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fonts/font1.fntdata" ContentType="application/x-fontdata"/>
  <Override PartName="/ppt/fonts/font2.fntdata" ContentType="application/x-fontdata"/>
  <Override PartName="/ppt/fonts/font3.fntdata" ContentType="application/x-fontdata"/>
  <Override PartName="/ppt/fonts/font4.fntdata" ContentType="application/x-fontdata"/>
  <Override PartName="/ppt/fonts/font5.fntdata" ContentType="application/x-fontdata"/>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4"/>
  </p:notesMasterIdLst>
  <p:handoutMasterIdLst>
    <p:handoutMasterId r:id="rId36"/>
  </p:handoutMasterIdLst>
  <p:sldIdLst>
    <p:sldId id="260" r:id="rId3"/>
    <p:sldId id="261" r:id="rId5"/>
    <p:sldId id="282" r:id="rId6"/>
    <p:sldId id="263" r:id="rId7"/>
    <p:sldId id="269" r:id="rId8"/>
    <p:sldId id="298" r:id="rId9"/>
    <p:sldId id="267" r:id="rId10"/>
    <p:sldId id="299" r:id="rId11"/>
    <p:sldId id="300" r:id="rId12"/>
    <p:sldId id="275" r:id="rId13"/>
    <p:sldId id="301" r:id="rId14"/>
    <p:sldId id="264" r:id="rId15"/>
    <p:sldId id="272" r:id="rId16"/>
    <p:sldId id="274" r:id="rId17"/>
    <p:sldId id="302" r:id="rId18"/>
    <p:sldId id="323" r:id="rId19"/>
    <p:sldId id="325" r:id="rId20"/>
    <p:sldId id="265" r:id="rId21"/>
    <p:sldId id="303" r:id="rId22"/>
    <p:sldId id="304" r:id="rId23"/>
    <p:sldId id="268" r:id="rId24"/>
    <p:sldId id="270" r:id="rId25"/>
    <p:sldId id="305" r:id="rId26"/>
    <p:sldId id="271" r:id="rId27"/>
    <p:sldId id="266" r:id="rId28"/>
    <p:sldId id="306" r:id="rId29"/>
    <p:sldId id="297" r:id="rId30"/>
    <p:sldId id="307" r:id="rId31"/>
    <p:sldId id="308" r:id="rId32"/>
    <p:sldId id="309" r:id="rId33"/>
    <p:sldId id="273" r:id="rId34"/>
    <p:sldId id="262" r:id="rId35"/>
  </p:sldIdLst>
  <p:sldSz cx="9144000" cy="5144135" type="screen16x9"/>
  <p:notesSz cx="6858000" cy="9144000"/>
  <p:embeddedFontLst>
    <p:embeddedFont>
      <p:font typeface="Calibri" panose="020F0502020204030204" pitchFamily="34" charset="0"/>
      <p:regular r:id="rId40"/>
      <p:bold r:id="rId41"/>
      <p:italic r:id="rId42"/>
      <p:boldItalic r:id="rId43"/>
    </p:embeddedFont>
    <p:embeddedFont>
      <p:font typeface="等线 Light" panose="02010600030101010101" charset="-122"/>
      <p:regular r:id="rId44"/>
    </p:embeddedFont>
  </p:embeddedFont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showPr>
  <p:clrMru>
    <a:srgbClr val="FACD89"/>
    <a:srgbClr val="8ACA98"/>
    <a:srgbClr val="80C269"/>
    <a:srgbClr val="ADE6E2"/>
    <a:srgbClr val="FFB6C3"/>
    <a:srgbClr val="FFE7E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showGuides="1">
      <p:cViewPr>
        <p:scale>
          <a:sx n="58" d="100"/>
          <a:sy n="58" d="100"/>
        </p:scale>
        <p:origin x="922" y="662"/>
      </p:cViewPr>
      <p:guideLst>
        <p:guide orient="horz" pos="1586"/>
        <p:guide pos="2943"/>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4" Type="http://schemas.openxmlformats.org/officeDocument/2006/relationships/font" Target="fonts/font5.fntdata"/><Relationship Id="rId43" Type="http://schemas.openxmlformats.org/officeDocument/2006/relationships/font" Target="fonts/font4.fntdata"/><Relationship Id="rId42" Type="http://schemas.openxmlformats.org/officeDocument/2006/relationships/font" Target="fonts/font3.fntdata"/><Relationship Id="rId41" Type="http://schemas.openxmlformats.org/officeDocument/2006/relationships/font" Target="fonts/font2.fntdata"/><Relationship Id="rId40" Type="http://schemas.openxmlformats.org/officeDocument/2006/relationships/font" Target="fonts/font1.fntdata"/><Relationship Id="rId4" Type="http://schemas.openxmlformats.org/officeDocument/2006/relationships/notesMaster" Target="notesMasters/notesMaster1.xml"/><Relationship Id="rId39" Type="http://schemas.openxmlformats.org/officeDocument/2006/relationships/tableStyles" Target="tableStyles.xml"/><Relationship Id="rId38" Type="http://schemas.openxmlformats.org/officeDocument/2006/relationships/viewProps" Target="viewProps.xml"/><Relationship Id="rId37" Type="http://schemas.openxmlformats.org/officeDocument/2006/relationships/presProps" Target="presProps.xml"/><Relationship Id="rId36" Type="http://schemas.openxmlformats.org/officeDocument/2006/relationships/handoutMaster" Target="handoutMasters/handoutMaster1.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宋体" panose="02010600030101010101" pitchFamily="2" charset="-122"/>
                <a:ea typeface="宋体" panose="02010600030101010101" pitchFamily="2" charset="-122"/>
              </a:defRPr>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宋体" panose="02010600030101010101" pitchFamily="2" charset="-122"/>
                <a:ea typeface="宋体" panose="02010600030101010101" pitchFamily="2" charset="-122"/>
              </a:defRPr>
            </a:lvl1pPr>
          </a:lstStyle>
          <a:p>
            <a:fld id="{2BF45B90-99FD-44E1-B67F-D706CB012088}"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6280" y="1143000"/>
            <a:ext cx="548544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宋体" panose="02010600030101010101" pitchFamily="2" charset="-122"/>
                <a:ea typeface="宋体" panose="02010600030101010101" pitchFamily="2" charset="-122"/>
              </a:defRPr>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宋体" panose="02010600030101010101" pitchFamily="2" charset="-122"/>
                <a:ea typeface="宋体" panose="02010600030101010101" pitchFamily="2" charset="-122"/>
              </a:defRPr>
            </a:lvl1pPr>
          </a:lstStyle>
          <a:p>
            <a:fld id="{852AEB94-92AD-4C1E-8A12-F3DA06264A1F}"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宋体" panose="02010600030101010101" pitchFamily="2" charset="-122"/>
        <a:ea typeface="宋体" panose="02010600030101010101" pitchFamily="2" charset="-122"/>
        <a:cs typeface="+mn-cs"/>
      </a:defRPr>
    </a:lvl1pPr>
    <a:lvl2pPr marL="457200" algn="l" defTabSz="914400" rtl="0" eaLnBrk="1" latinLnBrk="0" hangingPunct="1">
      <a:defRPr sz="1200" kern="1200">
        <a:solidFill>
          <a:schemeClr val="tx1"/>
        </a:solidFill>
        <a:latin typeface="宋体" panose="02010600030101010101" pitchFamily="2" charset="-122"/>
        <a:ea typeface="宋体" panose="02010600030101010101" pitchFamily="2" charset="-122"/>
        <a:cs typeface="+mn-cs"/>
      </a:defRPr>
    </a:lvl2pPr>
    <a:lvl3pPr marL="914400" algn="l" defTabSz="914400" rtl="0" eaLnBrk="1" latinLnBrk="0" hangingPunct="1">
      <a:defRPr sz="1200" kern="1200">
        <a:solidFill>
          <a:schemeClr val="tx1"/>
        </a:solidFill>
        <a:latin typeface="宋体" panose="02010600030101010101" pitchFamily="2" charset="-122"/>
        <a:ea typeface="宋体" panose="02010600030101010101" pitchFamily="2" charset="-122"/>
        <a:cs typeface="+mn-cs"/>
      </a:defRPr>
    </a:lvl3pPr>
    <a:lvl4pPr marL="1371600" algn="l" defTabSz="914400" rtl="0" eaLnBrk="1" latinLnBrk="0" hangingPunct="1">
      <a:defRPr sz="1200" kern="1200">
        <a:solidFill>
          <a:schemeClr val="tx1"/>
        </a:solidFill>
        <a:latin typeface="宋体" panose="02010600030101010101" pitchFamily="2" charset="-122"/>
        <a:ea typeface="宋体" panose="02010600030101010101" pitchFamily="2" charset="-122"/>
        <a:cs typeface="+mn-cs"/>
      </a:defRPr>
    </a:lvl4pPr>
    <a:lvl5pPr marL="1828800" algn="l" defTabSz="914400" rtl="0" eaLnBrk="1" latinLnBrk="0" hangingPunct="1">
      <a:defRPr sz="1200" kern="1200">
        <a:solidFill>
          <a:schemeClr val="tx1"/>
        </a:solidFill>
        <a:latin typeface="宋体" panose="02010600030101010101" pitchFamily="2" charset="-122"/>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2AEB94-92AD-4C1E-8A12-F3DA06264A1F}"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2AEB94-92AD-4C1E-8A12-F3DA06264A1F}"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2AEB94-92AD-4C1E-8A12-F3DA06264A1F}"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2AEB94-92AD-4C1E-8A12-F3DA06264A1F}"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2AEB94-92AD-4C1E-8A12-F3DA06264A1F}"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2AEB94-92AD-4C1E-8A12-F3DA06264A1F}"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2AEB94-92AD-4C1E-8A12-F3DA06264A1F}"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2AEB94-92AD-4C1E-8A12-F3DA06264A1F}"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2AEB94-92AD-4C1E-8A12-F3DA06264A1F}"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2AEB94-92AD-4C1E-8A12-F3DA06264A1F}"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2AEB94-92AD-4C1E-8A12-F3DA06264A1F}"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2AEB94-92AD-4C1E-8A12-F3DA06264A1F}"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2AEB94-92AD-4C1E-8A12-F3DA06264A1F}"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2AEB94-92AD-4C1E-8A12-F3DA06264A1F}"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2AEB94-92AD-4C1E-8A12-F3DA06264A1F}"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2AEB94-92AD-4C1E-8A12-F3DA06264A1F}"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2AEB94-92AD-4C1E-8A12-F3DA06264A1F}" type="slidenum">
              <a:rPr lang="zh-CN" altLang="en-US" smtClean="0"/>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2AEB94-92AD-4C1E-8A12-F3DA06264A1F}" type="slidenum">
              <a:rPr lang="zh-CN" altLang="en-US" smtClean="0"/>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2AEB94-92AD-4C1E-8A12-F3DA06264A1F}" type="slidenum">
              <a:rPr lang="zh-CN" altLang="en-US" smtClean="0"/>
            </a:fld>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2AEB94-92AD-4C1E-8A12-F3DA06264A1F}" type="slidenum">
              <a:rPr lang="zh-CN" altLang="en-US" smtClean="0"/>
            </a:fld>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2AEB94-92AD-4C1E-8A12-F3DA06264A1F}" type="slidenum">
              <a:rPr lang="zh-CN" altLang="en-US" smtClean="0"/>
            </a:fld>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2AEB94-92AD-4C1E-8A12-F3DA06264A1F}"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2AEB94-92AD-4C1E-8A12-F3DA06264A1F}" type="slidenum">
              <a:rPr lang="zh-CN" altLang="en-US" smtClean="0"/>
            </a:fld>
            <a:endParaRPr lang="zh-CN"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2AEB94-92AD-4C1E-8A12-F3DA06264A1F}" type="slidenum">
              <a:rPr lang="zh-CN" altLang="en-US" smtClean="0"/>
            </a:fld>
            <a:endParaRPr lang="zh-CN"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2AEB94-92AD-4C1E-8A12-F3DA06264A1F}" type="slidenum">
              <a:rPr lang="zh-CN" altLang="en-US" smtClean="0"/>
            </a:fld>
            <a:endParaRPr lang="zh-CN"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2AEB94-92AD-4C1E-8A12-F3DA06264A1F}"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2AEB94-92AD-4C1E-8A12-F3DA06264A1F}"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2AEB94-92AD-4C1E-8A12-F3DA06264A1F}"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2AEB94-92AD-4C1E-8A12-F3DA06264A1F}"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2AEB94-92AD-4C1E-8A12-F3DA06264A1F}"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2AEB94-92AD-4C1E-8A12-F3DA06264A1F}"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52AEB94-92AD-4C1E-8A12-F3DA06264A1F}"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920"/>
            <a:ext cx="6858000" cy="1791013"/>
          </a:xfrm>
        </p:spPr>
        <p:txBody>
          <a:bodyPr anchor="b"/>
          <a:lstStyle>
            <a:lvl1pPr algn="ctr">
              <a:defRPr sz="45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143000" y="2702001"/>
            <a:ext cx="6858000" cy="1242039"/>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8035" indent="0" algn="ctr">
              <a:buNone/>
              <a:defRPr sz="1200"/>
            </a:lvl7pPr>
            <a:lvl8pPr marL="2400935" indent="0" algn="ctr">
              <a:buNone/>
              <a:defRPr sz="1200"/>
            </a:lvl8pPr>
            <a:lvl9pPr marL="2743835" indent="0" algn="ctr">
              <a:buNone/>
              <a:defRPr sz="12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E4B8FD3C-F4AE-494E-A71B-B470EAC7E40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F8520C6-9AEB-4749-AAD6-5213F6624ADA}"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E4B8FD3C-F4AE-494E-A71B-B470EAC7E40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F8520C6-9AEB-4749-AAD6-5213F6624ADA}"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92"/>
            <a:ext cx="1971675" cy="4359641"/>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628650" y="273892"/>
            <a:ext cx="5800725" cy="4359641"/>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E4B8FD3C-F4AE-494E-A71B-B470EAC7E40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F8520C6-9AEB-4749-AAD6-5213F6624ADA}"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E4B8FD3C-F4AE-494E-A71B-B470EAC7E40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F8520C6-9AEB-4749-AAD6-5213F6624ADA}"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528"/>
            <a:ext cx="7886700" cy="2139927"/>
          </a:xfrm>
        </p:spPr>
        <p:txBody>
          <a:bodyPr anchor="b"/>
          <a:lstStyle>
            <a:lvl1pPr>
              <a:defRPr sz="45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623888" y="3442699"/>
            <a:ext cx="7886700" cy="112533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8035" indent="0">
              <a:buNone/>
              <a:defRPr sz="1200">
                <a:solidFill>
                  <a:schemeClr val="tx1">
                    <a:tint val="75000"/>
                  </a:schemeClr>
                </a:solidFill>
              </a:defRPr>
            </a:lvl7pPr>
            <a:lvl8pPr marL="2400935" indent="0">
              <a:buNone/>
              <a:defRPr sz="1200">
                <a:solidFill>
                  <a:schemeClr val="tx1">
                    <a:tint val="75000"/>
                  </a:schemeClr>
                </a:solidFill>
              </a:defRPr>
            </a:lvl8pPr>
            <a:lvl9pPr marL="2743835" indent="0">
              <a:buNone/>
              <a:defRPr sz="12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E4B8FD3C-F4AE-494E-A71B-B470EAC7E40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F8520C6-9AEB-4749-AAD6-5213F6624ADA}"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628650" y="1369458"/>
            <a:ext cx="3886200" cy="3264074"/>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内容占位符 3"/>
          <p:cNvSpPr>
            <a:spLocks noGrp="1"/>
          </p:cNvSpPr>
          <p:nvPr>
            <p:ph sz="half" idx="2"/>
          </p:nvPr>
        </p:nvSpPr>
        <p:spPr>
          <a:xfrm>
            <a:off x="4629150" y="1369458"/>
            <a:ext cx="3886200" cy="3264074"/>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日期占位符 4"/>
          <p:cNvSpPr>
            <a:spLocks noGrp="1"/>
          </p:cNvSpPr>
          <p:nvPr>
            <p:ph type="dt" sz="half" idx="10"/>
          </p:nvPr>
        </p:nvSpPr>
        <p:spPr/>
        <p:txBody>
          <a:bodyPr/>
          <a:lstStyle/>
          <a:p>
            <a:fld id="{E4B8FD3C-F4AE-494E-A71B-B470EAC7E406}"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F8520C6-9AEB-4749-AAD6-5213F6624ADA}"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92"/>
            <a:ext cx="7886700" cy="994346"/>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629841" y="1261093"/>
            <a:ext cx="3868340" cy="61804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8035" indent="0">
              <a:buNone/>
              <a:defRPr sz="1200" b="1"/>
            </a:lvl7pPr>
            <a:lvl8pPr marL="2400935" indent="0">
              <a:buNone/>
              <a:defRPr sz="1200" b="1"/>
            </a:lvl8pPr>
            <a:lvl9pPr marL="2743835" indent="0">
              <a:buNone/>
              <a:defRPr sz="12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629841" y="1879135"/>
            <a:ext cx="3868340" cy="2763924"/>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4629150" y="1261093"/>
            <a:ext cx="3887391" cy="61804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8035" indent="0">
              <a:buNone/>
              <a:defRPr sz="1200" b="1"/>
            </a:lvl7pPr>
            <a:lvl8pPr marL="2400935" indent="0">
              <a:buNone/>
              <a:defRPr sz="1200" b="1"/>
            </a:lvl8pPr>
            <a:lvl9pPr marL="2743835" indent="0">
              <a:buNone/>
              <a:defRPr sz="12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4629150" y="1879135"/>
            <a:ext cx="3887391" cy="2763924"/>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p:txBody>
          <a:bodyPr/>
          <a:lstStyle/>
          <a:p>
            <a:fld id="{E4B8FD3C-F4AE-494E-A71B-B470EAC7E406}"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8F8520C6-9AEB-4749-AAD6-5213F6624ADA}"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E4B8FD3C-F4AE-494E-A71B-B470EAC7E406}"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8F8520C6-9AEB-4749-AAD6-5213F6624ADA}" type="slidenum">
              <a:rPr lang="zh-CN" altLang="en-US" smtClean="0"/>
            </a:fld>
            <a:endParaRPr lang="zh-CN" altLang="en-US"/>
          </a:p>
        </p:txBody>
      </p:sp>
      <p:sp>
        <p:nvSpPr>
          <p:cNvPr id="16" name="矩形 15"/>
          <p:cNvSpPr/>
          <p:nvPr userDrawn="1"/>
        </p:nvSpPr>
        <p:spPr>
          <a:xfrm>
            <a:off x="0" y="0"/>
            <a:ext cx="9144000" cy="5144400"/>
          </a:xfrm>
          <a:prstGeom prst="rect">
            <a:avLst/>
          </a:prstGeom>
          <a:solidFill>
            <a:srgbClr val="FACD89">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6" name="椭圆 5"/>
          <p:cNvSpPr/>
          <p:nvPr userDrawn="1"/>
        </p:nvSpPr>
        <p:spPr>
          <a:xfrm>
            <a:off x="7858267" y="274368"/>
            <a:ext cx="1668780" cy="1669072"/>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 name="矩形 6"/>
          <p:cNvSpPr/>
          <p:nvPr userDrawn="1"/>
        </p:nvSpPr>
        <p:spPr>
          <a:xfrm>
            <a:off x="327991" y="274368"/>
            <a:ext cx="8507896" cy="45956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5" name="椭圆 34"/>
          <p:cNvSpPr/>
          <p:nvPr userDrawn="1"/>
        </p:nvSpPr>
        <p:spPr>
          <a:xfrm>
            <a:off x="-345759" y="4348756"/>
            <a:ext cx="1042369" cy="1042551"/>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6" name="椭圆 35"/>
          <p:cNvSpPr/>
          <p:nvPr userDrawn="1"/>
        </p:nvSpPr>
        <p:spPr>
          <a:xfrm>
            <a:off x="-26439" y="0"/>
            <a:ext cx="592575" cy="592679"/>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7" name="椭圆 36"/>
          <p:cNvSpPr/>
          <p:nvPr userDrawn="1"/>
        </p:nvSpPr>
        <p:spPr>
          <a:xfrm>
            <a:off x="8539538" y="4260045"/>
            <a:ext cx="487872" cy="487957"/>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E4B8FD3C-F4AE-494E-A71B-B470EAC7E406}"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8F8520C6-9AEB-4749-AAD6-5213F6624ADA}"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60"/>
            <a:ext cx="2949178" cy="1200360"/>
          </a:xfrm>
        </p:spPr>
        <p:txBody>
          <a:bodyPr anchor="b"/>
          <a:lstStyle>
            <a:lvl1pPr>
              <a:defRPr sz="2400"/>
            </a:lvl1pPr>
          </a:lstStyle>
          <a:p>
            <a:r>
              <a:rPr lang="zh-CN" altLang="en-US"/>
              <a:t>单击此处编辑母版标题样式</a:t>
            </a:r>
            <a:endParaRPr lang="zh-CN" altLang="en-US"/>
          </a:p>
        </p:txBody>
      </p:sp>
      <p:sp>
        <p:nvSpPr>
          <p:cNvPr id="3" name="内容占位符 2"/>
          <p:cNvSpPr>
            <a:spLocks noGrp="1"/>
          </p:cNvSpPr>
          <p:nvPr>
            <p:ph idx="1"/>
          </p:nvPr>
        </p:nvSpPr>
        <p:spPr>
          <a:xfrm>
            <a:off x="3887391" y="740698"/>
            <a:ext cx="4629150" cy="3655858"/>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文本占位符 3"/>
          <p:cNvSpPr>
            <a:spLocks noGrp="1"/>
          </p:cNvSpPr>
          <p:nvPr>
            <p:ph type="body" sz="half" idx="2"/>
          </p:nvPr>
        </p:nvSpPr>
        <p:spPr>
          <a:xfrm>
            <a:off x="629841" y="1543320"/>
            <a:ext cx="2949178" cy="28591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8035" indent="0">
              <a:buNone/>
              <a:defRPr sz="750"/>
            </a:lvl7pPr>
            <a:lvl8pPr marL="2400935" indent="0">
              <a:buNone/>
              <a:defRPr sz="750"/>
            </a:lvl8pPr>
            <a:lvl9pPr marL="2743835" indent="0">
              <a:buNone/>
              <a:defRPr sz="75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E4B8FD3C-F4AE-494E-A71B-B470EAC7E406}"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F8520C6-9AEB-4749-AAD6-5213F6624ADA}"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60"/>
            <a:ext cx="2949178" cy="1200360"/>
          </a:xfrm>
        </p:spPr>
        <p:txBody>
          <a:bodyPr anchor="b"/>
          <a:lstStyle>
            <a:lvl1pPr>
              <a:defRPr sz="24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3887391" y="740698"/>
            <a:ext cx="4629150" cy="3655858"/>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8035" indent="0">
              <a:buNone/>
              <a:defRPr sz="1500"/>
            </a:lvl7pPr>
            <a:lvl8pPr marL="2400935" indent="0">
              <a:buNone/>
              <a:defRPr sz="1500"/>
            </a:lvl8pPr>
            <a:lvl9pPr marL="2743835" indent="0">
              <a:buNone/>
              <a:defRPr sz="1500"/>
            </a:lvl9pPr>
          </a:lstStyle>
          <a:p>
            <a:endParaRPr lang="zh-CN" altLang="en-US"/>
          </a:p>
        </p:txBody>
      </p:sp>
      <p:sp>
        <p:nvSpPr>
          <p:cNvPr id="4" name="文本占位符 3"/>
          <p:cNvSpPr>
            <a:spLocks noGrp="1"/>
          </p:cNvSpPr>
          <p:nvPr>
            <p:ph type="body" sz="half" idx="2"/>
          </p:nvPr>
        </p:nvSpPr>
        <p:spPr>
          <a:xfrm>
            <a:off x="629841" y="1543320"/>
            <a:ext cx="2949178" cy="28591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8035" indent="0">
              <a:buNone/>
              <a:defRPr sz="750"/>
            </a:lvl7pPr>
            <a:lvl8pPr marL="2400935" indent="0">
              <a:buNone/>
              <a:defRPr sz="750"/>
            </a:lvl8pPr>
            <a:lvl9pPr marL="2743835" indent="0">
              <a:buNone/>
              <a:defRPr sz="75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E4B8FD3C-F4AE-494E-A71B-B470EAC7E406}"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F8520C6-9AEB-4749-AAD6-5213F6624ADA}"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1.pn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0">
          <a:blip r:embed="rId12"/>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92"/>
            <a:ext cx="7886700" cy="994346"/>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628650" y="1369458"/>
            <a:ext cx="7886700" cy="3264074"/>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2"/>
          </p:nvPr>
        </p:nvSpPr>
        <p:spPr>
          <a:xfrm>
            <a:off x="628650" y="4768096"/>
            <a:ext cx="2057400" cy="273892"/>
          </a:xfrm>
          <a:prstGeom prst="rect">
            <a:avLst/>
          </a:prstGeom>
        </p:spPr>
        <p:txBody>
          <a:bodyPr vert="horz" lIns="91440" tIns="45720" rIns="91440" bIns="45720" rtlCol="0" anchor="ctr"/>
          <a:lstStyle>
            <a:lvl1pPr algn="l">
              <a:defRPr sz="900">
                <a:solidFill>
                  <a:schemeClr val="tx1">
                    <a:tint val="75000"/>
                  </a:schemeClr>
                </a:solidFill>
                <a:latin typeface="宋体" panose="02010600030101010101" pitchFamily="2" charset="-122"/>
                <a:ea typeface="宋体" panose="02010600030101010101" pitchFamily="2" charset="-122"/>
              </a:defRPr>
            </a:lvl1pPr>
          </a:lstStyle>
          <a:p>
            <a:fld id="{E4B8FD3C-F4AE-494E-A71B-B470EAC7E406}" type="datetimeFigureOut">
              <a:rPr lang="zh-CN" altLang="en-US" smtClean="0"/>
            </a:fld>
            <a:endParaRPr lang="zh-CN" altLang="en-US"/>
          </a:p>
        </p:txBody>
      </p:sp>
      <p:sp>
        <p:nvSpPr>
          <p:cNvPr id="5" name="页脚占位符 4"/>
          <p:cNvSpPr>
            <a:spLocks noGrp="1"/>
          </p:cNvSpPr>
          <p:nvPr>
            <p:ph type="ftr" sz="quarter" idx="3"/>
          </p:nvPr>
        </p:nvSpPr>
        <p:spPr>
          <a:xfrm>
            <a:off x="3028950" y="4768096"/>
            <a:ext cx="3086100" cy="273892"/>
          </a:xfrm>
          <a:prstGeom prst="rect">
            <a:avLst/>
          </a:prstGeom>
        </p:spPr>
        <p:txBody>
          <a:bodyPr vert="horz" lIns="91440" tIns="45720" rIns="91440" bIns="45720" rtlCol="0" anchor="ctr"/>
          <a:lstStyle>
            <a:lvl1pPr algn="ctr">
              <a:defRPr sz="900">
                <a:solidFill>
                  <a:schemeClr val="tx1">
                    <a:tint val="75000"/>
                  </a:schemeClr>
                </a:solidFill>
                <a:latin typeface="宋体" panose="02010600030101010101" pitchFamily="2" charset="-122"/>
                <a:ea typeface="宋体" panose="02010600030101010101" pitchFamily="2" charset="-122"/>
              </a:defRPr>
            </a:lvl1pPr>
          </a:lstStyle>
          <a:p>
            <a:endParaRPr lang="zh-CN" altLang="en-US"/>
          </a:p>
        </p:txBody>
      </p:sp>
      <p:sp>
        <p:nvSpPr>
          <p:cNvPr id="6" name="灯片编号占位符 5"/>
          <p:cNvSpPr>
            <a:spLocks noGrp="1"/>
          </p:cNvSpPr>
          <p:nvPr>
            <p:ph type="sldNum" sz="quarter" idx="4"/>
          </p:nvPr>
        </p:nvSpPr>
        <p:spPr>
          <a:xfrm>
            <a:off x="6457950" y="4768096"/>
            <a:ext cx="2057400" cy="273892"/>
          </a:xfrm>
          <a:prstGeom prst="rect">
            <a:avLst/>
          </a:prstGeom>
        </p:spPr>
        <p:txBody>
          <a:bodyPr vert="horz" lIns="91440" tIns="45720" rIns="91440" bIns="45720" rtlCol="0" anchor="ctr"/>
          <a:lstStyle>
            <a:lvl1pPr algn="r">
              <a:defRPr sz="900">
                <a:solidFill>
                  <a:schemeClr val="tx1">
                    <a:tint val="75000"/>
                  </a:schemeClr>
                </a:solidFill>
                <a:latin typeface="宋体" panose="02010600030101010101" pitchFamily="2" charset="-122"/>
                <a:ea typeface="宋体" panose="02010600030101010101" pitchFamily="2" charset="-122"/>
              </a:defRPr>
            </a:lvl1pPr>
          </a:lstStyle>
          <a:p>
            <a:fld id="{8F8520C6-9AEB-4749-AAD6-5213F6624ADA}"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宋体" panose="02010600030101010101" pitchFamily="2" charset="-122"/>
          <a:ea typeface="宋体" panose="02010600030101010101" pitchFamily="2" charset="-122"/>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宋体" panose="02010600030101010101" pitchFamily="2" charset="-122"/>
          <a:ea typeface="宋体" panose="02010600030101010101" pitchFamily="2" charset="-122"/>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宋体" panose="02010600030101010101" pitchFamily="2" charset="-122"/>
          <a:ea typeface="宋体" panose="02010600030101010101" pitchFamily="2" charset="-122"/>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宋体" panose="02010600030101010101" pitchFamily="2" charset="-122"/>
          <a:ea typeface="宋体" panose="02010600030101010101" pitchFamily="2" charset="-122"/>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宋体" panose="02010600030101010101" pitchFamily="2" charset="-122"/>
          <a:ea typeface="宋体" panose="02010600030101010101" pitchFamily="2" charset="-122"/>
          <a:cs typeface="+mn-cs"/>
        </a:defRPr>
      </a:lvl5pPr>
      <a:lvl6pPr marL="1886585"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9485"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2385"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5285"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8035" algn="l" defTabSz="685800" rtl="0" eaLnBrk="1" latinLnBrk="0" hangingPunct="1">
        <a:defRPr sz="1350" kern="1200">
          <a:solidFill>
            <a:schemeClr val="tx1"/>
          </a:solidFill>
          <a:latin typeface="+mn-lt"/>
          <a:ea typeface="+mn-ea"/>
          <a:cs typeface="+mn-cs"/>
        </a:defRPr>
      </a:lvl7pPr>
      <a:lvl8pPr marL="2400935"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xml"/><Relationship Id="rId1" Type="http://schemas.openxmlformats.org/officeDocument/2006/relationships/image" Target="../media/image7.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xml"/><Relationship Id="rId1" Type="http://schemas.openxmlformats.org/officeDocument/2006/relationships/image" Target="../media/image2.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xml"/><Relationship Id="rId1" Type="http://schemas.openxmlformats.org/officeDocument/2006/relationships/image" Target="../media/image8.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xml"/><Relationship Id="rId1" Type="http://schemas.openxmlformats.org/officeDocument/2006/relationships/image" Target="../media/image9.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xml"/><Relationship Id="rId1" Type="http://schemas.openxmlformats.org/officeDocument/2006/relationships/image" Target="../media/image2.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xml"/><Relationship Id="rId1" Type="http://schemas.openxmlformats.org/officeDocument/2006/relationships/image" Target="../media/image10.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image" Target="../media/image3.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xml"/><Relationship Id="rId1" Type="http://schemas.openxmlformats.org/officeDocument/2006/relationships/image" Target="../media/image12.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xml"/><Relationship Id="rId1" Type="http://schemas.openxmlformats.org/officeDocument/2006/relationships/image" Target="../media/image2.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1.xml"/><Relationship Id="rId1" Type="http://schemas.openxmlformats.org/officeDocument/2006/relationships/image" Target="../media/image13.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1.xml"/><Relationship Id="rId1" Type="http://schemas.openxmlformats.org/officeDocument/2006/relationships/image" Target="../media/image14.pn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xml"/><Relationship Id="rId1" Type="http://schemas.openxmlformats.org/officeDocument/2006/relationships/image" Target="../media/image15.pn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1.xml"/><Relationship Id="rId1" Type="http://schemas.openxmlformats.org/officeDocument/2006/relationships/image" Target="../media/image16.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1.xml"/><Relationship Id="rId1" Type="http://schemas.openxmlformats.org/officeDocument/2006/relationships/image" Target="../media/image17.png"/></Relationships>
</file>

<file path=ppt/slides/_rels/slide31.xml.rels><?xml version="1.0" encoding="UTF-8" standalone="yes"?>
<Relationships xmlns="http://schemas.openxmlformats.org/package/2006/relationships"><Relationship Id="rId5" Type="http://schemas.openxmlformats.org/officeDocument/2006/relationships/notesSlide" Target="../notesSlides/notesSlide31.xml"/><Relationship Id="rId4" Type="http://schemas.openxmlformats.org/officeDocument/2006/relationships/slideLayout" Target="../slideLayouts/slideLayout1.xml"/><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image" Target="../media/image18.png"/></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1.xml"/><Relationship Id="rId1"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0" y="450"/>
            <a:ext cx="9144000" cy="5143500"/>
          </a:xfrm>
          <a:prstGeom prst="rect">
            <a:avLst/>
          </a:prstGeom>
          <a:solidFill>
            <a:srgbClr val="FACD89">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pic>
        <p:nvPicPr>
          <p:cNvPr id="3" name="图片 2"/>
          <p:cNvPicPr>
            <a:picLocks noChangeAspect="1"/>
          </p:cNvPicPr>
          <p:nvPr/>
        </p:nvPicPr>
        <p:blipFill rotWithShape="1">
          <a:blip r:embed="rId1">
            <a:extLst>
              <a:ext uri="{28A0092B-C50C-407E-A947-70E740481C1C}">
                <a14:useLocalDpi xmlns:a14="http://schemas.microsoft.com/office/drawing/2010/main" val="0"/>
              </a:ext>
            </a:extLst>
          </a:blip>
          <a:srcRect t="15178" b="16608"/>
          <a:stretch>
            <a:fillRect/>
          </a:stretch>
        </p:blipFill>
        <p:spPr>
          <a:xfrm>
            <a:off x="636746" y="569569"/>
            <a:ext cx="7581900" cy="3325654"/>
          </a:xfrm>
          <a:prstGeom prst="rect">
            <a:avLst/>
          </a:prstGeom>
        </p:spPr>
      </p:pic>
      <p:sp>
        <p:nvSpPr>
          <p:cNvPr id="29" name="文本框 28"/>
          <p:cNvSpPr txBox="1"/>
          <p:nvPr/>
        </p:nvSpPr>
        <p:spPr>
          <a:xfrm>
            <a:off x="1636871" y="1548262"/>
            <a:ext cx="5601653" cy="783590"/>
          </a:xfrm>
          <a:prstGeom prst="rect">
            <a:avLst/>
          </a:prstGeom>
          <a:noFill/>
        </p:spPr>
        <p:txBody>
          <a:bodyPr wrap="square" rtlCol="0">
            <a:spAutoFit/>
          </a:bodyPr>
          <a:lstStyle/>
          <a:p>
            <a:pPr algn="ctr"/>
            <a:r>
              <a:rPr lang="zh-CN" altLang="en-US" sz="4500" dirty="0">
                <a:solidFill>
                  <a:schemeClr val="tx1">
                    <a:lumMod val="75000"/>
                    <a:lumOff val="25000"/>
                  </a:schemeClr>
                </a:solidFill>
                <a:latin typeface="宋体" panose="02010600030101010101" pitchFamily="2" charset="-122"/>
                <a:ea typeface="宋体" panose="02010600030101010101" pitchFamily="2" charset="-122"/>
              </a:rPr>
              <a:t>心理健康与职业生涯</a:t>
            </a:r>
            <a:endParaRPr lang="zh-CN" altLang="en-US" sz="4500" dirty="0">
              <a:solidFill>
                <a:schemeClr val="tx1">
                  <a:lumMod val="75000"/>
                  <a:lumOff val="25000"/>
                </a:schemeClr>
              </a:solidFill>
              <a:latin typeface="宋体" panose="02010600030101010101" pitchFamily="2" charset="-122"/>
              <a:ea typeface="宋体" panose="02010600030101010101" pitchFamily="2" charset="-122"/>
            </a:endParaRPr>
          </a:p>
        </p:txBody>
      </p:sp>
      <p:sp>
        <p:nvSpPr>
          <p:cNvPr id="4" name="椭圆 3"/>
          <p:cNvSpPr/>
          <p:nvPr/>
        </p:nvSpPr>
        <p:spPr>
          <a:xfrm>
            <a:off x="7858267" y="274770"/>
            <a:ext cx="1668780" cy="1668780"/>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5" name="椭圆 34"/>
          <p:cNvSpPr/>
          <p:nvPr/>
        </p:nvSpPr>
        <p:spPr>
          <a:xfrm>
            <a:off x="451343" y="3669479"/>
            <a:ext cx="1042369" cy="1042369"/>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6" name="椭圆 35"/>
          <p:cNvSpPr/>
          <p:nvPr/>
        </p:nvSpPr>
        <p:spPr>
          <a:xfrm>
            <a:off x="561856" y="1122462"/>
            <a:ext cx="592575" cy="592575"/>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7" name="椭圆 36"/>
          <p:cNvSpPr/>
          <p:nvPr/>
        </p:nvSpPr>
        <p:spPr>
          <a:xfrm>
            <a:off x="7650288" y="3477895"/>
            <a:ext cx="487872" cy="487872"/>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 name="矩形: 圆角 29"/>
          <p:cNvSpPr/>
          <p:nvPr/>
        </p:nvSpPr>
        <p:spPr>
          <a:xfrm>
            <a:off x="3533775" y="2635541"/>
            <a:ext cx="1546860" cy="613886"/>
          </a:xfrm>
          <a:prstGeom prst="roundRect">
            <a:avLst>
              <a:gd name="adj" fmla="val 50000"/>
            </a:avLst>
          </a:prstGeom>
          <a:solidFill>
            <a:srgbClr val="8ACA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350">
              <a:solidFill>
                <a:schemeClr val="bg1"/>
              </a:solidFill>
            </a:endParaRPr>
          </a:p>
        </p:txBody>
      </p:sp>
      <p:sp>
        <p:nvSpPr>
          <p:cNvPr id="5" name="文本框 4"/>
          <p:cNvSpPr txBox="1"/>
          <p:nvPr/>
        </p:nvSpPr>
        <p:spPr>
          <a:xfrm>
            <a:off x="3528536" y="2746507"/>
            <a:ext cx="1552099" cy="414020"/>
          </a:xfrm>
          <a:prstGeom prst="rect">
            <a:avLst/>
          </a:prstGeom>
          <a:noFill/>
        </p:spPr>
        <p:txBody>
          <a:bodyPr wrap="square" rtlCol="0">
            <a:spAutoFit/>
          </a:bodyPr>
          <a:p>
            <a:pPr algn="ctr">
              <a:buClrTx/>
              <a:buSzTx/>
              <a:buFontTx/>
            </a:pPr>
            <a:r>
              <a:rPr lang="zh-CN" altLang="en-US" sz="2100" b="1" dirty="0">
                <a:solidFill>
                  <a:schemeClr val="bg1"/>
                </a:solidFill>
                <a:latin typeface="+mn-ea"/>
              </a:rPr>
              <a:t>北京出版社</a:t>
            </a:r>
            <a:endParaRPr lang="zh-CN" altLang="en-US" sz="2100" b="1" dirty="0">
              <a:solidFill>
                <a:schemeClr val="bg1"/>
              </a:solidFill>
              <a:latin typeface="+mn-ea"/>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1000"/>
                                        <p:tgtEl>
                                          <p:spTgt spid="29"/>
                                        </p:tgtEl>
                                      </p:cBhvr>
                                    </p:animEffect>
                                    <p:anim calcmode="lin" valueType="num">
                                      <p:cBhvr>
                                        <p:cTn id="8" dur="1000" fill="hold"/>
                                        <p:tgtEl>
                                          <p:spTgt spid="29"/>
                                        </p:tgtEl>
                                        <p:attrNameLst>
                                          <p:attrName>ppt_x</p:attrName>
                                        </p:attrNameLst>
                                      </p:cBhvr>
                                      <p:tavLst>
                                        <p:tav tm="0">
                                          <p:val>
                                            <p:strVal val="#ppt_x"/>
                                          </p:val>
                                        </p:tav>
                                        <p:tav tm="100000">
                                          <p:val>
                                            <p:strVal val="#ppt_x"/>
                                          </p:val>
                                        </p:tav>
                                      </p:tavLst>
                                    </p:anim>
                                    <p:anim calcmode="lin" valueType="num">
                                      <p:cBhvr>
                                        <p:cTn id="9"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文本框 16"/>
          <p:cNvSpPr txBox="1"/>
          <p:nvPr/>
        </p:nvSpPr>
        <p:spPr>
          <a:xfrm>
            <a:off x="755375" y="450"/>
            <a:ext cx="2941983" cy="368300"/>
          </a:xfrm>
          <a:prstGeom prst="rect">
            <a:avLst/>
          </a:prstGeom>
          <a:noFill/>
        </p:spPr>
        <p:txBody>
          <a:bodyPr wrap="square" rtlCol="0">
            <a:spAutoFit/>
          </a:bodyPr>
          <a:lstStyle/>
          <a:p>
            <a:pPr algn="ctr"/>
            <a:r>
              <a:rPr lang="zh-CN" altLang="en-US" dirty="0">
                <a:solidFill>
                  <a:schemeClr val="tx1">
                    <a:lumMod val="75000"/>
                    <a:lumOff val="25000"/>
                  </a:schemeClr>
                </a:solidFill>
                <a:latin typeface="宋体" panose="02010600030101010101" pitchFamily="2" charset="-122"/>
                <a:ea typeface="宋体" panose="02010600030101010101" pitchFamily="2" charset="-122"/>
              </a:rPr>
              <a:t>四、正确的价值取向</a:t>
            </a:r>
            <a:endParaRPr lang="zh-CN" altLang="en-US" dirty="0">
              <a:solidFill>
                <a:schemeClr val="tx1">
                  <a:lumMod val="75000"/>
                  <a:lumOff val="25000"/>
                </a:schemeClr>
              </a:solidFill>
              <a:latin typeface="宋体" panose="02010600030101010101" pitchFamily="2" charset="-122"/>
              <a:ea typeface="宋体" panose="02010600030101010101" pitchFamily="2" charset="-122"/>
            </a:endParaRPr>
          </a:p>
        </p:txBody>
      </p:sp>
      <p:sp>
        <p:nvSpPr>
          <p:cNvPr id="2" name="矩形 1"/>
          <p:cNvSpPr/>
          <p:nvPr/>
        </p:nvSpPr>
        <p:spPr>
          <a:xfrm>
            <a:off x="3488636" y="214201"/>
            <a:ext cx="5655365" cy="34289"/>
          </a:xfrm>
          <a:prstGeom prst="rect">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5" name="直接连接符 42"/>
          <p:cNvCxnSpPr>
            <a:cxnSpLocks noChangeShapeType="1"/>
          </p:cNvCxnSpPr>
          <p:nvPr/>
        </p:nvCxnSpPr>
        <p:spPr bwMode="auto">
          <a:xfrm>
            <a:off x="4568428" y="1950619"/>
            <a:ext cx="0" cy="304871"/>
          </a:xfrm>
          <a:prstGeom prst="line">
            <a:avLst/>
          </a:prstGeom>
          <a:noFill/>
          <a:ln w="9525" algn="ctr">
            <a:solidFill>
              <a:srgbClr val="777777"/>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 name="直接连接符 41"/>
          <p:cNvCxnSpPr>
            <a:cxnSpLocks noChangeShapeType="1"/>
          </p:cNvCxnSpPr>
          <p:nvPr/>
        </p:nvCxnSpPr>
        <p:spPr bwMode="auto">
          <a:xfrm>
            <a:off x="2041263" y="1950619"/>
            <a:ext cx="0" cy="304871"/>
          </a:xfrm>
          <a:prstGeom prst="line">
            <a:avLst/>
          </a:prstGeom>
          <a:noFill/>
          <a:ln w="9525" algn="ctr">
            <a:solidFill>
              <a:srgbClr val="777777"/>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 name="直接连接符 39"/>
          <p:cNvCxnSpPr>
            <a:cxnSpLocks noChangeShapeType="1"/>
          </p:cNvCxnSpPr>
          <p:nvPr/>
        </p:nvCxnSpPr>
        <p:spPr bwMode="auto">
          <a:xfrm>
            <a:off x="2038882" y="1950619"/>
            <a:ext cx="5068619" cy="0"/>
          </a:xfrm>
          <a:prstGeom prst="line">
            <a:avLst/>
          </a:prstGeom>
          <a:noFill/>
          <a:ln w="9525" algn="ctr">
            <a:solidFill>
              <a:srgbClr val="777777"/>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 name="直接连接符 43"/>
          <p:cNvCxnSpPr>
            <a:cxnSpLocks noChangeShapeType="1"/>
          </p:cNvCxnSpPr>
          <p:nvPr/>
        </p:nvCxnSpPr>
        <p:spPr bwMode="auto">
          <a:xfrm>
            <a:off x="7107500" y="1950619"/>
            <a:ext cx="0" cy="304871"/>
          </a:xfrm>
          <a:prstGeom prst="line">
            <a:avLst/>
          </a:prstGeom>
          <a:noFill/>
          <a:ln w="9525" algn="ctr">
            <a:solidFill>
              <a:srgbClr val="777777"/>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 name="直接连接符 44"/>
          <p:cNvCxnSpPr>
            <a:cxnSpLocks noChangeShapeType="1"/>
          </p:cNvCxnSpPr>
          <p:nvPr/>
        </p:nvCxnSpPr>
        <p:spPr bwMode="auto">
          <a:xfrm>
            <a:off x="4568428" y="1645749"/>
            <a:ext cx="0" cy="304871"/>
          </a:xfrm>
          <a:prstGeom prst="line">
            <a:avLst/>
          </a:prstGeom>
          <a:noFill/>
          <a:ln w="9525" algn="ctr">
            <a:solidFill>
              <a:srgbClr val="777777"/>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 name="圆角矩形 10"/>
          <p:cNvSpPr>
            <a:spLocks noChangeArrowheads="1"/>
          </p:cNvSpPr>
          <p:nvPr/>
        </p:nvSpPr>
        <p:spPr bwMode="auto">
          <a:xfrm>
            <a:off x="1037306" y="2457944"/>
            <a:ext cx="2011493" cy="1280219"/>
          </a:xfrm>
          <a:prstGeom prst="roundRect">
            <a:avLst>
              <a:gd name="adj" fmla="val 7231"/>
            </a:avLst>
          </a:prstGeom>
          <a:noFill/>
          <a:ln w="9525" algn="ctr">
            <a:solidFill>
              <a:srgbClr val="777777"/>
            </a:solidFill>
            <a:round/>
          </a:ln>
          <a:extLst>
            <a:ext uri="{909E8E84-426E-40DD-AFC4-6F175D3DCCD1}">
              <a14:hiddenFill xmlns:a14="http://schemas.microsoft.com/office/drawing/2010/main">
                <a:solidFill>
                  <a:srgbClr val="FFFFFF"/>
                </a:solidFill>
              </a14:hiddenFill>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spcBef>
                <a:spcPct val="0"/>
              </a:spcBef>
              <a:buFont typeface="Arial" panose="020B0604020202020204" pitchFamily="34" charset="0"/>
              <a:buNone/>
            </a:pPr>
            <a:endParaRPr lang="zh-CN" altLang="en-US" sz="1425">
              <a:solidFill>
                <a:schemeClr val="tx1">
                  <a:lumMod val="65000"/>
                  <a:lumOff val="35000"/>
                </a:schemeClr>
              </a:solidFill>
              <a:latin typeface="+mn-ea"/>
              <a:ea typeface="+mn-ea"/>
            </a:endParaRPr>
          </a:p>
        </p:txBody>
      </p:sp>
      <p:sp>
        <p:nvSpPr>
          <p:cNvPr id="11" name="椭圆 6"/>
          <p:cNvSpPr>
            <a:spLocks noChangeArrowheads="1"/>
          </p:cNvSpPr>
          <p:nvPr/>
        </p:nvSpPr>
        <p:spPr bwMode="auto">
          <a:xfrm>
            <a:off x="1713758" y="2159029"/>
            <a:ext cx="658588" cy="659759"/>
          </a:xfrm>
          <a:prstGeom prst="ellipse">
            <a:avLst/>
          </a:prstGeom>
          <a:solidFill>
            <a:srgbClr val="FACD89"/>
          </a:solidFill>
          <a:ln w="22225" algn="ctr">
            <a:noFill/>
            <a:round/>
          </a:ln>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spcBef>
                <a:spcPct val="0"/>
              </a:spcBef>
              <a:buFont typeface="Arial" panose="020B0604020202020204" pitchFamily="34" charset="0"/>
              <a:buNone/>
            </a:pPr>
            <a:endParaRPr lang="zh-CN" altLang="en-US" sz="1425">
              <a:solidFill>
                <a:schemeClr val="tx1">
                  <a:lumMod val="65000"/>
                  <a:lumOff val="35000"/>
                </a:schemeClr>
              </a:solidFill>
              <a:latin typeface="+mn-ea"/>
              <a:ea typeface="+mn-ea"/>
            </a:endParaRPr>
          </a:p>
        </p:txBody>
      </p:sp>
      <p:sp>
        <p:nvSpPr>
          <p:cNvPr id="12" name="KSO_Shape"/>
          <p:cNvSpPr>
            <a:spLocks noChangeAspect="1"/>
          </p:cNvSpPr>
          <p:nvPr/>
        </p:nvSpPr>
        <p:spPr bwMode="auto">
          <a:xfrm>
            <a:off x="1942166" y="2359393"/>
            <a:ext cx="201771" cy="259030"/>
          </a:xfrm>
          <a:custGeom>
            <a:avLst/>
            <a:gdLst>
              <a:gd name="T0" fmla="*/ 646796 w 5367"/>
              <a:gd name="T1" fmla="*/ 843536 h 6897"/>
              <a:gd name="T2" fmla="*/ 520861 w 5367"/>
              <a:gd name="T3" fmla="*/ 880824 h 6897"/>
              <a:gd name="T4" fmla="*/ 403764 w 5367"/>
              <a:gd name="T5" fmla="*/ 946285 h 6897"/>
              <a:gd name="T6" fmla="*/ 297714 w 5367"/>
              <a:gd name="T7" fmla="*/ 1036605 h 6897"/>
              <a:gd name="T8" fmla="*/ 204644 w 5367"/>
              <a:gd name="T9" fmla="*/ 1149850 h 6897"/>
              <a:gd name="T10" fmla="*/ 126487 w 5367"/>
              <a:gd name="T11" fmla="*/ 1282429 h 6897"/>
              <a:gd name="T12" fmla="*/ 65729 w 5367"/>
              <a:gd name="T13" fmla="*/ 1432134 h 6897"/>
              <a:gd name="T14" fmla="*/ 23475 w 5367"/>
              <a:gd name="T15" fmla="*/ 1595648 h 6897"/>
              <a:gd name="T16" fmla="*/ 2209 w 5367"/>
              <a:gd name="T17" fmla="*/ 1771316 h 6897"/>
              <a:gd name="T18" fmla="*/ 1481389 w 5367"/>
              <a:gd name="T19" fmla="*/ 1905000 h 6897"/>
              <a:gd name="T20" fmla="*/ 1480009 w 5367"/>
              <a:gd name="T21" fmla="*/ 1771316 h 6897"/>
              <a:gd name="T22" fmla="*/ 1459020 w 5367"/>
              <a:gd name="T23" fmla="*/ 1595648 h 6897"/>
              <a:gd name="T24" fmla="*/ 1417041 w 5367"/>
              <a:gd name="T25" fmla="*/ 1432134 h 6897"/>
              <a:gd name="T26" fmla="*/ 1355731 w 5367"/>
              <a:gd name="T27" fmla="*/ 1282429 h 6897"/>
              <a:gd name="T28" fmla="*/ 1277850 w 5367"/>
              <a:gd name="T29" fmla="*/ 1149850 h 6897"/>
              <a:gd name="T30" fmla="*/ 1184780 w 5367"/>
              <a:gd name="T31" fmla="*/ 1036605 h 6897"/>
              <a:gd name="T32" fmla="*/ 1078730 w 5367"/>
              <a:gd name="T33" fmla="*/ 946285 h 6897"/>
              <a:gd name="T34" fmla="*/ 961633 w 5367"/>
              <a:gd name="T35" fmla="*/ 880824 h 6897"/>
              <a:gd name="T36" fmla="*/ 835422 w 5367"/>
              <a:gd name="T37" fmla="*/ 843536 h 6897"/>
              <a:gd name="T38" fmla="*/ 747875 w 5367"/>
              <a:gd name="T39" fmla="*/ 731120 h 6897"/>
              <a:gd name="T40" fmla="*/ 805043 w 5367"/>
              <a:gd name="T41" fmla="*/ 726701 h 6897"/>
              <a:gd name="T42" fmla="*/ 868286 w 5367"/>
              <a:gd name="T43" fmla="*/ 711786 h 6897"/>
              <a:gd name="T44" fmla="*/ 926559 w 5367"/>
              <a:gd name="T45" fmla="*/ 686927 h 6897"/>
              <a:gd name="T46" fmla="*/ 979032 w 5367"/>
              <a:gd name="T47" fmla="*/ 653230 h 6897"/>
              <a:gd name="T48" fmla="*/ 1024876 w 5367"/>
              <a:gd name="T49" fmla="*/ 611246 h 6897"/>
              <a:gd name="T50" fmla="*/ 1063264 w 5367"/>
              <a:gd name="T51" fmla="*/ 562358 h 6897"/>
              <a:gd name="T52" fmla="*/ 1092815 w 5367"/>
              <a:gd name="T53" fmla="*/ 507945 h 6897"/>
              <a:gd name="T54" fmla="*/ 1112699 w 5367"/>
              <a:gd name="T55" fmla="*/ 448008 h 6897"/>
              <a:gd name="T56" fmla="*/ 1121813 w 5367"/>
              <a:gd name="T57" fmla="*/ 384204 h 6897"/>
              <a:gd name="T58" fmla="*/ 1120432 w 5367"/>
              <a:gd name="T59" fmla="*/ 328134 h 6897"/>
              <a:gd name="T60" fmla="*/ 1108004 w 5367"/>
              <a:gd name="T61" fmla="*/ 265711 h 6897"/>
              <a:gd name="T62" fmla="*/ 1085358 w 5367"/>
              <a:gd name="T63" fmla="*/ 207155 h 6897"/>
              <a:gd name="T64" fmla="*/ 1053322 w 5367"/>
              <a:gd name="T65" fmla="*/ 153847 h 6897"/>
              <a:gd name="T66" fmla="*/ 1012725 w 5367"/>
              <a:gd name="T67" fmla="*/ 107168 h 6897"/>
              <a:gd name="T68" fmla="*/ 964671 w 5367"/>
              <a:gd name="T69" fmla="*/ 67395 h 6897"/>
              <a:gd name="T70" fmla="*/ 910541 w 5367"/>
              <a:gd name="T71" fmla="*/ 36183 h 6897"/>
              <a:gd name="T72" fmla="*/ 850335 w 5367"/>
              <a:gd name="T73" fmla="*/ 14087 h 6897"/>
              <a:gd name="T74" fmla="*/ 786263 w 5367"/>
              <a:gd name="T75" fmla="*/ 1933 h 6897"/>
              <a:gd name="T76" fmla="*/ 728819 w 5367"/>
              <a:gd name="T77" fmla="*/ 276 h 6897"/>
              <a:gd name="T78" fmla="*/ 663366 w 5367"/>
              <a:gd name="T79" fmla="*/ 9391 h 6897"/>
              <a:gd name="T80" fmla="*/ 602332 w 5367"/>
              <a:gd name="T81" fmla="*/ 28726 h 6897"/>
              <a:gd name="T82" fmla="*/ 546545 w 5367"/>
              <a:gd name="T83" fmla="*/ 57451 h 6897"/>
              <a:gd name="T84" fmla="*/ 496282 w 5367"/>
              <a:gd name="T85" fmla="*/ 95015 h 6897"/>
              <a:gd name="T86" fmla="*/ 453751 w 5367"/>
              <a:gd name="T87" fmla="*/ 139761 h 6897"/>
              <a:gd name="T88" fmla="*/ 418954 w 5367"/>
              <a:gd name="T89" fmla="*/ 191411 h 6897"/>
              <a:gd name="T90" fmla="*/ 393546 w 5367"/>
              <a:gd name="T91" fmla="*/ 248310 h 6897"/>
              <a:gd name="T92" fmla="*/ 378356 w 5367"/>
              <a:gd name="T93" fmla="*/ 309628 h 6897"/>
              <a:gd name="T94" fmla="*/ 373938 w 5367"/>
              <a:gd name="T95" fmla="*/ 365698 h 6897"/>
              <a:gd name="T96" fmla="*/ 380013 w 5367"/>
              <a:gd name="T97" fmla="*/ 430054 h 6897"/>
              <a:gd name="T98" fmla="*/ 396584 w 5367"/>
              <a:gd name="T99" fmla="*/ 491096 h 6897"/>
              <a:gd name="T100" fmla="*/ 423372 w 5367"/>
              <a:gd name="T101" fmla="*/ 547719 h 6897"/>
              <a:gd name="T102" fmla="*/ 459551 w 5367"/>
              <a:gd name="T103" fmla="*/ 597988 h 6897"/>
              <a:gd name="T104" fmla="*/ 503186 w 5367"/>
              <a:gd name="T105" fmla="*/ 641905 h 6897"/>
              <a:gd name="T106" fmla="*/ 554278 w 5367"/>
              <a:gd name="T107" fmla="*/ 678088 h 6897"/>
              <a:gd name="T108" fmla="*/ 610894 w 5367"/>
              <a:gd name="T109" fmla="*/ 705709 h 6897"/>
              <a:gd name="T110" fmla="*/ 672756 w 5367"/>
              <a:gd name="T111" fmla="*/ 723662 h 6897"/>
              <a:gd name="T112" fmla="*/ 738209 w 5367"/>
              <a:gd name="T113" fmla="*/ 730844 h 6897"/>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5367" h="6897">
                <a:moveTo>
                  <a:pt x="2684" y="3025"/>
                </a:moveTo>
                <a:lnTo>
                  <a:pt x="2684" y="3025"/>
                </a:lnTo>
                <a:lnTo>
                  <a:pt x="2615" y="3026"/>
                </a:lnTo>
                <a:lnTo>
                  <a:pt x="2545" y="3029"/>
                </a:lnTo>
                <a:lnTo>
                  <a:pt x="2478" y="3035"/>
                </a:lnTo>
                <a:lnTo>
                  <a:pt x="2409" y="3043"/>
                </a:lnTo>
                <a:lnTo>
                  <a:pt x="2342" y="3054"/>
                </a:lnTo>
                <a:lnTo>
                  <a:pt x="2275" y="3066"/>
                </a:lnTo>
                <a:lnTo>
                  <a:pt x="2209" y="3081"/>
                </a:lnTo>
                <a:lnTo>
                  <a:pt x="2143" y="3099"/>
                </a:lnTo>
                <a:lnTo>
                  <a:pt x="2077" y="3118"/>
                </a:lnTo>
                <a:lnTo>
                  <a:pt x="2013" y="3140"/>
                </a:lnTo>
                <a:lnTo>
                  <a:pt x="1949" y="3163"/>
                </a:lnTo>
                <a:lnTo>
                  <a:pt x="1886" y="3189"/>
                </a:lnTo>
                <a:lnTo>
                  <a:pt x="1823" y="3217"/>
                </a:lnTo>
                <a:lnTo>
                  <a:pt x="1761" y="3247"/>
                </a:lnTo>
                <a:lnTo>
                  <a:pt x="1700" y="3279"/>
                </a:lnTo>
                <a:lnTo>
                  <a:pt x="1639" y="3313"/>
                </a:lnTo>
                <a:lnTo>
                  <a:pt x="1579" y="3349"/>
                </a:lnTo>
                <a:lnTo>
                  <a:pt x="1521" y="3386"/>
                </a:lnTo>
                <a:lnTo>
                  <a:pt x="1462" y="3426"/>
                </a:lnTo>
                <a:lnTo>
                  <a:pt x="1405" y="3468"/>
                </a:lnTo>
                <a:lnTo>
                  <a:pt x="1348" y="3511"/>
                </a:lnTo>
                <a:lnTo>
                  <a:pt x="1293" y="3556"/>
                </a:lnTo>
                <a:lnTo>
                  <a:pt x="1237" y="3603"/>
                </a:lnTo>
                <a:lnTo>
                  <a:pt x="1183" y="3651"/>
                </a:lnTo>
                <a:lnTo>
                  <a:pt x="1131" y="3702"/>
                </a:lnTo>
                <a:lnTo>
                  <a:pt x="1078" y="3753"/>
                </a:lnTo>
                <a:lnTo>
                  <a:pt x="1027" y="3807"/>
                </a:lnTo>
                <a:lnTo>
                  <a:pt x="976" y="3863"/>
                </a:lnTo>
                <a:lnTo>
                  <a:pt x="927" y="3920"/>
                </a:lnTo>
                <a:lnTo>
                  <a:pt x="880" y="3978"/>
                </a:lnTo>
                <a:lnTo>
                  <a:pt x="833" y="4038"/>
                </a:lnTo>
                <a:lnTo>
                  <a:pt x="786" y="4100"/>
                </a:lnTo>
                <a:lnTo>
                  <a:pt x="741" y="4163"/>
                </a:lnTo>
                <a:lnTo>
                  <a:pt x="698" y="4227"/>
                </a:lnTo>
                <a:lnTo>
                  <a:pt x="655" y="4293"/>
                </a:lnTo>
                <a:lnTo>
                  <a:pt x="613" y="4361"/>
                </a:lnTo>
                <a:lnTo>
                  <a:pt x="573" y="4429"/>
                </a:lnTo>
                <a:lnTo>
                  <a:pt x="533" y="4499"/>
                </a:lnTo>
                <a:lnTo>
                  <a:pt x="495" y="4570"/>
                </a:lnTo>
                <a:lnTo>
                  <a:pt x="458" y="4643"/>
                </a:lnTo>
                <a:lnTo>
                  <a:pt x="423" y="4717"/>
                </a:lnTo>
                <a:lnTo>
                  <a:pt x="388" y="4791"/>
                </a:lnTo>
                <a:lnTo>
                  <a:pt x="356" y="4868"/>
                </a:lnTo>
                <a:lnTo>
                  <a:pt x="324" y="4945"/>
                </a:lnTo>
                <a:lnTo>
                  <a:pt x="294" y="5024"/>
                </a:lnTo>
                <a:lnTo>
                  <a:pt x="265" y="5104"/>
                </a:lnTo>
                <a:lnTo>
                  <a:pt x="238" y="5185"/>
                </a:lnTo>
                <a:lnTo>
                  <a:pt x="211" y="5266"/>
                </a:lnTo>
                <a:lnTo>
                  <a:pt x="186" y="5349"/>
                </a:lnTo>
                <a:lnTo>
                  <a:pt x="163" y="5433"/>
                </a:lnTo>
                <a:lnTo>
                  <a:pt x="141" y="5518"/>
                </a:lnTo>
                <a:lnTo>
                  <a:pt x="121" y="5603"/>
                </a:lnTo>
                <a:lnTo>
                  <a:pt x="102" y="5690"/>
                </a:lnTo>
                <a:lnTo>
                  <a:pt x="85" y="5777"/>
                </a:lnTo>
                <a:lnTo>
                  <a:pt x="69" y="5866"/>
                </a:lnTo>
                <a:lnTo>
                  <a:pt x="54" y="5955"/>
                </a:lnTo>
                <a:lnTo>
                  <a:pt x="42" y="6045"/>
                </a:lnTo>
                <a:lnTo>
                  <a:pt x="31" y="6136"/>
                </a:lnTo>
                <a:lnTo>
                  <a:pt x="22" y="6227"/>
                </a:lnTo>
                <a:lnTo>
                  <a:pt x="14" y="6319"/>
                </a:lnTo>
                <a:lnTo>
                  <a:pt x="8" y="6413"/>
                </a:lnTo>
                <a:lnTo>
                  <a:pt x="4" y="6506"/>
                </a:lnTo>
                <a:lnTo>
                  <a:pt x="1" y="6600"/>
                </a:lnTo>
                <a:lnTo>
                  <a:pt x="0" y="6695"/>
                </a:lnTo>
                <a:lnTo>
                  <a:pt x="1" y="6796"/>
                </a:lnTo>
                <a:lnTo>
                  <a:pt x="5" y="6897"/>
                </a:lnTo>
                <a:lnTo>
                  <a:pt x="5364" y="6897"/>
                </a:lnTo>
                <a:lnTo>
                  <a:pt x="5366" y="6796"/>
                </a:lnTo>
                <a:lnTo>
                  <a:pt x="5367" y="6695"/>
                </a:lnTo>
                <a:lnTo>
                  <a:pt x="5367" y="6600"/>
                </a:lnTo>
                <a:lnTo>
                  <a:pt x="5364" y="6506"/>
                </a:lnTo>
                <a:lnTo>
                  <a:pt x="5359" y="6413"/>
                </a:lnTo>
                <a:lnTo>
                  <a:pt x="5353" y="6319"/>
                </a:lnTo>
                <a:lnTo>
                  <a:pt x="5346" y="6227"/>
                </a:lnTo>
                <a:lnTo>
                  <a:pt x="5337" y="6136"/>
                </a:lnTo>
                <a:lnTo>
                  <a:pt x="5325" y="6045"/>
                </a:lnTo>
                <a:lnTo>
                  <a:pt x="5313" y="5955"/>
                </a:lnTo>
                <a:lnTo>
                  <a:pt x="5298" y="5866"/>
                </a:lnTo>
                <a:lnTo>
                  <a:pt x="5283" y="5777"/>
                </a:lnTo>
                <a:lnTo>
                  <a:pt x="5266" y="5690"/>
                </a:lnTo>
                <a:lnTo>
                  <a:pt x="5247" y="5603"/>
                </a:lnTo>
                <a:lnTo>
                  <a:pt x="5226" y="5518"/>
                </a:lnTo>
                <a:lnTo>
                  <a:pt x="5205" y="5433"/>
                </a:lnTo>
                <a:lnTo>
                  <a:pt x="5181" y="5349"/>
                </a:lnTo>
                <a:lnTo>
                  <a:pt x="5157" y="5266"/>
                </a:lnTo>
                <a:lnTo>
                  <a:pt x="5131" y="5185"/>
                </a:lnTo>
                <a:lnTo>
                  <a:pt x="5103" y="5104"/>
                </a:lnTo>
                <a:lnTo>
                  <a:pt x="5073" y="5024"/>
                </a:lnTo>
                <a:lnTo>
                  <a:pt x="5043" y="4945"/>
                </a:lnTo>
                <a:lnTo>
                  <a:pt x="5012" y="4868"/>
                </a:lnTo>
                <a:lnTo>
                  <a:pt x="4979" y="4791"/>
                </a:lnTo>
                <a:lnTo>
                  <a:pt x="4945" y="4717"/>
                </a:lnTo>
                <a:lnTo>
                  <a:pt x="4909" y="4643"/>
                </a:lnTo>
                <a:lnTo>
                  <a:pt x="4872" y="4570"/>
                </a:lnTo>
                <a:lnTo>
                  <a:pt x="4834" y="4499"/>
                </a:lnTo>
                <a:lnTo>
                  <a:pt x="4796" y="4429"/>
                </a:lnTo>
                <a:lnTo>
                  <a:pt x="4755" y="4361"/>
                </a:lnTo>
                <a:lnTo>
                  <a:pt x="4713" y="4293"/>
                </a:lnTo>
                <a:lnTo>
                  <a:pt x="4671" y="4227"/>
                </a:lnTo>
                <a:lnTo>
                  <a:pt x="4627" y="4163"/>
                </a:lnTo>
                <a:lnTo>
                  <a:pt x="4582" y="4100"/>
                </a:lnTo>
                <a:lnTo>
                  <a:pt x="4536" y="4038"/>
                </a:lnTo>
                <a:lnTo>
                  <a:pt x="4489" y="3978"/>
                </a:lnTo>
                <a:lnTo>
                  <a:pt x="4440" y="3920"/>
                </a:lnTo>
                <a:lnTo>
                  <a:pt x="4391" y="3863"/>
                </a:lnTo>
                <a:lnTo>
                  <a:pt x="4340" y="3807"/>
                </a:lnTo>
                <a:lnTo>
                  <a:pt x="4290" y="3753"/>
                </a:lnTo>
                <a:lnTo>
                  <a:pt x="4238" y="3702"/>
                </a:lnTo>
                <a:lnTo>
                  <a:pt x="4184" y="3651"/>
                </a:lnTo>
                <a:lnTo>
                  <a:pt x="4130" y="3603"/>
                </a:lnTo>
                <a:lnTo>
                  <a:pt x="4076" y="3556"/>
                </a:lnTo>
                <a:lnTo>
                  <a:pt x="4020" y="3511"/>
                </a:lnTo>
                <a:lnTo>
                  <a:pt x="3963" y="3468"/>
                </a:lnTo>
                <a:lnTo>
                  <a:pt x="3906" y="3426"/>
                </a:lnTo>
                <a:lnTo>
                  <a:pt x="3848" y="3386"/>
                </a:lnTo>
                <a:lnTo>
                  <a:pt x="3788" y="3349"/>
                </a:lnTo>
                <a:lnTo>
                  <a:pt x="3728" y="3313"/>
                </a:lnTo>
                <a:lnTo>
                  <a:pt x="3668" y="3279"/>
                </a:lnTo>
                <a:lnTo>
                  <a:pt x="3607" y="3247"/>
                </a:lnTo>
                <a:lnTo>
                  <a:pt x="3545" y="3217"/>
                </a:lnTo>
                <a:lnTo>
                  <a:pt x="3482" y="3189"/>
                </a:lnTo>
                <a:lnTo>
                  <a:pt x="3419" y="3163"/>
                </a:lnTo>
                <a:lnTo>
                  <a:pt x="3355" y="3140"/>
                </a:lnTo>
                <a:lnTo>
                  <a:pt x="3290" y="3118"/>
                </a:lnTo>
                <a:lnTo>
                  <a:pt x="3225" y="3099"/>
                </a:lnTo>
                <a:lnTo>
                  <a:pt x="3159" y="3081"/>
                </a:lnTo>
                <a:lnTo>
                  <a:pt x="3093" y="3066"/>
                </a:lnTo>
                <a:lnTo>
                  <a:pt x="3025" y="3054"/>
                </a:lnTo>
                <a:lnTo>
                  <a:pt x="2958" y="3043"/>
                </a:lnTo>
                <a:lnTo>
                  <a:pt x="2891" y="3035"/>
                </a:lnTo>
                <a:lnTo>
                  <a:pt x="2822" y="3029"/>
                </a:lnTo>
                <a:lnTo>
                  <a:pt x="2753" y="3026"/>
                </a:lnTo>
                <a:lnTo>
                  <a:pt x="2684" y="3025"/>
                </a:lnTo>
                <a:close/>
                <a:moveTo>
                  <a:pt x="2708" y="2647"/>
                </a:moveTo>
                <a:lnTo>
                  <a:pt x="2708" y="2647"/>
                </a:lnTo>
                <a:lnTo>
                  <a:pt x="2743" y="2646"/>
                </a:lnTo>
                <a:lnTo>
                  <a:pt x="2778" y="2645"/>
                </a:lnTo>
                <a:lnTo>
                  <a:pt x="2813" y="2643"/>
                </a:lnTo>
                <a:lnTo>
                  <a:pt x="2847" y="2640"/>
                </a:lnTo>
                <a:lnTo>
                  <a:pt x="2882" y="2636"/>
                </a:lnTo>
                <a:lnTo>
                  <a:pt x="2915" y="2631"/>
                </a:lnTo>
                <a:lnTo>
                  <a:pt x="2949" y="2626"/>
                </a:lnTo>
                <a:lnTo>
                  <a:pt x="2982" y="2620"/>
                </a:lnTo>
                <a:lnTo>
                  <a:pt x="3014" y="2613"/>
                </a:lnTo>
                <a:lnTo>
                  <a:pt x="3047" y="2605"/>
                </a:lnTo>
                <a:lnTo>
                  <a:pt x="3079" y="2596"/>
                </a:lnTo>
                <a:lnTo>
                  <a:pt x="3112" y="2587"/>
                </a:lnTo>
                <a:lnTo>
                  <a:pt x="3144" y="2577"/>
                </a:lnTo>
                <a:lnTo>
                  <a:pt x="3175" y="2566"/>
                </a:lnTo>
                <a:lnTo>
                  <a:pt x="3205" y="2555"/>
                </a:lnTo>
                <a:lnTo>
                  <a:pt x="3236" y="2542"/>
                </a:lnTo>
                <a:lnTo>
                  <a:pt x="3266" y="2530"/>
                </a:lnTo>
                <a:lnTo>
                  <a:pt x="3297" y="2517"/>
                </a:lnTo>
                <a:lnTo>
                  <a:pt x="3326" y="2502"/>
                </a:lnTo>
                <a:lnTo>
                  <a:pt x="3355" y="2487"/>
                </a:lnTo>
                <a:lnTo>
                  <a:pt x="3383" y="2472"/>
                </a:lnTo>
                <a:lnTo>
                  <a:pt x="3411" y="2455"/>
                </a:lnTo>
                <a:lnTo>
                  <a:pt x="3439" y="2438"/>
                </a:lnTo>
                <a:lnTo>
                  <a:pt x="3466" y="2421"/>
                </a:lnTo>
                <a:lnTo>
                  <a:pt x="3493" y="2403"/>
                </a:lnTo>
                <a:lnTo>
                  <a:pt x="3519" y="2384"/>
                </a:lnTo>
                <a:lnTo>
                  <a:pt x="3545" y="2365"/>
                </a:lnTo>
                <a:lnTo>
                  <a:pt x="3571" y="2345"/>
                </a:lnTo>
                <a:lnTo>
                  <a:pt x="3596" y="2324"/>
                </a:lnTo>
                <a:lnTo>
                  <a:pt x="3619" y="2303"/>
                </a:lnTo>
                <a:lnTo>
                  <a:pt x="3643" y="2282"/>
                </a:lnTo>
                <a:lnTo>
                  <a:pt x="3667" y="2259"/>
                </a:lnTo>
                <a:lnTo>
                  <a:pt x="3689" y="2237"/>
                </a:lnTo>
                <a:lnTo>
                  <a:pt x="3711" y="2213"/>
                </a:lnTo>
                <a:lnTo>
                  <a:pt x="3733" y="2189"/>
                </a:lnTo>
                <a:lnTo>
                  <a:pt x="3754" y="2165"/>
                </a:lnTo>
                <a:lnTo>
                  <a:pt x="3774" y="2140"/>
                </a:lnTo>
                <a:lnTo>
                  <a:pt x="3795" y="2115"/>
                </a:lnTo>
                <a:lnTo>
                  <a:pt x="3814" y="2089"/>
                </a:lnTo>
                <a:lnTo>
                  <a:pt x="3832" y="2063"/>
                </a:lnTo>
                <a:lnTo>
                  <a:pt x="3850" y="2036"/>
                </a:lnTo>
                <a:lnTo>
                  <a:pt x="3868" y="2010"/>
                </a:lnTo>
                <a:lnTo>
                  <a:pt x="3884" y="1983"/>
                </a:lnTo>
                <a:lnTo>
                  <a:pt x="3900" y="1954"/>
                </a:lnTo>
                <a:lnTo>
                  <a:pt x="3915" y="1925"/>
                </a:lnTo>
                <a:lnTo>
                  <a:pt x="3930" y="1897"/>
                </a:lnTo>
                <a:lnTo>
                  <a:pt x="3944" y="1868"/>
                </a:lnTo>
                <a:lnTo>
                  <a:pt x="3957" y="1839"/>
                </a:lnTo>
                <a:lnTo>
                  <a:pt x="3970" y="1808"/>
                </a:lnTo>
                <a:lnTo>
                  <a:pt x="3981" y="1778"/>
                </a:lnTo>
                <a:lnTo>
                  <a:pt x="3993" y="1748"/>
                </a:lnTo>
                <a:lnTo>
                  <a:pt x="4003" y="1717"/>
                </a:lnTo>
                <a:lnTo>
                  <a:pt x="4012" y="1686"/>
                </a:lnTo>
                <a:lnTo>
                  <a:pt x="4021" y="1654"/>
                </a:lnTo>
                <a:lnTo>
                  <a:pt x="4029" y="1622"/>
                </a:lnTo>
                <a:lnTo>
                  <a:pt x="4036" y="1590"/>
                </a:lnTo>
                <a:lnTo>
                  <a:pt x="4042" y="1557"/>
                </a:lnTo>
                <a:lnTo>
                  <a:pt x="4048" y="1525"/>
                </a:lnTo>
                <a:lnTo>
                  <a:pt x="4052" y="1492"/>
                </a:lnTo>
                <a:lnTo>
                  <a:pt x="4057" y="1459"/>
                </a:lnTo>
                <a:lnTo>
                  <a:pt x="4060" y="1425"/>
                </a:lnTo>
                <a:lnTo>
                  <a:pt x="4062" y="1391"/>
                </a:lnTo>
                <a:lnTo>
                  <a:pt x="4063" y="1357"/>
                </a:lnTo>
                <a:lnTo>
                  <a:pt x="4063" y="1324"/>
                </a:lnTo>
                <a:lnTo>
                  <a:pt x="4063" y="1289"/>
                </a:lnTo>
                <a:lnTo>
                  <a:pt x="4062" y="1255"/>
                </a:lnTo>
                <a:lnTo>
                  <a:pt x="4060" y="1221"/>
                </a:lnTo>
                <a:lnTo>
                  <a:pt x="4057" y="1188"/>
                </a:lnTo>
                <a:lnTo>
                  <a:pt x="4052" y="1155"/>
                </a:lnTo>
                <a:lnTo>
                  <a:pt x="4048" y="1121"/>
                </a:lnTo>
                <a:lnTo>
                  <a:pt x="4042" y="1089"/>
                </a:lnTo>
                <a:lnTo>
                  <a:pt x="4036" y="1057"/>
                </a:lnTo>
                <a:lnTo>
                  <a:pt x="4029" y="1025"/>
                </a:lnTo>
                <a:lnTo>
                  <a:pt x="4021" y="993"/>
                </a:lnTo>
                <a:lnTo>
                  <a:pt x="4012" y="962"/>
                </a:lnTo>
                <a:lnTo>
                  <a:pt x="4003" y="930"/>
                </a:lnTo>
                <a:lnTo>
                  <a:pt x="3993" y="899"/>
                </a:lnTo>
                <a:lnTo>
                  <a:pt x="3981" y="868"/>
                </a:lnTo>
                <a:lnTo>
                  <a:pt x="3970" y="838"/>
                </a:lnTo>
                <a:lnTo>
                  <a:pt x="3957" y="809"/>
                </a:lnTo>
                <a:lnTo>
                  <a:pt x="3944" y="778"/>
                </a:lnTo>
                <a:lnTo>
                  <a:pt x="3930" y="750"/>
                </a:lnTo>
                <a:lnTo>
                  <a:pt x="3915" y="721"/>
                </a:lnTo>
                <a:lnTo>
                  <a:pt x="3900" y="693"/>
                </a:lnTo>
                <a:lnTo>
                  <a:pt x="3884" y="665"/>
                </a:lnTo>
                <a:lnTo>
                  <a:pt x="3868" y="638"/>
                </a:lnTo>
                <a:lnTo>
                  <a:pt x="3850" y="610"/>
                </a:lnTo>
                <a:lnTo>
                  <a:pt x="3832" y="584"/>
                </a:lnTo>
                <a:lnTo>
                  <a:pt x="3814" y="557"/>
                </a:lnTo>
                <a:lnTo>
                  <a:pt x="3795" y="532"/>
                </a:lnTo>
                <a:lnTo>
                  <a:pt x="3774" y="506"/>
                </a:lnTo>
                <a:lnTo>
                  <a:pt x="3754" y="481"/>
                </a:lnTo>
                <a:lnTo>
                  <a:pt x="3733" y="458"/>
                </a:lnTo>
                <a:lnTo>
                  <a:pt x="3711" y="433"/>
                </a:lnTo>
                <a:lnTo>
                  <a:pt x="3689" y="411"/>
                </a:lnTo>
                <a:lnTo>
                  <a:pt x="3667" y="388"/>
                </a:lnTo>
                <a:lnTo>
                  <a:pt x="3643" y="366"/>
                </a:lnTo>
                <a:lnTo>
                  <a:pt x="3619" y="344"/>
                </a:lnTo>
                <a:lnTo>
                  <a:pt x="3596" y="323"/>
                </a:lnTo>
                <a:lnTo>
                  <a:pt x="3571" y="303"/>
                </a:lnTo>
                <a:lnTo>
                  <a:pt x="3545" y="282"/>
                </a:lnTo>
                <a:lnTo>
                  <a:pt x="3519" y="263"/>
                </a:lnTo>
                <a:lnTo>
                  <a:pt x="3493" y="244"/>
                </a:lnTo>
                <a:lnTo>
                  <a:pt x="3466" y="226"/>
                </a:lnTo>
                <a:lnTo>
                  <a:pt x="3439" y="208"/>
                </a:lnTo>
                <a:lnTo>
                  <a:pt x="3411" y="191"/>
                </a:lnTo>
                <a:lnTo>
                  <a:pt x="3383" y="176"/>
                </a:lnTo>
                <a:lnTo>
                  <a:pt x="3355" y="160"/>
                </a:lnTo>
                <a:lnTo>
                  <a:pt x="3326" y="145"/>
                </a:lnTo>
                <a:lnTo>
                  <a:pt x="3297" y="131"/>
                </a:lnTo>
                <a:lnTo>
                  <a:pt x="3266" y="117"/>
                </a:lnTo>
                <a:lnTo>
                  <a:pt x="3236" y="104"/>
                </a:lnTo>
                <a:lnTo>
                  <a:pt x="3205" y="92"/>
                </a:lnTo>
                <a:lnTo>
                  <a:pt x="3175" y="80"/>
                </a:lnTo>
                <a:lnTo>
                  <a:pt x="3144" y="70"/>
                </a:lnTo>
                <a:lnTo>
                  <a:pt x="3112" y="60"/>
                </a:lnTo>
                <a:lnTo>
                  <a:pt x="3079" y="51"/>
                </a:lnTo>
                <a:lnTo>
                  <a:pt x="3047" y="42"/>
                </a:lnTo>
                <a:lnTo>
                  <a:pt x="3014" y="34"/>
                </a:lnTo>
                <a:lnTo>
                  <a:pt x="2982" y="27"/>
                </a:lnTo>
                <a:lnTo>
                  <a:pt x="2949" y="20"/>
                </a:lnTo>
                <a:lnTo>
                  <a:pt x="2915" y="15"/>
                </a:lnTo>
                <a:lnTo>
                  <a:pt x="2882" y="10"/>
                </a:lnTo>
                <a:lnTo>
                  <a:pt x="2847" y="7"/>
                </a:lnTo>
                <a:lnTo>
                  <a:pt x="2813" y="4"/>
                </a:lnTo>
                <a:lnTo>
                  <a:pt x="2778" y="1"/>
                </a:lnTo>
                <a:lnTo>
                  <a:pt x="2743" y="0"/>
                </a:lnTo>
                <a:lnTo>
                  <a:pt x="2708" y="0"/>
                </a:lnTo>
                <a:lnTo>
                  <a:pt x="2673" y="0"/>
                </a:lnTo>
                <a:lnTo>
                  <a:pt x="2639" y="1"/>
                </a:lnTo>
                <a:lnTo>
                  <a:pt x="2605" y="4"/>
                </a:lnTo>
                <a:lnTo>
                  <a:pt x="2570" y="7"/>
                </a:lnTo>
                <a:lnTo>
                  <a:pt x="2536" y="10"/>
                </a:lnTo>
                <a:lnTo>
                  <a:pt x="2503" y="15"/>
                </a:lnTo>
                <a:lnTo>
                  <a:pt x="2469" y="20"/>
                </a:lnTo>
                <a:lnTo>
                  <a:pt x="2436" y="27"/>
                </a:lnTo>
                <a:lnTo>
                  <a:pt x="2402" y="34"/>
                </a:lnTo>
                <a:lnTo>
                  <a:pt x="2370" y="42"/>
                </a:lnTo>
                <a:lnTo>
                  <a:pt x="2338" y="51"/>
                </a:lnTo>
                <a:lnTo>
                  <a:pt x="2306" y="60"/>
                </a:lnTo>
                <a:lnTo>
                  <a:pt x="2274" y="70"/>
                </a:lnTo>
                <a:lnTo>
                  <a:pt x="2243" y="80"/>
                </a:lnTo>
                <a:lnTo>
                  <a:pt x="2212" y="92"/>
                </a:lnTo>
                <a:lnTo>
                  <a:pt x="2181" y="104"/>
                </a:lnTo>
                <a:lnTo>
                  <a:pt x="2152" y="117"/>
                </a:lnTo>
                <a:lnTo>
                  <a:pt x="2121" y="131"/>
                </a:lnTo>
                <a:lnTo>
                  <a:pt x="2092" y="145"/>
                </a:lnTo>
                <a:lnTo>
                  <a:pt x="2063" y="160"/>
                </a:lnTo>
                <a:lnTo>
                  <a:pt x="2035" y="176"/>
                </a:lnTo>
                <a:lnTo>
                  <a:pt x="2007" y="191"/>
                </a:lnTo>
                <a:lnTo>
                  <a:pt x="1979" y="208"/>
                </a:lnTo>
                <a:lnTo>
                  <a:pt x="1952" y="226"/>
                </a:lnTo>
                <a:lnTo>
                  <a:pt x="1925" y="244"/>
                </a:lnTo>
                <a:lnTo>
                  <a:pt x="1899" y="263"/>
                </a:lnTo>
                <a:lnTo>
                  <a:pt x="1873" y="282"/>
                </a:lnTo>
                <a:lnTo>
                  <a:pt x="1847" y="303"/>
                </a:lnTo>
                <a:lnTo>
                  <a:pt x="1822" y="323"/>
                </a:lnTo>
                <a:lnTo>
                  <a:pt x="1797" y="344"/>
                </a:lnTo>
                <a:lnTo>
                  <a:pt x="1774" y="366"/>
                </a:lnTo>
                <a:lnTo>
                  <a:pt x="1751" y="388"/>
                </a:lnTo>
                <a:lnTo>
                  <a:pt x="1728" y="411"/>
                </a:lnTo>
                <a:lnTo>
                  <a:pt x="1706" y="433"/>
                </a:lnTo>
                <a:lnTo>
                  <a:pt x="1685" y="458"/>
                </a:lnTo>
                <a:lnTo>
                  <a:pt x="1664" y="481"/>
                </a:lnTo>
                <a:lnTo>
                  <a:pt x="1643" y="506"/>
                </a:lnTo>
                <a:lnTo>
                  <a:pt x="1623" y="532"/>
                </a:lnTo>
                <a:lnTo>
                  <a:pt x="1604" y="557"/>
                </a:lnTo>
                <a:lnTo>
                  <a:pt x="1586" y="584"/>
                </a:lnTo>
                <a:lnTo>
                  <a:pt x="1568" y="610"/>
                </a:lnTo>
                <a:lnTo>
                  <a:pt x="1550" y="638"/>
                </a:lnTo>
                <a:lnTo>
                  <a:pt x="1533" y="665"/>
                </a:lnTo>
                <a:lnTo>
                  <a:pt x="1517" y="693"/>
                </a:lnTo>
                <a:lnTo>
                  <a:pt x="1503" y="721"/>
                </a:lnTo>
                <a:lnTo>
                  <a:pt x="1488" y="750"/>
                </a:lnTo>
                <a:lnTo>
                  <a:pt x="1474" y="778"/>
                </a:lnTo>
                <a:lnTo>
                  <a:pt x="1461" y="809"/>
                </a:lnTo>
                <a:lnTo>
                  <a:pt x="1448" y="838"/>
                </a:lnTo>
                <a:lnTo>
                  <a:pt x="1436" y="868"/>
                </a:lnTo>
                <a:lnTo>
                  <a:pt x="1425" y="899"/>
                </a:lnTo>
                <a:lnTo>
                  <a:pt x="1415" y="930"/>
                </a:lnTo>
                <a:lnTo>
                  <a:pt x="1406" y="962"/>
                </a:lnTo>
                <a:lnTo>
                  <a:pt x="1397" y="993"/>
                </a:lnTo>
                <a:lnTo>
                  <a:pt x="1389" y="1025"/>
                </a:lnTo>
                <a:lnTo>
                  <a:pt x="1381" y="1057"/>
                </a:lnTo>
                <a:lnTo>
                  <a:pt x="1376" y="1089"/>
                </a:lnTo>
                <a:lnTo>
                  <a:pt x="1370" y="1121"/>
                </a:lnTo>
                <a:lnTo>
                  <a:pt x="1366" y="1155"/>
                </a:lnTo>
                <a:lnTo>
                  <a:pt x="1361" y="1188"/>
                </a:lnTo>
                <a:lnTo>
                  <a:pt x="1358" y="1221"/>
                </a:lnTo>
                <a:lnTo>
                  <a:pt x="1355" y="1255"/>
                </a:lnTo>
                <a:lnTo>
                  <a:pt x="1354" y="1289"/>
                </a:lnTo>
                <a:lnTo>
                  <a:pt x="1354" y="1324"/>
                </a:lnTo>
                <a:lnTo>
                  <a:pt x="1354" y="1357"/>
                </a:lnTo>
                <a:lnTo>
                  <a:pt x="1355" y="1391"/>
                </a:lnTo>
                <a:lnTo>
                  <a:pt x="1358" y="1425"/>
                </a:lnTo>
                <a:lnTo>
                  <a:pt x="1361" y="1459"/>
                </a:lnTo>
                <a:lnTo>
                  <a:pt x="1366" y="1492"/>
                </a:lnTo>
                <a:lnTo>
                  <a:pt x="1370" y="1525"/>
                </a:lnTo>
                <a:lnTo>
                  <a:pt x="1376" y="1557"/>
                </a:lnTo>
                <a:lnTo>
                  <a:pt x="1381" y="1590"/>
                </a:lnTo>
                <a:lnTo>
                  <a:pt x="1389" y="1622"/>
                </a:lnTo>
                <a:lnTo>
                  <a:pt x="1397" y="1654"/>
                </a:lnTo>
                <a:lnTo>
                  <a:pt x="1406" y="1686"/>
                </a:lnTo>
                <a:lnTo>
                  <a:pt x="1415" y="1717"/>
                </a:lnTo>
                <a:lnTo>
                  <a:pt x="1425" y="1748"/>
                </a:lnTo>
                <a:lnTo>
                  <a:pt x="1436" y="1778"/>
                </a:lnTo>
                <a:lnTo>
                  <a:pt x="1448" y="1808"/>
                </a:lnTo>
                <a:lnTo>
                  <a:pt x="1461" y="1839"/>
                </a:lnTo>
                <a:lnTo>
                  <a:pt x="1474" y="1868"/>
                </a:lnTo>
                <a:lnTo>
                  <a:pt x="1488" y="1897"/>
                </a:lnTo>
                <a:lnTo>
                  <a:pt x="1503" y="1925"/>
                </a:lnTo>
                <a:lnTo>
                  <a:pt x="1517" y="1954"/>
                </a:lnTo>
                <a:lnTo>
                  <a:pt x="1533" y="1983"/>
                </a:lnTo>
                <a:lnTo>
                  <a:pt x="1550" y="2010"/>
                </a:lnTo>
                <a:lnTo>
                  <a:pt x="1568" y="2036"/>
                </a:lnTo>
                <a:lnTo>
                  <a:pt x="1586" y="2063"/>
                </a:lnTo>
                <a:lnTo>
                  <a:pt x="1604" y="2089"/>
                </a:lnTo>
                <a:lnTo>
                  <a:pt x="1623" y="2115"/>
                </a:lnTo>
                <a:lnTo>
                  <a:pt x="1643" y="2140"/>
                </a:lnTo>
                <a:lnTo>
                  <a:pt x="1664" y="2165"/>
                </a:lnTo>
                <a:lnTo>
                  <a:pt x="1685" y="2189"/>
                </a:lnTo>
                <a:lnTo>
                  <a:pt x="1706" y="2213"/>
                </a:lnTo>
                <a:lnTo>
                  <a:pt x="1728" y="2237"/>
                </a:lnTo>
                <a:lnTo>
                  <a:pt x="1751" y="2259"/>
                </a:lnTo>
                <a:lnTo>
                  <a:pt x="1774" y="2282"/>
                </a:lnTo>
                <a:lnTo>
                  <a:pt x="1797" y="2303"/>
                </a:lnTo>
                <a:lnTo>
                  <a:pt x="1822" y="2324"/>
                </a:lnTo>
                <a:lnTo>
                  <a:pt x="1847" y="2345"/>
                </a:lnTo>
                <a:lnTo>
                  <a:pt x="1873" y="2365"/>
                </a:lnTo>
                <a:lnTo>
                  <a:pt x="1899" y="2384"/>
                </a:lnTo>
                <a:lnTo>
                  <a:pt x="1925" y="2403"/>
                </a:lnTo>
                <a:lnTo>
                  <a:pt x="1952" y="2421"/>
                </a:lnTo>
                <a:lnTo>
                  <a:pt x="1979" y="2438"/>
                </a:lnTo>
                <a:lnTo>
                  <a:pt x="2007" y="2455"/>
                </a:lnTo>
                <a:lnTo>
                  <a:pt x="2035" y="2472"/>
                </a:lnTo>
                <a:lnTo>
                  <a:pt x="2063" y="2487"/>
                </a:lnTo>
                <a:lnTo>
                  <a:pt x="2092" y="2502"/>
                </a:lnTo>
                <a:lnTo>
                  <a:pt x="2121" y="2517"/>
                </a:lnTo>
                <a:lnTo>
                  <a:pt x="2152" y="2530"/>
                </a:lnTo>
                <a:lnTo>
                  <a:pt x="2181" y="2542"/>
                </a:lnTo>
                <a:lnTo>
                  <a:pt x="2212" y="2555"/>
                </a:lnTo>
                <a:lnTo>
                  <a:pt x="2243" y="2566"/>
                </a:lnTo>
                <a:lnTo>
                  <a:pt x="2274" y="2577"/>
                </a:lnTo>
                <a:lnTo>
                  <a:pt x="2306" y="2587"/>
                </a:lnTo>
                <a:lnTo>
                  <a:pt x="2338" y="2596"/>
                </a:lnTo>
                <a:lnTo>
                  <a:pt x="2370" y="2605"/>
                </a:lnTo>
                <a:lnTo>
                  <a:pt x="2402" y="2613"/>
                </a:lnTo>
                <a:lnTo>
                  <a:pt x="2436" y="2620"/>
                </a:lnTo>
                <a:lnTo>
                  <a:pt x="2469" y="2626"/>
                </a:lnTo>
                <a:lnTo>
                  <a:pt x="2503" y="2631"/>
                </a:lnTo>
                <a:lnTo>
                  <a:pt x="2536" y="2636"/>
                </a:lnTo>
                <a:lnTo>
                  <a:pt x="2570" y="2640"/>
                </a:lnTo>
                <a:lnTo>
                  <a:pt x="2605" y="2643"/>
                </a:lnTo>
                <a:lnTo>
                  <a:pt x="2639" y="2645"/>
                </a:lnTo>
                <a:lnTo>
                  <a:pt x="2673" y="2646"/>
                </a:lnTo>
                <a:lnTo>
                  <a:pt x="2708" y="2647"/>
                </a:lnTo>
                <a:close/>
              </a:path>
            </a:pathLst>
          </a:custGeom>
          <a:solidFill>
            <a:schemeClr val="bg1">
              <a:lumMod val="95000"/>
            </a:schemeClr>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sz="1350">
              <a:solidFill>
                <a:srgbClr val="FFFFFF"/>
              </a:solidFill>
              <a:latin typeface="+mn-ea"/>
              <a:ea typeface="+mn-ea"/>
            </a:endParaRPr>
          </a:p>
        </p:txBody>
      </p:sp>
      <p:sp>
        <p:nvSpPr>
          <p:cNvPr id="13" name="圆角矩形 13"/>
          <p:cNvSpPr>
            <a:spLocks noChangeArrowheads="1"/>
          </p:cNvSpPr>
          <p:nvPr/>
        </p:nvSpPr>
        <p:spPr bwMode="auto">
          <a:xfrm>
            <a:off x="3571616" y="2457944"/>
            <a:ext cx="2011489" cy="1280219"/>
          </a:xfrm>
          <a:prstGeom prst="roundRect">
            <a:avLst>
              <a:gd name="adj" fmla="val 7231"/>
            </a:avLst>
          </a:prstGeom>
          <a:noFill/>
          <a:ln w="9525" algn="ctr">
            <a:solidFill>
              <a:srgbClr val="777777"/>
            </a:solidFill>
            <a:round/>
          </a:ln>
          <a:extLst>
            <a:ext uri="{909E8E84-426E-40DD-AFC4-6F175D3DCCD1}">
              <a14:hiddenFill xmlns:a14="http://schemas.microsoft.com/office/drawing/2010/main">
                <a:solidFill>
                  <a:srgbClr val="FFFFFF"/>
                </a:solidFill>
              </a14:hiddenFill>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spcBef>
                <a:spcPct val="0"/>
              </a:spcBef>
              <a:buFont typeface="Arial" panose="020B0604020202020204" pitchFamily="34" charset="0"/>
              <a:buNone/>
            </a:pPr>
            <a:endParaRPr lang="zh-CN" altLang="en-US" sz="1425">
              <a:solidFill>
                <a:schemeClr val="tx1">
                  <a:lumMod val="65000"/>
                  <a:lumOff val="35000"/>
                </a:schemeClr>
              </a:solidFill>
              <a:latin typeface="+mn-ea"/>
              <a:ea typeface="+mn-ea"/>
            </a:endParaRPr>
          </a:p>
        </p:txBody>
      </p:sp>
      <p:sp>
        <p:nvSpPr>
          <p:cNvPr id="14" name="椭圆 5"/>
          <p:cNvSpPr>
            <a:spLocks noChangeArrowheads="1"/>
          </p:cNvSpPr>
          <p:nvPr/>
        </p:nvSpPr>
        <p:spPr bwMode="auto">
          <a:xfrm>
            <a:off x="4248067" y="2159029"/>
            <a:ext cx="659778" cy="659759"/>
          </a:xfrm>
          <a:prstGeom prst="ellipse">
            <a:avLst/>
          </a:prstGeom>
          <a:solidFill>
            <a:srgbClr val="FACD89"/>
          </a:solidFill>
          <a:ln w="22225" algn="ctr">
            <a:noFill/>
            <a:round/>
          </a:ln>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spcBef>
                <a:spcPct val="0"/>
              </a:spcBef>
              <a:buFont typeface="Arial" panose="020B0604020202020204" pitchFamily="34" charset="0"/>
              <a:buNone/>
            </a:pPr>
            <a:endParaRPr lang="zh-CN" altLang="en-US" sz="1425">
              <a:solidFill>
                <a:schemeClr val="tx1">
                  <a:lumMod val="65000"/>
                  <a:lumOff val="35000"/>
                </a:schemeClr>
              </a:solidFill>
              <a:latin typeface="+mn-ea"/>
              <a:ea typeface="+mn-ea"/>
            </a:endParaRPr>
          </a:p>
        </p:txBody>
      </p:sp>
      <p:sp>
        <p:nvSpPr>
          <p:cNvPr id="16" name="KSO_Shape"/>
          <p:cNvSpPr>
            <a:spLocks noChangeAspect="1"/>
          </p:cNvSpPr>
          <p:nvPr/>
        </p:nvSpPr>
        <p:spPr bwMode="auto">
          <a:xfrm>
            <a:off x="4467542" y="2359393"/>
            <a:ext cx="201771" cy="259030"/>
          </a:xfrm>
          <a:custGeom>
            <a:avLst/>
            <a:gdLst>
              <a:gd name="T0" fmla="*/ 646796 w 5367"/>
              <a:gd name="T1" fmla="*/ 843536 h 6897"/>
              <a:gd name="T2" fmla="*/ 520861 w 5367"/>
              <a:gd name="T3" fmla="*/ 880824 h 6897"/>
              <a:gd name="T4" fmla="*/ 403764 w 5367"/>
              <a:gd name="T5" fmla="*/ 946285 h 6897"/>
              <a:gd name="T6" fmla="*/ 297714 w 5367"/>
              <a:gd name="T7" fmla="*/ 1036605 h 6897"/>
              <a:gd name="T8" fmla="*/ 204644 w 5367"/>
              <a:gd name="T9" fmla="*/ 1149850 h 6897"/>
              <a:gd name="T10" fmla="*/ 126487 w 5367"/>
              <a:gd name="T11" fmla="*/ 1282429 h 6897"/>
              <a:gd name="T12" fmla="*/ 65729 w 5367"/>
              <a:gd name="T13" fmla="*/ 1432134 h 6897"/>
              <a:gd name="T14" fmla="*/ 23475 w 5367"/>
              <a:gd name="T15" fmla="*/ 1595648 h 6897"/>
              <a:gd name="T16" fmla="*/ 2209 w 5367"/>
              <a:gd name="T17" fmla="*/ 1771316 h 6897"/>
              <a:gd name="T18" fmla="*/ 1481389 w 5367"/>
              <a:gd name="T19" fmla="*/ 1905000 h 6897"/>
              <a:gd name="T20" fmla="*/ 1480009 w 5367"/>
              <a:gd name="T21" fmla="*/ 1771316 h 6897"/>
              <a:gd name="T22" fmla="*/ 1459020 w 5367"/>
              <a:gd name="T23" fmla="*/ 1595648 h 6897"/>
              <a:gd name="T24" fmla="*/ 1417041 w 5367"/>
              <a:gd name="T25" fmla="*/ 1432134 h 6897"/>
              <a:gd name="T26" fmla="*/ 1355731 w 5367"/>
              <a:gd name="T27" fmla="*/ 1282429 h 6897"/>
              <a:gd name="T28" fmla="*/ 1277850 w 5367"/>
              <a:gd name="T29" fmla="*/ 1149850 h 6897"/>
              <a:gd name="T30" fmla="*/ 1184780 w 5367"/>
              <a:gd name="T31" fmla="*/ 1036605 h 6897"/>
              <a:gd name="T32" fmla="*/ 1078730 w 5367"/>
              <a:gd name="T33" fmla="*/ 946285 h 6897"/>
              <a:gd name="T34" fmla="*/ 961633 w 5367"/>
              <a:gd name="T35" fmla="*/ 880824 h 6897"/>
              <a:gd name="T36" fmla="*/ 835422 w 5367"/>
              <a:gd name="T37" fmla="*/ 843536 h 6897"/>
              <a:gd name="T38" fmla="*/ 747875 w 5367"/>
              <a:gd name="T39" fmla="*/ 731120 h 6897"/>
              <a:gd name="T40" fmla="*/ 805043 w 5367"/>
              <a:gd name="T41" fmla="*/ 726701 h 6897"/>
              <a:gd name="T42" fmla="*/ 868286 w 5367"/>
              <a:gd name="T43" fmla="*/ 711786 h 6897"/>
              <a:gd name="T44" fmla="*/ 926559 w 5367"/>
              <a:gd name="T45" fmla="*/ 686927 h 6897"/>
              <a:gd name="T46" fmla="*/ 979032 w 5367"/>
              <a:gd name="T47" fmla="*/ 653230 h 6897"/>
              <a:gd name="T48" fmla="*/ 1024876 w 5367"/>
              <a:gd name="T49" fmla="*/ 611246 h 6897"/>
              <a:gd name="T50" fmla="*/ 1063264 w 5367"/>
              <a:gd name="T51" fmla="*/ 562358 h 6897"/>
              <a:gd name="T52" fmla="*/ 1092815 w 5367"/>
              <a:gd name="T53" fmla="*/ 507945 h 6897"/>
              <a:gd name="T54" fmla="*/ 1112699 w 5367"/>
              <a:gd name="T55" fmla="*/ 448008 h 6897"/>
              <a:gd name="T56" fmla="*/ 1121813 w 5367"/>
              <a:gd name="T57" fmla="*/ 384204 h 6897"/>
              <a:gd name="T58" fmla="*/ 1120432 w 5367"/>
              <a:gd name="T59" fmla="*/ 328134 h 6897"/>
              <a:gd name="T60" fmla="*/ 1108004 w 5367"/>
              <a:gd name="T61" fmla="*/ 265711 h 6897"/>
              <a:gd name="T62" fmla="*/ 1085358 w 5367"/>
              <a:gd name="T63" fmla="*/ 207155 h 6897"/>
              <a:gd name="T64" fmla="*/ 1053322 w 5367"/>
              <a:gd name="T65" fmla="*/ 153847 h 6897"/>
              <a:gd name="T66" fmla="*/ 1012725 w 5367"/>
              <a:gd name="T67" fmla="*/ 107168 h 6897"/>
              <a:gd name="T68" fmla="*/ 964671 w 5367"/>
              <a:gd name="T69" fmla="*/ 67395 h 6897"/>
              <a:gd name="T70" fmla="*/ 910541 w 5367"/>
              <a:gd name="T71" fmla="*/ 36183 h 6897"/>
              <a:gd name="T72" fmla="*/ 850335 w 5367"/>
              <a:gd name="T73" fmla="*/ 14087 h 6897"/>
              <a:gd name="T74" fmla="*/ 786263 w 5367"/>
              <a:gd name="T75" fmla="*/ 1933 h 6897"/>
              <a:gd name="T76" fmla="*/ 728819 w 5367"/>
              <a:gd name="T77" fmla="*/ 276 h 6897"/>
              <a:gd name="T78" fmla="*/ 663366 w 5367"/>
              <a:gd name="T79" fmla="*/ 9391 h 6897"/>
              <a:gd name="T80" fmla="*/ 602332 w 5367"/>
              <a:gd name="T81" fmla="*/ 28726 h 6897"/>
              <a:gd name="T82" fmla="*/ 546545 w 5367"/>
              <a:gd name="T83" fmla="*/ 57451 h 6897"/>
              <a:gd name="T84" fmla="*/ 496282 w 5367"/>
              <a:gd name="T85" fmla="*/ 95015 h 6897"/>
              <a:gd name="T86" fmla="*/ 453751 w 5367"/>
              <a:gd name="T87" fmla="*/ 139761 h 6897"/>
              <a:gd name="T88" fmla="*/ 418954 w 5367"/>
              <a:gd name="T89" fmla="*/ 191411 h 6897"/>
              <a:gd name="T90" fmla="*/ 393546 w 5367"/>
              <a:gd name="T91" fmla="*/ 248310 h 6897"/>
              <a:gd name="T92" fmla="*/ 378356 w 5367"/>
              <a:gd name="T93" fmla="*/ 309628 h 6897"/>
              <a:gd name="T94" fmla="*/ 373938 w 5367"/>
              <a:gd name="T95" fmla="*/ 365698 h 6897"/>
              <a:gd name="T96" fmla="*/ 380013 w 5367"/>
              <a:gd name="T97" fmla="*/ 430054 h 6897"/>
              <a:gd name="T98" fmla="*/ 396584 w 5367"/>
              <a:gd name="T99" fmla="*/ 491096 h 6897"/>
              <a:gd name="T100" fmla="*/ 423372 w 5367"/>
              <a:gd name="T101" fmla="*/ 547719 h 6897"/>
              <a:gd name="T102" fmla="*/ 459551 w 5367"/>
              <a:gd name="T103" fmla="*/ 597988 h 6897"/>
              <a:gd name="T104" fmla="*/ 503186 w 5367"/>
              <a:gd name="T105" fmla="*/ 641905 h 6897"/>
              <a:gd name="T106" fmla="*/ 554278 w 5367"/>
              <a:gd name="T107" fmla="*/ 678088 h 6897"/>
              <a:gd name="T108" fmla="*/ 610894 w 5367"/>
              <a:gd name="T109" fmla="*/ 705709 h 6897"/>
              <a:gd name="T110" fmla="*/ 672756 w 5367"/>
              <a:gd name="T111" fmla="*/ 723662 h 6897"/>
              <a:gd name="T112" fmla="*/ 738209 w 5367"/>
              <a:gd name="T113" fmla="*/ 730844 h 6897"/>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5367" h="6897">
                <a:moveTo>
                  <a:pt x="2684" y="3025"/>
                </a:moveTo>
                <a:lnTo>
                  <a:pt x="2684" y="3025"/>
                </a:lnTo>
                <a:lnTo>
                  <a:pt x="2615" y="3026"/>
                </a:lnTo>
                <a:lnTo>
                  <a:pt x="2545" y="3029"/>
                </a:lnTo>
                <a:lnTo>
                  <a:pt x="2478" y="3035"/>
                </a:lnTo>
                <a:lnTo>
                  <a:pt x="2409" y="3043"/>
                </a:lnTo>
                <a:lnTo>
                  <a:pt x="2342" y="3054"/>
                </a:lnTo>
                <a:lnTo>
                  <a:pt x="2275" y="3066"/>
                </a:lnTo>
                <a:lnTo>
                  <a:pt x="2209" y="3081"/>
                </a:lnTo>
                <a:lnTo>
                  <a:pt x="2143" y="3099"/>
                </a:lnTo>
                <a:lnTo>
                  <a:pt x="2077" y="3118"/>
                </a:lnTo>
                <a:lnTo>
                  <a:pt x="2013" y="3140"/>
                </a:lnTo>
                <a:lnTo>
                  <a:pt x="1949" y="3163"/>
                </a:lnTo>
                <a:lnTo>
                  <a:pt x="1886" y="3189"/>
                </a:lnTo>
                <a:lnTo>
                  <a:pt x="1823" y="3217"/>
                </a:lnTo>
                <a:lnTo>
                  <a:pt x="1761" y="3247"/>
                </a:lnTo>
                <a:lnTo>
                  <a:pt x="1700" y="3279"/>
                </a:lnTo>
                <a:lnTo>
                  <a:pt x="1639" y="3313"/>
                </a:lnTo>
                <a:lnTo>
                  <a:pt x="1579" y="3349"/>
                </a:lnTo>
                <a:lnTo>
                  <a:pt x="1521" y="3386"/>
                </a:lnTo>
                <a:lnTo>
                  <a:pt x="1462" y="3426"/>
                </a:lnTo>
                <a:lnTo>
                  <a:pt x="1405" y="3468"/>
                </a:lnTo>
                <a:lnTo>
                  <a:pt x="1348" y="3511"/>
                </a:lnTo>
                <a:lnTo>
                  <a:pt x="1293" y="3556"/>
                </a:lnTo>
                <a:lnTo>
                  <a:pt x="1237" y="3603"/>
                </a:lnTo>
                <a:lnTo>
                  <a:pt x="1183" y="3651"/>
                </a:lnTo>
                <a:lnTo>
                  <a:pt x="1131" y="3702"/>
                </a:lnTo>
                <a:lnTo>
                  <a:pt x="1078" y="3753"/>
                </a:lnTo>
                <a:lnTo>
                  <a:pt x="1027" y="3807"/>
                </a:lnTo>
                <a:lnTo>
                  <a:pt x="976" y="3863"/>
                </a:lnTo>
                <a:lnTo>
                  <a:pt x="927" y="3920"/>
                </a:lnTo>
                <a:lnTo>
                  <a:pt x="880" y="3978"/>
                </a:lnTo>
                <a:lnTo>
                  <a:pt x="833" y="4038"/>
                </a:lnTo>
                <a:lnTo>
                  <a:pt x="786" y="4100"/>
                </a:lnTo>
                <a:lnTo>
                  <a:pt x="741" y="4163"/>
                </a:lnTo>
                <a:lnTo>
                  <a:pt x="698" y="4227"/>
                </a:lnTo>
                <a:lnTo>
                  <a:pt x="655" y="4293"/>
                </a:lnTo>
                <a:lnTo>
                  <a:pt x="613" y="4361"/>
                </a:lnTo>
                <a:lnTo>
                  <a:pt x="573" y="4429"/>
                </a:lnTo>
                <a:lnTo>
                  <a:pt x="533" y="4499"/>
                </a:lnTo>
                <a:lnTo>
                  <a:pt x="495" y="4570"/>
                </a:lnTo>
                <a:lnTo>
                  <a:pt x="458" y="4643"/>
                </a:lnTo>
                <a:lnTo>
                  <a:pt x="423" y="4717"/>
                </a:lnTo>
                <a:lnTo>
                  <a:pt x="388" y="4791"/>
                </a:lnTo>
                <a:lnTo>
                  <a:pt x="356" y="4868"/>
                </a:lnTo>
                <a:lnTo>
                  <a:pt x="324" y="4945"/>
                </a:lnTo>
                <a:lnTo>
                  <a:pt x="294" y="5024"/>
                </a:lnTo>
                <a:lnTo>
                  <a:pt x="265" y="5104"/>
                </a:lnTo>
                <a:lnTo>
                  <a:pt x="238" y="5185"/>
                </a:lnTo>
                <a:lnTo>
                  <a:pt x="211" y="5266"/>
                </a:lnTo>
                <a:lnTo>
                  <a:pt x="186" y="5349"/>
                </a:lnTo>
                <a:lnTo>
                  <a:pt x="163" y="5433"/>
                </a:lnTo>
                <a:lnTo>
                  <a:pt x="141" y="5518"/>
                </a:lnTo>
                <a:lnTo>
                  <a:pt x="121" y="5603"/>
                </a:lnTo>
                <a:lnTo>
                  <a:pt x="102" y="5690"/>
                </a:lnTo>
                <a:lnTo>
                  <a:pt x="85" y="5777"/>
                </a:lnTo>
                <a:lnTo>
                  <a:pt x="69" y="5866"/>
                </a:lnTo>
                <a:lnTo>
                  <a:pt x="54" y="5955"/>
                </a:lnTo>
                <a:lnTo>
                  <a:pt x="42" y="6045"/>
                </a:lnTo>
                <a:lnTo>
                  <a:pt x="31" y="6136"/>
                </a:lnTo>
                <a:lnTo>
                  <a:pt x="22" y="6227"/>
                </a:lnTo>
                <a:lnTo>
                  <a:pt x="14" y="6319"/>
                </a:lnTo>
                <a:lnTo>
                  <a:pt x="8" y="6413"/>
                </a:lnTo>
                <a:lnTo>
                  <a:pt x="4" y="6506"/>
                </a:lnTo>
                <a:lnTo>
                  <a:pt x="1" y="6600"/>
                </a:lnTo>
                <a:lnTo>
                  <a:pt x="0" y="6695"/>
                </a:lnTo>
                <a:lnTo>
                  <a:pt x="1" y="6796"/>
                </a:lnTo>
                <a:lnTo>
                  <a:pt x="5" y="6897"/>
                </a:lnTo>
                <a:lnTo>
                  <a:pt x="5364" y="6897"/>
                </a:lnTo>
                <a:lnTo>
                  <a:pt x="5366" y="6796"/>
                </a:lnTo>
                <a:lnTo>
                  <a:pt x="5367" y="6695"/>
                </a:lnTo>
                <a:lnTo>
                  <a:pt x="5367" y="6600"/>
                </a:lnTo>
                <a:lnTo>
                  <a:pt x="5364" y="6506"/>
                </a:lnTo>
                <a:lnTo>
                  <a:pt x="5359" y="6413"/>
                </a:lnTo>
                <a:lnTo>
                  <a:pt x="5353" y="6319"/>
                </a:lnTo>
                <a:lnTo>
                  <a:pt x="5346" y="6227"/>
                </a:lnTo>
                <a:lnTo>
                  <a:pt x="5337" y="6136"/>
                </a:lnTo>
                <a:lnTo>
                  <a:pt x="5325" y="6045"/>
                </a:lnTo>
                <a:lnTo>
                  <a:pt x="5313" y="5955"/>
                </a:lnTo>
                <a:lnTo>
                  <a:pt x="5298" y="5866"/>
                </a:lnTo>
                <a:lnTo>
                  <a:pt x="5283" y="5777"/>
                </a:lnTo>
                <a:lnTo>
                  <a:pt x="5266" y="5690"/>
                </a:lnTo>
                <a:lnTo>
                  <a:pt x="5247" y="5603"/>
                </a:lnTo>
                <a:lnTo>
                  <a:pt x="5226" y="5518"/>
                </a:lnTo>
                <a:lnTo>
                  <a:pt x="5205" y="5433"/>
                </a:lnTo>
                <a:lnTo>
                  <a:pt x="5181" y="5349"/>
                </a:lnTo>
                <a:lnTo>
                  <a:pt x="5157" y="5266"/>
                </a:lnTo>
                <a:lnTo>
                  <a:pt x="5131" y="5185"/>
                </a:lnTo>
                <a:lnTo>
                  <a:pt x="5103" y="5104"/>
                </a:lnTo>
                <a:lnTo>
                  <a:pt x="5073" y="5024"/>
                </a:lnTo>
                <a:lnTo>
                  <a:pt x="5043" y="4945"/>
                </a:lnTo>
                <a:lnTo>
                  <a:pt x="5012" y="4868"/>
                </a:lnTo>
                <a:lnTo>
                  <a:pt x="4979" y="4791"/>
                </a:lnTo>
                <a:lnTo>
                  <a:pt x="4945" y="4717"/>
                </a:lnTo>
                <a:lnTo>
                  <a:pt x="4909" y="4643"/>
                </a:lnTo>
                <a:lnTo>
                  <a:pt x="4872" y="4570"/>
                </a:lnTo>
                <a:lnTo>
                  <a:pt x="4834" y="4499"/>
                </a:lnTo>
                <a:lnTo>
                  <a:pt x="4796" y="4429"/>
                </a:lnTo>
                <a:lnTo>
                  <a:pt x="4755" y="4361"/>
                </a:lnTo>
                <a:lnTo>
                  <a:pt x="4713" y="4293"/>
                </a:lnTo>
                <a:lnTo>
                  <a:pt x="4671" y="4227"/>
                </a:lnTo>
                <a:lnTo>
                  <a:pt x="4627" y="4163"/>
                </a:lnTo>
                <a:lnTo>
                  <a:pt x="4582" y="4100"/>
                </a:lnTo>
                <a:lnTo>
                  <a:pt x="4536" y="4038"/>
                </a:lnTo>
                <a:lnTo>
                  <a:pt x="4489" y="3978"/>
                </a:lnTo>
                <a:lnTo>
                  <a:pt x="4440" y="3920"/>
                </a:lnTo>
                <a:lnTo>
                  <a:pt x="4391" y="3863"/>
                </a:lnTo>
                <a:lnTo>
                  <a:pt x="4340" y="3807"/>
                </a:lnTo>
                <a:lnTo>
                  <a:pt x="4290" y="3753"/>
                </a:lnTo>
                <a:lnTo>
                  <a:pt x="4238" y="3702"/>
                </a:lnTo>
                <a:lnTo>
                  <a:pt x="4184" y="3651"/>
                </a:lnTo>
                <a:lnTo>
                  <a:pt x="4130" y="3603"/>
                </a:lnTo>
                <a:lnTo>
                  <a:pt x="4076" y="3556"/>
                </a:lnTo>
                <a:lnTo>
                  <a:pt x="4020" y="3511"/>
                </a:lnTo>
                <a:lnTo>
                  <a:pt x="3963" y="3468"/>
                </a:lnTo>
                <a:lnTo>
                  <a:pt x="3906" y="3426"/>
                </a:lnTo>
                <a:lnTo>
                  <a:pt x="3848" y="3386"/>
                </a:lnTo>
                <a:lnTo>
                  <a:pt x="3788" y="3349"/>
                </a:lnTo>
                <a:lnTo>
                  <a:pt x="3728" y="3313"/>
                </a:lnTo>
                <a:lnTo>
                  <a:pt x="3668" y="3279"/>
                </a:lnTo>
                <a:lnTo>
                  <a:pt x="3607" y="3247"/>
                </a:lnTo>
                <a:lnTo>
                  <a:pt x="3545" y="3217"/>
                </a:lnTo>
                <a:lnTo>
                  <a:pt x="3482" y="3189"/>
                </a:lnTo>
                <a:lnTo>
                  <a:pt x="3419" y="3163"/>
                </a:lnTo>
                <a:lnTo>
                  <a:pt x="3355" y="3140"/>
                </a:lnTo>
                <a:lnTo>
                  <a:pt x="3290" y="3118"/>
                </a:lnTo>
                <a:lnTo>
                  <a:pt x="3225" y="3099"/>
                </a:lnTo>
                <a:lnTo>
                  <a:pt x="3159" y="3081"/>
                </a:lnTo>
                <a:lnTo>
                  <a:pt x="3093" y="3066"/>
                </a:lnTo>
                <a:lnTo>
                  <a:pt x="3025" y="3054"/>
                </a:lnTo>
                <a:lnTo>
                  <a:pt x="2958" y="3043"/>
                </a:lnTo>
                <a:lnTo>
                  <a:pt x="2891" y="3035"/>
                </a:lnTo>
                <a:lnTo>
                  <a:pt x="2822" y="3029"/>
                </a:lnTo>
                <a:lnTo>
                  <a:pt x="2753" y="3026"/>
                </a:lnTo>
                <a:lnTo>
                  <a:pt x="2684" y="3025"/>
                </a:lnTo>
                <a:close/>
                <a:moveTo>
                  <a:pt x="2708" y="2647"/>
                </a:moveTo>
                <a:lnTo>
                  <a:pt x="2708" y="2647"/>
                </a:lnTo>
                <a:lnTo>
                  <a:pt x="2743" y="2646"/>
                </a:lnTo>
                <a:lnTo>
                  <a:pt x="2778" y="2645"/>
                </a:lnTo>
                <a:lnTo>
                  <a:pt x="2813" y="2643"/>
                </a:lnTo>
                <a:lnTo>
                  <a:pt x="2847" y="2640"/>
                </a:lnTo>
                <a:lnTo>
                  <a:pt x="2882" y="2636"/>
                </a:lnTo>
                <a:lnTo>
                  <a:pt x="2915" y="2631"/>
                </a:lnTo>
                <a:lnTo>
                  <a:pt x="2949" y="2626"/>
                </a:lnTo>
                <a:lnTo>
                  <a:pt x="2982" y="2620"/>
                </a:lnTo>
                <a:lnTo>
                  <a:pt x="3014" y="2613"/>
                </a:lnTo>
                <a:lnTo>
                  <a:pt x="3047" y="2605"/>
                </a:lnTo>
                <a:lnTo>
                  <a:pt x="3079" y="2596"/>
                </a:lnTo>
                <a:lnTo>
                  <a:pt x="3112" y="2587"/>
                </a:lnTo>
                <a:lnTo>
                  <a:pt x="3144" y="2577"/>
                </a:lnTo>
                <a:lnTo>
                  <a:pt x="3175" y="2566"/>
                </a:lnTo>
                <a:lnTo>
                  <a:pt x="3205" y="2555"/>
                </a:lnTo>
                <a:lnTo>
                  <a:pt x="3236" y="2542"/>
                </a:lnTo>
                <a:lnTo>
                  <a:pt x="3266" y="2530"/>
                </a:lnTo>
                <a:lnTo>
                  <a:pt x="3297" y="2517"/>
                </a:lnTo>
                <a:lnTo>
                  <a:pt x="3326" y="2502"/>
                </a:lnTo>
                <a:lnTo>
                  <a:pt x="3355" y="2487"/>
                </a:lnTo>
                <a:lnTo>
                  <a:pt x="3383" y="2472"/>
                </a:lnTo>
                <a:lnTo>
                  <a:pt x="3411" y="2455"/>
                </a:lnTo>
                <a:lnTo>
                  <a:pt x="3439" y="2438"/>
                </a:lnTo>
                <a:lnTo>
                  <a:pt x="3466" y="2421"/>
                </a:lnTo>
                <a:lnTo>
                  <a:pt x="3493" y="2403"/>
                </a:lnTo>
                <a:lnTo>
                  <a:pt x="3519" y="2384"/>
                </a:lnTo>
                <a:lnTo>
                  <a:pt x="3545" y="2365"/>
                </a:lnTo>
                <a:lnTo>
                  <a:pt x="3571" y="2345"/>
                </a:lnTo>
                <a:lnTo>
                  <a:pt x="3596" y="2324"/>
                </a:lnTo>
                <a:lnTo>
                  <a:pt x="3619" y="2303"/>
                </a:lnTo>
                <a:lnTo>
                  <a:pt x="3643" y="2282"/>
                </a:lnTo>
                <a:lnTo>
                  <a:pt x="3667" y="2259"/>
                </a:lnTo>
                <a:lnTo>
                  <a:pt x="3689" y="2237"/>
                </a:lnTo>
                <a:lnTo>
                  <a:pt x="3711" y="2213"/>
                </a:lnTo>
                <a:lnTo>
                  <a:pt x="3733" y="2189"/>
                </a:lnTo>
                <a:lnTo>
                  <a:pt x="3754" y="2165"/>
                </a:lnTo>
                <a:lnTo>
                  <a:pt x="3774" y="2140"/>
                </a:lnTo>
                <a:lnTo>
                  <a:pt x="3795" y="2115"/>
                </a:lnTo>
                <a:lnTo>
                  <a:pt x="3814" y="2089"/>
                </a:lnTo>
                <a:lnTo>
                  <a:pt x="3832" y="2063"/>
                </a:lnTo>
                <a:lnTo>
                  <a:pt x="3850" y="2036"/>
                </a:lnTo>
                <a:lnTo>
                  <a:pt x="3868" y="2010"/>
                </a:lnTo>
                <a:lnTo>
                  <a:pt x="3884" y="1983"/>
                </a:lnTo>
                <a:lnTo>
                  <a:pt x="3900" y="1954"/>
                </a:lnTo>
                <a:lnTo>
                  <a:pt x="3915" y="1925"/>
                </a:lnTo>
                <a:lnTo>
                  <a:pt x="3930" y="1897"/>
                </a:lnTo>
                <a:lnTo>
                  <a:pt x="3944" y="1868"/>
                </a:lnTo>
                <a:lnTo>
                  <a:pt x="3957" y="1839"/>
                </a:lnTo>
                <a:lnTo>
                  <a:pt x="3970" y="1808"/>
                </a:lnTo>
                <a:lnTo>
                  <a:pt x="3981" y="1778"/>
                </a:lnTo>
                <a:lnTo>
                  <a:pt x="3993" y="1748"/>
                </a:lnTo>
                <a:lnTo>
                  <a:pt x="4003" y="1717"/>
                </a:lnTo>
                <a:lnTo>
                  <a:pt x="4012" y="1686"/>
                </a:lnTo>
                <a:lnTo>
                  <a:pt x="4021" y="1654"/>
                </a:lnTo>
                <a:lnTo>
                  <a:pt x="4029" y="1622"/>
                </a:lnTo>
                <a:lnTo>
                  <a:pt x="4036" y="1590"/>
                </a:lnTo>
                <a:lnTo>
                  <a:pt x="4042" y="1557"/>
                </a:lnTo>
                <a:lnTo>
                  <a:pt x="4048" y="1525"/>
                </a:lnTo>
                <a:lnTo>
                  <a:pt x="4052" y="1492"/>
                </a:lnTo>
                <a:lnTo>
                  <a:pt x="4057" y="1459"/>
                </a:lnTo>
                <a:lnTo>
                  <a:pt x="4060" y="1425"/>
                </a:lnTo>
                <a:lnTo>
                  <a:pt x="4062" y="1391"/>
                </a:lnTo>
                <a:lnTo>
                  <a:pt x="4063" y="1357"/>
                </a:lnTo>
                <a:lnTo>
                  <a:pt x="4063" y="1324"/>
                </a:lnTo>
                <a:lnTo>
                  <a:pt x="4063" y="1289"/>
                </a:lnTo>
                <a:lnTo>
                  <a:pt x="4062" y="1255"/>
                </a:lnTo>
                <a:lnTo>
                  <a:pt x="4060" y="1221"/>
                </a:lnTo>
                <a:lnTo>
                  <a:pt x="4057" y="1188"/>
                </a:lnTo>
                <a:lnTo>
                  <a:pt x="4052" y="1155"/>
                </a:lnTo>
                <a:lnTo>
                  <a:pt x="4048" y="1121"/>
                </a:lnTo>
                <a:lnTo>
                  <a:pt x="4042" y="1089"/>
                </a:lnTo>
                <a:lnTo>
                  <a:pt x="4036" y="1057"/>
                </a:lnTo>
                <a:lnTo>
                  <a:pt x="4029" y="1025"/>
                </a:lnTo>
                <a:lnTo>
                  <a:pt x="4021" y="993"/>
                </a:lnTo>
                <a:lnTo>
                  <a:pt x="4012" y="962"/>
                </a:lnTo>
                <a:lnTo>
                  <a:pt x="4003" y="930"/>
                </a:lnTo>
                <a:lnTo>
                  <a:pt x="3993" y="899"/>
                </a:lnTo>
                <a:lnTo>
                  <a:pt x="3981" y="868"/>
                </a:lnTo>
                <a:lnTo>
                  <a:pt x="3970" y="838"/>
                </a:lnTo>
                <a:lnTo>
                  <a:pt x="3957" y="809"/>
                </a:lnTo>
                <a:lnTo>
                  <a:pt x="3944" y="778"/>
                </a:lnTo>
                <a:lnTo>
                  <a:pt x="3930" y="750"/>
                </a:lnTo>
                <a:lnTo>
                  <a:pt x="3915" y="721"/>
                </a:lnTo>
                <a:lnTo>
                  <a:pt x="3900" y="693"/>
                </a:lnTo>
                <a:lnTo>
                  <a:pt x="3884" y="665"/>
                </a:lnTo>
                <a:lnTo>
                  <a:pt x="3868" y="638"/>
                </a:lnTo>
                <a:lnTo>
                  <a:pt x="3850" y="610"/>
                </a:lnTo>
                <a:lnTo>
                  <a:pt x="3832" y="584"/>
                </a:lnTo>
                <a:lnTo>
                  <a:pt x="3814" y="557"/>
                </a:lnTo>
                <a:lnTo>
                  <a:pt x="3795" y="532"/>
                </a:lnTo>
                <a:lnTo>
                  <a:pt x="3774" y="506"/>
                </a:lnTo>
                <a:lnTo>
                  <a:pt x="3754" y="481"/>
                </a:lnTo>
                <a:lnTo>
                  <a:pt x="3733" y="458"/>
                </a:lnTo>
                <a:lnTo>
                  <a:pt x="3711" y="433"/>
                </a:lnTo>
                <a:lnTo>
                  <a:pt x="3689" y="411"/>
                </a:lnTo>
                <a:lnTo>
                  <a:pt x="3667" y="388"/>
                </a:lnTo>
                <a:lnTo>
                  <a:pt x="3643" y="366"/>
                </a:lnTo>
                <a:lnTo>
                  <a:pt x="3619" y="344"/>
                </a:lnTo>
                <a:lnTo>
                  <a:pt x="3596" y="323"/>
                </a:lnTo>
                <a:lnTo>
                  <a:pt x="3571" y="303"/>
                </a:lnTo>
                <a:lnTo>
                  <a:pt x="3545" y="282"/>
                </a:lnTo>
                <a:lnTo>
                  <a:pt x="3519" y="263"/>
                </a:lnTo>
                <a:lnTo>
                  <a:pt x="3493" y="244"/>
                </a:lnTo>
                <a:lnTo>
                  <a:pt x="3466" y="226"/>
                </a:lnTo>
                <a:lnTo>
                  <a:pt x="3439" y="208"/>
                </a:lnTo>
                <a:lnTo>
                  <a:pt x="3411" y="191"/>
                </a:lnTo>
                <a:lnTo>
                  <a:pt x="3383" y="176"/>
                </a:lnTo>
                <a:lnTo>
                  <a:pt x="3355" y="160"/>
                </a:lnTo>
                <a:lnTo>
                  <a:pt x="3326" y="145"/>
                </a:lnTo>
                <a:lnTo>
                  <a:pt x="3297" y="131"/>
                </a:lnTo>
                <a:lnTo>
                  <a:pt x="3266" y="117"/>
                </a:lnTo>
                <a:lnTo>
                  <a:pt x="3236" y="104"/>
                </a:lnTo>
                <a:lnTo>
                  <a:pt x="3205" y="92"/>
                </a:lnTo>
                <a:lnTo>
                  <a:pt x="3175" y="80"/>
                </a:lnTo>
                <a:lnTo>
                  <a:pt x="3144" y="70"/>
                </a:lnTo>
                <a:lnTo>
                  <a:pt x="3112" y="60"/>
                </a:lnTo>
                <a:lnTo>
                  <a:pt x="3079" y="51"/>
                </a:lnTo>
                <a:lnTo>
                  <a:pt x="3047" y="42"/>
                </a:lnTo>
                <a:lnTo>
                  <a:pt x="3014" y="34"/>
                </a:lnTo>
                <a:lnTo>
                  <a:pt x="2982" y="27"/>
                </a:lnTo>
                <a:lnTo>
                  <a:pt x="2949" y="20"/>
                </a:lnTo>
                <a:lnTo>
                  <a:pt x="2915" y="15"/>
                </a:lnTo>
                <a:lnTo>
                  <a:pt x="2882" y="10"/>
                </a:lnTo>
                <a:lnTo>
                  <a:pt x="2847" y="7"/>
                </a:lnTo>
                <a:lnTo>
                  <a:pt x="2813" y="4"/>
                </a:lnTo>
                <a:lnTo>
                  <a:pt x="2778" y="1"/>
                </a:lnTo>
                <a:lnTo>
                  <a:pt x="2743" y="0"/>
                </a:lnTo>
                <a:lnTo>
                  <a:pt x="2708" y="0"/>
                </a:lnTo>
                <a:lnTo>
                  <a:pt x="2673" y="0"/>
                </a:lnTo>
                <a:lnTo>
                  <a:pt x="2639" y="1"/>
                </a:lnTo>
                <a:lnTo>
                  <a:pt x="2605" y="4"/>
                </a:lnTo>
                <a:lnTo>
                  <a:pt x="2570" y="7"/>
                </a:lnTo>
                <a:lnTo>
                  <a:pt x="2536" y="10"/>
                </a:lnTo>
                <a:lnTo>
                  <a:pt x="2503" y="15"/>
                </a:lnTo>
                <a:lnTo>
                  <a:pt x="2469" y="20"/>
                </a:lnTo>
                <a:lnTo>
                  <a:pt x="2436" y="27"/>
                </a:lnTo>
                <a:lnTo>
                  <a:pt x="2402" y="34"/>
                </a:lnTo>
                <a:lnTo>
                  <a:pt x="2370" y="42"/>
                </a:lnTo>
                <a:lnTo>
                  <a:pt x="2338" y="51"/>
                </a:lnTo>
                <a:lnTo>
                  <a:pt x="2306" y="60"/>
                </a:lnTo>
                <a:lnTo>
                  <a:pt x="2274" y="70"/>
                </a:lnTo>
                <a:lnTo>
                  <a:pt x="2243" y="80"/>
                </a:lnTo>
                <a:lnTo>
                  <a:pt x="2212" y="92"/>
                </a:lnTo>
                <a:lnTo>
                  <a:pt x="2181" y="104"/>
                </a:lnTo>
                <a:lnTo>
                  <a:pt x="2152" y="117"/>
                </a:lnTo>
                <a:lnTo>
                  <a:pt x="2121" y="131"/>
                </a:lnTo>
                <a:lnTo>
                  <a:pt x="2092" y="145"/>
                </a:lnTo>
                <a:lnTo>
                  <a:pt x="2063" y="160"/>
                </a:lnTo>
                <a:lnTo>
                  <a:pt x="2035" y="176"/>
                </a:lnTo>
                <a:lnTo>
                  <a:pt x="2007" y="191"/>
                </a:lnTo>
                <a:lnTo>
                  <a:pt x="1979" y="208"/>
                </a:lnTo>
                <a:lnTo>
                  <a:pt x="1952" y="226"/>
                </a:lnTo>
                <a:lnTo>
                  <a:pt x="1925" y="244"/>
                </a:lnTo>
                <a:lnTo>
                  <a:pt x="1899" y="263"/>
                </a:lnTo>
                <a:lnTo>
                  <a:pt x="1873" y="282"/>
                </a:lnTo>
                <a:lnTo>
                  <a:pt x="1847" y="303"/>
                </a:lnTo>
                <a:lnTo>
                  <a:pt x="1822" y="323"/>
                </a:lnTo>
                <a:lnTo>
                  <a:pt x="1797" y="344"/>
                </a:lnTo>
                <a:lnTo>
                  <a:pt x="1774" y="366"/>
                </a:lnTo>
                <a:lnTo>
                  <a:pt x="1751" y="388"/>
                </a:lnTo>
                <a:lnTo>
                  <a:pt x="1728" y="411"/>
                </a:lnTo>
                <a:lnTo>
                  <a:pt x="1706" y="433"/>
                </a:lnTo>
                <a:lnTo>
                  <a:pt x="1685" y="458"/>
                </a:lnTo>
                <a:lnTo>
                  <a:pt x="1664" y="481"/>
                </a:lnTo>
                <a:lnTo>
                  <a:pt x="1643" y="506"/>
                </a:lnTo>
                <a:lnTo>
                  <a:pt x="1623" y="532"/>
                </a:lnTo>
                <a:lnTo>
                  <a:pt x="1604" y="557"/>
                </a:lnTo>
                <a:lnTo>
                  <a:pt x="1586" y="584"/>
                </a:lnTo>
                <a:lnTo>
                  <a:pt x="1568" y="610"/>
                </a:lnTo>
                <a:lnTo>
                  <a:pt x="1550" y="638"/>
                </a:lnTo>
                <a:lnTo>
                  <a:pt x="1533" y="665"/>
                </a:lnTo>
                <a:lnTo>
                  <a:pt x="1517" y="693"/>
                </a:lnTo>
                <a:lnTo>
                  <a:pt x="1503" y="721"/>
                </a:lnTo>
                <a:lnTo>
                  <a:pt x="1488" y="750"/>
                </a:lnTo>
                <a:lnTo>
                  <a:pt x="1474" y="778"/>
                </a:lnTo>
                <a:lnTo>
                  <a:pt x="1461" y="809"/>
                </a:lnTo>
                <a:lnTo>
                  <a:pt x="1448" y="838"/>
                </a:lnTo>
                <a:lnTo>
                  <a:pt x="1436" y="868"/>
                </a:lnTo>
                <a:lnTo>
                  <a:pt x="1425" y="899"/>
                </a:lnTo>
                <a:lnTo>
                  <a:pt x="1415" y="930"/>
                </a:lnTo>
                <a:lnTo>
                  <a:pt x="1406" y="962"/>
                </a:lnTo>
                <a:lnTo>
                  <a:pt x="1397" y="993"/>
                </a:lnTo>
                <a:lnTo>
                  <a:pt x="1389" y="1025"/>
                </a:lnTo>
                <a:lnTo>
                  <a:pt x="1381" y="1057"/>
                </a:lnTo>
                <a:lnTo>
                  <a:pt x="1376" y="1089"/>
                </a:lnTo>
                <a:lnTo>
                  <a:pt x="1370" y="1121"/>
                </a:lnTo>
                <a:lnTo>
                  <a:pt x="1366" y="1155"/>
                </a:lnTo>
                <a:lnTo>
                  <a:pt x="1361" y="1188"/>
                </a:lnTo>
                <a:lnTo>
                  <a:pt x="1358" y="1221"/>
                </a:lnTo>
                <a:lnTo>
                  <a:pt x="1355" y="1255"/>
                </a:lnTo>
                <a:lnTo>
                  <a:pt x="1354" y="1289"/>
                </a:lnTo>
                <a:lnTo>
                  <a:pt x="1354" y="1324"/>
                </a:lnTo>
                <a:lnTo>
                  <a:pt x="1354" y="1357"/>
                </a:lnTo>
                <a:lnTo>
                  <a:pt x="1355" y="1391"/>
                </a:lnTo>
                <a:lnTo>
                  <a:pt x="1358" y="1425"/>
                </a:lnTo>
                <a:lnTo>
                  <a:pt x="1361" y="1459"/>
                </a:lnTo>
                <a:lnTo>
                  <a:pt x="1366" y="1492"/>
                </a:lnTo>
                <a:lnTo>
                  <a:pt x="1370" y="1525"/>
                </a:lnTo>
                <a:lnTo>
                  <a:pt x="1376" y="1557"/>
                </a:lnTo>
                <a:lnTo>
                  <a:pt x="1381" y="1590"/>
                </a:lnTo>
                <a:lnTo>
                  <a:pt x="1389" y="1622"/>
                </a:lnTo>
                <a:lnTo>
                  <a:pt x="1397" y="1654"/>
                </a:lnTo>
                <a:lnTo>
                  <a:pt x="1406" y="1686"/>
                </a:lnTo>
                <a:lnTo>
                  <a:pt x="1415" y="1717"/>
                </a:lnTo>
                <a:lnTo>
                  <a:pt x="1425" y="1748"/>
                </a:lnTo>
                <a:lnTo>
                  <a:pt x="1436" y="1778"/>
                </a:lnTo>
                <a:lnTo>
                  <a:pt x="1448" y="1808"/>
                </a:lnTo>
                <a:lnTo>
                  <a:pt x="1461" y="1839"/>
                </a:lnTo>
                <a:lnTo>
                  <a:pt x="1474" y="1868"/>
                </a:lnTo>
                <a:lnTo>
                  <a:pt x="1488" y="1897"/>
                </a:lnTo>
                <a:lnTo>
                  <a:pt x="1503" y="1925"/>
                </a:lnTo>
                <a:lnTo>
                  <a:pt x="1517" y="1954"/>
                </a:lnTo>
                <a:lnTo>
                  <a:pt x="1533" y="1983"/>
                </a:lnTo>
                <a:lnTo>
                  <a:pt x="1550" y="2010"/>
                </a:lnTo>
                <a:lnTo>
                  <a:pt x="1568" y="2036"/>
                </a:lnTo>
                <a:lnTo>
                  <a:pt x="1586" y="2063"/>
                </a:lnTo>
                <a:lnTo>
                  <a:pt x="1604" y="2089"/>
                </a:lnTo>
                <a:lnTo>
                  <a:pt x="1623" y="2115"/>
                </a:lnTo>
                <a:lnTo>
                  <a:pt x="1643" y="2140"/>
                </a:lnTo>
                <a:lnTo>
                  <a:pt x="1664" y="2165"/>
                </a:lnTo>
                <a:lnTo>
                  <a:pt x="1685" y="2189"/>
                </a:lnTo>
                <a:lnTo>
                  <a:pt x="1706" y="2213"/>
                </a:lnTo>
                <a:lnTo>
                  <a:pt x="1728" y="2237"/>
                </a:lnTo>
                <a:lnTo>
                  <a:pt x="1751" y="2259"/>
                </a:lnTo>
                <a:lnTo>
                  <a:pt x="1774" y="2282"/>
                </a:lnTo>
                <a:lnTo>
                  <a:pt x="1797" y="2303"/>
                </a:lnTo>
                <a:lnTo>
                  <a:pt x="1822" y="2324"/>
                </a:lnTo>
                <a:lnTo>
                  <a:pt x="1847" y="2345"/>
                </a:lnTo>
                <a:lnTo>
                  <a:pt x="1873" y="2365"/>
                </a:lnTo>
                <a:lnTo>
                  <a:pt x="1899" y="2384"/>
                </a:lnTo>
                <a:lnTo>
                  <a:pt x="1925" y="2403"/>
                </a:lnTo>
                <a:lnTo>
                  <a:pt x="1952" y="2421"/>
                </a:lnTo>
                <a:lnTo>
                  <a:pt x="1979" y="2438"/>
                </a:lnTo>
                <a:lnTo>
                  <a:pt x="2007" y="2455"/>
                </a:lnTo>
                <a:lnTo>
                  <a:pt x="2035" y="2472"/>
                </a:lnTo>
                <a:lnTo>
                  <a:pt x="2063" y="2487"/>
                </a:lnTo>
                <a:lnTo>
                  <a:pt x="2092" y="2502"/>
                </a:lnTo>
                <a:lnTo>
                  <a:pt x="2121" y="2517"/>
                </a:lnTo>
                <a:lnTo>
                  <a:pt x="2152" y="2530"/>
                </a:lnTo>
                <a:lnTo>
                  <a:pt x="2181" y="2542"/>
                </a:lnTo>
                <a:lnTo>
                  <a:pt x="2212" y="2555"/>
                </a:lnTo>
                <a:lnTo>
                  <a:pt x="2243" y="2566"/>
                </a:lnTo>
                <a:lnTo>
                  <a:pt x="2274" y="2577"/>
                </a:lnTo>
                <a:lnTo>
                  <a:pt x="2306" y="2587"/>
                </a:lnTo>
                <a:lnTo>
                  <a:pt x="2338" y="2596"/>
                </a:lnTo>
                <a:lnTo>
                  <a:pt x="2370" y="2605"/>
                </a:lnTo>
                <a:lnTo>
                  <a:pt x="2402" y="2613"/>
                </a:lnTo>
                <a:lnTo>
                  <a:pt x="2436" y="2620"/>
                </a:lnTo>
                <a:lnTo>
                  <a:pt x="2469" y="2626"/>
                </a:lnTo>
                <a:lnTo>
                  <a:pt x="2503" y="2631"/>
                </a:lnTo>
                <a:lnTo>
                  <a:pt x="2536" y="2636"/>
                </a:lnTo>
                <a:lnTo>
                  <a:pt x="2570" y="2640"/>
                </a:lnTo>
                <a:lnTo>
                  <a:pt x="2605" y="2643"/>
                </a:lnTo>
                <a:lnTo>
                  <a:pt x="2639" y="2645"/>
                </a:lnTo>
                <a:lnTo>
                  <a:pt x="2673" y="2646"/>
                </a:lnTo>
                <a:lnTo>
                  <a:pt x="2708" y="2647"/>
                </a:lnTo>
                <a:close/>
              </a:path>
            </a:pathLst>
          </a:custGeom>
          <a:solidFill>
            <a:schemeClr val="bg1">
              <a:lumMod val="95000"/>
            </a:schemeClr>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sz="1350">
              <a:solidFill>
                <a:srgbClr val="FFFFFF"/>
              </a:solidFill>
              <a:latin typeface="+mn-ea"/>
              <a:ea typeface="+mn-ea"/>
            </a:endParaRPr>
          </a:p>
        </p:txBody>
      </p:sp>
      <p:sp>
        <p:nvSpPr>
          <p:cNvPr id="18" name="圆角矩形 14"/>
          <p:cNvSpPr>
            <a:spLocks noChangeArrowheads="1"/>
          </p:cNvSpPr>
          <p:nvPr/>
        </p:nvSpPr>
        <p:spPr bwMode="auto">
          <a:xfrm>
            <a:off x="6107116" y="2457944"/>
            <a:ext cx="2011490" cy="1280219"/>
          </a:xfrm>
          <a:prstGeom prst="roundRect">
            <a:avLst>
              <a:gd name="adj" fmla="val 7231"/>
            </a:avLst>
          </a:prstGeom>
          <a:noFill/>
          <a:ln w="9525" algn="ctr">
            <a:solidFill>
              <a:srgbClr val="777777"/>
            </a:solidFill>
            <a:round/>
          </a:ln>
          <a:extLst>
            <a:ext uri="{909E8E84-426E-40DD-AFC4-6F175D3DCCD1}">
              <a14:hiddenFill xmlns:a14="http://schemas.microsoft.com/office/drawing/2010/main">
                <a:solidFill>
                  <a:srgbClr val="FFFFFF"/>
                </a:solidFill>
              </a14:hiddenFill>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spcBef>
                <a:spcPct val="0"/>
              </a:spcBef>
              <a:buFont typeface="Arial" panose="020B0604020202020204" pitchFamily="34" charset="0"/>
              <a:buNone/>
            </a:pPr>
            <a:endParaRPr lang="zh-CN" altLang="en-US" sz="1425">
              <a:solidFill>
                <a:schemeClr val="tx1">
                  <a:lumMod val="65000"/>
                  <a:lumOff val="35000"/>
                </a:schemeClr>
              </a:solidFill>
              <a:latin typeface="+mn-ea"/>
              <a:ea typeface="+mn-ea"/>
            </a:endParaRPr>
          </a:p>
        </p:txBody>
      </p:sp>
      <p:sp>
        <p:nvSpPr>
          <p:cNvPr id="19" name="椭圆 2"/>
          <p:cNvSpPr>
            <a:spLocks noChangeArrowheads="1"/>
          </p:cNvSpPr>
          <p:nvPr/>
        </p:nvSpPr>
        <p:spPr bwMode="auto">
          <a:xfrm>
            <a:off x="6783567" y="2159029"/>
            <a:ext cx="658588" cy="659759"/>
          </a:xfrm>
          <a:prstGeom prst="ellipse">
            <a:avLst/>
          </a:prstGeom>
          <a:solidFill>
            <a:srgbClr val="FACD89"/>
          </a:solidFill>
          <a:ln w="22225" algn="ctr">
            <a:noFill/>
            <a:round/>
          </a:ln>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spcBef>
                <a:spcPct val="0"/>
              </a:spcBef>
              <a:buFont typeface="Arial" panose="020B0604020202020204" pitchFamily="34" charset="0"/>
              <a:buNone/>
            </a:pPr>
            <a:endParaRPr lang="zh-CN" altLang="en-US" sz="1425">
              <a:solidFill>
                <a:schemeClr val="tx1">
                  <a:lumMod val="65000"/>
                  <a:lumOff val="35000"/>
                </a:schemeClr>
              </a:solidFill>
              <a:latin typeface="+mn-ea"/>
              <a:ea typeface="+mn-ea"/>
            </a:endParaRPr>
          </a:p>
        </p:txBody>
      </p:sp>
      <p:sp>
        <p:nvSpPr>
          <p:cNvPr id="20" name="KSO_Shape"/>
          <p:cNvSpPr>
            <a:spLocks noChangeAspect="1"/>
          </p:cNvSpPr>
          <p:nvPr/>
        </p:nvSpPr>
        <p:spPr bwMode="auto">
          <a:xfrm>
            <a:off x="7011975" y="2339534"/>
            <a:ext cx="201771" cy="259030"/>
          </a:xfrm>
          <a:custGeom>
            <a:avLst/>
            <a:gdLst>
              <a:gd name="T0" fmla="*/ 646796 w 5367"/>
              <a:gd name="T1" fmla="*/ 843536 h 6897"/>
              <a:gd name="T2" fmla="*/ 520861 w 5367"/>
              <a:gd name="T3" fmla="*/ 880824 h 6897"/>
              <a:gd name="T4" fmla="*/ 403764 w 5367"/>
              <a:gd name="T5" fmla="*/ 946285 h 6897"/>
              <a:gd name="T6" fmla="*/ 297714 w 5367"/>
              <a:gd name="T7" fmla="*/ 1036605 h 6897"/>
              <a:gd name="T8" fmla="*/ 204644 w 5367"/>
              <a:gd name="T9" fmla="*/ 1149850 h 6897"/>
              <a:gd name="T10" fmla="*/ 126487 w 5367"/>
              <a:gd name="T11" fmla="*/ 1282429 h 6897"/>
              <a:gd name="T12" fmla="*/ 65729 w 5367"/>
              <a:gd name="T13" fmla="*/ 1432134 h 6897"/>
              <a:gd name="T14" fmla="*/ 23475 w 5367"/>
              <a:gd name="T15" fmla="*/ 1595648 h 6897"/>
              <a:gd name="T16" fmla="*/ 2209 w 5367"/>
              <a:gd name="T17" fmla="*/ 1771316 h 6897"/>
              <a:gd name="T18" fmla="*/ 1481389 w 5367"/>
              <a:gd name="T19" fmla="*/ 1905000 h 6897"/>
              <a:gd name="T20" fmla="*/ 1480009 w 5367"/>
              <a:gd name="T21" fmla="*/ 1771316 h 6897"/>
              <a:gd name="T22" fmla="*/ 1459020 w 5367"/>
              <a:gd name="T23" fmla="*/ 1595648 h 6897"/>
              <a:gd name="T24" fmla="*/ 1417041 w 5367"/>
              <a:gd name="T25" fmla="*/ 1432134 h 6897"/>
              <a:gd name="T26" fmla="*/ 1355731 w 5367"/>
              <a:gd name="T27" fmla="*/ 1282429 h 6897"/>
              <a:gd name="T28" fmla="*/ 1277850 w 5367"/>
              <a:gd name="T29" fmla="*/ 1149850 h 6897"/>
              <a:gd name="T30" fmla="*/ 1184780 w 5367"/>
              <a:gd name="T31" fmla="*/ 1036605 h 6897"/>
              <a:gd name="T32" fmla="*/ 1078730 w 5367"/>
              <a:gd name="T33" fmla="*/ 946285 h 6897"/>
              <a:gd name="T34" fmla="*/ 961633 w 5367"/>
              <a:gd name="T35" fmla="*/ 880824 h 6897"/>
              <a:gd name="T36" fmla="*/ 835422 w 5367"/>
              <a:gd name="T37" fmla="*/ 843536 h 6897"/>
              <a:gd name="T38" fmla="*/ 747875 w 5367"/>
              <a:gd name="T39" fmla="*/ 731120 h 6897"/>
              <a:gd name="T40" fmla="*/ 805043 w 5367"/>
              <a:gd name="T41" fmla="*/ 726701 h 6897"/>
              <a:gd name="T42" fmla="*/ 868286 w 5367"/>
              <a:gd name="T43" fmla="*/ 711786 h 6897"/>
              <a:gd name="T44" fmla="*/ 926559 w 5367"/>
              <a:gd name="T45" fmla="*/ 686927 h 6897"/>
              <a:gd name="T46" fmla="*/ 979032 w 5367"/>
              <a:gd name="T47" fmla="*/ 653230 h 6897"/>
              <a:gd name="T48" fmla="*/ 1024876 w 5367"/>
              <a:gd name="T49" fmla="*/ 611246 h 6897"/>
              <a:gd name="T50" fmla="*/ 1063264 w 5367"/>
              <a:gd name="T51" fmla="*/ 562358 h 6897"/>
              <a:gd name="T52" fmla="*/ 1092815 w 5367"/>
              <a:gd name="T53" fmla="*/ 507945 h 6897"/>
              <a:gd name="T54" fmla="*/ 1112699 w 5367"/>
              <a:gd name="T55" fmla="*/ 448008 h 6897"/>
              <a:gd name="T56" fmla="*/ 1121813 w 5367"/>
              <a:gd name="T57" fmla="*/ 384204 h 6897"/>
              <a:gd name="T58" fmla="*/ 1120432 w 5367"/>
              <a:gd name="T59" fmla="*/ 328134 h 6897"/>
              <a:gd name="T60" fmla="*/ 1108004 w 5367"/>
              <a:gd name="T61" fmla="*/ 265711 h 6897"/>
              <a:gd name="T62" fmla="*/ 1085358 w 5367"/>
              <a:gd name="T63" fmla="*/ 207155 h 6897"/>
              <a:gd name="T64" fmla="*/ 1053322 w 5367"/>
              <a:gd name="T65" fmla="*/ 153847 h 6897"/>
              <a:gd name="T66" fmla="*/ 1012725 w 5367"/>
              <a:gd name="T67" fmla="*/ 107168 h 6897"/>
              <a:gd name="T68" fmla="*/ 964671 w 5367"/>
              <a:gd name="T69" fmla="*/ 67395 h 6897"/>
              <a:gd name="T70" fmla="*/ 910541 w 5367"/>
              <a:gd name="T71" fmla="*/ 36183 h 6897"/>
              <a:gd name="T72" fmla="*/ 850335 w 5367"/>
              <a:gd name="T73" fmla="*/ 14087 h 6897"/>
              <a:gd name="T74" fmla="*/ 786263 w 5367"/>
              <a:gd name="T75" fmla="*/ 1933 h 6897"/>
              <a:gd name="T76" fmla="*/ 728819 w 5367"/>
              <a:gd name="T77" fmla="*/ 276 h 6897"/>
              <a:gd name="T78" fmla="*/ 663366 w 5367"/>
              <a:gd name="T79" fmla="*/ 9391 h 6897"/>
              <a:gd name="T80" fmla="*/ 602332 w 5367"/>
              <a:gd name="T81" fmla="*/ 28726 h 6897"/>
              <a:gd name="T82" fmla="*/ 546545 w 5367"/>
              <a:gd name="T83" fmla="*/ 57451 h 6897"/>
              <a:gd name="T84" fmla="*/ 496282 w 5367"/>
              <a:gd name="T85" fmla="*/ 95015 h 6897"/>
              <a:gd name="T86" fmla="*/ 453751 w 5367"/>
              <a:gd name="T87" fmla="*/ 139761 h 6897"/>
              <a:gd name="T88" fmla="*/ 418954 w 5367"/>
              <a:gd name="T89" fmla="*/ 191411 h 6897"/>
              <a:gd name="T90" fmla="*/ 393546 w 5367"/>
              <a:gd name="T91" fmla="*/ 248310 h 6897"/>
              <a:gd name="T92" fmla="*/ 378356 w 5367"/>
              <a:gd name="T93" fmla="*/ 309628 h 6897"/>
              <a:gd name="T94" fmla="*/ 373938 w 5367"/>
              <a:gd name="T95" fmla="*/ 365698 h 6897"/>
              <a:gd name="T96" fmla="*/ 380013 w 5367"/>
              <a:gd name="T97" fmla="*/ 430054 h 6897"/>
              <a:gd name="T98" fmla="*/ 396584 w 5367"/>
              <a:gd name="T99" fmla="*/ 491096 h 6897"/>
              <a:gd name="T100" fmla="*/ 423372 w 5367"/>
              <a:gd name="T101" fmla="*/ 547719 h 6897"/>
              <a:gd name="T102" fmla="*/ 459551 w 5367"/>
              <a:gd name="T103" fmla="*/ 597988 h 6897"/>
              <a:gd name="T104" fmla="*/ 503186 w 5367"/>
              <a:gd name="T105" fmla="*/ 641905 h 6897"/>
              <a:gd name="T106" fmla="*/ 554278 w 5367"/>
              <a:gd name="T107" fmla="*/ 678088 h 6897"/>
              <a:gd name="T108" fmla="*/ 610894 w 5367"/>
              <a:gd name="T109" fmla="*/ 705709 h 6897"/>
              <a:gd name="T110" fmla="*/ 672756 w 5367"/>
              <a:gd name="T111" fmla="*/ 723662 h 6897"/>
              <a:gd name="T112" fmla="*/ 738209 w 5367"/>
              <a:gd name="T113" fmla="*/ 730844 h 6897"/>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5367" h="6897">
                <a:moveTo>
                  <a:pt x="2684" y="3025"/>
                </a:moveTo>
                <a:lnTo>
                  <a:pt x="2684" y="3025"/>
                </a:lnTo>
                <a:lnTo>
                  <a:pt x="2615" y="3026"/>
                </a:lnTo>
                <a:lnTo>
                  <a:pt x="2545" y="3029"/>
                </a:lnTo>
                <a:lnTo>
                  <a:pt x="2478" y="3035"/>
                </a:lnTo>
                <a:lnTo>
                  <a:pt x="2409" y="3043"/>
                </a:lnTo>
                <a:lnTo>
                  <a:pt x="2342" y="3054"/>
                </a:lnTo>
                <a:lnTo>
                  <a:pt x="2275" y="3066"/>
                </a:lnTo>
                <a:lnTo>
                  <a:pt x="2209" y="3081"/>
                </a:lnTo>
                <a:lnTo>
                  <a:pt x="2143" y="3099"/>
                </a:lnTo>
                <a:lnTo>
                  <a:pt x="2077" y="3118"/>
                </a:lnTo>
                <a:lnTo>
                  <a:pt x="2013" y="3140"/>
                </a:lnTo>
                <a:lnTo>
                  <a:pt x="1949" y="3163"/>
                </a:lnTo>
                <a:lnTo>
                  <a:pt x="1886" y="3189"/>
                </a:lnTo>
                <a:lnTo>
                  <a:pt x="1823" y="3217"/>
                </a:lnTo>
                <a:lnTo>
                  <a:pt x="1761" y="3247"/>
                </a:lnTo>
                <a:lnTo>
                  <a:pt x="1700" y="3279"/>
                </a:lnTo>
                <a:lnTo>
                  <a:pt x="1639" y="3313"/>
                </a:lnTo>
                <a:lnTo>
                  <a:pt x="1579" y="3349"/>
                </a:lnTo>
                <a:lnTo>
                  <a:pt x="1521" y="3386"/>
                </a:lnTo>
                <a:lnTo>
                  <a:pt x="1462" y="3426"/>
                </a:lnTo>
                <a:lnTo>
                  <a:pt x="1405" y="3468"/>
                </a:lnTo>
                <a:lnTo>
                  <a:pt x="1348" y="3511"/>
                </a:lnTo>
                <a:lnTo>
                  <a:pt x="1293" y="3556"/>
                </a:lnTo>
                <a:lnTo>
                  <a:pt x="1237" y="3603"/>
                </a:lnTo>
                <a:lnTo>
                  <a:pt x="1183" y="3651"/>
                </a:lnTo>
                <a:lnTo>
                  <a:pt x="1131" y="3702"/>
                </a:lnTo>
                <a:lnTo>
                  <a:pt x="1078" y="3753"/>
                </a:lnTo>
                <a:lnTo>
                  <a:pt x="1027" y="3807"/>
                </a:lnTo>
                <a:lnTo>
                  <a:pt x="976" y="3863"/>
                </a:lnTo>
                <a:lnTo>
                  <a:pt x="927" y="3920"/>
                </a:lnTo>
                <a:lnTo>
                  <a:pt x="880" y="3978"/>
                </a:lnTo>
                <a:lnTo>
                  <a:pt x="833" y="4038"/>
                </a:lnTo>
                <a:lnTo>
                  <a:pt x="786" y="4100"/>
                </a:lnTo>
                <a:lnTo>
                  <a:pt x="741" y="4163"/>
                </a:lnTo>
                <a:lnTo>
                  <a:pt x="698" y="4227"/>
                </a:lnTo>
                <a:lnTo>
                  <a:pt x="655" y="4293"/>
                </a:lnTo>
                <a:lnTo>
                  <a:pt x="613" y="4361"/>
                </a:lnTo>
                <a:lnTo>
                  <a:pt x="573" y="4429"/>
                </a:lnTo>
                <a:lnTo>
                  <a:pt x="533" y="4499"/>
                </a:lnTo>
                <a:lnTo>
                  <a:pt x="495" y="4570"/>
                </a:lnTo>
                <a:lnTo>
                  <a:pt x="458" y="4643"/>
                </a:lnTo>
                <a:lnTo>
                  <a:pt x="423" y="4717"/>
                </a:lnTo>
                <a:lnTo>
                  <a:pt x="388" y="4791"/>
                </a:lnTo>
                <a:lnTo>
                  <a:pt x="356" y="4868"/>
                </a:lnTo>
                <a:lnTo>
                  <a:pt x="324" y="4945"/>
                </a:lnTo>
                <a:lnTo>
                  <a:pt x="294" y="5024"/>
                </a:lnTo>
                <a:lnTo>
                  <a:pt x="265" y="5104"/>
                </a:lnTo>
                <a:lnTo>
                  <a:pt x="238" y="5185"/>
                </a:lnTo>
                <a:lnTo>
                  <a:pt x="211" y="5266"/>
                </a:lnTo>
                <a:lnTo>
                  <a:pt x="186" y="5349"/>
                </a:lnTo>
                <a:lnTo>
                  <a:pt x="163" y="5433"/>
                </a:lnTo>
                <a:lnTo>
                  <a:pt x="141" y="5518"/>
                </a:lnTo>
                <a:lnTo>
                  <a:pt x="121" y="5603"/>
                </a:lnTo>
                <a:lnTo>
                  <a:pt x="102" y="5690"/>
                </a:lnTo>
                <a:lnTo>
                  <a:pt x="85" y="5777"/>
                </a:lnTo>
                <a:lnTo>
                  <a:pt x="69" y="5866"/>
                </a:lnTo>
                <a:lnTo>
                  <a:pt x="54" y="5955"/>
                </a:lnTo>
                <a:lnTo>
                  <a:pt x="42" y="6045"/>
                </a:lnTo>
                <a:lnTo>
                  <a:pt x="31" y="6136"/>
                </a:lnTo>
                <a:lnTo>
                  <a:pt x="22" y="6227"/>
                </a:lnTo>
                <a:lnTo>
                  <a:pt x="14" y="6319"/>
                </a:lnTo>
                <a:lnTo>
                  <a:pt x="8" y="6413"/>
                </a:lnTo>
                <a:lnTo>
                  <a:pt x="4" y="6506"/>
                </a:lnTo>
                <a:lnTo>
                  <a:pt x="1" y="6600"/>
                </a:lnTo>
                <a:lnTo>
                  <a:pt x="0" y="6695"/>
                </a:lnTo>
                <a:lnTo>
                  <a:pt x="1" y="6796"/>
                </a:lnTo>
                <a:lnTo>
                  <a:pt x="5" y="6897"/>
                </a:lnTo>
                <a:lnTo>
                  <a:pt x="5364" y="6897"/>
                </a:lnTo>
                <a:lnTo>
                  <a:pt x="5366" y="6796"/>
                </a:lnTo>
                <a:lnTo>
                  <a:pt x="5367" y="6695"/>
                </a:lnTo>
                <a:lnTo>
                  <a:pt x="5367" y="6600"/>
                </a:lnTo>
                <a:lnTo>
                  <a:pt x="5364" y="6506"/>
                </a:lnTo>
                <a:lnTo>
                  <a:pt x="5359" y="6413"/>
                </a:lnTo>
                <a:lnTo>
                  <a:pt x="5353" y="6319"/>
                </a:lnTo>
                <a:lnTo>
                  <a:pt x="5346" y="6227"/>
                </a:lnTo>
                <a:lnTo>
                  <a:pt x="5337" y="6136"/>
                </a:lnTo>
                <a:lnTo>
                  <a:pt x="5325" y="6045"/>
                </a:lnTo>
                <a:lnTo>
                  <a:pt x="5313" y="5955"/>
                </a:lnTo>
                <a:lnTo>
                  <a:pt x="5298" y="5866"/>
                </a:lnTo>
                <a:lnTo>
                  <a:pt x="5283" y="5777"/>
                </a:lnTo>
                <a:lnTo>
                  <a:pt x="5266" y="5690"/>
                </a:lnTo>
                <a:lnTo>
                  <a:pt x="5247" y="5603"/>
                </a:lnTo>
                <a:lnTo>
                  <a:pt x="5226" y="5518"/>
                </a:lnTo>
                <a:lnTo>
                  <a:pt x="5205" y="5433"/>
                </a:lnTo>
                <a:lnTo>
                  <a:pt x="5181" y="5349"/>
                </a:lnTo>
                <a:lnTo>
                  <a:pt x="5157" y="5266"/>
                </a:lnTo>
                <a:lnTo>
                  <a:pt x="5131" y="5185"/>
                </a:lnTo>
                <a:lnTo>
                  <a:pt x="5103" y="5104"/>
                </a:lnTo>
                <a:lnTo>
                  <a:pt x="5073" y="5024"/>
                </a:lnTo>
                <a:lnTo>
                  <a:pt x="5043" y="4945"/>
                </a:lnTo>
                <a:lnTo>
                  <a:pt x="5012" y="4868"/>
                </a:lnTo>
                <a:lnTo>
                  <a:pt x="4979" y="4791"/>
                </a:lnTo>
                <a:lnTo>
                  <a:pt x="4945" y="4717"/>
                </a:lnTo>
                <a:lnTo>
                  <a:pt x="4909" y="4643"/>
                </a:lnTo>
                <a:lnTo>
                  <a:pt x="4872" y="4570"/>
                </a:lnTo>
                <a:lnTo>
                  <a:pt x="4834" y="4499"/>
                </a:lnTo>
                <a:lnTo>
                  <a:pt x="4796" y="4429"/>
                </a:lnTo>
                <a:lnTo>
                  <a:pt x="4755" y="4361"/>
                </a:lnTo>
                <a:lnTo>
                  <a:pt x="4713" y="4293"/>
                </a:lnTo>
                <a:lnTo>
                  <a:pt x="4671" y="4227"/>
                </a:lnTo>
                <a:lnTo>
                  <a:pt x="4627" y="4163"/>
                </a:lnTo>
                <a:lnTo>
                  <a:pt x="4582" y="4100"/>
                </a:lnTo>
                <a:lnTo>
                  <a:pt x="4536" y="4038"/>
                </a:lnTo>
                <a:lnTo>
                  <a:pt x="4489" y="3978"/>
                </a:lnTo>
                <a:lnTo>
                  <a:pt x="4440" y="3920"/>
                </a:lnTo>
                <a:lnTo>
                  <a:pt x="4391" y="3863"/>
                </a:lnTo>
                <a:lnTo>
                  <a:pt x="4340" y="3807"/>
                </a:lnTo>
                <a:lnTo>
                  <a:pt x="4290" y="3753"/>
                </a:lnTo>
                <a:lnTo>
                  <a:pt x="4238" y="3702"/>
                </a:lnTo>
                <a:lnTo>
                  <a:pt x="4184" y="3651"/>
                </a:lnTo>
                <a:lnTo>
                  <a:pt x="4130" y="3603"/>
                </a:lnTo>
                <a:lnTo>
                  <a:pt x="4076" y="3556"/>
                </a:lnTo>
                <a:lnTo>
                  <a:pt x="4020" y="3511"/>
                </a:lnTo>
                <a:lnTo>
                  <a:pt x="3963" y="3468"/>
                </a:lnTo>
                <a:lnTo>
                  <a:pt x="3906" y="3426"/>
                </a:lnTo>
                <a:lnTo>
                  <a:pt x="3848" y="3386"/>
                </a:lnTo>
                <a:lnTo>
                  <a:pt x="3788" y="3349"/>
                </a:lnTo>
                <a:lnTo>
                  <a:pt x="3728" y="3313"/>
                </a:lnTo>
                <a:lnTo>
                  <a:pt x="3668" y="3279"/>
                </a:lnTo>
                <a:lnTo>
                  <a:pt x="3607" y="3247"/>
                </a:lnTo>
                <a:lnTo>
                  <a:pt x="3545" y="3217"/>
                </a:lnTo>
                <a:lnTo>
                  <a:pt x="3482" y="3189"/>
                </a:lnTo>
                <a:lnTo>
                  <a:pt x="3419" y="3163"/>
                </a:lnTo>
                <a:lnTo>
                  <a:pt x="3355" y="3140"/>
                </a:lnTo>
                <a:lnTo>
                  <a:pt x="3290" y="3118"/>
                </a:lnTo>
                <a:lnTo>
                  <a:pt x="3225" y="3099"/>
                </a:lnTo>
                <a:lnTo>
                  <a:pt x="3159" y="3081"/>
                </a:lnTo>
                <a:lnTo>
                  <a:pt x="3093" y="3066"/>
                </a:lnTo>
                <a:lnTo>
                  <a:pt x="3025" y="3054"/>
                </a:lnTo>
                <a:lnTo>
                  <a:pt x="2958" y="3043"/>
                </a:lnTo>
                <a:lnTo>
                  <a:pt x="2891" y="3035"/>
                </a:lnTo>
                <a:lnTo>
                  <a:pt x="2822" y="3029"/>
                </a:lnTo>
                <a:lnTo>
                  <a:pt x="2753" y="3026"/>
                </a:lnTo>
                <a:lnTo>
                  <a:pt x="2684" y="3025"/>
                </a:lnTo>
                <a:close/>
                <a:moveTo>
                  <a:pt x="2708" y="2647"/>
                </a:moveTo>
                <a:lnTo>
                  <a:pt x="2708" y="2647"/>
                </a:lnTo>
                <a:lnTo>
                  <a:pt x="2743" y="2646"/>
                </a:lnTo>
                <a:lnTo>
                  <a:pt x="2778" y="2645"/>
                </a:lnTo>
                <a:lnTo>
                  <a:pt x="2813" y="2643"/>
                </a:lnTo>
                <a:lnTo>
                  <a:pt x="2847" y="2640"/>
                </a:lnTo>
                <a:lnTo>
                  <a:pt x="2882" y="2636"/>
                </a:lnTo>
                <a:lnTo>
                  <a:pt x="2915" y="2631"/>
                </a:lnTo>
                <a:lnTo>
                  <a:pt x="2949" y="2626"/>
                </a:lnTo>
                <a:lnTo>
                  <a:pt x="2982" y="2620"/>
                </a:lnTo>
                <a:lnTo>
                  <a:pt x="3014" y="2613"/>
                </a:lnTo>
                <a:lnTo>
                  <a:pt x="3047" y="2605"/>
                </a:lnTo>
                <a:lnTo>
                  <a:pt x="3079" y="2596"/>
                </a:lnTo>
                <a:lnTo>
                  <a:pt x="3112" y="2587"/>
                </a:lnTo>
                <a:lnTo>
                  <a:pt x="3144" y="2577"/>
                </a:lnTo>
                <a:lnTo>
                  <a:pt x="3175" y="2566"/>
                </a:lnTo>
                <a:lnTo>
                  <a:pt x="3205" y="2555"/>
                </a:lnTo>
                <a:lnTo>
                  <a:pt x="3236" y="2542"/>
                </a:lnTo>
                <a:lnTo>
                  <a:pt x="3266" y="2530"/>
                </a:lnTo>
                <a:lnTo>
                  <a:pt x="3297" y="2517"/>
                </a:lnTo>
                <a:lnTo>
                  <a:pt x="3326" y="2502"/>
                </a:lnTo>
                <a:lnTo>
                  <a:pt x="3355" y="2487"/>
                </a:lnTo>
                <a:lnTo>
                  <a:pt x="3383" y="2472"/>
                </a:lnTo>
                <a:lnTo>
                  <a:pt x="3411" y="2455"/>
                </a:lnTo>
                <a:lnTo>
                  <a:pt x="3439" y="2438"/>
                </a:lnTo>
                <a:lnTo>
                  <a:pt x="3466" y="2421"/>
                </a:lnTo>
                <a:lnTo>
                  <a:pt x="3493" y="2403"/>
                </a:lnTo>
                <a:lnTo>
                  <a:pt x="3519" y="2384"/>
                </a:lnTo>
                <a:lnTo>
                  <a:pt x="3545" y="2365"/>
                </a:lnTo>
                <a:lnTo>
                  <a:pt x="3571" y="2345"/>
                </a:lnTo>
                <a:lnTo>
                  <a:pt x="3596" y="2324"/>
                </a:lnTo>
                <a:lnTo>
                  <a:pt x="3619" y="2303"/>
                </a:lnTo>
                <a:lnTo>
                  <a:pt x="3643" y="2282"/>
                </a:lnTo>
                <a:lnTo>
                  <a:pt x="3667" y="2259"/>
                </a:lnTo>
                <a:lnTo>
                  <a:pt x="3689" y="2237"/>
                </a:lnTo>
                <a:lnTo>
                  <a:pt x="3711" y="2213"/>
                </a:lnTo>
                <a:lnTo>
                  <a:pt x="3733" y="2189"/>
                </a:lnTo>
                <a:lnTo>
                  <a:pt x="3754" y="2165"/>
                </a:lnTo>
                <a:lnTo>
                  <a:pt x="3774" y="2140"/>
                </a:lnTo>
                <a:lnTo>
                  <a:pt x="3795" y="2115"/>
                </a:lnTo>
                <a:lnTo>
                  <a:pt x="3814" y="2089"/>
                </a:lnTo>
                <a:lnTo>
                  <a:pt x="3832" y="2063"/>
                </a:lnTo>
                <a:lnTo>
                  <a:pt x="3850" y="2036"/>
                </a:lnTo>
                <a:lnTo>
                  <a:pt x="3868" y="2010"/>
                </a:lnTo>
                <a:lnTo>
                  <a:pt x="3884" y="1983"/>
                </a:lnTo>
                <a:lnTo>
                  <a:pt x="3900" y="1954"/>
                </a:lnTo>
                <a:lnTo>
                  <a:pt x="3915" y="1925"/>
                </a:lnTo>
                <a:lnTo>
                  <a:pt x="3930" y="1897"/>
                </a:lnTo>
                <a:lnTo>
                  <a:pt x="3944" y="1868"/>
                </a:lnTo>
                <a:lnTo>
                  <a:pt x="3957" y="1839"/>
                </a:lnTo>
                <a:lnTo>
                  <a:pt x="3970" y="1808"/>
                </a:lnTo>
                <a:lnTo>
                  <a:pt x="3981" y="1778"/>
                </a:lnTo>
                <a:lnTo>
                  <a:pt x="3993" y="1748"/>
                </a:lnTo>
                <a:lnTo>
                  <a:pt x="4003" y="1717"/>
                </a:lnTo>
                <a:lnTo>
                  <a:pt x="4012" y="1686"/>
                </a:lnTo>
                <a:lnTo>
                  <a:pt x="4021" y="1654"/>
                </a:lnTo>
                <a:lnTo>
                  <a:pt x="4029" y="1622"/>
                </a:lnTo>
                <a:lnTo>
                  <a:pt x="4036" y="1590"/>
                </a:lnTo>
                <a:lnTo>
                  <a:pt x="4042" y="1557"/>
                </a:lnTo>
                <a:lnTo>
                  <a:pt x="4048" y="1525"/>
                </a:lnTo>
                <a:lnTo>
                  <a:pt x="4052" y="1492"/>
                </a:lnTo>
                <a:lnTo>
                  <a:pt x="4057" y="1459"/>
                </a:lnTo>
                <a:lnTo>
                  <a:pt x="4060" y="1425"/>
                </a:lnTo>
                <a:lnTo>
                  <a:pt x="4062" y="1391"/>
                </a:lnTo>
                <a:lnTo>
                  <a:pt x="4063" y="1357"/>
                </a:lnTo>
                <a:lnTo>
                  <a:pt x="4063" y="1324"/>
                </a:lnTo>
                <a:lnTo>
                  <a:pt x="4063" y="1289"/>
                </a:lnTo>
                <a:lnTo>
                  <a:pt x="4062" y="1255"/>
                </a:lnTo>
                <a:lnTo>
                  <a:pt x="4060" y="1221"/>
                </a:lnTo>
                <a:lnTo>
                  <a:pt x="4057" y="1188"/>
                </a:lnTo>
                <a:lnTo>
                  <a:pt x="4052" y="1155"/>
                </a:lnTo>
                <a:lnTo>
                  <a:pt x="4048" y="1121"/>
                </a:lnTo>
                <a:lnTo>
                  <a:pt x="4042" y="1089"/>
                </a:lnTo>
                <a:lnTo>
                  <a:pt x="4036" y="1057"/>
                </a:lnTo>
                <a:lnTo>
                  <a:pt x="4029" y="1025"/>
                </a:lnTo>
                <a:lnTo>
                  <a:pt x="4021" y="993"/>
                </a:lnTo>
                <a:lnTo>
                  <a:pt x="4012" y="962"/>
                </a:lnTo>
                <a:lnTo>
                  <a:pt x="4003" y="930"/>
                </a:lnTo>
                <a:lnTo>
                  <a:pt x="3993" y="899"/>
                </a:lnTo>
                <a:lnTo>
                  <a:pt x="3981" y="868"/>
                </a:lnTo>
                <a:lnTo>
                  <a:pt x="3970" y="838"/>
                </a:lnTo>
                <a:lnTo>
                  <a:pt x="3957" y="809"/>
                </a:lnTo>
                <a:lnTo>
                  <a:pt x="3944" y="778"/>
                </a:lnTo>
                <a:lnTo>
                  <a:pt x="3930" y="750"/>
                </a:lnTo>
                <a:lnTo>
                  <a:pt x="3915" y="721"/>
                </a:lnTo>
                <a:lnTo>
                  <a:pt x="3900" y="693"/>
                </a:lnTo>
                <a:lnTo>
                  <a:pt x="3884" y="665"/>
                </a:lnTo>
                <a:lnTo>
                  <a:pt x="3868" y="638"/>
                </a:lnTo>
                <a:lnTo>
                  <a:pt x="3850" y="610"/>
                </a:lnTo>
                <a:lnTo>
                  <a:pt x="3832" y="584"/>
                </a:lnTo>
                <a:lnTo>
                  <a:pt x="3814" y="557"/>
                </a:lnTo>
                <a:lnTo>
                  <a:pt x="3795" y="532"/>
                </a:lnTo>
                <a:lnTo>
                  <a:pt x="3774" y="506"/>
                </a:lnTo>
                <a:lnTo>
                  <a:pt x="3754" y="481"/>
                </a:lnTo>
                <a:lnTo>
                  <a:pt x="3733" y="458"/>
                </a:lnTo>
                <a:lnTo>
                  <a:pt x="3711" y="433"/>
                </a:lnTo>
                <a:lnTo>
                  <a:pt x="3689" y="411"/>
                </a:lnTo>
                <a:lnTo>
                  <a:pt x="3667" y="388"/>
                </a:lnTo>
                <a:lnTo>
                  <a:pt x="3643" y="366"/>
                </a:lnTo>
                <a:lnTo>
                  <a:pt x="3619" y="344"/>
                </a:lnTo>
                <a:lnTo>
                  <a:pt x="3596" y="323"/>
                </a:lnTo>
                <a:lnTo>
                  <a:pt x="3571" y="303"/>
                </a:lnTo>
                <a:lnTo>
                  <a:pt x="3545" y="282"/>
                </a:lnTo>
                <a:lnTo>
                  <a:pt x="3519" y="263"/>
                </a:lnTo>
                <a:lnTo>
                  <a:pt x="3493" y="244"/>
                </a:lnTo>
                <a:lnTo>
                  <a:pt x="3466" y="226"/>
                </a:lnTo>
                <a:lnTo>
                  <a:pt x="3439" y="208"/>
                </a:lnTo>
                <a:lnTo>
                  <a:pt x="3411" y="191"/>
                </a:lnTo>
                <a:lnTo>
                  <a:pt x="3383" y="176"/>
                </a:lnTo>
                <a:lnTo>
                  <a:pt x="3355" y="160"/>
                </a:lnTo>
                <a:lnTo>
                  <a:pt x="3326" y="145"/>
                </a:lnTo>
                <a:lnTo>
                  <a:pt x="3297" y="131"/>
                </a:lnTo>
                <a:lnTo>
                  <a:pt x="3266" y="117"/>
                </a:lnTo>
                <a:lnTo>
                  <a:pt x="3236" y="104"/>
                </a:lnTo>
                <a:lnTo>
                  <a:pt x="3205" y="92"/>
                </a:lnTo>
                <a:lnTo>
                  <a:pt x="3175" y="80"/>
                </a:lnTo>
                <a:lnTo>
                  <a:pt x="3144" y="70"/>
                </a:lnTo>
                <a:lnTo>
                  <a:pt x="3112" y="60"/>
                </a:lnTo>
                <a:lnTo>
                  <a:pt x="3079" y="51"/>
                </a:lnTo>
                <a:lnTo>
                  <a:pt x="3047" y="42"/>
                </a:lnTo>
                <a:lnTo>
                  <a:pt x="3014" y="34"/>
                </a:lnTo>
                <a:lnTo>
                  <a:pt x="2982" y="27"/>
                </a:lnTo>
                <a:lnTo>
                  <a:pt x="2949" y="20"/>
                </a:lnTo>
                <a:lnTo>
                  <a:pt x="2915" y="15"/>
                </a:lnTo>
                <a:lnTo>
                  <a:pt x="2882" y="10"/>
                </a:lnTo>
                <a:lnTo>
                  <a:pt x="2847" y="7"/>
                </a:lnTo>
                <a:lnTo>
                  <a:pt x="2813" y="4"/>
                </a:lnTo>
                <a:lnTo>
                  <a:pt x="2778" y="1"/>
                </a:lnTo>
                <a:lnTo>
                  <a:pt x="2743" y="0"/>
                </a:lnTo>
                <a:lnTo>
                  <a:pt x="2708" y="0"/>
                </a:lnTo>
                <a:lnTo>
                  <a:pt x="2673" y="0"/>
                </a:lnTo>
                <a:lnTo>
                  <a:pt x="2639" y="1"/>
                </a:lnTo>
                <a:lnTo>
                  <a:pt x="2605" y="4"/>
                </a:lnTo>
                <a:lnTo>
                  <a:pt x="2570" y="7"/>
                </a:lnTo>
                <a:lnTo>
                  <a:pt x="2536" y="10"/>
                </a:lnTo>
                <a:lnTo>
                  <a:pt x="2503" y="15"/>
                </a:lnTo>
                <a:lnTo>
                  <a:pt x="2469" y="20"/>
                </a:lnTo>
                <a:lnTo>
                  <a:pt x="2436" y="27"/>
                </a:lnTo>
                <a:lnTo>
                  <a:pt x="2402" y="34"/>
                </a:lnTo>
                <a:lnTo>
                  <a:pt x="2370" y="42"/>
                </a:lnTo>
                <a:lnTo>
                  <a:pt x="2338" y="51"/>
                </a:lnTo>
                <a:lnTo>
                  <a:pt x="2306" y="60"/>
                </a:lnTo>
                <a:lnTo>
                  <a:pt x="2274" y="70"/>
                </a:lnTo>
                <a:lnTo>
                  <a:pt x="2243" y="80"/>
                </a:lnTo>
                <a:lnTo>
                  <a:pt x="2212" y="92"/>
                </a:lnTo>
                <a:lnTo>
                  <a:pt x="2181" y="104"/>
                </a:lnTo>
                <a:lnTo>
                  <a:pt x="2152" y="117"/>
                </a:lnTo>
                <a:lnTo>
                  <a:pt x="2121" y="131"/>
                </a:lnTo>
                <a:lnTo>
                  <a:pt x="2092" y="145"/>
                </a:lnTo>
                <a:lnTo>
                  <a:pt x="2063" y="160"/>
                </a:lnTo>
                <a:lnTo>
                  <a:pt x="2035" y="176"/>
                </a:lnTo>
                <a:lnTo>
                  <a:pt x="2007" y="191"/>
                </a:lnTo>
                <a:lnTo>
                  <a:pt x="1979" y="208"/>
                </a:lnTo>
                <a:lnTo>
                  <a:pt x="1952" y="226"/>
                </a:lnTo>
                <a:lnTo>
                  <a:pt x="1925" y="244"/>
                </a:lnTo>
                <a:lnTo>
                  <a:pt x="1899" y="263"/>
                </a:lnTo>
                <a:lnTo>
                  <a:pt x="1873" y="282"/>
                </a:lnTo>
                <a:lnTo>
                  <a:pt x="1847" y="303"/>
                </a:lnTo>
                <a:lnTo>
                  <a:pt x="1822" y="323"/>
                </a:lnTo>
                <a:lnTo>
                  <a:pt x="1797" y="344"/>
                </a:lnTo>
                <a:lnTo>
                  <a:pt x="1774" y="366"/>
                </a:lnTo>
                <a:lnTo>
                  <a:pt x="1751" y="388"/>
                </a:lnTo>
                <a:lnTo>
                  <a:pt x="1728" y="411"/>
                </a:lnTo>
                <a:lnTo>
                  <a:pt x="1706" y="433"/>
                </a:lnTo>
                <a:lnTo>
                  <a:pt x="1685" y="458"/>
                </a:lnTo>
                <a:lnTo>
                  <a:pt x="1664" y="481"/>
                </a:lnTo>
                <a:lnTo>
                  <a:pt x="1643" y="506"/>
                </a:lnTo>
                <a:lnTo>
                  <a:pt x="1623" y="532"/>
                </a:lnTo>
                <a:lnTo>
                  <a:pt x="1604" y="557"/>
                </a:lnTo>
                <a:lnTo>
                  <a:pt x="1586" y="584"/>
                </a:lnTo>
                <a:lnTo>
                  <a:pt x="1568" y="610"/>
                </a:lnTo>
                <a:lnTo>
                  <a:pt x="1550" y="638"/>
                </a:lnTo>
                <a:lnTo>
                  <a:pt x="1533" y="665"/>
                </a:lnTo>
                <a:lnTo>
                  <a:pt x="1517" y="693"/>
                </a:lnTo>
                <a:lnTo>
                  <a:pt x="1503" y="721"/>
                </a:lnTo>
                <a:lnTo>
                  <a:pt x="1488" y="750"/>
                </a:lnTo>
                <a:lnTo>
                  <a:pt x="1474" y="778"/>
                </a:lnTo>
                <a:lnTo>
                  <a:pt x="1461" y="809"/>
                </a:lnTo>
                <a:lnTo>
                  <a:pt x="1448" y="838"/>
                </a:lnTo>
                <a:lnTo>
                  <a:pt x="1436" y="868"/>
                </a:lnTo>
                <a:lnTo>
                  <a:pt x="1425" y="899"/>
                </a:lnTo>
                <a:lnTo>
                  <a:pt x="1415" y="930"/>
                </a:lnTo>
                <a:lnTo>
                  <a:pt x="1406" y="962"/>
                </a:lnTo>
                <a:lnTo>
                  <a:pt x="1397" y="993"/>
                </a:lnTo>
                <a:lnTo>
                  <a:pt x="1389" y="1025"/>
                </a:lnTo>
                <a:lnTo>
                  <a:pt x="1381" y="1057"/>
                </a:lnTo>
                <a:lnTo>
                  <a:pt x="1376" y="1089"/>
                </a:lnTo>
                <a:lnTo>
                  <a:pt x="1370" y="1121"/>
                </a:lnTo>
                <a:lnTo>
                  <a:pt x="1366" y="1155"/>
                </a:lnTo>
                <a:lnTo>
                  <a:pt x="1361" y="1188"/>
                </a:lnTo>
                <a:lnTo>
                  <a:pt x="1358" y="1221"/>
                </a:lnTo>
                <a:lnTo>
                  <a:pt x="1355" y="1255"/>
                </a:lnTo>
                <a:lnTo>
                  <a:pt x="1354" y="1289"/>
                </a:lnTo>
                <a:lnTo>
                  <a:pt x="1354" y="1324"/>
                </a:lnTo>
                <a:lnTo>
                  <a:pt x="1354" y="1357"/>
                </a:lnTo>
                <a:lnTo>
                  <a:pt x="1355" y="1391"/>
                </a:lnTo>
                <a:lnTo>
                  <a:pt x="1358" y="1425"/>
                </a:lnTo>
                <a:lnTo>
                  <a:pt x="1361" y="1459"/>
                </a:lnTo>
                <a:lnTo>
                  <a:pt x="1366" y="1492"/>
                </a:lnTo>
                <a:lnTo>
                  <a:pt x="1370" y="1525"/>
                </a:lnTo>
                <a:lnTo>
                  <a:pt x="1376" y="1557"/>
                </a:lnTo>
                <a:lnTo>
                  <a:pt x="1381" y="1590"/>
                </a:lnTo>
                <a:lnTo>
                  <a:pt x="1389" y="1622"/>
                </a:lnTo>
                <a:lnTo>
                  <a:pt x="1397" y="1654"/>
                </a:lnTo>
                <a:lnTo>
                  <a:pt x="1406" y="1686"/>
                </a:lnTo>
                <a:lnTo>
                  <a:pt x="1415" y="1717"/>
                </a:lnTo>
                <a:lnTo>
                  <a:pt x="1425" y="1748"/>
                </a:lnTo>
                <a:lnTo>
                  <a:pt x="1436" y="1778"/>
                </a:lnTo>
                <a:lnTo>
                  <a:pt x="1448" y="1808"/>
                </a:lnTo>
                <a:lnTo>
                  <a:pt x="1461" y="1839"/>
                </a:lnTo>
                <a:lnTo>
                  <a:pt x="1474" y="1868"/>
                </a:lnTo>
                <a:lnTo>
                  <a:pt x="1488" y="1897"/>
                </a:lnTo>
                <a:lnTo>
                  <a:pt x="1503" y="1925"/>
                </a:lnTo>
                <a:lnTo>
                  <a:pt x="1517" y="1954"/>
                </a:lnTo>
                <a:lnTo>
                  <a:pt x="1533" y="1983"/>
                </a:lnTo>
                <a:lnTo>
                  <a:pt x="1550" y="2010"/>
                </a:lnTo>
                <a:lnTo>
                  <a:pt x="1568" y="2036"/>
                </a:lnTo>
                <a:lnTo>
                  <a:pt x="1586" y="2063"/>
                </a:lnTo>
                <a:lnTo>
                  <a:pt x="1604" y="2089"/>
                </a:lnTo>
                <a:lnTo>
                  <a:pt x="1623" y="2115"/>
                </a:lnTo>
                <a:lnTo>
                  <a:pt x="1643" y="2140"/>
                </a:lnTo>
                <a:lnTo>
                  <a:pt x="1664" y="2165"/>
                </a:lnTo>
                <a:lnTo>
                  <a:pt x="1685" y="2189"/>
                </a:lnTo>
                <a:lnTo>
                  <a:pt x="1706" y="2213"/>
                </a:lnTo>
                <a:lnTo>
                  <a:pt x="1728" y="2237"/>
                </a:lnTo>
                <a:lnTo>
                  <a:pt x="1751" y="2259"/>
                </a:lnTo>
                <a:lnTo>
                  <a:pt x="1774" y="2282"/>
                </a:lnTo>
                <a:lnTo>
                  <a:pt x="1797" y="2303"/>
                </a:lnTo>
                <a:lnTo>
                  <a:pt x="1822" y="2324"/>
                </a:lnTo>
                <a:lnTo>
                  <a:pt x="1847" y="2345"/>
                </a:lnTo>
                <a:lnTo>
                  <a:pt x="1873" y="2365"/>
                </a:lnTo>
                <a:lnTo>
                  <a:pt x="1899" y="2384"/>
                </a:lnTo>
                <a:lnTo>
                  <a:pt x="1925" y="2403"/>
                </a:lnTo>
                <a:lnTo>
                  <a:pt x="1952" y="2421"/>
                </a:lnTo>
                <a:lnTo>
                  <a:pt x="1979" y="2438"/>
                </a:lnTo>
                <a:lnTo>
                  <a:pt x="2007" y="2455"/>
                </a:lnTo>
                <a:lnTo>
                  <a:pt x="2035" y="2472"/>
                </a:lnTo>
                <a:lnTo>
                  <a:pt x="2063" y="2487"/>
                </a:lnTo>
                <a:lnTo>
                  <a:pt x="2092" y="2502"/>
                </a:lnTo>
                <a:lnTo>
                  <a:pt x="2121" y="2517"/>
                </a:lnTo>
                <a:lnTo>
                  <a:pt x="2152" y="2530"/>
                </a:lnTo>
                <a:lnTo>
                  <a:pt x="2181" y="2542"/>
                </a:lnTo>
                <a:lnTo>
                  <a:pt x="2212" y="2555"/>
                </a:lnTo>
                <a:lnTo>
                  <a:pt x="2243" y="2566"/>
                </a:lnTo>
                <a:lnTo>
                  <a:pt x="2274" y="2577"/>
                </a:lnTo>
                <a:lnTo>
                  <a:pt x="2306" y="2587"/>
                </a:lnTo>
                <a:lnTo>
                  <a:pt x="2338" y="2596"/>
                </a:lnTo>
                <a:lnTo>
                  <a:pt x="2370" y="2605"/>
                </a:lnTo>
                <a:lnTo>
                  <a:pt x="2402" y="2613"/>
                </a:lnTo>
                <a:lnTo>
                  <a:pt x="2436" y="2620"/>
                </a:lnTo>
                <a:lnTo>
                  <a:pt x="2469" y="2626"/>
                </a:lnTo>
                <a:lnTo>
                  <a:pt x="2503" y="2631"/>
                </a:lnTo>
                <a:lnTo>
                  <a:pt x="2536" y="2636"/>
                </a:lnTo>
                <a:lnTo>
                  <a:pt x="2570" y="2640"/>
                </a:lnTo>
                <a:lnTo>
                  <a:pt x="2605" y="2643"/>
                </a:lnTo>
                <a:lnTo>
                  <a:pt x="2639" y="2645"/>
                </a:lnTo>
                <a:lnTo>
                  <a:pt x="2673" y="2646"/>
                </a:lnTo>
                <a:lnTo>
                  <a:pt x="2708" y="2647"/>
                </a:lnTo>
                <a:close/>
              </a:path>
            </a:pathLst>
          </a:custGeom>
          <a:solidFill>
            <a:schemeClr val="bg1">
              <a:lumMod val="95000"/>
            </a:schemeClr>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sz="1350">
              <a:solidFill>
                <a:srgbClr val="FFFFFF"/>
              </a:solidFill>
              <a:latin typeface="+mn-ea"/>
              <a:ea typeface="+mn-ea"/>
            </a:endParaRPr>
          </a:p>
        </p:txBody>
      </p:sp>
      <p:grpSp>
        <p:nvGrpSpPr>
          <p:cNvPr id="21" name="组合 20"/>
          <p:cNvGrpSpPr/>
          <p:nvPr/>
        </p:nvGrpSpPr>
        <p:grpSpPr>
          <a:xfrm>
            <a:off x="4243303" y="1053872"/>
            <a:ext cx="659778" cy="658568"/>
            <a:chOff x="5892678" y="1846858"/>
            <a:chExt cx="916234" cy="915278"/>
          </a:xfrm>
        </p:grpSpPr>
        <p:sp>
          <p:nvSpPr>
            <p:cNvPr id="22" name="椭圆 4"/>
            <p:cNvSpPr>
              <a:spLocks noChangeArrowheads="1"/>
            </p:cNvSpPr>
            <p:nvPr/>
          </p:nvSpPr>
          <p:spPr bwMode="auto">
            <a:xfrm>
              <a:off x="5892678" y="1846858"/>
              <a:ext cx="916234" cy="915278"/>
            </a:xfrm>
            <a:prstGeom prst="ellipse">
              <a:avLst/>
            </a:prstGeom>
            <a:solidFill>
              <a:srgbClr val="FACD89"/>
            </a:solidFill>
            <a:ln>
              <a:noFill/>
            </a:ln>
            <a:extLst>
              <a:ext uri="{91240B29-F687-4F45-9708-019B960494DF}">
                <a14:hiddenLine xmlns:a14="http://schemas.microsoft.com/office/drawing/2010/main" w="9525">
                  <a:solidFill>
                    <a:srgbClr val="000000"/>
                  </a:solidFill>
                  <a:rou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spcBef>
                  <a:spcPct val="0"/>
                </a:spcBef>
                <a:buFont typeface="Arial" panose="020B0604020202020204" pitchFamily="34" charset="0"/>
                <a:buNone/>
              </a:pPr>
              <a:endParaRPr lang="zh-CN" altLang="en-US" sz="1425">
                <a:solidFill>
                  <a:schemeClr val="tx1">
                    <a:lumMod val="65000"/>
                    <a:lumOff val="35000"/>
                  </a:schemeClr>
                </a:solidFill>
                <a:latin typeface="+mn-ea"/>
                <a:ea typeface="+mn-ea"/>
              </a:endParaRPr>
            </a:p>
          </p:txBody>
        </p:sp>
        <p:sp>
          <p:nvSpPr>
            <p:cNvPr id="23" name="KSO_Shape"/>
            <p:cNvSpPr>
              <a:spLocks noChangeAspect="1"/>
            </p:cNvSpPr>
            <p:nvPr/>
          </p:nvSpPr>
          <p:spPr bwMode="auto">
            <a:xfrm>
              <a:off x="6177410" y="2133797"/>
              <a:ext cx="360000" cy="341400"/>
            </a:xfrm>
            <a:custGeom>
              <a:avLst/>
              <a:gdLst/>
              <a:ahLst/>
              <a:cxnLst/>
              <a:rect l="0" t="0" r="r" b="b"/>
              <a:pathLst>
                <a:path w="1917701" h="1819275">
                  <a:moveTo>
                    <a:pt x="711992" y="795933"/>
                  </a:moveTo>
                  <a:lnTo>
                    <a:pt x="722042" y="796197"/>
                  </a:lnTo>
                  <a:lnTo>
                    <a:pt x="731828" y="796462"/>
                  </a:lnTo>
                  <a:lnTo>
                    <a:pt x="742143" y="796991"/>
                  </a:lnTo>
                  <a:lnTo>
                    <a:pt x="751929" y="797784"/>
                  </a:lnTo>
                  <a:lnTo>
                    <a:pt x="761979" y="798577"/>
                  </a:lnTo>
                  <a:lnTo>
                    <a:pt x="771765" y="799635"/>
                  </a:lnTo>
                  <a:lnTo>
                    <a:pt x="781551" y="800957"/>
                  </a:lnTo>
                  <a:lnTo>
                    <a:pt x="791337" y="802544"/>
                  </a:lnTo>
                  <a:lnTo>
                    <a:pt x="800858" y="804130"/>
                  </a:lnTo>
                  <a:lnTo>
                    <a:pt x="810644" y="805981"/>
                  </a:lnTo>
                  <a:lnTo>
                    <a:pt x="820166" y="807832"/>
                  </a:lnTo>
                  <a:lnTo>
                    <a:pt x="829687" y="810212"/>
                  </a:lnTo>
                  <a:lnTo>
                    <a:pt x="839473" y="812592"/>
                  </a:lnTo>
                  <a:lnTo>
                    <a:pt x="848994" y="814972"/>
                  </a:lnTo>
                  <a:lnTo>
                    <a:pt x="858252" y="817616"/>
                  </a:lnTo>
                  <a:lnTo>
                    <a:pt x="867773" y="820525"/>
                  </a:lnTo>
                  <a:lnTo>
                    <a:pt x="886551" y="826871"/>
                  </a:lnTo>
                  <a:lnTo>
                    <a:pt x="905065" y="833746"/>
                  </a:lnTo>
                  <a:lnTo>
                    <a:pt x="923315" y="841415"/>
                  </a:lnTo>
                  <a:lnTo>
                    <a:pt x="941300" y="849612"/>
                  </a:lnTo>
                  <a:lnTo>
                    <a:pt x="959284" y="858603"/>
                  </a:lnTo>
                  <a:lnTo>
                    <a:pt x="976740" y="868122"/>
                  </a:lnTo>
                  <a:lnTo>
                    <a:pt x="993932" y="878170"/>
                  </a:lnTo>
                  <a:lnTo>
                    <a:pt x="1011123" y="889012"/>
                  </a:lnTo>
                  <a:lnTo>
                    <a:pt x="1003189" y="891392"/>
                  </a:lnTo>
                  <a:lnTo>
                    <a:pt x="995254" y="893772"/>
                  </a:lnTo>
                  <a:lnTo>
                    <a:pt x="987055" y="896416"/>
                  </a:lnTo>
                  <a:lnTo>
                    <a:pt x="979121" y="899325"/>
                  </a:lnTo>
                  <a:lnTo>
                    <a:pt x="971186" y="902762"/>
                  </a:lnTo>
                  <a:lnTo>
                    <a:pt x="962987" y="905936"/>
                  </a:lnTo>
                  <a:lnTo>
                    <a:pt x="955053" y="909638"/>
                  </a:lnTo>
                  <a:lnTo>
                    <a:pt x="947383" y="913604"/>
                  </a:lnTo>
                  <a:lnTo>
                    <a:pt x="939448" y="917835"/>
                  </a:lnTo>
                  <a:lnTo>
                    <a:pt x="932043" y="922066"/>
                  </a:lnTo>
                  <a:lnTo>
                    <a:pt x="924637" y="926826"/>
                  </a:lnTo>
                  <a:lnTo>
                    <a:pt x="917231" y="931850"/>
                  </a:lnTo>
                  <a:lnTo>
                    <a:pt x="910090" y="936874"/>
                  </a:lnTo>
                  <a:lnTo>
                    <a:pt x="902949" y="942427"/>
                  </a:lnTo>
                  <a:lnTo>
                    <a:pt x="896073" y="948509"/>
                  </a:lnTo>
                  <a:lnTo>
                    <a:pt x="889461" y="954326"/>
                  </a:lnTo>
                  <a:lnTo>
                    <a:pt x="883113" y="960937"/>
                  </a:lnTo>
                  <a:lnTo>
                    <a:pt x="877030" y="967812"/>
                  </a:lnTo>
                  <a:lnTo>
                    <a:pt x="871211" y="974952"/>
                  </a:lnTo>
                  <a:lnTo>
                    <a:pt x="865393" y="982356"/>
                  </a:lnTo>
                  <a:lnTo>
                    <a:pt x="859838" y="990024"/>
                  </a:lnTo>
                  <a:lnTo>
                    <a:pt x="854813" y="998486"/>
                  </a:lnTo>
                  <a:lnTo>
                    <a:pt x="850052" y="1006683"/>
                  </a:lnTo>
                  <a:lnTo>
                    <a:pt x="845556" y="1015674"/>
                  </a:lnTo>
                  <a:lnTo>
                    <a:pt x="841324" y="1025193"/>
                  </a:lnTo>
                  <a:lnTo>
                    <a:pt x="837886" y="1034713"/>
                  </a:lnTo>
                  <a:lnTo>
                    <a:pt x="834183" y="1044761"/>
                  </a:lnTo>
                  <a:lnTo>
                    <a:pt x="831274" y="1055074"/>
                  </a:lnTo>
                  <a:lnTo>
                    <a:pt x="828629" y="1066180"/>
                  </a:lnTo>
                  <a:lnTo>
                    <a:pt x="826249" y="1077550"/>
                  </a:lnTo>
                  <a:lnTo>
                    <a:pt x="824398" y="1089185"/>
                  </a:lnTo>
                  <a:lnTo>
                    <a:pt x="823340" y="1101349"/>
                  </a:lnTo>
                  <a:lnTo>
                    <a:pt x="822017" y="1115893"/>
                  </a:lnTo>
                  <a:lnTo>
                    <a:pt x="821488" y="1129907"/>
                  </a:lnTo>
                  <a:lnTo>
                    <a:pt x="821488" y="1143129"/>
                  </a:lnTo>
                  <a:lnTo>
                    <a:pt x="821753" y="1156086"/>
                  </a:lnTo>
                  <a:lnTo>
                    <a:pt x="822546" y="1168514"/>
                  </a:lnTo>
                  <a:lnTo>
                    <a:pt x="824133" y="1180413"/>
                  </a:lnTo>
                  <a:lnTo>
                    <a:pt x="825984" y="1192048"/>
                  </a:lnTo>
                  <a:lnTo>
                    <a:pt x="828100" y="1203154"/>
                  </a:lnTo>
                  <a:lnTo>
                    <a:pt x="830745" y="1213731"/>
                  </a:lnTo>
                  <a:lnTo>
                    <a:pt x="833654" y="1224044"/>
                  </a:lnTo>
                  <a:lnTo>
                    <a:pt x="836828" y="1233828"/>
                  </a:lnTo>
                  <a:lnTo>
                    <a:pt x="840531" y="1243348"/>
                  </a:lnTo>
                  <a:lnTo>
                    <a:pt x="844763" y="1252338"/>
                  </a:lnTo>
                  <a:lnTo>
                    <a:pt x="848994" y="1260800"/>
                  </a:lnTo>
                  <a:lnTo>
                    <a:pt x="853491" y="1269262"/>
                  </a:lnTo>
                  <a:lnTo>
                    <a:pt x="858516" y="1276930"/>
                  </a:lnTo>
                  <a:lnTo>
                    <a:pt x="863806" y="1284334"/>
                  </a:lnTo>
                  <a:lnTo>
                    <a:pt x="869360" y="1291474"/>
                  </a:lnTo>
                  <a:lnTo>
                    <a:pt x="874914" y="1298349"/>
                  </a:lnTo>
                  <a:lnTo>
                    <a:pt x="880997" y="1304960"/>
                  </a:lnTo>
                  <a:lnTo>
                    <a:pt x="887080" y="1311042"/>
                  </a:lnTo>
                  <a:lnTo>
                    <a:pt x="893428" y="1316859"/>
                  </a:lnTo>
                  <a:lnTo>
                    <a:pt x="900040" y="1322412"/>
                  </a:lnTo>
                  <a:lnTo>
                    <a:pt x="906652" y="1327436"/>
                  </a:lnTo>
                  <a:lnTo>
                    <a:pt x="913264" y="1332196"/>
                  </a:lnTo>
                  <a:lnTo>
                    <a:pt x="920405" y="1336956"/>
                  </a:lnTo>
                  <a:lnTo>
                    <a:pt x="927546" y="1341187"/>
                  </a:lnTo>
                  <a:lnTo>
                    <a:pt x="934687" y="1345417"/>
                  </a:lnTo>
                  <a:lnTo>
                    <a:pt x="941828" y="1349119"/>
                  </a:lnTo>
                  <a:lnTo>
                    <a:pt x="949234" y="1352821"/>
                  </a:lnTo>
                  <a:lnTo>
                    <a:pt x="956904" y="1355995"/>
                  </a:lnTo>
                  <a:lnTo>
                    <a:pt x="964310" y="1358903"/>
                  </a:lnTo>
                  <a:lnTo>
                    <a:pt x="971715" y="1361812"/>
                  </a:lnTo>
                  <a:lnTo>
                    <a:pt x="979121" y="1364456"/>
                  </a:lnTo>
                  <a:lnTo>
                    <a:pt x="986526" y="1366836"/>
                  </a:lnTo>
                  <a:lnTo>
                    <a:pt x="993932" y="1368952"/>
                  </a:lnTo>
                  <a:lnTo>
                    <a:pt x="1008479" y="1372654"/>
                  </a:lnTo>
                  <a:lnTo>
                    <a:pt x="1023025" y="1375562"/>
                  </a:lnTo>
                  <a:lnTo>
                    <a:pt x="1037043" y="1378471"/>
                  </a:lnTo>
                  <a:lnTo>
                    <a:pt x="1050532" y="1380058"/>
                  </a:lnTo>
                  <a:lnTo>
                    <a:pt x="1063227" y="1381380"/>
                  </a:lnTo>
                  <a:lnTo>
                    <a:pt x="1075129" y="1382438"/>
                  </a:lnTo>
                  <a:lnTo>
                    <a:pt x="1086237" y="1382702"/>
                  </a:lnTo>
                  <a:lnTo>
                    <a:pt x="1096287" y="1383231"/>
                  </a:lnTo>
                  <a:lnTo>
                    <a:pt x="1105015" y="1383495"/>
                  </a:lnTo>
                  <a:lnTo>
                    <a:pt x="1112421" y="1383231"/>
                  </a:lnTo>
                  <a:lnTo>
                    <a:pt x="1122736" y="1382702"/>
                  </a:lnTo>
                  <a:lnTo>
                    <a:pt x="1126703" y="1382438"/>
                  </a:lnTo>
                  <a:lnTo>
                    <a:pt x="1126703" y="1394337"/>
                  </a:lnTo>
                  <a:lnTo>
                    <a:pt x="1126968" y="1406236"/>
                  </a:lnTo>
                  <a:lnTo>
                    <a:pt x="1127232" y="1417607"/>
                  </a:lnTo>
                  <a:lnTo>
                    <a:pt x="1128025" y="1428977"/>
                  </a:lnTo>
                  <a:lnTo>
                    <a:pt x="1129083" y="1439554"/>
                  </a:lnTo>
                  <a:lnTo>
                    <a:pt x="1130141" y="1450131"/>
                  </a:lnTo>
                  <a:lnTo>
                    <a:pt x="1131728" y="1460444"/>
                  </a:lnTo>
                  <a:lnTo>
                    <a:pt x="1133580" y="1470228"/>
                  </a:lnTo>
                  <a:lnTo>
                    <a:pt x="1135431" y="1480012"/>
                  </a:lnTo>
                  <a:lnTo>
                    <a:pt x="1137547" y="1489267"/>
                  </a:lnTo>
                  <a:lnTo>
                    <a:pt x="1139927" y="1498522"/>
                  </a:lnTo>
                  <a:lnTo>
                    <a:pt x="1142572" y="1507513"/>
                  </a:lnTo>
                  <a:lnTo>
                    <a:pt x="1145481" y="1515710"/>
                  </a:lnTo>
                  <a:lnTo>
                    <a:pt x="1148391" y="1524172"/>
                  </a:lnTo>
                  <a:lnTo>
                    <a:pt x="1151564" y="1532105"/>
                  </a:lnTo>
                  <a:lnTo>
                    <a:pt x="1155003" y="1539773"/>
                  </a:lnTo>
                  <a:lnTo>
                    <a:pt x="1158441" y="1547442"/>
                  </a:lnTo>
                  <a:lnTo>
                    <a:pt x="1162408" y="1554581"/>
                  </a:lnTo>
                  <a:lnTo>
                    <a:pt x="1166111" y="1561721"/>
                  </a:lnTo>
                  <a:lnTo>
                    <a:pt x="1170078" y="1568596"/>
                  </a:lnTo>
                  <a:lnTo>
                    <a:pt x="1174575" y="1575207"/>
                  </a:lnTo>
                  <a:lnTo>
                    <a:pt x="1178806" y="1581553"/>
                  </a:lnTo>
                  <a:lnTo>
                    <a:pt x="1183038" y="1587370"/>
                  </a:lnTo>
                  <a:lnTo>
                    <a:pt x="1187799" y="1593452"/>
                  </a:lnTo>
                  <a:lnTo>
                    <a:pt x="1192560" y="1599005"/>
                  </a:lnTo>
                  <a:lnTo>
                    <a:pt x="1197320" y="1604558"/>
                  </a:lnTo>
                  <a:lnTo>
                    <a:pt x="1202346" y="1609582"/>
                  </a:lnTo>
                  <a:lnTo>
                    <a:pt x="1207635" y="1614607"/>
                  </a:lnTo>
                  <a:lnTo>
                    <a:pt x="1212660" y="1619366"/>
                  </a:lnTo>
                  <a:lnTo>
                    <a:pt x="1217950" y="1624126"/>
                  </a:lnTo>
                  <a:lnTo>
                    <a:pt x="1223240" y="1628357"/>
                  </a:lnTo>
                  <a:lnTo>
                    <a:pt x="1229058" y="1632852"/>
                  </a:lnTo>
                  <a:lnTo>
                    <a:pt x="1234348" y="1636819"/>
                  </a:lnTo>
                  <a:lnTo>
                    <a:pt x="1239902" y="1640521"/>
                  </a:lnTo>
                  <a:lnTo>
                    <a:pt x="1245721" y="1644487"/>
                  </a:lnTo>
                  <a:lnTo>
                    <a:pt x="1251540" y="1647660"/>
                  </a:lnTo>
                  <a:lnTo>
                    <a:pt x="1263177" y="1654271"/>
                  </a:lnTo>
                  <a:lnTo>
                    <a:pt x="1274814" y="1660353"/>
                  </a:lnTo>
                  <a:lnTo>
                    <a:pt x="1286716" y="1665377"/>
                  </a:lnTo>
                  <a:lnTo>
                    <a:pt x="1298882" y="1670137"/>
                  </a:lnTo>
                  <a:lnTo>
                    <a:pt x="1310784" y="1673839"/>
                  </a:lnTo>
                  <a:lnTo>
                    <a:pt x="1322686" y="1677541"/>
                  </a:lnTo>
                  <a:lnTo>
                    <a:pt x="1334588" y="1680714"/>
                  </a:lnTo>
                  <a:lnTo>
                    <a:pt x="1346225" y="1683094"/>
                  </a:lnTo>
                  <a:lnTo>
                    <a:pt x="1357862" y="1685474"/>
                  </a:lnTo>
                  <a:lnTo>
                    <a:pt x="1368971" y="1687325"/>
                  </a:lnTo>
                  <a:lnTo>
                    <a:pt x="1380079" y="1688382"/>
                  </a:lnTo>
                  <a:lnTo>
                    <a:pt x="1390658" y="1689705"/>
                  </a:lnTo>
                  <a:lnTo>
                    <a:pt x="1401238" y="1690498"/>
                  </a:lnTo>
                  <a:lnTo>
                    <a:pt x="1411024" y="1690762"/>
                  </a:lnTo>
                  <a:lnTo>
                    <a:pt x="1411817" y="1709537"/>
                  </a:lnTo>
                  <a:lnTo>
                    <a:pt x="1412346" y="1728311"/>
                  </a:lnTo>
                  <a:lnTo>
                    <a:pt x="1412875" y="1747086"/>
                  </a:lnTo>
                  <a:lnTo>
                    <a:pt x="1412875" y="1766125"/>
                  </a:lnTo>
                  <a:lnTo>
                    <a:pt x="1412346" y="1792832"/>
                  </a:lnTo>
                  <a:lnTo>
                    <a:pt x="1411553" y="1819275"/>
                  </a:lnTo>
                  <a:lnTo>
                    <a:pt x="793" y="1811078"/>
                  </a:lnTo>
                  <a:lnTo>
                    <a:pt x="264" y="1784635"/>
                  </a:lnTo>
                  <a:lnTo>
                    <a:pt x="0" y="1757928"/>
                  </a:lnTo>
                  <a:lnTo>
                    <a:pt x="529" y="1733071"/>
                  </a:lnTo>
                  <a:lnTo>
                    <a:pt x="1058" y="1708215"/>
                  </a:lnTo>
                  <a:lnTo>
                    <a:pt x="2645" y="1683623"/>
                  </a:lnTo>
                  <a:lnTo>
                    <a:pt x="4232" y="1659031"/>
                  </a:lnTo>
                  <a:lnTo>
                    <a:pt x="6612" y="1634968"/>
                  </a:lnTo>
                  <a:lnTo>
                    <a:pt x="8992" y="1610905"/>
                  </a:lnTo>
                  <a:lnTo>
                    <a:pt x="12166" y="1587106"/>
                  </a:lnTo>
                  <a:lnTo>
                    <a:pt x="15340" y="1563307"/>
                  </a:lnTo>
                  <a:lnTo>
                    <a:pt x="19307" y="1539773"/>
                  </a:lnTo>
                  <a:lnTo>
                    <a:pt x="23804" y="1516503"/>
                  </a:lnTo>
                  <a:lnTo>
                    <a:pt x="28300" y="1493762"/>
                  </a:lnTo>
                  <a:lnTo>
                    <a:pt x="33590" y="1470757"/>
                  </a:lnTo>
                  <a:lnTo>
                    <a:pt x="38879" y="1448280"/>
                  </a:lnTo>
                  <a:lnTo>
                    <a:pt x="44962" y="1425804"/>
                  </a:lnTo>
                  <a:lnTo>
                    <a:pt x="51045" y="1403856"/>
                  </a:lnTo>
                  <a:lnTo>
                    <a:pt x="57658" y="1382173"/>
                  </a:lnTo>
                  <a:lnTo>
                    <a:pt x="64799" y="1360754"/>
                  </a:lnTo>
                  <a:lnTo>
                    <a:pt x="72204" y="1339336"/>
                  </a:lnTo>
                  <a:lnTo>
                    <a:pt x="79874" y="1318710"/>
                  </a:lnTo>
                  <a:lnTo>
                    <a:pt x="88073" y="1298085"/>
                  </a:lnTo>
                  <a:lnTo>
                    <a:pt x="96272" y="1277459"/>
                  </a:lnTo>
                  <a:lnTo>
                    <a:pt x="105265" y="1257627"/>
                  </a:lnTo>
                  <a:lnTo>
                    <a:pt x="114522" y="1238059"/>
                  </a:lnTo>
                  <a:lnTo>
                    <a:pt x="123779" y="1218491"/>
                  </a:lnTo>
                  <a:lnTo>
                    <a:pt x="133565" y="1199452"/>
                  </a:lnTo>
                  <a:lnTo>
                    <a:pt x="143615" y="1180678"/>
                  </a:lnTo>
                  <a:lnTo>
                    <a:pt x="153930" y="1162432"/>
                  </a:lnTo>
                  <a:lnTo>
                    <a:pt x="165038" y="1144451"/>
                  </a:lnTo>
                  <a:lnTo>
                    <a:pt x="176147" y="1126734"/>
                  </a:lnTo>
                  <a:lnTo>
                    <a:pt x="187255" y="1109546"/>
                  </a:lnTo>
                  <a:lnTo>
                    <a:pt x="198892" y="1092623"/>
                  </a:lnTo>
                  <a:lnTo>
                    <a:pt x="210794" y="1075964"/>
                  </a:lnTo>
                  <a:lnTo>
                    <a:pt x="222960" y="1059834"/>
                  </a:lnTo>
                  <a:lnTo>
                    <a:pt x="235391" y="1044232"/>
                  </a:lnTo>
                  <a:lnTo>
                    <a:pt x="248351" y="1028895"/>
                  </a:lnTo>
                  <a:lnTo>
                    <a:pt x="261310" y="1013823"/>
                  </a:lnTo>
                  <a:lnTo>
                    <a:pt x="274799" y="999544"/>
                  </a:lnTo>
                  <a:lnTo>
                    <a:pt x="288288" y="985529"/>
                  </a:lnTo>
                  <a:lnTo>
                    <a:pt x="302041" y="971779"/>
                  </a:lnTo>
                  <a:lnTo>
                    <a:pt x="316059" y="958557"/>
                  </a:lnTo>
                  <a:lnTo>
                    <a:pt x="330341" y="946129"/>
                  </a:lnTo>
                  <a:lnTo>
                    <a:pt x="344888" y="933965"/>
                  </a:lnTo>
                  <a:lnTo>
                    <a:pt x="359963" y="922066"/>
                  </a:lnTo>
                  <a:lnTo>
                    <a:pt x="374774" y="910695"/>
                  </a:lnTo>
                  <a:lnTo>
                    <a:pt x="389850" y="899589"/>
                  </a:lnTo>
                  <a:lnTo>
                    <a:pt x="405454" y="889541"/>
                  </a:lnTo>
                  <a:lnTo>
                    <a:pt x="420794" y="879757"/>
                  </a:lnTo>
                  <a:lnTo>
                    <a:pt x="436664" y="870238"/>
                  </a:lnTo>
                  <a:lnTo>
                    <a:pt x="452533" y="861511"/>
                  </a:lnTo>
                  <a:lnTo>
                    <a:pt x="468666" y="853314"/>
                  </a:lnTo>
                  <a:lnTo>
                    <a:pt x="485064" y="845646"/>
                  </a:lnTo>
                  <a:lnTo>
                    <a:pt x="501727" y="838242"/>
                  </a:lnTo>
                  <a:lnTo>
                    <a:pt x="518389" y="831631"/>
                  </a:lnTo>
                  <a:lnTo>
                    <a:pt x="535316" y="825285"/>
                  </a:lnTo>
                  <a:lnTo>
                    <a:pt x="552243" y="819732"/>
                  </a:lnTo>
                  <a:lnTo>
                    <a:pt x="569435" y="814972"/>
                  </a:lnTo>
                  <a:lnTo>
                    <a:pt x="586891" y="810477"/>
                  </a:lnTo>
                  <a:lnTo>
                    <a:pt x="604347" y="806510"/>
                  </a:lnTo>
                  <a:lnTo>
                    <a:pt x="622067" y="803337"/>
                  </a:lnTo>
                  <a:lnTo>
                    <a:pt x="639787" y="800693"/>
                  </a:lnTo>
                  <a:lnTo>
                    <a:pt x="657508" y="798577"/>
                  </a:lnTo>
                  <a:lnTo>
                    <a:pt x="675757" y="796991"/>
                  </a:lnTo>
                  <a:lnTo>
                    <a:pt x="693742" y="796197"/>
                  </a:lnTo>
                  <a:lnTo>
                    <a:pt x="711992" y="795933"/>
                  </a:lnTo>
                  <a:close/>
                  <a:moveTo>
                    <a:pt x="1463280" y="660400"/>
                  </a:moveTo>
                  <a:lnTo>
                    <a:pt x="1469893" y="660400"/>
                  </a:lnTo>
                  <a:lnTo>
                    <a:pt x="1477034" y="660665"/>
                  </a:lnTo>
                  <a:lnTo>
                    <a:pt x="1483912" y="660929"/>
                  </a:lnTo>
                  <a:lnTo>
                    <a:pt x="1490789" y="661988"/>
                  </a:lnTo>
                  <a:lnTo>
                    <a:pt x="1497666" y="663046"/>
                  </a:lnTo>
                  <a:lnTo>
                    <a:pt x="1504279" y="664898"/>
                  </a:lnTo>
                  <a:lnTo>
                    <a:pt x="1510891" y="666750"/>
                  </a:lnTo>
                  <a:lnTo>
                    <a:pt x="1516975" y="668867"/>
                  </a:lnTo>
                  <a:lnTo>
                    <a:pt x="1523323" y="671248"/>
                  </a:lnTo>
                  <a:lnTo>
                    <a:pt x="1529142" y="673894"/>
                  </a:lnTo>
                  <a:lnTo>
                    <a:pt x="1535226" y="676804"/>
                  </a:lnTo>
                  <a:lnTo>
                    <a:pt x="1540780" y="679979"/>
                  </a:lnTo>
                  <a:lnTo>
                    <a:pt x="1546599" y="683683"/>
                  </a:lnTo>
                  <a:lnTo>
                    <a:pt x="1551625" y="687123"/>
                  </a:lnTo>
                  <a:lnTo>
                    <a:pt x="1556915" y="691356"/>
                  </a:lnTo>
                  <a:lnTo>
                    <a:pt x="1561676" y="695590"/>
                  </a:lnTo>
                  <a:lnTo>
                    <a:pt x="1566437" y="700088"/>
                  </a:lnTo>
                  <a:lnTo>
                    <a:pt x="1570934" y="704850"/>
                  </a:lnTo>
                  <a:lnTo>
                    <a:pt x="1575431" y="709613"/>
                  </a:lnTo>
                  <a:lnTo>
                    <a:pt x="1579134" y="714640"/>
                  </a:lnTo>
                  <a:lnTo>
                    <a:pt x="1583101" y="719931"/>
                  </a:lnTo>
                  <a:lnTo>
                    <a:pt x="1586540" y="725223"/>
                  </a:lnTo>
                  <a:lnTo>
                    <a:pt x="1589978" y="731044"/>
                  </a:lnTo>
                  <a:lnTo>
                    <a:pt x="1592888" y="736600"/>
                  </a:lnTo>
                  <a:lnTo>
                    <a:pt x="1595533" y="742685"/>
                  </a:lnTo>
                  <a:lnTo>
                    <a:pt x="1597914" y="748771"/>
                  </a:lnTo>
                  <a:lnTo>
                    <a:pt x="1600030" y="754856"/>
                  </a:lnTo>
                  <a:lnTo>
                    <a:pt x="1601881" y="761206"/>
                  </a:lnTo>
                  <a:lnTo>
                    <a:pt x="1603204" y="767556"/>
                  </a:lnTo>
                  <a:lnTo>
                    <a:pt x="1604526" y="774435"/>
                  </a:lnTo>
                  <a:lnTo>
                    <a:pt x="1605320" y="781050"/>
                  </a:lnTo>
                  <a:lnTo>
                    <a:pt x="1605584" y="787665"/>
                  </a:lnTo>
                  <a:lnTo>
                    <a:pt x="1605849" y="794544"/>
                  </a:lnTo>
                  <a:lnTo>
                    <a:pt x="1604791" y="967581"/>
                  </a:lnTo>
                  <a:lnTo>
                    <a:pt x="1781745" y="968375"/>
                  </a:lnTo>
                  <a:lnTo>
                    <a:pt x="1788887" y="968640"/>
                  </a:lnTo>
                  <a:lnTo>
                    <a:pt x="1795764" y="969169"/>
                  </a:lnTo>
                  <a:lnTo>
                    <a:pt x="1802641" y="970227"/>
                  </a:lnTo>
                  <a:lnTo>
                    <a:pt x="1809518" y="971285"/>
                  </a:lnTo>
                  <a:lnTo>
                    <a:pt x="1815866" y="972873"/>
                  </a:lnTo>
                  <a:lnTo>
                    <a:pt x="1822479" y="974725"/>
                  </a:lnTo>
                  <a:lnTo>
                    <a:pt x="1828827" y="977106"/>
                  </a:lnTo>
                  <a:lnTo>
                    <a:pt x="1834911" y="979488"/>
                  </a:lnTo>
                  <a:lnTo>
                    <a:pt x="1840994" y="982133"/>
                  </a:lnTo>
                  <a:lnTo>
                    <a:pt x="1846813" y="985044"/>
                  </a:lnTo>
                  <a:lnTo>
                    <a:pt x="1852633" y="988219"/>
                  </a:lnTo>
                  <a:lnTo>
                    <a:pt x="1857923" y="991923"/>
                  </a:lnTo>
                  <a:lnTo>
                    <a:pt x="1863213" y="995363"/>
                  </a:lnTo>
                  <a:lnTo>
                    <a:pt x="1868503" y="999596"/>
                  </a:lnTo>
                  <a:lnTo>
                    <a:pt x="1873264" y="1003829"/>
                  </a:lnTo>
                  <a:lnTo>
                    <a:pt x="1878025" y="1008327"/>
                  </a:lnTo>
                  <a:lnTo>
                    <a:pt x="1882522" y="1012825"/>
                  </a:lnTo>
                  <a:lnTo>
                    <a:pt x="1886754" y="1017852"/>
                  </a:lnTo>
                  <a:lnTo>
                    <a:pt x="1890986" y="1022879"/>
                  </a:lnTo>
                  <a:lnTo>
                    <a:pt x="1894689" y="1027906"/>
                  </a:lnTo>
                  <a:lnTo>
                    <a:pt x="1898128" y="1033463"/>
                  </a:lnTo>
                  <a:lnTo>
                    <a:pt x="1901302" y="1039283"/>
                  </a:lnTo>
                  <a:lnTo>
                    <a:pt x="1904211" y="1044840"/>
                  </a:lnTo>
                  <a:lnTo>
                    <a:pt x="1907385" y="1050660"/>
                  </a:lnTo>
                  <a:lnTo>
                    <a:pt x="1909766" y="1056746"/>
                  </a:lnTo>
                  <a:lnTo>
                    <a:pt x="1911882" y="1063096"/>
                  </a:lnTo>
                  <a:lnTo>
                    <a:pt x="1913469" y="1069181"/>
                  </a:lnTo>
                  <a:lnTo>
                    <a:pt x="1915056" y="1075796"/>
                  </a:lnTo>
                  <a:lnTo>
                    <a:pt x="1916114" y="1082410"/>
                  </a:lnTo>
                  <a:lnTo>
                    <a:pt x="1916908" y="1089290"/>
                  </a:lnTo>
                  <a:lnTo>
                    <a:pt x="1917436" y="1095640"/>
                  </a:lnTo>
                  <a:lnTo>
                    <a:pt x="1917701" y="1102783"/>
                  </a:lnTo>
                  <a:lnTo>
                    <a:pt x="1917436" y="1109663"/>
                  </a:lnTo>
                  <a:lnTo>
                    <a:pt x="1916908" y="1116277"/>
                  </a:lnTo>
                  <a:lnTo>
                    <a:pt x="1915849" y="1123156"/>
                  </a:lnTo>
                  <a:lnTo>
                    <a:pt x="1914791" y="1129506"/>
                  </a:lnTo>
                  <a:lnTo>
                    <a:pt x="1913204" y="1136121"/>
                  </a:lnTo>
                  <a:lnTo>
                    <a:pt x="1911088" y="1142471"/>
                  </a:lnTo>
                  <a:lnTo>
                    <a:pt x="1908972" y="1148556"/>
                  </a:lnTo>
                  <a:lnTo>
                    <a:pt x="1906592" y="1154642"/>
                  </a:lnTo>
                  <a:lnTo>
                    <a:pt x="1903682" y="1160463"/>
                  </a:lnTo>
                  <a:lnTo>
                    <a:pt x="1900773" y="1166283"/>
                  </a:lnTo>
                  <a:lnTo>
                    <a:pt x="1897599" y="1171840"/>
                  </a:lnTo>
                  <a:lnTo>
                    <a:pt x="1893896" y="1177131"/>
                  </a:lnTo>
                  <a:lnTo>
                    <a:pt x="1889928" y="1182158"/>
                  </a:lnTo>
                  <a:lnTo>
                    <a:pt x="1885960" y="1187450"/>
                  </a:lnTo>
                  <a:lnTo>
                    <a:pt x="1881728" y="1192213"/>
                  </a:lnTo>
                  <a:lnTo>
                    <a:pt x="1876967" y="1196975"/>
                  </a:lnTo>
                  <a:lnTo>
                    <a:pt x="1872206" y="1201208"/>
                  </a:lnTo>
                  <a:lnTo>
                    <a:pt x="1867445" y="1205442"/>
                  </a:lnTo>
                  <a:lnTo>
                    <a:pt x="1862155" y="1209411"/>
                  </a:lnTo>
                  <a:lnTo>
                    <a:pt x="1856600" y="1212850"/>
                  </a:lnTo>
                  <a:lnTo>
                    <a:pt x="1851046" y="1216554"/>
                  </a:lnTo>
                  <a:lnTo>
                    <a:pt x="1845491" y="1219465"/>
                  </a:lnTo>
                  <a:lnTo>
                    <a:pt x="1839407" y="1222375"/>
                  </a:lnTo>
                  <a:lnTo>
                    <a:pt x="1833588" y="1225021"/>
                  </a:lnTo>
                  <a:lnTo>
                    <a:pt x="1827240" y="1227402"/>
                  </a:lnTo>
                  <a:lnTo>
                    <a:pt x="1821156" y="1229519"/>
                  </a:lnTo>
                  <a:lnTo>
                    <a:pt x="1814544" y="1231371"/>
                  </a:lnTo>
                  <a:lnTo>
                    <a:pt x="1807931" y="1232958"/>
                  </a:lnTo>
                  <a:lnTo>
                    <a:pt x="1801054" y="1234017"/>
                  </a:lnTo>
                  <a:lnTo>
                    <a:pt x="1794177" y="1234546"/>
                  </a:lnTo>
                  <a:lnTo>
                    <a:pt x="1787300" y="1235340"/>
                  </a:lnTo>
                  <a:lnTo>
                    <a:pt x="1780158" y="1235340"/>
                  </a:lnTo>
                  <a:lnTo>
                    <a:pt x="1603204" y="1234281"/>
                  </a:lnTo>
                  <a:lnTo>
                    <a:pt x="1602410" y="1407319"/>
                  </a:lnTo>
                  <a:lnTo>
                    <a:pt x="1602146" y="1413933"/>
                  </a:lnTo>
                  <a:lnTo>
                    <a:pt x="1601617" y="1420813"/>
                  </a:lnTo>
                  <a:lnTo>
                    <a:pt x="1600559" y="1427692"/>
                  </a:lnTo>
                  <a:lnTo>
                    <a:pt x="1599501" y="1434306"/>
                  </a:lnTo>
                  <a:lnTo>
                    <a:pt x="1597914" y="1440392"/>
                  </a:lnTo>
                  <a:lnTo>
                    <a:pt x="1595798" y="1446742"/>
                  </a:lnTo>
                  <a:lnTo>
                    <a:pt x="1593682" y="1453092"/>
                  </a:lnTo>
                  <a:lnTo>
                    <a:pt x="1591301" y="1459177"/>
                  </a:lnTo>
                  <a:lnTo>
                    <a:pt x="1588656" y="1464998"/>
                  </a:lnTo>
                  <a:lnTo>
                    <a:pt x="1585482" y="1470819"/>
                  </a:lnTo>
                  <a:lnTo>
                    <a:pt x="1582043" y="1476111"/>
                  </a:lnTo>
                  <a:lnTo>
                    <a:pt x="1578605" y="1481931"/>
                  </a:lnTo>
                  <a:lnTo>
                    <a:pt x="1574637" y="1486958"/>
                  </a:lnTo>
                  <a:lnTo>
                    <a:pt x="1570670" y="1491986"/>
                  </a:lnTo>
                  <a:lnTo>
                    <a:pt x="1566437" y="1496748"/>
                  </a:lnTo>
                  <a:lnTo>
                    <a:pt x="1561941" y="1501511"/>
                  </a:lnTo>
                  <a:lnTo>
                    <a:pt x="1557180" y="1505744"/>
                  </a:lnTo>
                  <a:lnTo>
                    <a:pt x="1552154" y="1509713"/>
                  </a:lnTo>
                  <a:lnTo>
                    <a:pt x="1546864" y="1513946"/>
                  </a:lnTo>
                  <a:lnTo>
                    <a:pt x="1541309" y="1517650"/>
                  </a:lnTo>
                  <a:lnTo>
                    <a:pt x="1536019" y="1521090"/>
                  </a:lnTo>
                  <a:lnTo>
                    <a:pt x="1530200" y="1524000"/>
                  </a:lnTo>
                  <a:lnTo>
                    <a:pt x="1524381" y="1527175"/>
                  </a:lnTo>
                  <a:lnTo>
                    <a:pt x="1518297" y="1529821"/>
                  </a:lnTo>
                  <a:lnTo>
                    <a:pt x="1511949" y="1532202"/>
                  </a:lnTo>
                  <a:lnTo>
                    <a:pt x="1505601" y="1534319"/>
                  </a:lnTo>
                  <a:lnTo>
                    <a:pt x="1499253" y="1535906"/>
                  </a:lnTo>
                  <a:lnTo>
                    <a:pt x="1492640" y="1537494"/>
                  </a:lnTo>
                  <a:lnTo>
                    <a:pt x="1485763" y="1538288"/>
                  </a:lnTo>
                  <a:lnTo>
                    <a:pt x="1478886" y="1539346"/>
                  </a:lnTo>
                  <a:lnTo>
                    <a:pt x="1472009" y="1539875"/>
                  </a:lnTo>
                  <a:lnTo>
                    <a:pt x="1464867" y="1539875"/>
                  </a:lnTo>
                  <a:lnTo>
                    <a:pt x="1458255" y="1539611"/>
                  </a:lnTo>
                  <a:lnTo>
                    <a:pt x="1451113" y="1539346"/>
                  </a:lnTo>
                  <a:lnTo>
                    <a:pt x="1444236" y="1538288"/>
                  </a:lnTo>
                  <a:lnTo>
                    <a:pt x="1437623" y="1536965"/>
                  </a:lnTo>
                  <a:lnTo>
                    <a:pt x="1431010" y="1535377"/>
                  </a:lnTo>
                  <a:lnTo>
                    <a:pt x="1424398" y="1533525"/>
                  </a:lnTo>
                  <a:lnTo>
                    <a:pt x="1418314" y="1531673"/>
                  </a:lnTo>
                  <a:lnTo>
                    <a:pt x="1411966" y="1529292"/>
                  </a:lnTo>
                  <a:lnTo>
                    <a:pt x="1406147" y="1526381"/>
                  </a:lnTo>
                  <a:lnTo>
                    <a:pt x="1400063" y="1523471"/>
                  </a:lnTo>
                  <a:lnTo>
                    <a:pt x="1394509" y="1520296"/>
                  </a:lnTo>
                  <a:lnTo>
                    <a:pt x="1388690" y="1516592"/>
                  </a:lnTo>
                  <a:lnTo>
                    <a:pt x="1383399" y="1512888"/>
                  </a:lnTo>
                  <a:lnTo>
                    <a:pt x="1378374" y="1508919"/>
                  </a:lnTo>
                  <a:lnTo>
                    <a:pt x="1373348" y="1504686"/>
                  </a:lnTo>
                  <a:lnTo>
                    <a:pt x="1368852" y="1500188"/>
                  </a:lnTo>
                  <a:lnTo>
                    <a:pt x="1364355" y="1495425"/>
                  </a:lnTo>
                  <a:lnTo>
                    <a:pt x="1359858" y="1490663"/>
                  </a:lnTo>
                  <a:lnTo>
                    <a:pt x="1356155" y="1485636"/>
                  </a:lnTo>
                  <a:lnTo>
                    <a:pt x="1352188" y="1480344"/>
                  </a:lnTo>
                  <a:lnTo>
                    <a:pt x="1348749" y="1475052"/>
                  </a:lnTo>
                  <a:lnTo>
                    <a:pt x="1345311" y="1469496"/>
                  </a:lnTo>
                  <a:lnTo>
                    <a:pt x="1342401" y="1463675"/>
                  </a:lnTo>
                  <a:lnTo>
                    <a:pt x="1339756" y="1457854"/>
                  </a:lnTo>
                  <a:lnTo>
                    <a:pt x="1337375" y="1451504"/>
                  </a:lnTo>
                  <a:lnTo>
                    <a:pt x="1335259" y="1445154"/>
                  </a:lnTo>
                  <a:lnTo>
                    <a:pt x="1333408" y="1439069"/>
                  </a:lnTo>
                  <a:lnTo>
                    <a:pt x="1332085" y="1432454"/>
                  </a:lnTo>
                  <a:lnTo>
                    <a:pt x="1330763" y="1425840"/>
                  </a:lnTo>
                  <a:lnTo>
                    <a:pt x="1329969" y="1419490"/>
                  </a:lnTo>
                  <a:lnTo>
                    <a:pt x="1329440" y="1412611"/>
                  </a:lnTo>
                  <a:lnTo>
                    <a:pt x="1329440" y="1405731"/>
                  </a:lnTo>
                  <a:lnTo>
                    <a:pt x="1330234" y="1232958"/>
                  </a:lnTo>
                  <a:lnTo>
                    <a:pt x="1153279" y="1231636"/>
                  </a:lnTo>
                  <a:lnTo>
                    <a:pt x="1146402" y="1231371"/>
                  </a:lnTo>
                  <a:lnTo>
                    <a:pt x="1139525" y="1231106"/>
                  </a:lnTo>
                  <a:lnTo>
                    <a:pt x="1132648" y="1230048"/>
                  </a:lnTo>
                  <a:lnTo>
                    <a:pt x="1125771" y="1228990"/>
                  </a:lnTo>
                  <a:lnTo>
                    <a:pt x="1119423" y="1227138"/>
                  </a:lnTo>
                  <a:lnTo>
                    <a:pt x="1112810" y="1225286"/>
                  </a:lnTo>
                  <a:lnTo>
                    <a:pt x="1106462" y="1223433"/>
                  </a:lnTo>
                  <a:lnTo>
                    <a:pt x="1100378" y="1221052"/>
                  </a:lnTo>
                  <a:lnTo>
                    <a:pt x="1094295" y="1218406"/>
                  </a:lnTo>
                  <a:lnTo>
                    <a:pt x="1088476" y="1215231"/>
                  </a:lnTo>
                  <a:lnTo>
                    <a:pt x="1082656" y="1212056"/>
                  </a:lnTo>
                  <a:lnTo>
                    <a:pt x="1077102" y="1208352"/>
                  </a:lnTo>
                  <a:lnTo>
                    <a:pt x="1071812" y="1204648"/>
                  </a:lnTo>
                  <a:lnTo>
                    <a:pt x="1066786" y="1200679"/>
                  </a:lnTo>
                  <a:lnTo>
                    <a:pt x="1062025" y="1196446"/>
                  </a:lnTo>
                  <a:lnTo>
                    <a:pt x="1057264" y="1192213"/>
                  </a:lnTo>
                  <a:lnTo>
                    <a:pt x="1052767" y="1187450"/>
                  </a:lnTo>
                  <a:lnTo>
                    <a:pt x="1048271" y="1182688"/>
                  </a:lnTo>
                  <a:lnTo>
                    <a:pt x="1044303" y="1177396"/>
                  </a:lnTo>
                  <a:lnTo>
                    <a:pt x="1040600" y="1172104"/>
                  </a:lnTo>
                  <a:lnTo>
                    <a:pt x="1036897" y="1166813"/>
                  </a:lnTo>
                  <a:lnTo>
                    <a:pt x="1033723" y="1161256"/>
                  </a:lnTo>
                  <a:lnTo>
                    <a:pt x="1030549" y="1155435"/>
                  </a:lnTo>
                  <a:lnTo>
                    <a:pt x="1027904" y="1149615"/>
                  </a:lnTo>
                  <a:lnTo>
                    <a:pt x="1025523" y="1143265"/>
                  </a:lnTo>
                  <a:lnTo>
                    <a:pt x="1023407" y="1137444"/>
                  </a:lnTo>
                  <a:lnTo>
                    <a:pt x="1021820" y="1130829"/>
                  </a:lnTo>
                  <a:lnTo>
                    <a:pt x="1020233" y="1124215"/>
                  </a:lnTo>
                  <a:lnTo>
                    <a:pt x="1019175" y="1117600"/>
                  </a:lnTo>
                  <a:lnTo>
                    <a:pt x="1018117" y="1111250"/>
                  </a:lnTo>
                  <a:lnTo>
                    <a:pt x="1017853" y="1104371"/>
                  </a:lnTo>
                  <a:lnTo>
                    <a:pt x="1017588" y="1097492"/>
                  </a:lnTo>
                  <a:lnTo>
                    <a:pt x="1017853" y="1090613"/>
                  </a:lnTo>
                  <a:lnTo>
                    <a:pt x="1018382" y="1083733"/>
                  </a:lnTo>
                  <a:lnTo>
                    <a:pt x="1019440" y="1077383"/>
                  </a:lnTo>
                  <a:lnTo>
                    <a:pt x="1020498" y="1070769"/>
                  </a:lnTo>
                  <a:lnTo>
                    <a:pt x="1022085" y="1064154"/>
                  </a:lnTo>
                  <a:lnTo>
                    <a:pt x="1024201" y="1057804"/>
                  </a:lnTo>
                  <a:lnTo>
                    <a:pt x="1026317" y="1051719"/>
                  </a:lnTo>
                  <a:lnTo>
                    <a:pt x="1028697" y="1045633"/>
                  </a:lnTo>
                  <a:lnTo>
                    <a:pt x="1031607" y="1039813"/>
                  </a:lnTo>
                  <a:lnTo>
                    <a:pt x="1034516" y="1033992"/>
                  </a:lnTo>
                  <a:lnTo>
                    <a:pt x="1037690" y="1028435"/>
                  </a:lnTo>
                  <a:lnTo>
                    <a:pt x="1041394" y="1023144"/>
                  </a:lnTo>
                  <a:lnTo>
                    <a:pt x="1045361" y="1017852"/>
                  </a:lnTo>
                  <a:lnTo>
                    <a:pt x="1049329" y="1012825"/>
                  </a:lnTo>
                  <a:lnTo>
                    <a:pt x="1053561" y="1008063"/>
                  </a:lnTo>
                  <a:lnTo>
                    <a:pt x="1058057" y="1003565"/>
                  </a:lnTo>
                  <a:lnTo>
                    <a:pt x="1062818" y="999067"/>
                  </a:lnTo>
                  <a:lnTo>
                    <a:pt x="1067844" y="994833"/>
                  </a:lnTo>
                  <a:lnTo>
                    <a:pt x="1073134" y="990865"/>
                  </a:lnTo>
                  <a:lnTo>
                    <a:pt x="1078689" y="987160"/>
                  </a:lnTo>
                  <a:lnTo>
                    <a:pt x="1083979" y="983721"/>
                  </a:lnTo>
                  <a:lnTo>
                    <a:pt x="1089798" y="980546"/>
                  </a:lnTo>
                  <a:lnTo>
                    <a:pt x="1095617" y="977635"/>
                  </a:lnTo>
                  <a:lnTo>
                    <a:pt x="1101701" y="975254"/>
                  </a:lnTo>
                  <a:lnTo>
                    <a:pt x="1108049" y="972873"/>
                  </a:lnTo>
                  <a:lnTo>
                    <a:pt x="1114133" y="970756"/>
                  </a:lnTo>
                  <a:lnTo>
                    <a:pt x="1120745" y="968904"/>
                  </a:lnTo>
                  <a:lnTo>
                    <a:pt x="1127358" y="967581"/>
                  </a:lnTo>
                  <a:lnTo>
                    <a:pt x="1134235" y="966258"/>
                  </a:lnTo>
                  <a:lnTo>
                    <a:pt x="1141112" y="965465"/>
                  </a:lnTo>
                  <a:lnTo>
                    <a:pt x="1147989" y="965200"/>
                  </a:lnTo>
                  <a:lnTo>
                    <a:pt x="1155131" y="964935"/>
                  </a:lnTo>
                  <a:lnTo>
                    <a:pt x="1332085" y="965994"/>
                  </a:lnTo>
                  <a:lnTo>
                    <a:pt x="1332879" y="793221"/>
                  </a:lnTo>
                  <a:lnTo>
                    <a:pt x="1333143" y="786342"/>
                  </a:lnTo>
                  <a:lnTo>
                    <a:pt x="1333672" y="779463"/>
                  </a:lnTo>
                  <a:lnTo>
                    <a:pt x="1334730" y="772583"/>
                  </a:lnTo>
                  <a:lnTo>
                    <a:pt x="1335788" y="765969"/>
                  </a:lnTo>
                  <a:lnTo>
                    <a:pt x="1337375" y="759883"/>
                  </a:lnTo>
                  <a:lnTo>
                    <a:pt x="1339227" y="753269"/>
                  </a:lnTo>
                  <a:lnTo>
                    <a:pt x="1341608" y="747448"/>
                  </a:lnTo>
                  <a:lnTo>
                    <a:pt x="1343988" y="741098"/>
                  </a:lnTo>
                  <a:lnTo>
                    <a:pt x="1346633" y="735013"/>
                  </a:lnTo>
                  <a:lnTo>
                    <a:pt x="1349807" y="729456"/>
                  </a:lnTo>
                  <a:lnTo>
                    <a:pt x="1353246" y="723900"/>
                  </a:lnTo>
                  <a:lnTo>
                    <a:pt x="1356684" y="718344"/>
                  </a:lnTo>
                  <a:lnTo>
                    <a:pt x="1360652" y="713317"/>
                  </a:lnTo>
                  <a:lnTo>
                    <a:pt x="1364355" y="708290"/>
                  </a:lnTo>
                  <a:lnTo>
                    <a:pt x="1368852" y="703527"/>
                  </a:lnTo>
                  <a:lnTo>
                    <a:pt x="1373348" y="698765"/>
                  </a:lnTo>
                  <a:lnTo>
                    <a:pt x="1378109" y="694267"/>
                  </a:lnTo>
                  <a:lnTo>
                    <a:pt x="1383135" y="690298"/>
                  </a:lnTo>
                  <a:lnTo>
                    <a:pt x="1388161" y="686329"/>
                  </a:lnTo>
                  <a:lnTo>
                    <a:pt x="1393451" y="682890"/>
                  </a:lnTo>
                  <a:lnTo>
                    <a:pt x="1399270" y="679186"/>
                  </a:lnTo>
                  <a:lnTo>
                    <a:pt x="1404824" y="676275"/>
                  </a:lnTo>
                  <a:lnTo>
                    <a:pt x="1410908" y="673365"/>
                  </a:lnTo>
                  <a:lnTo>
                    <a:pt x="1416992" y="670454"/>
                  </a:lnTo>
                  <a:lnTo>
                    <a:pt x="1423075" y="668073"/>
                  </a:lnTo>
                  <a:lnTo>
                    <a:pt x="1429688" y="666221"/>
                  </a:lnTo>
                  <a:lnTo>
                    <a:pt x="1436036" y="664369"/>
                  </a:lnTo>
                  <a:lnTo>
                    <a:pt x="1442649" y="662781"/>
                  </a:lnTo>
                  <a:lnTo>
                    <a:pt x="1449261" y="661988"/>
                  </a:lnTo>
                  <a:lnTo>
                    <a:pt x="1456138" y="660929"/>
                  </a:lnTo>
                  <a:lnTo>
                    <a:pt x="1463280" y="660400"/>
                  </a:lnTo>
                  <a:close/>
                  <a:moveTo>
                    <a:pt x="714108" y="0"/>
                  </a:moveTo>
                  <a:lnTo>
                    <a:pt x="723364" y="0"/>
                  </a:lnTo>
                  <a:lnTo>
                    <a:pt x="732621" y="264"/>
                  </a:lnTo>
                  <a:lnTo>
                    <a:pt x="741349" y="529"/>
                  </a:lnTo>
                  <a:lnTo>
                    <a:pt x="750606" y="1058"/>
                  </a:lnTo>
                  <a:lnTo>
                    <a:pt x="759599" y="2115"/>
                  </a:lnTo>
                  <a:lnTo>
                    <a:pt x="768591" y="3173"/>
                  </a:lnTo>
                  <a:lnTo>
                    <a:pt x="777319" y="4495"/>
                  </a:lnTo>
                  <a:lnTo>
                    <a:pt x="786312" y="5817"/>
                  </a:lnTo>
                  <a:lnTo>
                    <a:pt x="795040" y="7404"/>
                  </a:lnTo>
                  <a:lnTo>
                    <a:pt x="803503" y="9520"/>
                  </a:lnTo>
                  <a:lnTo>
                    <a:pt x="812231" y="11635"/>
                  </a:lnTo>
                  <a:lnTo>
                    <a:pt x="820959" y="14015"/>
                  </a:lnTo>
                  <a:lnTo>
                    <a:pt x="829158" y="16395"/>
                  </a:lnTo>
                  <a:lnTo>
                    <a:pt x="837622" y="19039"/>
                  </a:lnTo>
                  <a:lnTo>
                    <a:pt x="845821" y="21948"/>
                  </a:lnTo>
                  <a:lnTo>
                    <a:pt x="853755" y="24856"/>
                  </a:lnTo>
                  <a:lnTo>
                    <a:pt x="861954" y="28294"/>
                  </a:lnTo>
                  <a:lnTo>
                    <a:pt x="869889" y="31732"/>
                  </a:lnTo>
                  <a:lnTo>
                    <a:pt x="877559" y="35434"/>
                  </a:lnTo>
                  <a:lnTo>
                    <a:pt x="885493" y="39136"/>
                  </a:lnTo>
                  <a:lnTo>
                    <a:pt x="892899" y="43102"/>
                  </a:lnTo>
                  <a:lnTo>
                    <a:pt x="900569" y="47333"/>
                  </a:lnTo>
                  <a:lnTo>
                    <a:pt x="907710" y="51299"/>
                  </a:lnTo>
                  <a:lnTo>
                    <a:pt x="915116" y="56059"/>
                  </a:lnTo>
                  <a:lnTo>
                    <a:pt x="922257" y="60554"/>
                  </a:lnTo>
                  <a:lnTo>
                    <a:pt x="929398" y="65314"/>
                  </a:lnTo>
                  <a:lnTo>
                    <a:pt x="936274" y="70338"/>
                  </a:lnTo>
                  <a:lnTo>
                    <a:pt x="943151" y="75362"/>
                  </a:lnTo>
                  <a:lnTo>
                    <a:pt x="949763" y="80915"/>
                  </a:lnTo>
                  <a:lnTo>
                    <a:pt x="956111" y="86204"/>
                  </a:lnTo>
                  <a:lnTo>
                    <a:pt x="962458" y="91757"/>
                  </a:lnTo>
                  <a:lnTo>
                    <a:pt x="968806" y="97575"/>
                  </a:lnTo>
                  <a:lnTo>
                    <a:pt x="974889" y="103392"/>
                  </a:lnTo>
                  <a:lnTo>
                    <a:pt x="980972" y="109474"/>
                  </a:lnTo>
                  <a:lnTo>
                    <a:pt x="986526" y="115556"/>
                  </a:lnTo>
                  <a:lnTo>
                    <a:pt x="992080" y="121902"/>
                  </a:lnTo>
                  <a:lnTo>
                    <a:pt x="997635" y="128513"/>
                  </a:lnTo>
                  <a:lnTo>
                    <a:pt x="1002924" y="134859"/>
                  </a:lnTo>
                  <a:lnTo>
                    <a:pt x="1008214" y="141470"/>
                  </a:lnTo>
                  <a:lnTo>
                    <a:pt x="1013239" y="148345"/>
                  </a:lnTo>
                  <a:lnTo>
                    <a:pt x="1018000" y="155220"/>
                  </a:lnTo>
                  <a:lnTo>
                    <a:pt x="1022761" y="162360"/>
                  </a:lnTo>
                  <a:lnTo>
                    <a:pt x="1027257" y="169499"/>
                  </a:lnTo>
                  <a:lnTo>
                    <a:pt x="1031489" y="176903"/>
                  </a:lnTo>
                  <a:lnTo>
                    <a:pt x="1035720" y="184043"/>
                  </a:lnTo>
                  <a:lnTo>
                    <a:pt x="1039688" y="191711"/>
                  </a:lnTo>
                  <a:lnTo>
                    <a:pt x="1043655" y="199115"/>
                  </a:lnTo>
                  <a:lnTo>
                    <a:pt x="1047093" y="206784"/>
                  </a:lnTo>
                  <a:lnTo>
                    <a:pt x="1050532" y="214717"/>
                  </a:lnTo>
                  <a:lnTo>
                    <a:pt x="1053705" y="222650"/>
                  </a:lnTo>
                  <a:lnTo>
                    <a:pt x="1057144" y="230318"/>
                  </a:lnTo>
                  <a:lnTo>
                    <a:pt x="1059788" y="238780"/>
                  </a:lnTo>
                  <a:lnTo>
                    <a:pt x="1062433" y="246713"/>
                  </a:lnTo>
                  <a:lnTo>
                    <a:pt x="1064814" y="255175"/>
                  </a:lnTo>
                  <a:lnTo>
                    <a:pt x="1067194" y="263372"/>
                  </a:lnTo>
                  <a:lnTo>
                    <a:pt x="1069310" y="271834"/>
                  </a:lnTo>
                  <a:lnTo>
                    <a:pt x="1070897" y="280031"/>
                  </a:lnTo>
                  <a:lnTo>
                    <a:pt x="1072484" y="288757"/>
                  </a:lnTo>
                  <a:lnTo>
                    <a:pt x="1074071" y="297219"/>
                  </a:lnTo>
                  <a:lnTo>
                    <a:pt x="1075129" y="305945"/>
                  </a:lnTo>
                  <a:lnTo>
                    <a:pt x="1076186" y="314936"/>
                  </a:lnTo>
                  <a:lnTo>
                    <a:pt x="1076980" y="323397"/>
                  </a:lnTo>
                  <a:lnTo>
                    <a:pt x="1077509" y="332388"/>
                  </a:lnTo>
                  <a:lnTo>
                    <a:pt x="1077773" y="341379"/>
                  </a:lnTo>
                  <a:lnTo>
                    <a:pt x="1077773" y="350369"/>
                  </a:lnTo>
                  <a:lnTo>
                    <a:pt x="1077509" y="359360"/>
                  </a:lnTo>
                  <a:lnTo>
                    <a:pt x="1077244" y="368350"/>
                  </a:lnTo>
                  <a:lnTo>
                    <a:pt x="1076716" y="377341"/>
                  </a:lnTo>
                  <a:lnTo>
                    <a:pt x="1075658" y="385803"/>
                  </a:lnTo>
                  <a:lnTo>
                    <a:pt x="1074600" y="394793"/>
                  </a:lnTo>
                  <a:lnTo>
                    <a:pt x="1073277" y="403519"/>
                  </a:lnTo>
                  <a:lnTo>
                    <a:pt x="1071955" y="411981"/>
                  </a:lnTo>
                  <a:lnTo>
                    <a:pt x="1070103" y="420707"/>
                  </a:lnTo>
                  <a:lnTo>
                    <a:pt x="1068252" y="428905"/>
                  </a:lnTo>
                  <a:lnTo>
                    <a:pt x="1065872" y="437366"/>
                  </a:lnTo>
                  <a:lnTo>
                    <a:pt x="1063756" y="445564"/>
                  </a:lnTo>
                  <a:lnTo>
                    <a:pt x="1061111" y="454026"/>
                  </a:lnTo>
                  <a:lnTo>
                    <a:pt x="1058466" y="461958"/>
                  </a:lnTo>
                  <a:lnTo>
                    <a:pt x="1055557" y="469891"/>
                  </a:lnTo>
                  <a:lnTo>
                    <a:pt x="1052383" y="478089"/>
                  </a:lnTo>
                  <a:lnTo>
                    <a:pt x="1048945" y="485757"/>
                  </a:lnTo>
                  <a:lnTo>
                    <a:pt x="1045506" y="493426"/>
                  </a:lnTo>
                  <a:lnTo>
                    <a:pt x="1041804" y="501358"/>
                  </a:lnTo>
                  <a:lnTo>
                    <a:pt x="1038101" y="508762"/>
                  </a:lnTo>
                  <a:lnTo>
                    <a:pt x="1033869" y="516166"/>
                  </a:lnTo>
                  <a:lnTo>
                    <a:pt x="1029637" y="523570"/>
                  </a:lnTo>
                  <a:lnTo>
                    <a:pt x="1025141" y="530710"/>
                  </a:lnTo>
                  <a:lnTo>
                    <a:pt x="1020380" y="537850"/>
                  </a:lnTo>
                  <a:lnTo>
                    <a:pt x="1015620" y="544725"/>
                  </a:lnTo>
                  <a:lnTo>
                    <a:pt x="1010859" y="551864"/>
                  </a:lnTo>
                  <a:lnTo>
                    <a:pt x="1005834" y="558211"/>
                  </a:lnTo>
                  <a:lnTo>
                    <a:pt x="1000544" y="564821"/>
                  </a:lnTo>
                  <a:lnTo>
                    <a:pt x="995254" y="571432"/>
                  </a:lnTo>
                  <a:lnTo>
                    <a:pt x="989436" y="578043"/>
                  </a:lnTo>
                  <a:lnTo>
                    <a:pt x="983882" y="584125"/>
                  </a:lnTo>
                  <a:lnTo>
                    <a:pt x="977798" y="590207"/>
                  </a:lnTo>
                  <a:lnTo>
                    <a:pt x="971980" y="596024"/>
                  </a:lnTo>
                  <a:lnTo>
                    <a:pt x="965632" y="601842"/>
                  </a:lnTo>
                  <a:lnTo>
                    <a:pt x="959549" y="607659"/>
                  </a:lnTo>
                  <a:lnTo>
                    <a:pt x="953201" y="612948"/>
                  </a:lnTo>
                  <a:lnTo>
                    <a:pt x="946325" y="618501"/>
                  </a:lnTo>
                  <a:lnTo>
                    <a:pt x="939713" y="623789"/>
                  </a:lnTo>
                  <a:lnTo>
                    <a:pt x="933100" y="628813"/>
                  </a:lnTo>
                  <a:lnTo>
                    <a:pt x="926224" y="633573"/>
                  </a:lnTo>
                  <a:lnTo>
                    <a:pt x="919083" y="638333"/>
                  </a:lnTo>
                  <a:lnTo>
                    <a:pt x="911942" y="642828"/>
                  </a:lnTo>
                  <a:lnTo>
                    <a:pt x="904536" y="647323"/>
                  </a:lnTo>
                  <a:lnTo>
                    <a:pt x="897131" y="651290"/>
                  </a:lnTo>
                  <a:lnTo>
                    <a:pt x="889461" y="655521"/>
                  </a:lnTo>
                  <a:lnTo>
                    <a:pt x="881791" y="659487"/>
                  </a:lnTo>
                  <a:lnTo>
                    <a:pt x="874120" y="663189"/>
                  </a:lnTo>
                  <a:lnTo>
                    <a:pt x="866186" y="666627"/>
                  </a:lnTo>
                  <a:lnTo>
                    <a:pt x="857987" y="670064"/>
                  </a:lnTo>
                  <a:lnTo>
                    <a:pt x="850052" y="672973"/>
                  </a:lnTo>
                  <a:lnTo>
                    <a:pt x="841853" y="676146"/>
                  </a:lnTo>
                  <a:lnTo>
                    <a:pt x="833654" y="679055"/>
                  </a:lnTo>
                  <a:lnTo>
                    <a:pt x="825455" y="681699"/>
                  </a:lnTo>
                  <a:lnTo>
                    <a:pt x="816992" y="684079"/>
                  </a:lnTo>
                  <a:lnTo>
                    <a:pt x="808264" y="686195"/>
                  </a:lnTo>
                  <a:lnTo>
                    <a:pt x="799800" y="688310"/>
                  </a:lnTo>
                  <a:lnTo>
                    <a:pt x="791072" y="690161"/>
                  </a:lnTo>
                  <a:lnTo>
                    <a:pt x="782609" y="691483"/>
                  </a:lnTo>
                  <a:lnTo>
                    <a:pt x="773616" y="693070"/>
                  </a:lnTo>
                  <a:lnTo>
                    <a:pt x="764624" y="694128"/>
                  </a:lnTo>
                  <a:lnTo>
                    <a:pt x="755632" y="695185"/>
                  </a:lnTo>
                  <a:lnTo>
                    <a:pt x="746639" y="695714"/>
                  </a:lnTo>
                  <a:lnTo>
                    <a:pt x="737647" y="696243"/>
                  </a:lnTo>
                  <a:lnTo>
                    <a:pt x="728390" y="696507"/>
                  </a:lnTo>
                  <a:lnTo>
                    <a:pt x="719133" y="696507"/>
                  </a:lnTo>
                  <a:lnTo>
                    <a:pt x="709876" y="696507"/>
                  </a:lnTo>
                  <a:lnTo>
                    <a:pt x="700883" y="695979"/>
                  </a:lnTo>
                  <a:lnTo>
                    <a:pt x="691891" y="695450"/>
                  </a:lnTo>
                  <a:lnTo>
                    <a:pt x="682898" y="694392"/>
                  </a:lnTo>
                  <a:lnTo>
                    <a:pt x="673906" y="693599"/>
                  </a:lnTo>
                  <a:lnTo>
                    <a:pt x="664913" y="692541"/>
                  </a:lnTo>
                  <a:lnTo>
                    <a:pt x="656186" y="690954"/>
                  </a:lnTo>
                  <a:lnTo>
                    <a:pt x="647458" y="689103"/>
                  </a:lnTo>
                  <a:lnTo>
                    <a:pt x="638730" y="687252"/>
                  </a:lnTo>
                  <a:lnTo>
                    <a:pt x="630266" y="684872"/>
                  </a:lnTo>
                  <a:lnTo>
                    <a:pt x="621538" y="683021"/>
                  </a:lnTo>
                  <a:lnTo>
                    <a:pt x="613339" y="680113"/>
                  </a:lnTo>
                  <a:lnTo>
                    <a:pt x="604876" y="677468"/>
                  </a:lnTo>
                  <a:lnTo>
                    <a:pt x="596676" y="674824"/>
                  </a:lnTo>
                  <a:lnTo>
                    <a:pt x="588478" y="671651"/>
                  </a:lnTo>
                  <a:lnTo>
                    <a:pt x="580543" y="668213"/>
                  </a:lnTo>
                  <a:lnTo>
                    <a:pt x="572873" y="665040"/>
                  </a:lnTo>
                  <a:lnTo>
                    <a:pt x="564674" y="661603"/>
                  </a:lnTo>
                  <a:lnTo>
                    <a:pt x="557004" y="657636"/>
                  </a:lnTo>
                  <a:lnTo>
                    <a:pt x="549598" y="653405"/>
                  </a:lnTo>
                  <a:lnTo>
                    <a:pt x="541928" y="649439"/>
                  </a:lnTo>
                  <a:lnTo>
                    <a:pt x="534787" y="645208"/>
                  </a:lnTo>
                  <a:lnTo>
                    <a:pt x="527382" y="640713"/>
                  </a:lnTo>
                  <a:lnTo>
                    <a:pt x="520241" y="635953"/>
                  </a:lnTo>
                  <a:lnTo>
                    <a:pt x="513364" y="631193"/>
                  </a:lnTo>
                  <a:lnTo>
                    <a:pt x="506223" y="626169"/>
                  </a:lnTo>
                  <a:lnTo>
                    <a:pt x="499611" y="621145"/>
                  </a:lnTo>
                  <a:lnTo>
                    <a:pt x="492734" y="615592"/>
                  </a:lnTo>
                  <a:lnTo>
                    <a:pt x="486122" y="610303"/>
                  </a:lnTo>
                  <a:lnTo>
                    <a:pt x="480039" y="604750"/>
                  </a:lnTo>
                  <a:lnTo>
                    <a:pt x="473691" y="598933"/>
                  </a:lnTo>
                  <a:lnTo>
                    <a:pt x="467873" y="593115"/>
                  </a:lnTo>
                  <a:lnTo>
                    <a:pt x="461790" y="587298"/>
                  </a:lnTo>
                  <a:lnTo>
                    <a:pt x="455971" y="580952"/>
                  </a:lnTo>
                  <a:lnTo>
                    <a:pt x="450152" y="574605"/>
                  </a:lnTo>
                  <a:lnTo>
                    <a:pt x="444863" y="568523"/>
                  </a:lnTo>
                  <a:lnTo>
                    <a:pt x="439573" y="561913"/>
                  </a:lnTo>
                  <a:lnTo>
                    <a:pt x="434283" y="555038"/>
                  </a:lnTo>
                  <a:lnTo>
                    <a:pt x="429258" y="548162"/>
                  </a:lnTo>
                  <a:lnTo>
                    <a:pt x="424497" y="541287"/>
                  </a:lnTo>
                  <a:lnTo>
                    <a:pt x="419737" y="534148"/>
                  </a:lnTo>
                  <a:lnTo>
                    <a:pt x="415240" y="527008"/>
                  </a:lnTo>
                  <a:lnTo>
                    <a:pt x="411009" y="519868"/>
                  </a:lnTo>
                  <a:lnTo>
                    <a:pt x="406777" y="512464"/>
                  </a:lnTo>
                  <a:lnTo>
                    <a:pt x="402545" y="505060"/>
                  </a:lnTo>
                  <a:lnTo>
                    <a:pt x="398842" y="497392"/>
                  </a:lnTo>
                  <a:lnTo>
                    <a:pt x="395140" y="489988"/>
                  </a:lnTo>
                  <a:lnTo>
                    <a:pt x="391966" y="481791"/>
                  </a:lnTo>
                  <a:lnTo>
                    <a:pt x="388792" y="474122"/>
                  </a:lnTo>
                  <a:lnTo>
                    <a:pt x="385618" y="466189"/>
                  </a:lnTo>
                  <a:lnTo>
                    <a:pt x="382709" y="458256"/>
                  </a:lnTo>
                  <a:lnTo>
                    <a:pt x="380064" y="449795"/>
                  </a:lnTo>
                  <a:lnTo>
                    <a:pt x="377684" y="441862"/>
                  </a:lnTo>
                  <a:lnTo>
                    <a:pt x="375303" y="433400"/>
                  </a:lnTo>
                  <a:lnTo>
                    <a:pt x="373187" y="425203"/>
                  </a:lnTo>
                  <a:lnTo>
                    <a:pt x="371336" y="416477"/>
                  </a:lnTo>
                  <a:lnTo>
                    <a:pt x="370014" y="407750"/>
                  </a:lnTo>
                  <a:lnTo>
                    <a:pt x="368427" y="399289"/>
                  </a:lnTo>
                  <a:lnTo>
                    <a:pt x="367369" y="390562"/>
                  </a:lnTo>
                  <a:lnTo>
                    <a:pt x="366311" y="382101"/>
                  </a:lnTo>
                  <a:lnTo>
                    <a:pt x="365517" y="373110"/>
                  </a:lnTo>
                  <a:lnTo>
                    <a:pt x="364988" y="364120"/>
                  </a:lnTo>
                  <a:lnTo>
                    <a:pt x="364724" y="355129"/>
                  </a:lnTo>
                  <a:lnTo>
                    <a:pt x="364724" y="346403"/>
                  </a:lnTo>
                  <a:lnTo>
                    <a:pt x="364988" y="337412"/>
                  </a:lnTo>
                  <a:lnTo>
                    <a:pt x="365253" y="328422"/>
                  </a:lnTo>
                  <a:lnTo>
                    <a:pt x="365782" y="319695"/>
                  </a:lnTo>
                  <a:lnTo>
                    <a:pt x="366575" y="310705"/>
                  </a:lnTo>
                  <a:lnTo>
                    <a:pt x="367898" y="301979"/>
                  </a:lnTo>
                  <a:lnTo>
                    <a:pt x="368956" y="292988"/>
                  </a:lnTo>
                  <a:lnTo>
                    <a:pt x="370542" y="284791"/>
                  </a:lnTo>
                  <a:lnTo>
                    <a:pt x="372394" y="276064"/>
                  </a:lnTo>
                  <a:lnTo>
                    <a:pt x="374245" y="267603"/>
                  </a:lnTo>
                  <a:lnTo>
                    <a:pt x="376626" y="259141"/>
                  </a:lnTo>
                  <a:lnTo>
                    <a:pt x="378477" y="250944"/>
                  </a:lnTo>
                  <a:lnTo>
                    <a:pt x="381386" y="242746"/>
                  </a:lnTo>
                  <a:lnTo>
                    <a:pt x="384031" y="234549"/>
                  </a:lnTo>
                  <a:lnTo>
                    <a:pt x="386940" y="226616"/>
                  </a:lnTo>
                  <a:lnTo>
                    <a:pt x="390114" y="218683"/>
                  </a:lnTo>
                  <a:lnTo>
                    <a:pt x="393553" y="210750"/>
                  </a:lnTo>
                  <a:lnTo>
                    <a:pt x="396991" y="203082"/>
                  </a:lnTo>
                  <a:lnTo>
                    <a:pt x="400694" y="195678"/>
                  </a:lnTo>
                  <a:lnTo>
                    <a:pt x="404396" y="187745"/>
                  </a:lnTo>
                  <a:lnTo>
                    <a:pt x="408628" y="180341"/>
                  </a:lnTo>
                  <a:lnTo>
                    <a:pt x="412860" y="173201"/>
                  </a:lnTo>
                  <a:lnTo>
                    <a:pt x="417356" y="165797"/>
                  </a:lnTo>
                  <a:lnTo>
                    <a:pt x="422117" y="158658"/>
                  </a:lnTo>
                  <a:lnTo>
                    <a:pt x="426878" y="151783"/>
                  </a:lnTo>
                  <a:lnTo>
                    <a:pt x="431638" y="144907"/>
                  </a:lnTo>
                  <a:lnTo>
                    <a:pt x="436664" y="138297"/>
                  </a:lnTo>
                  <a:lnTo>
                    <a:pt x="441953" y="131686"/>
                  </a:lnTo>
                  <a:lnTo>
                    <a:pt x="447243" y="125075"/>
                  </a:lnTo>
                  <a:lnTo>
                    <a:pt x="453062" y="118993"/>
                  </a:lnTo>
                  <a:lnTo>
                    <a:pt x="458616" y="112647"/>
                  </a:lnTo>
                  <a:lnTo>
                    <a:pt x="464434" y="106301"/>
                  </a:lnTo>
                  <a:lnTo>
                    <a:pt x="470518" y="100483"/>
                  </a:lnTo>
                  <a:lnTo>
                    <a:pt x="476865" y="94666"/>
                  </a:lnTo>
                  <a:lnTo>
                    <a:pt x="482948" y="89113"/>
                  </a:lnTo>
                  <a:lnTo>
                    <a:pt x="489560" y="83560"/>
                  </a:lnTo>
                  <a:lnTo>
                    <a:pt x="496172" y="78271"/>
                  </a:lnTo>
                  <a:lnTo>
                    <a:pt x="502520" y="72983"/>
                  </a:lnTo>
                  <a:lnTo>
                    <a:pt x="509397" y="67958"/>
                  </a:lnTo>
                  <a:lnTo>
                    <a:pt x="516538" y="62934"/>
                  </a:lnTo>
                  <a:lnTo>
                    <a:pt x="523414" y="58175"/>
                  </a:lnTo>
                  <a:lnTo>
                    <a:pt x="530820" y="53679"/>
                  </a:lnTo>
                  <a:lnTo>
                    <a:pt x="537961" y="49184"/>
                  </a:lnTo>
                  <a:lnTo>
                    <a:pt x="545367" y="45217"/>
                  </a:lnTo>
                  <a:lnTo>
                    <a:pt x="553301" y="40987"/>
                  </a:lnTo>
                  <a:lnTo>
                    <a:pt x="560707" y="37020"/>
                  </a:lnTo>
                  <a:lnTo>
                    <a:pt x="568377" y="33583"/>
                  </a:lnTo>
                  <a:lnTo>
                    <a:pt x="576311" y="29881"/>
                  </a:lnTo>
                  <a:lnTo>
                    <a:pt x="584510" y="26707"/>
                  </a:lnTo>
                  <a:lnTo>
                    <a:pt x="592445" y="23534"/>
                  </a:lnTo>
                  <a:lnTo>
                    <a:pt x="600379" y="20361"/>
                  </a:lnTo>
                  <a:lnTo>
                    <a:pt x="608843" y="17717"/>
                  </a:lnTo>
                  <a:lnTo>
                    <a:pt x="617042" y="15073"/>
                  </a:lnTo>
                  <a:lnTo>
                    <a:pt x="625505" y="12693"/>
                  </a:lnTo>
                  <a:lnTo>
                    <a:pt x="633969" y="10313"/>
                  </a:lnTo>
                  <a:lnTo>
                    <a:pt x="642697" y="8462"/>
                  </a:lnTo>
                  <a:lnTo>
                    <a:pt x="651425" y="6875"/>
                  </a:lnTo>
                  <a:lnTo>
                    <a:pt x="659888" y="5024"/>
                  </a:lnTo>
                  <a:lnTo>
                    <a:pt x="668881" y="3702"/>
                  </a:lnTo>
                  <a:lnTo>
                    <a:pt x="677873" y="2644"/>
                  </a:lnTo>
                  <a:lnTo>
                    <a:pt x="686601" y="1851"/>
                  </a:lnTo>
                  <a:lnTo>
                    <a:pt x="695858" y="793"/>
                  </a:lnTo>
                  <a:lnTo>
                    <a:pt x="704851" y="264"/>
                  </a:lnTo>
                  <a:lnTo>
                    <a:pt x="714108" y="0"/>
                  </a:lnTo>
                  <a:close/>
                </a:path>
              </a:pathLst>
            </a:custGeom>
            <a:solidFill>
              <a:schemeClr val="bg1">
                <a:lumMod val="95000"/>
              </a:schemeClr>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sz="1350">
                <a:solidFill>
                  <a:srgbClr val="FFFFFF"/>
                </a:solidFill>
                <a:latin typeface="+mn-ea"/>
                <a:ea typeface="+mn-ea"/>
              </a:endParaRPr>
            </a:p>
          </p:txBody>
        </p:sp>
      </p:grpSp>
      <p:sp>
        <p:nvSpPr>
          <p:cNvPr id="24" name="矩形 23"/>
          <p:cNvSpPr/>
          <p:nvPr/>
        </p:nvSpPr>
        <p:spPr>
          <a:xfrm>
            <a:off x="1006040" y="2855141"/>
            <a:ext cx="2065684" cy="460375"/>
          </a:xfrm>
          <a:prstGeom prst="rect">
            <a:avLst/>
          </a:prstGeom>
        </p:spPr>
        <p:txBody>
          <a:bodyPr wrap="square">
            <a:spAutoFit/>
          </a:bodyPr>
          <a:lstStyle/>
          <a:p>
            <a:pPr algn="ctr">
              <a:lnSpc>
                <a:spcPct val="15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（一）职业价值取向</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sp>
        <p:nvSpPr>
          <p:cNvPr id="25" name="矩形 24"/>
          <p:cNvSpPr/>
          <p:nvPr/>
        </p:nvSpPr>
        <p:spPr>
          <a:xfrm>
            <a:off x="3571616" y="2875843"/>
            <a:ext cx="2065684" cy="829945"/>
          </a:xfrm>
          <a:prstGeom prst="rect">
            <a:avLst/>
          </a:prstGeom>
        </p:spPr>
        <p:txBody>
          <a:bodyPr wrap="square">
            <a:spAutoFit/>
          </a:bodyPr>
          <a:lstStyle/>
          <a:p>
            <a:pPr algn="ctr">
              <a:lnSpc>
                <a:spcPct val="15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（二）职业价值取向分析</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sp>
        <p:nvSpPr>
          <p:cNvPr id="26" name="矩形 25"/>
          <p:cNvSpPr/>
          <p:nvPr/>
        </p:nvSpPr>
        <p:spPr>
          <a:xfrm>
            <a:off x="6094964" y="2842572"/>
            <a:ext cx="2065684" cy="829945"/>
          </a:xfrm>
          <a:prstGeom prst="rect">
            <a:avLst/>
          </a:prstGeom>
        </p:spPr>
        <p:txBody>
          <a:bodyPr wrap="square">
            <a:spAutoFit/>
          </a:bodyPr>
          <a:lstStyle/>
          <a:p>
            <a:pPr algn="ctr">
              <a:lnSpc>
                <a:spcPct val="15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（三）职业价值取向调整</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ppt_w</p:attrName>
                                        </p:attrNameLst>
                                      </p:cBhvr>
                                      <p:tavLst>
                                        <p:tav tm="0">
                                          <p:val>
                                            <p:fltVal val="0"/>
                                          </p:val>
                                        </p:tav>
                                        <p:tav tm="100000">
                                          <p:val>
                                            <p:strVal val="#ppt_w"/>
                                          </p:val>
                                        </p:tav>
                                      </p:tavLst>
                                    </p:anim>
                                    <p:anim calcmode="lin" valueType="num">
                                      <p:cBhvr>
                                        <p:cTn id="8" dur="500" fill="hold"/>
                                        <p:tgtEl>
                                          <p:spTgt spid="21"/>
                                        </p:tgtEl>
                                        <p:attrNameLst>
                                          <p:attrName>ppt_h</p:attrName>
                                        </p:attrNameLst>
                                      </p:cBhvr>
                                      <p:tavLst>
                                        <p:tav tm="0">
                                          <p:val>
                                            <p:fltVal val="0"/>
                                          </p:val>
                                        </p:tav>
                                        <p:tav tm="100000">
                                          <p:val>
                                            <p:strVal val="#ppt_h"/>
                                          </p:val>
                                        </p:tav>
                                      </p:tavLst>
                                    </p:anim>
                                    <p:animEffect transition="in" filter="fade">
                                      <p:cBhvr>
                                        <p:cTn id="9"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文本框 16"/>
          <p:cNvSpPr txBox="1"/>
          <p:nvPr/>
        </p:nvSpPr>
        <p:spPr>
          <a:xfrm>
            <a:off x="755375" y="450"/>
            <a:ext cx="2941983" cy="368300"/>
          </a:xfrm>
          <a:prstGeom prst="rect">
            <a:avLst/>
          </a:prstGeom>
          <a:noFill/>
        </p:spPr>
        <p:txBody>
          <a:bodyPr wrap="square" rtlCol="0">
            <a:spAutoFit/>
          </a:bodyPr>
          <a:lstStyle/>
          <a:p>
            <a:pPr algn="ctr"/>
            <a:r>
              <a:rPr lang="zh-CN" altLang="en-US" dirty="0">
                <a:solidFill>
                  <a:schemeClr val="tx1">
                    <a:lumMod val="75000"/>
                    <a:lumOff val="25000"/>
                  </a:schemeClr>
                </a:solidFill>
                <a:latin typeface="宋体" panose="02010600030101010101" pitchFamily="2" charset="-122"/>
                <a:ea typeface="宋体" panose="02010600030101010101" pitchFamily="2" charset="-122"/>
              </a:rPr>
              <a:t>小故事</a:t>
            </a:r>
            <a:endParaRPr lang="zh-CN" altLang="en-US" dirty="0">
              <a:solidFill>
                <a:schemeClr val="tx1">
                  <a:lumMod val="75000"/>
                  <a:lumOff val="25000"/>
                </a:schemeClr>
              </a:solidFill>
              <a:latin typeface="宋体" panose="02010600030101010101" pitchFamily="2" charset="-122"/>
              <a:ea typeface="宋体" panose="02010600030101010101" pitchFamily="2" charset="-122"/>
            </a:endParaRPr>
          </a:p>
        </p:txBody>
      </p:sp>
      <p:sp>
        <p:nvSpPr>
          <p:cNvPr id="2" name="矩形 1"/>
          <p:cNvSpPr/>
          <p:nvPr/>
        </p:nvSpPr>
        <p:spPr>
          <a:xfrm>
            <a:off x="3488636" y="214201"/>
            <a:ext cx="5655365" cy="34289"/>
          </a:xfrm>
          <a:prstGeom prst="rect">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 name="矩形 6"/>
          <p:cNvSpPr/>
          <p:nvPr/>
        </p:nvSpPr>
        <p:spPr>
          <a:xfrm>
            <a:off x="755650" y="1508760"/>
            <a:ext cx="7959725" cy="3362960"/>
          </a:xfrm>
          <a:prstGeom prst="rect">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 name="矩形 8"/>
          <p:cNvSpPr/>
          <p:nvPr/>
        </p:nvSpPr>
        <p:spPr>
          <a:xfrm>
            <a:off x="956310" y="1628775"/>
            <a:ext cx="7557770" cy="3122930"/>
          </a:xfrm>
          <a:prstGeom prst="rect">
            <a:avLst/>
          </a:prstGeom>
        </p:spPr>
        <p:txBody>
          <a:bodyPr wrap="square">
            <a:spAutoFit/>
          </a:bodyPr>
          <a:lstStyle/>
          <a:p>
            <a:pPr algn="ctr">
              <a:lnSpc>
                <a:spcPct val="150000"/>
              </a:lnSpc>
              <a:spcAft>
                <a:spcPts val="600"/>
              </a:spcAft>
            </a:pPr>
            <a:r>
              <a:rPr lang="zh-CN" altLang="en-US" sz="1600" b="1" dirty="0">
                <a:solidFill>
                  <a:schemeClr val="tx1"/>
                </a:solidFill>
                <a:latin typeface="宋体" panose="02010600030101010101" pitchFamily="2" charset="-122"/>
                <a:ea typeface="宋体" panose="02010600030101010101" pitchFamily="2" charset="-122"/>
                <a:cs typeface="宋体" panose="02010600030101010101" pitchFamily="2" charset="-122"/>
              </a:rPr>
              <a:t>眼前 or 未来</a:t>
            </a:r>
            <a:endParaRPr lang="zh-CN" altLang="en-US" sz="1600" b="1" dirty="0">
              <a:solidFill>
                <a:schemeClr val="tx1"/>
              </a:solidFill>
              <a:latin typeface="宋体" panose="02010600030101010101" pitchFamily="2" charset="-122"/>
              <a:ea typeface="宋体" panose="02010600030101010101" pitchFamily="2" charset="-122"/>
              <a:cs typeface="宋体" panose="02010600030101010101" pitchFamily="2" charset="-122"/>
            </a:endParaRPr>
          </a:p>
          <a:p>
            <a:pPr algn="l">
              <a:lnSpc>
                <a:spcPct val="150000"/>
              </a:lnSpc>
              <a:spcAft>
                <a:spcPts val="600"/>
              </a:spcAft>
            </a:pPr>
            <a:r>
              <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rPr>
              <a:t>小娜是一所中职学校设计专业三年级的学生。她学习认真，刻苦努力，还是学生会的宣传部部长。在校三年期间，她多次被评为三好学生、优秀学生干部。毕业前，小娜的父母帮她在朋友的公司找了一个行政方面的工作。她的父母认为，虽然小娜学的是设计专业，但是设计行业竞争很激烈，做行政工作按部就班，没有压力，而且比较稳定，月薪4000元，对于女孩子来说非常合适。而小娜通过投简历、面试，有一家大型广告公司向她发出了邀请，该公司实力雄厚，而且它的很多客户都是跨国大公司，但是月薪只有2800元。对此，小娜不知道该怎么选择。</a:t>
            </a:r>
            <a:endPar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pic>
        <p:nvPicPr>
          <p:cNvPr id="3" name="图片 2"/>
          <p:cNvPicPr>
            <a:picLocks noChangeAspect="1"/>
          </p:cNvPicPr>
          <p:nvPr/>
        </p:nvPicPr>
        <p:blipFill>
          <a:blip r:embed="rId1"/>
          <a:stretch>
            <a:fillRect/>
          </a:stretch>
        </p:blipFill>
        <p:spPr>
          <a:xfrm>
            <a:off x="755650" y="485140"/>
            <a:ext cx="3229610" cy="1560195"/>
          </a:xfrm>
          <a:prstGeom prst="rect">
            <a:avLst/>
          </a:prstGeom>
        </p:spPr>
      </p:pic>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1000"/>
                                        <p:tgtEl>
                                          <p:spTgt spid="9"/>
                                        </p:tgtEl>
                                      </p:cBhvr>
                                    </p:animEffect>
                                    <p:anim calcmode="lin" valueType="num">
                                      <p:cBhvr>
                                        <p:cTn id="11" dur="1000" fill="hold"/>
                                        <p:tgtEl>
                                          <p:spTgt spid="9"/>
                                        </p:tgtEl>
                                        <p:attrNameLst>
                                          <p:attrName>ppt_x</p:attrName>
                                        </p:attrNameLst>
                                      </p:cBhvr>
                                      <p:tavLst>
                                        <p:tav tm="0">
                                          <p:val>
                                            <p:strVal val="#ppt_x"/>
                                          </p:val>
                                        </p:tav>
                                        <p:tav tm="100000">
                                          <p:val>
                                            <p:strVal val="#ppt_x"/>
                                          </p:val>
                                        </p:tav>
                                      </p:tavLst>
                                    </p:anim>
                                    <p:anim calcmode="lin" valueType="num">
                                      <p:cBhvr>
                                        <p:cTn id="12"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0" y="450"/>
            <a:ext cx="9144000" cy="5143500"/>
          </a:xfrm>
          <a:prstGeom prst="rect">
            <a:avLst/>
          </a:prstGeom>
          <a:solidFill>
            <a:srgbClr val="FACD89">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pic>
        <p:nvPicPr>
          <p:cNvPr id="3" name="图片 2"/>
          <p:cNvPicPr>
            <a:picLocks noChangeAspect="1"/>
          </p:cNvPicPr>
          <p:nvPr/>
        </p:nvPicPr>
        <p:blipFill rotWithShape="1">
          <a:blip r:embed="rId1">
            <a:extLst>
              <a:ext uri="{28A0092B-C50C-407E-A947-70E740481C1C}">
                <a14:useLocalDpi xmlns:a14="http://schemas.microsoft.com/office/drawing/2010/main" val="0"/>
              </a:ext>
            </a:extLst>
          </a:blip>
          <a:srcRect t="15178" b="16608"/>
          <a:stretch>
            <a:fillRect/>
          </a:stretch>
        </p:blipFill>
        <p:spPr>
          <a:xfrm>
            <a:off x="1302342" y="569712"/>
            <a:ext cx="6555925" cy="4002738"/>
          </a:xfrm>
          <a:prstGeom prst="rect">
            <a:avLst/>
          </a:prstGeom>
        </p:spPr>
      </p:pic>
      <p:sp>
        <p:nvSpPr>
          <p:cNvPr id="27" name="文本框 26"/>
          <p:cNvSpPr txBox="1"/>
          <p:nvPr/>
        </p:nvSpPr>
        <p:spPr>
          <a:xfrm>
            <a:off x="2867585" y="1122430"/>
            <a:ext cx="3408830" cy="829945"/>
          </a:xfrm>
          <a:prstGeom prst="rect">
            <a:avLst/>
          </a:prstGeom>
          <a:noFill/>
        </p:spPr>
        <p:txBody>
          <a:bodyPr wrap="square" rtlCol="0">
            <a:spAutoFit/>
          </a:bodyPr>
          <a:lstStyle/>
          <a:p>
            <a:pPr algn="ctr">
              <a:lnSpc>
                <a:spcPct val="150000"/>
              </a:lnSpc>
            </a:pPr>
            <a:r>
              <a:rPr lang="en-US" altLang="zh-CN" sz="3200" dirty="0">
                <a:solidFill>
                  <a:schemeClr val="tx1">
                    <a:lumMod val="75000"/>
                    <a:lumOff val="25000"/>
                  </a:schemeClr>
                </a:solidFill>
                <a:latin typeface="宋体" panose="02010600030101010101" pitchFamily="2" charset="-122"/>
                <a:ea typeface="宋体" panose="02010600030101010101" pitchFamily="2" charset="-122"/>
              </a:rPr>
              <a:t>02</a:t>
            </a:r>
            <a:endParaRPr lang="zh-CN" altLang="en-US" sz="3200" dirty="0">
              <a:solidFill>
                <a:schemeClr val="tx1">
                  <a:lumMod val="75000"/>
                  <a:lumOff val="25000"/>
                </a:schemeClr>
              </a:solidFill>
              <a:latin typeface="宋体" panose="02010600030101010101" pitchFamily="2" charset="-122"/>
              <a:ea typeface="宋体" panose="02010600030101010101" pitchFamily="2" charset="-122"/>
              <a:cs typeface="宋体" panose="02010600030101010101" pitchFamily="2" charset="-122"/>
            </a:endParaRPr>
          </a:p>
        </p:txBody>
      </p:sp>
      <p:sp>
        <p:nvSpPr>
          <p:cNvPr id="29" name="文本框 28"/>
          <p:cNvSpPr txBox="1"/>
          <p:nvPr/>
        </p:nvSpPr>
        <p:spPr>
          <a:xfrm>
            <a:off x="2391424" y="2663005"/>
            <a:ext cx="4361471" cy="714375"/>
          </a:xfrm>
          <a:prstGeom prst="rect">
            <a:avLst/>
          </a:prstGeom>
          <a:noFill/>
        </p:spPr>
        <p:txBody>
          <a:bodyPr wrap="square" rtlCol="0">
            <a:spAutoFit/>
          </a:bodyPr>
          <a:lstStyle/>
          <a:p>
            <a:pPr algn="ctr"/>
            <a:r>
              <a:rPr lang="zh-CN" altLang="en-US" sz="4050" dirty="0">
                <a:solidFill>
                  <a:schemeClr val="tx1">
                    <a:lumMod val="75000"/>
                    <a:lumOff val="25000"/>
                  </a:schemeClr>
                </a:solidFill>
                <a:latin typeface="宋体" panose="02010600030101010101" pitchFamily="2" charset="-122"/>
                <a:ea typeface="宋体" panose="02010600030101010101" pitchFamily="2" charset="-122"/>
              </a:rPr>
              <a:t>直面困难和挫折</a:t>
            </a:r>
            <a:endParaRPr lang="zh-CN" altLang="en-US" sz="4050" dirty="0">
              <a:solidFill>
                <a:schemeClr val="tx1">
                  <a:lumMod val="75000"/>
                  <a:lumOff val="25000"/>
                </a:schemeClr>
              </a:solidFill>
              <a:latin typeface="宋体" panose="02010600030101010101" pitchFamily="2" charset="-122"/>
              <a:ea typeface="宋体" panose="02010600030101010101" pitchFamily="2" charset="-122"/>
            </a:endParaRPr>
          </a:p>
        </p:txBody>
      </p:sp>
      <p:sp>
        <p:nvSpPr>
          <p:cNvPr id="4" name="椭圆 3"/>
          <p:cNvSpPr/>
          <p:nvPr/>
        </p:nvSpPr>
        <p:spPr>
          <a:xfrm>
            <a:off x="7858267" y="274770"/>
            <a:ext cx="1668780" cy="1668780"/>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5" name="椭圆 34"/>
          <p:cNvSpPr/>
          <p:nvPr/>
        </p:nvSpPr>
        <p:spPr>
          <a:xfrm>
            <a:off x="451343" y="3669479"/>
            <a:ext cx="1042369" cy="1042369"/>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6" name="椭圆 35"/>
          <p:cNvSpPr/>
          <p:nvPr/>
        </p:nvSpPr>
        <p:spPr>
          <a:xfrm>
            <a:off x="561856" y="1122462"/>
            <a:ext cx="592575" cy="592575"/>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7" name="椭圆 36"/>
          <p:cNvSpPr/>
          <p:nvPr/>
        </p:nvSpPr>
        <p:spPr>
          <a:xfrm>
            <a:off x="7650288" y="3477895"/>
            <a:ext cx="487872" cy="487872"/>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1000"/>
                                        <p:tgtEl>
                                          <p:spTgt spid="27"/>
                                        </p:tgtEl>
                                      </p:cBhvr>
                                    </p:animEffect>
                                    <p:anim calcmode="lin" valueType="num">
                                      <p:cBhvr>
                                        <p:cTn id="8" dur="1000" fill="hold"/>
                                        <p:tgtEl>
                                          <p:spTgt spid="27"/>
                                        </p:tgtEl>
                                        <p:attrNameLst>
                                          <p:attrName>ppt_x</p:attrName>
                                        </p:attrNameLst>
                                      </p:cBhvr>
                                      <p:tavLst>
                                        <p:tav tm="0">
                                          <p:val>
                                            <p:strVal val="#ppt_x"/>
                                          </p:val>
                                        </p:tav>
                                        <p:tav tm="100000">
                                          <p:val>
                                            <p:strVal val="#ppt_x"/>
                                          </p:val>
                                        </p:tav>
                                      </p:tavLst>
                                    </p:anim>
                                    <p:anim calcmode="lin" valueType="num">
                                      <p:cBhvr>
                                        <p:cTn id="9"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9"/>
                                        </p:tgtEl>
                                        <p:attrNameLst>
                                          <p:attrName>style.visibility</p:attrName>
                                        </p:attrNameLst>
                                      </p:cBhvr>
                                      <p:to>
                                        <p:strVal val="visible"/>
                                      </p:to>
                                    </p:set>
                                    <p:animEffect transition="in" filter="fade">
                                      <p:cBhvr>
                                        <p:cTn id="14" dur="1000"/>
                                        <p:tgtEl>
                                          <p:spTgt spid="29"/>
                                        </p:tgtEl>
                                      </p:cBhvr>
                                    </p:animEffect>
                                    <p:anim calcmode="lin" valueType="num">
                                      <p:cBhvr>
                                        <p:cTn id="15" dur="1000" fill="hold"/>
                                        <p:tgtEl>
                                          <p:spTgt spid="29"/>
                                        </p:tgtEl>
                                        <p:attrNameLst>
                                          <p:attrName>ppt_x</p:attrName>
                                        </p:attrNameLst>
                                      </p:cBhvr>
                                      <p:tavLst>
                                        <p:tav tm="0">
                                          <p:val>
                                            <p:strVal val="#ppt_x"/>
                                          </p:val>
                                        </p:tav>
                                        <p:tav tm="100000">
                                          <p:val>
                                            <p:strVal val="#ppt_x"/>
                                          </p:val>
                                        </p:tav>
                                      </p:tavLst>
                                    </p:anim>
                                    <p:anim calcmode="lin" valueType="num">
                                      <p:cBhvr>
                                        <p:cTn id="16"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文本框 16"/>
          <p:cNvSpPr txBox="1"/>
          <p:nvPr/>
        </p:nvSpPr>
        <p:spPr>
          <a:xfrm>
            <a:off x="755375" y="450"/>
            <a:ext cx="2941983" cy="368300"/>
          </a:xfrm>
          <a:prstGeom prst="rect">
            <a:avLst/>
          </a:prstGeom>
          <a:noFill/>
        </p:spPr>
        <p:txBody>
          <a:bodyPr wrap="square" rtlCol="0">
            <a:spAutoFit/>
          </a:bodyPr>
          <a:lstStyle/>
          <a:p>
            <a:pPr algn="ctr"/>
            <a:r>
              <a:rPr lang="zh-CN" altLang="en-US" dirty="0">
                <a:solidFill>
                  <a:schemeClr val="tx1">
                    <a:lumMod val="75000"/>
                    <a:lumOff val="25000"/>
                  </a:schemeClr>
                </a:solidFill>
                <a:latin typeface="宋体" panose="02010600030101010101" pitchFamily="2" charset="-122"/>
                <a:ea typeface="宋体" panose="02010600030101010101" pitchFamily="2" charset="-122"/>
              </a:rPr>
              <a:t>一、直面眼前的难题</a:t>
            </a:r>
            <a:endParaRPr lang="zh-CN" altLang="en-US" dirty="0">
              <a:solidFill>
                <a:schemeClr val="tx1">
                  <a:lumMod val="75000"/>
                  <a:lumOff val="25000"/>
                </a:schemeClr>
              </a:solidFill>
              <a:latin typeface="宋体" panose="02010600030101010101" pitchFamily="2" charset="-122"/>
              <a:ea typeface="宋体" panose="02010600030101010101" pitchFamily="2" charset="-122"/>
            </a:endParaRPr>
          </a:p>
        </p:txBody>
      </p:sp>
      <p:sp>
        <p:nvSpPr>
          <p:cNvPr id="2" name="矩形 1"/>
          <p:cNvSpPr/>
          <p:nvPr/>
        </p:nvSpPr>
        <p:spPr>
          <a:xfrm>
            <a:off x="3488636" y="214201"/>
            <a:ext cx="5655365" cy="34289"/>
          </a:xfrm>
          <a:prstGeom prst="rect">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 name="矩形 6"/>
          <p:cNvSpPr/>
          <p:nvPr/>
        </p:nvSpPr>
        <p:spPr>
          <a:xfrm>
            <a:off x="1162685" y="450215"/>
            <a:ext cx="7506335" cy="829945"/>
          </a:xfrm>
          <a:prstGeom prst="rect">
            <a:avLst/>
          </a:prstGeom>
          <a:solidFill>
            <a:srgbClr val="FACD89"/>
          </a:solidFill>
        </p:spPr>
        <p:txBody>
          <a:bodyPr wrap="square">
            <a:spAutoFit/>
          </a:bodyPr>
          <a:lstStyle/>
          <a:p>
            <a:pPr fontAlgn="auto">
              <a:lnSpc>
                <a:spcPct val="100000"/>
              </a:lnSpc>
            </a:pPr>
            <a:r>
              <a:rPr lang="en-US" altLang="zh-CN" sz="1600" dirty="0">
                <a:solidFill>
                  <a:schemeClr val="tx1"/>
                </a:solidFill>
              </a:rPr>
              <a:t>人生在世，谁都会遇到挫折，适度的挫折具有一定的积极意义，它可以帮助人们驱走惰性，促使人奋进。挫折又是一种挑战和考验。英国哲学家培根说过：“超越自然的奇迹多是在对逆境的征服中出现的。”关键的问题是应该如何面对挫折。</a:t>
            </a:r>
            <a:endParaRPr lang="en-US" altLang="zh-CN" sz="1600" dirty="0">
              <a:solidFill>
                <a:schemeClr val="tx1"/>
              </a:solidFill>
            </a:endParaRPr>
          </a:p>
        </p:txBody>
      </p:sp>
      <p:grpSp>
        <p:nvGrpSpPr>
          <p:cNvPr id="8" name="组合 7"/>
          <p:cNvGrpSpPr/>
          <p:nvPr/>
        </p:nvGrpSpPr>
        <p:grpSpPr>
          <a:xfrm>
            <a:off x="3356825" y="1459421"/>
            <a:ext cx="500743" cy="500743"/>
            <a:chOff x="7545660" y="1059361"/>
            <a:chExt cx="667657" cy="667657"/>
          </a:xfrm>
        </p:grpSpPr>
        <p:sp>
          <p:nvSpPr>
            <p:cNvPr id="9" name="椭圆 8"/>
            <p:cNvSpPr/>
            <p:nvPr/>
          </p:nvSpPr>
          <p:spPr>
            <a:xfrm>
              <a:off x="7545660" y="1059361"/>
              <a:ext cx="667657" cy="667657"/>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0" name="Freeform 409"/>
            <p:cNvSpPr>
              <a:spLocks noEditPoints="1"/>
            </p:cNvSpPr>
            <p:nvPr/>
          </p:nvSpPr>
          <p:spPr bwMode="auto">
            <a:xfrm>
              <a:off x="7709088" y="1222838"/>
              <a:ext cx="340801" cy="340703"/>
            </a:xfrm>
            <a:custGeom>
              <a:avLst/>
              <a:gdLst>
                <a:gd name="T0" fmla="*/ 3365 w 7017"/>
                <a:gd name="T1" fmla="*/ 128 h 7016"/>
                <a:gd name="T2" fmla="*/ 2241 w 7017"/>
                <a:gd name="T3" fmla="*/ 20 h 7016"/>
                <a:gd name="T4" fmla="*/ 1035 w 7017"/>
                <a:gd name="T5" fmla="*/ 504 h 7016"/>
                <a:gd name="T6" fmla="*/ 242 w 7017"/>
                <a:gd name="T7" fmla="*/ 1470 h 7016"/>
                <a:gd name="T8" fmla="*/ 3 w 7017"/>
                <a:gd name="T9" fmla="*/ 2688 h 7016"/>
                <a:gd name="T10" fmla="*/ 395 w 7017"/>
                <a:gd name="T11" fmla="*/ 3926 h 7016"/>
                <a:gd name="T12" fmla="*/ 1301 w 7017"/>
                <a:gd name="T13" fmla="*/ 4788 h 7016"/>
                <a:gd name="T14" fmla="*/ 2559 w 7017"/>
                <a:gd name="T15" fmla="*/ 5119 h 7016"/>
                <a:gd name="T16" fmla="*/ 3597 w 7017"/>
                <a:gd name="T17" fmla="*/ 4901 h 7016"/>
                <a:gd name="T18" fmla="*/ 6084 w 7017"/>
                <a:gd name="T19" fmla="*/ 6985 h 7016"/>
                <a:gd name="T20" fmla="*/ 6749 w 7017"/>
                <a:gd name="T21" fmla="*/ 6852 h 7016"/>
                <a:gd name="T22" fmla="*/ 7012 w 7017"/>
                <a:gd name="T23" fmla="*/ 6380 h 7016"/>
                <a:gd name="T24" fmla="*/ 4529 w 7017"/>
                <a:gd name="T25" fmla="*/ 4196 h 7016"/>
                <a:gd name="T26" fmla="*/ 5065 w 7017"/>
                <a:gd name="T27" fmla="*/ 3092 h 7016"/>
                <a:gd name="T28" fmla="*/ 5027 w 7017"/>
                <a:gd name="T29" fmla="*/ 1874 h 7016"/>
                <a:gd name="T30" fmla="*/ 4369 w 7017"/>
                <a:gd name="T31" fmla="*/ 749 h 7016"/>
                <a:gd name="T32" fmla="*/ 6759 w 7017"/>
                <a:gd name="T33" fmla="*/ 6453 h 7016"/>
                <a:gd name="T34" fmla="*/ 6335 w 7017"/>
                <a:gd name="T35" fmla="*/ 6784 h 7016"/>
                <a:gd name="T36" fmla="*/ 3949 w 7017"/>
                <a:gd name="T37" fmla="*/ 4431 h 7016"/>
                <a:gd name="T38" fmla="*/ 2850 w 7017"/>
                <a:gd name="T39" fmla="*/ 4872 h 7016"/>
                <a:gd name="T40" fmla="*/ 1827 w 7017"/>
                <a:gd name="T41" fmla="*/ 4773 h 7016"/>
                <a:gd name="T42" fmla="*/ 873 w 7017"/>
                <a:gd name="T43" fmla="*/ 4165 h 7016"/>
                <a:gd name="T44" fmla="*/ 299 w 7017"/>
                <a:gd name="T45" fmla="*/ 3129 h 7016"/>
                <a:gd name="T46" fmla="*/ 299 w 7017"/>
                <a:gd name="T47" fmla="*/ 1993 h 7016"/>
                <a:gd name="T48" fmla="*/ 869 w 7017"/>
                <a:gd name="T49" fmla="*/ 957 h 7016"/>
                <a:gd name="T50" fmla="*/ 1825 w 7017"/>
                <a:gd name="T51" fmla="*/ 348 h 7016"/>
                <a:gd name="T52" fmla="*/ 2849 w 7017"/>
                <a:gd name="T53" fmla="*/ 248 h 7016"/>
                <a:gd name="T54" fmla="*/ 3944 w 7017"/>
                <a:gd name="T55" fmla="*/ 686 h 7016"/>
                <a:gd name="T56" fmla="*/ 4668 w 7017"/>
                <a:gd name="T57" fmla="*/ 1564 h 7016"/>
                <a:gd name="T58" fmla="*/ 4888 w 7017"/>
                <a:gd name="T59" fmla="*/ 2675 h 7016"/>
                <a:gd name="T60" fmla="*/ 4533 w 7017"/>
                <a:gd name="T61" fmla="*/ 3800 h 7016"/>
                <a:gd name="T62" fmla="*/ 3605 w 7017"/>
                <a:gd name="T63" fmla="*/ 903 h 7016"/>
                <a:gd name="T64" fmla="*/ 2658 w 7017"/>
                <a:gd name="T65" fmla="*/ 604 h 7016"/>
                <a:gd name="T66" fmla="*/ 1809 w 7017"/>
                <a:gd name="T67" fmla="*/ 750 h 7016"/>
                <a:gd name="T68" fmla="*/ 1044 w 7017"/>
                <a:gd name="T69" fmla="*/ 1323 h 7016"/>
                <a:gd name="T70" fmla="*/ 631 w 7017"/>
                <a:gd name="T71" fmla="*/ 2223 h 7016"/>
                <a:gd name="T72" fmla="*/ 701 w 7017"/>
                <a:gd name="T73" fmla="*/ 3175 h 7016"/>
                <a:gd name="T74" fmla="*/ 1211 w 7017"/>
                <a:gd name="T75" fmla="*/ 3978 h 7016"/>
                <a:gd name="T76" fmla="*/ 2081 w 7017"/>
                <a:gd name="T77" fmla="*/ 4458 h 7016"/>
                <a:gd name="T78" fmla="*/ 2946 w 7017"/>
                <a:gd name="T79" fmla="*/ 4480 h 7016"/>
                <a:gd name="T80" fmla="*/ 3840 w 7017"/>
                <a:gd name="T81" fmla="*/ 4040 h 7016"/>
                <a:gd name="T82" fmla="*/ 4389 w 7017"/>
                <a:gd name="T83" fmla="*/ 3262 h 7016"/>
                <a:gd name="T84" fmla="*/ 4504 w 7017"/>
                <a:gd name="T85" fmla="*/ 2317 h 7016"/>
                <a:gd name="T86" fmla="*/ 4134 w 7017"/>
                <a:gd name="T87" fmla="*/ 1396 h 7016"/>
                <a:gd name="T88" fmla="*/ 3413 w 7017"/>
                <a:gd name="T89" fmla="*/ 4063 h 7016"/>
                <a:gd name="T90" fmla="*/ 2560 w 7017"/>
                <a:gd name="T91" fmla="*/ 4288 h 7016"/>
                <a:gd name="T92" fmla="*/ 1822 w 7017"/>
                <a:gd name="T93" fmla="*/ 4122 h 7016"/>
                <a:gd name="T94" fmla="*/ 1170 w 7017"/>
                <a:gd name="T95" fmla="*/ 3587 h 7016"/>
                <a:gd name="T96" fmla="*/ 846 w 7017"/>
                <a:gd name="T97" fmla="*/ 2774 h 7016"/>
                <a:gd name="T98" fmla="*/ 947 w 7017"/>
                <a:gd name="T99" fmla="*/ 1940 h 7016"/>
                <a:gd name="T100" fmla="*/ 1432 w 7017"/>
                <a:gd name="T101" fmla="*/ 1252 h 7016"/>
                <a:gd name="T102" fmla="*/ 2219 w 7017"/>
                <a:gd name="T103" fmla="*/ 865 h 7016"/>
                <a:gd name="T104" fmla="*/ 2983 w 7017"/>
                <a:gd name="T105" fmla="*/ 883 h 7016"/>
                <a:gd name="T106" fmla="*/ 3750 w 7017"/>
                <a:gd name="T107" fmla="*/ 1308 h 7016"/>
                <a:gd name="T108" fmla="*/ 4202 w 7017"/>
                <a:gd name="T109" fmla="*/ 2016 h 7016"/>
                <a:gd name="T110" fmla="*/ 4264 w 7017"/>
                <a:gd name="T111" fmla="*/ 2856 h 7016"/>
                <a:gd name="T112" fmla="*/ 3900 w 7017"/>
                <a:gd name="T113" fmla="*/ 3651 h 7016"/>
                <a:gd name="T114" fmla="*/ 2015 w 7017"/>
                <a:gd name="T115" fmla="*/ 1406 h 7016"/>
                <a:gd name="T116" fmla="*/ 2534 w 7017"/>
                <a:gd name="T117" fmla="*/ 1515 h 7016"/>
                <a:gd name="T118" fmla="*/ 1839 w 7017"/>
                <a:gd name="T119" fmla="*/ 1804 h 7016"/>
                <a:gd name="T120" fmla="*/ 1285 w 7017"/>
                <a:gd name="T121" fmla="*/ 2560 h 7016"/>
                <a:gd name="T122" fmla="*/ 1434 w 7017"/>
                <a:gd name="T123" fmla="*/ 1961 h 70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017" h="7016">
                  <a:moveTo>
                    <a:pt x="4369" y="749"/>
                  </a:moveTo>
                  <a:lnTo>
                    <a:pt x="4369" y="749"/>
                  </a:lnTo>
                  <a:lnTo>
                    <a:pt x="4324" y="705"/>
                  </a:lnTo>
                  <a:lnTo>
                    <a:pt x="4277" y="662"/>
                  </a:lnTo>
                  <a:lnTo>
                    <a:pt x="4229" y="620"/>
                  </a:lnTo>
                  <a:lnTo>
                    <a:pt x="4181" y="579"/>
                  </a:lnTo>
                  <a:lnTo>
                    <a:pt x="4131" y="540"/>
                  </a:lnTo>
                  <a:lnTo>
                    <a:pt x="4082" y="502"/>
                  </a:lnTo>
                  <a:lnTo>
                    <a:pt x="4030" y="465"/>
                  </a:lnTo>
                  <a:lnTo>
                    <a:pt x="3978" y="429"/>
                  </a:lnTo>
                  <a:lnTo>
                    <a:pt x="3927" y="394"/>
                  </a:lnTo>
                  <a:lnTo>
                    <a:pt x="3873" y="361"/>
                  </a:lnTo>
                  <a:lnTo>
                    <a:pt x="3819" y="331"/>
                  </a:lnTo>
                  <a:lnTo>
                    <a:pt x="3764" y="300"/>
                  </a:lnTo>
                  <a:lnTo>
                    <a:pt x="3709" y="272"/>
                  </a:lnTo>
                  <a:lnTo>
                    <a:pt x="3653" y="244"/>
                  </a:lnTo>
                  <a:lnTo>
                    <a:pt x="3597" y="218"/>
                  </a:lnTo>
                  <a:lnTo>
                    <a:pt x="3540" y="194"/>
                  </a:lnTo>
                  <a:lnTo>
                    <a:pt x="3482" y="171"/>
                  </a:lnTo>
                  <a:lnTo>
                    <a:pt x="3424" y="150"/>
                  </a:lnTo>
                  <a:lnTo>
                    <a:pt x="3365" y="128"/>
                  </a:lnTo>
                  <a:lnTo>
                    <a:pt x="3305" y="111"/>
                  </a:lnTo>
                  <a:lnTo>
                    <a:pt x="3245" y="93"/>
                  </a:lnTo>
                  <a:lnTo>
                    <a:pt x="3185" y="77"/>
                  </a:lnTo>
                  <a:lnTo>
                    <a:pt x="3124" y="62"/>
                  </a:lnTo>
                  <a:lnTo>
                    <a:pt x="3063" y="49"/>
                  </a:lnTo>
                  <a:lnTo>
                    <a:pt x="3002" y="38"/>
                  </a:lnTo>
                  <a:lnTo>
                    <a:pt x="2940" y="28"/>
                  </a:lnTo>
                  <a:lnTo>
                    <a:pt x="2877" y="20"/>
                  </a:lnTo>
                  <a:lnTo>
                    <a:pt x="2815" y="12"/>
                  </a:lnTo>
                  <a:lnTo>
                    <a:pt x="2752" y="7"/>
                  </a:lnTo>
                  <a:lnTo>
                    <a:pt x="2689" y="3"/>
                  </a:lnTo>
                  <a:lnTo>
                    <a:pt x="2625" y="1"/>
                  </a:lnTo>
                  <a:lnTo>
                    <a:pt x="2561" y="0"/>
                  </a:lnTo>
                  <a:lnTo>
                    <a:pt x="2561" y="0"/>
                  </a:lnTo>
                  <a:lnTo>
                    <a:pt x="2558" y="0"/>
                  </a:lnTo>
                  <a:lnTo>
                    <a:pt x="2558" y="0"/>
                  </a:lnTo>
                  <a:lnTo>
                    <a:pt x="2495" y="1"/>
                  </a:lnTo>
                  <a:lnTo>
                    <a:pt x="2430" y="3"/>
                  </a:lnTo>
                  <a:lnTo>
                    <a:pt x="2367" y="7"/>
                  </a:lnTo>
                  <a:lnTo>
                    <a:pt x="2304" y="12"/>
                  </a:lnTo>
                  <a:lnTo>
                    <a:pt x="2241" y="20"/>
                  </a:lnTo>
                  <a:lnTo>
                    <a:pt x="2178" y="28"/>
                  </a:lnTo>
                  <a:lnTo>
                    <a:pt x="2116" y="38"/>
                  </a:lnTo>
                  <a:lnTo>
                    <a:pt x="2055" y="49"/>
                  </a:lnTo>
                  <a:lnTo>
                    <a:pt x="1993" y="63"/>
                  </a:lnTo>
                  <a:lnTo>
                    <a:pt x="1933" y="77"/>
                  </a:lnTo>
                  <a:lnTo>
                    <a:pt x="1871" y="94"/>
                  </a:lnTo>
                  <a:lnTo>
                    <a:pt x="1812" y="111"/>
                  </a:lnTo>
                  <a:lnTo>
                    <a:pt x="1752" y="129"/>
                  </a:lnTo>
                  <a:lnTo>
                    <a:pt x="1693" y="150"/>
                  </a:lnTo>
                  <a:lnTo>
                    <a:pt x="1635" y="172"/>
                  </a:lnTo>
                  <a:lnTo>
                    <a:pt x="1577" y="195"/>
                  </a:lnTo>
                  <a:lnTo>
                    <a:pt x="1520" y="219"/>
                  </a:lnTo>
                  <a:lnTo>
                    <a:pt x="1463" y="245"/>
                  </a:lnTo>
                  <a:lnTo>
                    <a:pt x="1408" y="273"/>
                  </a:lnTo>
                  <a:lnTo>
                    <a:pt x="1352" y="301"/>
                  </a:lnTo>
                  <a:lnTo>
                    <a:pt x="1298" y="332"/>
                  </a:lnTo>
                  <a:lnTo>
                    <a:pt x="1243" y="364"/>
                  </a:lnTo>
                  <a:lnTo>
                    <a:pt x="1190" y="396"/>
                  </a:lnTo>
                  <a:lnTo>
                    <a:pt x="1138" y="431"/>
                  </a:lnTo>
                  <a:lnTo>
                    <a:pt x="1086" y="467"/>
                  </a:lnTo>
                  <a:lnTo>
                    <a:pt x="1035" y="504"/>
                  </a:lnTo>
                  <a:lnTo>
                    <a:pt x="985" y="542"/>
                  </a:lnTo>
                  <a:lnTo>
                    <a:pt x="935" y="582"/>
                  </a:lnTo>
                  <a:lnTo>
                    <a:pt x="887" y="623"/>
                  </a:lnTo>
                  <a:lnTo>
                    <a:pt x="839" y="665"/>
                  </a:lnTo>
                  <a:lnTo>
                    <a:pt x="793" y="708"/>
                  </a:lnTo>
                  <a:lnTo>
                    <a:pt x="746" y="754"/>
                  </a:lnTo>
                  <a:lnTo>
                    <a:pt x="746" y="754"/>
                  </a:lnTo>
                  <a:lnTo>
                    <a:pt x="702" y="800"/>
                  </a:lnTo>
                  <a:lnTo>
                    <a:pt x="659" y="846"/>
                  </a:lnTo>
                  <a:lnTo>
                    <a:pt x="617" y="894"/>
                  </a:lnTo>
                  <a:lnTo>
                    <a:pt x="577" y="942"/>
                  </a:lnTo>
                  <a:lnTo>
                    <a:pt x="537" y="992"/>
                  </a:lnTo>
                  <a:lnTo>
                    <a:pt x="499" y="1041"/>
                  </a:lnTo>
                  <a:lnTo>
                    <a:pt x="462" y="1093"/>
                  </a:lnTo>
                  <a:lnTo>
                    <a:pt x="427" y="1145"/>
                  </a:lnTo>
                  <a:lnTo>
                    <a:pt x="393" y="1197"/>
                  </a:lnTo>
                  <a:lnTo>
                    <a:pt x="361" y="1250"/>
                  </a:lnTo>
                  <a:lnTo>
                    <a:pt x="329" y="1304"/>
                  </a:lnTo>
                  <a:lnTo>
                    <a:pt x="298" y="1359"/>
                  </a:lnTo>
                  <a:lnTo>
                    <a:pt x="270" y="1414"/>
                  </a:lnTo>
                  <a:lnTo>
                    <a:pt x="242" y="1470"/>
                  </a:lnTo>
                  <a:lnTo>
                    <a:pt x="217" y="1526"/>
                  </a:lnTo>
                  <a:lnTo>
                    <a:pt x="193" y="1583"/>
                  </a:lnTo>
                  <a:lnTo>
                    <a:pt x="170" y="1641"/>
                  </a:lnTo>
                  <a:lnTo>
                    <a:pt x="149" y="1699"/>
                  </a:lnTo>
                  <a:lnTo>
                    <a:pt x="127" y="1758"/>
                  </a:lnTo>
                  <a:lnTo>
                    <a:pt x="110" y="1817"/>
                  </a:lnTo>
                  <a:lnTo>
                    <a:pt x="92" y="1878"/>
                  </a:lnTo>
                  <a:lnTo>
                    <a:pt x="76" y="1938"/>
                  </a:lnTo>
                  <a:lnTo>
                    <a:pt x="62" y="1998"/>
                  </a:lnTo>
                  <a:lnTo>
                    <a:pt x="48" y="2059"/>
                  </a:lnTo>
                  <a:lnTo>
                    <a:pt x="38" y="2120"/>
                  </a:lnTo>
                  <a:lnTo>
                    <a:pt x="27" y="2182"/>
                  </a:lnTo>
                  <a:lnTo>
                    <a:pt x="19" y="2244"/>
                  </a:lnTo>
                  <a:lnTo>
                    <a:pt x="13" y="2308"/>
                  </a:lnTo>
                  <a:lnTo>
                    <a:pt x="7" y="2370"/>
                  </a:lnTo>
                  <a:lnTo>
                    <a:pt x="3" y="2433"/>
                  </a:lnTo>
                  <a:lnTo>
                    <a:pt x="1" y="2496"/>
                  </a:lnTo>
                  <a:lnTo>
                    <a:pt x="0" y="2561"/>
                  </a:lnTo>
                  <a:lnTo>
                    <a:pt x="0" y="2561"/>
                  </a:lnTo>
                  <a:lnTo>
                    <a:pt x="1" y="2624"/>
                  </a:lnTo>
                  <a:lnTo>
                    <a:pt x="3" y="2688"/>
                  </a:lnTo>
                  <a:lnTo>
                    <a:pt x="7" y="2752"/>
                  </a:lnTo>
                  <a:lnTo>
                    <a:pt x="13" y="2814"/>
                  </a:lnTo>
                  <a:lnTo>
                    <a:pt x="20" y="2877"/>
                  </a:lnTo>
                  <a:lnTo>
                    <a:pt x="28" y="2939"/>
                  </a:lnTo>
                  <a:lnTo>
                    <a:pt x="38" y="3001"/>
                  </a:lnTo>
                  <a:lnTo>
                    <a:pt x="49" y="3063"/>
                  </a:lnTo>
                  <a:lnTo>
                    <a:pt x="62" y="3124"/>
                  </a:lnTo>
                  <a:lnTo>
                    <a:pt x="77" y="3185"/>
                  </a:lnTo>
                  <a:lnTo>
                    <a:pt x="93" y="3245"/>
                  </a:lnTo>
                  <a:lnTo>
                    <a:pt x="111" y="3305"/>
                  </a:lnTo>
                  <a:lnTo>
                    <a:pt x="129" y="3364"/>
                  </a:lnTo>
                  <a:lnTo>
                    <a:pt x="150" y="3423"/>
                  </a:lnTo>
                  <a:lnTo>
                    <a:pt x="171" y="3481"/>
                  </a:lnTo>
                  <a:lnTo>
                    <a:pt x="194" y="3539"/>
                  </a:lnTo>
                  <a:lnTo>
                    <a:pt x="218" y="3596"/>
                  </a:lnTo>
                  <a:lnTo>
                    <a:pt x="245" y="3653"/>
                  </a:lnTo>
                  <a:lnTo>
                    <a:pt x="272" y="3709"/>
                  </a:lnTo>
                  <a:lnTo>
                    <a:pt x="300" y="3765"/>
                  </a:lnTo>
                  <a:lnTo>
                    <a:pt x="331" y="3818"/>
                  </a:lnTo>
                  <a:lnTo>
                    <a:pt x="363" y="3872"/>
                  </a:lnTo>
                  <a:lnTo>
                    <a:pt x="395" y="3926"/>
                  </a:lnTo>
                  <a:lnTo>
                    <a:pt x="429" y="3979"/>
                  </a:lnTo>
                  <a:lnTo>
                    <a:pt x="465" y="4030"/>
                  </a:lnTo>
                  <a:lnTo>
                    <a:pt x="502" y="4081"/>
                  </a:lnTo>
                  <a:lnTo>
                    <a:pt x="541" y="4132"/>
                  </a:lnTo>
                  <a:lnTo>
                    <a:pt x="580" y="4180"/>
                  </a:lnTo>
                  <a:lnTo>
                    <a:pt x="621" y="4229"/>
                  </a:lnTo>
                  <a:lnTo>
                    <a:pt x="663" y="4277"/>
                  </a:lnTo>
                  <a:lnTo>
                    <a:pt x="706" y="4324"/>
                  </a:lnTo>
                  <a:lnTo>
                    <a:pt x="751" y="4369"/>
                  </a:lnTo>
                  <a:lnTo>
                    <a:pt x="751" y="4369"/>
                  </a:lnTo>
                  <a:lnTo>
                    <a:pt x="797" y="4414"/>
                  </a:lnTo>
                  <a:lnTo>
                    <a:pt x="843" y="4457"/>
                  </a:lnTo>
                  <a:lnTo>
                    <a:pt x="891" y="4500"/>
                  </a:lnTo>
                  <a:lnTo>
                    <a:pt x="939" y="4541"/>
                  </a:lnTo>
                  <a:lnTo>
                    <a:pt x="989" y="4580"/>
                  </a:lnTo>
                  <a:lnTo>
                    <a:pt x="1040" y="4618"/>
                  </a:lnTo>
                  <a:lnTo>
                    <a:pt x="1090" y="4655"/>
                  </a:lnTo>
                  <a:lnTo>
                    <a:pt x="1142" y="4690"/>
                  </a:lnTo>
                  <a:lnTo>
                    <a:pt x="1195" y="4724"/>
                  </a:lnTo>
                  <a:lnTo>
                    <a:pt x="1247" y="4758"/>
                  </a:lnTo>
                  <a:lnTo>
                    <a:pt x="1301" y="4788"/>
                  </a:lnTo>
                  <a:lnTo>
                    <a:pt x="1356" y="4819"/>
                  </a:lnTo>
                  <a:lnTo>
                    <a:pt x="1411" y="4847"/>
                  </a:lnTo>
                  <a:lnTo>
                    <a:pt x="1467" y="4875"/>
                  </a:lnTo>
                  <a:lnTo>
                    <a:pt x="1524" y="4901"/>
                  </a:lnTo>
                  <a:lnTo>
                    <a:pt x="1580" y="4926"/>
                  </a:lnTo>
                  <a:lnTo>
                    <a:pt x="1638" y="4949"/>
                  </a:lnTo>
                  <a:lnTo>
                    <a:pt x="1696" y="4971"/>
                  </a:lnTo>
                  <a:lnTo>
                    <a:pt x="1755" y="4991"/>
                  </a:lnTo>
                  <a:lnTo>
                    <a:pt x="1815" y="5010"/>
                  </a:lnTo>
                  <a:lnTo>
                    <a:pt x="1875" y="5027"/>
                  </a:lnTo>
                  <a:lnTo>
                    <a:pt x="1935" y="5043"/>
                  </a:lnTo>
                  <a:lnTo>
                    <a:pt x="1996" y="5057"/>
                  </a:lnTo>
                  <a:lnTo>
                    <a:pt x="2057" y="5070"/>
                  </a:lnTo>
                  <a:lnTo>
                    <a:pt x="2118" y="5082"/>
                  </a:lnTo>
                  <a:lnTo>
                    <a:pt x="2180" y="5091"/>
                  </a:lnTo>
                  <a:lnTo>
                    <a:pt x="2243" y="5099"/>
                  </a:lnTo>
                  <a:lnTo>
                    <a:pt x="2305" y="5107"/>
                  </a:lnTo>
                  <a:lnTo>
                    <a:pt x="2368" y="5112"/>
                  </a:lnTo>
                  <a:lnTo>
                    <a:pt x="2431" y="5116"/>
                  </a:lnTo>
                  <a:lnTo>
                    <a:pt x="2495" y="5118"/>
                  </a:lnTo>
                  <a:lnTo>
                    <a:pt x="2559" y="5119"/>
                  </a:lnTo>
                  <a:lnTo>
                    <a:pt x="2559" y="5119"/>
                  </a:lnTo>
                  <a:lnTo>
                    <a:pt x="2561" y="5119"/>
                  </a:lnTo>
                  <a:lnTo>
                    <a:pt x="2561" y="5119"/>
                  </a:lnTo>
                  <a:lnTo>
                    <a:pt x="2621" y="5118"/>
                  </a:lnTo>
                  <a:lnTo>
                    <a:pt x="2681" y="5116"/>
                  </a:lnTo>
                  <a:lnTo>
                    <a:pt x="2740" y="5113"/>
                  </a:lnTo>
                  <a:lnTo>
                    <a:pt x="2800" y="5108"/>
                  </a:lnTo>
                  <a:lnTo>
                    <a:pt x="2859" y="5102"/>
                  </a:lnTo>
                  <a:lnTo>
                    <a:pt x="2919" y="5094"/>
                  </a:lnTo>
                  <a:lnTo>
                    <a:pt x="2978" y="5086"/>
                  </a:lnTo>
                  <a:lnTo>
                    <a:pt x="3036" y="5075"/>
                  </a:lnTo>
                  <a:lnTo>
                    <a:pt x="3094" y="5064"/>
                  </a:lnTo>
                  <a:lnTo>
                    <a:pt x="3152" y="5051"/>
                  </a:lnTo>
                  <a:lnTo>
                    <a:pt x="3208" y="5036"/>
                  </a:lnTo>
                  <a:lnTo>
                    <a:pt x="3265" y="5021"/>
                  </a:lnTo>
                  <a:lnTo>
                    <a:pt x="3321" y="5005"/>
                  </a:lnTo>
                  <a:lnTo>
                    <a:pt x="3377" y="4987"/>
                  </a:lnTo>
                  <a:lnTo>
                    <a:pt x="3433" y="4967"/>
                  </a:lnTo>
                  <a:lnTo>
                    <a:pt x="3488" y="4947"/>
                  </a:lnTo>
                  <a:lnTo>
                    <a:pt x="3542" y="4924"/>
                  </a:lnTo>
                  <a:lnTo>
                    <a:pt x="3597" y="4901"/>
                  </a:lnTo>
                  <a:lnTo>
                    <a:pt x="3649" y="4877"/>
                  </a:lnTo>
                  <a:lnTo>
                    <a:pt x="3702" y="4851"/>
                  </a:lnTo>
                  <a:lnTo>
                    <a:pt x="3755" y="4824"/>
                  </a:lnTo>
                  <a:lnTo>
                    <a:pt x="3806" y="4796"/>
                  </a:lnTo>
                  <a:lnTo>
                    <a:pt x="3857" y="4766"/>
                  </a:lnTo>
                  <a:lnTo>
                    <a:pt x="3908" y="4736"/>
                  </a:lnTo>
                  <a:lnTo>
                    <a:pt x="3957" y="4704"/>
                  </a:lnTo>
                  <a:lnTo>
                    <a:pt x="4007" y="4671"/>
                  </a:lnTo>
                  <a:lnTo>
                    <a:pt x="4055" y="4637"/>
                  </a:lnTo>
                  <a:lnTo>
                    <a:pt x="4103" y="4602"/>
                  </a:lnTo>
                  <a:lnTo>
                    <a:pt x="4150" y="4565"/>
                  </a:lnTo>
                  <a:lnTo>
                    <a:pt x="4196" y="4527"/>
                  </a:lnTo>
                  <a:lnTo>
                    <a:pt x="4242" y="4488"/>
                  </a:lnTo>
                  <a:lnTo>
                    <a:pt x="4287" y="4448"/>
                  </a:lnTo>
                  <a:lnTo>
                    <a:pt x="4668" y="4830"/>
                  </a:lnTo>
                  <a:lnTo>
                    <a:pt x="4269" y="5227"/>
                  </a:lnTo>
                  <a:lnTo>
                    <a:pt x="5993" y="6951"/>
                  </a:lnTo>
                  <a:lnTo>
                    <a:pt x="6014" y="6959"/>
                  </a:lnTo>
                  <a:lnTo>
                    <a:pt x="6014" y="6959"/>
                  </a:lnTo>
                  <a:lnTo>
                    <a:pt x="6049" y="6973"/>
                  </a:lnTo>
                  <a:lnTo>
                    <a:pt x="6084" y="6985"/>
                  </a:lnTo>
                  <a:lnTo>
                    <a:pt x="6119" y="6994"/>
                  </a:lnTo>
                  <a:lnTo>
                    <a:pt x="6155" y="7002"/>
                  </a:lnTo>
                  <a:lnTo>
                    <a:pt x="6189" y="7009"/>
                  </a:lnTo>
                  <a:lnTo>
                    <a:pt x="6225" y="7013"/>
                  </a:lnTo>
                  <a:lnTo>
                    <a:pt x="6261" y="7015"/>
                  </a:lnTo>
                  <a:lnTo>
                    <a:pt x="6296" y="7016"/>
                  </a:lnTo>
                  <a:lnTo>
                    <a:pt x="6296" y="7016"/>
                  </a:lnTo>
                  <a:lnTo>
                    <a:pt x="6331" y="7015"/>
                  </a:lnTo>
                  <a:lnTo>
                    <a:pt x="6365" y="7013"/>
                  </a:lnTo>
                  <a:lnTo>
                    <a:pt x="6400" y="7009"/>
                  </a:lnTo>
                  <a:lnTo>
                    <a:pt x="6434" y="7002"/>
                  </a:lnTo>
                  <a:lnTo>
                    <a:pt x="6468" y="6995"/>
                  </a:lnTo>
                  <a:lnTo>
                    <a:pt x="6501" y="6986"/>
                  </a:lnTo>
                  <a:lnTo>
                    <a:pt x="6534" y="6975"/>
                  </a:lnTo>
                  <a:lnTo>
                    <a:pt x="6567" y="6962"/>
                  </a:lnTo>
                  <a:lnTo>
                    <a:pt x="6598" y="6948"/>
                  </a:lnTo>
                  <a:lnTo>
                    <a:pt x="6630" y="6932"/>
                  </a:lnTo>
                  <a:lnTo>
                    <a:pt x="6661" y="6914"/>
                  </a:lnTo>
                  <a:lnTo>
                    <a:pt x="6691" y="6895"/>
                  </a:lnTo>
                  <a:lnTo>
                    <a:pt x="6721" y="6874"/>
                  </a:lnTo>
                  <a:lnTo>
                    <a:pt x="6749" y="6852"/>
                  </a:lnTo>
                  <a:lnTo>
                    <a:pt x="6777" y="6827"/>
                  </a:lnTo>
                  <a:lnTo>
                    <a:pt x="6803" y="6802"/>
                  </a:lnTo>
                  <a:lnTo>
                    <a:pt x="6803" y="6802"/>
                  </a:lnTo>
                  <a:lnTo>
                    <a:pt x="6823" y="6782"/>
                  </a:lnTo>
                  <a:lnTo>
                    <a:pt x="6841" y="6762"/>
                  </a:lnTo>
                  <a:lnTo>
                    <a:pt x="6859" y="6741"/>
                  </a:lnTo>
                  <a:lnTo>
                    <a:pt x="6876" y="6719"/>
                  </a:lnTo>
                  <a:lnTo>
                    <a:pt x="6892" y="6697"/>
                  </a:lnTo>
                  <a:lnTo>
                    <a:pt x="6906" y="6675"/>
                  </a:lnTo>
                  <a:lnTo>
                    <a:pt x="6920" y="6651"/>
                  </a:lnTo>
                  <a:lnTo>
                    <a:pt x="6933" y="6628"/>
                  </a:lnTo>
                  <a:lnTo>
                    <a:pt x="6945" y="6605"/>
                  </a:lnTo>
                  <a:lnTo>
                    <a:pt x="6956" y="6581"/>
                  </a:lnTo>
                  <a:lnTo>
                    <a:pt x="6966" y="6557"/>
                  </a:lnTo>
                  <a:lnTo>
                    <a:pt x="6976" y="6532"/>
                  </a:lnTo>
                  <a:lnTo>
                    <a:pt x="6984" y="6508"/>
                  </a:lnTo>
                  <a:lnTo>
                    <a:pt x="6992" y="6483"/>
                  </a:lnTo>
                  <a:lnTo>
                    <a:pt x="6998" y="6457"/>
                  </a:lnTo>
                  <a:lnTo>
                    <a:pt x="7004" y="6432"/>
                  </a:lnTo>
                  <a:lnTo>
                    <a:pt x="7009" y="6406"/>
                  </a:lnTo>
                  <a:lnTo>
                    <a:pt x="7012" y="6380"/>
                  </a:lnTo>
                  <a:lnTo>
                    <a:pt x="7015" y="6354"/>
                  </a:lnTo>
                  <a:lnTo>
                    <a:pt x="7017" y="6328"/>
                  </a:lnTo>
                  <a:lnTo>
                    <a:pt x="7017" y="6302"/>
                  </a:lnTo>
                  <a:lnTo>
                    <a:pt x="7017" y="6276"/>
                  </a:lnTo>
                  <a:lnTo>
                    <a:pt x="7016" y="6250"/>
                  </a:lnTo>
                  <a:lnTo>
                    <a:pt x="7014" y="6223"/>
                  </a:lnTo>
                  <a:lnTo>
                    <a:pt x="7011" y="6197"/>
                  </a:lnTo>
                  <a:lnTo>
                    <a:pt x="7007" y="6170"/>
                  </a:lnTo>
                  <a:lnTo>
                    <a:pt x="7001" y="6143"/>
                  </a:lnTo>
                  <a:lnTo>
                    <a:pt x="6995" y="6117"/>
                  </a:lnTo>
                  <a:lnTo>
                    <a:pt x="6988" y="6092"/>
                  </a:lnTo>
                  <a:lnTo>
                    <a:pt x="6980" y="6065"/>
                  </a:lnTo>
                  <a:lnTo>
                    <a:pt x="6971" y="6039"/>
                  </a:lnTo>
                  <a:lnTo>
                    <a:pt x="6960" y="6012"/>
                  </a:lnTo>
                  <a:lnTo>
                    <a:pt x="6952" y="5991"/>
                  </a:lnTo>
                  <a:lnTo>
                    <a:pt x="5229" y="4269"/>
                  </a:lnTo>
                  <a:lnTo>
                    <a:pt x="4830" y="4667"/>
                  </a:lnTo>
                  <a:lnTo>
                    <a:pt x="4450" y="4286"/>
                  </a:lnTo>
                  <a:lnTo>
                    <a:pt x="4450" y="4286"/>
                  </a:lnTo>
                  <a:lnTo>
                    <a:pt x="4490" y="4241"/>
                  </a:lnTo>
                  <a:lnTo>
                    <a:pt x="4529" y="4196"/>
                  </a:lnTo>
                  <a:lnTo>
                    <a:pt x="4566" y="4150"/>
                  </a:lnTo>
                  <a:lnTo>
                    <a:pt x="4602" y="4102"/>
                  </a:lnTo>
                  <a:lnTo>
                    <a:pt x="4638" y="4055"/>
                  </a:lnTo>
                  <a:lnTo>
                    <a:pt x="4672" y="4006"/>
                  </a:lnTo>
                  <a:lnTo>
                    <a:pt x="4705" y="3957"/>
                  </a:lnTo>
                  <a:lnTo>
                    <a:pt x="4737" y="3907"/>
                  </a:lnTo>
                  <a:lnTo>
                    <a:pt x="4768" y="3856"/>
                  </a:lnTo>
                  <a:lnTo>
                    <a:pt x="4796" y="3806"/>
                  </a:lnTo>
                  <a:lnTo>
                    <a:pt x="4825" y="3753"/>
                  </a:lnTo>
                  <a:lnTo>
                    <a:pt x="4852" y="3701"/>
                  </a:lnTo>
                  <a:lnTo>
                    <a:pt x="4878" y="3649"/>
                  </a:lnTo>
                  <a:lnTo>
                    <a:pt x="4902" y="3595"/>
                  </a:lnTo>
                  <a:lnTo>
                    <a:pt x="4925" y="3541"/>
                  </a:lnTo>
                  <a:lnTo>
                    <a:pt x="4947" y="3486"/>
                  </a:lnTo>
                  <a:lnTo>
                    <a:pt x="4968" y="3432"/>
                  </a:lnTo>
                  <a:lnTo>
                    <a:pt x="4987" y="3376"/>
                  </a:lnTo>
                  <a:lnTo>
                    <a:pt x="5005" y="3320"/>
                  </a:lnTo>
                  <a:lnTo>
                    <a:pt x="5022" y="3264"/>
                  </a:lnTo>
                  <a:lnTo>
                    <a:pt x="5038" y="3207"/>
                  </a:lnTo>
                  <a:lnTo>
                    <a:pt x="5052" y="3150"/>
                  </a:lnTo>
                  <a:lnTo>
                    <a:pt x="5065" y="3092"/>
                  </a:lnTo>
                  <a:lnTo>
                    <a:pt x="5077" y="3034"/>
                  </a:lnTo>
                  <a:lnTo>
                    <a:pt x="5086" y="2976"/>
                  </a:lnTo>
                  <a:lnTo>
                    <a:pt x="5096" y="2917"/>
                  </a:lnTo>
                  <a:lnTo>
                    <a:pt x="5103" y="2858"/>
                  </a:lnTo>
                  <a:lnTo>
                    <a:pt x="5110" y="2799"/>
                  </a:lnTo>
                  <a:lnTo>
                    <a:pt x="5114" y="2740"/>
                  </a:lnTo>
                  <a:lnTo>
                    <a:pt x="5118" y="2680"/>
                  </a:lnTo>
                  <a:lnTo>
                    <a:pt x="5120" y="2620"/>
                  </a:lnTo>
                  <a:lnTo>
                    <a:pt x="5120" y="2560"/>
                  </a:lnTo>
                  <a:lnTo>
                    <a:pt x="5120" y="2560"/>
                  </a:lnTo>
                  <a:lnTo>
                    <a:pt x="5119" y="2495"/>
                  </a:lnTo>
                  <a:lnTo>
                    <a:pt x="5117" y="2432"/>
                  </a:lnTo>
                  <a:lnTo>
                    <a:pt x="5114" y="2369"/>
                  </a:lnTo>
                  <a:lnTo>
                    <a:pt x="5108" y="2306"/>
                  </a:lnTo>
                  <a:lnTo>
                    <a:pt x="5101" y="2242"/>
                  </a:lnTo>
                  <a:lnTo>
                    <a:pt x="5093" y="2180"/>
                  </a:lnTo>
                  <a:lnTo>
                    <a:pt x="5082" y="2118"/>
                  </a:lnTo>
                  <a:lnTo>
                    <a:pt x="5071" y="2057"/>
                  </a:lnTo>
                  <a:lnTo>
                    <a:pt x="5058" y="1996"/>
                  </a:lnTo>
                  <a:lnTo>
                    <a:pt x="5044" y="1934"/>
                  </a:lnTo>
                  <a:lnTo>
                    <a:pt x="5027" y="1874"/>
                  </a:lnTo>
                  <a:lnTo>
                    <a:pt x="5010" y="1814"/>
                  </a:lnTo>
                  <a:lnTo>
                    <a:pt x="4992" y="1755"/>
                  </a:lnTo>
                  <a:lnTo>
                    <a:pt x="4971" y="1696"/>
                  </a:lnTo>
                  <a:lnTo>
                    <a:pt x="4949" y="1637"/>
                  </a:lnTo>
                  <a:lnTo>
                    <a:pt x="4926" y="1580"/>
                  </a:lnTo>
                  <a:lnTo>
                    <a:pt x="4902" y="1522"/>
                  </a:lnTo>
                  <a:lnTo>
                    <a:pt x="4876" y="1466"/>
                  </a:lnTo>
                  <a:lnTo>
                    <a:pt x="4848" y="1410"/>
                  </a:lnTo>
                  <a:lnTo>
                    <a:pt x="4820" y="1355"/>
                  </a:lnTo>
                  <a:lnTo>
                    <a:pt x="4790" y="1300"/>
                  </a:lnTo>
                  <a:lnTo>
                    <a:pt x="4758" y="1246"/>
                  </a:lnTo>
                  <a:lnTo>
                    <a:pt x="4726" y="1193"/>
                  </a:lnTo>
                  <a:lnTo>
                    <a:pt x="4691" y="1141"/>
                  </a:lnTo>
                  <a:lnTo>
                    <a:pt x="4655" y="1089"/>
                  </a:lnTo>
                  <a:lnTo>
                    <a:pt x="4618" y="1038"/>
                  </a:lnTo>
                  <a:lnTo>
                    <a:pt x="4580" y="988"/>
                  </a:lnTo>
                  <a:lnTo>
                    <a:pt x="4540" y="938"/>
                  </a:lnTo>
                  <a:lnTo>
                    <a:pt x="4500" y="890"/>
                  </a:lnTo>
                  <a:lnTo>
                    <a:pt x="4458" y="842"/>
                  </a:lnTo>
                  <a:lnTo>
                    <a:pt x="4414" y="796"/>
                  </a:lnTo>
                  <a:lnTo>
                    <a:pt x="4369" y="749"/>
                  </a:lnTo>
                  <a:lnTo>
                    <a:pt x="4369" y="749"/>
                  </a:lnTo>
                  <a:close/>
                  <a:moveTo>
                    <a:pt x="5229" y="4594"/>
                  </a:moveTo>
                  <a:lnTo>
                    <a:pt x="6757" y="6121"/>
                  </a:lnTo>
                  <a:lnTo>
                    <a:pt x="6757" y="6121"/>
                  </a:lnTo>
                  <a:lnTo>
                    <a:pt x="6763" y="6141"/>
                  </a:lnTo>
                  <a:lnTo>
                    <a:pt x="6769" y="6161"/>
                  </a:lnTo>
                  <a:lnTo>
                    <a:pt x="6775" y="6181"/>
                  </a:lnTo>
                  <a:lnTo>
                    <a:pt x="6779" y="6201"/>
                  </a:lnTo>
                  <a:lnTo>
                    <a:pt x="6782" y="6221"/>
                  </a:lnTo>
                  <a:lnTo>
                    <a:pt x="6785" y="6240"/>
                  </a:lnTo>
                  <a:lnTo>
                    <a:pt x="6786" y="6259"/>
                  </a:lnTo>
                  <a:lnTo>
                    <a:pt x="6787" y="6278"/>
                  </a:lnTo>
                  <a:lnTo>
                    <a:pt x="6787" y="6297"/>
                  </a:lnTo>
                  <a:lnTo>
                    <a:pt x="6787" y="6315"/>
                  </a:lnTo>
                  <a:lnTo>
                    <a:pt x="6786" y="6334"/>
                  </a:lnTo>
                  <a:lnTo>
                    <a:pt x="6784" y="6352"/>
                  </a:lnTo>
                  <a:lnTo>
                    <a:pt x="6781" y="6369"/>
                  </a:lnTo>
                  <a:lnTo>
                    <a:pt x="6778" y="6387"/>
                  </a:lnTo>
                  <a:lnTo>
                    <a:pt x="6775" y="6404"/>
                  </a:lnTo>
                  <a:lnTo>
                    <a:pt x="6769" y="6421"/>
                  </a:lnTo>
                  <a:lnTo>
                    <a:pt x="6759" y="6453"/>
                  </a:lnTo>
                  <a:lnTo>
                    <a:pt x="6747" y="6485"/>
                  </a:lnTo>
                  <a:lnTo>
                    <a:pt x="6732" y="6514"/>
                  </a:lnTo>
                  <a:lnTo>
                    <a:pt x="6717" y="6543"/>
                  </a:lnTo>
                  <a:lnTo>
                    <a:pt x="6699" y="6570"/>
                  </a:lnTo>
                  <a:lnTo>
                    <a:pt x="6681" y="6594"/>
                  </a:lnTo>
                  <a:lnTo>
                    <a:pt x="6662" y="6619"/>
                  </a:lnTo>
                  <a:lnTo>
                    <a:pt x="6641" y="6640"/>
                  </a:lnTo>
                  <a:lnTo>
                    <a:pt x="6641" y="6640"/>
                  </a:lnTo>
                  <a:lnTo>
                    <a:pt x="6620" y="6660"/>
                  </a:lnTo>
                  <a:lnTo>
                    <a:pt x="6596" y="6680"/>
                  </a:lnTo>
                  <a:lnTo>
                    <a:pt x="6571" y="6698"/>
                  </a:lnTo>
                  <a:lnTo>
                    <a:pt x="6545" y="6716"/>
                  </a:lnTo>
                  <a:lnTo>
                    <a:pt x="6516" y="6732"/>
                  </a:lnTo>
                  <a:lnTo>
                    <a:pt x="6486" y="6745"/>
                  </a:lnTo>
                  <a:lnTo>
                    <a:pt x="6455" y="6758"/>
                  </a:lnTo>
                  <a:lnTo>
                    <a:pt x="6422" y="6768"/>
                  </a:lnTo>
                  <a:lnTo>
                    <a:pt x="6405" y="6773"/>
                  </a:lnTo>
                  <a:lnTo>
                    <a:pt x="6388" y="6777"/>
                  </a:lnTo>
                  <a:lnTo>
                    <a:pt x="6371" y="6780"/>
                  </a:lnTo>
                  <a:lnTo>
                    <a:pt x="6353" y="6782"/>
                  </a:lnTo>
                  <a:lnTo>
                    <a:pt x="6335" y="6784"/>
                  </a:lnTo>
                  <a:lnTo>
                    <a:pt x="6317" y="6785"/>
                  </a:lnTo>
                  <a:lnTo>
                    <a:pt x="6298" y="6786"/>
                  </a:lnTo>
                  <a:lnTo>
                    <a:pt x="6279" y="6786"/>
                  </a:lnTo>
                  <a:lnTo>
                    <a:pt x="6260" y="6785"/>
                  </a:lnTo>
                  <a:lnTo>
                    <a:pt x="6241" y="6783"/>
                  </a:lnTo>
                  <a:lnTo>
                    <a:pt x="6222" y="6781"/>
                  </a:lnTo>
                  <a:lnTo>
                    <a:pt x="6202" y="6778"/>
                  </a:lnTo>
                  <a:lnTo>
                    <a:pt x="6183" y="6774"/>
                  </a:lnTo>
                  <a:lnTo>
                    <a:pt x="6163" y="6768"/>
                  </a:lnTo>
                  <a:lnTo>
                    <a:pt x="6143" y="6762"/>
                  </a:lnTo>
                  <a:lnTo>
                    <a:pt x="6122" y="6755"/>
                  </a:lnTo>
                  <a:lnTo>
                    <a:pt x="4595" y="5227"/>
                  </a:lnTo>
                  <a:lnTo>
                    <a:pt x="5229" y="4594"/>
                  </a:lnTo>
                  <a:close/>
                  <a:moveTo>
                    <a:pt x="4211" y="4203"/>
                  </a:moveTo>
                  <a:lnTo>
                    <a:pt x="4211" y="4203"/>
                  </a:lnTo>
                  <a:lnTo>
                    <a:pt x="4169" y="4243"/>
                  </a:lnTo>
                  <a:lnTo>
                    <a:pt x="4127" y="4283"/>
                  </a:lnTo>
                  <a:lnTo>
                    <a:pt x="4084" y="4322"/>
                  </a:lnTo>
                  <a:lnTo>
                    <a:pt x="4039" y="4359"/>
                  </a:lnTo>
                  <a:lnTo>
                    <a:pt x="3994" y="4395"/>
                  </a:lnTo>
                  <a:lnTo>
                    <a:pt x="3949" y="4431"/>
                  </a:lnTo>
                  <a:lnTo>
                    <a:pt x="3902" y="4465"/>
                  </a:lnTo>
                  <a:lnTo>
                    <a:pt x="3855" y="4497"/>
                  </a:lnTo>
                  <a:lnTo>
                    <a:pt x="3806" y="4528"/>
                  </a:lnTo>
                  <a:lnTo>
                    <a:pt x="3758" y="4559"/>
                  </a:lnTo>
                  <a:lnTo>
                    <a:pt x="3709" y="4587"/>
                  </a:lnTo>
                  <a:lnTo>
                    <a:pt x="3659" y="4614"/>
                  </a:lnTo>
                  <a:lnTo>
                    <a:pt x="3609" y="4641"/>
                  </a:lnTo>
                  <a:lnTo>
                    <a:pt x="3558" y="4666"/>
                  </a:lnTo>
                  <a:lnTo>
                    <a:pt x="3506" y="4689"/>
                  </a:lnTo>
                  <a:lnTo>
                    <a:pt x="3454" y="4713"/>
                  </a:lnTo>
                  <a:lnTo>
                    <a:pt x="3401" y="4734"/>
                  </a:lnTo>
                  <a:lnTo>
                    <a:pt x="3348" y="4754"/>
                  </a:lnTo>
                  <a:lnTo>
                    <a:pt x="3294" y="4772"/>
                  </a:lnTo>
                  <a:lnTo>
                    <a:pt x="3240" y="4788"/>
                  </a:lnTo>
                  <a:lnTo>
                    <a:pt x="3185" y="4805"/>
                  </a:lnTo>
                  <a:lnTo>
                    <a:pt x="3130" y="4819"/>
                  </a:lnTo>
                  <a:lnTo>
                    <a:pt x="3076" y="4833"/>
                  </a:lnTo>
                  <a:lnTo>
                    <a:pt x="3020" y="4844"/>
                  </a:lnTo>
                  <a:lnTo>
                    <a:pt x="2963" y="4855"/>
                  </a:lnTo>
                  <a:lnTo>
                    <a:pt x="2907" y="4864"/>
                  </a:lnTo>
                  <a:lnTo>
                    <a:pt x="2850" y="4872"/>
                  </a:lnTo>
                  <a:lnTo>
                    <a:pt x="2792" y="4878"/>
                  </a:lnTo>
                  <a:lnTo>
                    <a:pt x="2735" y="4883"/>
                  </a:lnTo>
                  <a:lnTo>
                    <a:pt x="2677" y="4886"/>
                  </a:lnTo>
                  <a:lnTo>
                    <a:pt x="2619" y="4889"/>
                  </a:lnTo>
                  <a:lnTo>
                    <a:pt x="2561" y="4890"/>
                  </a:lnTo>
                  <a:lnTo>
                    <a:pt x="2561" y="4890"/>
                  </a:lnTo>
                  <a:lnTo>
                    <a:pt x="2559" y="4890"/>
                  </a:lnTo>
                  <a:lnTo>
                    <a:pt x="2559" y="4890"/>
                  </a:lnTo>
                  <a:lnTo>
                    <a:pt x="2501" y="4889"/>
                  </a:lnTo>
                  <a:lnTo>
                    <a:pt x="2443" y="4886"/>
                  </a:lnTo>
                  <a:lnTo>
                    <a:pt x="2385" y="4883"/>
                  </a:lnTo>
                  <a:lnTo>
                    <a:pt x="2328" y="4878"/>
                  </a:lnTo>
                  <a:lnTo>
                    <a:pt x="2271" y="4872"/>
                  </a:lnTo>
                  <a:lnTo>
                    <a:pt x="2214" y="4864"/>
                  </a:lnTo>
                  <a:lnTo>
                    <a:pt x="2158" y="4855"/>
                  </a:lnTo>
                  <a:lnTo>
                    <a:pt x="2102" y="4844"/>
                  </a:lnTo>
                  <a:lnTo>
                    <a:pt x="2047" y="4833"/>
                  </a:lnTo>
                  <a:lnTo>
                    <a:pt x="1991" y="4820"/>
                  </a:lnTo>
                  <a:lnTo>
                    <a:pt x="1936" y="4805"/>
                  </a:lnTo>
                  <a:lnTo>
                    <a:pt x="1882" y="4790"/>
                  </a:lnTo>
                  <a:lnTo>
                    <a:pt x="1827" y="4773"/>
                  </a:lnTo>
                  <a:lnTo>
                    <a:pt x="1774" y="4754"/>
                  </a:lnTo>
                  <a:lnTo>
                    <a:pt x="1721" y="4735"/>
                  </a:lnTo>
                  <a:lnTo>
                    <a:pt x="1669" y="4714"/>
                  </a:lnTo>
                  <a:lnTo>
                    <a:pt x="1616" y="4690"/>
                  </a:lnTo>
                  <a:lnTo>
                    <a:pt x="1566" y="4667"/>
                  </a:lnTo>
                  <a:lnTo>
                    <a:pt x="1514" y="4642"/>
                  </a:lnTo>
                  <a:lnTo>
                    <a:pt x="1464" y="4617"/>
                  </a:lnTo>
                  <a:lnTo>
                    <a:pt x="1414" y="4589"/>
                  </a:lnTo>
                  <a:lnTo>
                    <a:pt x="1365" y="4561"/>
                  </a:lnTo>
                  <a:lnTo>
                    <a:pt x="1317" y="4530"/>
                  </a:lnTo>
                  <a:lnTo>
                    <a:pt x="1269" y="4500"/>
                  </a:lnTo>
                  <a:lnTo>
                    <a:pt x="1222" y="4467"/>
                  </a:lnTo>
                  <a:lnTo>
                    <a:pt x="1176" y="4433"/>
                  </a:lnTo>
                  <a:lnTo>
                    <a:pt x="1130" y="4398"/>
                  </a:lnTo>
                  <a:lnTo>
                    <a:pt x="1085" y="4363"/>
                  </a:lnTo>
                  <a:lnTo>
                    <a:pt x="1041" y="4326"/>
                  </a:lnTo>
                  <a:lnTo>
                    <a:pt x="997" y="4287"/>
                  </a:lnTo>
                  <a:lnTo>
                    <a:pt x="955" y="4248"/>
                  </a:lnTo>
                  <a:lnTo>
                    <a:pt x="914" y="4206"/>
                  </a:lnTo>
                  <a:lnTo>
                    <a:pt x="914" y="4206"/>
                  </a:lnTo>
                  <a:lnTo>
                    <a:pt x="873" y="4165"/>
                  </a:lnTo>
                  <a:lnTo>
                    <a:pt x="833" y="4122"/>
                  </a:lnTo>
                  <a:lnTo>
                    <a:pt x="795" y="4079"/>
                  </a:lnTo>
                  <a:lnTo>
                    <a:pt x="758" y="4035"/>
                  </a:lnTo>
                  <a:lnTo>
                    <a:pt x="721" y="3990"/>
                  </a:lnTo>
                  <a:lnTo>
                    <a:pt x="686" y="3944"/>
                  </a:lnTo>
                  <a:lnTo>
                    <a:pt x="654" y="3898"/>
                  </a:lnTo>
                  <a:lnTo>
                    <a:pt x="621" y="3851"/>
                  </a:lnTo>
                  <a:lnTo>
                    <a:pt x="589" y="3804"/>
                  </a:lnTo>
                  <a:lnTo>
                    <a:pt x="560" y="3755"/>
                  </a:lnTo>
                  <a:lnTo>
                    <a:pt x="531" y="3706"/>
                  </a:lnTo>
                  <a:lnTo>
                    <a:pt x="504" y="3656"/>
                  </a:lnTo>
                  <a:lnTo>
                    <a:pt x="478" y="3606"/>
                  </a:lnTo>
                  <a:lnTo>
                    <a:pt x="452" y="3555"/>
                  </a:lnTo>
                  <a:lnTo>
                    <a:pt x="429" y="3503"/>
                  </a:lnTo>
                  <a:lnTo>
                    <a:pt x="407" y="3452"/>
                  </a:lnTo>
                  <a:lnTo>
                    <a:pt x="386" y="3399"/>
                  </a:lnTo>
                  <a:lnTo>
                    <a:pt x="366" y="3346"/>
                  </a:lnTo>
                  <a:lnTo>
                    <a:pt x="347" y="3292"/>
                  </a:lnTo>
                  <a:lnTo>
                    <a:pt x="330" y="3238"/>
                  </a:lnTo>
                  <a:lnTo>
                    <a:pt x="314" y="3184"/>
                  </a:lnTo>
                  <a:lnTo>
                    <a:pt x="299" y="3129"/>
                  </a:lnTo>
                  <a:lnTo>
                    <a:pt x="287" y="3073"/>
                  </a:lnTo>
                  <a:lnTo>
                    <a:pt x="275" y="3017"/>
                  </a:lnTo>
                  <a:lnTo>
                    <a:pt x="265" y="2961"/>
                  </a:lnTo>
                  <a:lnTo>
                    <a:pt x="255" y="2905"/>
                  </a:lnTo>
                  <a:lnTo>
                    <a:pt x="248" y="2849"/>
                  </a:lnTo>
                  <a:lnTo>
                    <a:pt x="241" y="2792"/>
                  </a:lnTo>
                  <a:lnTo>
                    <a:pt x="236" y="2734"/>
                  </a:lnTo>
                  <a:lnTo>
                    <a:pt x="233" y="2677"/>
                  </a:lnTo>
                  <a:lnTo>
                    <a:pt x="231" y="2619"/>
                  </a:lnTo>
                  <a:lnTo>
                    <a:pt x="230" y="2561"/>
                  </a:lnTo>
                  <a:lnTo>
                    <a:pt x="230" y="2561"/>
                  </a:lnTo>
                  <a:lnTo>
                    <a:pt x="231" y="2503"/>
                  </a:lnTo>
                  <a:lnTo>
                    <a:pt x="233" y="2445"/>
                  </a:lnTo>
                  <a:lnTo>
                    <a:pt x="236" y="2387"/>
                  </a:lnTo>
                  <a:lnTo>
                    <a:pt x="241" y="2330"/>
                  </a:lnTo>
                  <a:lnTo>
                    <a:pt x="248" y="2273"/>
                  </a:lnTo>
                  <a:lnTo>
                    <a:pt x="255" y="2216"/>
                  </a:lnTo>
                  <a:lnTo>
                    <a:pt x="263" y="2160"/>
                  </a:lnTo>
                  <a:lnTo>
                    <a:pt x="274" y="2104"/>
                  </a:lnTo>
                  <a:lnTo>
                    <a:pt x="286" y="2048"/>
                  </a:lnTo>
                  <a:lnTo>
                    <a:pt x="299" y="1993"/>
                  </a:lnTo>
                  <a:lnTo>
                    <a:pt x="313" y="1939"/>
                  </a:lnTo>
                  <a:lnTo>
                    <a:pt x="329" y="1884"/>
                  </a:lnTo>
                  <a:lnTo>
                    <a:pt x="346" y="1830"/>
                  </a:lnTo>
                  <a:lnTo>
                    <a:pt x="365" y="1776"/>
                  </a:lnTo>
                  <a:lnTo>
                    <a:pt x="384" y="1724"/>
                  </a:lnTo>
                  <a:lnTo>
                    <a:pt x="405" y="1671"/>
                  </a:lnTo>
                  <a:lnTo>
                    <a:pt x="427" y="1619"/>
                  </a:lnTo>
                  <a:lnTo>
                    <a:pt x="451" y="1568"/>
                  </a:lnTo>
                  <a:lnTo>
                    <a:pt x="475" y="1517"/>
                  </a:lnTo>
                  <a:lnTo>
                    <a:pt x="502" y="1466"/>
                  </a:lnTo>
                  <a:lnTo>
                    <a:pt x="529" y="1417"/>
                  </a:lnTo>
                  <a:lnTo>
                    <a:pt x="558" y="1368"/>
                  </a:lnTo>
                  <a:lnTo>
                    <a:pt x="587" y="1320"/>
                  </a:lnTo>
                  <a:lnTo>
                    <a:pt x="619" y="1271"/>
                  </a:lnTo>
                  <a:lnTo>
                    <a:pt x="650" y="1225"/>
                  </a:lnTo>
                  <a:lnTo>
                    <a:pt x="684" y="1179"/>
                  </a:lnTo>
                  <a:lnTo>
                    <a:pt x="719" y="1132"/>
                  </a:lnTo>
                  <a:lnTo>
                    <a:pt x="755" y="1088"/>
                  </a:lnTo>
                  <a:lnTo>
                    <a:pt x="792" y="1044"/>
                  </a:lnTo>
                  <a:lnTo>
                    <a:pt x="830" y="1000"/>
                  </a:lnTo>
                  <a:lnTo>
                    <a:pt x="869" y="957"/>
                  </a:lnTo>
                  <a:lnTo>
                    <a:pt x="910" y="916"/>
                  </a:lnTo>
                  <a:lnTo>
                    <a:pt x="910" y="916"/>
                  </a:lnTo>
                  <a:lnTo>
                    <a:pt x="951" y="875"/>
                  </a:lnTo>
                  <a:lnTo>
                    <a:pt x="994" y="835"/>
                  </a:lnTo>
                  <a:lnTo>
                    <a:pt x="1037" y="797"/>
                  </a:lnTo>
                  <a:lnTo>
                    <a:pt x="1082" y="759"/>
                  </a:lnTo>
                  <a:lnTo>
                    <a:pt x="1126" y="723"/>
                  </a:lnTo>
                  <a:lnTo>
                    <a:pt x="1172" y="688"/>
                  </a:lnTo>
                  <a:lnTo>
                    <a:pt x="1219" y="655"/>
                  </a:lnTo>
                  <a:lnTo>
                    <a:pt x="1265" y="622"/>
                  </a:lnTo>
                  <a:lnTo>
                    <a:pt x="1314" y="591"/>
                  </a:lnTo>
                  <a:lnTo>
                    <a:pt x="1362" y="561"/>
                  </a:lnTo>
                  <a:lnTo>
                    <a:pt x="1411" y="532"/>
                  </a:lnTo>
                  <a:lnTo>
                    <a:pt x="1460" y="505"/>
                  </a:lnTo>
                  <a:lnTo>
                    <a:pt x="1511" y="478"/>
                  </a:lnTo>
                  <a:lnTo>
                    <a:pt x="1561" y="453"/>
                  </a:lnTo>
                  <a:lnTo>
                    <a:pt x="1613" y="430"/>
                  </a:lnTo>
                  <a:lnTo>
                    <a:pt x="1666" y="407"/>
                  </a:lnTo>
                  <a:lnTo>
                    <a:pt x="1719" y="386"/>
                  </a:lnTo>
                  <a:lnTo>
                    <a:pt x="1771" y="366"/>
                  </a:lnTo>
                  <a:lnTo>
                    <a:pt x="1825" y="348"/>
                  </a:lnTo>
                  <a:lnTo>
                    <a:pt x="1879" y="331"/>
                  </a:lnTo>
                  <a:lnTo>
                    <a:pt x="1934" y="315"/>
                  </a:lnTo>
                  <a:lnTo>
                    <a:pt x="1989" y="300"/>
                  </a:lnTo>
                  <a:lnTo>
                    <a:pt x="2044" y="287"/>
                  </a:lnTo>
                  <a:lnTo>
                    <a:pt x="2100" y="275"/>
                  </a:lnTo>
                  <a:lnTo>
                    <a:pt x="2156" y="264"/>
                  </a:lnTo>
                  <a:lnTo>
                    <a:pt x="2213" y="255"/>
                  </a:lnTo>
                  <a:lnTo>
                    <a:pt x="2269" y="248"/>
                  </a:lnTo>
                  <a:lnTo>
                    <a:pt x="2327" y="241"/>
                  </a:lnTo>
                  <a:lnTo>
                    <a:pt x="2384" y="236"/>
                  </a:lnTo>
                  <a:lnTo>
                    <a:pt x="2442" y="233"/>
                  </a:lnTo>
                  <a:lnTo>
                    <a:pt x="2500" y="231"/>
                  </a:lnTo>
                  <a:lnTo>
                    <a:pt x="2558" y="230"/>
                  </a:lnTo>
                  <a:lnTo>
                    <a:pt x="2558" y="230"/>
                  </a:lnTo>
                  <a:lnTo>
                    <a:pt x="2561" y="230"/>
                  </a:lnTo>
                  <a:lnTo>
                    <a:pt x="2561" y="230"/>
                  </a:lnTo>
                  <a:lnTo>
                    <a:pt x="2619" y="231"/>
                  </a:lnTo>
                  <a:lnTo>
                    <a:pt x="2677" y="233"/>
                  </a:lnTo>
                  <a:lnTo>
                    <a:pt x="2735" y="236"/>
                  </a:lnTo>
                  <a:lnTo>
                    <a:pt x="2792" y="241"/>
                  </a:lnTo>
                  <a:lnTo>
                    <a:pt x="2849" y="248"/>
                  </a:lnTo>
                  <a:lnTo>
                    <a:pt x="2906" y="255"/>
                  </a:lnTo>
                  <a:lnTo>
                    <a:pt x="2962" y="264"/>
                  </a:lnTo>
                  <a:lnTo>
                    <a:pt x="3018" y="275"/>
                  </a:lnTo>
                  <a:lnTo>
                    <a:pt x="3074" y="287"/>
                  </a:lnTo>
                  <a:lnTo>
                    <a:pt x="3129" y="299"/>
                  </a:lnTo>
                  <a:lnTo>
                    <a:pt x="3184" y="314"/>
                  </a:lnTo>
                  <a:lnTo>
                    <a:pt x="3238" y="330"/>
                  </a:lnTo>
                  <a:lnTo>
                    <a:pt x="3293" y="347"/>
                  </a:lnTo>
                  <a:lnTo>
                    <a:pt x="3346" y="366"/>
                  </a:lnTo>
                  <a:lnTo>
                    <a:pt x="3399" y="386"/>
                  </a:lnTo>
                  <a:lnTo>
                    <a:pt x="3452" y="406"/>
                  </a:lnTo>
                  <a:lnTo>
                    <a:pt x="3504" y="429"/>
                  </a:lnTo>
                  <a:lnTo>
                    <a:pt x="3555" y="452"/>
                  </a:lnTo>
                  <a:lnTo>
                    <a:pt x="3606" y="477"/>
                  </a:lnTo>
                  <a:lnTo>
                    <a:pt x="3657" y="503"/>
                  </a:lnTo>
                  <a:lnTo>
                    <a:pt x="3706" y="530"/>
                  </a:lnTo>
                  <a:lnTo>
                    <a:pt x="3755" y="560"/>
                  </a:lnTo>
                  <a:lnTo>
                    <a:pt x="3803" y="589"/>
                  </a:lnTo>
                  <a:lnTo>
                    <a:pt x="3852" y="620"/>
                  </a:lnTo>
                  <a:lnTo>
                    <a:pt x="3898" y="652"/>
                  </a:lnTo>
                  <a:lnTo>
                    <a:pt x="3944" y="686"/>
                  </a:lnTo>
                  <a:lnTo>
                    <a:pt x="3991" y="721"/>
                  </a:lnTo>
                  <a:lnTo>
                    <a:pt x="4035" y="757"/>
                  </a:lnTo>
                  <a:lnTo>
                    <a:pt x="4079" y="794"/>
                  </a:lnTo>
                  <a:lnTo>
                    <a:pt x="4123" y="833"/>
                  </a:lnTo>
                  <a:lnTo>
                    <a:pt x="4165" y="872"/>
                  </a:lnTo>
                  <a:lnTo>
                    <a:pt x="4207" y="913"/>
                  </a:lnTo>
                  <a:lnTo>
                    <a:pt x="4207" y="913"/>
                  </a:lnTo>
                  <a:lnTo>
                    <a:pt x="4248" y="954"/>
                  </a:lnTo>
                  <a:lnTo>
                    <a:pt x="4287" y="997"/>
                  </a:lnTo>
                  <a:lnTo>
                    <a:pt x="4326" y="1040"/>
                  </a:lnTo>
                  <a:lnTo>
                    <a:pt x="4363" y="1084"/>
                  </a:lnTo>
                  <a:lnTo>
                    <a:pt x="4399" y="1129"/>
                  </a:lnTo>
                  <a:lnTo>
                    <a:pt x="4434" y="1174"/>
                  </a:lnTo>
                  <a:lnTo>
                    <a:pt x="4467" y="1221"/>
                  </a:lnTo>
                  <a:lnTo>
                    <a:pt x="4500" y="1268"/>
                  </a:lnTo>
                  <a:lnTo>
                    <a:pt x="4531" y="1316"/>
                  </a:lnTo>
                  <a:lnTo>
                    <a:pt x="4561" y="1364"/>
                  </a:lnTo>
                  <a:lnTo>
                    <a:pt x="4590" y="1414"/>
                  </a:lnTo>
                  <a:lnTo>
                    <a:pt x="4617" y="1463"/>
                  </a:lnTo>
                  <a:lnTo>
                    <a:pt x="4644" y="1514"/>
                  </a:lnTo>
                  <a:lnTo>
                    <a:pt x="4668" y="1564"/>
                  </a:lnTo>
                  <a:lnTo>
                    <a:pt x="4692" y="1616"/>
                  </a:lnTo>
                  <a:lnTo>
                    <a:pt x="4714" y="1668"/>
                  </a:lnTo>
                  <a:lnTo>
                    <a:pt x="4735" y="1720"/>
                  </a:lnTo>
                  <a:lnTo>
                    <a:pt x="4755" y="1773"/>
                  </a:lnTo>
                  <a:lnTo>
                    <a:pt x="4773" y="1827"/>
                  </a:lnTo>
                  <a:lnTo>
                    <a:pt x="4790" y="1881"/>
                  </a:lnTo>
                  <a:lnTo>
                    <a:pt x="4806" y="1936"/>
                  </a:lnTo>
                  <a:lnTo>
                    <a:pt x="4821" y="1990"/>
                  </a:lnTo>
                  <a:lnTo>
                    <a:pt x="4834" y="2046"/>
                  </a:lnTo>
                  <a:lnTo>
                    <a:pt x="4846" y="2102"/>
                  </a:lnTo>
                  <a:lnTo>
                    <a:pt x="4857" y="2158"/>
                  </a:lnTo>
                  <a:lnTo>
                    <a:pt x="4865" y="2214"/>
                  </a:lnTo>
                  <a:lnTo>
                    <a:pt x="4873" y="2271"/>
                  </a:lnTo>
                  <a:lnTo>
                    <a:pt x="4880" y="2328"/>
                  </a:lnTo>
                  <a:lnTo>
                    <a:pt x="4884" y="2386"/>
                  </a:lnTo>
                  <a:lnTo>
                    <a:pt x="4888" y="2444"/>
                  </a:lnTo>
                  <a:lnTo>
                    <a:pt x="4890" y="2501"/>
                  </a:lnTo>
                  <a:lnTo>
                    <a:pt x="4890" y="2560"/>
                  </a:lnTo>
                  <a:lnTo>
                    <a:pt x="4890" y="2560"/>
                  </a:lnTo>
                  <a:lnTo>
                    <a:pt x="4890" y="2618"/>
                  </a:lnTo>
                  <a:lnTo>
                    <a:pt x="4888" y="2675"/>
                  </a:lnTo>
                  <a:lnTo>
                    <a:pt x="4884" y="2733"/>
                  </a:lnTo>
                  <a:lnTo>
                    <a:pt x="4880" y="2789"/>
                  </a:lnTo>
                  <a:lnTo>
                    <a:pt x="4873" y="2846"/>
                  </a:lnTo>
                  <a:lnTo>
                    <a:pt x="4865" y="2903"/>
                  </a:lnTo>
                  <a:lnTo>
                    <a:pt x="4857" y="2959"/>
                  </a:lnTo>
                  <a:lnTo>
                    <a:pt x="4846" y="3015"/>
                  </a:lnTo>
                  <a:lnTo>
                    <a:pt x="4834" y="3071"/>
                  </a:lnTo>
                  <a:lnTo>
                    <a:pt x="4822" y="3127"/>
                  </a:lnTo>
                  <a:lnTo>
                    <a:pt x="4807" y="3182"/>
                  </a:lnTo>
                  <a:lnTo>
                    <a:pt x="4791" y="3235"/>
                  </a:lnTo>
                  <a:lnTo>
                    <a:pt x="4774" y="3289"/>
                  </a:lnTo>
                  <a:lnTo>
                    <a:pt x="4755" y="3343"/>
                  </a:lnTo>
                  <a:lnTo>
                    <a:pt x="4736" y="3396"/>
                  </a:lnTo>
                  <a:lnTo>
                    <a:pt x="4715" y="3448"/>
                  </a:lnTo>
                  <a:lnTo>
                    <a:pt x="4693" y="3500"/>
                  </a:lnTo>
                  <a:lnTo>
                    <a:pt x="4670" y="3552"/>
                  </a:lnTo>
                  <a:lnTo>
                    <a:pt x="4645" y="3602"/>
                  </a:lnTo>
                  <a:lnTo>
                    <a:pt x="4618" y="3653"/>
                  </a:lnTo>
                  <a:lnTo>
                    <a:pt x="4592" y="3703"/>
                  </a:lnTo>
                  <a:lnTo>
                    <a:pt x="4563" y="3751"/>
                  </a:lnTo>
                  <a:lnTo>
                    <a:pt x="4533" y="3800"/>
                  </a:lnTo>
                  <a:lnTo>
                    <a:pt x="4502" y="3847"/>
                  </a:lnTo>
                  <a:lnTo>
                    <a:pt x="4470" y="3894"/>
                  </a:lnTo>
                  <a:lnTo>
                    <a:pt x="4437" y="3941"/>
                  </a:lnTo>
                  <a:lnTo>
                    <a:pt x="4402" y="3986"/>
                  </a:lnTo>
                  <a:lnTo>
                    <a:pt x="4366" y="4031"/>
                  </a:lnTo>
                  <a:lnTo>
                    <a:pt x="4329" y="4076"/>
                  </a:lnTo>
                  <a:lnTo>
                    <a:pt x="4291" y="4119"/>
                  </a:lnTo>
                  <a:lnTo>
                    <a:pt x="4251" y="4161"/>
                  </a:lnTo>
                  <a:lnTo>
                    <a:pt x="4211" y="4203"/>
                  </a:lnTo>
                  <a:lnTo>
                    <a:pt x="4211" y="4203"/>
                  </a:lnTo>
                  <a:close/>
                  <a:moveTo>
                    <a:pt x="3944" y="1175"/>
                  </a:moveTo>
                  <a:lnTo>
                    <a:pt x="3944" y="1175"/>
                  </a:lnTo>
                  <a:lnTo>
                    <a:pt x="3910" y="1142"/>
                  </a:lnTo>
                  <a:lnTo>
                    <a:pt x="3874" y="1108"/>
                  </a:lnTo>
                  <a:lnTo>
                    <a:pt x="3837" y="1076"/>
                  </a:lnTo>
                  <a:lnTo>
                    <a:pt x="3800" y="1045"/>
                  </a:lnTo>
                  <a:lnTo>
                    <a:pt x="3762" y="1014"/>
                  </a:lnTo>
                  <a:lnTo>
                    <a:pt x="3724" y="986"/>
                  </a:lnTo>
                  <a:lnTo>
                    <a:pt x="3685" y="957"/>
                  </a:lnTo>
                  <a:lnTo>
                    <a:pt x="3646" y="930"/>
                  </a:lnTo>
                  <a:lnTo>
                    <a:pt x="3605" y="903"/>
                  </a:lnTo>
                  <a:lnTo>
                    <a:pt x="3565" y="878"/>
                  </a:lnTo>
                  <a:lnTo>
                    <a:pt x="3524" y="855"/>
                  </a:lnTo>
                  <a:lnTo>
                    <a:pt x="3482" y="832"/>
                  </a:lnTo>
                  <a:lnTo>
                    <a:pt x="3439" y="810"/>
                  </a:lnTo>
                  <a:lnTo>
                    <a:pt x="3396" y="788"/>
                  </a:lnTo>
                  <a:lnTo>
                    <a:pt x="3353" y="768"/>
                  </a:lnTo>
                  <a:lnTo>
                    <a:pt x="3310" y="749"/>
                  </a:lnTo>
                  <a:lnTo>
                    <a:pt x="3265" y="733"/>
                  </a:lnTo>
                  <a:lnTo>
                    <a:pt x="3221" y="716"/>
                  </a:lnTo>
                  <a:lnTo>
                    <a:pt x="3176" y="700"/>
                  </a:lnTo>
                  <a:lnTo>
                    <a:pt x="3130" y="686"/>
                  </a:lnTo>
                  <a:lnTo>
                    <a:pt x="3085" y="672"/>
                  </a:lnTo>
                  <a:lnTo>
                    <a:pt x="3039" y="660"/>
                  </a:lnTo>
                  <a:lnTo>
                    <a:pt x="2992" y="649"/>
                  </a:lnTo>
                  <a:lnTo>
                    <a:pt x="2945" y="640"/>
                  </a:lnTo>
                  <a:lnTo>
                    <a:pt x="2898" y="630"/>
                  </a:lnTo>
                  <a:lnTo>
                    <a:pt x="2851" y="623"/>
                  </a:lnTo>
                  <a:lnTo>
                    <a:pt x="2803" y="617"/>
                  </a:lnTo>
                  <a:lnTo>
                    <a:pt x="2755" y="611"/>
                  </a:lnTo>
                  <a:lnTo>
                    <a:pt x="2707" y="607"/>
                  </a:lnTo>
                  <a:lnTo>
                    <a:pt x="2658" y="604"/>
                  </a:lnTo>
                  <a:lnTo>
                    <a:pt x="2610" y="602"/>
                  </a:lnTo>
                  <a:lnTo>
                    <a:pt x="2561" y="602"/>
                  </a:lnTo>
                  <a:lnTo>
                    <a:pt x="2561" y="602"/>
                  </a:lnTo>
                  <a:lnTo>
                    <a:pt x="2560" y="602"/>
                  </a:lnTo>
                  <a:lnTo>
                    <a:pt x="2560" y="602"/>
                  </a:lnTo>
                  <a:lnTo>
                    <a:pt x="2510" y="602"/>
                  </a:lnTo>
                  <a:lnTo>
                    <a:pt x="2462" y="604"/>
                  </a:lnTo>
                  <a:lnTo>
                    <a:pt x="2413" y="607"/>
                  </a:lnTo>
                  <a:lnTo>
                    <a:pt x="2365" y="611"/>
                  </a:lnTo>
                  <a:lnTo>
                    <a:pt x="2316" y="617"/>
                  </a:lnTo>
                  <a:lnTo>
                    <a:pt x="2269" y="623"/>
                  </a:lnTo>
                  <a:lnTo>
                    <a:pt x="2222" y="630"/>
                  </a:lnTo>
                  <a:lnTo>
                    <a:pt x="2174" y="640"/>
                  </a:lnTo>
                  <a:lnTo>
                    <a:pt x="2128" y="649"/>
                  </a:lnTo>
                  <a:lnTo>
                    <a:pt x="2081" y="661"/>
                  </a:lnTo>
                  <a:lnTo>
                    <a:pt x="2035" y="672"/>
                  </a:lnTo>
                  <a:lnTo>
                    <a:pt x="1989" y="686"/>
                  </a:lnTo>
                  <a:lnTo>
                    <a:pt x="1943" y="701"/>
                  </a:lnTo>
                  <a:lnTo>
                    <a:pt x="1898" y="717"/>
                  </a:lnTo>
                  <a:lnTo>
                    <a:pt x="1854" y="733"/>
                  </a:lnTo>
                  <a:lnTo>
                    <a:pt x="1809" y="750"/>
                  </a:lnTo>
                  <a:lnTo>
                    <a:pt x="1765" y="769"/>
                  </a:lnTo>
                  <a:lnTo>
                    <a:pt x="1722" y="789"/>
                  </a:lnTo>
                  <a:lnTo>
                    <a:pt x="1680" y="811"/>
                  </a:lnTo>
                  <a:lnTo>
                    <a:pt x="1637" y="833"/>
                  </a:lnTo>
                  <a:lnTo>
                    <a:pt x="1595" y="856"/>
                  </a:lnTo>
                  <a:lnTo>
                    <a:pt x="1554" y="880"/>
                  </a:lnTo>
                  <a:lnTo>
                    <a:pt x="1513" y="905"/>
                  </a:lnTo>
                  <a:lnTo>
                    <a:pt x="1473" y="932"/>
                  </a:lnTo>
                  <a:lnTo>
                    <a:pt x="1434" y="959"/>
                  </a:lnTo>
                  <a:lnTo>
                    <a:pt x="1395" y="988"/>
                  </a:lnTo>
                  <a:lnTo>
                    <a:pt x="1356" y="1017"/>
                  </a:lnTo>
                  <a:lnTo>
                    <a:pt x="1318" y="1047"/>
                  </a:lnTo>
                  <a:lnTo>
                    <a:pt x="1281" y="1078"/>
                  </a:lnTo>
                  <a:lnTo>
                    <a:pt x="1245" y="1111"/>
                  </a:lnTo>
                  <a:lnTo>
                    <a:pt x="1209" y="1144"/>
                  </a:lnTo>
                  <a:lnTo>
                    <a:pt x="1173" y="1179"/>
                  </a:lnTo>
                  <a:lnTo>
                    <a:pt x="1173" y="1179"/>
                  </a:lnTo>
                  <a:lnTo>
                    <a:pt x="1140" y="1213"/>
                  </a:lnTo>
                  <a:lnTo>
                    <a:pt x="1107" y="1249"/>
                  </a:lnTo>
                  <a:lnTo>
                    <a:pt x="1074" y="1286"/>
                  </a:lnTo>
                  <a:lnTo>
                    <a:pt x="1044" y="1323"/>
                  </a:lnTo>
                  <a:lnTo>
                    <a:pt x="1013" y="1361"/>
                  </a:lnTo>
                  <a:lnTo>
                    <a:pt x="985" y="1399"/>
                  </a:lnTo>
                  <a:lnTo>
                    <a:pt x="956" y="1438"/>
                  </a:lnTo>
                  <a:lnTo>
                    <a:pt x="929" y="1477"/>
                  </a:lnTo>
                  <a:lnTo>
                    <a:pt x="904" y="1517"/>
                  </a:lnTo>
                  <a:lnTo>
                    <a:pt x="878" y="1558"/>
                  </a:lnTo>
                  <a:lnTo>
                    <a:pt x="854" y="1599"/>
                  </a:lnTo>
                  <a:lnTo>
                    <a:pt x="831" y="1640"/>
                  </a:lnTo>
                  <a:lnTo>
                    <a:pt x="810" y="1684"/>
                  </a:lnTo>
                  <a:lnTo>
                    <a:pt x="789" y="1726"/>
                  </a:lnTo>
                  <a:lnTo>
                    <a:pt x="769" y="1769"/>
                  </a:lnTo>
                  <a:lnTo>
                    <a:pt x="750" y="1812"/>
                  </a:lnTo>
                  <a:lnTo>
                    <a:pt x="733" y="1856"/>
                  </a:lnTo>
                  <a:lnTo>
                    <a:pt x="716" y="1901"/>
                  </a:lnTo>
                  <a:lnTo>
                    <a:pt x="700" y="1946"/>
                  </a:lnTo>
                  <a:lnTo>
                    <a:pt x="686" y="1991"/>
                  </a:lnTo>
                  <a:lnTo>
                    <a:pt x="673" y="2037"/>
                  </a:lnTo>
                  <a:lnTo>
                    <a:pt x="661" y="2083"/>
                  </a:lnTo>
                  <a:lnTo>
                    <a:pt x="649" y="2130"/>
                  </a:lnTo>
                  <a:lnTo>
                    <a:pt x="640" y="2176"/>
                  </a:lnTo>
                  <a:lnTo>
                    <a:pt x="631" y="2223"/>
                  </a:lnTo>
                  <a:lnTo>
                    <a:pt x="624" y="2271"/>
                  </a:lnTo>
                  <a:lnTo>
                    <a:pt x="617" y="2318"/>
                  </a:lnTo>
                  <a:lnTo>
                    <a:pt x="611" y="2366"/>
                  </a:lnTo>
                  <a:lnTo>
                    <a:pt x="608" y="2414"/>
                  </a:lnTo>
                  <a:lnTo>
                    <a:pt x="605" y="2463"/>
                  </a:lnTo>
                  <a:lnTo>
                    <a:pt x="603" y="2511"/>
                  </a:lnTo>
                  <a:lnTo>
                    <a:pt x="602" y="2560"/>
                  </a:lnTo>
                  <a:lnTo>
                    <a:pt x="602" y="2560"/>
                  </a:lnTo>
                  <a:lnTo>
                    <a:pt x="603" y="2609"/>
                  </a:lnTo>
                  <a:lnTo>
                    <a:pt x="605" y="2658"/>
                  </a:lnTo>
                  <a:lnTo>
                    <a:pt x="608" y="2706"/>
                  </a:lnTo>
                  <a:lnTo>
                    <a:pt x="611" y="2754"/>
                  </a:lnTo>
                  <a:lnTo>
                    <a:pt x="617" y="2802"/>
                  </a:lnTo>
                  <a:lnTo>
                    <a:pt x="624" y="2850"/>
                  </a:lnTo>
                  <a:lnTo>
                    <a:pt x="631" y="2897"/>
                  </a:lnTo>
                  <a:lnTo>
                    <a:pt x="640" y="2944"/>
                  </a:lnTo>
                  <a:lnTo>
                    <a:pt x="649" y="2991"/>
                  </a:lnTo>
                  <a:lnTo>
                    <a:pt x="661" y="3037"/>
                  </a:lnTo>
                  <a:lnTo>
                    <a:pt x="673" y="3084"/>
                  </a:lnTo>
                  <a:lnTo>
                    <a:pt x="686" y="3130"/>
                  </a:lnTo>
                  <a:lnTo>
                    <a:pt x="701" y="3175"/>
                  </a:lnTo>
                  <a:lnTo>
                    <a:pt x="716" y="3220"/>
                  </a:lnTo>
                  <a:lnTo>
                    <a:pt x="733" y="3265"/>
                  </a:lnTo>
                  <a:lnTo>
                    <a:pt x="751" y="3309"/>
                  </a:lnTo>
                  <a:lnTo>
                    <a:pt x="770" y="3352"/>
                  </a:lnTo>
                  <a:lnTo>
                    <a:pt x="790" y="3396"/>
                  </a:lnTo>
                  <a:lnTo>
                    <a:pt x="810" y="3439"/>
                  </a:lnTo>
                  <a:lnTo>
                    <a:pt x="832" y="3481"/>
                  </a:lnTo>
                  <a:lnTo>
                    <a:pt x="855" y="3522"/>
                  </a:lnTo>
                  <a:lnTo>
                    <a:pt x="879" y="3564"/>
                  </a:lnTo>
                  <a:lnTo>
                    <a:pt x="905" y="3604"/>
                  </a:lnTo>
                  <a:lnTo>
                    <a:pt x="931" y="3645"/>
                  </a:lnTo>
                  <a:lnTo>
                    <a:pt x="957" y="3685"/>
                  </a:lnTo>
                  <a:lnTo>
                    <a:pt x="986" y="3724"/>
                  </a:lnTo>
                  <a:lnTo>
                    <a:pt x="1015" y="3762"/>
                  </a:lnTo>
                  <a:lnTo>
                    <a:pt x="1046" y="3800"/>
                  </a:lnTo>
                  <a:lnTo>
                    <a:pt x="1076" y="3836"/>
                  </a:lnTo>
                  <a:lnTo>
                    <a:pt x="1109" y="3873"/>
                  </a:lnTo>
                  <a:lnTo>
                    <a:pt x="1142" y="3909"/>
                  </a:lnTo>
                  <a:lnTo>
                    <a:pt x="1177" y="3944"/>
                  </a:lnTo>
                  <a:lnTo>
                    <a:pt x="1177" y="3944"/>
                  </a:lnTo>
                  <a:lnTo>
                    <a:pt x="1211" y="3978"/>
                  </a:lnTo>
                  <a:lnTo>
                    <a:pt x="1247" y="4011"/>
                  </a:lnTo>
                  <a:lnTo>
                    <a:pt x="1283" y="4043"/>
                  </a:lnTo>
                  <a:lnTo>
                    <a:pt x="1321" y="4075"/>
                  </a:lnTo>
                  <a:lnTo>
                    <a:pt x="1358" y="4104"/>
                  </a:lnTo>
                  <a:lnTo>
                    <a:pt x="1397" y="4134"/>
                  </a:lnTo>
                  <a:lnTo>
                    <a:pt x="1436" y="4162"/>
                  </a:lnTo>
                  <a:lnTo>
                    <a:pt x="1475" y="4190"/>
                  </a:lnTo>
                  <a:lnTo>
                    <a:pt x="1515" y="4215"/>
                  </a:lnTo>
                  <a:lnTo>
                    <a:pt x="1556" y="4240"/>
                  </a:lnTo>
                  <a:lnTo>
                    <a:pt x="1597" y="4264"/>
                  </a:lnTo>
                  <a:lnTo>
                    <a:pt x="1638" y="4288"/>
                  </a:lnTo>
                  <a:lnTo>
                    <a:pt x="1681" y="4310"/>
                  </a:lnTo>
                  <a:lnTo>
                    <a:pt x="1724" y="4331"/>
                  </a:lnTo>
                  <a:lnTo>
                    <a:pt x="1767" y="4350"/>
                  </a:lnTo>
                  <a:lnTo>
                    <a:pt x="1810" y="4369"/>
                  </a:lnTo>
                  <a:lnTo>
                    <a:pt x="1855" y="4387"/>
                  </a:lnTo>
                  <a:lnTo>
                    <a:pt x="1900" y="4404"/>
                  </a:lnTo>
                  <a:lnTo>
                    <a:pt x="1944" y="4418"/>
                  </a:lnTo>
                  <a:lnTo>
                    <a:pt x="1990" y="4433"/>
                  </a:lnTo>
                  <a:lnTo>
                    <a:pt x="2036" y="4446"/>
                  </a:lnTo>
                  <a:lnTo>
                    <a:pt x="2081" y="4458"/>
                  </a:lnTo>
                  <a:lnTo>
                    <a:pt x="2128" y="4469"/>
                  </a:lnTo>
                  <a:lnTo>
                    <a:pt x="2175" y="4480"/>
                  </a:lnTo>
                  <a:lnTo>
                    <a:pt x="2222" y="4488"/>
                  </a:lnTo>
                  <a:lnTo>
                    <a:pt x="2269" y="4495"/>
                  </a:lnTo>
                  <a:lnTo>
                    <a:pt x="2318" y="4502"/>
                  </a:lnTo>
                  <a:lnTo>
                    <a:pt x="2365" y="4507"/>
                  </a:lnTo>
                  <a:lnTo>
                    <a:pt x="2413" y="4511"/>
                  </a:lnTo>
                  <a:lnTo>
                    <a:pt x="2462" y="4514"/>
                  </a:lnTo>
                  <a:lnTo>
                    <a:pt x="2510" y="4516"/>
                  </a:lnTo>
                  <a:lnTo>
                    <a:pt x="2559" y="4516"/>
                  </a:lnTo>
                  <a:lnTo>
                    <a:pt x="2559" y="4516"/>
                  </a:lnTo>
                  <a:lnTo>
                    <a:pt x="2561" y="4516"/>
                  </a:lnTo>
                  <a:lnTo>
                    <a:pt x="2561" y="4516"/>
                  </a:lnTo>
                  <a:lnTo>
                    <a:pt x="2610" y="4516"/>
                  </a:lnTo>
                  <a:lnTo>
                    <a:pt x="2658" y="4514"/>
                  </a:lnTo>
                  <a:lnTo>
                    <a:pt x="2707" y="4511"/>
                  </a:lnTo>
                  <a:lnTo>
                    <a:pt x="2755" y="4507"/>
                  </a:lnTo>
                  <a:lnTo>
                    <a:pt x="2804" y="4502"/>
                  </a:lnTo>
                  <a:lnTo>
                    <a:pt x="2851" y="4495"/>
                  </a:lnTo>
                  <a:lnTo>
                    <a:pt x="2898" y="4488"/>
                  </a:lnTo>
                  <a:lnTo>
                    <a:pt x="2946" y="4480"/>
                  </a:lnTo>
                  <a:lnTo>
                    <a:pt x="2993" y="4469"/>
                  </a:lnTo>
                  <a:lnTo>
                    <a:pt x="3040" y="4458"/>
                  </a:lnTo>
                  <a:lnTo>
                    <a:pt x="3086" y="4446"/>
                  </a:lnTo>
                  <a:lnTo>
                    <a:pt x="3132" y="4432"/>
                  </a:lnTo>
                  <a:lnTo>
                    <a:pt x="3178" y="4418"/>
                  </a:lnTo>
                  <a:lnTo>
                    <a:pt x="3222" y="4403"/>
                  </a:lnTo>
                  <a:lnTo>
                    <a:pt x="3268" y="4386"/>
                  </a:lnTo>
                  <a:lnTo>
                    <a:pt x="3312" y="4368"/>
                  </a:lnTo>
                  <a:lnTo>
                    <a:pt x="3355" y="4349"/>
                  </a:lnTo>
                  <a:lnTo>
                    <a:pt x="3398" y="4329"/>
                  </a:lnTo>
                  <a:lnTo>
                    <a:pt x="3442" y="4308"/>
                  </a:lnTo>
                  <a:lnTo>
                    <a:pt x="3484" y="4286"/>
                  </a:lnTo>
                  <a:lnTo>
                    <a:pt x="3526" y="4262"/>
                  </a:lnTo>
                  <a:lnTo>
                    <a:pt x="3567" y="4238"/>
                  </a:lnTo>
                  <a:lnTo>
                    <a:pt x="3608" y="4213"/>
                  </a:lnTo>
                  <a:lnTo>
                    <a:pt x="3648" y="4186"/>
                  </a:lnTo>
                  <a:lnTo>
                    <a:pt x="3688" y="4160"/>
                  </a:lnTo>
                  <a:lnTo>
                    <a:pt x="3727" y="4132"/>
                  </a:lnTo>
                  <a:lnTo>
                    <a:pt x="3765" y="4102"/>
                  </a:lnTo>
                  <a:lnTo>
                    <a:pt x="3803" y="4072"/>
                  </a:lnTo>
                  <a:lnTo>
                    <a:pt x="3840" y="4040"/>
                  </a:lnTo>
                  <a:lnTo>
                    <a:pt x="3877" y="4007"/>
                  </a:lnTo>
                  <a:lnTo>
                    <a:pt x="3913" y="3975"/>
                  </a:lnTo>
                  <a:lnTo>
                    <a:pt x="3948" y="3940"/>
                  </a:lnTo>
                  <a:lnTo>
                    <a:pt x="3948" y="3940"/>
                  </a:lnTo>
                  <a:lnTo>
                    <a:pt x="3981" y="3905"/>
                  </a:lnTo>
                  <a:lnTo>
                    <a:pt x="4015" y="3869"/>
                  </a:lnTo>
                  <a:lnTo>
                    <a:pt x="4047" y="3832"/>
                  </a:lnTo>
                  <a:lnTo>
                    <a:pt x="4078" y="3795"/>
                  </a:lnTo>
                  <a:lnTo>
                    <a:pt x="4108" y="3758"/>
                  </a:lnTo>
                  <a:lnTo>
                    <a:pt x="4137" y="3719"/>
                  </a:lnTo>
                  <a:lnTo>
                    <a:pt x="4165" y="3680"/>
                  </a:lnTo>
                  <a:lnTo>
                    <a:pt x="4192" y="3641"/>
                  </a:lnTo>
                  <a:lnTo>
                    <a:pt x="4219" y="3601"/>
                  </a:lnTo>
                  <a:lnTo>
                    <a:pt x="4244" y="3560"/>
                  </a:lnTo>
                  <a:lnTo>
                    <a:pt x="4267" y="3519"/>
                  </a:lnTo>
                  <a:lnTo>
                    <a:pt x="4290" y="3478"/>
                  </a:lnTo>
                  <a:lnTo>
                    <a:pt x="4312" y="3436"/>
                  </a:lnTo>
                  <a:lnTo>
                    <a:pt x="4334" y="3393"/>
                  </a:lnTo>
                  <a:lnTo>
                    <a:pt x="4353" y="3349"/>
                  </a:lnTo>
                  <a:lnTo>
                    <a:pt x="4372" y="3306"/>
                  </a:lnTo>
                  <a:lnTo>
                    <a:pt x="4389" y="3262"/>
                  </a:lnTo>
                  <a:lnTo>
                    <a:pt x="4405" y="3218"/>
                  </a:lnTo>
                  <a:lnTo>
                    <a:pt x="4421" y="3172"/>
                  </a:lnTo>
                  <a:lnTo>
                    <a:pt x="4436" y="3127"/>
                  </a:lnTo>
                  <a:lnTo>
                    <a:pt x="4448" y="3082"/>
                  </a:lnTo>
                  <a:lnTo>
                    <a:pt x="4461" y="3035"/>
                  </a:lnTo>
                  <a:lnTo>
                    <a:pt x="4472" y="2989"/>
                  </a:lnTo>
                  <a:lnTo>
                    <a:pt x="4481" y="2942"/>
                  </a:lnTo>
                  <a:lnTo>
                    <a:pt x="4491" y="2895"/>
                  </a:lnTo>
                  <a:lnTo>
                    <a:pt x="4498" y="2849"/>
                  </a:lnTo>
                  <a:lnTo>
                    <a:pt x="4504" y="2800"/>
                  </a:lnTo>
                  <a:lnTo>
                    <a:pt x="4510" y="2753"/>
                  </a:lnTo>
                  <a:lnTo>
                    <a:pt x="4514" y="2704"/>
                  </a:lnTo>
                  <a:lnTo>
                    <a:pt x="4517" y="2657"/>
                  </a:lnTo>
                  <a:lnTo>
                    <a:pt x="4518" y="2608"/>
                  </a:lnTo>
                  <a:lnTo>
                    <a:pt x="4519" y="2559"/>
                  </a:lnTo>
                  <a:lnTo>
                    <a:pt x="4519" y="2559"/>
                  </a:lnTo>
                  <a:lnTo>
                    <a:pt x="4518" y="2510"/>
                  </a:lnTo>
                  <a:lnTo>
                    <a:pt x="4516" y="2462"/>
                  </a:lnTo>
                  <a:lnTo>
                    <a:pt x="4514" y="2413"/>
                  </a:lnTo>
                  <a:lnTo>
                    <a:pt x="4510" y="2365"/>
                  </a:lnTo>
                  <a:lnTo>
                    <a:pt x="4504" y="2317"/>
                  </a:lnTo>
                  <a:lnTo>
                    <a:pt x="4497" y="2269"/>
                  </a:lnTo>
                  <a:lnTo>
                    <a:pt x="4490" y="2221"/>
                  </a:lnTo>
                  <a:lnTo>
                    <a:pt x="4481" y="2175"/>
                  </a:lnTo>
                  <a:lnTo>
                    <a:pt x="4471" y="2127"/>
                  </a:lnTo>
                  <a:lnTo>
                    <a:pt x="4460" y="2081"/>
                  </a:lnTo>
                  <a:lnTo>
                    <a:pt x="4447" y="2035"/>
                  </a:lnTo>
                  <a:lnTo>
                    <a:pt x="4435" y="1989"/>
                  </a:lnTo>
                  <a:lnTo>
                    <a:pt x="4420" y="1944"/>
                  </a:lnTo>
                  <a:lnTo>
                    <a:pt x="4404" y="1899"/>
                  </a:lnTo>
                  <a:lnTo>
                    <a:pt x="4388" y="1854"/>
                  </a:lnTo>
                  <a:lnTo>
                    <a:pt x="4370" y="1810"/>
                  </a:lnTo>
                  <a:lnTo>
                    <a:pt x="4351" y="1766"/>
                  </a:lnTo>
                  <a:lnTo>
                    <a:pt x="4331" y="1723"/>
                  </a:lnTo>
                  <a:lnTo>
                    <a:pt x="4310" y="1680"/>
                  </a:lnTo>
                  <a:lnTo>
                    <a:pt x="4288" y="1638"/>
                  </a:lnTo>
                  <a:lnTo>
                    <a:pt x="4266" y="1596"/>
                  </a:lnTo>
                  <a:lnTo>
                    <a:pt x="4242" y="1555"/>
                  </a:lnTo>
                  <a:lnTo>
                    <a:pt x="4217" y="1514"/>
                  </a:lnTo>
                  <a:lnTo>
                    <a:pt x="4190" y="1474"/>
                  </a:lnTo>
                  <a:lnTo>
                    <a:pt x="4163" y="1435"/>
                  </a:lnTo>
                  <a:lnTo>
                    <a:pt x="4134" y="1396"/>
                  </a:lnTo>
                  <a:lnTo>
                    <a:pt x="4106" y="1358"/>
                  </a:lnTo>
                  <a:lnTo>
                    <a:pt x="4075" y="1320"/>
                  </a:lnTo>
                  <a:lnTo>
                    <a:pt x="4044" y="1283"/>
                  </a:lnTo>
                  <a:lnTo>
                    <a:pt x="4012" y="1246"/>
                  </a:lnTo>
                  <a:lnTo>
                    <a:pt x="3978" y="1210"/>
                  </a:lnTo>
                  <a:lnTo>
                    <a:pt x="3944" y="1175"/>
                  </a:lnTo>
                  <a:lnTo>
                    <a:pt x="3944" y="1175"/>
                  </a:lnTo>
                  <a:close/>
                  <a:moveTo>
                    <a:pt x="3785" y="3777"/>
                  </a:moveTo>
                  <a:lnTo>
                    <a:pt x="3785" y="3777"/>
                  </a:lnTo>
                  <a:lnTo>
                    <a:pt x="3785" y="3777"/>
                  </a:lnTo>
                  <a:lnTo>
                    <a:pt x="3754" y="3808"/>
                  </a:lnTo>
                  <a:lnTo>
                    <a:pt x="3722" y="3837"/>
                  </a:lnTo>
                  <a:lnTo>
                    <a:pt x="3690" y="3866"/>
                  </a:lnTo>
                  <a:lnTo>
                    <a:pt x="3658" y="3893"/>
                  </a:lnTo>
                  <a:lnTo>
                    <a:pt x="3624" y="3921"/>
                  </a:lnTo>
                  <a:lnTo>
                    <a:pt x="3590" y="3947"/>
                  </a:lnTo>
                  <a:lnTo>
                    <a:pt x="3555" y="3971"/>
                  </a:lnTo>
                  <a:lnTo>
                    <a:pt x="3521" y="3996"/>
                  </a:lnTo>
                  <a:lnTo>
                    <a:pt x="3485" y="4019"/>
                  </a:lnTo>
                  <a:lnTo>
                    <a:pt x="3449" y="4041"/>
                  </a:lnTo>
                  <a:lnTo>
                    <a:pt x="3413" y="4063"/>
                  </a:lnTo>
                  <a:lnTo>
                    <a:pt x="3375" y="4083"/>
                  </a:lnTo>
                  <a:lnTo>
                    <a:pt x="3338" y="4103"/>
                  </a:lnTo>
                  <a:lnTo>
                    <a:pt x="3300" y="4121"/>
                  </a:lnTo>
                  <a:lnTo>
                    <a:pt x="3262" y="4139"/>
                  </a:lnTo>
                  <a:lnTo>
                    <a:pt x="3223" y="4156"/>
                  </a:lnTo>
                  <a:lnTo>
                    <a:pt x="3184" y="4172"/>
                  </a:lnTo>
                  <a:lnTo>
                    <a:pt x="3145" y="4186"/>
                  </a:lnTo>
                  <a:lnTo>
                    <a:pt x="3105" y="4200"/>
                  </a:lnTo>
                  <a:lnTo>
                    <a:pt x="3065" y="4213"/>
                  </a:lnTo>
                  <a:lnTo>
                    <a:pt x="3024" y="4224"/>
                  </a:lnTo>
                  <a:lnTo>
                    <a:pt x="2984" y="4235"/>
                  </a:lnTo>
                  <a:lnTo>
                    <a:pt x="2943" y="4244"/>
                  </a:lnTo>
                  <a:lnTo>
                    <a:pt x="2901" y="4254"/>
                  </a:lnTo>
                  <a:lnTo>
                    <a:pt x="2859" y="4261"/>
                  </a:lnTo>
                  <a:lnTo>
                    <a:pt x="2817" y="4269"/>
                  </a:lnTo>
                  <a:lnTo>
                    <a:pt x="2775" y="4274"/>
                  </a:lnTo>
                  <a:lnTo>
                    <a:pt x="2732" y="4279"/>
                  </a:lnTo>
                  <a:lnTo>
                    <a:pt x="2690" y="4282"/>
                  </a:lnTo>
                  <a:lnTo>
                    <a:pt x="2646" y="4286"/>
                  </a:lnTo>
                  <a:lnTo>
                    <a:pt x="2603" y="4287"/>
                  </a:lnTo>
                  <a:lnTo>
                    <a:pt x="2560" y="4288"/>
                  </a:lnTo>
                  <a:lnTo>
                    <a:pt x="2560" y="4288"/>
                  </a:lnTo>
                  <a:lnTo>
                    <a:pt x="2559" y="4288"/>
                  </a:lnTo>
                  <a:lnTo>
                    <a:pt x="2559" y="4288"/>
                  </a:lnTo>
                  <a:lnTo>
                    <a:pt x="2516" y="4287"/>
                  </a:lnTo>
                  <a:lnTo>
                    <a:pt x="2474" y="4286"/>
                  </a:lnTo>
                  <a:lnTo>
                    <a:pt x="2430" y="4282"/>
                  </a:lnTo>
                  <a:lnTo>
                    <a:pt x="2388" y="4279"/>
                  </a:lnTo>
                  <a:lnTo>
                    <a:pt x="2346" y="4274"/>
                  </a:lnTo>
                  <a:lnTo>
                    <a:pt x="2304" y="4269"/>
                  </a:lnTo>
                  <a:lnTo>
                    <a:pt x="2262" y="4261"/>
                  </a:lnTo>
                  <a:lnTo>
                    <a:pt x="2220" y="4254"/>
                  </a:lnTo>
                  <a:lnTo>
                    <a:pt x="2178" y="4245"/>
                  </a:lnTo>
                  <a:lnTo>
                    <a:pt x="2138" y="4236"/>
                  </a:lnTo>
                  <a:lnTo>
                    <a:pt x="2097" y="4224"/>
                  </a:lnTo>
                  <a:lnTo>
                    <a:pt x="2057" y="4213"/>
                  </a:lnTo>
                  <a:lnTo>
                    <a:pt x="2017" y="4200"/>
                  </a:lnTo>
                  <a:lnTo>
                    <a:pt x="1977" y="4186"/>
                  </a:lnTo>
                  <a:lnTo>
                    <a:pt x="1938" y="4172"/>
                  </a:lnTo>
                  <a:lnTo>
                    <a:pt x="1899" y="4157"/>
                  </a:lnTo>
                  <a:lnTo>
                    <a:pt x="1860" y="4140"/>
                  </a:lnTo>
                  <a:lnTo>
                    <a:pt x="1822" y="4122"/>
                  </a:lnTo>
                  <a:lnTo>
                    <a:pt x="1784" y="4104"/>
                  </a:lnTo>
                  <a:lnTo>
                    <a:pt x="1747" y="4084"/>
                  </a:lnTo>
                  <a:lnTo>
                    <a:pt x="1710" y="4064"/>
                  </a:lnTo>
                  <a:lnTo>
                    <a:pt x="1674" y="4043"/>
                  </a:lnTo>
                  <a:lnTo>
                    <a:pt x="1637" y="4021"/>
                  </a:lnTo>
                  <a:lnTo>
                    <a:pt x="1603" y="3998"/>
                  </a:lnTo>
                  <a:lnTo>
                    <a:pt x="1568" y="3973"/>
                  </a:lnTo>
                  <a:lnTo>
                    <a:pt x="1533" y="3949"/>
                  </a:lnTo>
                  <a:lnTo>
                    <a:pt x="1499" y="3923"/>
                  </a:lnTo>
                  <a:lnTo>
                    <a:pt x="1467" y="3897"/>
                  </a:lnTo>
                  <a:lnTo>
                    <a:pt x="1434" y="3869"/>
                  </a:lnTo>
                  <a:lnTo>
                    <a:pt x="1401" y="3841"/>
                  </a:lnTo>
                  <a:lnTo>
                    <a:pt x="1370" y="3811"/>
                  </a:lnTo>
                  <a:lnTo>
                    <a:pt x="1339" y="3782"/>
                  </a:lnTo>
                  <a:lnTo>
                    <a:pt x="1339" y="3782"/>
                  </a:lnTo>
                  <a:lnTo>
                    <a:pt x="1308" y="3750"/>
                  </a:lnTo>
                  <a:lnTo>
                    <a:pt x="1279" y="3718"/>
                  </a:lnTo>
                  <a:lnTo>
                    <a:pt x="1250" y="3687"/>
                  </a:lnTo>
                  <a:lnTo>
                    <a:pt x="1223" y="3654"/>
                  </a:lnTo>
                  <a:lnTo>
                    <a:pt x="1197" y="3620"/>
                  </a:lnTo>
                  <a:lnTo>
                    <a:pt x="1170" y="3587"/>
                  </a:lnTo>
                  <a:lnTo>
                    <a:pt x="1146" y="3552"/>
                  </a:lnTo>
                  <a:lnTo>
                    <a:pt x="1122" y="3517"/>
                  </a:lnTo>
                  <a:lnTo>
                    <a:pt x="1099" y="3482"/>
                  </a:lnTo>
                  <a:lnTo>
                    <a:pt x="1076" y="3446"/>
                  </a:lnTo>
                  <a:lnTo>
                    <a:pt x="1055" y="3409"/>
                  </a:lnTo>
                  <a:lnTo>
                    <a:pt x="1035" y="3373"/>
                  </a:lnTo>
                  <a:lnTo>
                    <a:pt x="1015" y="3336"/>
                  </a:lnTo>
                  <a:lnTo>
                    <a:pt x="997" y="3298"/>
                  </a:lnTo>
                  <a:lnTo>
                    <a:pt x="979" y="3260"/>
                  </a:lnTo>
                  <a:lnTo>
                    <a:pt x="963" y="3221"/>
                  </a:lnTo>
                  <a:lnTo>
                    <a:pt x="948" y="3182"/>
                  </a:lnTo>
                  <a:lnTo>
                    <a:pt x="933" y="3143"/>
                  </a:lnTo>
                  <a:lnTo>
                    <a:pt x="919" y="3103"/>
                  </a:lnTo>
                  <a:lnTo>
                    <a:pt x="907" y="3063"/>
                  </a:lnTo>
                  <a:lnTo>
                    <a:pt x="895" y="3022"/>
                  </a:lnTo>
                  <a:lnTo>
                    <a:pt x="883" y="2981"/>
                  </a:lnTo>
                  <a:lnTo>
                    <a:pt x="874" y="2940"/>
                  </a:lnTo>
                  <a:lnTo>
                    <a:pt x="866" y="2899"/>
                  </a:lnTo>
                  <a:lnTo>
                    <a:pt x="857" y="2858"/>
                  </a:lnTo>
                  <a:lnTo>
                    <a:pt x="851" y="2816"/>
                  </a:lnTo>
                  <a:lnTo>
                    <a:pt x="846" y="2774"/>
                  </a:lnTo>
                  <a:lnTo>
                    <a:pt x="840" y="2732"/>
                  </a:lnTo>
                  <a:lnTo>
                    <a:pt x="837" y="2688"/>
                  </a:lnTo>
                  <a:lnTo>
                    <a:pt x="834" y="2646"/>
                  </a:lnTo>
                  <a:lnTo>
                    <a:pt x="833" y="2603"/>
                  </a:lnTo>
                  <a:lnTo>
                    <a:pt x="832" y="2560"/>
                  </a:lnTo>
                  <a:lnTo>
                    <a:pt x="832" y="2560"/>
                  </a:lnTo>
                  <a:lnTo>
                    <a:pt x="833" y="2516"/>
                  </a:lnTo>
                  <a:lnTo>
                    <a:pt x="834" y="2474"/>
                  </a:lnTo>
                  <a:lnTo>
                    <a:pt x="837" y="2431"/>
                  </a:lnTo>
                  <a:lnTo>
                    <a:pt x="840" y="2389"/>
                  </a:lnTo>
                  <a:lnTo>
                    <a:pt x="846" y="2347"/>
                  </a:lnTo>
                  <a:lnTo>
                    <a:pt x="851" y="2305"/>
                  </a:lnTo>
                  <a:lnTo>
                    <a:pt x="857" y="2263"/>
                  </a:lnTo>
                  <a:lnTo>
                    <a:pt x="866" y="2221"/>
                  </a:lnTo>
                  <a:lnTo>
                    <a:pt x="874" y="2180"/>
                  </a:lnTo>
                  <a:lnTo>
                    <a:pt x="883" y="2139"/>
                  </a:lnTo>
                  <a:lnTo>
                    <a:pt x="894" y="2099"/>
                  </a:lnTo>
                  <a:lnTo>
                    <a:pt x="906" y="2058"/>
                  </a:lnTo>
                  <a:lnTo>
                    <a:pt x="918" y="2018"/>
                  </a:lnTo>
                  <a:lnTo>
                    <a:pt x="932" y="1979"/>
                  </a:lnTo>
                  <a:lnTo>
                    <a:pt x="947" y="1940"/>
                  </a:lnTo>
                  <a:lnTo>
                    <a:pt x="963" y="1901"/>
                  </a:lnTo>
                  <a:lnTo>
                    <a:pt x="979" y="1862"/>
                  </a:lnTo>
                  <a:lnTo>
                    <a:pt x="996" y="1824"/>
                  </a:lnTo>
                  <a:lnTo>
                    <a:pt x="1015" y="1786"/>
                  </a:lnTo>
                  <a:lnTo>
                    <a:pt x="1034" y="1749"/>
                  </a:lnTo>
                  <a:lnTo>
                    <a:pt x="1054" y="1712"/>
                  </a:lnTo>
                  <a:lnTo>
                    <a:pt x="1075" y="1675"/>
                  </a:lnTo>
                  <a:lnTo>
                    <a:pt x="1098" y="1639"/>
                  </a:lnTo>
                  <a:lnTo>
                    <a:pt x="1121" y="1604"/>
                  </a:lnTo>
                  <a:lnTo>
                    <a:pt x="1145" y="1570"/>
                  </a:lnTo>
                  <a:lnTo>
                    <a:pt x="1169" y="1535"/>
                  </a:lnTo>
                  <a:lnTo>
                    <a:pt x="1195" y="1501"/>
                  </a:lnTo>
                  <a:lnTo>
                    <a:pt x="1222" y="1468"/>
                  </a:lnTo>
                  <a:lnTo>
                    <a:pt x="1249" y="1436"/>
                  </a:lnTo>
                  <a:lnTo>
                    <a:pt x="1278" y="1403"/>
                  </a:lnTo>
                  <a:lnTo>
                    <a:pt x="1306" y="1371"/>
                  </a:lnTo>
                  <a:lnTo>
                    <a:pt x="1337" y="1341"/>
                  </a:lnTo>
                  <a:lnTo>
                    <a:pt x="1337" y="1341"/>
                  </a:lnTo>
                  <a:lnTo>
                    <a:pt x="1367" y="1310"/>
                  </a:lnTo>
                  <a:lnTo>
                    <a:pt x="1399" y="1281"/>
                  </a:lnTo>
                  <a:lnTo>
                    <a:pt x="1432" y="1252"/>
                  </a:lnTo>
                  <a:lnTo>
                    <a:pt x="1464" y="1225"/>
                  </a:lnTo>
                  <a:lnTo>
                    <a:pt x="1497" y="1197"/>
                  </a:lnTo>
                  <a:lnTo>
                    <a:pt x="1531" y="1172"/>
                  </a:lnTo>
                  <a:lnTo>
                    <a:pt x="1566" y="1147"/>
                  </a:lnTo>
                  <a:lnTo>
                    <a:pt x="1600" y="1123"/>
                  </a:lnTo>
                  <a:lnTo>
                    <a:pt x="1636" y="1099"/>
                  </a:lnTo>
                  <a:lnTo>
                    <a:pt x="1672" y="1077"/>
                  </a:lnTo>
                  <a:lnTo>
                    <a:pt x="1709" y="1056"/>
                  </a:lnTo>
                  <a:lnTo>
                    <a:pt x="1746" y="1035"/>
                  </a:lnTo>
                  <a:lnTo>
                    <a:pt x="1783" y="1016"/>
                  </a:lnTo>
                  <a:lnTo>
                    <a:pt x="1821" y="997"/>
                  </a:lnTo>
                  <a:lnTo>
                    <a:pt x="1859" y="979"/>
                  </a:lnTo>
                  <a:lnTo>
                    <a:pt x="1898" y="963"/>
                  </a:lnTo>
                  <a:lnTo>
                    <a:pt x="1937" y="948"/>
                  </a:lnTo>
                  <a:lnTo>
                    <a:pt x="1976" y="933"/>
                  </a:lnTo>
                  <a:lnTo>
                    <a:pt x="2016" y="919"/>
                  </a:lnTo>
                  <a:lnTo>
                    <a:pt x="2056" y="907"/>
                  </a:lnTo>
                  <a:lnTo>
                    <a:pt x="2096" y="894"/>
                  </a:lnTo>
                  <a:lnTo>
                    <a:pt x="2137" y="883"/>
                  </a:lnTo>
                  <a:lnTo>
                    <a:pt x="2178" y="874"/>
                  </a:lnTo>
                  <a:lnTo>
                    <a:pt x="2219" y="865"/>
                  </a:lnTo>
                  <a:lnTo>
                    <a:pt x="2262" y="857"/>
                  </a:lnTo>
                  <a:lnTo>
                    <a:pt x="2304" y="851"/>
                  </a:lnTo>
                  <a:lnTo>
                    <a:pt x="2346" y="844"/>
                  </a:lnTo>
                  <a:lnTo>
                    <a:pt x="2388" y="840"/>
                  </a:lnTo>
                  <a:lnTo>
                    <a:pt x="2430" y="836"/>
                  </a:lnTo>
                  <a:lnTo>
                    <a:pt x="2474" y="834"/>
                  </a:lnTo>
                  <a:lnTo>
                    <a:pt x="2517" y="832"/>
                  </a:lnTo>
                  <a:lnTo>
                    <a:pt x="2560" y="832"/>
                  </a:lnTo>
                  <a:lnTo>
                    <a:pt x="2560" y="832"/>
                  </a:lnTo>
                  <a:lnTo>
                    <a:pt x="2561" y="832"/>
                  </a:lnTo>
                  <a:lnTo>
                    <a:pt x="2561" y="832"/>
                  </a:lnTo>
                  <a:lnTo>
                    <a:pt x="2603" y="832"/>
                  </a:lnTo>
                  <a:lnTo>
                    <a:pt x="2646" y="834"/>
                  </a:lnTo>
                  <a:lnTo>
                    <a:pt x="2690" y="836"/>
                  </a:lnTo>
                  <a:lnTo>
                    <a:pt x="2732" y="840"/>
                  </a:lnTo>
                  <a:lnTo>
                    <a:pt x="2774" y="844"/>
                  </a:lnTo>
                  <a:lnTo>
                    <a:pt x="2816" y="851"/>
                  </a:lnTo>
                  <a:lnTo>
                    <a:pt x="2858" y="857"/>
                  </a:lnTo>
                  <a:lnTo>
                    <a:pt x="2900" y="864"/>
                  </a:lnTo>
                  <a:lnTo>
                    <a:pt x="2942" y="874"/>
                  </a:lnTo>
                  <a:lnTo>
                    <a:pt x="2983" y="883"/>
                  </a:lnTo>
                  <a:lnTo>
                    <a:pt x="3023" y="894"/>
                  </a:lnTo>
                  <a:lnTo>
                    <a:pt x="3064" y="905"/>
                  </a:lnTo>
                  <a:lnTo>
                    <a:pt x="3104" y="918"/>
                  </a:lnTo>
                  <a:lnTo>
                    <a:pt x="3143" y="932"/>
                  </a:lnTo>
                  <a:lnTo>
                    <a:pt x="3183" y="947"/>
                  </a:lnTo>
                  <a:lnTo>
                    <a:pt x="3222" y="962"/>
                  </a:lnTo>
                  <a:lnTo>
                    <a:pt x="3260" y="979"/>
                  </a:lnTo>
                  <a:lnTo>
                    <a:pt x="3298" y="996"/>
                  </a:lnTo>
                  <a:lnTo>
                    <a:pt x="3336" y="1015"/>
                  </a:lnTo>
                  <a:lnTo>
                    <a:pt x="3374" y="1034"/>
                  </a:lnTo>
                  <a:lnTo>
                    <a:pt x="3410" y="1054"/>
                  </a:lnTo>
                  <a:lnTo>
                    <a:pt x="3447" y="1076"/>
                  </a:lnTo>
                  <a:lnTo>
                    <a:pt x="3483" y="1098"/>
                  </a:lnTo>
                  <a:lnTo>
                    <a:pt x="3518" y="1122"/>
                  </a:lnTo>
                  <a:lnTo>
                    <a:pt x="3553" y="1145"/>
                  </a:lnTo>
                  <a:lnTo>
                    <a:pt x="3587" y="1170"/>
                  </a:lnTo>
                  <a:lnTo>
                    <a:pt x="3621" y="1195"/>
                  </a:lnTo>
                  <a:lnTo>
                    <a:pt x="3655" y="1223"/>
                  </a:lnTo>
                  <a:lnTo>
                    <a:pt x="3687" y="1250"/>
                  </a:lnTo>
                  <a:lnTo>
                    <a:pt x="3720" y="1279"/>
                  </a:lnTo>
                  <a:lnTo>
                    <a:pt x="3750" y="1308"/>
                  </a:lnTo>
                  <a:lnTo>
                    <a:pt x="3782" y="1338"/>
                  </a:lnTo>
                  <a:lnTo>
                    <a:pt x="3782" y="1338"/>
                  </a:lnTo>
                  <a:lnTo>
                    <a:pt x="3812" y="1369"/>
                  </a:lnTo>
                  <a:lnTo>
                    <a:pt x="3841" y="1401"/>
                  </a:lnTo>
                  <a:lnTo>
                    <a:pt x="3870" y="1433"/>
                  </a:lnTo>
                  <a:lnTo>
                    <a:pt x="3897" y="1465"/>
                  </a:lnTo>
                  <a:lnTo>
                    <a:pt x="3924" y="1499"/>
                  </a:lnTo>
                  <a:lnTo>
                    <a:pt x="3950" y="1533"/>
                  </a:lnTo>
                  <a:lnTo>
                    <a:pt x="3975" y="1567"/>
                  </a:lnTo>
                  <a:lnTo>
                    <a:pt x="3999" y="1601"/>
                  </a:lnTo>
                  <a:lnTo>
                    <a:pt x="4023" y="1637"/>
                  </a:lnTo>
                  <a:lnTo>
                    <a:pt x="4045" y="1673"/>
                  </a:lnTo>
                  <a:lnTo>
                    <a:pt x="4066" y="1710"/>
                  </a:lnTo>
                  <a:lnTo>
                    <a:pt x="4086" y="1746"/>
                  </a:lnTo>
                  <a:lnTo>
                    <a:pt x="4105" y="1784"/>
                  </a:lnTo>
                  <a:lnTo>
                    <a:pt x="4124" y="1822"/>
                  </a:lnTo>
                  <a:lnTo>
                    <a:pt x="4142" y="1860"/>
                  </a:lnTo>
                  <a:lnTo>
                    <a:pt x="4157" y="1898"/>
                  </a:lnTo>
                  <a:lnTo>
                    <a:pt x="4173" y="1937"/>
                  </a:lnTo>
                  <a:lnTo>
                    <a:pt x="4188" y="1977"/>
                  </a:lnTo>
                  <a:lnTo>
                    <a:pt x="4202" y="2016"/>
                  </a:lnTo>
                  <a:lnTo>
                    <a:pt x="4214" y="2056"/>
                  </a:lnTo>
                  <a:lnTo>
                    <a:pt x="4226" y="2097"/>
                  </a:lnTo>
                  <a:lnTo>
                    <a:pt x="4238" y="2137"/>
                  </a:lnTo>
                  <a:lnTo>
                    <a:pt x="4247" y="2178"/>
                  </a:lnTo>
                  <a:lnTo>
                    <a:pt x="4256" y="2220"/>
                  </a:lnTo>
                  <a:lnTo>
                    <a:pt x="4263" y="2261"/>
                  </a:lnTo>
                  <a:lnTo>
                    <a:pt x="4270" y="2303"/>
                  </a:lnTo>
                  <a:lnTo>
                    <a:pt x="4276" y="2346"/>
                  </a:lnTo>
                  <a:lnTo>
                    <a:pt x="4281" y="2388"/>
                  </a:lnTo>
                  <a:lnTo>
                    <a:pt x="4284" y="2430"/>
                  </a:lnTo>
                  <a:lnTo>
                    <a:pt x="4287" y="2473"/>
                  </a:lnTo>
                  <a:lnTo>
                    <a:pt x="4288" y="2516"/>
                  </a:lnTo>
                  <a:lnTo>
                    <a:pt x="4289" y="2559"/>
                  </a:lnTo>
                  <a:lnTo>
                    <a:pt x="4289" y="2559"/>
                  </a:lnTo>
                  <a:lnTo>
                    <a:pt x="4288" y="2602"/>
                  </a:lnTo>
                  <a:lnTo>
                    <a:pt x="4287" y="2645"/>
                  </a:lnTo>
                  <a:lnTo>
                    <a:pt x="4284" y="2687"/>
                  </a:lnTo>
                  <a:lnTo>
                    <a:pt x="4281" y="2730"/>
                  </a:lnTo>
                  <a:lnTo>
                    <a:pt x="4277" y="2773"/>
                  </a:lnTo>
                  <a:lnTo>
                    <a:pt x="4270" y="2814"/>
                  </a:lnTo>
                  <a:lnTo>
                    <a:pt x="4264" y="2856"/>
                  </a:lnTo>
                  <a:lnTo>
                    <a:pt x="4257" y="2897"/>
                  </a:lnTo>
                  <a:lnTo>
                    <a:pt x="4247" y="2938"/>
                  </a:lnTo>
                  <a:lnTo>
                    <a:pt x="4238" y="2979"/>
                  </a:lnTo>
                  <a:lnTo>
                    <a:pt x="4227" y="3020"/>
                  </a:lnTo>
                  <a:lnTo>
                    <a:pt x="4215" y="3060"/>
                  </a:lnTo>
                  <a:lnTo>
                    <a:pt x="4203" y="3101"/>
                  </a:lnTo>
                  <a:lnTo>
                    <a:pt x="4189" y="3141"/>
                  </a:lnTo>
                  <a:lnTo>
                    <a:pt x="4174" y="3180"/>
                  </a:lnTo>
                  <a:lnTo>
                    <a:pt x="4160" y="3219"/>
                  </a:lnTo>
                  <a:lnTo>
                    <a:pt x="4143" y="3257"/>
                  </a:lnTo>
                  <a:lnTo>
                    <a:pt x="4125" y="3295"/>
                  </a:lnTo>
                  <a:lnTo>
                    <a:pt x="4107" y="3332"/>
                  </a:lnTo>
                  <a:lnTo>
                    <a:pt x="4088" y="3369"/>
                  </a:lnTo>
                  <a:lnTo>
                    <a:pt x="4067" y="3406"/>
                  </a:lnTo>
                  <a:lnTo>
                    <a:pt x="4046" y="3443"/>
                  </a:lnTo>
                  <a:lnTo>
                    <a:pt x="4024" y="3479"/>
                  </a:lnTo>
                  <a:lnTo>
                    <a:pt x="4001" y="3514"/>
                  </a:lnTo>
                  <a:lnTo>
                    <a:pt x="3977" y="3549"/>
                  </a:lnTo>
                  <a:lnTo>
                    <a:pt x="3952" y="3583"/>
                  </a:lnTo>
                  <a:lnTo>
                    <a:pt x="3927" y="3617"/>
                  </a:lnTo>
                  <a:lnTo>
                    <a:pt x="3900" y="3651"/>
                  </a:lnTo>
                  <a:lnTo>
                    <a:pt x="3873" y="3684"/>
                  </a:lnTo>
                  <a:lnTo>
                    <a:pt x="3844" y="3715"/>
                  </a:lnTo>
                  <a:lnTo>
                    <a:pt x="3815" y="3747"/>
                  </a:lnTo>
                  <a:lnTo>
                    <a:pt x="3785" y="3777"/>
                  </a:lnTo>
                  <a:lnTo>
                    <a:pt x="3785" y="3777"/>
                  </a:lnTo>
                  <a:close/>
                  <a:moveTo>
                    <a:pt x="1657" y="1660"/>
                  </a:moveTo>
                  <a:lnTo>
                    <a:pt x="1657" y="1660"/>
                  </a:lnTo>
                  <a:lnTo>
                    <a:pt x="1681" y="1637"/>
                  </a:lnTo>
                  <a:lnTo>
                    <a:pt x="1704" y="1616"/>
                  </a:lnTo>
                  <a:lnTo>
                    <a:pt x="1727" y="1595"/>
                  </a:lnTo>
                  <a:lnTo>
                    <a:pt x="1751" y="1574"/>
                  </a:lnTo>
                  <a:lnTo>
                    <a:pt x="1777" y="1555"/>
                  </a:lnTo>
                  <a:lnTo>
                    <a:pt x="1801" y="1535"/>
                  </a:lnTo>
                  <a:lnTo>
                    <a:pt x="1826" y="1517"/>
                  </a:lnTo>
                  <a:lnTo>
                    <a:pt x="1853" y="1499"/>
                  </a:lnTo>
                  <a:lnTo>
                    <a:pt x="1879" y="1482"/>
                  </a:lnTo>
                  <a:lnTo>
                    <a:pt x="1905" y="1465"/>
                  </a:lnTo>
                  <a:lnTo>
                    <a:pt x="1932" y="1449"/>
                  </a:lnTo>
                  <a:lnTo>
                    <a:pt x="1959" y="1435"/>
                  </a:lnTo>
                  <a:lnTo>
                    <a:pt x="1986" y="1420"/>
                  </a:lnTo>
                  <a:lnTo>
                    <a:pt x="2015" y="1406"/>
                  </a:lnTo>
                  <a:lnTo>
                    <a:pt x="2043" y="1394"/>
                  </a:lnTo>
                  <a:lnTo>
                    <a:pt x="2072" y="1381"/>
                  </a:lnTo>
                  <a:lnTo>
                    <a:pt x="2100" y="1369"/>
                  </a:lnTo>
                  <a:lnTo>
                    <a:pt x="2130" y="1359"/>
                  </a:lnTo>
                  <a:lnTo>
                    <a:pt x="2158" y="1348"/>
                  </a:lnTo>
                  <a:lnTo>
                    <a:pt x="2189" y="1339"/>
                  </a:lnTo>
                  <a:lnTo>
                    <a:pt x="2218" y="1330"/>
                  </a:lnTo>
                  <a:lnTo>
                    <a:pt x="2248" y="1323"/>
                  </a:lnTo>
                  <a:lnTo>
                    <a:pt x="2278" y="1316"/>
                  </a:lnTo>
                  <a:lnTo>
                    <a:pt x="2309" y="1309"/>
                  </a:lnTo>
                  <a:lnTo>
                    <a:pt x="2340" y="1303"/>
                  </a:lnTo>
                  <a:lnTo>
                    <a:pt x="2371" y="1299"/>
                  </a:lnTo>
                  <a:lnTo>
                    <a:pt x="2402" y="1294"/>
                  </a:lnTo>
                  <a:lnTo>
                    <a:pt x="2433" y="1290"/>
                  </a:lnTo>
                  <a:lnTo>
                    <a:pt x="2465" y="1288"/>
                  </a:lnTo>
                  <a:lnTo>
                    <a:pt x="2497" y="1286"/>
                  </a:lnTo>
                  <a:lnTo>
                    <a:pt x="2528" y="1285"/>
                  </a:lnTo>
                  <a:lnTo>
                    <a:pt x="2560" y="1284"/>
                  </a:lnTo>
                  <a:lnTo>
                    <a:pt x="2560" y="1514"/>
                  </a:lnTo>
                  <a:lnTo>
                    <a:pt x="2560" y="1514"/>
                  </a:lnTo>
                  <a:lnTo>
                    <a:pt x="2534" y="1515"/>
                  </a:lnTo>
                  <a:lnTo>
                    <a:pt x="2508" y="1515"/>
                  </a:lnTo>
                  <a:lnTo>
                    <a:pt x="2482" y="1517"/>
                  </a:lnTo>
                  <a:lnTo>
                    <a:pt x="2457" y="1519"/>
                  </a:lnTo>
                  <a:lnTo>
                    <a:pt x="2430" y="1522"/>
                  </a:lnTo>
                  <a:lnTo>
                    <a:pt x="2405" y="1525"/>
                  </a:lnTo>
                  <a:lnTo>
                    <a:pt x="2380" y="1530"/>
                  </a:lnTo>
                  <a:lnTo>
                    <a:pt x="2354" y="1534"/>
                  </a:lnTo>
                  <a:lnTo>
                    <a:pt x="2305" y="1545"/>
                  </a:lnTo>
                  <a:lnTo>
                    <a:pt x="2255" y="1559"/>
                  </a:lnTo>
                  <a:lnTo>
                    <a:pt x="2207" y="1575"/>
                  </a:lnTo>
                  <a:lnTo>
                    <a:pt x="2159" y="1594"/>
                  </a:lnTo>
                  <a:lnTo>
                    <a:pt x="2113" y="1614"/>
                  </a:lnTo>
                  <a:lnTo>
                    <a:pt x="2068" y="1637"/>
                  </a:lnTo>
                  <a:lnTo>
                    <a:pt x="2023" y="1662"/>
                  </a:lnTo>
                  <a:lnTo>
                    <a:pt x="1980" y="1690"/>
                  </a:lnTo>
                  <a:lnTo>
                    <a:pt x="1938" y="1719"/>
                  </a:lnTo>
                  <a:lnTo>
                    <a:pt x="1918" y="1735"/>
                  </a:lnTo>
                  <a:lnTo>
                    <a:pt x="1898" y="1752"/>
                  </a:lnTo>
                  <a:lnTo>
                    <a:pt x="1878" y="1769"/>
                  </a:lnTo>
                  <a:lnTo>
                    <a:pt x="1858" y="1786"/>
                  </a:lnTo>
                  <a:lnTo>
                    <a:pt x="1839" y="1804"/>
                  </a:lnTo>
                  <a:lnTo>
                    <a:pt x="1820" y="1822"/>
                  </a:lnTo>
                  <a:lnTo>
                    <a:pt x="1820" y="1822"/>
                  </a:lnTo>
                  <a:lnTo>
                    <a:pt x="1802" y="1841"/>
                  </a:lnTo>
                  <a:lnTo>
                    <a:pt x="1784" y="1860"/>
                  </a:lnTo>
                  <a:lnTo>
                    <a:pt x="1750" y="1899"/>
                  </a:lnTo>
                  <a:lnTo>
                    <a:pt x="1719" y="1940"/>
                  </a:lnTo>
                  <a:lnTo>
                    <a:pt x="1690" y="1982"/>
                  </a:lnTo>
                  <a:lnTo>
                    <a:pt x="1663" y="2025"/>
                  </a:lnTo>
                  <a:lnTo>
                    <a:pt x="1637" y="2069"/>
                  </a:lnTo>
                  <a:lnTo>
                    <a:pt x="1614" y="2115"/>
                  </a:lnTo>
                  <a:lnTo>
                    <a:pt x="1594" y="2161"/>
                  </a:lnTo>
                  <a:lnTo>
                    <a:pt x="1576" y="2208"/>
                  </a:lnTo>
                  <a:lnTo>
                    <a:pt x="1559" y="2256"/>
                  </a:lnTo>
                  <a:lnTo>
                    <a:pt x="1547" y="2306"/>
                  </a:lnTo>
                  <a:lnTo>
                    <a:pt x="1535" y="2355"/>
                  </a:lnTo>
                  <a:lnTo>
                    <a:pt x="1527" y="2406"/>
                  </a:lnTo>
                  <a:lnTo>
                    <a:pt x="1520" y="2456"/>
                  </a:lnTo>
                  <a:lnTo>
                    <a:pt x="1516" y="2508"/>
                  </a:lnTo>
                  <a:lnTo>
                    <a:pt x="1515" y="2533"/>
                  </a:lnTo>
                  <a:lnTo>
                    <a:pt x="1515" y="2560"/>
                  </a:lnTo>
                  <a:lnTo>
                    <a:pt x="1285" y="2560"/>
                  </a:lnTo>
                  <a:lnTo>
                    <a:pt x="1285" y="2560"/>
                  </a:lnTo>
                  <a:lnTo>
                    <a:pt x="1285" y="2528"/>
                  </a:lnTo>
                  <a:lnTo>
                    <a:pt x="1287" y="2496"/>
                  </a:lnTo>
                  <a:lnTo>
                    <a:pt x="1288" y="2465"/>
                  </a:lnTo>
                  <a:lnTo>
                    <a:pt x="1292" y="2433"/>
                  </a:lnTo>
                  <a:lnTo>
                    <a:pt x="1295" y="2403"/>
                  </a:lnTo>
                  <a:lnTo>
                    <a:pt x="1299" y="2371"/>
                  </a:lnTo>
                  <a:lnTo>
                    <a:pt x="1304" y="2340"/>
                  </a:lnTo>
                  <a:lnTo>
                    <a:pt x="1309" y="2310"/>
                  </a:lnTo>
                  <a:lnTo>
                    <a:pt x="1316" y="2279"/>
                  </a:lnTo>
                  <a:lnTo>
                    <a:pt x="1323" y="2250"/>
                  </a:lnTo>
                  <a:lnTo>
                    <a:pt x="1332" y="2219"/>
                  </a:lnTo>
                  <a:lnTo>
                    <a:pt x="1340" y="2190"/>
                  </a:lnTo>
                  <a:lnTo>
                    <a:pt x="1350" y="2160"/>
                  </a:lnTo>
                  <a:lnTo>
                    <a:pt x="1359" y="2131"/>
                  </a:lnTo>
                  <a:lnTo>
                    <a:pt x="1370" y="2102"/>
                  </a:lnTo>
                  <a:lnTo>
                    <a:pt x="1381" y="2073"/>
                  </a:lnTo>
                  <a:lnTo>
                    <a:pt x="1394" y="2044"/>
                  </a:lnTo>
                  <a:lnTo>
                    <a:pt x="1406" y="2017"/>
                  </a:lnTo>
                  <a:lnTo>
                    <a:pt x="1420" y="1988"/>
                  </a:lnTo>
                  <a:lnTo>
                    <a:pt x="1434" y="1961"/>
                  </a:lnTo>
                  <a:lnTo>
                    <a:pt x="1450" y="1933"/>
                  </a:lnTo>
                  <a:lnTo>
                    <a:pt x="1464" y="1907"/>
                  </a:lnTo>
                  <a:lnTo>
                    <a:pt x="1481" y="1881"/>
                  </a:lnTo>
                  <a:lnTo>
                    <a:pt x="1498" y="1854"/>
                  </a:lnTo>
                  <a:lnTo>
                    <a:pt x="1516" y="1829"/>
                  </a:lnTo>
                  <a:lnTo>
                    <a:pt x="1534" y="1804"/>
                  </a:lnTo>
                  <a:lnTo>
                    <a:pt x="1553" y="1778"/>
                  </a:lnTo>
                  <a:lnTo>
                    <a:pt x="1573" y="1754"/>
                  </a:lnTo>
                  <a:lnTo>
                    <a:pt x="1593" y="1730"/>
                  </a:lnTo>
                  <a:lnTo>
                    <a:pt x="1614" y="1706"/>
                  </a:lnTo>
                  <a:lnTo>
                    <a:pt x="1635" y="1682"/>
                  </a:lnTo>
                  <a:lnTo>
                    <a:pt x="1657" y="1660"/>
                  </a:lnTo>
                  <a:lnTo>
                    <a:pt x="1657" y="1660"/>
                  </a:lnTo>
                  <a:close/>
                  <a:moveTo>
                    <a:pt x="4893" y="5507"/>
                  </a:moveTo>
                  <a:lnTo>
                    <a:pt x="5508" y="4893"/>
                  </a:lnTo>
                  <a:lnTo>
                    <a:pt x="5671" y="5055"/>
                  </a:lnTo>
                  <a:lnTo>
                    <a:pt x="5056" y="5670"/>
                  </a:lnTo>
                  <a:lnTo>
                    <a:pt x="4893" y="5507"/>
                  </a:lnTo>
                  <a:close/>
                </a:path>
              </a:pathLst>
            </a:custGeom>
            <a:solidFill>
              <a:schemeClr val="bg1"/>
            </a:solidFill>
            <a:ln>
              <a:noFill/>
            </a:ln>
          </p:spPr>
          <p:txBody>
            <a:bodyPr vert="horz" wrap="square" lIns="68580" tIns="34290" rIns="68580" bIns="34290" numCol="1" anchor="t" anchorCtr="0" compatLnSpc="1"/>
            <a:lstStyle/>
            <a:p>
              <a:endParaRPr lang="zh-CN" altLang="en-US" sz="1350">
                <a:solidFill>
                  <a:schemeClr val="accent1"/>
                </a:solidFill>
                <a:latin typeface="+mn-ea"/>
              </a:endParaRPr>
            </a:p>
          </p:txBody>
        </p:sp>
      </p:grpSp>
      <p:grpSp>
        <p:nvGrpSpPr>
          <p:cNvPr id="11" name="组合 10"/>
          <p:cNvGrpSpPr/>
          <p:nvPr/>
        </p:nvGrpSpPr>
        <p:grpSpPr>
          <a:xfrm>
            <a:off x="3356825" y="3268775"/>
            <a:ext cx="500743" cy="500743"/>
            <a:chOff x="7545660" y="3794699"/>
            <a:chExt cx="667657" cy="667657"/>
          </a:xfrm>
        </p:grpSpPr>
        <p:sp>
          <p:nvSpPr>
            <p:cNvPr id="12" name="椭圆 11"/>
            <p:cNvSpPr/>
            <p:nvPr/>
          </p:nvSpPr>
          <p:spPr>
            <a:xfrm>
              <a:off x="7545660" y="3794699"/>
              <a:ext cx="667657" cy="667657"/>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3" name="Freeform 465"/>
            <p:cNvSpPr>
              <a:spLocks noEditPoints="1"/>
            </p:cNvSpPr>
            <p:nvPr/>
          </p:nvSpPr>
          <p:spPr bwMode="auto">
            <a:xfrm>
              <a:off x="7694956" y="3977928"/>
              <a:ext cx="369065" cy="344589"/>
            </a:xfrm>
            <a:custGeom>
              <a:avLst/>
              <a:gdLst>
                <a:gd name="T0" fmla="*/ 6975 w 7598"/>
                <a:gd name="T1" fmla="*/ 2847 h 7095"/>
                <a:gd name="T2" fmla="*/ 6711 w 7598"/>
                <a:gd name="T3" fmla="*/ 2262 h 7095"/>
                <a:gd name="T4" fmla="*/ 6233 w 7598"/>
                <a:gd name="T5" fmla="*/ 1848 h 7095"/>
                <a:gd name="T6" fmla="*/ 5606 w 7598"/>
                <a:gd name="T7" fmla="*/ 1671 h 7095"/>
                <a:gd name="T8" fmla="*/ 5185 w 7598"/>
                <a:gd name="T9" fmla="*/ 1428 h 7095"/>
                <a:gd name="T10" fmla="*/ 4782 w 7598"/>
                <a:gd name="T11" fmla="*/ 730 h 7095"/>
                <a:gd name="T12" fmla="*/ 4154 w 7598"/>
                <a:gd name="T13" fmla="*/ 236 h 7095"/>
                <a:gd name="T14" fmla="*/ 3374 w 7598"/>
                <a:gd name="T15" fmla="*/ 8 h 7095"/>
                <a:gd name="T16" fmla="*/ 2527 w 7598"/>
                <a:gd name="T17" fmla="*/ 105 h 7095"/>
                <a:gd name="T18" fmla="*/ 1761 w 7598"/>
                <a:gd name="T19" fmla="*/ 556 h 7095"/>
                <a:gd name="T20" fmla="*/ 1247 w 7598"/>
                <a:gd name="T21" fmla="*/ 1279 h 7095"/>
                <a:gd name="T22" fmla="*/ 1022 w 7598"/>
                <a:gd name="T23" fmla="*/ 2036 h 7095"/>
                <a:gd name="T24" fmla="*/ 306 w 7598"/>
                <a:gd name="T25" fmla="*/ 2481 h 7095"/>
                <a:gd name="T26" fmla="*/ 5 w 7598"/>
                <a:gd name="T27" fmla="*/ 3211 h 7095"/>
                <a:gd name="T28" fmla="*/ 70 w 7598"/>
                <a:gd name="T29" fmla="*/ 3758 h 7095"/>
                <a:gd name="T30" fmla="*/ 368 w 7598"/>
                <a:gd name="T31" fmla="*/ 4250 h 7095"/>
                <a:gd name="T32" fmla="*/ 843 w 7598"/>
                <a:gd name="T33" fmla="*/ 4571 h 7095"/>
                <a:gd name="T34" fmla="*/ 1332 w 7598"/>
                <a:gd name="T35" fmla="*/ 4433 h 7095"/>
                <a:gd name="T36" fmla="*/ 878 w 7598"/>
                <a:gd name="T37" fmla="*/ 4336 h 7095"/>
                <a:gd name="T38" fmla="*/ 433 w 7598"/>
                <a:gd name="T39" fmla="*/ 3969 h 7095"/>
                <a:gd name="T40" fmla="*/ 247 w 7598"/>
                <a:gd name="T41" fmla="*/ 3526 h 7095"/>
                <a:gd name="T42" fmla="*/ 344 w 7598"/>
                <a:gd name="T43" fmla="*/ 2841 h 7095"/>
                <a:gd name="T44" fmla="*/ 1004 w 7598"/>
                <a:gd name="T45" fmla="*/ 2278 h 7095"/>
                <a:gd name="T46" fmla="*/ 1378 w 7598"/>
                <a:gd name="T47" fmla="*/ 1595 h 7095"/>
                <a:gd name="T48" fmla="*/ 1766 w 7598"/>
                <a:gd name="T49" fmla="*/ 879 h 7095"/>
                <a:gd name="T50" fmla="*/ 2415 w 7598"/>
                <a:gd name="T51" fmla="*/ 395 h 7095"/>
                <a:gd name="T52" fmla="*/ 3187 w 7598"/>
                <a:gd name="T53" fmla="*/ 230 h 7095"/>
                <a:gd name="T54" fmla="*/ 3932 w 7598"/>
                <a:gd name="T55" fmla="*/ 385 h 7095"/>
                <a:gd name="T56" fmla="*/ 4541 w 7598"/>
                <a:gd name="T57" fmla="*/ 807 h 7095"/>
                <a:gd name="T58" fmla="*/ 4942 w 7598"/>
                <a:gd name="T59" fmla="*/ 1437 h 7095"/>
                <a:gd name="T60" fmla="*/ 5405 w 7598"/>
                <a:gd name="T61" fmla="*/ 1906 h 7095"/>
                <a:gd name="T62" fmla="*/ 5958 w 7598"/>
                <a:gd name="T63" fmla="*/ 1975 h 7095"/>
                <a:gd name="T64" fmla="*/ 6410 w 7598"/>
                <a:gd name="T65" fmla="*/ 2264 h 7095"/>
                <a:gd name="T66" fmla="*/ 6700 w 7598"/>
                <a:gd name="T67" fmla="*/ 2717 h 7095"/>
                <a:gd name="T68" fmla="*/ 6769 w 7598"/>
                <a:gd name="T69" fmla="*/ 3252 h 7095"/>
                <a:gd name="T70" fmla="*/ 7191 w 7598"/>
                <a:gd name="T71" fmla="*/ 3540 h 7095"/>
                <a:gd name="T72" fmla="*/ 7368 w 7598"/>
                <a:gd name="T73" fmla="*/ 3926 h 7095"/>
                <a:gd name="T74" fmla="*/ 7202 w 7598"/>
                <a:gd name="T75" fmla="*/ 4301 h 7095"/>
                <a:gd name="T76" fmla="*/ 6825 w 7598"/>
                <a:gd name="T77" fmla="*/ 4433 h 7095"/>
                <a:gd name="T78" fmla="*/ 7293 w 7598"/>
                <a:gd name="T79" fmla="*/ 4523 h 7095"/>
                <a:gd name="T80" fmla="*/ 7594 w 7598"/>
                <a:gd name="T81" fmla="*/ 3999 h 7095"/>
                <a:gd name="T82" fmla="*/ 7448 w 7598"/>
                <a:gd name="T83" fmla="*/ 3479 h 7095"/>
                <a:gd name="T84" fmla="*/ 7003 w 7598"/>
                <a:gd name="T85" fmla="*/ 3203 h 7095"/>
                <a:gd name="T86" fmla="*/ 6407 w 7598"/>
                <a:gd name="T87" fmla="*/ 2872 h 7095"/>
                <a:gd name="T88" fmla="*/ 5802 w 7598"/>
                <a:gd name="T89" fmla="*/ 2268 h 7095"/>
                <a:gd name="T90" fmla="*/ 5249 w 7598"/>
                <a:gd name="T91" fmla="*/ 2228 h 7095"/>
                <a:gd name="T92" fmla="*/ 5650 w 7598"/>
                <a:gd name="T93" fmla="*/ 2459 h 7095"/>
                <a:gd name="T94" fmla="*/ 6161 w 7598"/>
                <a:gd name="T95" fmla="*/ 2880 h 7095"/>
                <a:gd name="T96" fmla="*/ 3264 w 7598"/>
                <a:gd name="T97" fmla="*/ 535 h 7095"/>
                <a:gd name="T98" fmla="*/ 2550 w 7598"/>
                <a:gd name="T99" fmla="*/ 698 h 7095"/>
                <a:gd name="T100" fmla="*/ 1991 w 7598"/>
                <a:gd name="T101" fmla="*/ 1134 h 7095"/>
                <a:gd name="T102" fmla="*/ 1666 w 7598"/>
                <a:gd name="T103" fmla="*/ 1770 h 7095"/>
                <a:gd name="T104" fmla="*/ 1850 w 7598"/>
                <a:gd name="T105" fmla="*/ 2035 h 7095"/>
                <a:gd name="T106" fmla="*/ 2050 w 7598"/>
                <a:gd name="T107" fmla="*/ 1446 h 7095"/>
                <a:gd name="T108" fmla="*/ 2470 w 7598"/>
                <a:gd name="T109" fmla="*/ 1007 h 7095"/>
                <a:gd name="T110" fmla="*/ 3048 w 7598"/>
                <a:gd name="T111" fmla="*/ 782 h 7095"/>
                <a:gd name="T112" fmla="*/ 809 w 7598"/>
                <a:gd name="T113" fmla="*/ 3175 h 7095"/>
                <a:gd name="T114" fmla="*/ 1161 w 7598"/>
                <a:gd name="T115" fmla="*/ 2814 h 7095"/>
                <a:gd name="T116" fmla="*/ 934 w 7598"/>
                <a:gd name="T117" fmla="*/ 2675 h 7095"/>
                <a:gd name="T118" fmla="*/ 550 w 7598"/>
                <a:gd name="T119" fmla="*/ 3245 h 7095"/>
                <a:gd name="T120" fmla="*/ 4046 w 7598"/>
                <a:gd name="T121" fmla="*/ 4396 h 70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598" h="7095">
                  <a:moveTo>
                    <a:pt x="3750" y="4663"/>
                  </a:moveTo>
                  <a:lnTo>
                    <a:pt x="3420" y="4663"/>
                  </a:lnTo>
                  <a:lnTo>
                    <a:pt x="3420" y="4433"/>
                  </a:lnTo>
                  <a:lnTo>
                    <a:pt x="3750" y="4433"/>
                  </a:lnTo>
                  <a:lnTo>
                    <a:pt x="3750" y="4663"/>
                  </a:lnTo>
                  <a:close/>
                  <a:moveTo>
                    <a:pt x="7003" y="3203"/>
                  </a:moveTo>
                  <a:lnTo>
                    <a:pt x="7003" y="3203"/>
                  </a:lnTo>
                  <a:lnTo>
                    <a:pt x="7004" y="3173"/>
                  </a:lnTo>
                  <a:lnTo>
                    <a:pt x="7004" y="3144"/>
                  </a:lnTo>
                  <a:lnTo>
                    <a:pt x="7004" y="3144"/>
                  </a:lnTo>
                  <a:lnTo>
                    <a:pt x="7004" y="3106"/>
                  </a:lnTo>
                  <a:lnTo>
                    <a:pt x="7002" y="3068"/>
                  </a:lnTo>
                  <a:lnTo>
                    <a:pt x="7000" y="3031"/>
                  </a:lnTo>
                  <a:lnTo>
                    <a:pt x="6997" y="2993"/>
                  </a:lnTo>
                  <a:lnTo>
                    <a:pt x="6993" y="2956"/>
                  </a:lnTo>
                  <a:lnTo>
                    <a:pt x="6988" y="2919"/>
                  </a:lnTo>
                  <a:lnTo>
                    <a:pt x="6981" y="2883"/>
                  </a:lnTo>
                  <a:lnTo>
                    <a:pt x="6975" y="2847"/>
                  </a:lnTo>
                  <a:lnTo>
                    <a:pt x="6966" y="2812"/>
                  </a:lnTo>
                  <a:lnTo>
                    <a:pt x="6958" y="2776"/>
                  </a:lnTo>
                  <a:lnTo>
                    <a:pt x="6949" y="2741"/>
                  </a:lnTo>
                  <a:lnTo>
                    <a:pt x="6938" y="2706"/>
                  </a:lnTo>
                  <a:lnTo>
                    <a:pt x="6927" y="2671"/>
                  </a:lnTo>
                  <a:lnTo>
                    <a:pt x="6915" y="2638"/>
                  </a:lnTo>
                  <a:lnTo>
                    <a:pt x="6902" y="2604"/>
                  </a:lnTo>
                  <a:lnTo>
                    <a:pt x="6888" y="2570"/>
                  </a:lnTo>
                  <a:lnTo>
                    <a:pt x="6875" y="2538"/>
                  </a:lnTo>
                  <a:lnTo>
                    <a:pt x="6859" y="2505"/>
                  </a:lnTo>
                  <a:lnTo>
                    <a:pt x="6843" y="2473"/>
                  </a:lnTo>
                  <a:lnTo>
                    <a:pt x="6826" y="2442"/>
                  </a:lnTo>
                  <a:lnTo>
                    <a:pt x="6809" y="2411"/>
                  </a:lnTo>
                  <a:lnTo>
                    <a:pt x="6791" y="2379"/>
                  </a:lnTo>
                  <a:lnTo>
                    <a:pt x="6772" y="2350"/>
                  </a:lnTo>
                  <a:lnTo>
                    <a:pt x="6752" y="2320"/>
                  </a:lnTo>
                  <a:lnTo>
                    <a:pt x="6732" y="2291"/>
                  </a:lnTo>
                  <a:lnTo>
                    <a:pt x="6711" y="2262"/>
                  </a:lnTo>
                  <a:lnTo>
                    <a:pt x="6690" y="2234"/>
                  </a:lnTo>
                  <a:lnTo>
                    <a:pt x="6668" y="2206"/>
                  </a:lnTo>
                  <a:lnTo>
                    <a:pt x="6645" y="2179"/>
                  </a:lnTo>
                  <a:lnTo>
                    <a:pt x="6622" y="2153"/>
                  </a:lnTo>
                  <a:lnTo>
                    <a:pt x="6597" y="2127"/>
                  </a:lnTo>
                  <a:lnTo>
                    <a:pt x="6572" y="2102"/>
                  </a:lnTo>
                  <a:lnTo>
                    <a:pt x="6547" y="2077"/>
                  </a:lnTo>
                  <a:lnTo>
                    <a:pt x="6522" y="2053"/>
                  </a:lnTo>
                  <a:lnTo>
                    <a:pt x="6495" y="2029"/>
                  </a:lnTo>
                  <a:lnTo>
                    <a:pt x="6468" y="2006"/>
                  </a:lnTo>
                  <a:lnTo>
                    <a:pt x="6440" y="1984"/>
                  </a:lnTo>
                  <a:lnTo>
                    <a:pt x="6412" y="1963"/>
                  </a:lnTo>
                  <a:lnTo>
                    <a:pt x="6383" y="1942"/>
                  </a:lnTo>
                  <a:lnTo>
                    <a:pt x="6354" y="1922"/>
                  </a:lnTo>
                  <a:lnTo>
                    <a:pt x="6324" y="1902"/>
                  </a:lnTo>
                  <a:lnTo>
                    <a:pt x="6295" y="1883"/>
                  </a:lnTo>
                  <a:lnTo>
                    <a:pt x="6264" y="1865"/>
                  </a:lnTo>
                  <a:lnTo>
                    <a:pt x="6233" y="1848"/>
                  </a:lnTo>
                  <a:lnTo>
                    <a:pt x="6201" y="1831"/>
                  </a:lnTo>
                  <a:lnTo>
                    <a:pt x="6169" y="1815"/>
                  </a:lnTo>
                  <a:lnTo>
                    <a:pt x="6137" y="1799"/>
                  </a:lnTo>
                  <a:lnTo>
                    <a:pt x="6104" y="1786"/>
                  </a:lnTo>
                  <a:lnTo>
                    <a:pt x="6070" y="1772"/>
                  </a:lnTo>
                  <a:lnTo>
                    <a:pt x="6036" y="1759"/>
                  </a:lnTo>
                  <a:lnTo>
                    <a:pt x="6003" y="1747"/>
                  </a:lnTo>
                  <a:lnTo>
                    <a:pt x="5968" y="1736"/>
                  </a:lnTo>
                  <a:lnTo>
                    <a:pt x="5933" y="1726"/>
                  </a:lnTo>
                  <a:lnTo>
                    <a:pt x="5898" y="1716"/>
                  </a:lnTo>
                  <a:lnTo>
                    <a:pt x="5863" y="1707"/>
                  </a:lnTo>
                  <a:lnTo>
                    <a:pt x="5828" y="1699"/>
                  </a:lnTo>
                  <a:lnTo>
                    <a:pt x="5791" y="1692"/>
                  </a:lnTo>
                  <a:lnTo>
                    <a:pt x="5755" y="1687"/>
                  </a:lnTo>
                  <a:lnTo>
                    <a:pt x="5718" y="1681"/>
                  </a:lnTo>
                  <a:lnTo>
                    <a:pt x="5681" y="1677"/>
                  </a:lnTo>
                  <a:lnTo>
                    <a:pt x="5644" y="1674"/>
                  </a:lnTo>
                  <a:lnTo>
                    <a:pt x="5606" y="1671"/>
                  </a:lnTo>
                  <a:lnTo>
                    <a:pt x="5568" y="1670"/>
                  </a:lnTo>
                  <a:lnTo>
                    <a:pt x="5530" y="1670"/>
                  </a:lnTo>
                  <a:lnTo>
                    <a:pt x="5530" y="1670"/>
                  </a:lnTo>
                  <a:lnTo>
                    <a:pt x="5497" y="1670"/>
                  </a:lnTo>
                  <a:lnTo>
                    <a:pt x="5462" y="1671"/>
                  </a:lnTo>
                  <a:lnTo>
                    <a:pt x="5428" y="1673"/>
                  </a:lnTo>
                  <a:lnTo>
                    <a:pt x="5393" y="1676"/>
                  </a:lnTo>
                  <a:lnTo>
                    <a:pt x="5360" y="1679"/>
                  </a:lnTo>
                  <a:lnTo>
                    <a:pt x="5325" y="1685"/>
                  </a:lnTo>
                  <a:lnTo>
                    <a:pt x="5290" y="1690"/>
                  </a:lnTo>
                  <a:lnTo>
                    <a:pt x="5256" y="1696"/>
                  </a:lnTo>
                  <a:lnTo>
                    <a:pt x="5256" y="1696"/>
                  </a:lnTo>
                  <a:lnTo>
                    <a:pt x="5247" y="1651"/>
                  </a:lnTo>
                  <a:lnTo>
                    <a:pt x="5236" y="1606"/>
                  </a:lnTo>
                  <a:lnTo>
                    <a:pt x="5225" y="1560"/>
                  </a:lnTo>
                  <a:lnTo>
                    <a:pt x="5212" y="1516"/>
                  </a:lnTo>
                  <a:lnTo>
                    <a:pt x="5198" y="1473"/>
                  </a:lnTo>
                  <a:lnTo>
                    <a:pt x="5185" y="1428"/>
                  </a:lnTo>
                  <a:lnTo>
                    <a:pt x="5169" y="1386"/>
                  </a:lnTo>
                  <a:lnTo>
                    <a:pt x="5153" y="1343"/>
                  </a:lnTo>
                  <a:lnTo>
                    <a:pt x="5136" y="1301"/>
                  </a:lnTo>
                  <a:lnTo>
                    <a:pt x="5118" y="1260"/>
                  </a:lnTo>
                  <a:lnTo>
                    <a:pt x="5099" y="1218"/>
                  </a:lnTo>
                  <a:lnTo>
                    <a:pt x="5079" y="1177"/>
                  </a:lnTo>
                  <a:lnTo>
                    <a:pt x="5059" y="1137"/>
                  </a:lnTo>
                  <a:lnTo>
                    <a:pt x="5038" y="1097"/>
                  </a:lnTo>
                  <a:lnTo>
                    <a:pt x="5016" y="1058"/>
                  </a:lnTo>
                  <a:lnTo>
                    <a:pt x="4993" y="1019"/>
                  </a:lnTo>
                  <a:lnTo>
                    <a:pt x="4968" y="981"/>
                  </a:lnTo>
                  <a:lnTo>
                    <a:pt x="4944" y="943"/>
                  </a:lnTo>
                  <a:lnTo>
                    <a:pt x="4919" y="907"/>
                  </a:lnTo>
                  <a:lnTo>
                    <a:pt x="4892" y="871"/>
                  </a:lnTo>
                  <a:lnTo>
                    <a:pt x="4866" y="835"/>
                  </a:lnTo>
                  <a:lnTo>
                    <a:pt x="4839" y="799"/>
                  </a:lnTo>
                  <a:lnTo>
                    <a:pt x="4810" y="764"/>
                  </a:lnTo>
                  <a:lnTo>
                    <a:pt x="4782" y="730"/>
                  </a:lnTo>
                  <a:lnTo>
                    <a:pt x="4752" y="697"/>
                  </a:lnTo>
                  <a:lnTo>
                    <a:pt x="4722" y="664"/>
                  </a:lnTo>
                  <a:lnTo>
                    <a:pt x="4691" y="632"/>
                  </a:lnTo>
                  <a:lnTo>
                    <a:pt x="4659" y="601"/>
                  </a:lnTo>
                  <a:lnTo>
                    <a:pt x="4627" y="570"/>
                  </a:lnTo>
                  <a:lnTo>
                    <a:pt x="4594" y="540"/>
                  </a:lnTo>
                  <a:lnTo>
                    <a:pt x="4560" y="511"/>
                  </a:lnTo>
                  <a:lnTo>
                    <a:pt x="4527" y="482"/>
                  </a:lnTo>
                  <a:lnTo>
                    <a:pt x="4492" y="454"/>
                  </a:lnTo>
                  <a:lnTo>
                    <a:pt x="4456" y="427"/>
                  </a:lnTo>
                  <a:lnTo>
                    <a:pt x="4420" y="400"/>
                  </a:lnTo>
                  <a:lnTo>
                    <a:pt x="4384" y="374"/>
                  </a:lnTo>
                  <a:lnTo>
                    <a:pt x="4347" y="350"/>
                  </a:lnTo>
                  <a:lnTo>
                    <a:pt x="4309" y="326"/>
                  </a:lnTo>
                  <a:lnTo>
                    <a:pt x="4271" y="301"/>
                  </a:lnTo>
                  <a:lnTo>
                    <a:pt x="4233" y="279"/>
                  </a:lnTo>
                  <a:lnTo>
                    <a:pt x="4194" y="257"/>
                  </a:lnTo>
                  <a:lnTo>
                    <a:pt x="4154" y="236"/>
                  </a:lnTo>
                  <a:lnTo>
                    <a:pt x="4114" y="216"/>
                  </a:lnTo>
                  <a:lnTo>
                    <a:pt x="4074" y="197"/>
                  </a:lnTo>
                  <a:lnTo>
                    <a:pt x="4033" y="178"/>
                  </a:lnTo>
                  <a:lnTo>
                    <a:pt x="3992" y="160"/>
                  </a:lnTo>
                  <a:lnTo>
                    <a:pt x="3950" y="143"/>
                  </a:lnTo>
                  <a:lnTo>
                    <a:pt x="3908" y="127"/>
                  </a:lnTo>
                  <a:lnTo>
                    <a:pt x="3865" y="113"/>
                  </a:lnTo>
                  <a:lnTo>
                    <a:pt x="3822" y="98"/>
                  </a:lnTo>
                  <a:lnTo>
                    <a:pt x="3779" y="85"/>
                  </a:lnTo>
                  <a:lnTo>
                    <a:pt x="3736" y="73"/>
                  </a:lnTo>
                  <a:lnTo>
                    <a:pt x="3691" y="61"/>
                  </a:lnTo>
                  <a:lnTo>
                    <a:pt x="3647" y="50"/>
                  </a:lnTo>
                  <a:lnTo>
                    <a:pt x="3602" y="41"/>
                  </a:lnTo>
                  <a:lnTo>
                    <a:pt x="3558" y="32"/>
                  </a:lnTo>
                  <a:lnTo>
                    <a:pt x="3512" y="25"/>
                  </a:lnTo>
                  <a:lnTo>
                    <a:pt x="3466" y="19"/>
                  </a:lnTo>
                  <a:lnTo>
                    <a:pt x="3420" y="12"/>
                  </a:lnTo>
                  <a:lnTo>
                    <a:pt x="3374" y="8"/>
                  </a:lnTo>
                  <a:lnTo>
                    <a:pt x="3328" y="4"/>
                  </a:lnTo>
                  <a:lnTo>
                    <a:pt x="3281" y="2"/>
                  </a:lnTo>
                  <a:lnTo>
                    <a:pt x="3235" y="0"/>
                  </a:lnTo>
                  <a:lnTo>
                    <a:pt x="3187" y="0"/>
                  </a:lnTo>
                  <a:lnTo>
                    <a:pt x="3187" y="0"/>
                  </a:lnTo>
                  <a:lnTo>
                    <a:pt x="3135" y="0"/>
                  </a:lnTo>
                  <a:lnTo>
                    <a:pt x="3082" y="2"/>
                  </a:lnTo>
                  <a:lnTo>
                    <a:pt x="3029" y="5"/>
                  </a:lnTo>
                  <a:lnTo>
                    <a:pt x="2978" y="10"/>
                  </a:lnTo>
                  <a:lnTo>
                    <a:pt x="2926" y="16"/>
                  </a:lnTo>
                  <a:lnTo>
                    <a:pt x="2874" y="23"/>
                  </a:lnTo>
                  <a:lnTo>
                    <a:pt x="2824" y="31"/>
                  </a:lnTo>
                  <a:lnTo>
                    <a:pt x="2773" y="41"/>
                  </a:lnTo>
                  <a:lnTo>
                    <a:pt x="2722" y="51"/>
                  </a:lnTo>
                  <a:lnTo>
                    <a:pt x="2673" y="63"/>
                  </a:lnTo>
                  <a:lnTo>
                    <a:pt x="2624" y="76"/>
                  </a:lnTo>
                  <a:lnTo>
                    <a:pt x="2575" y="90"/>
                  </a:lnTo>
                  <a:lnTo>
                    <a:pt x="2527" y="105"/>
                  </a:lnTo>
                  <a:lnTo>
                    <a:pt x="2479" y="122"/>
                  </a:lnTo>
                  <a:lnTo>
                    <a:pt x="2432" y="139"/>
                  </a:lnTo>
                  <a:lnTo>
                    <a:pt x="2385" y="158"/>
                  </a:lnTo>
                  <a:lnTo>
                    <a:pt x="2340" y="178"/>
                  </a:lnTo>
                  <a:lnTo>
                    <a:pt x="2294" y="198"/>
                  </a:lnTo>
                  <a:lnTo>
                    <a:pt x="2249" y="220"/>
                  </a:lnTo>
                  <a:lnTo>
                    <a:pt x="2205" y="242"/>
                  </a:lnTo>
                  <a:lnTo>
                    <a:pt x="2160" y="267"/>
                  </a:lnTo>
                  <a:lnTo>
                    <a:pt x="2118" y="291"/>
                  </a:lnTo>
                  <a:lnTo>
                    <a:pt x="2075" y="317"/>
                  </a:lnTo>
                  <a:lnTo>
                    <a:pt x="2034" y="344"/>
                  </a:lnTo>
                  <a:lnTo>
                    <a:pt x="1993" y="371"/>
                  </a:lnTo>
                  <a:lnTo>
                    <a:pt x="1952" y="400"/>
                  </a:lnTo>
                  <a:lnTo>
                    <a:pt x="1913" y="430"/>
                  </a:lnTo>
                  <a:lnTo>
                    <a:pt x="1874" y="459"/>
                  </a:lnTo>
                  <a:lnTo>
                    <a:pt x="1835" y="491"/>
                  </a:lnTo>
                  <a:lnTo>
                    <a:pt x="1798" y="524"/>
                  </a:lnTo>
                  <a:lnTo>
                    <a:pt x="1761" y="556"/>
                  </a:lnTo>
                  <a:lnTo>
                    <a:pt x="1725" y="590"/>
                  </a:lnTo>
                  <a:lnTo>
                    <a:pt x="1689" y="625"/>
                  </a:lnTo>
                  <a:lnTo>
                    <a:pt x="1655" y="661"/>
                  </a:lnTo>
                  <a:lnTo>
                    <a:pt x="1622" y="697"/>
                  </a:lnTo>
                  <a:lnTo>
                    <a:pt x="1589" y="734"/>
                  </a:lnTo>
                  <a:lnTo>
                    <a:pt x="1557" y="772"/>
                  </a:lnTo>
                  <a:lnTo>
                    <a:pt x="1526" y="811"/>
                  </a:lnTo>
                  <a:lnTo>
                    <a:pt x="1496" y="850"/>
                  </a:lnTo>
                  <a:lnTo>
                    <a:pt x="1467" y="890"/>
                  </a:lnTo>
                  <a:lnTo>
                    <a:pt x="1438" y="930"/>
                  </a:lnTo>
                  <a:lnTo>
                    <a:pt x="1411" y="972"/>
                  </a:lnTo>
                  <a:lnTo>
                    <a:pt x="1384" y="1013"/>
                  </a:lnTo>
                  <a:lnTo>
                    <a:pt x="1359" y="1056"/>
                  </a:lnTo>
                  <a:lnTo>
                    <a:pt x="1335" y="1099"/>
                  </a:lnTo>
                  <a:lnTo>
                    <a:pt x="1312" y="1144"/>
                  </a:lnTo>
                  <a:lnTo>
                    <a:pt x="1289" y="1188"/>
                  </a:lnTo>
                  <a:lnTo>
                    <a:pt x="1268" y="1233"/>
                  </a:lnTo>
                  <a:lnTo>
                    <a:pt x="1247" y="1279"/>
                  </a:lnTo>
                  <a:lnTo>
                    <a:pt x="1228" y="1325"/>
                  </a:lnTo>
                  <a:lnTo>
                    <a:pt x="1210" y="1373"/>
                  </a:lnTo>
                  <a:lnTo>
                    <a:pt x="1194" y="1419"/>
                  </a:lnTo>
                  <a:lnTo>
                    <a:pt x="1177" y="1467"/>
                  </a:lnTo>
                  <a:lnTo>
                    <a:pt x="1162" y="1516"/>
                  </a:lnTo>
                  <a:lnTo>
                    <a:pt x="1148" y="1564"/>
                  </a:lnTo>
                  <a:lnTo>
                    <a:pt x="1137" y="1614"/>
                  </a:lnTo>
                  <a:lnTo>
                    <a:pt x="1125" y="1663"/>
                  </a:lnTo>
                  <a:lnTo>
                    <a:pt x="1114" y="1714"/>
                  </a:lnTo>
                  <a:lnTo>
                    <a:pt x="1106" y="1765"/>
                  </a:lnTo>
                  <a:lnTo>
                    <a:pt x="1098" y="1815"/>
                  </a:lnTo>
                  <a:lnTo>
                    <a:pt x="1091" y="1867"/>
                  </a:lnTo>
                  <a:lnTo>
                    <a:pt x="1086" y="1919"/>
                  </a:lnTo>
                  <a:lnTo>
                    <a:pt x="1082" y="1971"/>
                  </a:lnTo>
                  <a:lnTo>
                    <a:pt x="1079" y="2023"/>
                  </a:lnTo>
                  <a:lnTo>
                    <a:pt x="1079" y="2023"/>
                  </a:lnTo>
                  <a:lnTo>
                    <a:pt x="1050" y="2029"/>
                  </a:lnTo>
                  <a:lnTo>
                    <a:pt x="1022" y="2036"/>
                  </a:lnTo>
                  <a:lnTo>
                    <a:pt x="993" y="2043"/>
                  </a:lnTo>
                  <a:lnTo>
                    <a:pt x="965" y="2050"/>
                  </a:lnTo>
                  <a:lnTo>
                    <a:pt x="936" y="2059"/>
                  </a:lnTo>
                  <a:lnTo>
                    <a:pt x="909" y="2068"/>
                  </a:lnTo>
                  <a:lnTo>
                    <a:pt x="881" y="2077"/>
                  </a:lnTo>
                  <a:lnTo>
                    <a:pt x="854" y="2087"/>
                  </a:lnTo>
                  <a:lnTo>
                    <a:pt x="800" y="2109"/>
                  </a:lnTo>
                  <a:lnTo>
                    <a:pt x="749" y="2133"/>
                  </a:lnTo>
                  <a:lnTo>
                    <a:pt x="698" y="2159"/>
                  </a:lnTo>
                  <a:lnTo>
                    <a:pt x="648" y="2187"/>
                  </a:lnTo>
                  <a:lnTo>
                    <a:pt x="600" y="2218"/>
                  </a:lnTo>
                  <a:lnTo>
                    <a:pt x="553" y="2250"/>
                  </a:lnTo>
                  <a:lnTo>
                    <a:pt x="508" y="2283"/>
                  </a:lnTo>
                  <a:lnTo>
                    <a:pt x="464" y="2320"/>
                  </a:lnTo>
                  <a:lnTo>
                    <a:pt x="422" y="2357"/>
                  </a:lnTo>
                  <a:lnTo>
                    <a:pt x="382" y="2397"/>
                  </a:lnTo>
                  <a:lnTo>
                    <a:pt x="343" y="2438"/>
                  </a:lnTo>
                  <a:lnTo>
                    <a:pt x="306" y="2481"/>
                  </a:lnTo>
                  <a:lnTo>
                    <a:pt x="271" y="2525"/>
                  </a:lnTo>
                  <a:lnTo>
                    <a:pt x="237" y="2570"/>
                  </a:lnTo>
                  <a:lnTo>
                    <a:pt x="207" y="2618"/>
                  </a:lnTo>
                  <a:lnTo>
                    <a:pt x="177" y="2666"/>
                  </a:lnTo>
                  <a:lnTo>
                    <a:pt x="150" y="2716"/>
                  </a:lnTo>
                  <a:lnTo>
                    <a:pt x="124" y="2766"/>
                  </a:lnTo>
                  <a:lnTo>
                    <a:pt x="101" y="2819"/>
                  </a:lnTo>
                  <a:lnTo>
                    <a:pt x="81" y="2872"/>
                  </a:lnTo>
                  <a:lnTo>
                    <a:pt x="62" y="2927"/>
                  </a:lnTo>
                  <a:lnTo>
                    <a:pt x="46" y="2981"/>
                  </a:lnTo>
                  <a:lnTo>
                    <a:pt x="39" y="3010"/>
                  </a:lnTo>
                  <a:lnTo>
                    <a:pt x="32" y="3038"/>
                  </a:lnTo>
                  <a:lnTo>
                    <a:pt x="26" y="3067"/>
                  </a:lnTo>
                  <a:lnTo>
                    <a:pt x="20" y="3095"/>
                  </a:lnTo>
                  <a:lnTo>
                    <a:pt x="16" y="3124"/>
                  </a:lnTo>
                  <a:lnTo>
                    <a:pt x="12" y="3153"/>
                  </a:lnTo>
                  <a:lnTo>
                    <a:pt x="7" y="3183"/>
                  </a:lnTo>
                  <a:lnTo>
                    <a:pt x="5" y="3211"/>
                  </a:lnTo>
                  <a:lnTo>
                    <a:pt x="2" y="3242"/>
                  </a:lnTo>
                  <a:lnTo>
                    <a:pt x="1" y="3271"/>
                  </a:lnTo>
                  <a:lnTo>
                    <a:pt x="0" y="3301"/>
                  </a:lnTo>
                  <a:lnTo>
                    <a:pt x="0" y="3331"/>
                  </a:lnTo>
                  <a:lnTo>
                    <a:pt x="0" y="3331"/>
                  </a:lnTo>
                  <a:lnTo>
                    <a:pt x="0" y="3365"/>
                  </a:lnTo>
                  <a:lnTo>
                    <a:pt x="1" y="3400"/>
                  </a:lnTo>
                  <a:lnTo>
                    <a:pt x="3" y="3434"/>
                  </a:lnTo>
                  <a:lnTo>
                    <a:pt x="6" y="3467"/>
                  </a:lnTo>
                  <a:lnTo>
                    <a:pt x="10" y="3500"/>
                  </a:lnTo>
                  <a:lnTo>
                    <a:pt x="15" y="3534"/>
                  </a:lnTo>
                  <a:lnTo>
                    <a:pt x="20" y="3567"/>
                  </a:lnTo>
                  <a:lnTo>
                    <a:pt x="26" y="3599"/>
                  </a:lnTo>
                  <a:lnTo>
                    <a:pt x="34" y="3632"/>
                  </a:lnTo>
                  <a:lnTo>
                    <a:pt x="41" y="3664"/>
                  </a:lnTo>
                  <a:lnTo>
                    <a:pt x="51" y="3695"/>
                  </a:lnTo>
                  <a:lnTo>
                    <a:pt x="59" y="3727"/>
                  </a:lnTo>
                  <a:lnTo>
                    <a:pt x="70" y="3758"/>
                  </a:lnTo>
                  <a:lnTo>
                    <a:pt x="80" y="3789"/>
                  </a:lnTo>
                  <a:lnTo>
                    <a:pt x="92" y="3820"/>
                  </a:lnTo>
                  <a:lnTo>
                    <a:pt x="104" y="3849"/>
                  </a:lnTo>
                  <a:lnTo>
                    <a:pt x="117" y="3879"/>
                  </a:lnTo>
                  <a:lnTo>
                    <a:pt x="131" y="3908"/>
                  </a:lnTo>
                  <a:lnTo>
                    <a:pt x="145" y="3937"/>
                  </a:lnTo>
                  <a:lnTo>
                    <a:pt x="160" y="3966"/>
                  </a:lnTo>
                  <a:lnTo>
                    <a:pt x="176" y="3993"/>
                  </a:lnTo>
                  <a:lnTo>
                    <a:pt x="193" y="4021"/>
                  </a:lnTo>
                  <a:lnTo>
                    <a:pt x="210" y="4048"/>
                  </a:lnTo>
                  <a:lnTo>
                    <a:pt x="228" y="4076"/>
                  </a:lnTo>
                  <a:lnTo>
                    <a:pt x="246" y="4102"/>
                  </a:lnTo>
                  <a:lnTo>
                    <a:pt x="265" y="4127"/>
                  </a:lnTo>
                  <a:lnTo>
                    <a:pt x="284" y="4153"/>
                  </a:lnTo>
                  <a:lnTo>
                    <a:pt x="304" y="4178"/>
                  </a:lnTo>
                  <a:lnTo>
                    <a:pt x="325" y="4202"/>
                  </a:lnTo>
                  <a:lnTo>
                    <a:pt x="346" y="4226"/>
                  </a:lnTo>
                  <a:lnTo>
                    <a:pt x="368" y="4250"/>
                  </a:lnTo>
                  <a:lnTo>
                    <a:pt x="390" y="4273"/>
                  </a:lnTo>
                  <a:lnTo>
                    <a:pt x="413" y="4295"/>
                  </a:lnTo>
                  <a:lnTo>
                    <a:pt x="436" y="4317"/>
                  </a:lnTo>
                  <a:lnTo>
                    <a:pt x="461" y="4338"/>
                  </a:lnTo>
                  <a:lnTo>
                    <a:pt x="485" y="4358"/>
                  </a:lnTo>
                  <a:lnTo>
                    <a:pt x="509" y="4378"/>
                  </a:lnTo>
                  <a:lnTo>
                    <a:pt x="536" y="4398"/>
                  </a:lnTo>
                  <a:lnTo>
                    <a:pt x="561" y="4417"/>
                  </a:lnTo>
                  <a:lnTo>
                    <a:pt x="587" y="4435"/>
                  </a:lnTo>
                  <a:lnTo>
                    <a:pt x="615" y="4453"/>
                  </a:lnTo>
                  <a:lnTo>
                    <a:pt x="641" y="4470"/>
                  </a:lnTo>
                  <a:lnTo>
                    <a:pt x="669" y="4487"/>
                  </a:lnTo>
                  <a:lnTo>
                    <a:pt x="697" y="4503"/>
                  </a:lnTo>
                  <a:lnTo>
                    <a:pt x="725" y="4517"/>
                  </a:lnTo>
                  <a:lnTo>
                    <a:pt x="755" y="4532"/>
                  </a:lnTo>
                  <a:lnTo>
                    <a:pt x="784" y="4546"/>
                  </a:lnTo>
                  <a:lnTo>
                    <a:pt x="814" y="4559"/>
                  </a:lnTo>
                  <a:lnTo>
                    <a:pt x="843" y="4571"/>
                  </a:lnTo>
                  <a:lnTo>
                    <a:pt x="874" y="4583"/>
                  </a:lnTo>
                  <a:lnTo>
                    <a:pt x="905" y="4593"/>
                  </a:lnTo>
                  <a:lnTo>
                    <a:pt x="936" y="4603"/>
                  </a:lnTo>
                  <a:lnTo>
                    <a:pt x="968" y="4612"/>
                  </a:lnTo>
                  <a:lnTo>
                    <a:pt x="1000" y="4621"/>
                  </a:lnTo>
                  <a:lnTo>
                    <a:pt x="1031" y="4629"/>
                  </a:lnTo>
                  <a:lnTo>
                    <a:pt x="1064" y="4637"/>
                  </a:lnTo>
                  <a:lnTo>
                    <a:pt x="1097" y="4643"/>
                  </a:lnTo>
                  <a:lnTo>
                    <a:pt x="1129" y="4648"/>
                  </a:lnTo>
                  <a:lnTo>
                    <a:pt x="1162" y="4652"/>
                  </a:lnTo>
                  <a:lnTo>
                    <a:pt x="1196" y="4657"/>
                  </a:lnTo>
                  <a:lnTo>
                    <a:pt x="1229" y="4660"/>
                  </a:lnTo>
                  <a:lnTo>
                    <a:pt x="1263" y="4662"/>
                  </a:lnTo>
                  <a:lnTo>
                    <a:pt x="1298" y="4663"/>
                  </a:lnTo>
                  <a:lnTo>
                    <a:pt x="1332" y="4663"/>
                  </a:lnTo>
                  <a:lnTo>
                    <a:pt x="2622" y="4663"/>
                  </a:lnTo>
                  <a:lnTo>
                    <a:pt x="2622" y="4433"/>
                  </a:lnTo>
                  <a:lnTo>
                    <a:pt x="1332" y="4433"/>
                  </a:lnTo>
                  <a:lnTo>
                    <a:pt x="1332" y="4433"/>
                  </a:lnTo>
                  <a:lnTo>
                    <a:pt x="1303" y="4433"/>
                  </a:lnTo>
                  <a:lnTo>
                    <a:pt x="1275" y="4432"/>
                  </a:lnTo>
                  <a:lnTo>
                    <a:pt x="1247" y="4430"/>
                  </a:lnTo>
                  <a:lnTo>
                    <a:pt x="1219" y="4428"/>
                  </a:lnTo>
                  <a:lnTo>
                    <a:pt x="1191" y="4425"/>
                  </a:lnTo>
                  <a:lnTo>
                    <a:pt x="1164" y="4420"/>
                  </a:lnTo>
                  <a:lnTo>
                    <a:pt x="1137" y="4416"/>
                  </a:lnTo>
                  <a:lnTo>
                    <a:pt x="1110" y="4411"/>
                  </a:lnTo>
                  <a:lnTo>
                    <a:pt x="1083" y="4406"/>
                  </a:lnTo>
                  <a:lnTo>
                    <a:pt x="1056" y="4398"/>
                  </a:lnTo>
                  <a:lnTo>
                    <a:pt x="1030" y="4392"/>
                  </a:lnTo>
                  <a:lnTo>
                    <a:pt x="1004" y="4384"/>
                  </a:lnTo>
                  <a:lnTo>
                    <a:pt x="978" y="4375"/>
                  </a:lnTo>
                  <a:lnTo>
                    <a:pt x="953" y="4367"/>
                  </a:lnTo>
                  <a:lnTo>
                    <a:pt x="928" y="4357"/>
                  </a:lnTo>
                  <a:lnTo>
                    <a:pt x="903" y="4347"/>
                  </a:lnTo>
                  <a:lnTo>
                    <a:pt x="878" y="4336"/>
                  </a:lnTo>
                  <a:lnTo>
                    <a:pt x="854" y="4325"/>
                  </a:lnTo>
                  <a:lnTo>
                    <a:pt x="830" y="4313"/>
                  </a:lnTo>
                  <a:lnTo>
                    <a:pt x="807" y="4300"/>
                  </a:lnTo>
                  <a:lnTo>
                    <a:pt x="783" y="4288"/>
                  </a:lnTo>
                  <a:lnTo>
                    <a:pt x="760" y="4274"/>
                  </a:lnTo>
                  <a:lnTo>
                    <a:pt x="738" y="4259"/>
                  </a:lnTo>
                  <a:lnTo>
                    <a:pt x="716" y="4245"/>
                  </a:lnTo>
                  <a:lnTo>
                    <a:pt x="694" y="4230"/>
                  </a:lnTo>
                  <a:lnTo>
                    <a:pt x="673" y="4214"/>
                  </a:lnTo>
                  <a:lnTo>
                    <a:pt x="652" y="4198"/>
                  </a:lnTo>
                  <a:lnTo>
                    <a:pt x="630" y="4181"/>
                  </a:lnTo>
                  <a:lnTo>
                    <a:pt x="590" y="4146"/>
                  </a:lnTo>
                  <a:lnTo>
                    <a:pt x="552" y="4111"/>
                  </a:lnTo>
                  <a:lnTo>
                    <a:pt x="516" y="4072"/>
                  </a:lnTo>
                  <a:lnTo>
                    <a:pt x="482" y="4031"/>
                  </a:lnTo>
                  <a:lnTo>
                    <a:pt x="465" y="4011"/>
                  </a:lnTo>
                  <a:lnTo>
                    <a:pt x="448" y="3990"/>
                  </a:lnTo>
                  <a:lnTo>
                    <a:pt x="433" y="3969"/>
                  </a:lnTo>
                  <a:lnTo>
                    <a:pt x="417" y="3947"/>
                  </a:lnTo>
                  <a:lnTo>
                    <a:pt x="403" y="3925"/>
                  </a:lnTo>
                  <a:lnTo>
                    <a:pt x="389" y="3903"/>
                  </a:lnTo>
                  <a:lnTo>
                    <a:pt x="375" y="3880"/>
                  </a:lnTo>
                  <a:lnTo>
                    <a:pt x="363" y="3856"/>
                  </a:lnTo>
                  <a:lnTo>
                    <a:pt x="350" y="3832"/>
                  </a:lnTo>
                  <a:lnTo>
                    <a:pt x="338" y="3809"/>
                  </a:lnTo>
                  <a:lnTo>
                    <a:pt x="327" y="3785"/>
                  </a:lnTo>
                  <a:lnTo>
                    <a:pt x="316" y="3759"/>
                  </a:lnTo>
                  <a:lnTo>
                    <a:pt x="306" y="3735"/>
                  </a:lnTo>
                  <a:lnTo>
                    <a:pt x="296" y="3710"/>
                  </a:lnTo>
                  <a:lnTo>
                    <a:pt x="288" y="3685"/>
                  </a:lnTo>
                  <a:lnTo>
                    <a:pt x="279" y="3658"/>
                  </a:lnTo>
                  <a:lnTo>
                    <a:pt x="271" y="3633"/>
                  </a:lnTo>
                  <a:lnTo>
                    <a:pt x="264" y="3607"/>
                  </a:lnTo>
                  <a:lnTo>
                    <a:pt x="257" y="3580"/>
                  </a:lnTo>
                  <a:lnTo>
                    <a:pt x="252" y="3553"/>
                  </a:lnTo>
                  <a:lnTo>
                    <a:pt x="247" y="3526"/>
                  </a:lnTo>
                  <a:lnTo>
                    <a:pt x="242" y="3499"/>
                  </a:lnTo>
                  <a:lnTo>
                    <a:pt x="238" y="3472"/>
                  </a:lnTo>
                  <a:lnTo>
                    <a:pt x="235" y="3443"/>
                  </a:lnTo>
                  <a:lnTo>
                    <a:pt x="233" y="3416"/>
                  </a:lnTo>
                  <a:lnTo>
                    <a:pt x="231" y="3387"/>
                  </a:lnTo>
                  <a:lnTo>
                    <a:pt x="230" y="3360"/>
                  </a:lnTo>
                  <a:lnTo>
                    <a:pt x="230" y="3331"/>
                  </a:lnTo>
                  <a:lnTo>
                    <a:pt x="230" y="3331"/>
                  </a:lnTo>
                  <a:lnTo>
                    <a:pt x="231" y="3279"/>
                  </a:lnTo>
                  <a:lnTo>
                    <a:pt x="234" y="3227"/>
                  </a:lnTo>
                  <a:lnTo>
                    <a:pt x="240" y="3176"/>
                  </a:lnTo>
                  <a:lnTo>
                    <a:pt x="249" y="3126"/>
                  </a:lnTo>
                  <a:lnTo>
                    <a:pt x="259" y="3076"/>
                  </a:lnTo>
                  <a:lnTo>
                    <a:pt x="272" y="3028"/>
                  </a:lnTo>
                  <a:lnTo>
                    <a:pt x="287" y="2979"/>
                  </a:lnTo>
                  <a:lnTo>
                    <a:pt x="304" y="2933"/>
                  </a:lnTo>
                  <a:lnTo>
                    <a:pt x="323" y="2886"/>
                  </a:lnTo>
                  <a:lnTo>
                    <a:pt x="344" y="2841"/>
                  </a:lnTo>
                  <a:lnTo>
                    <a:pt x="367" y="2798"/>
                  </a:lnTo>
                  <a:lnTo>
                    <a:pt x="391" y="2755"/>
                  </a:lnTo>
                  <a:lnTo>
                    <a:pt x="419" y="2714"/>
                  </a:lnTo>
                  <a:lnTo>
                    <a:pt x="447" y="2674"/>
                  </a:lnTo>
                  <a:lnTo>
                    <a:pt x="477" y="2635"/>
                  </a:lnTo>
                  <a:lnTo>
                    <a:pt x="509" y="2598"/>
                  </a:lnTo>
                  <a:lnTo>
                    <a:pt x="542" y="2562"/>
                  </a:lnTo>
                  <a:lnTo>
                    <a:pt x="578" y="2527"/>
                  </a:lnTo>
                  <a:lnTo>
                    <a:pt x="614" y="2494"/>
                  </a:lnTo>
                  <a:lnTo>
                    <a:pt x="652" y="2463"/>
                  </a:lnTo>
                  <a:lnTo>
                    <a:pt x="692" y="2433"/>
                  </a:lnTo>
                  <a:lnTo>
                    <a:pt x="733" y="2406"/>
                  </a:lnTo>
                  <a:lnTo>
                    <a:pt x="775" y="2379"/>
                  </a:lnTo>
                  <a:lnTo>
                    <a:pt x="818" y="2355"/>
                  </a:lnTo>
                  <a:lnTo>
                    <a:pt x="862" y="2333"/>
                  </a:lnTo>
                  <a:lnTo>
                    <a:pt x="909" y="2313"/>
                  </a:lnTo>
                  <a:lnTo>
                    <a:pt x="956" y="2295"/>
                  </a:lnTo>
                  <a:lnTo>
                    <a:pt x="1004" y="2278"/>
                  </a:lnTo>
                  <a:lnTo>
                    <a:pt x="1053" y="2264"/>
                  </a:lnTo>
                  <a:lnTo>
                    <a:pt x="1103" y="2253"/>
                  </a:lnTo>
                  <a:lnTo>
                    <a:pt x="1153" y="2243"/>
                  </a:lnTo>
                  <a:lnTo>
                    <a:pt x="1205" y="2236"/>
                  </a:lnTo>
                  <a:lnTo>
                    <a:pt x="1307" y="2224"/>
                  </a:lnTo>
                  <a:lnTo>
                    <a:pt x="1307" y="2108"/>
                  </a:lnTo>
                  <a:lnTo>
                    <a:pt x="1307" y="2108"/>
                  </a:lnTo>
                  <a:lnTo>
                    <a:pt x="1307" y="2061"/>
                  </a:lnTo>
                  <a:lnTo>
                    <a:pt x="1310" y="2012"/>
                  </a:lnTo>
                  <a:lnTo>
                    <a:pt x="1313" y="1965"/>
                  </a:lnTo>
                  <a:lnTo>
                    <a:pt x="1317" y="1917"/>
                  </a:lnTo>
                  <a:lnTo>
                    <a:pt x="1322" y="1870"/>
                  </a:lnTo>
                  <a:lnTo>
                    <a:pt x="1328" y="1823"/>
                  </a:lnTo>
                  <a:lnTo>
                    <a:pt x="1337" y="1776"/>
                  </a:lnTo>
                  <a:lnTo>
                    <a:pt x="1345" y="1731"/>
                  </a:lnTo>
                  <a:lnTo>
                    <a:pt x="1355" y="1685"/>
                  </a:lnTo>
                  <a:lnTo>
                    <a:pt x="1366" y="1639"/>
                  </a:lnTo>
                  <a:lnTo>
                    <a:pt x="1378" y="1595"/>
                  </a:lnTo>
                  <a:lnTo>
                    <a:pt x="1392" y="1551"/>
                  </a:lnTo>
                  <a:lnTo>
                    <a:pt x="1407" y="1506"/>
                  </a:lnTo>
                  <a:lnTo>
                    <a:pt x="1421" y="1463"/>
                  </a:lnTo>
                  <a:lnTo>
                    <a:pt x="1438" y="1420"/>
                  </a:lnTo>
                  <a:lnTo>
                    <a:pt x="1455" y="1378"/>
                  </a:lnTo>
                  <a:lnTo>
                    <a:pt x="1473" y="1337"/>
                  </a:lnTo>
                  <a:lnTo>
                    <a:pt x="1493" y="1294"/>
                  </a:lnTo>
                  <a:lnTo>
                    <a:pt x="1513" y="1254"/>
                  </a:lnTo>
                  <a:lnTo>
                    <a:pt x="1534" y="1213"/>
                  </a:lnTo>
                  <a:lnTo>
                    <a:pt x="1556" y="1174"/>
                  </a:lnTo>
                  <a:lnTo>
                    <a:pt x="1579" y="1135"/>
                  </a:lnTo>
                  <a:lnTo>
                    <a:pt x="1604" y="1096"/>
                  </a:lnTo>
                  <a:lnTo>
                    <a:pt x="1629" y="1058"/>
                  </a:lnTo>
                  <a:lnTo>
                    <a:pt x="1654" y="1021"/>
                  </a:lnTo>
                  <a:lnTo>
                    <a:pt x="1681" y="986"/>
                  </a:lnTo>
                  <a:lnTo>
                    <a:pt x="1709" y="950"/>
                  </a:lnTo>
                  <a:lnTo>
                    <a:pt x="1737" y="914"/>
                  </a:lnTo>
                  <a:lnTo>
                    <a:pt x="1766" y="879"/>
                  </a:lnTo>
                  <a:lnTo>
                    <a:pt x="1797" y="845"/>
                  </a:lnTo>
                  <a:lnTo>
                    <a:pt x="1827" y="813"/>
                  </a:lnTo>
                  <a:lnTo>
                    <a:pt x="1859" y="781"/>
                  </a:lnTo>
                  <a:lnTo>
                    <a:pt x="1890" y="749"/>
                  </a:lnTo>
                  <a:lnTo>
                    <a:pt x="1924" y="718"/>
                  </a:lnTo>
                  <a:lnTo>
                    <a:pt x="1958" y="688"/>
                  </a:lnTo>
                  <a:lnTo>
                    <a:pt x="1992" y="659"/>
                  </a:lnTo>
                  <a:lnTo>
                    <a:pt x="2028" y="630"/>
                  </a:lnTo>
                  <a:lnTo>
                    <a:pt x="2063" y="603"/>
                  </a:lnTo>
                  <a:lnTo>
                    <a:pt x="2099" y="577"/>
                  </a:lnTo>
                  <a:lnTo>
                    <a:pt x="2137" y="551"/>
                  </a:lnTo>
                  <a:lnTo>
                    <a:pt x="2174" y="526"/>
                  </a:lnTo>
                  <a:lnTo>
                    <a:pt x="2213" y="502"/>
                  </a:lnTo>
                  <a:lnTo>
                    <a:pt x="2252" y="478"/>
                  </a:lnTo>
                  <a:lnTo>
                    <a:pt x="2292" y="456"/>
                  </a:lnTo>
                  <a:lnTo>
                    <a:pt x="2332" y="435"/>
                  </a:lnTo>
                  <a:lnTo>
                    <a:pt x="2372" y="415"/>
                  </a:lnTo>
                  <a:lnTo>
                    <a:pt x="2415" y="395"/>
                  </a:lnTo>
                  <a:lnTo>
                    <a:pt x="2456" y="377"/>
                  </a:lnTo>
                  <a:lnTo>
                    <a:pt x="2499" y="360"/>
                  </a:lnTo>
                  <a:lnTo>
                    <a:pt x="2541" y="344"/>
                  </a:lnTo>
                  <a:lnTo>
                    <a:pt x="2585" y="329"/>
                  </a:lnTo>
                  <a:lnTo>
                    <a:pt x="2629" y="314"/>
                  </a:lnTo>
                  <a:lnTo>
                    <a:pt x="2673" y="301"/>
                  </a:lnTo>
                  <a:lnTo>
                    <a:pt x="2718" y="289"/>
                  </a:lnTo>
                  <a:lnTo>
                    <a:pt x="2764" y="278"/>
                  </a:lnTo>
                  <a:lnTo>
                    <a:pt x="2809" y="268"/>
                  </a:lnTo>
                  <a:lnTo>
                    <a:pt x="2855" y="259"/>
                  </a:lnTo>
                  <a:lnTo>
                    <a:pt x="2902" y="251"/>
                  </a:lnTo>
                  <a:lnTo>
                    <a:pt x="2948" y="244"/>
                  </a:lnTo>
                  <a:lnTo>
                    <a:pt x="2996" y="239"/>
                  </a:lnTo>
                  <a:lnTo>
                    <a:pt x="3043" y="235"/>
                  </a:lnTo>
                  <a:lnTo>
                    <a:pt x="3090" y="232"/>
                  </a:lnTo>
                  <a:lnTo>
                    <a:pt x="3139" y="230"/>
                  </a:lnTo>
                  <a:lnTo>
                    <a:pt x="3187" y="230"/>
                  </a:lnTo>
                  <a:lnTo>
                    <a:pt x="3187" y="230"/>
                  </a:lnTo>
                  <a:lnTo>
                    <a:pt x="3231" y="230"/>
                  </a:lnTo>
                  <a:lnTo>
                    <a:pt x="3275" y="232"/>
                  </a:lnTo>
                  <a:lnTo>
                    <a:pt x="3318" y="234"/>
                  </a:lnTo>
                  <a:lnTo>
                    <a:pt x="3360" y="237"/>
                  </a:lnTo>
                  <a:lnTo>
                    <a:pt x="3404" y="242"/>
                  </a:lnTo>
                  <a:lnTo>
                    <a:pt x="3446" y="248"/>
                  </a:lnTo>
                  <a:lnTo>
                    <a:pt x="3489" y="254"/>
                  </a:lnTo>
                  <a:lnTo>
                    <a:pt x="3530" y="261"/>
                  </a:lnTo>
                  <a:lnTo>
                    <a:pt x="3572" y="270"/>
                  </a:lnTo>
                  <a:lnTo>
                    <a:pt x="3613" y="279"/>
                  </a:lnTo>
                  <a:lnTo>
                    <a:pt x="3655" y="289"/>
                  </a:lnTo>
                  <a:lnTo>
                    <a:pt x="3696" y="300"/>
                  </a:lnTo>
                  <a:lnTo>
                    <a:pt x="3736" y="312"/>
                  </a:lnTo>
                  <a:lnTo>
                    <a:pt x="3776" y="325"/>
                  </a:lnTo>
                  <a:lnTo>
                    <a:pt x="3816" y="338"/>
                  </a:lnTo>
                  <a:lnTo>
                    <a:pt x="3855" y="353"/>
                  </a:lnTo>
                  <a:lnTo>
                    <a:pt x="3894" y="368"/>
                  </a:lnTo>
                  <a:lnTo>
                    <a:pt x="3932" y="385"/>
                  </a:lnTo>
                  <a:lnTo>
                    <a:pt x="3970" y="401"/>
                  </a:lnTo>
                  <a:lnTo>
                    <a:pt x="4008" y="419"/>
                  </a:lnTo>
                  <a:lnTo>
                    <a:pt x="4045" y="438"/>
                  </a:lnTo>
                  <a:lnTo>
                    <a:pt x="4082" y="457"/>
                  </a:lnTo>
                  <a:lnTo>
                    <a:pt x="4118" y="477"/>
                  </a:lnTo>
                  <a:lnTo>
                    <a:pt x="4153" y="498"/>
                  </a:lnTo>
                  <a:lnTo>
                    <a:pt x="4189" y="521"/>
                  </a:lnTo>
                  <a:lnTo>
                    <a:pt x="4224" y="543"/>
                  </a:lnTo>
                  <a:lnTo>
                    <a:pt x="4258" y="566"/>
                  </a:lnTo>
                  <a:lnTo>
                    <a:pt x="4291" y="590"/>
                  </a:lnTo>
                  <a:lnTo>
                    <a:pt x="4325" y="616"/>
                  </a:lnTo>
                  <a:lnTo>
                    <a:pt x="4358" y="641"/>
                  </a:lnTo>
                  <a:lnTo>
                    <a:pt x="4389" y="667"/>
                  </a:lnTo>
                  <a:lnTo>
                    <a:pt x="4421" y="694"/>
                  </a:lnTo>
                  <a:lnTo>
                    <a:pt x="4452" y="721"/>
                  </a:lnTo>
                  <a:lnTo>
                    <a:pt x="4482" y="749"/>
                  </a:lnTo>
                  <a:lnTo>
                    <a:pt x="4512" y="778"/>
                  </a:lnTo>
                  <a:lnTo>
                    <a:pt x="4541" y="807"/>
                  </a:lnTo>
                  <a:lnTo>
                    <a:pt x="4570" y="838"/>
                  </a:lnTo>
                  <a:lnTo>
                    <a:pt x="4597" y="869"/>
                  </a:lnTo>
                  <a:lnTo>
                    <a:pt x="4625" y="900"/>
                  </a:lnTo>
                  <a:lnTo>
                    <a:pt x="4651" y="932"/>
                  </a:lnTo>
                  <a:lnTo>
                    <a:pt x="4676" y="964"/>
                  </a:lnTo>
                  <a:lnTo>
                    <a:pt x="4702" y="997"/>
                  </a:lnTo>
                  <a:lnTo>
                    <a:pt x="4726" y="1031"/>
                  </a:lnTo>
                  <a:lnTo>
                    <a:pt x="4749" y="1066"/>
                  </a:lnTo>
                  <a:lnTo>
                    <a:pt x="4772" y="1100"/>
                  </a:lnTo>
                  <a:lnTo>
                    <a:pt x="4794" y="1135"/>
                  </a:lnTo>
                  <a:lnTo>
                    <a:pt x="4815" y="1171"/>
                  </a:lnTo>
                  <a:lnTo>
                    <a:pt x="4837" y="1208"/>
                  </a:lnTo>
                  <a:lnTo>
                    <a:pt x="4856" y="1245"/>
                  </a:lnTo>
                  <a:lnTo>
                    <a:pt x="4875" y="1282"/>
                  </a:lnTo>
                  <a:lnTo>
                    <a:pt x="4893" y="1320"/>
                  </a:lnTo>
                  <a:lnTo>
                    <a:pt x="4910" y="1359"/>
                  </a:lnTo>
                  <a:lnTo>
                    <a:pt x="4927" y="1397"/>
                  </a:lnTo>
                  <a:lnTo>
                    <a:pt x="4942" y="1437"/>
                  </a:lnTo>
                  <a:lnTo>
                    <a:pt x="4957" y="1476"/>
                  </a:lnTo>
                  <a:lnTo>
                    <a:pt x="4972" y="1516"/>
                  </a:lnTo>
                  <a:lnTo>
                    <a:pt x="4984" y="1557"/>
                  </a:lnTo>
                  <a:lnTo>
                    <a:pt x="4996" y="1598"/>
                  </a:lnTo>
                  <a:lnTo>
                    <a:pt x="5007" y="1639"/>
                  </a:lnTo>
                  <a:lnTo>
                    <a:pt x="5018" y="1681"/>
                  </a:lnTo>
                  <a:lnTo>
                    <a:pt x="5027" y="1723"/>
                  </a:lnTo>
                  <a:lnTo>
                    <a:pt x="5036" y="1766"/>
                  </a:lnTo>
                  <a:lnTo>
                    <a:pt x="5043" y="1808"/>
                  </a:lnTo>
                  <a:lnTo>
                    <a:pt x="5050" y="1851"/>
                  </a:lnTo>
                  <a:lnTo>
                    <a:pt x="5067" y="1982"/>
                  </a:lnTo>
                  <a:lnTo>
                    <a:pt x="5194" y="1946"/>
                  </a:lnTo>
                  <a:lnTo>
                    <a:pt x="5194" y="1946"/>
                  </a:lnTo>
                  <a:lnTo>
                    <a:pt x="5236" y="1936"/>
                  </a:lnTo>
                  <a:lnTo>
                    <a:pt x="5278" y="1926"/>
                  </a:lnTo>
                  <a:lnTo>
                    <a:pt x="5321" y="1918"/>
                  </a:lnTo>
                  <a:lnTo>
                    <a:pt x="5363" y="1911"/>
                  </a:lnTo>
                  <a:lnTo>
                    <a:pt x="5405" y="1906"/>
                  </a:lnTo>
                  <a:lnTo>
                    <a:pt x="5447" y="1902"/>
                  </a:lnTo>
                  <a:lnTo>
                    <a:pt x="5489" y="1900"/>
                  </a:lnTo>
                  <a:lnTo>
                    <a:pt x="5530" y="1900"/>
                  </a:lnTo>
                  <a:lnTo>
                    <a:pt x="5530" y="1900"/>
                  </a:lnTo>
                  <a:lnTo>
                    <a:pt x="5563" y="1900"/>
                  </a:lnTo>
                  <a:lnTo>
                    <a:pt x="5595" y="1901"/>
                  </a:lnTo>
                  <a:lnTo>
                    <a:pt x="5626" y="1903"/>
                  </a:lnTo>
                  <a:lnTo>
                    <a:pt x="5658" y="1906"/>
                  </a:lnTo>
                  <a:lnTo>
                    <a:pt x="5689" y="1909"/>
                  </a:lnTo>
                  <a:lnTo>
                    <a:pt x="5720" y="1913"/>
                  </a:lnTo>
                  <a:lnTo>
                    <a:pt x="5751" y="1919"/>
                  </a:lnTo>
                  <a:lnTo>
                    <a:pt x="5781" y="1925"/>
                  </a:lnTo>
                  <a:lnTo>
                    <a:pt x="5811" y="1931"/>
                  </a:lnTo>
                  <a:lnTo>
                    <a:pt x="5841" y="1939"/>
                  </a:lnTo>
                  <a:lnTo>
                    <a:pt x="5871" y="1946"/>
                  </a:lnTo>
                  <a:lnTo>
                    <a:pt x="5900" y="1956"/>
                  </a:lnTo>
                  <a:lnTo>
                    <a:pt x="5929" y="1965"/>
                  </a:lnTo>
                  <a:lnTo>
                    <a:pt x="5958" y="1975"/>
                  </a:lnTo>
                  <a:lnTo>
                    <a:pt x="5986" y="1986"/>
                  </a:lnTo>
                  <a:lnTo>
                    <a:pt x="6014" y="1997"/>
                  </a:lnTo>
                  <a:lnTo>
                    <a:pt x="6042" y="2009"/>
                  </a:lnTo>
                  <a:lnTo>
                    <a:pt x="6069" y="2022"/>
                  </a:lnTo>
                  <a:lnTo>
                    <a:pt x="6097" y="2036"/>
                  </a:lnTo>
                  <a:lnTo>
                    <a:pt x="6123" y="2049"/>
                  </a:lnTo>
                  <a:lnTo>
                    <a:pt x="6149" y="2064"/>
                  </a:lnTo>
                  <a:lnTo>
                    <a:pt x="6176" y="2080"/>
                  </a:lnTo>
                  <a:lnTo>
                    <a:pt x="6201" y="2096"/>
                  </a:lnTo>
                  <a:lnTo>
                    <a:pt x="6226" y="2112"/>
                  </a:lnTo>
                  <a:lnTo>
                    <a:pt x="6251" y="2129"/>
                  </a:lnTo>
                  <a:lnTo>
                    <a:pt x="6275" y="2146"/>
                  </a:lnTo>
                  <a:lnTo>
                    <a:pt x="6298" y="2165"/>
                  </a:lnTo>
                  <a:lnTo>
                    <a:pt x="6321" y="2183"/>
                  </a:lnTo>
                  <a:lnTo>
                    <a:pt x="6344" y="2203"/>
                  </a:lnTo>
                  <a:lnTo>
                    <a:pt x="6367" y="2223"/>
                  </a:lnTo>
                  <a:lnTo>
                    <a:pt x="6389" y="2243"/>
                  </a:lnTo>
                  <a:lnTo>
                    <a:pt x="6410" y="2264"/>
                  </a:lnTo>
                  <a:lnTo>
                    <a:pt x="6431" y="2286"/>
                  </a:lnTo>
                  <a:lnTo>
                    <a:pt x="6451" y="2308"/>
                  </a:lnTo>
                  <a:lnTo>
                    <a:pt x="6471" y="2330"/>
                  </a:lnTo>
                  <a:lnTo>
                    <a:pt x="6491" y="2353"/>
                  </a:lnTo>
                  <a:lnTo>
                    <a:pt x="6509" y="2376"/>
                  </a:lnTo>
                  <a:lnTo>
                    <a:pt x="6528" y="2399"/>
                  </a:lnTo>
                  <a:lnTo>
                    <a:pt x="6545" y="2424"/>
                  </a:lnTo>
                  <a:lnTo>
                    <a:pt x="6563" y="2448"/>
                  </a:lnTo>
                  <a:lnTo>
                    <a:pt x="6578" y="2473"/>
                  </a:lnTo>
                  <a:lnTo>
                    <a:pt x="6594" y="2498"/>
                  </a:lnTo>
                  <a:lnTo>
                    <a:pt x="6610" y="2525"/>
                  </a:lnTo>
                  <a:lnTo>
                    <a:pt x="6625" y="2551"/>
                  </a:lnTo>
                  <a:lnTo>
                    <a:pt x="6639" y="2578"/>
                  </a:lnTo>
                  <a:lnTo>
                    <a:pt x="6652" y="2605"/>
                  </a:lnTo>
                  <a:lnTo>
                    <a:pt x="6665" y="2632"/>
                  </a:lnTo>
                  <a:lnTo>
                    <a:pt x="6677" y="2660"/>
                  </a:lnTo>
                  <a:lnTo>
                    <a:pt x="6688" y="2688"/>
                  </a:lnTo>
                  <a:lnTo>
                    <a:pt x="6700" y="2717"/>
                  </a:lnTo>
                  <a:lnTo>
                    <a:pt x="6709" y="2745"/>
                  </a:lnTo>
                  <a:lnTo>
                    <a:pt x="6719" y="2774"/>
                  </a:lnTo>
                  <a:lnTo>
                    <a:pt x="6728" y="2803"/>
                  </a:lnTo>
                  <a:lnTo>
                    <a:pt x="6736" y="2833"/>
                  </a:lnTo>
                  <a:lnTo>
                    <a:pt x="6743" y="2863"/>
                  </a:lnTo>
                  <a:lnTo>
                    <a:pt x="6749" y="2893"/>
                  </a:lnTo>
                  <a:lnTo>
                    <a:pt x="6756" y="2923"/>
                  </a:lnTo>
                  <a:lnTo>
                    <a:pt x="6761" y="2954"/>
                  </a:lnTo>
                  <a:lnTo>
                    <a:pt x="6765" y="2986"/>
                  </a:lnTo>
                  <a:lnTo>
                    <a:pt x="6768" y="3016"/>
                  </a:lnTo>
                  <a:lnTo>
                    <a:pt x="6771" y="3048"/>
                  </a:lnTo>
                  <a:lnTo>
                    <a:pt x="6774" y="3079"/>
                  </a:lnTo>
                  <a:lnTo>
                    <a:pt x="6775" y="3112"/>
                  </a:lnTo>
                  <a:lnTo>
                    <a:pt x="6775" y="3144"/>
                  </a:lnTo>
                  <a:lnTo>
                    <a:pt x="6775" y="3144"/>
                  </a:lnTo>
                  <a:lnTo>
                    <a:pt x="6775" y="3179"/>
                  </a:lnTo>
                  <a:lnTo>
                    <a:pt x="6772" y="3214"/>
                  </a:lnTo>
                  <a:lnTo>
                    <a:pt x="6769" y="3252"/>
                  </a:lnTo>
                  <a:lnTo>
                    <a:pt x="6766" y="3291"/>
                  </a:lnTo>
                  <a:lnTo>
                    <a:pt x="6751" y="3416"/>
                  </a:lnTo>
                  <a:lnTo>
                    <a:pt x="6877" y="3420"/>
                  </a:lnTo>
                  <a:lnTo>
                    <a:pt x="6877" y="3420"/>
                  </a:lnTo>
                  <a:lnTo>
                    <a:pt x="6902" y="3421"/>
                  </a:lnTo>
                  <a:lnTo>
                    <a:pt x="6927" y="3423"/>
                  </a:lnTo>
                  <a:lnTo>
                    <a:pt x="6952" y="3427"/>
                  </a:lnTo>
                  <a:lnTo>
                    <a:pt x="6977" y="3433"/>
                  </a:lnTo>
                  <a:lnTo>
                    <a:pt x="7000" y="3439"/>
                  </a:lnTo>
                  <a:lnTo>
                    <a:pt x="7024" y="3445"/>
                  </a:lnTo>
                  <a:lnTo>
                    <a:pt x="7048" y="3454"/>
                  </a:lnTo>
                  <a:lnTo>
                    <a:pt x="7070" y="3463"/>
                  </a:lnTo>
                  <a:lnTo>
                    <a:pt x="7091" y="3474"/>
                  </a:lnTo>
                  <a:lnTo>
                    <a:pt x="7113" y="3485"/>
                  </a:lnTo>
                  <a:lnTo>
                    <a:pt x="7133" y="3497"/>
                  </a:lnTo>
                  <a:lnTo>
                    <a:pt x="7153" y="3511"/>
                  </a:lnTo>
                  <a:lnTo>
                    <a:pt x="7172" y="3524"/>
                  </a:lnTo>
                  <a:lnTo>
                    <a:pt x="7191" y="3540"/>
                  </a:lnTo>
                  <a:lnTo>
                    <a:pt x="7209" y="3556"/>
                  </a:lnTo>
                  <a:lnTo>
                    <a:pt x="7226" y="3573"/>
                  </a:lnTo>
                  <a:lnTo>
                    <a:pt x="7242" y="3590"/>
                  </a:lnTo>
                  <a:lnTo>
                    <a:pt x="7257" y="3608"/>
                  </a:lnTo>
                  <a:lnTo>
                    <a:pt x="7271" y="3627"/>
                  </a:lnTo>
                  <a:lnTo>
                    <a:pt x="7285" y="3647"/>
                  </a:lnTo>
                  <a:lnTo>
                    <a:pt x="7298" y="3667"/>
                  </a:lnTo>
                  <a:lnTo>
                    <a:pt x="7309" y="3688"/>
                  </a:lnTo>
                  <a:lnTo>
                    <a:pt x="7321" y="3710"/>
                  </a:lnTo>
                  <a:lnTo>
                    <a:pt x="7330" y="3732"/>
                  </a:lnTo>
                  <a:lnTo>
                    <a:pt x="7339" y="3754"/>
                  </a:lnTo>
                  <a:lnTo>
                    <a:pt x="7346" y="3777"/>
                  </a:lnTo>
                  <a:lnTo>
                    <a:pt x="7353" y="3802"/>
                  </a:lnTo>
                  <a:lnTo>
                    <a:pt x="7359" y="3825"/>
                  </a:lnTo>
                  <a:lnTo>
                    <a:pt x="7363" y="3850"/>
                  </a:lnTo>
                  <a:lnTo>
                    <a:pt x="7366" y="3874"/>
                  </a:lnTo>
                  <a:lnTo>
                    <a:pt x="7367" y="3901"/>
                  </a:lnTo>
                  <a:lnTo>
                    <a:pt x="7368" y="3926"/>
                  </a:lnTo>
                  <a:lnTo>
                    <a:pt x="7368" y="3926"/>
                  </a:lnTo>
                  <a:lnTo>
                    <a:pt x="7367" y="3952"/>
                  </a:lnTo>
                  <a:lnTo>
                    <a:pt x="7365" y="3978"/>
                  </a:lnTo>
                  <a:lnTo>
                    <a:pt x="7362" y="4003"/>
                  </a:lnTo>
                  <a:lnTo>
                    <a:pt x="7358" y="4028"/>
                  </a:lnTo>
                  <a:lnTo>
                    <a:pt x="7352" y="4053"/>
                  </a:lnTo>
                  <a:lnTo>
                    <a:pt x="7345" y="4077"/>
                  </a:lnTo>
                  <a:lnTo>
                    <a:pt x="7338" y="4100"/>
                  </a:lnTo>
                  <a:lnTo>
                    <a:pt x="7328" y="4123"/>
                  </a:lnTo>
                  <a:lnTo>
                    <a:pt x="7318" y="4145"/>
                  </a:lnTo>
                  <a:lnTo>
                    <a:pt x="7307" y="4167"/>
                  </a:lnTo>
                  <a:lnTo>
                    <a:pt x="7294" y="4189"/>
                  </a:lnTo>
                  <a:lnTo>
                    <a:pt x="7282" y="4210"/>
                  </a:lnTo>
                  <a:lnTo>
                    <a:pt x="7267" y="4230"/>
                  </a:lnTo>
                  <a:lnTo>
                    <a:pt x="7252" y="4249"/>
                  </a:lnTo>
                  <a:lnTo>
                    <a:pt x="7236" y="4267"/>
                  </a:lnTo>
                  <a:lnTo>
                    <a:pt x="7220" y="4284"/>
                  </a:lnTo>
                  <a:lnTo>
                    <a:pt x="7202" y="4301"/>
                  </a:lnTo>
                  <a:lnTo>
                    <a:pt x="7184" y="4317"/>
                  </a:lnTo>
                  <a:lnTo>
                    <a:pt x="7164" y="4333"/>
                  </a:lnTo>
                  <a:lnTo>
                    <a:pt x="7145" y="4347"/>
                  </a:lnTo>
                  <a:lnTo>
                    <a:pt x="7124" y="4360"/>
                  </a:lnTo>
                  <a:lnTo>
                    <a:pt x="7102" y="4372"/>
                  </a:lnTo>
                  <a:lnTo>
                    <a:pt x="7080" y="4384"/>
                  </a:lnTo>
                  <a:lnTo>
                    <a:pt x="7058" y="4394"/>
                  </a:lnTo>
                  <a:lnTo>
                    <a:pt x="7035" y="4403"/>
                  </a:lnTo>
                  <a:lnTo>
                    <a:pt x="7012" y="4411"/>
                  </a:lnTo>
                  <a:lnTo>
                    <a:pt x="6988" y="4417"/>
                  </a:lnTo>
                  <a:lnTo>
                    <a:pt x="6963" y="4424"/>
                  </a:lnTo>
                  <a:lnTo>
                    <a:pt x="6938" y="4428"/>
                  </a:lnTo>
                  <a:lnTo>
                    <a:pt x="6913" y="4431"/>
                  </a:lnTo>
                  <a:lnTo>
                    <a:pt x="6886" y="4433"/>
                  </a:lnTo>
                  <a:lnTo>
                    <a:pt x="6861" y="4433"/>
                  </a:lnTo>
                  <a:lnTo>
                    <a:pt x="6840" y="4433"/>
                  </a:lnTo>
                  <a:lnTo>
                    <a:pt x="6840" y="4433"/>
                  </a:lnTo>
                  <a:lnTo>
                    <a:pt x="6825" y="4433"/>
                  </a:lnTo>
                  <a:lnTo>
                    <a:pt x="6807" y="4434"/>
                  </a:lnTo>
                  <a:lnTo>
                    <a:pt x="4593" y="4433"/>
                  </a:lnTo>
                  <a:lnTo>
                    <a:pt x="4593" y="4663"/>
                  </a:lnTo>
                  <a:lnTo>
                    <a:pt x="6903" y="4663"/>
                  </a:lnTo>
                  <a:lnTo>
                    <a:pt x="6903" y="4662"/>
                  </a:lnTo>
                  <a:lnTo>
                    <a:pt x="6903" y="4662"/>
                  </a:lnTo>
                  <a:lnTo>
                    <a:pt x="6939" y="4659"/>
                  </a:lnTo>
                  <a:lnTo>
                    <a:pt x="6975" y="4655"/>
                  </a:lnTo>
                  <a:lnTo>
                    <a:pt x="7010" y="4648"/>
                  </a:lnTo>
                  <a:lnTo>
                    <a:pt x="7045" y="4640"/>
                  </a:lnTo>
                  <a:lnTo>
                    <a:pt x="7078" y="4630"/>
                  </a:lnTo>
                  <a:lnTo>
                    <a:pt x="7111" y="4620"/>
                  </a:lnTo>
                  <a:lnTo>
                    <a:pt x="7144" y="4607"/>
                  </a:lnTo>
                  <a:lnTo>
                    <a:pt x="7175" y="4593"/>
                  </a:lnTo>
                  <a:lnTo>
                    <a:pt x="7206" y="4578"/>
                  </a:lnTo>
                  <a:lnTo>
                    <a:pt x="7235" y="4561"/>
                  </a:lnTo>
                  <a:lnTo>
                    <a:pt x="7265" y="4543"/>
                  </a:lnTo>
                  <a:lnTo>
                    <a:pt x="7293" y="4523"/>
                  </a:lnTo>
                  <a:lnTo>
                    <a:pt x="7321" y="4502"/>
                  </a:lnTo>
                  <a:lnTo>
                    <a:pt x="7346" y="4481"/>
                  </a:lnTo>
                  <a:lnTo>
                    <a:pt x="7371" y="4457"/>
                  </a:lnTo>
                  <a:lnTo>
                    <a:pt x="7396" y="4433"/>
                  </a:lnTo>
                  <a:lnTo>
                    <a:pt x="7419" y="4408"/>
                  </a:lnTo>
                  <a:lnTo>
                    <a:pt x="7440" y="4381"/>
                  </a:lnTo>
                  <a:lnTo>
                    <a:pt x="7461" y="4354"/>
                  </a:lnTo>
                  <a:lnTo>
                    <a:pt x="7480" y="4326"/>
                  </a:lnTo>
                  <a:lnTo>
                    <a:pt x="7498" y="4296"/>
                  </a:lnTo>
                  <a:lnTo>
                    <a:pt x="7515" y="4266"/>
                  </a:lnTo>
                  <a:lnTo>
                    <a:pt x="7530" y="4235"/>
                  </a:lnTo>
                  <a:lnTo>
                    <a:pt x="7544" y="4203"/>
                  </a:lnTo>
                  <a:lnTo>
                    <a:pt x="7556" y="4171"/>
                  </a:lnTo>
                  <a:lnTo>
                    <a:pt x="7566" y="4138"/>
                  </a:lnTo>
                  <a:lnTo>
                    <a:pt x="7576" y="4104"/>
                  </a:lnTo>
                  <a:lnTo>
                    <a:pt x="7584" y="4069"/>
                  </a:lnTo>
                  <a:lnTo>
                    <a:pt x="7590" y="4035"/>
                  </a:lnTo>
                  <a:lnTo>
                    <a:pt x="7594" y="3999"/>
                  </a:lnTo>
                  <a:lnTo>
                    <a:pt x="7597" y="3963"/>
                  </a:lnTo>
                  <a:lnTo>
                    <a:pt x="7598" y="3926"/>
                  </a:lnTo>
                  <a:lnTo>
                    <a:pt x="7598" y="3926"/>
                  </a:lnTo>
                  <a:lnTo>
                    <a:pt x="7597" y="3892"/>
                  </a:lnTo>
                  <a:lnTo>
                    <a:pt x="7595" y="3860"/>
                  </a:lnTo>
                  <a:lnTo>
                    <a:pt x="7592" y="3827"/>
                  </a:lnTo>
                  <a:lnTo>
                    <a:pt x="7586" y="3794"/>
                  </a:lnTo>
                  <a:lnTo>
                    <a:pt x="7580" y="3763"/>
                  </a:lnTo>
                  <a:lnTo>
                    <a:pt x="7573" y="3731"/>
                  </a:lnTo>
                  <a:lnTo>
                    <a:pt x="7563" y="3700"/>
                  </a:lnTo>
                  <a:lnTo>
                    <a:pt x="7553" y="3671"/>
                  </a:lnTo>
                  <a:lnTo>
                    <a:pt x="7541" y="3641"/>
                  </a:lnTo>
                  <a:lnTo>
                    <a:pt x="7528" y="3612"/>
                  </a:lnTo>
                  <a:lnTo>
                    <a:pt x="7515" y="3583"/>
                  </a:lnTo>
                  <a:lnTo>
                    <a:pt x="7500" y="3556"/>
                  </a:lnTo>
                  <a:lnTo>
                    <a:pt x="7484" y="3530"/>
                  </a:lnTo>
                  <a:lnTo>
                    <a:pt x="7466" y="3503"/>
                  </a:lnTo>
                  <a:lnTo>
                    <a:pt x="7448" y="3479"/>
                  </a:lnTo>
                  <a:lnTo>
                    <a:pt x="7428" y="3454"/>
                  </a:lnTo>
                  <a:lnTo>
                    <a:pt x="7408" y="3430"/>
                  </a:lnTo>
                  <a:lnTo>
                    <a:pt x="7387" y="3408"/>
                  </a:lnTo>
                  <a:lnTo>
                    <a:pt x="7365" y="3386"/>
                  </a:lnTo>
                  <a:lnTo>
                    <a:pt x="7342" y="3366"/>
                  </a:lnTo>
                  <a:lnTo>
                    <a:pt x="7318" y="3346"/>
                  </a:lnTo>
                  <a:lnTo>
                    <a:pt x="7292" y="3327"/>
                  </a:lnTo>
                  <a:lnTo>
                    <a:pt x="7267" y="3309"/>
                  </a:lnTo>
                  <a:lnTo>
                    <a:pt x="7241" y="3293"/>
                  </a:lnTo>
                  <a:lnTo>
                    <a:pt x="7213" y="3278"/>
                  </a:lnTo>
                  <a:lnTo>
                    <a:pt x="7185" y="3263"/>
                  </a:lnTo>
                  <a:lnTo>
                    <a:pt x="7156" y="3250"/>
                  </a:lnTo>
                  <a:lnTo>
                    <a:pt x="7127" y="3239"/>
                  </a:lnTo>
                  <a:lnTo>
                    <a:pt x="7097" y="3228"/>
                  </a:lnTo>
                  <a:lnTo>
                    <a:pt x="7067" y="3219"/>
                  </a:lnTo>
                  <a:lnTo>
                    <a:pt x="7035" y="3210"/>
                  </a:lnTo>
                  <a:lnTo>
                    <a:pt x="7003" y="3203"/>
                  </a:lnTo>
                  <a:lnTo>
                    <a:pt x="7003" y="3203"/>
                  </a:lnTo>
                  <a:close/>
                  <a:moveTo>
                    <a:pt x="6460" y="3341"/>
                  </a:moveTo>
                  <a:lnTo>
                    <a:pt x="6460" y="3341"/>
                  </a:lnTo>
                  <a:lnTo>
                    <a:pt x="6465" y="3308"/>
                  </a:lnTo>
                  <a:lnTo>
                    <a:pt x="6467" y="3278"/>
                  </a:lnTo>
                  <a:lnTo>
                    <a:pt x="6468" y="3248"/>
                  </a:lnTo>
                  <a:lnTo>
                    <a:pt x="6469" y="3221"/>
                  </a:lnTo>
                  <a:lnTo>
                    <a:pt x="6469" y="3221"/>
                  </a:lnTo>
                  <a:lnTo>
                    <a:pt x="6469" y="3194"/>
                  </a:lnTo>
                  <a:lnTo>
                    <a:pt x="6468" y="3168"/>
                  </a:lnTo>
                  <a:lnTo>
                    <a:pt x="6466" y="3143"/>
                  </a:lnTo>
                  <a:lnTo>
                    <a:pt x="6464" y="3116"/>
                  </a:lnTo>
                  <a:lnTo>
                    <a:pt x="6460" y="3091"/>
                  </a:lnTo>
                  <a:lnTo>
                    <a:pt x="6457" y="3066"/>
                  </a:lnTo>
                  <a:lnTo>
                    <a:pt x="6453" y="3040"/>
                  </a:lnTo>
                  <a:lnTo>
                    <a:pt x="6448" y="3016"/>
                  </a:lnTo>
                  <a:lnTo>
                    <a:pt x="6436" y="2967"/>
                  </a:lnTo>
                  <a:lnTo>
                    <a:pt x="6422" y="2919"/>
                  </a:lnTo>
                  <a:lnTo>
                    <a:pt x="6407" y="2872"/>
                  </a:lnTo>
                  <a:lnTo>
                    <a:pt x="6389" y="2825"/>
                  </a:lnTo>
                  <a:lnTo>
                    <a:pt x="6369" y="2781"/>
                  </a:lnTo>
                  <a:lnTo>
                    <a:pt x="6346" y="2737"/>
                  </a:lnTo>
                  <a:lnTo>
                    <a:pt x="6321" y="2695"/>
                  </a:lnTo>
                  <a:lnTo>
                    <a:pt x="6295" y="2653"/>
                  </a:lnTo>
                  <a:lnTo>
                    <a:pt x="6266" y="2613"/>
                  </a:lnTo>
                  <a:lnTo>
                    <a:pt x="6237" y="2575"/>
                  </a:lnTo>
                  <a:lnTo>
                    <a:pt x="6205" y="2539"/>
                  </a:lnTo>
                  <a:lnTo>
                    <a:pt x="6171" y="2503"/>
                  </a:lnTo>
                  <a:lnTo>
                    <a:pt x="6136" y="2469"/>
                  </a:lnTo>
                  <a:lnTo>
                    <a:pt x="6099" y="2437"/>
                  </a:lnTo>
                  <a:lnTo>
                    <a:pt x="6061" y="2408"/>
                  </a:lnTo>
                  <a:lnTo>
                    <a:pt x="6021" y="2379"/>
                  </a:lnTo>
                  <a:lnTo>
                    <a:pt x="5980" y="2353"/>
                  </a:lnTo>
                  <a:lnTo>
                    <a:pt x="5937" y="2328"/>
                  </a:lnTo>
                  <a:lnTo>
                    <a:pt x="5893" y="2306"/>
                  </a:lnTo>
                  <a:lnTo>
                    <a:pt x="5849" y="2286"/>
                  </a:lnTo>
                  <a:lnTo>
                    <a:pt x="5802" y="2268"/>
                  </a:lnTo>
                  <a:lnTo>
                    <a:pt x="5755" y="2251"/>
                  </a:lnTo>
                  <a:lnTo>
                    <a:pt x="5708" y="2237"/>
                  </a:lnTo>
                  <a:lnTo>
                    <a:pt x="5658" y="2226"/>
                  </a:lnTo>
                  <a:lnTo>
                    <a:pt x="5634" y="2221"/>
                  </a:lnTo>
                  <a:lnTo>
                    <a:pt x="5608" y="2217"/>
                  </a:lnTo>
                  <a:lnTo>
                    <a:pt x="5583" y="2214"/>
                  </a:lnTo>
                  <a:lnTo>
                    <a:pt x="5558" y="2211"/>
                  </a:lnTo>
                  <a:lnTo>
                    <a:pt x="5531" y="2209"/>
                  </a:lnTo>
                  <a:lnTo>
                    <a:pt x="5506" y="2206"/>
                  </a:lnTo>
                  <a:lnTo>
                    <a:pt x="5480" y="2205"/>
                  </a:lnTo>
                  <a:lnTo>
                    <a:pt x="5453" y="2205"/>
                  </a:lnTo>
                  <a:lnTo>
                    <a:pt x="5453" y="2205"/>
                  </a:lnTo>
                  <a:lnTo>
                    <a:pt x="5420" y="2206"/>
                  </a:lnTo>
                  <a:lnTo>
                    <a:pt x="5386" y="2208"/>
                  </a:lnTo>
                  <a:lnTo>
                    <a:pt x="5352" y="2211"/>
                  </a:lnTo>
                  <a:lnTo>
                    <a:pt x="5317" y="2215"/>
                  </a:lnTo>
                  <a:lnTo>
                    <a:pt x="5283" y="2221"/>
                  </a:lnTo>
                  <a:lnTo>
                    <a:pt x="5249" y="2228"/>
                  </a:lnTo>
                  <a:lnTo>
                    <a:pt x="5214" y="2235"/>
                  </a:lnTo>
                  <a:lnTo>
                    <a:pt x="5179" y="2244"/>
                  </a:lnTo>
                  <a:lnTo>
                    <a:pt x="5241" y="2466"/>
                  </a:lnTo>
                  <a:lnTo>
                    <a:pt x="5241" y="2466"/>
                  </a:lnTo>
                  <a:lnTo>
                    <a:pt x="5268" y="2458"/>
                  </a:lnTo>
                  <a:lnTo>
                    <a:pt x="5295" y="2452"/>
                  </a:lnTo>
                  <a:lnTo>
                    <a:pt x="5322" y="2447"/>
                  </a:lnTo>
                  <a:lnTo>
                    <a:pt x="5349" y="2443"/>
                  </a:lnTo>
                  <a:lnTo>
                    <a:pt x="5375" y="2439"/>
                  </a:lnTo>
                  <a:lnTo>
                    <a:pt x="5402" y="2437"/>
                  </a:lnTo>
                  <a:lnTo>
                    <a:pt x="5428" y="2435"/>
                  </a:lnTo>
                  <a:lnTo>
                    <a:pt x="5453" y="2435"/>
                  </a:lnTo>
                  <a:lnTo>
                    <a:pt x="5453" y="2435"/>
                  </a:lnTo>
                  <a:lnTo>
                    <a:pt x="5495" y="2436"/>
                  </a:lnTo>
                  <a:lnTo>
                    <a:pt x="5534" y="2439"/>
                  </a:lnTo>
                  <a:lnTo>
                    <a:pt x="5574" y="2445"/>
                  </a:lnTo>
                  <a:lnTo>
                    <a:pt x="5612" y="2451"/>
                  </a:lnTo>
                  <a:lnTo>
                    <a:pt x="5650" y="2459"/>
                  </a:lnTo>
                  <a:lnTo>
                    <a:pt x="5687" y="2471"/>
                  </a:lnTo>
                  <a:lnTo>
                    <a:pt x="5723" y="2483"/>
                  </a:lnTo>
                  <a:lnTo>
                    <a:pt x="5759" y="2497"/>
                  </a:lnTo>
                  <a:lnTo>
                    <a:pt x="5794" y="2513"/>
                  </a:lnTo>
                  <a:lnTo>
                    <a:pt x="5828" y="2530"/>
                  </a:lnTo>
                  <a:lnTo>
                    <a:pt x="5860" y="2549"/>
                  </a:lnTo>
                  <a:lnTo>
                    <a:pt x="5892" y="2569"/>
                  </a:lnTo>
                  <a:lnTo>
                    <a:pt x="5924" y="2591"/>
                  </a:lnTo>
                  <a:lnTo>
                    <a:pt x="5953" y="2614"/>
                  </a:lnTo>
                  <a:lnTo>
                    <a:pt x="5982" y="2640"/>
                  </a:lnTo>
                  <a:lnTo>
                    <a:pt x="6009" y="2665"/>
                  </a:lnTo>
                  <a:lnTo>
                    <a:pt x="6034" y="2692"/>
                  </a:lnTo>
                  <a:lnTo>
                    <a:pt x="6060" y="2721"/>
                  </a:lnTo>
                  <a:lnTo>
                    <a:pt x="6083" y="2750"/>
                  </a:lnTo>
                  <a:lnTo>
                    <a:pt x="6105" y="2782"/>
                  </a:lnTo>
                  <a:lnTo>
                    <a:pt x="6125" y="2814"/>
                  </a:lnTo>
                  <a:lnTo>
                    <a:pt x="6144" y="2846"/>
                  </a:lnTo>
                  <a:lnTo>
                    <a:pt x="6161" y="2880"/>
                  </a:lnTo>
                  <a:lnTo>
                    <a:pt x="6177" y="2915"/>
                  </a:lnTo>
                  <a:lnTo>
                    <a:pt x="6191" y="2951"/>
                  </a:lnTo>
                  <a:lnTo>
                    <a:pt x="6203" y="2987"/>
                  </a:lnTo>
                  <a:lnTo>
                    <a:pt x="6214" y="3025"/>
                  </a:lnTo>
                  <a:lnTo>
                    <a:pt x="6223" y="3063"/>
                  </a:lnTo>
                  <a:lnTo>
                    <a:pt x="6229" y="3101"/>
                  </a:lnTo>
                  <a:lnTo>
                    <a:pt x="6235" y="3141"/>
                  </a:lnTo>
                  <a:lnTo>
                    <a:pt x="6238" y="3180"/>
                  </a:lnTo>
                  <a:lnTo>
                    <a:pt x="6239" y="3221"/>
                  </a:lnTo>
                  <a:lnTo>
                    <a:pt x="6239" y="3221"/>
                  </a:lnTo>
                  <a:lnTo>
                    <a:pt x="6239" y="3242"/>
                  </a:lnTo>
                  <a:lnTo>
                    <a:pt x="6237" y="3264"/>
                  </a:lnTo>
                  <a:lnTo>
                    <a:pt x="6236" y="3288"/>
                  </a:lnTo>
                  <a:lnTo>
                    <a:pt x="6233" y="3315"/>
                  </a:lnTo>
                  <a:lnTo>
                    <a:pt x="6460" y="3341"/>
                  </a:lnTo>
                  <a:close/>
                  <a:moveTo>
                    <a:pt x="3264" y="765"/>
                  </a:moveTo>
                  <a:lnTo>
                    <a:pt x="3264" y="535"/>
                  </a:lnTo>
                  <a:lnTo>
                    <a:pt x="3264" y="535"/>
                  </a:lnTo>
                  <a:lnTo>
                    <a:pt x="3221" y="536"/>
                  </a:lnTo>
                  <a:lnTo>
                    <a:pt x="3179" y="537"/>
                  </a:lnTo>
                  <a:lnTo>
                    <a:pt x="3137" y="541"/>
                  </a:lnTo>
                  <a:lnTo>
                    <a:pt x="3096" y="544"/>
                  </a:lnTo>
                  <a:lnTo>
                    <a:pt x="3054" y="549"/>
                  </a:lnTo>
                  <a:lnTo>
                    <a:pt x="3012" y="554"/>
                  </a:lnTo>
                  <a:lnTo>
                    <a:pt x="2972" y="562"/>
                  </a:lnTo>
                  <a:lnTo>
                    <a:pt x="2931" y="569"/>
                  </a:lnTo>
                  <a:lnTo>
                    <a:pt x="2891" y="578"/>
                  </a:lnTo>
                  <a:lnTo>
                    <a:pt x="2852" y="587"/>
                  </a:lnTo>
                  <a:lnTo>
                    <a:pt x="2813" y="599"/>
                  </a:lnTo>
                  <a:lnTo>
                    <a:pt x="2774" y="610"/>
                  </a:lnTo>
                  <a:lnTo>
                    <a:pt x="2735" y="622"/>
                  </a:lnTo>
                  <a:lnTo>
                    <a:pt x="2697" y="636"/>
                  </a:lnTo>
                  <a:lnTo>
                    <a:pt x="2659" y="650"/>
                  </a:lnTo>
                  <a:lnTo>
                    <a:pt x="2622" y="665"/>
                  </a:lnTo>
                  <a:lnTo>
                    <a:pt x="2585" y="681"/>
                  </a:lnTo>
                  <a:lnTo>
                    <a:pt x="2550" y="698"/>
                  </a:lnTo>
                  <a:lnTo>
                    <a:pt x="2514" y="716"/>
                  </a:lnTo>
                  <a:lnTo>
                    <a:pt x="2478" y="735"/>
                  </a:lnTo>
                  <a:lnTo>
                    <a:pt x="2443" y="754"/>
                  </a:lnTo>
                  <a:lnTo>
                    <a:pt x="2409" y="774"/>
                  </a:lnTo>
                  <a:lnTo>
                    <a:pt x="2374" y="795"/>
                  </a:lnTo>
                  <a:lnTo>
                    <a:pt x="2342" y="817"/>
                  </a:lnTo>
                  <a:lnTo>
                    <a:pt x="2309" y="839"/>
                  </a:lnTo>
                  <a:lnTo>
                    <a:pt x="2277" y="862"/>
                  </a:lnTo>
                  <a:lnTo>
                    <a:pt x="2246" y="886"/>
                  </a:lnTo>
                  <a:lnTo>
                    <a:pt x="2214" y="912"/>
                  </a:lnTo>
                  <a:lnTo>
                    <a:pt x="2185" y="937"/>
                  </a:lnTo>
                  <a:lnTo>
                    <a:pt x="2155" y="963"/>
                  </a:lnTo>
                  <a:lnTo>
                    <a:pt x="2126" y="990"/>
                  </a:lnTo>
                  <a:lnTo>
                    <a:pt x="2097" y="1018"/>
                  </a:lnTo>
                  <a:lnTo>
                    <a:pt x="2070" y="1046"/>
                  </a:lnTo>
                  <a:lnTo>
                    <a:pt x="2042" y="1075"/>
                  </a:lnTo>
                  <a:lnTo>
                    <a:pt x="2016" y="1105"/>
                  </a:lnTo>
                  <a:lnTo>
                    <a:pt x="1991" y="1134"/>
                  </a:lnTo>
                  <a:lnTo>
                    <a:pt x="1966" y="1166"/>
                  </a:lnTo>
                  <a:lnTo>
                    <a:pt x="1942" y="1196"/>
                  </a:lnTo>
                  <a:lnTo>
                    <a:pt x="1918" y="1229"/>
                  </a:lnTo>
                  <a:lnTo>
                    <a:pt x="1896" y="1261"/>
                  </a:lnTo>
                  <a:lnTo>
                    <a:pt x="1874" y="1294"/>
                  </a:lnTo>
                  <a:lnTo>
                    <a:pt x="1853" y="1328"/>
                  </a:lnTo>
                  <a:lnTo>
                    <a:pt x="1833" y="1362"/>
                  </a:lnTo>
                  <a:lnTo>
                    <a:pt x="1812" y="1397"/>
                  </a:lnTo>
                  <a:lnTo>
                    <a:pt x="1795" y="1433"/>
                  </a:lnTo>
                  <a:lnTo>
                    <a:pt x="1777" y="1467"/>
                  </a:lnTo>
                  <a:lnTo>
                    <a:pt x="1760" y="1504"/>
                  </a:lnTo>
                  <a:lnTo>
                    <a:pt x="1743" y="1541"/>
                  </a:lnTo>
                  <a:lnTo>
                    <a:pt x="1728" y="1578"/>
                  </a:lnTo>
                  <a:lnTo>
                    <a:pt x="1713" y="1615"/>
                  </a:lnTo>
                  <a:lnTo>
                    <a:pt x="1701" y="1654"/>
                  </a:lnTo>
                  <a:lnTo>
                    <a:pt x="1688" y="1692"/>
                  </a:lnTo>
                  <a:lnTo>
                    <a:pt x="1676" y="1731"/>
                  </a:lnTo>
                  <a:lnTo>
                    <a:pt x="1666" y="1770"/>
                  </a:lnTo>
                  <a:lnTo>
                    <a:pt x="1655" y="1810"/>
                  </a:lnTo>
                  <a:lnTo>
                    <a:pt x="1647" y="1849"/>
                  </a:lnTo>
                  <a:lnTo>
                    <a:pt x="1640" y="1890"/>
                  </a:lnTo>
                  <a:lnTo>
                    <a:pt x="1632" y="1930"/>
                  </a:lnTo>
                  <a:lnTo>
                    <a:pt x="1627" y="1971"/>
                  </a:lnTo>
                  <a:lnTo>
                    <a:pt x="1622" y="2012"/>
                  </a:lnTo>
                  <a:lnTo>
                    <a:pt x="1618" y="2055"/>
                  </a:lnTo>
                  <a:lnTo>
                    <a:pt x="1615" y="2097"/>
                  </a:lnTo>
                  <a:lnTo>
                    <a:pt x="1614" y="2139"/>
                  </a:lnTo>
                  <a:lnTo>
                    <a:pt x="1613" y="2181"/>
                  </a:lnTo>
                  <a:lnTo>
                    <a:pt x="1614" y="2195"/>
                  </a:lnTo>
                  <a:lnTo>
                    <a:pt x="1843" y="2190"/>
                  </a:lnTo>
                  <a:lnTo>
                    <a:pt x="1843" y="2179"/>
                  </a:lnTo>
                  <a:lnTo>
                    <a:pt x="1843" y="2179"/>
                  </a:lnTo>
                  <a:lnTo>
                    <a:pt x="1844" y="2142"/>
                  </a:lnTo>
                  <a:lnTo>
                    <a:pt x="1845" y="2106"/>
                  </a:lnTo>
                  <a:lnTo>
                    <a:pt x="1847" y="2070"/>
                  </a:lnTo>
                  <a:lnTo>
                    <a:pt x="1850" y="2035"/>
                  </a:lnTo>
                  <a:lnTo>
                    <a:pt x="1855" y="1999"/>
                  </a:lnTo>
                  <a:lnTo>
                    <a:pt x="1860" y="1964"/>
                  </a:lnTo>
                  <a:lnTo>
                    <a:pt x="1865" y="1929"/>
                  </a:lnTo>
                  <a:lnTo>
                    <a:pt x="1873" y="1894"/>
                  </a:lnTo>
                  <a:lnTo>
                    <a:pt x="1880" y="1860"/>
                  </a:lnTo>
                  <a:lnTo>
                    <a:pt x="1888" y="1826"/>
                  </a:lnTo>
                  <a:lnTo>
                    <a:pt x="1897" y="1792"/>
                  </a:lnTo>
                  <a:lnTo>
                    <a:pt x="1907" y="1758"/>
                  </a:lnTo>
                  <a:lnTo>
                    <a:pt x="1918" y="1726"/>
                  </a:lnTo>
                  <a:lnTo>
                    <a:pt x="1930" y="1693"/>
                  </a:lnTo>
                  <a:lnTo>
                    <a:pt x="1942" y="1661"/>
                  </a:lnTo>
                  <a:lnTo>
                    <a:pt x="1955" y="1629"/>
                  </a:lnTo>
                  <a:lnTo>
                    <a:pt x="1969" y="1597"/>
                  </a:lnTo>
                  <a:lnTo>
                    <a:pt x="1983" y="1566"/>
                  </a:lnTo>
                  <a:lnTo>
                    <a:pt x="1999" y="1536"/>
                  </a:lnTo>
                  <a:lnTo>
                    <a:pt x="2015" y="1505"/>
                  </a:lnTo>
                  <a:lnTo>
                    <a:pt x="2032" y="1476"/>
                  </a:lnTo>
                  <a:lnTo>
                    <a:pt x="2050" y="1446"/>
                  </a:lnTo>
                  <a:lnTo>
                    <a:pt x="2068" y="1418"/>
                  </a:lnTo>
                  <a:lnTo>
                    <a:pt x="2087" y="1389"/>
                  </a:lnTo>
                  <a:lnTo>
                    <a:pt x="2106" y="1361"/>
                  </a:lnTo>
                  <a:lnTo>
                    <a:pt x="2126" y="1333"/>
                  </a:lnTo>
                  <a:lnTo>
                    <a:pt x="2147" y="1307"/>
                  </a:lnTo>
                  <a:lnTo>
                    <a:pt x="2168" y="1280"/>
                  </a:lnTo>
                  <a:lnTo>
                    <a:pt x="2190" y="1254"/>
                  </a:lnTo>
                  <a:lnTo>
                    <a:pt x="2213" y="1229"/>
                  </a:lnTo>
                  <a:lnTo>
                    <a:pt x="2236" y="1204"/>
                  </a:lnTo>
                  <a:lnTo>
                    <a:pt x="2260" y="1180"/>
                  </a:lnTo>
                  <a:lnTo>
                    <a:pt x="2284" y="1156"/>
                  </a:lnTo>
                  <a:lnTo>
                    <a:pt x="2309" y="1133"/>
                  </a:lnTo>
                  <a:lnTo>
                    <a:pt x="2334" y="1110"/>
                  </a:lnTo>
                  <a:lnTo>
                    <a:pt x="2361" y="1089"/>
                  </a:lnTo>
                  <a:lnTo>
                    <a:pt x="2387" y="1067"/>
                  </a:lnTo>
                  <a:lnTo>
                    <a:pt x="2415" y="1047"/>
                  </a:lnTo>
                  <a:lnTo>
                    <a:pt x="2442" y="1027"/>
                  </a:lnTo>
                  <a:lnTo>
                    <a:pt x="2470" y="1007"/>
                  </a:lnTo>
                  <a:lnTo>
                    <a:pt x="2499" y="989"/>
                  </a:lnTo>
                  <a:lnTo>
                    <a:pt x="2527" y="971"/>
                  </a:lnTo>
                  <a:lnTo>
                    <a:pt x="2557" y="953"/>
                  </a:lnTo>
                  <a:lnTo>
                    <a:pt x="2587" y="936"/>
                  </a:lnTo>
                  <a:lnTo>
                    <a:pt x="2618" y="920"/>
                  </a:lnTo>
                  <a:lnTo>
                    <a:pt x="2649" y="905"/>
                  </a:lnTo>
                  <a:lnTo>
                    <a:pt x="2680" y="891"/>
                  </a:lnTo>
                  <a:lnTo>
                    <a:pt x="2712" y="877"/>
                  </a:lnTo>
                  <a:lnTo>
                    <a:pt x="2744" y="863"/>
                  </a:lnTo>
                  <a:lnTo>
                    <a:pt x="2776" y="852"/>
                  </a:lnTo>
                  <a:lnTo>
                    <a:pt x="2809" y="840"/>
                  </a:lnTo>
                  <a:lnTo>
                    <a:pt x="2842" y="830"/>
                  </a:lnTo>
                  <a:lnTo>
                    <a:pt x="2875" y="819"/>
                  </a:lnTo>
                  <a:lnTo>
                    <a:pt x="2909" y="810"/>
                  </a:lnTo>
                  <a:lnTo>
                    <a:pt x="2944" y="802"/>
                  </a:lnTo>
                  <a:lnTo>
                    <a:pt x="2978" y="795"/>
                  </a:lnTo>
                  <a:lnTo>
                    <a:pt x="3012" y="787"/>
                  </a:lnTo>
                  <a:lnTo>
                    <a:pt x="3048" y="782"/>
                  </a:lnTo>
                  <a:lnTo>
                    <a:pt x="3083" y="777"/>
                  </a:lnTo>
                  <a:lnTo>
                    <a:pt x="3119" y="773"/>
                  </a:lnTo>
                  <a:lnTo>
                    <a:pt x="3155" y="769"/>
                  </a:lnTo>
                  <a:lnTo>
                    <a:pt x="3191" y="767"/>
                  </a:lnTo>
                  <a:lnTo>
                    <a:pt x="3228" y="766"/>
                  </a:lnTo>
                  <a:lnTo>
                    <a:pt x="3264" y="765"/>
                  </a:lnTo>
                  <a:lnTo>
                    <a:pt x="3264" y="765"/>
                  </a:lnTo>
                  <a:close/>
                  <a:moveTo>
                    <a:pt x="536" y="3407"/>
                  </a:moveTo>
                  <a:lnTo>
                    <a:pt x="765" y="3407"/>
                  </a:lnTo>
                  <a:lnTo>
                    <a:pt x="765" y="3407"/>
                  </a:lnTo>
                  <a:lnTo>
                    <a:pt x="766" y="3377"/>
                  </a:lnTo>
                  <a:lnTo>
                    <a:pt x="769" y="3347"/>
                  </a:lnTo>
                  <a:lnTo>
                    <a:pt x="772" y="3318"/>
                  </a:lnTo>
                  <a:lnTo>
                    <a:pt x="777" y="3288"/>
                  </a:lnTo>
                  <a:lnTo>
                    <a:pt x="782" y="3259"/>
                  </a:lnTo>
                  <a:lnTo>
                    <a:pt x="790" y="3230"/>
                  </a:lnTo>
                  <a:lnTo>
                    <a:pt x="799" y="3203"/>
                  </a:lnTo>
                  <a:lnTo>
                    <a:pt x="809" y="3175"/>
                  </a:lnTo>
                  <a:lnTo>
                    <a:pt x="820" y="3148"/>
                  </a:lnTo>
                  <a:lnTo>
                    <a:pt x="832" y="3123"/>
                  </a:lnTo>
                  <a:lnTo>
                    <a:pt x="846" y="3096"/>
                  </a:lnTo>
                  <a:lnTo>
                    <a:pt x="860" y="3072"/>
                  </a:lnTo>
                  <a:lnTo>
                    <a:pt x="875" y="3048"/>
                  </a:lnTo>
                  <a:lnTo>
                    <a:pt x="892" y="3025"/>
                  </a:lnTo>
                  <a:lnTo>
                    <a:pt x="910" y="3001"/>
                  </a:lnTo>
                  <a:lnTo>
                    <a:pt x="928" y="2980"/>
                  </a:lnTo>
                  <a:lnTo>
                    <a:pt x="948" y="2959"/>
                  </a:lnTo>
                  <a:lnTo>
                    <a:pt x="968" y="2939"/>
                  </a:lnTo>
                  <a:lnTo>
                    <a:pt x="990" y="2919"/>
                  </a:lnTo>
                  <a:lnTo>
                    <a:pt x="1012" y="2901"/>
                  </a:lnTo>
                  <a:lnTo>
                    <a:pt x="1034" y="2884"/>
                  </a:lnTo>
                  <a:lnTo>
                    <a:pt x="1059" y="2868"/>
                  </a:lnTo>
                  <a:lnTo>
                    <a:pt x="1083" y="2853"/>
                  </a:lnTo>
                  <a:lnTo>
                    <a:pt x="1108" y="2839"/>
                  </a:lnTo>
                  <a:lnTo>
                    <a:pt x="1134" y="2825"/>
                  </a:lnTo>
                  <a:lnTo>
                    <a:pt x="1161" y="2814"/>
                  </a:lnTo>
                  <a:lnTo>
                    <a:pt x="1188" y="2803"/>
                  </a:lnTo>
                  <a:lnTo>
                    <a:pt x="1217" y="2794"/>
                  </a:lnTo>
                  <a:lnTo>
                    <a:pt x="1245" y="2786"/>
                  </a:lnTo>
                  <a:lnTo>
                    <a:pt x="1275" y="2779"/>
                  </a:lnTo>
                  <a:lnTo>
                    <a:pt x="1304" y="2774"/>
                  </a:lnTo>
                  <a:lnTo>
                    <a:pt x="1334" y="2769"/>
                  </a:lnTo>
                  <a:lnTo>
                    <a:pt x="1308" y="2541"/>
                  </a:lnTo>
                  <a:lnTo>
                    <a:pt x="1308" y="2541"/>
                  </a:lnTo>
                  <a:lnTo>
                    <a:pt x="1267" y="2547"/>
                  </a:lnTo>
                  <a:lnTo>
                    <a:pt x="1227" y="2554"/>
                  </a:lnTo>
                  <a:lnTo>
                    <a:pt x="1187" y="2564"/>
                  </a:lnTo>
                  <a:lnTo>
                    <a:pt x="1148" y="2574"/>
                  </a:lnTo>
                  <a:lnTo>
                    <a:pt x="1110" y="2587"/>
                  </a:lnTo>
                  <a:lnTo>
                    <a:pt x="1073" y="2602"/>
                  </a:lnTo>
                  <a:lnTo>
                    <a:pt x="1037" y="2618"/>
                  </a:lnTo>
                  <a:lnTo>
                    <a:pt x="1002" y="2636"/>
                  </a:lnTo>
                  <a:lnTo>
                    <a:pt x="967" y="2655"/>
                  </a:lnTo>
                  <a:lnTo>
                    <a:pt x="934" y="2675"/>
                  </a:lnTo>
                  <a:lnTo>
                    <a:pt x="901" y="2697"/>
                  </a:lnTo>
                  <a:lnTo>
                    <a:pt x="870" y="2720"/>
                  </a:lnTo>
                  <a:lnTo>
                    <a:pt x="840" y="2745"/>
                  </a:lnTo>
                  <a:lnTo>
                    <a:pt x="811" y="2772"/>
                  </a:lnTo>
                  <a:lnTo>
                    <a:pt x="783" y="2798"/>
                  </a:lnTo>
                  <a:lnTo>
                    <a:pt x="757" y="2826"/>
                  </a:lnTo>
                  <a:lnTo>
                    <a:pt x="732" y="2856"/>
                  </a:lnTo>
                  <a:lnTo>
                    <a:pt x="707" y="2888"/>
                  </a:lnTo>
                  <a:lnTo>
                    <a:pt x="685" y="2919"/>
                  </a:lnTo>
                  <a:lnTo>
                    <a:pt x="664" y="2952"/>
                  </a:lnTo>
                  <a:lnTo>
                    <a:pt x="644" y="2986"/>
                  </a:lnTo>
                  <a:lnTo>
                    <a:pt x="626" y="3020"/>
                  </a:lnTo>
                  <a:lnTo>
                    <a:pt x="609" y="3056"/>
                  </a:lnTo>
                  <a:lnTo>
                    <a:pt x="595" y="3092"/>
                  </a:lnTo>
                  <a:lnTo>
                    <a:pt x="581" y="3129"/>
                  </a:lnTo>
                  <a:lnTo>
                    <a:pt x="569" y="3167"/>
                  </a:lnTo>
                  <a:lnTo>
                    <a:pt x="559" y="3206"/>
                  </a:lnTo>
                  <a:lnTo>
                    <a:pt x="550" y="3245"/>
                  </a:lnTo>
                  <a:lnTo>
                    <a:pt x="544" y="3285"/>
                  </a:lnTo>
                  <a:lnTo>
                    <a:pt x="540" y="3325"/>
                  </a:lnTo>
                  <a:lnTo>
                    <a:pt x="537" y="3366"/>
                  </a:lnTo>
                  <a:lnTo>
                    <a:pt x="536" y="3407"/>
                  </a:lnTo>
                  <a:lnTo>
                    <a:pt x="536" y="3407"/>
                  </a:lnTo>
                  <a:close/>
                  <a:moveTo>
                    <a:pt x="3592" y="2830"/>
                  </a:moveTo>
                  <a:lnTo>
                    <a:pt x="3755" y="2667"/>
                  </a:lnTo>
                  <a:lnTo>
                    <a:pt x="3025" y="1938"/>
                  </a:lnTo>
                  <a:lnTo>
                    <a:pt x="2295" y="2667"/>
                  </a:lnTo>
                  <a:lnTo>
                    <a:pt x="2458" y="2830"/>
                  </a:lnTo>
                  <a:lnTo>
                    <a:pt x="2910" y="2377"/>
                  </a:lnTo>
                  <a:lnTo>
                    <a:pt x="2910" y="4690"/>
                  </a:lnTo>
                  <a:lnTo>
                    <a:pt x="3140" y="4690"/>
                  </a:lnTo>
                  <a:lnTo>
                    <a:pt x="3140" y="2377"/>
                  </a:lnTo>
                  <a:lnTo>
                    <a:pt x="3592" y="2830"/>
                  </a:lnTo>
                  <a:close/>
                  <a:moveTo>
                    <a:pt x="4277" y="6656"/>
                  </a:moveTo>
                  <a:lnTo>
                    <a:pt x="4276" y="4396"/>
                  </a:lnTo>
                  <a:lnTo>
                    <a:pt x="4046" y="4396"/>
                  </a:lnTo>
                  <a:lnTo>
                    <a:pt x="4047" y="6656"/>
                  </a:lnTo>
                  <a:lnTo>
                    <a:pt x="3594" y="6203"/>
                  </a:lnTo>
                  <a:lnTo>
                    <a:pt x="3431" y="6366"/>
                  </a:lnTo>
                  <a:lnTo>
                    <a:pt x="4162" y="7095"/>
                  </a:lnTo>
                  <a:lnTo>
                    <a:pt x="4891" y="6366"/>
                  </a:lnTo>
                  <a:lnTo>
                    <a:pt x="4729" y="6203"/>
                  </a:lnTo>
                  <a:lnTo>
                    <a:pt x="4277" y="6656"/>
                  </a:lnTo>
                  <a:close/>
                </a:path>
              </a:pathLst>
            </a:custGeom>
            <a:solidFill>
              <a:schemeClr val="bg1"/>
            </a:solidFill>
            <a:ln>
              <a:noFill/>
            </a:ln>
          </p:spPr>
          <p:txBody>
            <a:bodyPr vert="horz" wrap="square" lIns="68580" tIns="34290" rIns="68580" bIns="34290" numCol="1" anchor="t" anchorCtr="0" compatLnSpc="1"/>
            <a:lstStyle/>
            <a:p>
              <a:endParaRPr lang="zh-CN" altLang="en-US" sz="1350">
                <a:solidFill>
                  <a:schemeClr val="accent1"/>
                </a:solidFill>
                <a:latin typeface="+mn-ea"/>
              </a:endParaRPr>
            </a:p>
          </p:txBody>
        </p:sp>
      </p:grpSp>
      <p:grpSp>
        <p:nvGrpSpPr>
          <p:cNvPr id="14" name="组合 13"/>
          <p:cNvGrpSpPr/>
          <p:nvPr/>
        </p:nvGrpSpPr>
        <p:grpSpPr>
          <a:xfrm>
            <a:off x="3356825" y="2364098"/>
            <a:ext cx="500743" cy="500743"/>
            <a:chOff x="7545660" y="2427030"/>
            <a:chExt cx="667657" cy="667657"/>
          </a:xfrm>
        </p:grpSpPr>
        <p:sp>
          <p:nvSpPr>
            <p:cNvPr id="16" name="椭圆 15"/>
            <p:cNvSpPr/>
            <p:nvPr/>
          </p:nvSpPr>
          <p:spPr>
            <a:xfrm>
              <a:off x="7545660" y="2427030"/>
              <a:ext cx="667657" cy="667657"/>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8" name="Freeform 495"/>
            <p:cNvSpPr>
              <a:spLocks noEditPoints="1"/>
            </p:cNvSpPr>
            <p:nvPr/>
          </p:nvSpPr>
          <p:spPr bwMode="auto">
            <a:xfrm>
              <a:off x="7721471" y="2560338"/>
              <a:ext cx="316035" cy="368093"/>
            </a:xfrm>
            <a:custGeom>
              <a:avLst/>
              <a:gdLst>
                <a:gd name="T0" fmla="*/ 275 w 6510"/>
                <a:gd name="T1" fmla="*/ 2228 h 7581"/>
                <a:gd name="T2" fmla="*/ 1940 w 6510"/>
                <a:gd name="T3" fmla="*/ 778 h 7581"/>
                <a:gd name="T4" fmla="*/ 3696 w 6510"/>
                <a:gd name="T5" fmla="*/ 1479 h 7581"/>
                <a:gd name="T6" fmla="*/ 3777 w 6510"/>
                <a:gd name="T7" fmla="*/ 1716 h 7581"/>
                <a:gd name="T8" fmla="*/ 5758 w 6510"/>
                <a:gd name="T9" fmla="*/ 2834 h 7581"/>
                <a:gd name="T10" fmla="*/ 6063 w 6510"/>
                <a:gd name="T11" fmla="*/ 2767 h 7581"/>
                <a:gd name="T12" fmla="*/ 6363 w 6510"/>
                <a:gd name="T13" fmla="*/ 2910 h 7581"/>
                <a:gd name="T14" fmla="*/ 6507 w 6510"/>
                <a:gd name="T15" fmla="*/ 3211 h 7581"/>
                <a:gd name="T16" fmla="*/ 6437 w 6510"/>
                <a:gd name="T17" fmla="*/ 3520 h 7581"/>
                <a:gd name="T18" fmla="*/ 6183 w 6510"/>
                <a:gd name="T19" fmla="*/ 3728 h 7581"/>
                <a:gd name="T20" fmla="*/ 5840 w 6510"/>
                <a:gd name="T21" fmla="*/ 3728 h 7581"/>
                <a:gd name="T22" fmla="*/ 4531 w 6510"/>
                <a:gd name="T23" fmla="*/ 5595 h 7581"/>
                <a:gd name="T24" fmla="*/ 4514 w 6510"/>
                <a:gd name="T25" fmla="*/ 5882 h 7581"/>
                <a:gd name="T26" fmla="*/ 4304 w 6510"/>
                <a:gd name="T27" fmla="*/ 6136 h 7581"/>
                <a:gd name="T28" fmla="*/ 3995 w 6510"/>
                <a:gd name="T29" fmla="*/ 6206 h 7581"/>
                <a:gd name="T30" fmla="*/ 3695 w 6510"/>
                <a:gd name="T31" fmla="*/ 6063 h 7581"/>
                <a:gd name="T32" fmla="*/ 3551 w 6510"/>
                <a:gd name="T33" fmla="*/ 5762 h 7581"/>
                <a:gd name="T34" fmla="*/ 3621 w 6510"/>
                <a:gd name="T35" fmla="*/ 5453 h 7581"/>
                <a:gd name="T36" fmla="*/ 3875 w 6510"/>
                <a:gd name="T37" fmla="*/ 5243 h 7581"/>
                <a:gd name="T38" fmla="*/ 4228 w 6510"/>
                <a:gd name="T39" fmla="*/ 5248 h 7581"/>
                <a:gd name="T40" fmla="*/ 5529 w 6510"/>
                <a:gd name="T41" fmla="*/ 3381 h 7581"/>
                <a:gd name="T42" fmla="*/ 5536 w 6510"/>
                <a:gd name="T43" fmla="*/ 3119 h 7581"/>
                <a:gd name="T44" fmla="*/ 3421 w 6510"/>
                <a:gd name="T45" fmla="*/ 2231 h 7581"/>
                <a:gd name="T46" fmla="*/ 3049 w 6510"/>
                <a:gd name="T47" fmla="*/ 2194 h 7581"/>
                <a:gd name="T48" fmla="*/ 1517 w 6510"/>
                <a:gd name="T49" fmla="*/ 2986 h 7581"/>
                <a:gd name="T50" fmla="*/ 1202 w 6510"/>
                <a:gd name="T51" fmla="*/ 3087 h 7581"/>
                <a:gd name="T52" fmla="*/ 865 w 6510"/>
                <a:gd name="T53" fmla="*/ 2969 h 7581"/>
                <a:gd name="T54" fmla="*/ 677 w 6510"/>
                <a:gd name="T55" fmla="*/ 2681 h 7581"/>
                <a:gd name="T56" fmla="*/ 708 w 6510"/>
                <a:gd name="T57" fmla="*/ 2323 h 7581"/>
                <a:gd name="T58" fmla="*/ 4308 w 6510"/>
                <a:gd name="T59" fmla="*/ 5657 h 7581"/>
                <a:gd name="T60" fmla="*/ 4150 w 6510"/>
                <a:gd name="T61" fmla="*/ 5464 h 7581"/>
                <a:gd name="T62" fmla="*/ 3979 w 6510"/>
                <a:gd name="T63" fmla="*/ 5451 h 7581"/>
                <a:gd name="T64" fmla="*/ 3795 w 6510"/>
                <a:gd name="T65" fmla="*/ 5619 h 7581"/>
                <a:gd name="T66" fmla="*/ 3791 w 6510"/>
                <a:gd name="T67" fmla="*/ 5791 h 7581"/>
                <a:gd name="T68" fmla="*/ 3967 w 6510"/>
                <a:gd name="T69" fmla="*/ 5967 h 7581"/>
                <a:gd name="T70" fmla="*/ 4139 w 6510"/>
                <a:gd name="T71" fmla="*/ 5962 h 7581"/>
                <a:gd name="T72" fmla="*/ 4305 w 6510"/>
                <a:gd name="T73" fmla="*/ 5778 h 7581"/>
                <a:gd name="T74" fmla="*/ 5756 w 6510"/>
                <a:gd name="T75" fmla="*/ 3341 h 7581"/>
                <a:gd name="T76" fmla="*/ 5932 w 6510"/>
                <a:gd name="T77" fmla="*/ 3517 h 7581"/>
                <a:gd name="T78" fmla="*/ 6104 w 6510"/>
                <a:gd name="T79" fmla="*/ 3513 h 7581"/>
                <a:gd name="T80" fmla="*/ 6272 w 6510"/>
                <a:gd name="T81" fmla="*/ 3329 h 7581"/>
                <a:gd name="T82" fmla="*/ 6259 w 6510"/>
                <a:gd name="T83" fmla="*/ 3157 h 7581"/>
                <a:gd name="T84" fmla="*/ 6066 w 6510"/>
                <a:gd name="T85" fmla="*/ 2999 h 7581"/>
                <a:gd name="T86" fmla="*/ 5896 w 6510"/>
                <a:gd name="T87" fmla="*/ 3020 h 7581"/>
                <a:gd name="T88" fmla="*/ 5748 w 6510"/>
                <a:gd name="T89" fmla="*/ 3221 h 7581"/>
                <a:gd name="T90" fmla="*/ 916 w 6510"/>
                <a:gd name="T91" fmla="*/ 2420 h 7581"/>
                <a:gd name="T92" fmla="*/ 900 w 6510"/>
                <a:gd name="T93" fmla="*/ 2624 h 7581"/>
                <a:gd name="T94" fmla="*/ 1007 w 6510"/>
                <a:gd name="T95" fmla="*/ 2790 h 7581"/>
                <a:gd name="T96" fmla="*/ 1200 w 6510"/>
                <a:gd name="T97" fmla="*/ 2857 h 7581"/>
                <a:gd name="T98" fmla="*/ 1394 w 6510"/>
                <a:gd name="T99" fmla="*/ 2791 h 7581"/>
                <a:gd name="T100" fmla="*/ 3165 w 6510"/>
                <a:gd name="T101" fmla="*/ 1512 h 7581"/>
                <a:gd name="T102" fmla="*/ 3017 w 6510"/>
                <a:gd name="T103" fmla="*/ 1714 h 7581"/>
                <a:gd name="T104" fmla="*/ 3045 w 6510"/>
                <a:gd name="T105" fmla="*/ 1881 h 7581"/>
                <a:gd name="T106" fmla="*/ 3254 w 6510"/>
                <a:gd name="T107" fmla="*/ 2020 h 7581"/>
                <a:gd name="T108" fmla="*/ 3431 w 6510"/>
                <a:gd name="T109" fmla="*/ 1976 h 7581"/>
                <a:gd name="T110" fmla="*/ 3548 w 6510"/>
                <a:gd name="T111" fmla="*/ 1767 h 7581"/>
                <a:gd name="T112" fmla="*/ 3488 w 6510"/>
                <a:gd name="T113" fmla="*/ 1584 h 7581"/>
                <a:gd name="T114" fmla="*/ 3281 w 6510"/>
                <a:gd name="T115" fmla="*/ 1486 h 7581"/>
                <a:gd name="T116" fmla="*/ 3053 w 6510"/>
                <a:gd name="T117" fmla="*/ 1312 h 7581"/>
                <a:gd name="T118" fmla="*/ 502 w 6510"/>
                <a:gd name="T119" fmla="*/ 1531 h 7581"/>
                <a:gd name="T120" fmla="*/ 5774 w 6510"/>
                <a:gd name="T121" fmla="*/ 7115 h 7581"/>
                <a:gd name="T122" fmla="*/ 5544 w 6510"/>
                <a:gd name="T123" fmla="*/ 7293 h 7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510" h="7581">
                  <a:moveTo>
                    <a:pt x="452" y="3427"/>
                  </a:moveTo>
                  <a:lnTo>
                    <a:pt x="289" y="3265"/>
                  </a:lnTo>
                  <a:lnTo>
                    <a:pt x="484" y="3069"/>
                  </a:lnTo>
                  <a:lnTo>
                    <a:pt x="647" y="3231"/>
                  </a:lnTo>
                  <a:lnTo>
                    <a:pt x="452" y="3427"/>
                  </a:lnTo>
                  <a:close/>
                  <a:moveTo>
                    <a:pt x="327" y="2779"/>
                  </a:moveTo>
                  <a:lnTo>
                    <a:pt x="267" y="2558"/>
                  </a:lnTo>
                  <a:lnTo>
                    <a:pt x="0" y="2631"/>
                  </a:lnTo>
                  <a:lnTo>
                    <a:pt x="60" y="2852"/>
                  </a:lnTo>
                  <a:lnTo>
                    <a:pt x="327" y="2779"/>
                  </a:lnTo>
                  <a:close/>
                  <a:moveTo>
                    <a:pt x="334" y="2006"/>
                  </a:moveTo>
                  <a:lnTo>
                    <a:pt x="66" y="1936"/>
                  </a:lnTo>
                  <a:lnTo>
                    <a:pt x="8" y="2158"/>
                  </a:lnTo>
                  <a:lnTo>
                    <a:pt x="275" y="2228"/>
                  </a:lnTo>
                  <a:lnTo>
                    <a:pt x="334" y="2006"/>
                  </a:lnTo>
                  <a:close/>
                  <a:moveTo>
                    <a:pt x="1774" y="3677"/>
                  </a:moveTo>
                  <a:lnTo>
                    <a:pt x="1701" y="3410"/>
                  </a:lnTo>
                  <a:lnTo>
                    <a:pt x="1479" y="3471"/>
                  </a:lnTo>
                  <a:lnTo>
                    <a:pt x="1552" y="3738"/>
                  </a:lnTo>
                  <a:lnTo>
                    <a:pt x="1774" y="3677"/>
                  </a:lnTo>
                  <a:close/>
                  <a:moveTo>
                    <a:pt x="928" y="3404"/>
                  </a:moveTo>
                  <a:lnTo>
                    <a:pt x="857" y="3670"/>
                  </a:lnTo>
                  <a:lnTo>
                    <a:pt x="1080" y="3729"/>
                  </a:lnTo>
                  <a:lnTo>
                    <a:pt x="1150" y="3462"/>
                  </a:lnTo>
                  <a:lnTo>
                    <a:pt x="928" y="3404"/>
                  </a:lnTo>
                  <a:close/>
                  <a:moveTo>
                    <a:pt x="813" y="2167"/>
                  </a:moveTo>
                  <a:lnTo>
                    <a:pt x="82" y="1436"/>
                  </a:lnTo>
                  <a:lnTo>
                    <a:pt x="1940" y="778"/>
                  </a:lnTo>
                  <a:lnTo>
                    <a:pt x="2597" y="121"/>
                  </a:lnTo>
                  <a:lnTo>
                    <a:pt x="3628" y="1152"/>
                  </a:lnTo>
                  <a:lnTo>
                    <a:pt x="3482" y="1299"/>
                  </a:lnTo>
                  <a:lnTo>
                    <a:pt x="3482" y="1299"/>
                  </a:lnTo>
                  <a:lnTo>
                    <a:pt x="3498" y="1307"/>
                  </a:lnTo>
                  <a:lnTo>
                    <a:pt x="3513" y="1314"/>
                  </a:lnTo>
                  <a:lnTo>
                    <a:pt x="3529" y="1323"/>
                  </a:lnTo>
                  <a:lnTo>
                    <a:pt x="3544" y="1332"/>
                  </a:lnTo>
                  <a:lnTo>
                    <a:pt x="3573" y="1352"/>
                  </a:lnTo>
                  <a:lnTo>
                    <a:pt x="3602" y="1374"/>
                  </a:lnTo>
                  <a:lnTo>
                    <a:pt x="3628" y="1397"/>
                  </a:lnTo>
                  <a:lnTo>
                    <a:pt x="3653" y="1424"/>
                  </a:lnTo>
                  <a:lnTo>
                    <a:pt x="3675" y="1450"/>
                  </a:lnTo>
                  <a:lnTo>
                    <a:pt x="3696" y="1479"/>
                  </a:lnTo>
                  <a:lnTo>
                    <a:pt x="3705" y="1494"/>
                  </a:lnTo>
                  <a:lnTo>
                    <a:pt x="3714" y="1509"/>
                  </a:lnTo>
                  <a:lnTo>
                    <a:pt x="3723" y="1525"/>
                  </a:lnTo>
                  <a:lnTo>
                    <a:pt x="3731" y="1541"/>
                  </a:lnTo>
                  <a:lnTo>
                    <a:pt x="3738" y="1558"/>
                  </a:lnTo>
                  <a:lnTo>
                    <a:pt x="3745" y="1574"/>
                  </a:lnTo>
                  <a:lnTo>
                    <a:pt x="3752" y="1591"/>
                  </a:lnTo>
                  <a:lnTo>
                    <a:pt x="3757" y="1608"/>
                  </a:lnTo>
                  <a:lnTo>
                    <a:pt x="3762" y="1625"/>
                  </a:lnTo>
                  <a:lnTo>
                    <a:pt x="3766" y="1643"/>
                  </a:lnTo>
                  <a:lnTo>
                    <a:pt x="3770" y="1661"/>
                  </a:lnTo>
                  <a:lnTo>
                    <a:pt x="3773" y="1679"/>
                  </a:lnTo>
                  <a:lnTo>
                    <a:pt x="3776" y="1698"/>
                  </a:lnTo>
                  <a:lnTo>
                    <a:pt x="3777" y="1716"/>
                  </a:lnTo>
                  <a:lnTo>
                    <a:pt x="3778" y="1735"/>
                  </a:lnTo>
                  <a:lnTo>
                    <a:pt x="3779" y="1754"/>
                  </a:lnTo>
                  <a:lnTo>
                    <a:pt x="3779" y="1754"/>
                  </a:lnTo>
                  <a:lnTo>
                    <a:pt x="3778" y="1782"/>
                  </a:lnTo>
                  <a:lnTo>
                    <a:pt x="3776" y="1808"/>
                  </a:lnTo>
                  <a:lnTo>
                    <a:pt x="3772" y="1836"/>
                  </a:lnTo>
                  <a:lnTo>
                    <a:pt x="3766" y="1862"/>
                  </a:lnTo>
                  <a:lnTo>
                    <a:pt x="5665" y="2906"/>
                  </a:lnTo>
                  <a:lnTo>
                    <a:pt x="5665" y="2906"/>
                  </a:lnTo>
                  <a:lnTo>
                    <a:pt x="5682" y="2889"/>
                  </a:lnTo>
                  <a:lnTo>
                    <a:pt x="5700" y="2874"/>
                  </a:lnTo>
                  <a:lnTo>
                    <a:pt x="5719" y="2860"/>
                  </a:lnTo>
                  <a:lnTo>
                    <a:pt x="5738" y="2847"/>
                  </a:lnTo>
                  <a:lnTo>
                    <a:pt x="5758" y="2834"/>
                  </a:lnTo>
                  <a:lnTo>
                    <a:pt x="5779" y="2823"/>
                  </a:lnTo>
                  <a:lnTo>
                    <a:pt x="5800" y="2812"/>
                  </a:lnTo>
                  <a:lnTo>
                    <a:pt x="5821" y="2802"/>
                  </a:lnTo>
                  <a:lnTo>
                    <a:pt x="5844" y="2793"/>
                  </a:lnTo>
                  <a:lnTo>
                    <a:pt x="5867" y="2786"/>
                  </a:lnTo>
                  <a:lnTo>
                    <a:pt x="5890" y="2779"/>
                  </a:lnTo>
                  <a:lnTo>
                    <a:pt x="5913" y="2774"/>
                  </a:lnTo>
                  <a:lnTo>
                    <a:pt x="5937" y="2770"/>
                  </a:lnTo>
                  <a:lnTo>
                    <a:pt x="5963" y="2767"/>
                  </a:lnTo>
                  <a:lnTo>
                    <a:pt x="5987" y="2765"/>
                  </a:lnTo>
                  <a:lnTo>
                    <a:pt x="6012" y="2764"/>
                  </a:lnTo>
                  <a:lnTo>
                    <a:pt x="6012" y="2764"/>
                  </a:lnTo>
                  <a:lnTo>
                    <a:pt x="6038" y="2765"/>
                  </a:lnTo>
                  <a:lnTo>
                    <a:pt x="6063" y="2767"/>
                  </a:lnTo>
                  <a:lnTo>
                    <a:pt x="6088" y="2770"/>
                  </a:lnTo>
                  <a:lnTo>
                    <a:pt x="6112" y="2774"/>
                  </a:lnTo>
                  <a:lnTo>
                    <a:pt x="6137" y="2779"/>
                  </a:lnTo>
                  <a:lnTo>
                    <a:pt x="6160" y="2787"/>
                  </a:lnTo>
                  <a:lnTo>
                    <a:pt x="6183" y="2794"/>
                  </a:lnTo>
                  <a:lnTo>
                    <a:pt x="6205" y="2803"/>
                  </a:lnTo>
                  <a:lnTo>
                    <a:pt x="6227" y="2813"/>
                  </a:lnTo>
                  <a:lnTo>
                    <a:pt x="6250" y="2824"/>
                  </a:lnTo>
                  <a:lnTo>
                    <a:pt x="6270" y="2836"/>
                  </a:lnTo>
                  <a:lnTo>
                    <a:pt x="6291" y="2849"/>
                  </a:lnTo>
                  <a:lnTo>
                    <a:pt x="6310" y="2863"/>
                  </a:lnTo>
                  <a:lnTo>
                    <a:pt x="6329" y="2878"/>
                  </a:lnTo>
                  <a:lnTo>
                    <a:pt x="6347" y="2893"/>
                  </a:lnTo>
                  <a:lnTo>
                    <a:pt x="6363" y="2910"/>
                  </a:lnTo>
                  <a:lnTo>
                    <a:pt x="6380" y="2927"/>
                  </a:lnTo>
                  <a:lnTo>
                    <a:pt x="6396" y="2945"/>
                  </a:lnTo>
                  <a:lnTo>
                    <a:pt x="6411" y="2964"/>
                  </a:lnTo>
                  <a:lnTo>
                    <a:pt x="6425" y="2984"/>
                  </a:lnTo>
                  <a:lnTo>
                    <a:pt x="6437" y="3004"/>
                  </a:lnTo>
                  <a:lnTo>
                    <a:pt x="6450" y="3024"/>
                  </a:lnTo>
                  <a:lnTo>
                    <a:pt x="6460" y="3046"/>
                  </a:lnTo>
                  <a:lnTo>
                    <a:pt x="6471" y="3068"/>
                  </a:lnTo>
                  <a:lnTo>
                    <a:pt x="6479" y="3090"/>
                  </a:lnTo>
                  <a:lnTo>
                    <a:pt x="6488" y="3114"/>
                  </a:lnTo>
                  <a:lnTo>
                    <a:pt x="6494" y="3137"/>
                  </a:lnTo>
                  <a:lnTo>
                    <a:pt x="6499" y="3161"/>
                  </a:lnTo>
                  <a:lnTo>
                    <a:pt x="6504" y="3185"/>
                  </a:lnTo>
                  <a:lnTo>
                    <a:pt x="6507" y="3211"/>
                  </a:lnTo>
                  <a:lnTo>
                    <a:pt x="6509" y="3236"/>
                  </a:lnTo>
                  <a:lnTo>
                    <a:pt x="6510" y="3261"/>
                  </a:lnTo>
                  <a:lnTo>
                    <a:pt x="6510" y="3261"/>
                  </a:lnTo>
                  <a:lnTo>
                    <a:pt x="6509" y="3287"/>
                  </a:lnTo>
                  <a:lnTo>
                    <a:pt x="6507" y="3312"/>
                  </a:lnTo>
                  <a:lnTo>
                    <a:pt x="6504" y="3337"/>
                  </a:lnTo>
                  <a:lnTo>
                    <a:pt x="6499" y="3361"/>
                  </a:lnTo>
                  <a:lnTo>
                    <a:pt x="6494" y="3386"/>
                  </a:lnTo>
                  <a:lnTo>
                    <a:pt x="6488" y="3409"/>
                  </a:lnTo>
                  <a:lnTo>
                    <a:pt x="6479" y="3432"/>
                  </a:lnTo>
                  <a:lnTo>
                    <a:pt x="6471" y="3455"/>
                  </a:lnTo>
                  <a:lnTo>
                    <a:pt x="6460" y="3477"/>
                  </a:lnTo>
                  <a:lnTo>
                    <a:pt x="6450" y="3498"/>
                  </a:lnTo>
                  <a:lnTo>
                    <a:pt x="6437" y="3520"/>
                  </a:lnTo>
                  <a:lnTo>
                    <a:pt x="6425" y="3540"/>
                  </a:lnTo>
                  <a:lnTo>
                    <a:pt x="6411" y="3559"/>
                  </a:lnTo>
                  <a:lnTo>
                    <a:pt x="6396" y="3578"/>
                  </a:lnTo>
                  <a:lnTo>
                    <a:pt x="6380" y="3595"/>
                  </a:lnTo>
                  <a:lnTo>
                    <a:pt x="6363" y="3613"/>
                  </a:lnTo>
                  <a:lnTo>
                    <a:pt x="6347" y="3629"/>
                  </a:lnTo>
                  <a:lnTo>
                    <a:pt x="6329" y="3645"/>
                  </a:lnTo>
                  <a:lnTo>
                    <a:pt x="6310" y="3660"/>
                  </a:lnTo>
                  <a:lnTo>
                    <a:pt x="6291" y="3673"/>
                  </a:lnTo>
                  <a:lnTo>
                    <a:pt x="6270" y="3687"/>
                  </a:lnTo>
                  <a:lnTo>
                    <a:pt x="6250" y="3699"/>
                  </a:lnTo>
                  <a:lnTo>
                    <a:pt x="6227" y="3710"/>
                  </a:lnTo>
                  <a:lnTo>
                    <a:pt x="6205" y="3720"/>
                  </a:lnTo>
                  <a:lnTo>
                    <a:pt x="6183" y="3728"/>
                  </a:lnTo>
                  <a:lnTo>
                    <a:pt x="6160" y="3737"/>
                  </a:lnTo>
                  <a:lnTo>
                    <a:pt x="6137" y="3743"/>
                  </a:lnTo>
                  <a:lnTo>
                    <a:pt x="6112" y="3749"/>
                  </a:lnTo>
                  <a:lnTo>
                    <a:pt x="6088" y="3754"/>
                  </a:lnTo>
                  <a:lnTo>
                    <a:pt x="6063" y="3757"/>
                  </a:lnTo>
                  <a:lnTo>
                    <a:pt x="6038" y="3759"/>
                  </a:lnTo>
                  <a:lnTo>
                    <a:pt x="6012" y="3759"/>
                  </a:lnTo>
                  <a:lnTo>
                    <a:pt x="6012" y="3759"/>
                  </a:lnTo>
                  <a:lnTo>
                    <a:pt x="5982" y="3758"/>
                  </a:lnTo>
                  <a:lnTo>
                    <a:pt x="5952" y="3756"/>
                  </a:lnTo>
                  <a:lnTo>
                    <a:pt x="5924" y="3752"/>
                  </a:lnTo>
                  <a:lnTo>
                    <a:pt x="5895" y="3745"/>
                  </a:lnTo>
                  <a:lnTo>
                    <a:pt x="5868" y="3737"/>
                  </a:lnTo>
                  <a:lnTo>
                    <a:pt x="5840" y="3728"/>
                  </a:lnTo>
                  <a:lnTo>
                    <a:pt x="5814" y="3718"/>
                  </a:lnTo>
                  <a:lnTo>
                    <a:pt x="5788" y="3705"/>
                  </a:lnTo>
                  <a:lnTo>
                    <a:pt x="4454" y="5427"/>
                  </a:lnTo>
                  <a:lnTo>
                    <a:pt x="4454" y="5427"/>
                  </a:lnTo>
                  <a:lnTo>
                    <a:pt x="4464" y="5442"/>
                  </a:lnTo>
                  <a:lnTo>
                    <a:pt x="4474" y="5457"/>
                  </a:lnTo>
                  <a:lnTo>
                    <a:pt x="4483" y="5473"/>
                  </a:lnTo>
                  <a:lnTo>
                    <a:pt x="4492" y="5490"/>
                  </a:lnTo>
                  <a:lnTo>
                    <a:pt x="4500" y="5507"/>
                  </a:lnTo>
                  <a:lnTo>
                    <a:pt x="4508" y="5524"/>
                  </a:lnTo>
                  <a:lnTo>
                    <a:pt x="4514" y="5542"/>
                  </a:lnTo>
                  <a:lnTo>
                    <a:pt x="4520" y="5560"/>
                  </a:lnTo>
                  <a:lnTo>
                    <a:pt x="4526" y="5578"/>
                  </a:lnTo>
                  <a:lnTo>
                    <a:pt x="4531" y="5595"/>
                  </a:lnTo>
                  <a:lnTo>
                    <a:pt x="4534" y="5614"/>
                  </a:lnTo>
                  <a:lnTo>
                    <a:pt x="4538" y="5633"/>
                  </a:lnTo>
                  <a:lnTo>
                    <a:pt x="4540" y="5652"/>
                  </a:lnTo>
                  <a:lnTo>
                    <a:pt x="4542" y="5671"/>
                  </a:lnTo>
                  <a:lnTo>
                    <a:pt x="4544" y="5691"/>
                  </a:lnTo>
                  <a:lnTo>
                    <a:pt x="4544" y="5710"/>
                  </a:lnTo>
                  <a:lnTo>
                    <a:pt x="4544" y="5710"/>
                  </a:lnTo>
                  <a:lnTo>
                    <a:pt x="4544" y="5737"/>
                  </a:lnTo>
                  <a:lnTo>
                    <a:pt x="4541" y="5762"/>
                  </a:lnTo>
                  <a:lnTo>
                    <a:pt x="4538" y="5786"/>
                  </a:lnTo>
                  <a:lnTo>
                    <a:pt x="4534" y="5811"/>
                  </a:lnTo>
                  <a:lnTo>
                    <a:pt x="4528" y="5835"/>
                  </a:lnTo>
                  <a:lnTo>
                    <a:pt x="4521" y="5859"/>
                  </a:lnTo>
                  <a:lnTo>
                    <a:pt x="4514" y="5882"/>
                  </a:lnTo>
                  <a:lnTo>
                    <a:pt x="4504" y="5904"/>
                  </a:lnTo>
                  <a:lnTo>
                    <a:pt x="4495" y="5927"/>
                  </a:lnTo>
                  <a:lnTo>
                    <a:pt x="4483" y="5948"/>
                  </a:lnTo>
                  <a:lnTo>
                    <a:pt x="4472" y="5969"/>
                  </a:lnTo>
                  <a:lnTo>
                    <a:pt x="4459" y="5989"/>
                  </a:lnTo>
                  <a:lnTo>
                    <a:pt x="4444" y="6009"/>
                  </a:lnTo>
                  <a:lnTo>
                    <a:pt x="4430" y="6027"/>
                  </a:lnTo>
                  <a:lnTo>
                    <a:pt x="4415" y="6046"/>
                  </a:lnTo>
                  <a:lnTo>
                    <a:pt x="4398" y="6063"/>
                  </a:lnTo>
                  <a:lnTo>
                    <a:pt x="4381" y="6079"/>
                  </a:lnTo>
                  <a:lnTo>
                    <a:pt x="4362" y="6094"/>
                  </a:lnTo>
                  <a:lnTo>
                    <a:pt x="4344" y="6109"/>
                  </a:lnTo>
                  <a:lnTo>
                    <a:pt x="4324" y="6124"/>
                  </a:lnTo>
                  <a:lnTo>
                    <a:pt x="4304" y="6136"/>
                  </a:lnTo>
                  <a:lnTo>
                    <a:pt x="4283" y="6148"/>
                  </a:lnTo>
                  <a:lnTo>
                    <a:pt x="4262" y="6160"/>
                  </a:lnTo>
                  <a:lnTo>
                    <a:pt x="4240" y="6169"/>
                  </a:lnTo>
                  <a:lnTo>
                    <a:pt x="4218" y="6179"/>
                  </a:lnTo>
                  <a:lnTo>
                    <a:pt x="4194" y="6186"/>
                  </a:lnTo>
                  <a:lnTo>
                    <a:pt x="4170" y="6192"/>
                  </a:lnTo>
                  <a:lnTo>
                    <a:pt x="4146" y="6199"/>
                  </a:lnTo>
                  <a:lnTo>
                    <a:pt x="4122" y="6203"/>
                  </a:lnTo>
                  <a:lnTo>
                    <a:pt x="4097" y="6206"/>
                  </a:lnTo>
                  <a:lnTo>
                    <a:pt x="4072" y="6208"/>
                  </a:lnTo>
                  <a:lnTo>
                    <a:pt x="4046" y="6208"/>
                  </a:lnTo>
                  <a:lnTo>
                    <a:pt x="4046" y="6208"/>
                  </a:lnTo>
                  <a:lnTo>
                    <a:pt x="4021" y="6208"/>
                  </a:lnTo>
                  <a:lnTo>
                    <a:pt x="3995" y="6206"/>
                  </a:lnTo>
                  <a:lnTo>
                    <a:pt x="3971" y="6203"/>
                  </a:lnTo>
                  <a:lnTo>
                    <a:pt x="3946" y="6199"/>
                  </a:lnTo>
                  <a:lnTo>
                    <a:pt x="3922" y="6192"/>
                  </a:lnTo>
                  <a:lnTo>
                    <a:pt x="3898" y="6186"/>
                  </a:lnTo>
                  <a:lnTo>
                    <a:pt x="3875" y="6179"/>
                  </a:lnTo>
                  <a:lnTo>
                    <a:pt x="3853" y="6169"/>
                  </a:lnTo>
                  <a:lnTo>
                    <a:pt x="3831" y="6160"/>
                  </a:lnTo>
                  <a:lnTo>
                    <a:pt x="3810" y="6148"/>
                  </a:lnTo>
                  <a:lnTo>
                    <a:pt x="3789" y="6136"/>
                  </a:lnTo>
                  <a:lnTo>
                    <a:pt x="3769" y="6124"/>
                  </a:lnTo>
                  <a:lnTo>
                    <a:pt x="3748" y="6109"/>
                  </a:lnTo>
                  <a:lnTo>
                    <a:pt x="3729" y="6094"/>
                  </a:lnTo>
                  <a:lnTo>
                    <a:pt x="3712" y="6079"/>
                  </a:lnTo>
                  <a:lnTo>
                    <a:pt x="3695" y="6063"/>
                  </a:lnTo>
                  <a:lnTo>
                    <a:pt x="3678" y="6046"/>
                  </a:lnTo>
                  <a:lnTo>
                    <a:pt x="3662" y="6027"/>
                  </a:lnTo>
                  <a:lnTo>
                    <a:pt x="3647" y="6009"/>
                  </a:lnTo>
                  <a:lnTo>
                    <a:pt x="3634" y="5989"/>
                  </a:lnTo>
                  <a:lnTo>
                    <a:pt x="3621" y="5969"/>
                  </a:lnTo>
                  <a:lnTo>
                    <a:pt x="3608" y="5948"/>
                  </a:lnTo>
                  <a:lnTo>
                    <a:pt x="3598" y="5927"/>
                  </a:lnTo>
                  <a:lnTo>
                    <a:pt x="3588" y="5904"/>
                  </a:lnTo>
                  <a:lnTo>
                    <a:pt x="3579" y="5882"/>
                  </a:lnTo>
                  <a:lnTo>
                    <a:pt x="3571" y="5859"/>
                  </a:lnTo>
                  <a:lnTo>
                    <a:pt x="3564" y="5835"/>
                  </a:lnTo>
                  <a:lnTo>
                    <a:pt x="3559" y="5811"/>
                  </a:lnTo>
                  <a:lnTo>
                    <a:pt x="3554" y="5786"/>
                  </a:lnTo>
                  <a:lnTo>
                    <a:pt x="3551" y="5762"/>
                  </a:lnTo>
                  <a:lnTo>
                    <a:pt x="3549" y="5737"/>
                  </a:lnTo>
                  <a:lnTo>
                    <a:pt x="3548" y="5710"/>
                  </a:lnTo>
                  <a:lnTo>
                    <a:pt x="3548" y="5710"/>
                  </a:lnTo>
                  <a:lnTo>
                    <a:pt x="3549" y="5685"/>
                  </a:lnTo>
                  <a:lnTo>
                    <a:pt x="3551" y="5660"/>
                  </a:lnTo>
                  <a:lnTo>
                    <a:pt x="3554" y="5636"/>
                  </a:lnTo>
                  <a:lnTo>
                    <a:pt x="3559" y="5610"/>
                  </a:lnTo>
                  <a:lnTo>
                    <a:pt x="3564" y="5587"/>
                  </a:lnTo>
                  <a:lnTo>
                    <a:pt x="3571" y="5563"/>
                  </a:lnTo>
                  <a:lnTo>
                    <a:pt x="3579" y="5540"/>
                  </a:lnTo>
                  <a:lnTo>
                    <a:pt x="3588" y="5517"/>
                  </a:lnTo>
                  <a:lnTo>
                    <a:pt x="3598" y="5495"/>
                  </a:lnTo>
                  <a:lnTo>
                    <a:pt x="3608" y="5474"/>
                  </a:lnTo>
                  <a:lnTo>
                    <a:pt x="3621" y="5453"/>
                  </a:lnTo>
                  <a:lnTo>
                    <a:pt x="3634" y="5433"/>
                  </a:lnTo>
                  <a:lnTo>
                    <a:pt x="3647" y="5413"/>
                  </a:lnTo>
                  <a:lnTo>
                    <a:pt x="3662" y="5394"/>
                  </a:lnTo>
                  <a:lnTo>
                    <a:pt x="3678" y="5376"/>
                  </a:lnTo>
                  <a:lnTo>
                    <a:pt x="3695" y="5359"/>
                  </a:lnTo>
                  <a:lnTo>
                    <a:pt x="3712" y="5342"/>
                  </a:lnTo>
                  <a:lnTo>
                    <a:pt x="3729" y="5327"/>
                  </a:lnTo>
                  <a:lnTo>
                    <a:pt x="3748" y="5312"/>
                  </a:lnTo>
                  <a:lnTo>
                    <a:pt x="3769" y="5298"/>
                  </a:lnTo>
                  <a:lnTo>
                    <a:pt x="3789" y="5286"/>
                  </a:lnTo>
                  <a:lnTo>
                    <a:pt x="3810" y="5274"/>
                  </a:lnTo>
                  <a:lnTo>
                    <a:pt x="3831" y="5262"/>
                  </a:lnTo>
                  <a:lnTo>
                    <a:pt x="3853" y="5253"/>
                  </a:lnTo>
                  <a:lnTo>
                    <a:pt x="3875" y="5243"/>
                  </a:lnTo>
                  <a:lnTo>
                    <a:pt x="3898" y="5236"/>
                  </a:lnTo>
                  <a:lnTo>
                    <a:pt x="3922" y="5229"/>
                  </a:lnTo>
                  <a:lnTo>
                    <a:pt x="3946" y="5223"/>
                  </a:lnTo>
                  <a:lnTo>
                    <a:pt x="3971" y="5219"/>
                  </a:lnTo>
                  <a:lnTo>
                    <a:pt x="3995" y="5216"/>
                  </a:lnTo>
                  <a:lnTo>
                    <a:pt x="4021" y="5214"/>
                  </a:lnTo>
                  <a:lnTo>
                    <a:pt x="4046" y="5213"/>
                  </a:lnTo>
                  <a:lnTo>
                    <a:pt x="4046" y="5213"/>
                  </a:lnTo>
                  <a:lnTo>
                    <a:pt x="4079" y="5214"/>
                  </a:lnTo>
                  <a:lnTo>
                    <a:pt x="4109" y="5217"/>
                  </a:lnTo>
                  <a:lnTo>
                    <a:pt x="4140" y="5222"/>
                  </a:lnTo>
                  <a:lnTo>
                    <a:pt x="4170" y="5229"/>
                  </a:lnTo>
                  <a:lnTo>
                    <a:pt x="4200" y="5237"/>
                  </a:lnTo>
                  <a:lnTo>
                    <a:pt x="4228" y="5248"/>
                  </a:lnTo>
                  <a:lnTo>
                    <a:pt x="4256" y="5259"/>
                  </a:lnTo>
                  <a:lnTo>
                    <a:pt x="4282" y="5273"/>
                  </a:lnTo>
                  <a:lnTo>
                    <a:pt x="5613" y="3556"/>
                  </a:lnTo>
                  <a:lnTo>
                    <a:pt x="5613" y="3556"/>
                  </a:lnTo>
                  <a:lnTo>
                    <a:pt x="5601" y="3541"/>
                  </a:lnTo>
                  <a:lnTo>
                    <a:pt x="5591" y="3525"/>
                  </a:lnTo>
                  <a:lnTo>
                    <a:pt x="5581" y="3508"/>
                  </a:lnTo>
                  <a:lnTo>
                    <a:pt x="5572" y="3491"/>
                  </a:lnTo>
                  <a:lnTo>
                    <a:pt x="5563" y="3474"/>
                  </a:lnTo>
                  <a:lnTo>
                    <a:pt x="5555" y="3456"/>
                  </a:lnTo>
                  <a:lnTo>
                    <a:pt x="5547" y="3438"/>
                  </a:lnTo>
                  <a:lnTo>
                    <a:pt x="5541" y="3419"/>
                  </a:lnTo>
                  <a:lnTo>
                    <a:pt x="5535" y="3400"/>
                  </a:lnTo>
                  <a:lnTo>
                    <a:pt x="5529" y="3381"/>
                  </a:lnTo>
                  <a:lnTo>
                    <a:pt x="5525" y="3362"/>
                  </a:lnTo>
                  <a:lnTo>
                    <a:pt x="5521" y="3342"/>
                  </a:lnTo>
                  <a:lnTo>
                    <a:pt x="5518" y="3322"/>
                  </a:lnTo>
                  <a:lnTo>
                    <a:pt x="5517" y="3302"/>
                  </a:lnTo>
                  <a:lnTo>
                    <a:pt x="5515" y="3282"/>
                  </a:lnTo>
                  <a:lnTo>
                    <a:pt x="5515" y="3261"/>
                  </a:lnTo>
                  <a:lnTo>
                    <a:pt x="5515" y="3261"/>
                  </a:lnTo>
                  <a:lnTo>
                    <a:pt x="5515" y="3240"/>
                  </a:lnTo>
                  <a:lnTo>
                    <a:pt x="5517" y="3219"/>
                  </a:lnTo>
                  <a:lnTo>
                    <a:pt x="5519" y="3199"/>
                  </a:lnTo>
                  <a:lnTo>
                    <a:pt x="5522" y="3179"/>
                  </a:lnTo>
                  <a:lnTo>
                    <a:pt x="5525" y="3158"/>
                  </a:lnTo>
                  <a:lnTo>
                    <a:pt x="5530" y="3139"/>
                  </a:lnTo>
                  <a:lnTo>
                    <a:pt x="5536" y="3119"/>
                  </a:lnTo>
                  <a:lnTo>
                    <a:pt x="5542" y="3100"/>
                  </a:lnTo>
                  <a:lnTo>
                    <a:pt x="3666" y="2069"/>
                  </a:lnTo>
                  <a:lnTo>
                    <a:pt x="3666" y="2069"/>
                  </a:lnTo>
                  <a:lnTo>
                    <a:pt x="3648" y="2089"/>
                  </a:lnTo>
                  <a:lnTo>
                    <a:pt x="3629" y="2109"/>
                  </a:lnTo>
                  <a:lnTo>
                    <a:pt x="3609" y="2127"/>
                  </a:lnTo>
                  <a:lnTo>
                    <a:pt x="3589" y="2145"/>
                  </a:lnTo>
                  <a:lnTo>
                    <a:pt x="3567" y="2161"/>
                  </a:lnTo>
                  <a:lnTo>
                    <a:pt x="3545" y="2175"/>
                  </a:lnTo>
                  <a:lnTo>
                    <a:pt x="3522" y="2189"/>
                  </a:lnTo>
                  <a:lnTo>
                    <a:pt x="3498" y="2202"/>
                  </a:lnTo>
                  <a:lnTo>
                    <a:pt x="3472" y="2213"/>
                  </a:lnTo>
                  <a:lnTo>
                    <a:pt x="3447" y="2223"/>
                  </a:lnTo>
                  <a:lnTo>
                    <a:pt x="3421" y="2231"/>
                  </a:lnTo>
                  <a:lnTo>
                    <a:pt x="3394" y="2239"/>
                  </a:lnTo>
                  <a:lnTo>
                    <a:pt x="3367" y="2244"/>
                  </a:lnTo>
                  <a:lnTo>
                    <a:pt x="3338" y="2248"/>
                  </a:lnTo>
                  <a:lnTo>
                    <a:pt x="3310" y="2250"/>
                  </a:lnTo>
                  <a:lnTo>
                    <a:pt x="3281" y="2251"/>
                  </a:lnTo>
                  <a:lnTo>
                    <a:pt x="3281" y="2251"/>
                  </a:lnTo>
                  <a:lnTo>
                    <a:pt x="3250" y="2250"/>
                  </a:lnTo>
                  <a:lnTo>
                    <a:pt x="3219" y="2248"/>
                  </a:lnTo>
                  <a:lnTo>
                    <a:pt x="3190" y="2243"/>
                  </a:lnTo>
                  <a:lnTo>
                    <a:pt x="3160" y="2236"/>
                  </a:lnTo>
                  <a:lnTo>
                    <a:pt x="3131" y="2228"/>
                  </a:lnTo>
                  <a:lnTo>
                    <a:pt x="3103" y="2219"/>
                  </a:lnTo>
                  <a:lnTo>
                    <a:pt x="3076" y="2207"/>
                  </a:lnTo>
                  <a:lnTo>
                    <a:pt x="3049" y="2194"/>
                  </a:lnTo>
                  <a:lnTo>
                    <a:pt x="3024" y="2180"/>
                  </a:lnTo>
                  <a:lnTo>
                    <a:pt x="2999" y="2164"/>
                  </a:lnTo>
                  <a:lnTo>
                    <a:pt x="2976" y="2146"/>
                  </a:lnTo>
                  <a:lnTo>
                    <a:pt x="2953" y="2128"/>
                  </a:lnTo>
                  <a:lnTo>
                    <a:pt x="2932" y="2108"/>
                  </a:lnTo>
                  <a:lnTo>
                    <a:pt x="2911" y="2087"/>
                  </a:lnTo>
                  <a:lnTo>
                    <a:pt x="2893" y="2065"/>
                  </a:lnTo>
                  <a:lnTo>
                    <a:pt x="2875" y="2041"/>
                  </a:lnTo>
                  <a:lnTo>
                    <a:pt x="2289" y="3643"/>
                  </a:lnTo>
                  <a:lnTo>
                    <a:pt x="1580" y="2933"/>
                  </a:lnTo>
                  <a:lnTo>
                    <a:pt x="1580" y="2933"/>
                  </a:lnTo>
                  <a:lnTo>
                    <a:pt x="1559" y="2952"/>
                  </a:lnTo>
                  <a:lnTo>
                    <a:pt x="1539" y="2969"/>
                  </a:lnTo>
                  <a:lnTo>
                    <a:pt x="1517" y="2986"/>
                  </a:lnTo>
                  <a:lnTo>
                    <a:pt x="1496" y="3001"/>
                  </a:lnTo>
                  <a:lnTo>
                    <a:pt x="1473" y="3015"/>
                  </a:lnTo>
                  <a:lnTo>
                    <a:pt x="1450" y="3027"/>
                  </a:lnTo>
                  <a:lnTo>
                    <a:pt x="1427" y="3039"/>
                  </a:lnTo>
                  <a:lnTo>
                    <a:pt x="1402" y="3048"/>
                  </a:lnTo>
                  <a:lnTo>
                    <a:pt x="1378" y="3058"/>
                  </a:lnTo>
                  <a:lnTo>
                    <a:pt x="1354" y="3065"/>
                  </a:lnTo>
                  <a:lnTo>
                    <a:pt x="1329" y="3073"/>
                  </a:lnTo>
                  <a:lnTo>
                    <a:pt x="1304" y="3078"/>
                  </a:lnTo>
                  <a:lnTo>
                    <a:pt x="1279" y="3082"/>
                  </a:lnTo>
                  <a:lnTo>
                    <a:pt x="1254" y="3085"/>
                  </a:lnTo>
                  <a:lnTo>
                    <a:pt x="1227" y="3087"/>
                  </a:lnTo>
                  <a:lnTo>
                    <a:pt x="1202" y="3087"/>
                  </a:lnTo>
                  <a:lnTo>
                    <a:pt x="1202" y="3087"/>
                  </a:lnTo>
                  <a:lnTo>
                    <a:pt x="1177" y="3087"/>
                  </a:lnTo>
                  <a:lnTo>
                    <a:pt x="1150" y="3085"/>
                  </a:lnTo>
                  <a:lnTo>
                    <a:pt x="1125" y="3082"/>
                  </a:lnTo>
                  <a:lnTo>
                    <a:pt x="1100" y="3078"/>
                  </a:lnTo>
                  <a:lnTo>
                    <a:pt x="1074" y="3073"/>
                  </a:lnTo>
                  <a:lnTo>
                    <a:pt x="1050" y="3066"/>
                  </a:lnTo>
                  <a:lnTo>
                    <a:pt x="1025" y="3058"/>
                  </a:lnTo>
                  <a:lnTo>
                    <a:pt x="1001" y="3049"/>
                  </a:lnTo>
                  <a:lnTo>
                    <a:pt x="976" y="3039"/>
                  </a:lnTo>
                  <a:lnTo>
                    <a:pt x="953" y="3027"/>
                  </a:lnTo>
                  <a:lnTo>
                    <a:pt x="930" y="3015"/>
                  </a:lnTo>
                  <a:lnTo>
                    <a:pt x="908" y="3001"/>
                  </a:lnTo>
                  <a:lnTo>
                    <a:pt x="886" y="2986"/>
                  </a:lnTo>
                  <a:lnTo>
                    <a:pt x="865" y="2969"/>
                  </a:lnTo>
                  <a:lnTo>
                    <a:pt x="844" y="2952"/>
                  </a:lnTo>
                  <a:lnTo>
                    <a:pt x="824" y="2933"/>
                  </a:lnTo>
                  <a:lnTo>
                    <a:pt x="824" y="2933"/>
                  </a:lnTo>
                  <a:lnTo>
                    <a:pt x="803" y="2913"/>
                  </a:lnTo>
                  <a:lnTo>
                    <a:pt x="786" y="2893"/>
                  </a:lnTo>
                  <a:lnTo>
                    <a:pt x="769" y="2871"/>
                  </a:lnTo>
                  <a:lnTo>
                    <a:pt x="753" y="2849"/>
                  </a:lnTo>
                  <a:lnTo>
                    <a:pt x="738" y="2827"/>
                  </a:lnTo>
                  <a:lnTo>
                    <a:pt x="725" y="2804"/>
                  </a:lnTo>
                  <a:lnTo>
                    <a:pt x="713" y="2779"/>
                  </a:lnTo>
                  <a:lnTo>
                    <a:pt x="702" y="2756"/>
                  </a:lnTo>
                  <a:lnTo>
                    <a:pt x="693" y="2731"/>
                  </a:lnTo>
                  <a:lnTo>
                    <a:pt x="684" y="2707"/>
                  </a:lnTo>
                  <a:lnTo>
                    <a:pt x="677" y="2681"/>
                  </a:lnTo>
                  <a:lnTo>
                    <a:pt x="672" y="2656"/>
                  </a:lnTo>
                  <a:lnTo>
                    <a:pt x="666" y="2630"/>
                  </a:lnTo>
                  <a:lnTo>
                    <a:pt x="663" y="2604"/>
                  </a:lnTo>
                  <a:lnTo>
                    <a:pt x="661" y="2578"/>
                  </a:lnTo>
                  <a:lnTo>
                    <a:pt x="660" y="2553"/>
                  </a:lnTo>
                  <a:lnTo>
                    <a:pt x="660" y="2526"/>
                  </a:lnTo>
                  <a:lnTo>
                    <a:pt x="662" y="2500"/>
                  </a:lnTo>
                  <a:lnTo>
                    <a:pt x="664" y="2475"/>
                  </a:lnTo>
                  <a:lnTo>
                    <a:pt x="669" y="2448"/>
                  </a:lnTo>
                  <a:lnTo>
                    <a:pt x="674" y="2423"/>
                  </a:lnTo>
                  <a:lnTo>
                    <a:pt x="680" y="2398"/>
                  </a:lnTo>
                  <a:lnTo>
                    <a:pt x="687" y="2372"/>
                  </a:lnTo>
                  <a:lnTo>
                    <a:pt x="697" y="2348"/>
                  </a:lnTo>
                  <a:lnTo>
                    <a:pt x="708" y="2323"/>
                  </a:lnTo>
                  <a:lnTo>
                    <a:pt x="718" y="2300"/>
                  </a:lnTo>
                  <a:lnTo>
                    <a:pt x="731" y="2275"/>
                  </a:lnTo>
                  <a:lnTo>
                    <a:pt x="745" y="2253"/>
                  </a:lnTo>
                  <a:lnTo>
                    <a:pt x="760" y="2230"/>
                  </a:lnTo>
                  <a:lnTo>
                    <a:pt x="776" y="2209"/>
                  </a:lnTo>
                  <a:lnTo>
                    <a:pt x="794" y="2188"/>
                  </a:lnTo>
                  <a:lnTo>
                    <a:pt x="813" y="2167"/>
                  </a:lnTo>
                  <a:lnTo>
                    <a:pt x="813" y="2167"/>
                  </a:lnTo>
                  <a:close/>
                  <a:moveTo>
                    <a:pt x="4314" y="5710"/>
                  </a:moveTo>
                  <a:lnTo>
                    <a:pt x="4314" y="5710"/>
                  </a:lnTo>
                  <a:lnTo>
                    <a:pt x="4314" y="5697"/>
                  </a:lnTo>
                  <a:lnTo>
                    <a:pt x="4313" y="5684"/>
                  </a:lnTo>
                  <a:lnTo>
                    <a:pt x="4312" y="5670"/>
                  </a:lnTo>
                  <a:lnTo>
                    <a:pt x="4308" y="5657"/>
                  </a:lnTo>
                  <a:lnTo>
                    <a:pt x="4305" y="5644"/>
                  </a:lnTo>
                  <a:lnTo>
                    <a:pt x="4302" y="5631"/>
                  </a:lnTo>
                  <a:lnTo>
                    <a:pt x="4298" y="5619"/>
                  </a:lnTo>
                  <a:lnTo>
                    <a:pt x="4293" y="5607"/>
                  </a:lnTo>
                  <a:lnTo>
                    <a:pt x="4287" y="5594"/>
                  </a:lnTo>
                  <a:lnTo>
                    <a:pt x="4282" y="5583"/>
                  </a:lnTo>
                  <a:lnTo>
                    <a:pt x="4268" y="5561"/>
                  </a:lnTo>
                  <a:lnTo>
                    <a:pt x="4252" y="5541"/>
                  </a:lnTo>
                  <a:lnTo>
                    <a:pt x="4236" y="5522"/>
                  </a:lnTo>
                  <a:lnTo>
                    <a:pt x="4217" y="5504"/>
                  </a:lnTo>
                  <a:lnTo>
                    <a:pt x="4196" y="5489"/>
                  </a:lnTo>
                  <a:lnTo>
                    <a:pt x="4173" y="5475"/>
                  </a:lnTo>
                  <a:lnTo>
                    <a:pt x="4162" y="5469"/>
                  </a:lnTo>
                  <a:lnTo>
                    <a:pt x="4150" y="5464"/>
                  </a:lnTo>
                  <a:lnTo>
                    <a:pt x="4139" y="5459"/>
                  </a:lnTo>
                  <a:lnTo>
                    <a:pt x="4126" y="5455"/>
                  </a:lnTo>
                  <a:lnTo>
                    <a:pt x="4113" y="5451"/>
                  </a:lnTo>
                  <a:lnTo>
                    <a:pt x="4101" y="5449"/>
                  </a:lnTo>
                  <a:lnTo>
                    <a:pt x="4087" y="5446"/>
                  </a:lnTo>
                  <a:lnTo>
                    <a:pt x="4073" y="5445"/>
                  </a:lnTo>
                  <a:lnTo>
                    <a:pt x="4060" y="5444"/>
                  </a:lnTo>
                  <a:lnTo>
                    <a:pt x="4046" y="5443"/>
                  </a:lnTo>
                  <a:lnTo>
                    <a:pt x="4046" y="5443"/>
                  </a:lnTo>
                  <a:lnTo>
                    <a:pt x="4032" y="5444"/>
                  </a:lnTo>
                  <a:lnTo>
                    <a:pt x="4018" y="5445"/>
                  </a:lnTo>
                  <a:lnTo>
                    <a:pt x="4006" y="5446"/>
                  </a:lnTo>
                  <a:lnTo>
                    <a:pt x="3992" y="5449"/>
                  </a:lnTo>
                  <a:lnTo>
                    <a:pt x="3979" y="5451"/>
                  </a:lnTo>
                  <a:lnTo>
                    <a:pt x="3967" y="5455"/>
                  </a:lnTo>
                  <a:lnTo>
                    <a:pt x="3954" y="5459"/>
                  </a:lnTo>
                  <a:lnTo>
                    <a:pt x="3942" y="5464"/>
                  </a:lnTo>
                  <a:lnTo>
                    <a:pt x="3930" y="5469"/>
                  </a:lnTo>
                  <a:lnTo>
                    <a:pt x="3918" y="5475"/>
                  </a:lnTo>
                  <a:lnTo>
                    <a:pt x="3896" y="5489"/>
                  </a:lnTo>
                  <a:lnTo>
                    <a:pt x="3876" y="5504"/>
                  </a:lnTo>
                  <a:lnTo>
                    <a:pt x="3857" y="5522"/>
                  </a:lnTo>
                  <a:lnTo>
                    <a:pt x="3839" y="5541"/>
                  </a:lnTo>
                  <a:lnTo>
                    <a:pt x="3824" y="5561"/>
                  </a:lnTo>
                  <a:lnTo>
                    <a:pt x="3811" y="5583"/>
                  </a:lnTo>
                  <a:lnTo>
                    <a:pt x="3804" y="5594"/>
                  </a:lnTo>
                  <a:lnTo>
                    <a:pt x="3799" y="5607"/>
                  </a:lnTo>
                  <a:lnTo>
                    <a:pt x="3795" y="5619"/>
                  </a:lnTo>
                  <a:lnTo>
                    <a:pt x="3791" y="5631"/>
                  </a:lnTo>
                  <a:lnTo>
                    <a:pt x="3786" y="5644"/>
                  </a:lnTo>
                  <a:lnTo>
                    <a:pt x="3783" y="5657"/>
                  </a:lnTo>
                  <a:lnTo>
                    <a:pt x="3781" y="5670"/>
                  </a:lnTo>
                  <a:lnTo>
                    <a:pt x="3780" y="5684"/>
                  </a:lnTo>
                  <a:lnTo>
                    <a:pt x="3779" y="5697"/>
                  </a:lnTo>
                  <a:lnTo>
                    <a:pt x="3778" y="5710"/>
                  </a:lnTo>
                  <a:lnTo>
                    <a:pt x="3778" y="5710"/>
                  </a:lnTo>
                  <a:lnTo>
                    <a:pt x="3779" y="5725"/>
                  </a:lnTo>
                  <a:lnTo>
                    <a:pt x="3780" y="5738"/>
                  </a:lnTo>
                  <a:lnTo>
                    <a:pt x="3781" y="5752"/>
                  </a:lnTo>
                  <a:lnTo>
                    <a:pt x="3783" y="5765"/>
                  </a:lnTo>
                  <a:lnTo>
                    <a:pt x="3786" y="5778"/>
                  </a:lnTo>
                  <a:lnTo>
                    <a:pt x="3791" y="5791"/>
                  </a:lnTo>
                  <a:lnTo>
                    <a:pt x="3795" y="5803"/>
                  </a:lnTo>
                  <a:lnTo>
                    <a:pt x="3799" y="5815"/>
                  </a:lnTo>
                  <a:lnTo>
                    <a:pt x="3804" y="5826"/>
                  </a:lnTo>
                  <a:lnTo>
                    <a:pt x="3811" y="5838"/>
                  </a:lnTo>
                  <a:lnTo>
                    <a:pt x="3824" y="5860"/>
                  </a:lnTo>
                  <a:lnTo>
                    <a:pt x="3839" y="5881"/>
                  </a:lnTo>
                  <a:lnTo>
                    <a:pt x="3857" y="5900"/>
                  </a:lnTo>
                  <a:lnTo>
                    <a:pt x="3876" y="5917"/>
                  </a:lnTo>
                  <a:lnTo>
                    <a:pt x="3896" y="5933"/>
                  </a:lnTo>
                  <a:lnTo>
                    <a:pt x="3918" y="5947"/>
                  </a:lnTo>
                  <a:lnTo>
                    <a:pt x="3930" y="5952"/>
                  </a:lnTo>
                  <a:lnTo>
                    <a:pt x="3942" y="5957"/>
                  </a:lnTo>
                  <a:lnTo>
                    <a:pt x="3954" y="5962"/>
                  </a:lnTo>
                  <a:lnTo>
                    <a:pt x="3967" y="5967"/>
                  </a:lnTo>
                  <a:lnTo>
                    <a:pt x="3979" y="5970"/>
                  </a:lnTo>
                  <a:lnTo>
                    <a:pt x="3992" y="5973"/>
                  </a:lnTo>
                  <a:lnTo>
                    <a:pt x="4006" y="5976"/>
                  </a:lnTo>
                  <a:lnTo>
                    <a:pt x="4018" y="5977"/>
                  </a:lnTo>
                  <a:lnTo>
                    <a:pt x="4032" y="5978"/>
                  </a:lnTo>
                  <a:lnTo>
                    <a:pt x="4046" y="5978"/>
                  </a:lnTo>
                  <a:lnTo>
                    <a:pt x="4046" y="5978"/>
                  </a:lnTo>
                  <a:lnTo>
                    <a:pt x="4060" y="5978"/>
                  </a:lnTo>
                  <a:lnTo>
                    <a:pt x="4073" y="5977"/>
                  </a:lnTo>
                  <a:lnTo>
                    <a:pt x="4087" y="5976"/>
                  </a:lnTo>
                  <a:lnTo>
                    <a:pt x="4101" y="5973"/>
                  </a:lnTo>
                  <a:lnTo>
                    <a:pt x="4113" y="5970"/>
                  </a:lnTo>
                  <a:lnTo>
                    <a:pt x="4126" y="5967"/>
                  </a:lnTo>
                  <a:lnTo>
                    <a:pt x="4139" y="5962"/>
                  </a:lnTo>
                  <a:lnTo>
                    <a:pt x="4150" y="5957"/>
                  </a:lnTo>
                  <a:lnTo>
                    <a:pt x="4162" y="5952"/>
                  </a:lnTo>
                  <a:lnTo>
                    <a:pt x="4173" y="5947"/>
                  </a:lnTo>
                  <a:lnTo>
                    <a:pt x="4196" y="5933"/>
                  </a:lnTo>
                  <a:lnTo>
                    <a:pt x="4217" y="5917"/>
                  </a:lnTo>
                  <a:lnTo>
                    <a:pt x="4236" y="5900"/>
                  </a:lnTo>
                  <a:lnTo>
                    <a:pt x="4252" y="5881"/>
                  </a:lnTo>
                  <a:lnTo>
                    <a:pt x="4268" y="5860"/>
                  </a:lnTo>
                  <a:lnTo>
                    <a:pt x="4282" y="5838"/>
                  </a:lnTo>
                  <a:lnTo>
                    <a:pt x="4287" y="5826"/>
                  </a:lnTo>
                  <a:lnTo>
                    <a:pt x="4293" y="5815"/>
                  </a:lnTo>
                  <a:lnTo>
                    <a:pt x="4298" y="5803"/>
                  </a:lnTo>
                  <a:lnTo>
                    <a:pt x="4302" y="5791"/>
                  </a:lnTo>
                  <a:lnTo>
                    <a:pt x="4305" y="5778"/>
                  </a:lnTo>
                  <a:lnTo>
                    <a:pt x="4308" y="5765"/>
                  </a:lnTo>
                  <a:lnTo>
                    <a:pt x="4312" y="5752"/>
                  </a:lnTo>
                  <a:lnTo>
                    <a:pt x="4313" y="5738"/>
                  </a:lnTo>
                  <a:lnTo>
                    <a:pt x="4314" y="5725"/>
                  </a:lnTo>
                  <a:lnTo>
                    <a:pt x="4314" y="5710"/>
                  </a:lnTo>
                  <a:lnTo>
                    <a:pt x="4314" y="5710"/>
                  </a:lnTo>
                  <a:close/>
                  <a:moveTo>
                    <a:pt x="5744" y="3261"/>
                  </a:moveTo>
                  <a:lnTo>
                    <a:pt x="5744" y="3261"/>
                  </a:lnTo>
                  <a:lnTo>
                    <a:pt x="5744" y="3275"/>
                  </a:lnTo>
                  <a:lnTo>
                    <a:pt x="5746" y="3289"/>
                  </a:lnTo>
                  <a:lnTo>
                    <a:pt x="5748" y="3302"/>
                  </a:lnTo>
                  <a:lnTo>
                    <a:pt x="5750" y="3315"/>
                  </a:lnTo>
                  <a:lnTo>
                    <a:pt x="5753" y="3329"/>
                  </a:lnTo>
                  <a:lnTo>
                    <a:pt x="5756" y="3341"/>
                  </a:lnTo>
                  <a:lnTo>
                    <a:pt x="5760" y="3353"/>
                  </a:lnTo>
                  <a:lnTo>
                    <a:pt x="5766" y="3366"/>
                  </a:lnTo>
                  <a:lnTo>
                    <a:pt x="5771" y="3377"/>
                  </a:lnTo>
                  <a:lnTo>
                    <a:pt x="5777" y="3389"/>
                  </a:lnTo>
                  <a:lnTo>
                    <a:pt x="5790" y="3411"/>
                  </a:lnTo>
                  <a:lnTo>
                    <a:pt x="5806" y="3432"/>
                  </a:lnTo>
                  <a:lnTo>
                    <a:pt x="5823" y="3451"/>
                  </a:lnTo>
                  <a:lnTo>
                    <a:pt x="5841" y="3468"/>
                  </a:lnTo>
                  <a:lnTo>
                    <a:pt x="5863" y="3484"/>
                  </a:lnTo>
                  <a:lnTo>
                    <a:pt x="5885" y="3497"/>
                  </a:lnTo>
                  <a:lnTo>
                    <a:pt x="5896" y="3503"/>
                  </a:lnTo>
                  <a:lnTo>
                    <a:pt x="5908" y="3508"/>
                  </a:lnTo>
                  <a:lnTo>
                    <a:pt x="5921" y="3513"/>
                  </a:lnTo>
                  <a:lnTo>
                    <a:pt x="5932" y="3517"/>
                  </a:lnTo>
                  <a:lnTo>
                    <a:pt x="5945" y="3521"/>
                  </a:lnTo>
                  <a:lnTo>
                    <a:pt x="5959" y="3524"/>
                  </a:lnTo>
                  <a:lnTo>
                    <a:pt x="5971" y="3526"/>
                  </a:lnTo>
                  <a:lnTo>
                    <a:pt x="5985" y="3528"/>
                  </a:lnTo>
                  <a:lnTo>
                    <a:pt x="5999" y="3529"/>
                  </a:lnTo>
                  <a:lnTo>
                    <a:pt x="6012" y="3529"/>
                  </a:lnTo>
                  <a:lnTo>
                    <a:pt x="6012" y="3529"/>
                  </a:lnTo>
                  <a:lnTo>
                    <a:pt x="6026" y="3529"/>
                  </a:lnTo>
                  <a:lnTo>
                    <a:pt x="6040" y="3528"/>
                  </a:lnTo>
                  <a:lnTo>
                    <a:pt x="6053" y="3526"/>
                  </a:lnTo>
                  <a:lnTo>
                    <a:pt x="6066" y="3524"/>
                  </a:lnTo>
                  <a:lnTo>
                    <a:pt x="6079" y="3521"/>
                  </a:lnTo>
                  <a:lnTo>
                    <a:pt x="6091" y="3517"/>
                  </a:lnTo>
                  <a:lnTo>
                    <a:pt x="6104" y="3513"/>
                  </a:lnTo>
                  <a:lnTo>
                    <a:pt x="6117" y="3508"/>
                  </a:lnTo>
                  <a:lnTo>
                    <a:pt x="6128" y="3503"/>
                  </a:lnTo>
                  <a:lnTo>
                    <a:pt x="6140" y="3497"/>
                  </a:lnTo>
                  <a:lnTo>
                    <a:pt x="6162" y="3484"/>
                  </a:lnTo>
                  <a:lnTo>
                    <a:pt x="6182" y="3468"/>
                  </a:lnTo>
                  <a:lnTo>
                    <a:pt x="6201" y="3451"/>
                  </a:lnTo>
                  <a:lnTo>
                    <a:pt x="6219" y="3432"/>
                  </a:lnTo>
                  <a:lnTo>
                    <a:pt x="6234" y="3411"/>
                  </a:lnTo>
                  <a:lnTo>
                    <a:pt x="6247" y="3389"/>
                  </a:lnTo>
                  <a:lnTo>
                    <a:pt x="6254" y="3377"/>
                  </a:lnTo>
                  <a:lnTo>
                    <a:pt x="6259" y="3366"/>
                  </a:lnTo>
                  <a:lnTo>
                    <a:pt x="6263" y="3353"/>
                  </a:lnTo>
                  <a:lnTo>
                    <a:pt x="6267" y="3341"/>
                  </a:lnTo>
                  <a:lnTo>
                    <a:pt x="6272" y="3329"/>
                  </a:lnTo>
                  <a:lnTo>
                    <a:pt x="6275" y="3315"/>
                  </a:lnTo>
                  <a:lnTo>
                    <a:pt x="6277" y="3302"/>
                  </a:lnTo>
                  <a:lnTo>
                    <a:pt x="6279" y="3289"/>
                  </a:lnTo>
                  <a:lnTo>
                    <a:pt x="6280" y="3275"/>
                  </a:lnTo>
                  <a:lnTo>
                    <a:pt x="6280" y="3261"/>
                  </a:lnTo>
                  <a:lnTo>
                    <a:pt x="6280" y="3261"/>
                  </a:lnTo>
                  <a:lnTo>
                    <a:pt x="6280" y="3248"/>
                  </a:lnTo>
                  <a:lnTo>
                    <a:pt x="6279" y="3234"/>
                  </a:lnTo>
                  <a:lnTo>
                    <a:pt x="6277" y="3221"/>
                  </a:lnTo>
                  <a:lnTo>
                    <a:pt x="6275" y="3207"/>
                  </a:lnTo>
                  <a:lnTo>
                    <a:pt x="6272" y="3195"/>
                  </a:lnTo>
                  <a:lnTo>
                    <a:pt x="6267" y="3182"/>
                  </a:lnTo>
                  <a:lnTo>
                    <a:pt x="6263" y="3170"/>
                  </a:lnTo>
                  <a:lnTo>
                    <a:pt x="6259" y="3157"/>
                  </a:lnTo>
                  <a:lnTo>
                    <a:pt x="6254" y="3145"/>
                  </a:lnTo>
                  <a:lnTo>
                    <a:pt x="6247" y="3134"/>
                  </a:lnTo>
                  <a:lnTo>
                    <a:pt x="6234" y="3112"/>
                  </a:lnTo>
                  <a:lnTo>
                    <a:pt x="6219" y="3092"/>
                  </a:lnTo>
                  <a:lnTo>
                    <a:pt x="6201" y="3073"/>
                  </a:lnTo>
                  <a:lnTo>
                    <a:pt x="6182" y="3055"/>
                  </a:lnTo>
                  <a:lnTo>
                    <a:pt x="6162" y="3040"/>
                  </a:lnTo>
                  <a:lnTo>
                    <a:pt x="6140" y="3026"/>
                  </a:lnTo>
                  <a:lnTo>
                    <a:pt x="6128" y="3020"/>
                  </a:lnTo>
                  <a:lnTo>
                    <a:pt x="6117" y="3015"/>
                  </a:lnTo>
                  <a:lnTo>
                    <a:pt x="6104" y="3010"/>
                  </a:lnTo>
                  <a:lnTo>
                    <a:pt x="6091" y="3006"/>
                  </a:lnTo>
                  <a:lnTo>
                    <a:pt x="6079" y="3002"/>
                  </a:lnTo>
                  <a:lnTo>
                    <a:pt x="6066" y="2999"/>
                  </a:lnTo>
                  <a:lnTo>
                    <a:pt x="6053" y="2997"/>
                  </a:lnTo>
                  <a:lnTo>
                    <a:pt x="6040" y="2996"/>
                  </a:lnTo>
                  <a:lnTo>
                    <a:pt x="6026" y="2995"/>
                  </a:lnTo>
                  <a:lnTo>
                    <a:pt x="6012" y="2993"/>
                  </a:lnTo>
                  <a:lnTo>
                    <a:pt x="6012" y="2993"/>
                  </a:lnTo>
                  <a:lnTo>
                    <a:pt x="5999" y="2995"/>
                  </a:lnTo>
                  <a:lnTo>
                    <a:pt x="5985" y="2996"/>
                  </a:lnTo>
                  <a:lnTo>
                    <a:pt x="5971" y="2997"/>
                  </a:lnTo>
                  <a:lnTo>
                    <a:pt x="5959" y="2999"/>
                  </a:lnTo>
                  <a:lnTo>
                    <a:pt x="5945" y="3002"/>
                  </a:lnTo>
                  <a:lnTo>
                    <a:pt x="5932" y="3006"/>
                  </a:lnTo>
                  <a:lnTo>
                    <a:pt x="5921" y="3010"/>
                  </a:lnTo>
                  <a:lnTo>
                    <a:pt x="5908" y="3015"/>
                  </a:lnTo>
                  <a:lnTo>
                    <a:pt x="5896" y="3020"/>
                  </a:lnTo>
                  <a:lnTo>
                    <a:pt x="5885" y="3026"/>
                  </a:lnTo>
                  <a:lnTo>
                    <a:pt x="5863" y="3040"/>
                  </a:lnTo>
                  <a:lnTo>
                    <a:pt x="5841" y="3055"/>
                  </a:lnTo>
                  <a:lnTo>
                    <a:pt x="5823" y="3073"/>
                  </a:lnTo>
                  <a:lnTo>
                    <a:pt x="5806" y="3092"/>
                  </a:lnTo>
                  <a:lnTo>
                    <a:pt x="5790" y="3112"/>
                  </a:lnTo>
                  <a:lnTo>
                    <a:pt x="5777" y="3134"/>
                  </a:lnTo>
                  <a:lnTo>
                    <a:pt x="5771" y="3145"/>
                  </a:lnTo>
                  <a:lnTo>
                    <a:pt x="5766" y="3157"/>
                  </a:lnTo>
                  <a:lnTo>
                    <a:pt x="5760" y="3170"/>
                  </a:lnTo>
                  <a:lnTo>
                    <a:pt x="5756" y="3182"/>
                  </a:lnTo>
                  <a:lnTo>
                    <a:pt x="5753" y="3195"/>
                  </a:lnTo>
                  <a:lnTo>
                    <a:pt x="5750" y="3207"/>
                  </a:lnTo>
                  <a:lnTo>
                    <a:pt x="5748" y="3221"/>
                  </a:lnTo>
                  <a:lnTo>
                    <a:pt x="5746" y="3234"/>
                  </a:lnTo>
                  <a:lnTo>
                    <a:pt x="5744" y="3248"/>
                  </a:lnTo>
                  <a:lnTo>
                    <a:pt x="5744" y="3261"/>
                  </a:lnTo>
                  <a:lnTo>
                    <a:pt x="5744" y="3261"/>
                  </a:lnTo>
                  <a:close/>
                  <a:moveTo>
                    <a:pt x="1417" y="2771"/>
                  </a:moveTo>
                  <a:lnTo>
                    <a:pt x="975" y="2330"/>
                  </a:lnTo>
                  <a:lnTo>
                    <a:pt x="975" y="2330"/>
                  </a:lnTo>
                  <a:lnTo>
                    <a:pt x="965" y="2342"/>
                  </a:lnTo>
                  <a:lnTo>
                    <a:pt x="955" y="2354"/>
                  </a:lnTo>
                  <a:lnTo>
                    <a:pt x="946" y="2366"/>
                  </a:lnTo>
                  <a:lnTo>
                    <a:pt x="937" y="2380"/>
                  </a:lnTo>
                  <a:lnTo>
                    <a:pt x="930" y="2393"/>
                  </a:lnTo>
                  <a:lnTo>
                    <a:pt x="923" y="2406"/>
                  </a:lnTo>
                  <a:lnTo>
                    <a:pt x="916" y="2420"/>
                  </a:lnTo>
                  <a:lnTo>
                    <a:pt x="910" y="2434"/>
                  </a:lnTo>
                  <a:lnTo>
                    <a:pt x="906" y="2448"/>
                  </a:lnTo>
                  <a:lnTo>
                    <a:pt x="900" y="2462"/>
                  </a:lnTo>
                  <a:lnTo>
                    <a:pt x="897" y="2477"/>
                  </a:lnTo>
                  <a:lnTo>
                    <a:pt x="894" y="2492"/>
                  </a:lnTo>
                  <a:lnTo>
                    <a:pt x="892" y="2506"/>
                  </a:lnTo>
                  <a:lnTo>
                    <a:pt x="891" y="2521"/>
                  </a:lnTo>
                  <a:lnTo>
                    <a:pt x="890" y="2536"/>
                  </a:lnTo>
                  <a:lnTo>
                    <a:pt x="890" y="2551"/>
                  </a:lnTo>
                  <a:lnTo>
                    <a:pt x="891" y="2565"/>
                  </a:lnTo>
                  <a:lnTo>
                    <a:pt x="892" y="2581"/>
                  </a:lnTo>
                  <a:lnTo>
                    <a:pt x="894" y="2596"/>
                  </a:lnTo>
                  <a:lnTo>
                    <a:pt x="896" y="2610"/>
                  </a:lnTo>
                  <a:lnTo>
                    <a:pt x="900" y="2624"/>
                  </a:lnTo>
                  <a:lnTo>
                    <a:pt x="904" y="2639"/>
                  </a:lnTo>
                  <a:lnTo>
                    <a:pt x="909" y="2653"/>
                  </a:lnTo>
                  <a:lnTo>
                    <a:pt x="914" y="2668"/>
                  </a:lnTo>
                  <a:lnTo>
                    <a:pt x="921" y="2681"/>
                  </a:lnTo>
                  <a:lnTo>
                    <a:pt x="928" y="2695"/>
                  </a:lnTo>
                  <a:lnTo>
                    <a:pt x="935" y="2708"/>
                  </a:lnTo>
                  <a:lnTo>
                    <a:pt x="944" y="2721"/>
                  </a:lnTo>
                  <a:lnTo>
                    <a:pt x="952" y="2734"/>
                  </a:lnTo>
                  <a:lnTo>
                    <a:pt x="963" y="2746"/>
                  </a:lnTo>
                  <a:lnTo>
                    <a:pt x="972" y="2757"/>
                  </a:lnTo>
                  <a:lnTo>
                    <a:pt x="984" y="2769"/>
                  </a:lnTo>
                  <a:lnTo>
                    <a:pt x="984" y="2769"/>
                  </a:lnTo>
                  <a:lnTo>
                    <a:pt x="995" y="2779"/>
                  </a:lnTo>
                  <a:lnTo>
                    <a:pt x="1007" y="2790"/>
                  </a:lnTo>
                  <a:lnTo>
                    <a:pt x="1020" y="2799"/>
                  </a:lnTo>
                  <a:lnTo>
                    <a:pt x="1032" y="2808"/>
                  </a:lnTo>
                  <a:lnTo>
                    <a:pt x="1045" y="2815"/>
                  </a:lnTo>
                  <a:lnTo>
                    <a:pt x="1059" y="2823"/>
                  </a:lnTo>
                  <a:lnTo>
                    <a:pt x="1071" y="2829"/>
                  </a:lnTo>
                  <a:lnTo>
                    <a:pt x="1085" y="2835"/>
                  </a:lnTo>
                  <a:lnTo>
                    <a:pt x="1099" y="2841"/>
                  </a:lnTo>
                  <a:lnTo>
                    <a:pt x="1113" y="2845"/>
                  </a:lnTo>
                  <a:lnTo>
                    <a:pt x="1127" y="2849"/>
                  </a:lnTo>
                  <a:lnTo>
                    <a:pt x="1142" y="2852"/>
                  </a:lnTo>
                  <a:lnTo>
                    <a:pt x="1157" y="2854"/>
                  </a:lnTo>
                  <a:lnTo>
                    <a:pt x="1171" y="2856"/>
                  </a:lnTo>
                  <a:lnTo>
                    <a:pt x="1185" y="2857"/>
                  </a:lnTo>
                  <a:lnTo>
                    <a:pt x="1200" y="2857"/>
                  </a:lnTo>
                  <a:lnTo>
                    <a:pt x="1215" y="2857"/>
                  </a:lnTo>
                  <a:lnTo>
                    <a:pt x="1229" y="2856"/>
                  </a:lnTo>
                  <a:lnTo>
                    <a:pt x="1244" y="2854"/>
                  </a:lnTo>
                  <a:lnTo>
                    <a:pt x="1259" y="2852"/>
                  </a:lnTo>
                  <a:lnTo>
                    <a:pt x="1273" y="2849"/>
                  </a:lnTo>
                  <a:lnTo>
                    <a:pt x="1287" y="2845"/>
                  </a:lnTo>
                  <a:lnTo>
                    <a:pt x="1301" y="2841"/>
                  </a:lnTo>
                  <a:lnTo>
                    <a:pt x="1315" y="2836"/>
                  </a:lnTo>
                  <a:lnTo>
                    <a:pt x="1329" y="2830"/>
                  </a:lnTo>
                  <a:lnTo>
                    <a:pt x="1342" y="2824"/>
                  </a:lnTo>
                  <a:lnTo>
                    <a:pt x="1356" y="2816"/>
                  </a:lnTo>
                  <a:lnTo>
                    <a:pt x="1369" y="2809"/>
                  </a:lnTo>
                  <a:lnTo>
                    <a:pt x="1381" y="2801"/>
                  </a:lnTo>
                  <a:lnTo>
                    <a:pt x="1394" y="2791"/>
                  </a:lnTo>
                  <a:lnTo>
                    <a:pt x="1406" y="2782"/>
                  </a:lnTo>
                  <a:lnTo>
                    <a:pt x="1417" y="2771"/>
                  </a:lnTo>
                  <a:lnTo>
                    <a:pt x="1417" y="2771"/>
                  </a:lnTo>
                  <a:close/>
                  <a:moveTo>
                    <a:pt x="3281" y="1486"/>
                  </a:moveTo>
                  <a:lnTo>
                    <a:pt x="3281" y="1486"/>
                  </a:lnTo>
                  <a:lnTo>
                    <a:pt x="3268" y="1487"/>
                  </a:lnTo>
                  <a:lnTo>
                    <a:pt x="3254" y="1488"/>
                  </a:lnTo>
                  <a:lnTo>
                    <a:pt x="3240" y="1489"/>
                  </a:lnTo>
                  <a:lnTo>
                    <a:pt x="3228" y="1491"/>
                  </a:lnTo>
                  <a:lnTo>
                    <a:pt x="3214" y="1494"/>
                  </a:lnTo>
                  <a:lnTo>
                    <a:pt x="3201" y="1498"/>
                  </a:lnTo>
                  <a:lnTo>
                    <a:pt x="3189" y="1503"/>
                  </a:lnTo>
                  <a:lnTo>
                    <a:pt x="3177" y="1507"/>
                  </a:lnTo>
                  <a:lnTo>
                    <a:pt x="3165" y="1512"/>
                  </a:lnTo>
                  <a:lnTo>
                    <a:pt x="3154" y="1519"/>
                  </a:lnTo>
                  <a:lnTo>
                    <a:pt x="3132" y="1532"/>
                  </a:lnTo>
                  <a:lnTo>
                    <a:pt x="3111" y="1547"/>
                  </a:lnTo>
                  <a:lnTo>
                    <a:pt x="3092" y="1565"/>
                  </a:lnTo>
                  <a:lnTo>
                    <a:pt x="3075" y="1584"/>
                  </a:lnTo>
                  <a:lnTo>
                    <a:pt x="3059" y="1604"/>
                  </a:lnTo>
                  <a:lnTo>
                    <a:pt x="3045" y="1626"/>
                  </a:lnTo>
                  <a:lnTo>
                    <a:pt x="3040" y="1638"/>
                  </a:lnTo>
                  <a:lnTo>
                    <a:pt x="3035" y="1650"/>
                  </a:lnTo>
                  <a:lnTo>
                    <a:pt x="3029" y="1662"/>
                  </a:lnTo>
                  <a:lnTo>
                    <a:pt x="3025" y="1675"/>
                  </a:lnTo>
                  <a:lnTo>
                    <a:pt x="3022" y="1687"/>
                  </a:lnTo>
                  <a:lnTo>
                    <a:pt x="3019" y="1700"/>
                  </a:lnTo>
                  <a:lnTo>
                    <a:pt x="3017" y="1714"/>
                  </a:lnTo>
                  <a:lnTo>
                    <a:pt x="3015" y="1726"/>
                  </a:lnTo>
                  <a:lnTo>
                    <a:pt x="3014" y="1740"/>
                  </a:lnTo>
                  <a:lnTo>
                    <a:pt x="3014" y="1754"/>
                  </a:lnTo>
                  <a:lnTo>
                    <a:pt x="3014" y="1754"/>
                  </a:lnTo>
                  <a:lnTo>
                    <a:pt x="3014" y="1767"/>
                  </a:lnTo>
                  <a:lnTo>
                    <a:pt x="3015" y="1781"/>
                  </a:lnTo>
                  <a:lnTo>
                    <a:pt x="3017" y="1795"/>
                  </a:lnTo>
                  <a:lnTo>
                    <a:pt x="3019" y="1807"/>
                  </a:lnTo>
                  <a:lnTo>
                    <a:pt x="3022" y="1821"/>
                  </a:lnTo>
                  <a:lnTo>
                    <a:pt x="3025" y="1834"/>
                  </a:lnTo>
                  <a:lnTo>
                    <a:pt x="3029" y="1846"/>
                  </a:lnTo>
                  <a:lnTo>
                    <a:pt x="3035" y="1858"/>
                  </a:lnTo>
                  <a:lnTo>
                    <a:pt x="3040" y="1870"/>
                  </a:lnTo>
                  <a:lnTo>
                    <a:pt x="3045" y="1881"/>
                  </a:lnTo>
                  <a:lnTo>
                    <a:pt x="3059" y="1903"/>
                  </a:lnTo>
                  <a:lnTo>
                    <a:pt x="3075" y="1924"/>
                  </a:lnTo>
                  <a:lnTo>
                    <a:pt x="3092" y="1943"/>
                  </a:lnTo>
                  <a:lnTo>
                    <a:pt x="3111" y="1960"/>
                  </a:lnTo>
                  <a:lnTo>
                    <a:pt x="3132" y="1976"/>
                  </a:lnTo>
                  <a:lnTo>
                    <a:pt x="3154" y="1990"/>
                  </a:lnTo>
                  <a:lnTo>
                    <a:pt x="3165" y="1995"/>
                  </a:lnTo>
                  <a:lnTo>
                    <a:pt x="3177" y="2000"/>
                  </a:lnTo>
                  <a:lnTo>
                    <a:pt x="3189" y="2006"/>
                  </a:lnTo>
                  <a:lnTo>
                    <a:pt x="3201" y="2010"/>
                  </a:lnTo>
                  <a:lnTo>
                    <a:pt x="3214" y="2013"/>
                  </a:lnTo>
                  <a:lnTo>
                    <a:pt x="3228" y="2016"/>
                  </a:lnTo>
                  <a:lnTo>
                    <a:pt x="3240" y="2018"/>
                  </a:lnTo>
                  <a:lnTo>
                    <a:pt x="3254" y="2020"/>
                  </a:lnTo>
                  <a:lnTo>
                    <a:pt x="3268" y="2021"/>
                  </a:lnTo>
                  <a:lnTo>
                    <a:pt x="3281" y="2021"/>
                  </a:lnTo>
                  <a:lnTo>
                    <a:pt x="3281" y="2021"/>
                  </a:lnTo>
                  <a:lnTo>
                    <a:pt x="3295" y="2021"/>
                  </a:lnTo>
                  <a:lnTo>
                    <a:pt x="3309" y="2020"/>
                  </a:lnTo>
                  <a:lnTo>
                    <a:pt x="3321" y="2018"/>
                  </a:lnTo>
                  <a:lnTo>
                    <a:pt x="3335" y="2016"/>
                  </a:lnTo>
                  <a:lnTo>
                    <a:pt x="3348" y="2013"/>
                  </a:lnTo>
                  <a:lnTo>
                    <a:pt x="3360" y="2010"/>
                  </a:lnTo>
                  <a:lnTo>
                    <a:pt x="3373" y="2006"/>
                  </a:lnTo>
                  <a:lnTo>
                    <a:pt x="3385" y="2000"/>
                  </a:lnTo>
                  <a:lnTo>
                    <a:pt x="3397" y="1995"/>
                  </a:lnTo>
                  <a:lnTo>
                    <a:pt x="3409" y="1990"/>
                  </a:lnTo>
                  <a:lnTo>
                    <a:pt x="3431" y="1976"/>
                  </a:lnTo>
                  <a:lnTo>
                    <a:pt x="3451" y="1960"/>
                  </a:lnTo>
                  <a:lnTo>
                    <a:pt x="3470" y="1943"/>
                  </a:lnTo>
                  <a:lnTo>
                    <a:pt x="3488" y="1924"/>
                  </a:lnTo>
                  <a:lnTo>
                    <a:pt x="3503" y="1903"/>
                  </a:lnTo>
                  <a:lnTo>
                    <a:pt x="3516" y="1881"/>
                  </a:lnTo>
                  <a:lnTo>
                    <a:pt x="3523" y="1870"/>
                  </a:lnTo>
                  <a:lnTo>
                    <a:pt x="3528" y="1858"/>
                  </a:lnTo>
                  <a:lnTo>
                    <a:pt x="3532" y="1846"/>
                  </a:lnTo>
                  <a:lnTo>
                    <a:pt x="3537" y="1834"/>
                  </a:lnTo>
                  <a:lnTo>
                    <a:pt x="3541" y="1821"/>
                  </a:lnTo>
                  <a:lnTo>
                    <a:pt x="3544" y="1807"/>
                  </a:lnTo>
                  <a:lnTo>
                    <a:pt x="3546" y="1795"/>
                  </a:lnTo>
                  <a:lnTo>
                    <a:pt x="3547" y="1781"/>
                  </a:lnTo>
                  <a:lnTo>
                    <a:pt x="3548" y="1767"/>
                  </a:lnTo>
                  <a:lnTo>
                    <a:pt x="3549" y="1754"/>
                  </a:lnTo>
                  <a:lnTo>
                    <a:pt x="3549" y="1754"/>
                  </a:lnTo>
                  <a:lnTo>
                    <a:pt x="3548" y="1740"/>
                  </a:lnTo>
                  <a:lnTo>
                    <a:pt x="3547" y="1726"/>
                  </a:lnTo>
                  <a:lnTo>
                    <a:pt x="3546" y="1714"/>
                  </a:lnTo>
                  <a:lnTo>
                    <a:pt x="3544" y="1700"/>
                  </a:lnTo>
                  <a:lnTo>
                    <a:pt x="3541" y="1687"/>
                  </a:lnTo>
                  <a:lnTo>
                    <a:pt x="3537" y="1675"/>
                  </a:lnTo>
                  <a:lnTo>
                    <a:pt x="3532" y="1662"/>
                  </a:lnTo>
                  <a:lnTo>
                    <a:pt x="3528" y="1650"/>
                  </a:lnTo>
                  <a:lnTo>
                    <a:pt x="3523" y="1638"/>
                  </a:lnTo>
                  <a:lnTo>
                    <a:pt x="3516" y="1626"/>
                  </a:lnTo>
                  <a:lnTo>
                    <a:pt x="3503" y="1604"/>
                  </a:lnTo>
                  <a:lnTo>
                    <a:pt x="3488" y="1584"/>
                  </a:lnTo>
                  <a:lnTo>
                    <a:pt x="3470" y="1565"/>
                  </a:lnTo>
                  <a:lnTo>
                    <a:pt x="3451" y="1547"/>
                  </a:lnTo>
                  <a:lnTo>
                    <a:pt x="3431" y="1532"/>
                  </a:lnTo>
                  <a:lnTo>
                    <a:pt x="3409" y="1519"/>
                  </a:lnTo>
                  <a:lnTo>
                    <a:pt x="3397" y="1512"/>
                  </a:lnTo>
                  <a:lnTo>
                    <a:pt x="3385" y="1507"/>
                  </a:lnTo>
                  <a:lnTo>
                    <a:pt x="3373" y="1503"/>
                  </a:lnTo>
                  <a:lnTo>
                    <a:pt x="3360" y="1498"/>
                  </a:lnTo>
                  <a:lnTo>
                    <a:pt x="3348" y="1494"/>
                  </a:lnTo>
                  <a:lnTo>
                    <a:pt x="3335" y="1491"/>
                  </a:lnTo>
                  <a:lnTo>
                    <a:pt x="3321" y="1489"/>
                  </a:lnTo>
                  <a:lnTo>
                    <a:pt x="3309" y="1488"/>
                  </a:lnTo>
                  <a:lnTo>
                    <a:pt x="3295" y="1487"/>
                  </a:lnTo>
                  <a:lnTo>
                    <a:pt x="3281" y="1486"/>
                  </a:lnTo>
                  <a:lnTo>
                    <a:pt x="3281" y="1486"/>
                  </a:lnTo>
                  <a:close/>
                  <a:moveTo>
                    <a:pt x="2179" y="864"/>
                  </a:moveTo>
                  <a:lnTo>
                    <a:pt x="2840" y="1525"/>
                  </a:lnTo>
                  <a:lnTo>
                    <a:pt x="2840" y="1525"/>
                  </a:lnTo>
                  <a:lnTo>
                    <a:pt x="2854" y="1498"/>
                  </a:lnTo>
                  <a:lnTo>
                    <a:pt x="2871" y="1472"/>
                  </a:lnTo>
                  <a:lnTo>
                    <a:pt x="2889" y="1448"/>
                  </a:lnTo>
                  <a:lnTo>
                    <a:pt x="2909" y="1425"/>
                  </a:lnTo>
                  <a:lnTo>
                    <a:pt x="2930" y="1403"/>
                  </a:lnTo>
                  <a:lnTo>
                    <a:pt x="2952" y="1381"/>
                  </a:lnTo>
                  <a:lnTo>
                    <a:pt x="2976" y="1361"/>
                  </a:lnTo>
                  <a:lnTo>
                    <a:pt x="3000" y="1343"/>
                  </a:lnTo>
                  <a:lnTo>
                    <a:pt x="3026" y="1327"/>
                  </a:lnTo>
                  <a:lnTo>
                    <a:pt x="3053" y="1312"/>
                  </a:lnTo>
                  <a:lnTo>
                    <a:pt x="3081" y="1299"/>
                  </a:lnTo>
                  <a:lnTo>
                    <a:pt x="3109" y="1288"/>
                  </a:lnTo>
                  <a:lnTo>
                    <a:pt x="3139" y="1277"/>
                  </a:lnTo>
                  <a:lnTo>
                    <a:pt x="3170" y="1270"/>
                  </a:lnTo>
                  <a:lnTo>
                    <a:pt x="3200" y="1263"/>
                  </a:lnTo>
                  <a:lnTo>
                    <a:pt x="3232" y="1259"/>
                  </a:lnTo>
                  <a:lnTo>
                    <a:pt x="3214" y="1241"/>
                  </a:lnTo>
                  <a:lnTo>
                    <a:pt x="3304" y="1152"/>
                  </a:lnTo>
                  <a:lnTo>
                    <a:pt x="2597" y="446"/>
                  </a:lnTo>
                  <a:lnTo>
                    <a:pt x="2179" y="864"/>
                  </a:lnTo>
                  <a:close/>
                  <a:moveTo>
                    <a:pt x="2197" y="3226"/>
                  </a:moveTo>
                  <a:lnTo>
                    <a:pt x="2738" y="1748"/>
                  </a:lnTo>
                  <a:lnTo>
                    <a:pt x="1993" y="1003"/>
                  </a:lnTo>
                  <a:lnTo>
                    <a:pt x="502" y="1531"/>
                  </a:lnTo>
                  <a:lnTo>
                    <a:pt x="2197" y="3226"/>
                  </a:lnTo>
                  <a:close/>
                  <a:moveTo>
                    <a:pt x="2988" y="163"/>
                  </a:moveTo>
                  <a:lnTo>
                    <a:pt x="3663" y="838"/>
                  </a:lnTo>
                  <a:lnTo>
                    <a:pt x="3825" y="676"/>
                  </a:lnTo>
                  <a:lnTo>
                    <a:pt x="3151" y="0"/>
                  </a:lnTo>
                  <a:lnTo>
                    <a:pt x="2988" y="163"/>
                  </a:lnTo>
                  <a:close/>
                  <a:moveTo>
                    <a:pt x="5774" y="7581"/>
                  </a:moveTo>
                  <a:lnTo>
                    <a:pt x="2319" y="7581"/>
                  </a:lnTo>
                  <a:lnTo>
                    <a:pt x="2319" y="7122"/>
                  </a:lnTo>
                  <a:lnTo>
                    <a:pt x="3467" y="6817"/>
                  </a:lnTo>
                  <a:lnTo>
                    <a:pt x="3467" y="6224"/>
                  </a:lnTo>
                  <a:lnTo>
                    <a:pt x="4600" y="6224"/>
                  </a:lnTo>
                  <a:lnTo>
                    <a:pt x="4600" y="6810"/>
                  </a:lnTo>
                  <a:lnTo>
                    <a:pt x="5774" y="7115"/>
                  </a:lnTo>
                  <a:lnTo>
                    <a:pt x="5774" y="7581"/>
                  </a:lnTo>
                  <a:close/>
                  <a:moveTo>
                    <a:pt x="3696" y="6757"/>
                  </a:moveTo>
                  <a:lnTo>
                    <a:pt x="3719" y="6751"/>
                  </a:lnTo>
                  <a:lnTo>
                    <a:pt x="4371" y="6755"/>
                  </a:lnTo>
                  <a:lnTo>
                    <a:pt x="4371" y="6453"/>
                  </a:lnTo>
                  <a:lnTo>
                    <a:pt x="3696" y="6453"/>
                  </a:lnTo>
                  <a:lnTo>
                    <a:pt x="3696" y="6757"/>
                  </a:lnTo>
                  <a:close/>
                  <a:moveTo>
                    <a:pt x="5544" y="7293"/>
                  </a:moveTo>
                  <a:lnTo>
                    <a:pt x="4344" y="6981"/>
                  </a:lnTo>
                  <a:lnTo>
                    <a:pt x="3748" y="6981"/>
                  </a:lnTo>
                  <a:lnTo>
                    <a:pt x="2549" y="7298"/>
                  </a:lnTo>
                  <a:lnTo>
                    <a:pt x="2549" y="7351"/>
                  </a:lnTo>
                  <a:lnTo>
                    <a:pt x="5544" y="7351"/>
                  </a:lnTo>
                  <a:lnTo>
                    <a:pt x="5544" y="7293"/>
                  </a:lnTo>
                  <a:close/>
                </a:path>
              </a:pathLst>
            </a:custGeom>
            <a:solidFill>
              <a:schemeClr val="bg1"/>
            </a:solidFill>
            <a:ln>
              <a:noFill/>
            </a:ln>
          </p:spPr>
          <p:txBody>
            <a:bodyPr vert="horz" wrap="square" lIns="68580" tIns="34290" rIns="68580" bIns="34290" numCol="1" anchor="t" anchorCtr="0" compatLnSpc="1"/>
            <a:lstStyle/>
            <a:p>
              <a:endParaRPr lang="zh-CN" altLang="en-US" sz="1350">
                <a:solidFill>
                  <a:schemeClr val="accent1"/>
                </a:solidFill>
                <a:latin typeface="+mn-ea"/>
              </a:endParaRPr>
            </a:p>
          </p:txBody>
        </p:sp>
      </p:grpSp>
      <p:sp>
        <p:nvSpPr>
          <p:cNvPr id="19" name="矩形 18"/>
          <p:cNvSpPr/>
          <p:nvPr/>
        </p:nvSpPr>
        <p:spPr>
          <a:xfrm>
            <a:off x="3925907" y="1361869"/>
            <a:ext cx="1979336" cy="829945"/>
          </a:xfrm>
          <a:prstGeom prst="rect">
            <a:avLst/>
          </a:prstGeom>
        </p:spPr>
        <p:txBody>
          <a:bodyPr wrap="square">
            <a:spAutoFit/>
          </a:bodyPr>
          <a:lstStyle/>
          <a:p>
            <a:pPr algn="just">
              <a:lnSpc>
                <a:spcPct val="15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第一，沉着冷静，不慌不怒。</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grpSp>
        <p:nvGrpSpPr>
          <p:cNvPr id="22" name="组合 21"/>
          <p:cNvGrpSpPr/>
          <p:nvPr/>
        </p:nvGrpSpPr>
        <p:grpSpPr>
          <a:xfrm>
            <a:off x="6267006" y="1457599"/>
            <a:ext cx="500743" cy="500743"/>
            <a:chOff x="7545660" y="1059361"/>
            <a:chExt cx="667657" cy="667657"/>
          </a:xfrm>
        </p:grpSpPr>
        <p:sp>
          <p:nvSpPr>
            <p:cNvPr id="23" name="椭圆 22"/>
            <p:cNvSpPr/>
            <p:nvPr/>
          </p:nvSpPr>
          <p:spPr>
            <a:xfrm>
              <a:off x="7545660" y="1059361"/>
              <a:ext cx="667657" cy="667657"/>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4" name="Freeform 409"/>
            <p:cNvSpPr>
              <a:spLocks noEditPoints="1"/>
            </p:cNvSpPr>
            <p:nvPr/>
          </p:nvSpPr>
          <p:spPr bwMode="auto">
            <a:xfrm>
              <a:off x="7709088" y="1222838"/>
              <a:ext cx="340801" cy="340703"/>
            </a:xfrm>
            <a:custGeom>
              <a:avLst/>
              <a:gdLst>
                <a:gd name="T0" fmla="*/ 3365 w 7017"/>
                <a:gd name="T1" fmla="*/ 128 h 7016"/>
                <a:gd name="T2" fmla="*/ 2241 w 7017"/>
                <a:gd name="T3" fmla="*/ 20 h 7016"/>
                <a:gd name="T4" fmla="*/ 1035 w 7017"/>
                <a:gd name="T5" fmla="*/ 504 h 7016"/>
                <a:gd name="T6" fmla="*/ 242 w 7017"/>
                <a:gd name="T7" fmla="*/ 1470 h 7016"/>
                <a:gd name="T8" fmla="*/ 3 w 7017"/>
                <a:gd name="T9" fmla="*/ 2688 h 7016"/>
                <a:gd name="T10" fmla="*/ 395 w 7017"/>
                <a:gd name="T11" fmla="*/ 3926 h 7016"/>
                <a:gd name="T12" fmla="*/ 1301 w 7017"/>
                <a:gd name="T13" fmla="*/ 4788 h 7016"/>
                <a:gd name="T14" fmla="*/ 2559 w 7017"/>
                <a:gd name="T15" fmla="*/ 5119 h 7016"/>
                <a:gd name="T16" fmla="*/ 3597 w 7017"/>
                <a:gd name="T17" fmla="*/ 4901 h 7016"/>
                <a:gd name="T18" fmla="*/ 6084 w 7017"/>
                <a:gd name="T19" fmla="*/ 6985 h 7016"/>
                <a:gd name="T20" fmla="*/ 6749 w 7017"/>
                <a:gd name="T21" fmla="*/ 6852 h 7016"/>
                <a:gd name="T22" fmla="*/ 7012 w 7017"/>
                <a:gd name="T23" fmla="*/ 6380 h 7016"/>
                <a:gd name="T24" fmla="*/ 4529 w 7017"/>
                <a:gd name="T25" fmla="*/ 4196 h 7016"/>
                <a:gd name="T26" fmla="*/ 5065 w 7017"/>
                <a:gd name="T27" fmla="*/ 3092 h 7016"/>
                <a:gd name="T28" fmla="*/ 5027 w 7017"/>
                <a:gd name="T29" fmla="*/ 1874 h 7016"/>
                <a:gd name="T30" fmla="*/ 4369 w 7017"/>
                <a:gd name="T31" fmla="*/ 749 h 7016"/>
                <a:gd name="T32" fmla="*/ 6759 w 7017"/>
                <a:gd name="T33" fmla="*/ 6453 h 7016"/>
                <a:gd name="T34" fmla="*/ 6335 w 7017"/>
                <a:gd name="T35" fmla="*/ 6784 h 7016"/>
                <a:gd name="T36" fmla="*/ 3949 w 7017"/>
                <a:gd name="T37" fmla="*/ 4431 h 7016"/>
                <a:gd name="T38" fmla="*/ 2850 w 7017"/>
                <a:gd name="T39" fmla="*/ 4872 h 7016"/>
                <a:gd name="T40" fmla="*/ 1827 w 7017"/>
                <a:gd name="T41" fmla="*/ 4773 h 7016"/>
                <a:gd name="T42" fmla="*/ 873 w 7017"/>
                <a:gd name="T43" fmla="*/ 4165 h 7016"/>
                <a:gd name="T44" fmla="*/ 299 w 7017"/>
                <a:gd name="T45" fmla="*/ 3129 h 7016"/>
                <a:gd name="T46" fmla="*/ 299 w 7017"/>
                <a:gd name="T47" fmla="*/ 1993 h 7016"/>
                <a:gd name="T48" fmla="*/ 869 w 7017"/>
                <a:gd name="T49" fmla="*/ 957 h 7016"/>
                <a:gd name="T50" fmla="*/ 1825 w 7017"/>
                <a:gd name="T51" fmla="*/ 348 h 7016"/>
                <a:gd name="T52" fmla="*/ 2849 w 7017"/>
                <a:gd name="T53" fmla="*/ 248 h 7016"/>
                <a:gd name="T54" fmla="*/ 3944 w 7017"/>
                <a:gd name="T55" fmla="*/ 686 h 7016"/>
                <a:gd name="T56" fmla="*/ 4668 w 7017"/>
                <a:gd name="T57" fmla="*/ 1564 h 7016"/>
                <a:gd name="T58" fmla="*/ 4888 w 7017"/>
                <a:gd name="T59" fmla="*/ 2675 h 7016"/>
                <a:gd name="T60" fmla="*/ 4533 w 7017"/>
                <a:gd name="T61" fmla="*/ 3800 h 7016"/>
                <a:gd name="T62" fmla="*/ 3605 w 7017"/>
                <a:gd name="T63" fmla="*/ 903 h 7016"/>
                <a:gd name="T64" fmla="*/ 2658 w 7017"/>
                <a:gd name="T65" fmla="*/ 604 h 7016"/>
                <a:gd name="T66" fmla="*/ 1809 w 7017"/>
                <a:gd name="T67" fmla="*/ 750 h 7016"/>
                <a:gd name="T68" fmla="*/ 1044 w 7017"/>
                <a:gd name="T69" fmla="*/ 1323 h 7016"/>
                <a:gd name="T70" fmla="*/ 631 w 7017"/>
                <a:gd name="T71" fmla="*/ 2223 h 7016"/>
                <a:gd name="T72" fmla="*/ 701 w 7017"/>
                <a:gd name="T73" fmla="*/ 3175 h 7016"/>
                <a:gd name="T74" fmla="*/ 1211 w 7017"/>
                <a:gd name="T75" fmla="*/ 3978 h 7016"/>
                <a:gd name="T76" fmla="*/ 2081 w 7017"/>
                <a:gd name="T77" fmla="*/ 4458 h 7016"/>
                <a:gd name="T78" fmla="*/ 2946 w 7017"/>
                <a:gd name="T79" fmla="*/ 4480 h 7016"/>
                <a:gd name="T80" fmla="*/ 3840 w 7017"/>
                <a:gd name="T81" fmla="*/ 4040 h 7016"/>
                <a:gd name="T82" fmla="*/ 4389 w 7017"/>
                <a:gd name="T83" fmla="*/ 3262 h 7016"/>
                <a:gd name="T84" fmla="*/ 4504 w 7017"/>
                <a:gd name="T85" fmla="*/ 2317 h 7016"/>
                <a:gd name="T86" fmla="*/ 4134 w 7017"/>
                <a:gd name="T87" fmla="*/ 1396 h 7016"/>
                <a:gd name="T88" fmla="*/ 3413 w 7017"/>
                <a:gd name="T89" fmla="*/ 4063 h 7016"/>
                <a:gd name="T90" fmla="*/ 2560 w 7017"/>
                <a:gd name="T91" fmla="*/ 4288 h 7016"/>
                <a:gd name="T92" fmla="*/ 1822 w 7017"/>
                <a:gd name="T93" fmla="*/ 4122 h 7016"/>
                <a:gd name="T94" fmla="*/ 1170 w 7017"/>
                <a:gd name="T95" fmla="*/ 3587 h 7016"/>
                <a:gd name="T96" fmla="*/ 846 w 7017"/>
                <a:gd name="T97" fmla="*/ 2774 h 7016"/>
                <a:gd name="T98" fmla="*/ 947 w 7017"/>
                <a:gd name="T99" fmla="*/ 1940 h 7016"/>
                <a:gd name="T100" fmla="*/ 1432 w 7017"/>
                <a:gd name="T101" fmla="*/ 1252 h 7016"/>
                <a:gd name="T102" fmla="*/ 2219 w 7017"/>
                <a:gd name="T103" fmla="*/ 865 h 7016"/>
                <a:gd name="T104" fmla="*/ 2983 w 7017"/>
                <a:gd name="T105" fmla="*/ 883 h 7016"/>
                <a:gd name="T106" fmla="*/ 3750 w 7017"/>
                <a:gd name="T107" fmla="*/ 1308 h 7016"/>
                <a:gd name="T108" fmla="*/ 4202 w 7017"/>
                <a:gd name="T109" fmla="*/ 2016 h 7016"/>
                <a:gd name="T110" fmla="*/ 4264 w 7017"/>
                <a:gd name="T111" fmla="*/ 2856 h 7016"/>
                <a:gd name="T112" fmla="*/ 3900 w 7017"/>
                <a:gd name="T113" fmla="*/ 3651 h 7016"/>
                <a:gd name="T114" fmla="*/ 2015 w 7017"/>
                <a:gd name="T115" fmla="*/ 1406 h 7016"/>
                <a:gd name="T116" fmla="*/ 2534 w 7017"/>
                <a:gd name="T117" fmla="*/ 1515 h 7016"/>
                <a:gd name="T118" fmla="*/ 1839 w 7017"/>
                <a:gd name="T119" fmla="*/ 1804 h 7016"/>
                <a:gd name="T120" fmla="*/ 1285 w 7017"/>
                <a:gd name="T121" fmla="*/ 2560 h 7016"/>
                <a:gd name="T122" fmla="*/ 1434 w 7017"/>
                <a:gd name="T123" fmla="*/ 1961 h 70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017" h="7016">
                  <a:moveTo>
                    <a:pt x="4369" y="749"/>
                  </a:moveTo>
                  <a:lnTo>
                    <a:pt x="4369" y="749"/>
                  </a:lnTo>
                  <a:lnTo>
                    <a:pt x="4324" y="705"/>
                  </a:lnTo>
                  <a:lnTo>
                    <a:pt x="4277" y="662"/>
                  </a:lnTo>
                  <a:lnTo>
                    <a:pt x="4229" y="620"/>
                  </a:lnTo>
                  <a:lnTo>
                    <a:pt x="4181" y="579"/>
                  </a:lnTo>
                  <a:lnTo>
                    <a:pt x="4131" y="540"/>
                  </a:lnTo>
                  <a:lnTo>
                    <a:pt x="4082" y="502"/>
                  </a:lnTo>
                  <a:lnTo>
                    <a:pt x="4030" y="465"/>
                  </a:lnTo>
                  <a:lnTo>
                    <a:pt x="3978" y="429"/>
                  </a:lnTo>
                  <a:lnTo>
                    <a:pt x="3927" y="394"/>
                  </a:lnTo>
                  <a:lnTo>
                    <a:pt x="3873" y="361"/>
                  </a:lnTo>
                  <a:lnTo>
                    <a:pt x="3819" y="331"/>
                  </a:lnTo>
                  <a:lnTo>
                    <a:pt x="3764" y="300"/>
                  </a:lnTo>
                  <a:lnTo>
                    <a:pt x="3709" y="272"/>
                  </a:lnTo>
                  <a:lnTo>
                    <a:pt x="3653" y="244"/>
                  </a:lnTo>
                  <a:lnTo>
                    <a:pt x="3597" y="218"/>
                  </a:lnTo>
                  <a:lnTo>
                    <a:pt x="3540" y="194"/>
                  </a:lnTo>
                  <a:lnTo>
                    <a:pt x="3482" y="171"/>
                  </a:lnTo>
                  <a:lnTo>
                    <a:pt x="3424" y="150"/>
                  </a:lnTo>
                  <a:lnTo>
                    <a:pt x="3365" y="128"/>
                  </a:lnTo>
                  <a:lnTo>
                    <a:pt x="3305" y="111"/>
                  </a:lnTo>
                  <a:lnTo>
                    <a:pt x="3245" y="93"/>
                  </a:lnTo>
                  <a:lnTo>
                    <a:pt x="3185" y="77"/>
                  </a:lnTo>
                  <a:lnTo>
                    <a:pt x="3124" y="62"/>
                  </a:lnTo>
                  <a:lnTo>
                    <a:pt x="3063" y="49"/>
                  </a:lnTo>
                  <a:lnTo>
                    <a:pt x="3002" y="38"/>
                  </a:lnTo>
                  <a:lnTo>
                    <a:pt x="2940" y="28"/>
                  </a:lnTo>
                  <a:lnTo>
                    <a:pt x="2877" y="20"/>
                  </a:lnTo>
                  <a:lnTo>
                    <a:pt x="2815" y="12"/>
                  </a:lnTo>
                  <a:lnTo>
                    <a:pt x="2752" y="7"/>
                  </a:lnTo>
                  <a:lnTo>
                    <a:pt x="2689" y="3"/>
                  </a:lnTo>
                  <a:lnTo>
                    <a:pt x="2625" y="1"/>
                  </a:lnTo>
                  <a:lnTo>
                    <a:pt x="2561" y="0"/>
                  </a:lnTo>
                  <a:lnTo>
                    <a:pt x="2561" y="0"/>
                  </a:lnTo>
                  <a:lnTo>
                    <a:pt x="2558" y="0"/>
                  </a:lnTo>
                  <a:lnTo>
                    <a:pt x="2558" y="0"/>
                  </a:lnTo>
                  <a:lnTo>
                    <a:pt x="2495" y="1"/>
                  </a:lnTo>
                  <a:lnTo>
                    <a:pt x="2430" y="3"/>
                  </a:lnTo>
                  <a:lnTo>
                    <a:pt x="2367" y="7"/>
                  </a:lnTo>
                  <a:lnTo>
                    <a:pt x="2304" y="12"/>
                  </a:lnTo>
                  <a:lnTo>
                    <a:pt x="2241" y="20"/>
                  </a:lnTo>
                  <a:lnTo>
                    <a:pt x="2178" y="28"/>
                  </a:lnTo>
                  <a:lnTo>
                    <a:pt x="2116" y="38"/>
                  </a:lnTo>
                  <a:lnTo>
                    <a:pt x="2055" y="49"/>
                  </a:lnTo>
                  <a:lnTo>
                    <a:pt x="1993" y="63"/>
                  </a:lnTo>
                  <a:lnTo>
                    <a:pt x="1933" y="77"/>
                  </a:lnTo>
                  <a:lnTo>
                    <a:pt x="1871" y="94"/>
                  </a:lnTo>
                  <a:lnTo>
                    <a:pt x="1812" y="111"/>
                  </a:lnTo>
                  <a:lnTo>
                    <a:pt x="1752" y="129"/>
                  </a:lnTo>
                  <a:lnTo>
                    <a:pt x="1693" y="150"/>
                  </a:lnTo>
                  <a:lnTo>
                    <a:pt x="1635" y="172"/>
                  </a:lnTo>
                  <a:lnTo>
                    <a:pt x="1577" y="195"/>
                  </a:lnTo>
                  <a:lnTo>
                    <a:pt x="1520" y="219"/>
                  </a:lnTo>
                  <a:lnTo>
                    <a:pt x="1463" y="245"/>
                  </a:lnTo>
                  <a:lnTo>
                    <a:pt x="1408" y="273"/>
                  </a:lnTo>
                  <a:lnTo>
                    <a:pt x="1352" y="301"/>
                  </a:lnTo>
                  <a:lnTo>
                    <a:pt x="1298" y="332"/>
                  </a:lnTo>
                  <a:lnTo>
                    <a:pt x="1243" y="364"/>
                  </a:lnTo>
                  <a:lnTo>
                    <a:pt x="1190" y="396"/>
                  </a:lnTo>
                  <a:lnTo>
                    <a:pt x="1138" y="431"/>
                  </a:lnTo>
                  <a:lnTo>
                    <a:pt x="1086" y="467"/>
                  </a:lnTo>
                  <a:lnTo>
                    <a:pt x="1035" y="504"/>
                  </a:lnTo>
                  <a:lnTo>
                    <a:pt x="985" y="542"/>
                  </a:lnTo>
                  <a:lnTo>
                    <a:pt x="935" y="582"/>
                  </a:lnTo>
                  <a:lnTo>
                    <a:pt x="887" y="623"/>
                  </a:lnTo>
                  <a:lnTo>
                    <a:pt x="839" y="665"/>
                  </a:lnTo>
                  <a:lnTo>
                    <a:pt x="793" y="708"/>
                  </a:lnTo>
                  <a:lnTo>
                    <a:pt x="746" y="754"/>
                  </a:lnTo>
                  <a:lnTo>
                    <a:pt x="746" y="754"/>
                  </a:lnTo>
                  <a:lnTo>
                    <a:pt x="702" y="800"/>
                  </a:lnTo>
                  <a:lnTo>
                    <a:pt x="659" y="846"/>
                  </a:lnTo>
                  <a:lnTo>
                    <a:pt x="617" y="894"/>
                  </a:lnTo>
                  <a:lnTo>
                    <a:pt x="577" y="942"/>
                  </a:lnTo>
                  <a:lnTo>
                    <a:pt x="537" y="992"/>
                  </a:lnTo>
                  <a:lnTo>
                    <a:pt x="499" y="1041"/>
                  </a:lnTo>
                  <a:lnTo>
                    <a:pt x="462" y="1093"/>
                  </a:lnTo>
                  <a:lnTo>
                    <a:pt x="427" y="1145"/>
                  </a:lnTo>
                  <a:lnTo>
                    <a:pt x="393" y="1197"/>
                  </a:lnTo>
                  <a:lnTo>
                    <a:pt x="361" y="1250"/>
                  </a:lnTo>
                  <a:lnTo>
                    <a:pt x="329" y="1304"/>
                  </a:lnTo>
                  <a:lnTo>
                    <a:pt x="298" y="1359"/>
                  </a:lnTo>
                  <a:lnTo>
                    <a:pt x="270" y="1414"/>
                  </a:lnTo>
                  <a:lnTo>
                    <a:pt x="242" y="1470"/>
                  </a:lnTo>
                  <a:lnTo>
                    <a:pt x="217" y="1526"/>
                  </a:lnTo>
                  <a:lnTo>
                    <a:pt x="193" y="1583"/>
                  </a:lnTo>
                  <a:lnTo>
                    <a:pt x="170" y="1641"/>
                  </a:lnTo>
                  <a:lnTo>
                    <a:pt x="149" y="1699"/>
                  </a:lnTo>
                  <a:lnTo>
                    <a:pt x="127" y="1758"/>
                  </a:lnTo>
                  <a:lnTo>
                    <a:pt x="110" y="1817"/>
                  </a:lnTo>
                  <a:lnTo>
                    <a:pt x="92" y="1878"/>
                  </a:lnTo>
                  <a:lnTo>
                    <a:pt x="76" y="1938"/>
                  </a:lnTo>
                  <a:lnTo>
                    <a:pt x="62" y="1998"/>
                  </a:lnTo>
                  <a:lnTo>
                    <a:pt x="48" y="2059"/>
                  </a:lnTo>
                  <a:lnTo>
                    <a:pt x="38" y="2120"/>
                  </a:lnTo>
                  <a:lnTo>
                    <a:pt x="27" y="2182"/>
                  </a:lnTo>
                  <a:lnTo>
                    <a:pt x="19" y="2244"/>
                  </a:lnTo>
                  <a:lnTo>
                    <a:pt x="13" y="2308"/>
                  </a:lnTo>
                  <a:lnTo>
                    <a:pt x="7" y="2370"/>
                  </a:lnTo>
                  <a:lnTo>
                    <a:pt x="3" y="2433"/>
                  </a:lnTo>
                  <a:lnTo>
                    <a:pt x="1" y="2496"/>
                  </a:lnTo>
                  <a:lnTo>
                    <a:pt x="0" y="2561"/>
                  </a:lnTo>
                  <a:lnTo>
                    <a:pt x="0" y="2561"/>
                  </a:lnTo>
                  <a:lnTo>
                    <a:pt x="1" y="2624"/>
                  </a:lnTo>
                  <a:lnTo>
                    <a:pt x="3" y="2688"/>
                  </a:lnTo>
                  <a:lnTo>
                    <a:pt x="7" y="2752"/>
                  </a:lnTo>
                  <a:lnTo>
                    <a:pt x="13" y="2814"/>
                  </a:lnTo>
                  <a:lnTo>
                    <a:pt x="20" y="2877"/>
                  </a:lnTo>
                  <a:lnTo>
                    <a:pt x="28" y="2939"/>
                  </a:lnTo>
                  <a:lnTo>
                    <a:pt x="38" y="3001"/>
                  </a:lnTo>
                  <a:lnTo>
                    <a:pt x="49" y="3063"/>
                  </a:lnTo>
                  <a:lnTo>
                    <a:pt x="62" y="3124"/>
                  </a:lnTo>
                  <a:lnTo>
                    <a:pt x="77" y="3185"/>
                  </a:lnTo>
                  <a:lnTo>
                    <a:pt x="93" y="3245"/>
                  </a:lnTo>
                  <a:lnTo>
                    <a:pt x="111" y="3305"/>
                  </a:lnTo>
                  <a:lnTo>
                    <a:pt x="129" y="3364"/>
                  </a:lnTo>
                  <a:lnTo>
                    <a:pt x="150" y="3423"/>
                  </a:lnTo>
                  <a:lnTo>
                    <a:pt x="171" y="3481"/>
                  </a:lnTo>
                  <a:lnTo>
                    <a:pt x="194" y="3539"/>
                  </a:lnTo>
                  <a:lnTo>
                    <a:pt x="218" y="3596"/>
                  </a:lnTo>
                  <a:lnTo>
                    <a:pt x="245" y="3653"/>
                  </a:lnTo>
                  <a:lnTo>
                    <a:pt x="272" y="3709"/>
                  </a:lnTo>
                  <a:lnTo>
                    <a:pt x="300" y="3765"/>
                  </a:lnTo>
                  <a:lnTo>
                    <a:pt x="331" y="3818"/>
                  </a:lnTo>
                  <a:lnTo>
                    <a:pt x="363" y="3872"/>
                  </a:lnTo>
                  <a:lnTo>
                    <a:pt x="395" y="3926"/>
                  </a:lnTo>
                  <a:lnTo>
                    <a:pt x="429" y="3979"/>
                  </a:lnTo>
                  <a:lnTo>
                    <a:pt x="465" y="4030"/>
                  </a:lnTo>
                  <a:lnTo>
                    <a:pt x="502" y="4081"/>
                  </a:lnTo>
                  <a:lnTo>
                    <a:pt x="541" y="4132"/>
                  </a:lnTo>
                  <a:lnTo>
                    <a:pt x="580" y="4180"/>
                  </a:lnTo>
                  <a:lnTo>
                    <a:pt x="621" y="4229"/>
                  </a:lnTo>
                  <a:lnTo>
                    <a:pt x="663" y="4277"/>
                  </a:lnTo>
                  <a:lnTo>
                    <a:pt x="706" y="4324"/>
                  </a:lnTo>
                  <a:lnTo>
                    <a:pt x="751" y="4369"/>
                  </a:lnTo>
                  <a:lnTo>
                    <a:pt x="751" y="4369"/>
                  </a:lnTo>
                  <a:lnTo>
                    <a:pt x="797" y="4414"/>
                  </a:lnTo>
                  <a:lnTo>
                    <a:pt x="843" y="4457"/>
                  </a:lnTo>
                  <a:lnTo>
                    <a:pt x="891" y="4500"/>
                  </a:lnTo>
                  <a:lnTo>
                    <a:pt x="939" y="4541"/>
                  </a:lnTo>
                  <a:lnTo>
                    <a:pt x="989" y="4580"/>
                  </a:lnTo>
                  <a:lnTo>
                    <a:pt x="1040" y="4618"/>
                  </a:lnTo>
                  <a:lnTo>
                    <a:pt x="1090" y="4655"/>
                  </a:lnTo>
                  <a:lnTo>
                    <a:pt x="1142" y="4690"/>
                  </a:lnTo>
                  <a:lnTo>
                    <a:pt x="1195" y="4724"/>
                  </a:lnTo>
                  <a:lnTo>
                    <a:pt x="1247" y="4758"/>
                  </a:lnTo>
                  <a:lnTo>
                    <a:pt x="1301" y="4788"/>
                  </a:lnTo>
                  <a:lnTo>
                    <a:pt x="1356" y="4819"/>
                  </a:lnTo>
                  <a:lnTo>
                    <a:pt x="1411" y="4847"/>
                  </a:lnTo>
                  <a:lnTo>
                    <a:pt x="1467" y="4875"/>
                  </a:lnTo>
                  <a:lnTo>
                    <a:pt x="1524" y="4901"/>
                  </a:lnTo>
                  <a:lnTo>
                    <a:pt x="1580" y="4926"/>
                  </a:lnTo>
                  <a:lnTo>
                    <a:pt x="1638" y="4949"/>
                  </a:lnTo>
                  <a:lnTo>
                    <a:pt x="1696" y="4971"/>
                  </a:lnTo>
                  <a:lnTo>
                    <a:pt x="1755" y="4991"/>
                  </a:lnTo>
                  <a:lnTo>
                    <a:pt x="1815" y="5010"/>
                  </a:lnTo>
                  <a:lnTo>
                    <a:pt x="1875" y="5027"/>
                  </a:lnTo>
                  <a:lnTo>
                    <a:pt x="1935" y="5043"/>
                  </a:lnTo>
                  <a:lnTo>
                    <a:pt x="1996" y="5057"/>
                  </a:lnTo>
                  <a:lnTo>
                    <a:pt x="2057" y="5070"/>
                  </a:lnTo>
                  <a:lnTo>
                    <a:pt x="2118" y="5082"/>
                  </a:lnTo>
                  <a:lnTo>
                    <a:pt x="2180" y="5091"/>
                  </a:lnTo>
                  <a:lnTo>
                    <a:pt x="2243" y="5099"/>
                  </a:lnTo>
                  <a:lnTo>
                    <a:pt x="2305" y="5107"/>
                  </a:lnTo>
                  <a:lnTo>
                    <a:pt x="2368" y="5112"/>
                  </a:lnTo>
                  <a:lnTo>
                    <a:pt x="2431" y="5116"/>
                  </a:lnTo>
                  <a:lnTo>
                    <a:pt x="2495" y="5118"/>
                  </a:lnTo>
                  <a:lnTo>
                    <a:pt x="2559" y="5119"/>
                  </a:lnTo>
                  <a:lnTo>
                    <a:pt x="2559" y="5119"/>
                  </a:lnTo>
                  <a:lnTo>
                    <a:pt x="2561" y="5119"/>
                  </a:lnTo>
                  <a:lnTo>
                    <a:pt x="2561" y="5119"/>
                  </a:lnTo>
                  <a:lnTo>
                    <a:pt x="2621" y="5118"/>
                  </a:lnTo>
                  <a:lnTo>
                    <a:pt x="2681" y="5116"/>
                  </a:lnTo>
                  <a:lnTo>
                    <a:pt x="2740" y="5113"/>
                  </a:lnTo>
                  <a:lnTo>
                    <a:pt x="2800" y="5108"/>
                  </a:lnTo>
                  <a:lnTo>
                    <a:pt x="2859" y="5102"/>
                  </a:lnTo>
                  <a:lnTo>
                    <a:pt x="2919" y="5094"/>
                  </a:lnTo>
                  <a:lnTo>
                    <a:pt x="2978" y="5086"/>
                  </a:lnTo>
                  <a:lnTo>
                    <a:pt x="3036" y="5075"/>
                  </a:lnTo>
                  <a:lnTo>
                    <a:pt x="3094" y="5064"/>
                  </a:lnTo>
                  <a:lnTo>
                    <a:pt x="3152" y="5051"/>
                  </a:lnTo>
                  <a:lnTo>
                    <a:pt x="3208" y="5036"/>
                  </a:lnTo>
                  <a:lnTo>
                    <a:pt x="3265" y="5021"/>
                  </a:lnTo>
                  <a:lnTo>
                    <a:pt x="3321" y="5005"/>
                  </a:lnTo>
                  <a:lnTo>
                    <a:pt x="3377" y="4987"/>
                  </a:lnTo>
                  <a:lnTo>
                    <a:pt x="3433" y="4967"/>
                  </a:lnTo>
                  <a:lnTo>
                    <a:pt x="3488" y="4947"/>
                  </a:lnTo>
                  <a:lnTo>
                    <a:pt x="3542" y="4924"/>
                  </a:lnTo>
                  <a:lnTo>
                    <a:pt x="3597" y="4901"/>
                  </a:lnTo>
                  <a:lnTo>
                    <a:pt x="3649" y="4877"/>
                  </a:lnTo>
                  <a:lnTo>
                    <a:pt x="3702" y="4851"/>
                  </a:lnTo>
                  <a:lnTo>
                    <a:pt x="3755" y="4824"/>
                  </a:lnTo>
                  <a:lnTo>
                    <a:pt x="3806" y="4796"/>
                  </a:lnTo>
                  <a:lnTo>
                    <a:pt x="3857" y="4766"/>
                  </a:lnTo>
                  <a:lnTo>
                    <a:pt x="3908" y="4736"/>
                  </a:lnTo>
                  <a:lnTo>
                    <a:pt x="3957" y="4704"/>
                  </a:lnTo>
                  <a:lnTo>
                    <a:pt x="4007" y="4671"/>
                  </a:lnTo>
                  <a:lnTo>
                    <a:pt x="4055" y="4637"/>
                  </a:lnTo>
                  <a:lnTo>
                    <a:pt x="4103" y="4602"/>
                  </a:lnTo>
                  <a:lnTo>
                    <a:pt x="4150" y="4565"/>
                  </a:lnTo>
                  <a:lnTo>
                    <a:pt x="4196" y="4527"/>
                  </a:lnTo>
                  <a:lnTo>
                    <a:pt x="4242" y="4488"/>
                  </a:lnTo>
                  <a:lnTo>
                    <a:pt x="4287" y="4448"/>
                  </a:lnTo>
                  <a:lnTo>
                    <a:pt x="4668" y="4830"/>
                  </a:lnTo>
                  <a:lnTo>
                    <a:pt x="4269" y="5227"/>
                  </a:lnTo>
                  <a:lnTo>
                    <a:pt x="5993" y="6951"/>
                  </a:lnTo>
                  <a:lnTo>
                    <a:pt x="6014" y="6959"/>
                  </a:lnTo>
                  <a:lnTo>
                    <a:pt x="6014" y="6959"/>
                  </a:lnTo>
                  <a:lnTo>
                    <a:pt x="6049" y="6973"/>
                  </a:lnTo>
                  <a:lnTo>
                    <a:pt x="6084" y="6985"/>
                  </a:lnTo>
                  <a:lnTo>
                    <a:pt x="6119" y="6994"/>
                  </a:lnTo>
                  <a:lnTo>
                    <a:pt x="6155" y="7002"/>
                  </a:lnTo>
                  <a:lnTo>
                    <a:pt x="6189" y="7009"/>
                  </a:lnTo>
                  <a:lnTo>
                    <a:pt x="6225" y="7013"/>
                  </a:lnTo>
                  <a:lnTo>
                    <a:pt x="6261" y="7015"/>
                  </a:lnTo>
                  <a:lnTo>
                    <a:pt x="6296" y="7016"/>
                  </a:lnTo>
                  <a:lnTo>
                    <a:pt x="6296" y="7016"/>
                  </a:lnTo>
                  <a:lnTo>
                    <a:pt x="6331" y="7015"/>
                  </a:lnTo>
                  <a:lnTo>
                    <a:pt x="6365" y="7013"/>
                  </a:lnTo>
                  <a:lnTo>
                    <a:pt x="6400" y="7009"/>
                  </a:lnTo>
                  <a:lnTo>
                    <a:pt x="6434" y="7002"/>
                  </a:lnTo>
                  <a:lnTo>
                    <a:pt x="6468" y="6995"/>
                  </a:lnTo>
                  <a:lnTo>
                    <a:pt x="6501" y="6986"/>
                  </a:lnTo>
                  <a:lnTo>
                    <a:pt x="6534" y="6975"/>
                  </a:lnTo>
                  <a:lnTo>
                    <a:pt x="6567" y="6962"/>
                  </a:lnTo>
                  <a:lnTo>
                    <a:pt x="6598" y="6948"/>
                  </a:lnTo>
                  <a:lnTo>
                    <a:pt x="6630" y="6932"/>
                  </a:lnTo>
                  <a:lnTo>
                    <a:pt x="6661" y="6914"/>
                  </a:lnTo>
                  <a:lnTo>
                    <a:pt x="6691" y="6895"/>
                  </a:lnTo>
                  <a:lnTo>
                    <a:pt x="6721" y="6874"/>
                  </a:lnTo>
                  <a:lnTo>
                    <a:pt x="6749" y="6852"/>
                  </a:lnTo>
                  <a:lnTo>
                    <a:pt x="6777" y="6827"/>
                  </a:lnTo>
                  <a:lnTo>
                    <a:pt x="6803" y="6802"/>
                  </a:lnTo>
                  <a:lnTo>
                    <a:pt x="6803" y="6802"/>
                  </a:lnTo>
                  <a:lnTo>
                    <a:pt x="6823" y="6782"/>
                  </a:lnTo>
                  <a:lnTo>
                    <a:pt x="6841" y="6762"/>
                  </a:lnTo>
                  <a:lnTo>
                    <a:pt x="6859" y="6741"/>
                  </a:lnTo>
                  <a:lnTo>
                    <a:pt x="6876" y="6719"/>
                  </a:lnTo>
                  <a:lnTo>
                    <a:pt x="6892" y="6697"/>
                  </a:lnTo>
                  <a:lnTo>
                    <a:pt x="6906" y="6675"/>
                  </a:lnTo>
                  <a:lnTo>
                    <a:pt x="6920" y="6651"/>
                  </a:lnTo>
                  <a:lnTo>
                    <a:pt x="6933" y="6628"/>
                  </a:lnTo>
                  <a:lnTo>
                    <a:pt x="6945" y="6605"/>
                  </a:lnTo>
                  <a:lnTo>
                    <a:pt x="6956" y="6581"/>
                  </a:lnTo>
                  <a:lnTo>
                    <a:pt x="6966" y="6557"/>
                  </a:lnTo>
                  <a:lnTo>
                    <a:pt x="6976" y="6532"/>
                  </a:lnTo>
                  <a:lnTo>
                    <a:pt x="6984" y="6508"/>
                  </a:lnTo>
                  <a:lnTo>
                    <a:pt x="6992" y="6483"/>
                  </a:lnTo>
                  <a:lnTo>
                    <a:pt x="6998" y="6457"/>
                  </a:lnTo>
                  <a:lnTo>
                    <a:pt x="7004" y="6432"/>
                  </a:lnTo>
                  <a:lnTo>
                    <a:pt x="7009" y="6406"/>
                  </a:lnTo>
                  <a:lnTo>
                    <a:pt x="7012" y="6380"/>
                  </a:lnTo>
                  <a:lnTo>
                    <a:pt x="7015" y="6354"/>
                  </a:lnTo>
                  <a:lnTo>
                    <a:pt x="7017" y="6328"/>
                  </a:lnTo>
                  <a:lnTo>
                    <a:pt x="7017" y="6302"/>
                  </a:lnTo>
                  <a:lnTo>
                    <a:pt x="7017" y="6276"/>
                  </a:lnTo>
                  <a:lnTo>
                    <a:pt x="7016" y="6250"/>
                  </a:lnTo>
                  <a:lnTo>
                    <a:pt x="7014" y="6223"/>
                  </a:lnTo>
                  <a:lnTo>
                    <a:pt x="7011" y="6197"/>
                  </a:lnTo>
                  <a:lnTo>
                    <a:pt x="7007" y="6170"/>
                  </a:lnTo>
                  <a:lnTo>
                    <a:pt x="7001" y="6143"/>
                  </a:lnTo>
                  <a:lnTo>
                    <a:pt x="6995" y="6117"/>
                  </a:lnTo>
                  <a:lnTo>
                    <a:pt x="6988" y="6092"/>
                  </a:lnTo>
                  <a:lnTo>
                    <a:pt x="6980" y="6065"/>
                  </a:lnTo>
                  <a:lnTo>
                    <a:pt x="6971" y="6039"/>
                  </a:lnTo>
                  <a:lnTo>
                    <a:pt x="6960" y="6012"/>
                  </a:lnTo>
                  <a:lnTo>
                    <a:pt x="6952" y="5991"/>
                  </a:lnTo>
                  <a:lnTo>
                    <a:pt x="5229" y="4269"/>
                  </a:lnTo>
                  <a:lnTo>
                    <a:pt x="4830" y="4667"/>
                  </a:lnTo>
                  <a:lnTo>
                    <a:pt x="4450" y="4286"/>
                  </a:lnTo>
                  <a:lnTo>
                    <a:pt x="4450" y="4286"/>
                  </a:lnTo>
                  <a:lnTo>
                    <a:pt x="4490" y="4241"/>
                  </a:lnTo>
                  <a:lnTo>
                    <a:pt x="4529" y="4196"/>
                  </a:lnTo>
                  <a:lnTo>
                    <a:pt x="4566" y="4150"/>
                  </a:lnTo>
                  <a:lnTo>
                    <a:pt x="4602" y="4102"/>
                  </a:lnTo>
                  <a:lnTo>
                    <a:pt x="4638" y="4055"/>
                  </a:lnTo>
                  <a:lnTo>
                    <a:pt x="4672" y="4006"/>
                  </a:lnTo>
                  <a:lnTo>
                    <a:pt x="4705" y="3957"/>
                  </a:lnTo>
                  <a:lnTo>
                    <a:pt x="4737" y="3907"/>
                  </a:lnTo>
                  <a:lnTo>
                    <a:pt x="4768" y="3856"/>
                  </a:lnTo>
                  <a:lnTo>
                    <a:pt x="4796" y="3806"/>
                  </a:lnTo>
                  <a:lnTo>
                    <a:pt x="4825" y="3753"/>
                  </a:lnTo>
                  <a:lnTo>
                    <a:pt x="4852" y="3701"/>
                  </a:lnTo>
                  <a:lnTo>
                    <a:pt x="4878" y="3649"/>
                  </a:lnTo>
                  <a:lnTo>
                    <a:pt x="4902" y="3595"/>
                  </a:lnTo>
                  <a:lnTo>
                    <a:pt x="4925" y="3541"/>
                  </a:lnTo>
                  <a:lnTo>
                    <a:pt x="4947" y="3486"/>
                  </a:lnTo>
                  <a:lnTo>
                    <a:pt x="4968" y="3432"/>
                  </a:lnTo>
                  <a:lnTo>
                    <a:pt x="4987" y="3376"/>
                  </a:lnTo>
                  <a:lnTo>
                    <a:pt x="5005" y="3320"/>
                  </a:lnTo>
                  <a:lnTo>
                    <a:pt x="5022" y="3264"/>
                  </a:lnTo>
                  <a:lnTo>
                    <a:pt x="5038" y="3207"/>
                  </a:lnTo>
                  <a:lnTo>
                    <a:pt x="5052" y="3150"/>
                  </a:lnTo>
                  <a:lnTo>
                    <a:pt x="5065" y="3092"/>
                  </a:lnTo>
                  <a:lnTo>
                    <a:pt x="5077" y="3034"/>
                  </a:lnTo>
                  <a:lnTo>
                    <a:pt x="5086" y="2976"/>
                  </a:lnTo>
                  <a:lnTo>
                    <a:pt x="5096" y="2917"/>
                  </a:lnTo>
                  <a:lnTo>
                    <a:pt x="5103" y="2858"/>
                  </a:lnTo>
                  <a:lnTo>
                    <a:pt x="5110" y="2799"/>
                  </a:lnTo>
                  <a:lnTo>
                    <a:pt x="5114" y="2740"/>
                  </a:lnTo>
                  <a:lnTo>
                    <a:pt x="5118" y="2680"/>
                  </a:lnTo>
                  <a:lnTo>
                    <a:pt x="5120" y="2620"/>
                  </a:lnTo>
                  <a:lnTo>
                    <a:pt x="5120" y="2560"/>
                  </a:lnTo>
                  <a:lnTo>
                    <a:pt x="5120" y="2560"/>
                  </a:lnTo>
                  <a:lnTo>
                    <a:pt x="5119" y="2495"/>
                  </a:lnTo>
                  <a:lnTo>
                    <a:pt x="5117" y="2432"/>
                  </a:lnTo>
                  <a:lnTo>
                    <a:pt x="5114" y="2369"/>
                  </a:lnTo>
                  <a:lnTo>
                    <a:pt x="5108" y="2306"/>
                  </a:lnTo>
                  <a:lnTo>
                    <a:pt x="5101" y="2242"/>
                  </a:lnTo>
                  <a:lnTo>
                    <a:pt x="5093" y="2180"/>
                  </a:lnTo>
                  <a:lnTo>
                    <a:pt x="5082" y="2118"/>
                  </a:lnTo>
                  <a:lnTo>
                    <a:pt x="5071" y="2057"/>
                  </a:lnTo>
                  <a:lnTo>
                    <a:pt x="5058" y="1996"/>
                  </a:lnTo>
                  <a:lnTo>
                    <a:pt x="5044" y="1934"/>
                  </a:lnTo>
                  <a:lnTo>
                    <a:pt x="5027" y="1874"/>
                  </a:lnTo>
                  <a:lnTo>
                    <a:pt x="5010" y="1814"/>
                  </a:lnTo>
                  <a:lnTo>
                    <a:pt x="4992" y="1755"/>
                  </a:lnTo>
                  <a:lnTo>
                    <a:pt x="4971" y="1696"/>
                  </a:lnTo>
                  <a:lnTo>
                    <a:pt x="4949" y="1637"/>
                  </a:lnTo>
                  <a:lnTo>
                    <a:pt x="4926" y="1580"/>
                  </a:lnTo>
                  <a:lnTo>
                    <a:pt x="4902" y="1522"/>
                  </a:lnTo>
                  <a:lnTo>
                    <a:pt x="4876" y="1466"/>
                  </a:lnTo>
                  <a:lnTo>
                    <a:pt x="4848" y="1410"/>
                  </a:lnTo>
                  <a:lnTo>
                    <a:pt x="4820" y="1355"/>
                  </a:lnTo>
                  <a:lnTo>
                    <a:pt x="4790" y="1300"/>
                  </a:lnTo>
                  <a:lnTo>
                    <a:pt x="4758" y="1246"/>
                  </a:lnTo>
                  <a:lnTo>
                    <a:pt x="4726" y="1193"/>
                  </a:lnTo>
                  <a:lnTo>
                    <a:pt x="4691" y="1141"/>
                  </a:lnTo>
                  <a:lnTo>
                    <a:pt x="4655" y="1089"/>
                  </a:lnTo>
                  <a:lnTo>
                    <a:pt x="4618" y="1038"/>
                  </a:lnTo>
                  <a:lnTo>
                    <a:pt x="4580" y="988"/>
                  </a:lnTo>
                  <a:lnTo>
                    <a:pt x="4540" y="938"/>
                  </a:lnTo>
                  <a:lnTo>
                    <a:pt x="4500" y="890"/>
                  </a:lnTo>
                  <a:lnTo>
                    <a:pt x="4458" y="842"/>
                  </a:lnTo>
                  <a:lnTo>
                    <a:pt x="4414" y="796"/>
                  </a:lnTo>
                  <a:lnTo>
                    <a:pt x="4369" y="749"/>
                  </a:lnTo>
                  <a:lnTo>
                    <a:pt x="4369" y="749"/>
                  </a:lnTo>
                  <a:close/>
                  <a:moveTo>
                    <a:pt x="5229" y="4594"/>
                  </a:moveTo>
                  <a:lnTo>
                    <a:pt x="6757" y="6121"/>
                  </a:lnTo>
                  <a:lnTo>
                    <a:pt x="6757" y="6121"/>
                  </a:lnTo>
                  <a:lnTo>
                    <a:pt x="6763" y="6141"/>
                  </a:lnTo>
                  <a:lnTo>
                    <a:pt x="6769" y="6161"/>
                  </a:lnTo>
                  <a:lnTo>
                    <a:pt x="6775" y="6181"/>
                  </a:lnTo>
                  <a:lnTo>
                    <a:pt x="6779" y="6201"/>
                  </a:lnTo>
                  <a:lnTo>
                    <a:pt x="6782" y="6221"/>
                  </a:lnTo>
                  <a:lnTo>
                    <a:pt x="6785" y="6240"/>
                  </a:lnTo>
                  <a:lnTo>
                    <a:pt x="6786" y="6259"/>
                  </a:lnTo>
                  <a:lnTo>
                    <a:pt x="6787" y="6278"/>
                  </a:lnTo>
                  <a:lnTo>
                    <a:pt x="6787" y="6297"/>
                  </a:lnTo>
                  <a:lnTo>
                    <a:pt x="6787" y="6315"/>
                  </a:lnTo>
                  <a:lnTo>
                    <a:pt x="6786" y="6334"/>
                  </a:lnTo>
                  <a:lnTo>
                    <a:pt x="6784" y="6352"/>
                  </a:lnTo>
                  <a:lnTo>
                    <a:pt x="6781" y="6369"/>
                  </a:lnTo>
                  <a:lnTo>
                    <a:pt x="6778" y="6387"/>
                  </a:lnTo>
                  <a:lnTo>
                    <a:pt x="6775" y="6404"/>
                  </a:lnTo>
                  <a:lnTo>
                    <a:pt x="6769" y="6421"/>
                  </a:lnTo>
                  <a:lnTo>
                    <a:pt x="6759" y="6453"/>
                  </a:lnTo>
                  <a:lnTo>
                    <a:pt x="6747" y="6485"/>
                  </a:lnTo>
                  <a:lnTo>
                    <a:pt x="6732" y="6514"/>
                  </a:lnTo>
                  <a:lnTo>
                    <a:pt x="6717" y="6543"/>
                  </a:lnTo>
                  <a:lnTo>
                    <a:pt x="6699" y="6570"/>
                  </a:lnTo>
                  <a:lnTo>
                    <a:pt x="6681" y="6594"/>
                  </a:lnTo>
                  <a:lnTo>
                    <a:pt x="6662" y="6619"/>
                  </a:lnTo>
                  <a:lnTo>
                    <a:pt x="6641" y="6640"/>
                  </a:lnTo>
                  <a:lnTo>
                    <a:pt x="6641" y="6640"/>
                  </a:lnTo>
                  <a:lnTo>
                    <a:pt x="6620" y="6660"/>
                  </a:lnTo>
                  <a:lnTo>
                    <a:pt x="6596" y="6680"/>
                  </a:lnTo>
                  <a:lnTo>
                    <a:pt x="6571" y="6698"/>
                  </a:lnTo>
                  <a:lnTo>
                    <a:pt x="6545" y="6716"/>
                  </a:lnTo>
                  <a:lnTo>
                    <a:pt x="6516" y="6732"/>
                  </a:lnTo>
                  <a:lnTo>
                    <a:pt x="6486" y="6745"/>
                  </a:lnTo>
                  <a:lnTo>
                    <a:pt x="6455" y="6758"/>
                  </a:lnTo>
                  <a:lnTo>
                    <a:pt x="6422" y="6768"/>
                  </a:lnTo>
                  <a:lnTo>
                    <a:pt x="6405" y="6773"/>
                  </a:lnTo>
                  <a:lnTo>
                    <a:pt x="6388" y="6777"/>
                  </a:lnTo>
                  <a:lnTo>
                    <a:pt x="6371" y="6780"/>
                  </a:lnTo>
                  <a:lnTo>
                    <a:pt x="6353" y="6782"/>
                  </a:lnTo>
                  <a:lnTo>
                    <a:pt x="6335" y="6784"/>
                  </a:lnTo>
                  <a:lnTo>
                    <a:pt x="6317" y="6785"/>
                  </a:lnTo>
                  <a:lnTo>
                    <a:pt x="6298" y="6786"/>
                  </a:lnTo>
                  <a:lnTo>
                    <a:pt x="6279" y="6786"/>
                  </a:lnTo>
                  <a:lnTo>
                    <a:pt x="6260" y="6785"/>
                  </a:lnTo>
                  <a:lnTo>
                    <a:pt x="6241" y="6783"/>
                  </a:lnTo>
                  <a:lnTo>
                    <a:pt x="6222" y="6781"/>
                  </a:lnTo>
                  <a:lnTo>
                    <a:pt x="6202" y="6778"/>
                  </a:lnTo>
                  <a:lnTo>
                    <a:pt x="6183" y="6774"/>
                  </a:lnTo>
                  <a:lnTo>
                    <a:pt x="6163" y="6768"/>
                  </a:lnTo>
                  <a:lnTo>
                    <a:pt x="6143" y="6762"/>
                  </a:lnTo>
                  <a:lnTo>
                    <a:pt x="6122" y="6755"/>
                  </a:lnTo>
                  <a:lnTo>
                    <a:pt x="4595" y="5227"/>
                  </a:lnTo>
                  <a:lnTo>
                    <a:pt x="5229" y="4594"/>
                  </a:lnTo>
                  <a:close/>
                  <a:moveTo>
                    <a:pt x="4211" y="4203"/>
                  </a:moveTo>
                  <a:lnTo>
                    <a:pt x="4211" y="4203"/>
                  </a:lnTo>
                  <a:lnTo>
                    <a:pt x="4169" y="4243"/>
                  </a:lnTo>
                  <a:lnTo>
                    <a:pt x="4127" y="4283"/>
                  </a:lnTo>
                  <a:lnTo>
                    <a:pt x="4084" y="4322"/>
                  </a:lnTo>
                  <a:lnTo>
                    <a:pt x="4039" y="4359"/>
                  </a:lnTo>
                  <a:lnTo>
                    <a:pt x="3994" y="4395"/>
                  </a:lnTo>
                  <a:lnTo>
                    <a:pt x="3949" y="4431"/>
                  </a:lnTo>
                  <a:lnTo>
                    <a:pt x="3902" y="4465"/>
                  </a:lnTo>
                  <a:lnTo>
                    <a:pt x="3855" y="4497"/>
                  </a:lnTo>
                  <a:lnTo>
                    <a:pt x="3806" y="4528"/>
                  </a:lnTo>
                  <a:lnTo>
                    <a:pt x="3758" y="4559"/>
                  </a:lnTo>
                  <a:lnTo>
                    <a:pt x="3709" y="4587"/>
                  </a:lnTo>
                  <a:lnTo>
                    <a:pt x="3659" y="4614"/>
                  </a:lnTo>
                  <a:lnTo>
                    <a:pt x="3609" y="4641"/>
                  </a:lnTo>
                  <a:lnTo>
                    <a:pt x="3558" y="4666"/>
                  </a:lnTo>
                  <a:lnTo>
                    <a:pt x="3506" y="4689"/>
                  </a:lnTo>
                  <a:lnTo>
                    <a:pt x="3454" y="4713"/>
                  </a:lnTo>
                  <a:lnTo>
                    <a:pt x="3401" y="4734"/>
                  </a:lnTo>
                  <a:lnTo>
                    <a:pt x="3348" y="4754"/>
                  </a:lnTo>
                  <a:lnTo>
                    <a:pt x="3294" y="4772"/>
                  </a:lnTo>
                  <a:lnTo>
                    <a:pt x="3240" y="4788"/>
                  </a:lnTo>
                  <a:lnTo>
                    <a:pt x="3185" y="4805"/>
                  </a:lnTo>
                  <a:lnTo>
                    <a:pt x="3130" y="4819"/>
                  </a:lnTo>
                  <a:lnTo>
                    <a:pt x="3076" y="4833"/>
                  </a:lnTo>
                  <a:lnTo>
                    <a:pt x="3020" y="4844"/>
                  </a:lnTo>
                  <a:lnTo>
                    <a:pt x="2963" y="4855"/>
                  </a:lnTo>
                  <a:lnTo>
                    <a:pt x="2907" y="4864"/>
                  </a:lnTo>
                  <a:lnTo>
                    <a:pt x="2850" y="4872"/>
                  </a:lnTo>
                  <a:lnTo>
                    <a:pt x="2792" y="4878"/>
                  </a:lnTo>
                  <a:lnTo>
                    <a:pt x="2735" y="4883"/>
                  </a:lnTo>
                  <a:lnTo>
                    <a:pt x="2677" y="4886"/>
                  </a:lnTo>
                  <a:lnTo>
                    <a:pt x="2619" y="4889"/>
                  </a:lnTo>
                  <a:lnTo>
                    <a:pt x="2561" y="4890"/>
                  </a:lnTo>
                  <a:lnTo>
                    <a:pt x="2561" y="4890"/>
                  </a:lnTo>
                  <a:lnTo>
                    <a:pt x="2559" y="4890"/>
                  </a:lnTo>
                  <a:lnTo>
                    <a:pt x="2559" y="4890"/>
                  </a:lnTo>
                  <a:lnTo>
                    <a:pt x="2501" y="4889"/>
                  </a:lnTo>
                  <a:lnTo>
                    <a:pt x="2443" y="4886"/>
                  </a:lnTo>
                  <a:lnTo>
                    <a:pt x="2385" y="4883"/>
                  </a:lnTo>
                  <a:lnTo>
                    <a:pt x="2328" y="4878"/>
                  </a:lnTo>
                  <a:lnTo>
                    <a:pt x="2271" y="4872"/>
                  </a:lnTo>
                  <a:lnTo>
                    <a:pt x="2214" y="4864"/>
                  </a:lnTo>
                  <a:lnTo>
                    <a:pt x="2158" y="4855"/>
                  </a:lnTo>
                  <a:lnTo>
                    <a:pt x="2102" y="4844"/>
                  </a:lnTo>
                  <a:lnTo>
                    <a:pt x="2047" y="4833"/>
                  </a:lnTo>
                  <a:lnTo>
                    <a:pt x="1991" y="4820"/>
                  </a:lnTo>
                  <a:lnTo>
                    <a:pt x="1936" y="4805"/>
                  </a:lnTo>
                  <a:lnTo>
                    <a:pt x="1882" y="4790"/>
                  </a:lnTo>
                  <a:lnTo>
                    <a:pt x="1827" y="4773"/>
                  </a:lnTo>
                  <a:lnTo>
                    <a:pt x="1774" y="4754"/>
                  </a:lnTo>
                  <a:lnTo>
                    <a:pt x="1721" y="4735"/>
                  </a:lnTo>
                  <a:lnTo>
                    <a:pt x="1669" y="4714"/>
                  </a:lnTo>
                  <a:lnTo>
                    <a:pt x="1616" y="4690"/>
                  </a:lnTo>
                  <a:lnTo>
                    <a:pt x="1566" y="4667"/>
                  </a:lnTo>
                  <a:lnTo>
                    <a:pt x="1514" y="4642"/>
                  </a:lnTo>
                  <a:lnTo>
                    <a:pt x="1464" y="4617"/>
                  </a:lnTo>
                  <a:lnTo>
                    <a:pt x="1414" y="4589"/>
                  </a:lnTo>
                  <a:lnTo>
                    <a:pt x="1365" y="4561"/>
                  </a:lnTo>
                  <a:lnTo>
                    <a:pt x="1317" y="4530"/>
                  </a:lnTo>
                  <a:lnTo>
                    <a:pt x="1269" y="4500"/>
                  </a:lnTo>
                  <a:lnTo>
                    <a:pt x="1222" y="4467"/>
                  </a:lnTo>
                  <a:lnTo>
                    <a:pt x="1176" y="4433"/>
                  </a:lnTo>
                  <a:lnTo>
                    <a:pt x="1130" y="4398"/>
                  </a:lnTo>
                  <a:lnTo>
                    <a:pt x="1085" y="4363"/>
                  </a:lnTo>
                  <a:lnTo>
                    <a:pt x="1041" y="4326"/>
                  </a:lnTo>
                  <a:lnTo>
                    <a:pt x="997" y="4287"/>
                  </a:lnTo>
                  <a:lnTo>
                    <a:pt x="955" y="4248"/>
                  </a:lnTo>
                  <a:lnTo>
                    <a:pt x="914" y="4206"/>
                  </a:lnTo>
                  <a:lnTo>
                    <a:pt x="914" y="4206"/>
                  </a:lnTo>
                  <a:lnTo>
                    <a:pt x="873" y="4165"/>
                  </a:lnTo>
                  <a:lnTo>
                    <a:pt x="833" y="4122"/>
                  </a:lnTo>
                  <a:lnTo>
                    <a:pt x="795" y="4079"/>
                  </a:lnTo>
                  <a:lnTo>
                    <a:pt x="758" y="4035"/>
                  </a:lnTo>
                  <a:lnTo>
                    <a:pt x="721" y="3990"/>
                  </a:lnTo>
                  <a:lnTo>
                    <a:pt x="686" y="3944"/>
                  </a:lnTo>
                  <a:lnTo>
                    <a:pt x="654" y="3898"/>
                  </a:lnTo>
                  <a:lnTo>
                    <a:pt x="621" y="3851"/>
                  </a:lnTo>
                  <a:lnTo>
                    <a:pt x="589" y="3804"/>
                  </a:lnTo>
                  <a:lnTo>
                    <a:pt x="560" y="3755"/>
                  </a:lnTo>
                  <a:lnTo>
                    <a:pt x="531" y="3706"/>
                  </a:lnTo>
                  <a:lnTo>
                    <a:pt x="504" y="3656"/>
                  </a:lnTo>
                  <a:lnTo>
                    <a:pt x="478" y="3606"/>
                  </a:lnTo>
                  <a:lnTo>
                    <a:pt x="452" y="3555"/>
                  </a:lnTo>
                  <a:lnTo>
                    <a:pt x="429" y="3503"/>
                  </a:lnTo>
                  <a:lnTo>
                    <a:pt x="407" y="3452"/>
                  </a:lnTo>
                  <a:lnTo>
                    <a:pt x="386" y="3399"/>
                  </a:lnTo>
                  <a:lnTo>
                    <a:pt x="366" y="3346"/>
                  </a:lnTo>
                  <a:lnTo>
                    <a:pt x="347" y="3292"/>
                  </a:lnTo>
                  <a:lnTo>
                    <a:pt x="330" y="3238"/>
                  </a:lnTo>
                  <a:lnTo>
                    <a:pt x="314" y="3184"/>
                  </a:lnTo>
                  <a:lnTo>
                    <a:pt x="299" y="3129"/>
                  </a:lnTo>
                  <a:lnTo>
                    <a:pt x="287" y="3073"/>
                  </a:lnTo>
                  <a:lnTo>
                    <a:pt x="275" y="3017"/>
                  </a:lnTo>
                  <a:lnTo>
                    <a:pt x="265" y="2961"/>
                  </a:lnTo>
                  <a:lnTo>
                    <a:pt x="255" y="2905"/>
                  </a:lnTo>
                  <a:lnTo>
                    <a:pt x="248" y="2849"/>
                  </a:lnTo>
                  <a:lnTo>
                    <a:pt x="241" y="2792"/>
                  </a:lnTo>
                  <a:lnTo>
                    <a:pt x="236" y="2734"/>
                  </a:lnTo>
                  <a:lnTo>
                    <a:pt x="233" y="2677"/>
                  </a:lnTo>
                  <a:lnTo>
                    <a:pt x="231" y="2619"/>
                  </a:lnTo>
                  <a:lnTo>
                    <a:pt x="230" y="2561"/>
                  </a:lnTo>
                  <a:lnTo>
                    <a:pt x="230" y="2561"/>
                  </a:lnTo>
                  <a:lnTo>
                    <a:pt x="231" y="2503"/>
                  </a:lnTo>
                  <a:lnTo>
                    <a:pt x="233" y="2445"/>
                  </a:lnTo>
                  <a:lnTo>
                    <a:pt x="236" y="2387"/>
                  </a:lnTo>
                  <a:lnTo>
                    <a:pt x="241" y="2330"/>
                  </a:lnTo>
                  <a:lnTo>
                    <a:pt x="248" y="2273"/>
                  </a:lnTo>
                  <a:lnTo>
                    <a:pt x="255" y="2216"/>
                  </a:lnTo>
                  <a:lnTo>
                    <a:pt x="263" y="2160"/>
                  </a:lnTo>
                  <a:lnTo>
                    <a:pt x="274" y="2104"/>
                  </a:lnTo>
                  <a:lnTo>
                    <a:pt x="286" y="2048"/>
                  </a:lnTo>
                  <a:lnTo>
                    <a:pt x="299" y="1993"/>
                  </a:lnTo>
                  <a:lnTo>
                    <a:pt x="313" y="1939"/>
                  </a:lnTo>
                  <a:lnTo>
                    <a:pt x="329" y="1884"/>
                  </a:lnTo>
                  <a:lnTo>
                    <a:pt x="346" y="1830"/>
                  </a:lnTo>
                  <a:lnTo>
                    <a:pt x="365" y="1776"/>
                  </a:lnTo>
                  <a:lnTo>
                    <a:pt x="384" y="1724"/>
                  </a:lnTo>
                  <a:lnTo>
                    <a:pt x="405" y="1671"/>
                  </a:lnTo>
                  <a:lnTo>
                    <a:pt x="427" y="1619"/>
                  </a:lnTo>
                  <a:lnTo>
                    <a:pt x="451" y="1568"/>
                  </a:lnTo>
                  <a:lnTo>
                    <a:pt x="475" y="1517"/>
                  </a:lnTo>
                  <a:lnTo>
                    <a:pt x="502" y="1466"/>
                  </a:lnTo>
                  <a:lnTo>
                    <a:pt x="529" y="1417"/>
                  </a:lnTo>
                  <a:lnTo>
                    <a:pt x="558" y="1368"/>
                  </a:lnTo>
                  <a:lnTo>
                    <a:pt x="587" y="1320"/>
                  </a:lnTo>
                  <a:lnTo>
                    <a:pt x="619" y="1271"/>
                  </a:lnTo>
                  <a:lnTo>
                    <a:pt x="650" y="1225"/>
                  </a:lnTo>
                  <a:lnTo>
                    <a:pt x="684" y="1179"/>
                  </a:lnTo>
                  <a:lnTo>
                    <a:pt x="719" y="1132"/>
                  </a:lnTo>
                  <a:lnTo>
                    <a:pt x="755" y="1088"/>
                  </a:lnTo>
                  <a:lnTo>
                    <a:pt x="792" y="1044"/>
                  </a:lnTo>
                  <a:lnTo>
                    <a:pt x="830" y="1000"/>
                  </a:lnTo>
                  <a:lnTo>
                    <a:pt x="869" y="957"/>
                  </a:lnTo>
                  <a:lnTo>
                    <a:pt x="910" y="916"/>
                  </a:lnTo>
                  <a:lnTo>
                    <a:pt x="910" y="916"/>
                  </a:lnTo>
                  <a:lnTo>
                    <a:pt x="951" y="875"/>
                  </a:lnTo>
                  <a:lnTo>
                    <a:pt x="994" y="835"/>
                  </a:lnTo>
                  <a:lnTo>
                    <a:pt x="1037" y="797"/>
                  </a:lnTo>
                  <a:lnTo>
                    <a:pt x="1082" y="759"/>
                  </a:lnTo>
                  <a:lnTo>
                    <a:pt x="1126" y="723"/>
                  </a:lnTo>
                  <a:lnTo>
                    <a:pt x="1172" y="688"/>
                  </a:lnTo>
                  <a:lnTo>
                    <a:pt x="1219" y="655"/>
                  </a:lnTo>
                  <a:lnTo>
                    <a:pt x="1265" y="622"/>
                  </a:lnTo>
                  <a:lnTo>
                    <a:pt x="1314" y="591"/>
                  </a:lnTo>
                  <a:lnTo>
                    <a:pt x="1362" y="561"/>
                  </a:lnTo>
                  <a:lnTo>
                    <a:pt x="1411" y="532"/>
                  </a:lnTo>
                  <a:lnTo>
                    <a:pt x="1460" y="505"/>
                  </a:lnTo>
                  <a:lnTo>
                    <a:pt x="1511" y="478"/>
                  </a:lnTo>
                  <a:lnTo>
                    <a:pt x="1561" y="453"/>
                  </a:lnTo>
                  <a:lnTo>
                    <a:pt x="1613" y="430"/>
                  </a:lnTo>
                  <a:lnTo>
                    <a:pt x="1666" y="407"/>
                  </a:lnTo>
                  <a:lnTo>
                    <a:pt x="1719" y="386"/>
                  </a:lnTo>
                  <a:lnTo>
                    <a:pt x="1771" y="366"/>
                  </a:lnTo>
                  <a:lnTo>
                    <a:pt x="1825" y="348"/>
                  </a:lnTo>
                  <a:lnTo>
                    <a:pt x="1879" y="331"/>
                  </a:lnTo>
                  <a:lnTo>
                    <a:pt x="1934" y="315"/>
                  </a:lnTo>
                  <a:lnTo>
                    <a:pt x="1989" y="300"/>
                  </a:lnTo>
                  <a:lnTo>
                    <a:pt x="2044" y="287"/>
                  </a:lnTo>
                  <a:lnTo>
                    <a:pt x="2100" y="275"/>
                  </a:lnTo>
                  <a:lnTo>
                    <a:pt x="2156" y="264"/>
                  </a:lnTo>
                  <a:lnTo>
                    <a:pt x="2213" y="255"/>
                  </a:lnTo>
                  <a:lnTo>
                    <a:pt x="2269" y="248"/>
                  </a:lnTo>
                  <a:lnTo>
                    <a:pt x="2327" y="241"/>
                  </a:lnTo>
                  <a:lnTo>
                    <a:pt x="2384" y="236"/>
                  </a:lnTo>
                  <a:lnTo>
                    <a:pt x="2442" y="233"/>
                  </a:lnTo>
                  <a:lnTo>
                    <a:pt x="2500" y="231"/>
                  </a:lnTo>
                  <a:lnTo>
                    <a:pt x="2558" y="230"/>
                  </a:lnTo>
                  <a:lnTo>
                    <a:pt x="2558" y="230"/>
                  </a:lnTo>
                  <a:lnTo>
                    <a:pt x="2561" y="230"/>
                  </a:lnTo>
                  <a:lnTo>
                    <a:pt x="2561" y="230"/>
                  </a:lnTo>
                  <a:lnTo>
                    <a:pt x="2619" y="231"/>
                  </a:lnTo>
                  <a:lnTo>
                    <a:pt x="2677" y="233"/>
                  </a:lnTo>
                  <a:lnTo>
                    <a:pt x="2735" y="236"/>
                  </a:lnTo>
                  <a:lnTo>
                    <a:pt x="2792" y="241"/>
                  </a:lnTo>
                  <a:lnTo>
                    <a:pt x="2849" y="248"/>
                  </a:lnTo>
                  <a:lnTo>
                    <a:pt x="2906" y="255"/>
                  </a:lnTo>
                  <a:lnTo>
                    <a:pt x="2962" y="264"/>
                  </a:lnTo>
                  <a:lnTo>
                    <a:pt x="3018" y="275"/>
                  </a:lnTo>
                  <a:lnTo>
                    <a:pt x="3074" y="287"/>
                  </a:lnTo>
                  <a:lnTo>
                    <a:pt x="3129" y="299"/>
                  </a:lnTo>
                  <a:lnTo>
                    <a:pt x="3184" y="314"/>
                  </a:lnTo>
                  <a:lnTo>
                    <a:pt x="3238" y="330"/>
                  </a:lnTo>
                  <a:lnTo>
                    <a:pt x="3293" y="347"/>
                  </a:lnTo>
                  <a:lnTo>
                    <a:pt x="3346" y="366"/>
                  </a:lnTo>
                  <a:lnTo>
                    <a:pt x="3399" y="386"/>
                  </a:lnTo>
                  <a:lnTo>
                    <a:pt x="3452" y="406"/>
                  </a:lnTo>
                  <a:lnTo>
                    <a:pt x="3504" y="429"/>
                  </a:lnTo>
                  <a:lnTo>
                    <a:pt x="3555" y="452"/>
                  </a:lnTo>
                  <a:lnTo>
                    <a:pt x="3606" y="477"/>
                  </a:lnTo>
                  <a:lnTo>
                    <a:pt x="3657" y="503"/>
                  </a:lnTo>
                  <a:lnTo>
                    <a:pt x="3706" y="530"/>
                  </a:lnTo>
                  <a:lnTo>
                    <a:pt x="3755" y="560"/>
                  </a:lnTo>
                  <a:lnTo>
                    <a:pt x="3803" y="589"/>
                  </a:lnTo>
                  <a:lnTo>
                    <a:pt x="3852" y="620"/>
                  </a:lnTo>
                  <a:lnTo>
                    <a:pt x="3898" y="652"/>
                  </a:lnTo>
                  <a:lnTo>
                    <a:pt x="3944" y="686"/>
                  </a:lnTo>
                  <a:lnTo>
                    <a:pt x="3991" y="721"/>
                  </a:lnTo>
                  <a:lnTo>
                    <a:pt x="4035" y="757"/>
                  </a:lnTo>
                  <a:lnTo>
                    <a:pt x="4079" y="794"/>
                  </a:lnTo>
                  <a:lnTo>
                    <a:pt x="4123" y="833"/>
                  </a:lnTo>
                  <a:lnTo>
                    <a:pt x="4165" y="872"/>
                  </a:lnTo>
                  <a:lnTo>
                    <a:pt x="4207" y="913"/>
                  </a:lnTo>
                  <a:lnTo>
                    <a:pt x="4207" y="913"/>
                  </a:lnTo>
                  <a:lnTo>
                    <a:pt x="4248" y="954"/>
                  </a:lnTo>
                  <a:lnTo>
                    <a:pt x="4287" y="997"/>
                  </a:lnTo>
                  <a:lnTo>
                    <a:pt x="4326" y="1040"/>
                  </a:lnTo>
                  <a:lnTo>
                    <a:pt x="4363" y="1084"/>
                  </a:lnTo>
                  <a:lnTo>
                    <a:pt x="4399" y="1129"/>
                  </a:lnTo>
                  <a:lnTo>
                    <a:pt x="4434" y="1174"/>
                  </a:lnTo>
                  <a:lnTo>
                    <a:pt x="4467" y="1221"/>
                  </a:lnTo>
                  <a:lnTo>
                    <a:pt x="4500" y="1268"/>
                  </a:lnTo>
                  <a:lnTo>
                    <a:pt x="4531" y="1316"/>
                  </a:lnTo>
                  <a:lnTo>
                    <a:pt x="4561" y="1364"/>
                  </a:lnTo>
                  <a:lnTo>
                    <a:pt x="4590" y="1414"/>
                  </a:lnTo>
                  <a:lnTo>
                    <a:pt x="4617" y="1463"/>
                  </a:lnTo>
                  <a:lnTo>
                    <a:pt x="4644" y="1514"/>
                  </a:lnTo>
                  <a:lnTo>
                    <a:pt x="4668" y="1564"/>
                  </a:lnTo>
                  <a:lnTo>
                    <a:pt x="4692" y="1616"/>
                  </a:lnTo>
                  <a:lnTo>
                    <a:pt x="4714" y="1668"/>
                  </a:lnTo>
                  <a:lnTo>
                    <a:pt x="4735" y="1720"/>
                  </a:lnTo>
                  <a:lnTo>
                    <a:pt x="4755" y="1773"/>
                  </a:lnTo>
                  <a:lnTo>
                    <a:pt x="4773" y="1827"/>
                  </a:lnTo>
                  <a:lnTo>
                    <a:pt x="4790" y="1881"/>
                  </a:lnTo>
                  <a:lnTo>
                    <a:pt x="4806" y="1936"/>
                  </a:lnTo>
                  <a:lnTo>
                    <a:pt x="4821" y="1990"/>
                  </a:lnTo>
                  <a:lnTo>
                    <a:pt x="4834" y="2046"/>
                  </a:lnTo>
                  <a:lnTo>
                    <a:pt x="4846" y="2102"/>
                  </a:lnTo>
                  <a:lnTo>
                    <a:pt x="4857" y="2158"/>
                  </a:lnTo>
                  <a:lnTo>
                    <a:pt x="4865" y="2214"/>
                  </a:lnTo>
                  <a:lnTo>
                    <a:pt x="4873" y="2271"/>
                  </a:lnTo>
                  <a:lnTo>
                    <a:pt x="4880" y="2328"/>
                  </a:lnTo>
                  <a:lnTo>
                    <a:pt x="4884" y="2386"/>
                  </a:lnTo>
                  <a:lnTo>
                    <a:pt x="4888" y="2444"/>
                  </a:lnTo>
                  <a:lnTo>
                    <a:pt x="4890" y="2501"/>
                  </a:lnTo>
                  <a:lnTo>
                    <a:pt x="4890" y="2560"/>
                  </a:lnTo>
                  <a:lnTo>
                    <a:pt x="4890" y="2560"/>
                  </a:lnTo>
                  <a:lnTo>
                    <a:pt x="4890" y="2618"/>
                  </a:lnTo>
                  <a:lnTo>
                    <a:pt x="4888" y="2675"/>
                  </a:lnTo>
                  <a:lnTo>
                    <a:pt x="4884" y="2733"/>
                  </a:lnTo>
                  <a:lnTo>
                    <a:pt x="4880" y="2789"/>
                  </a:lnTo>
                  <a:lnTo>
                    <a:pt x="4873" y="2846"/>
                  </a:lnTo>
                  <a:lnTo>
                    <a:pt x="4865" y="2903"/>
                  </a:lnTo>
                  <a:lnTo>
                    <a:pt x="4857" y="2959"/>
                  </a:lnTo>
                  <a:lnTo>
                    <a:pt x="4846" y="3015"/>
                  </a:lnTo>
                  <a:lnTo>
                    <a:pt x="4834" y="3071"/>
                  </a:lnTo>
                  <a:lnTo>
                    <a:pt x="4822" y="3127"/>
                  </a:lnTo>
                  <a:lnTo>
                    <a:pt x="4807" y="3182"/>
                  </a:lnTo>
                  <a:lnTo>
                    <a:pt x="4791" y="3235"/>
                  </a:lnTo>
                  <a:lnTo>
                    <a:pt x="4774" y="3289"/>
                  </a:lnTo>
                  <a:lnTo>
                    <a:pt x="4755" y="3343"/>
                  </a:lnTo>
                  <a:lnTo>
                    <a:pt x="4736" y="3396"/>
                  </a:lnTo>
                  <a:lnTo>
                    <a:pt x="4715" y="3448"/>
                  </a:lnTo>
                  <a:lnTo>
                    <a:pt x="4693" y="3500"/>
                  </a:lnTo>
                  <a:lnTo>
                    <a:pt x="4670" y="3552"/>
                  </a:lnTo>
                  <a:lnTo>
                    <a:pt x="4645" y="3602"/>
                  </a:lnTo>
                  <a:lnTo>
                    <a:pt x="4618" y="3653"/>
                  </a:lnTo>
                  <a:lnTo>
                    <a:pt x="4592" y="3703"/>
                  </a:lnTo>
                  <a:lnTo>
                    <a:pt x="4563" y="3751"/>
                  </a:lnTo>
                  <a:lnTo>
                    <a:pt x="4533" y="3800"/>
                  </a:lnTo>
                  <a:lnTo>
                    <a:pt x="4502" y="3847"/>
                  </a:lnTo>
                  <a:lnTo>
                    <a:pt x="4470" y="3894"/>
                  </a:lnTo>
                  <a:lnTo>
                    <a:pt x="4437" y="3941"/>
                  </a:lnTo>
                  <a:lnTo>
                    <a:pt x="4402" y="3986"/>
                  </a:lnTo>
                  <a:lnTo>
                    <a:pt x="4366" y="4031"/>
                  </a:lnTo>
                  <a:lnTo>
                    <a:pt x="4329" y="4076"/>
                  </a:lnTo>
                  <a:lnTo>
                    <a:pt x="4291" y="4119"/>
                  </a:lnTo>
                  <a:lnTo>
                    <a:pt x="4251" y="4161"/>
                  </a:lnTo>
                  <a:lnTo>
                    <a:pt x="4211" y="4203"/>
                  </a:lnTo>
                  <a:lnTo>
                    <a:pt x="4211" y="4203"/>
                  </a:lnTo>
                  <a:close/>
                  <a:moveTo>
                    <a:pt x="3944" y="1175"/>
                  </a:moveTo>
                  <a:lnTo>
                    <a:pt x="3944" y="1175"/>
                  </a:lnTo>
                  <a:lnTo>
                    <a:pt x="3910" y="1142"/>
                  </a:lnTo>
                  <a:lnTo>
                    <a:pt x="3874" y="1108"/>
                  </a:lnTo>
                  <a:lnTo>
                    <a:pt x="3837" y="1076"/>
                  </a:lnTo>
                  <a:lnTo>
                    <a:pt x="3800" y="1045"/>
                  </a:lnTo>
                  <a:lnTo>
                    <a:pt x="3762" y="1014"/>
                  </a:lnTo>
                  <a:lnTo>
                    <a:pt x="3724" y="986"/>
                  </a:lnTo>
                  <a:lnTo>
                    <a:pt x="3685" y="957"/>
                  </a:lnTo>
                  <a:lnTo>
                    <a:pt x="3646" y="930"/>
                  </a:lnTo>
                  <a:lnTo>
                    <a:pt x="3605" y="903"/>
                  </a:lnTo>
                  <a:lnTo>
                    <a:pt x="3565" y="878"/>
                  </a:lnTo>
                  <a:lnTo>
                    <a:pt x="3524" y="855"/>
                  </a:lnTo>
                  <a:lnTo>
                    <a:pt x="3482" y="832"/>
                  </a:lnTo>
                  <a:lnTo>
                    <a:pt x="3439" y="810"/>
                  </a:lnTo>
                  <a:lnTo>
                    <a:pt x="3396" y="788"/>
                  </a:lnTo>
                  <a:lnTo>
                    <a:pt x="3353" y="768"/>
                  </a:lnTo>
                  <a:lnTo>
                    <a:pt x="3310" y="749"/>
                  </a:lnTo>
                  <a:lnTo>
                    <a:pt x="3265" y="733"/>
                  </a:lnTo>
                  <a:lnTo>
                    <a:pt x="3221" y="716"/>
                  </a:lnTo>
                  <a:lnTo>
                    <a:pt x="3176" y="700"/>
                  </a:lnTo>
                  <a:lnTo>
                    <a:pt x="3130" y="686"/>
                  </a:lnTo>
                  <a:lnTo>
                    <a:pt x="3085" y="672"/>
                  </a:lnTo>
                  <a:lnTo>
                    <a:pt x="3039" y="660"/>
                  </a:lnTo>
                  <a:lnTo>
                    <a:pt x="2992" y="649"/>
                  </a:lnTo>
                  <a:lnTo>
                    <a:pt x="2945" y="640"/>
                  </a:lnTo>
                  <a:lnTo>
                    <a:pt x="2898" y="630"/>
                  </a:lnTo>
                  <a:lnTo>
                    <a:pt x="2851" y="623"/>
                  </a:lnTo>
                  <a:lnTo>
                    <a:pt x="2803" y="617"/>
                  </a:lnTo>
                  <a:lnTo>
                    <a:pt x="2755" y="611"/>
                  </a:lnTo>
                  <a:lnTo>
                    <a:pt x="2707" y="607"/>
                  </a:lnTo>
                  <a:lnTo>
                    <a:pt x="2658" y="604"/>
                  </a:lnTo>
                  <a:lnTo>
                    <a:pt x="2610" y="602"/>
                  </a:lnTo>
                  <a:lnTo>
                    <a:pt x="2561" y="602"/>
                  </a:lnTo>
                  <a:lnTo>
                    <a:pt x="2561" y="602"/>
                  </a:lnTo>
                  <a:lnTo>
                    <a:pt x="2560" y="602"/>
                  </a:lnTo>
                  <a:lnTo>
                    <a:pt x="2560" y="602"/>
                  </a:lnTo>
                  <a:lnTo>
                    <a:pt x="2510" y="602"/>
                  </a:lnTo>
                  <a:lnTo>
                    <a:pt x="2462" y="604"/>
                  </a:lnTo>
                  <a:lnTo>
                    <a:pt x="2413" y="607"/>
                  </a:lnTo>
                  <a:lnTo>
                    <a:pt x="2365" y="611"/>
                  </a:lnTo>
                  <a:lnTo>
                    <a:pt x="2316" y="617"/>
                  </a:lnTo>
                  <a:lnTo>
                    <a:pt x="2269" y="623"/>
                  </a:lnTo>
                  <a:lnTo>
                    <a:pt x="2222" y="630"/>
                  </a:lnTo>
                  <a:lnTo>
                    <a:pt x="2174" y="640"/>
                  </a:lnTo>
                  <a:lnTo>
                    <a:pt x="2128" y="649"/>
                  </a:lnTo>
                  <a:lnTo>
                    <a:pt x="2081" y="661"/>
                  </a:lnTo>
                  <a:lnTo>
                    <a:pt x="2035" y="672"/>
                  </a:lnTo>
                  <a:lnTo>
                    <a:pt x="1989" y="686"/>
                  </a:lnTo>
                  <a:lnTo>
                    <a:pt x="1943" y="701"/>
                  </a:lnTo>
                  <a:lnTo>
                    <a:pt x="1898" y="717"/>
                  </a:lnTo>
                  <a:lnTo>
                    <a:pt x="1854" y="733"/>
                  </a:lnTo>
                  <a:lnTo>
                    <a:pt x="1809" y="750"/>
                  </a:lnTo>
                  <a:lnTo>
                    <a:pt x="1765" y="769"/>
                  </a:lnTo>
                  <a:lnTo>
                    <a:pt x="1722" y="789"/>
                  </a:lnTo>
                  <a:lnTo>
                    <a:pt x="1680" y="811"/>
                  </a:lnTo>
                  <a:lnTo>
                    <a:pt x="1637" y="833"/>
                  </a:lnTo>
                  <a:lnTo>
                    <a:pt x="1595" y="856"/>
                  </a:lnTo>
                  <a:lnTo>
                    <a:pt x="1554" y="880"/>
                  </a:lnTo>
                  <a:lnTo>
                    <a:pt x="1513" y="905"/>
                  </a:lnTo>
                  <a:lnTo>
                    <a:pt x="1473" y="932"/>
                  </a:lnTo>
                  <a:lnTo>
                    <a:pt x="1434" y="959"/>
                  </a:lnTo>
                  <a:lnTo>
                    <a:pt x="1395" y="988"/>
                  </a:lnTo>
                  <a:lnTo>
                    <a:pt x="1356" y="1017"/>
                  </a:lnTo>
                  <a:lnTo>
                    <a:pt x="1318" y="1047"/>
                  </a:lnTo>
                  <a:lnTo>
                    <a:pt x="1281" y="1078"/>
                  </a:lnTo>
                  <a:lnTo>
                    <a:pt x="1245" y="1111"/>
                  </a:lnTo>
                  <a:lnTo>
                    <a:pt x="1209" y="1144"/>
                  </a:lnTo>
                  <a:lnTo>
                    <a:pt x="1173" y="1179"/>
                  </a:lnTo>
                  <a:lnTo>
                    <a:pt x="1173" y="1179"/>
                  </a:lnTo>
                  <a:lnTo>
                    <a:pt x="1140" y="1213"/>
                  </a:lnTo>
                  <a:lnTo>
                    <a:pt x="1107" y="1249"/>
                  </a:lnTo>
                  <a:lnTo>
                    <a:pt x="1074" y="1286"/>
                  </a:lnTo>
                  <a:lnTo>
                    <a:pt x="1044" y="1323"/>
                  </a:lnTo>
                  <a:lnTo>
                    <a:pt x="1013" y="1361"/>
                  </a:lnTo>
                  <a:lnTo>
                    <a:pt x="985" y="1399"/>
                  </a:lnTo>
                  <a:lnTo>
                    <a:pt x="956" y="1438"/>
                  </a:lnTo>
                  <a:lnTo>
                    <a:pt x="929" y="1477"/>
                  </a:lnTo>
                  <a:lnTo>
                    <a:pt x="904" y="1517"/>
                  </a:lnTo>
                  <a:lnTo>
                    <a:pt x="878" y="1558"/>
                  </a:lnTo>
                  <a:lnTo>
                    <a:pt x="854" y="1599"/>
                  </a:lnTo>
                  <a:lnTo>
                    <a:pt x="831" y="1640"/>
                  </a:lnTo>
                  <a:lnTo>
                    <a:pt x="810" y="1684"/>
                  </a:lnTo>
                  <a:lnTo>
                    <a:pt x="789" y="1726"/>
                  </a:lnTo>
                  <a:lnTo>
                    <a:pt x="769" y="1769"/>
                  </a:lnTo>
                  <a:lnTo>
                    <a:pt x="750" y="1812"/>
                  </a:lnTo>
                  <a:lnTo>
                    <a:pt x="733" y="1856"/>
                  </a:lnTo>
                  <a:lnTo>
                    <a:pt x="716" y="1901"/>
                  </a:lnTo>
                  <a:lnTo>
                    <a:pt x="700" y="1946"/>
                  </a:lnTo>
                  <a:lnTo>
                    <a:pt x="686" y="1991"/>
                  </a:lnTo>
                  <a:lnTo>
                    <a:pt x="673" y="2037"/>
                  </a:lnTo>
                  <a:lnTo>
                    <a:pt x="661" y="2083"/>
                  </a:lnTo>
                  <a:lnTo>
                    <a:pt x="649" y="2130"/>
                  </a:lnTo>
                  <a:lnTo>
                    <a:pt x="640" y="2176"/>
                  </a:lnTo>
                  <a:lnTo>
                    <a:pt x="631" y="2223"/>
                  </a:lnTo>
                  <a:lnTo>
                    <a:pt x="624" y="2271"/>
                  </a:lnTo>
                  <a:lnTo>
                    <a:pt x="617" y="2318"/>
                  </a:lnTo>
                  <a:lnTo>
                    <a:pt x="611" y="2366"/>
                  </a:lnTo>
                  <a:lnTo>
                    <a:pt x="608" y="2414"/>
                  </a:lnTo>
                  <a:lnTo>
                    <a:pt x="605" y="2463"/>
                  </a:lnTo>
                  <a:lnTo>
                    <a:pt x="603" y="2511"/>
                  </a:lnTo>
                  <a:lnTo>
                    <a:pt x="602" y="2560"/>
                  </a:lnTo>
                  <a:lnTo>
                    <a:pt x="602" y="2560"/>
                  </a:lnTo>
                  <a:lnTo>
                    <a:pt x="603" y="2609"/>
                  </a:lnTo>
                  <a:lnTo>
                    <a:pt x="605" y="2658"/>
                  </a:lnTo>
                  <a:lnTo>
                    <a:pt x="608" y="2706"/>
                  </a:lnTo>
                  <a:lnTo>
                    <a:pt x="611" y="2754"/>
                  </a:lnTo>
                  <a:lnTo>
                    <a:pt x="617" y="2802"/>
                  </a:lnTo>
                  <a:lnTo>
                    <a:pt x="624" y="2850"/>
                  </a:lnTo>
                  <a:lnTo>
                    <a:pt x="631" y="2897"/>
                  </a:lnTo>
                  <a:lnTo>
                    <a:pt x="640" y="2944"/>
                  </a:lnTo>
                  <a:lnTo>
                    <a:pt x="649" y="2991"/>
                  </a:lnTo>
                  <a:lnTo>
                    <a:pt x="661" y="3037"/>
                  </a:lnTo>
                  <a:lnTo>
                    <a:pt x="673" y="3084"/>
                  </a:lnTo>
                  <a:lnTo>
                    <a:pt x="686" y="3130"/>
                  </a:lnTo>
                  <a:lnTo>
                    <a:pt x="701" y="3175"/>
                  </a:lnTo>
                  <a:lnTo>
                    <a:pt x="716" y="3220"/>
                  </a:lnTo>
                  <a:lnTo>
                    <a:pt x="733" y="3265"/>
                  </a:lnTo>
                  <a:lnTo>
                    <a:pt x="751" y="3309"/>
                  </a:lnTo>
                  <a:lnTo>
                    <a:pt x="770" y="3352"/>
                  </a:lnTo>
                  <a:lnTo>
                    <a:pt x="790" y="3396"/>
                  </a:lnTo>
                  <a:lnTo>
                    <a:pt x="810" y="3439"/>
                  </a:lnTo>
                  <a:lnTo>
                    <a:pt x="832" y="3481"/>
                  </a:lnTo>
                  <a:lnTo>
                    <a:pt x="855" y="3522"/>
                  </a:lnTo>
                  <a:lnTo>
                    <a:pt x="879" y="3564"/>
                  </a:lnTo>
                  <a:lnTo>
                    <a:pt x="905" y="3604"/>
                  </a:lnTo>
                  <a:lnTo>
                    <a:pt x="931" y="3645"/>
                  </a:lnTo>
                  <a:lnTo>
                    <a:pt x="957" y="3685"/>
                  </a:lnTo>
                  <a:lnTo>
                    <a:pt x="986" y="3724"/>
                  </a:lnTo>
                  <a:lnTo>
                    <a:pt x="1015" y="3762"/>
                  </a:lnTo>
                  <a:lnTo>
                    <a:pt x="1046" y="3800"/>
                  </a:lnTo>
                  <a:lnTo>
                    <a:pt x="1076" y="3836"/>
                  </a:lnTo>
                  <a:lnTo>
                    <a:pt x="1109" y="3873"/>
                  </a:lnTo>
                  <a:lnTo>
                    <a:pt x="1142" y="3909"/>
                  </a:lnTo>
                  <a:lnTo>
                    <a:pt x="1177" y="3944"/>
                  </a:lnTo>
                  <a:lnTo>
                    <a:pt x="1177" y="3944"/>
                  </a:lnTo>
                  <a:lnTo>
                    <a:pt x="1211" y="3978"/>
                  </a:lnTo>
                  <a:lnTo>
                    <a:pt x="1247" y="4011"/>
                  </a:lnTo>
                  <a:lnTo>
                    <a:pt x="1283" y="4043"/>
                  </a:lnTo>
                  <a:lnTo>
                    <a:pt x="1321" y="4075"/>
                  </a:lnTo>
                  <a:lnTo>
                    <a:pt x="1358" y="4104"/>
                  </a:lnTo>
                  <a:lnTo>
                    <a:pt x="1397" y="4134"/>
                  </a:lnTo>
                  <a:lnTo>
                    <a:pt x="1436" y="4162"/>
                  </a:lnTo>
                  <a:lnTo>
                    <a:pt x="1475" y="4190"/>
                  </a:lnTo>
                  <a:lnTo>
                    <a:pt x="1515" y="4215"/>
                  </a:lnTo>
                  <a:lnTo>
                    <a:pt x="1556" y="4240"/>
                  </a:lnTo>
                  <a:lnTo>
                    <a:pt x="1597" y="4264"/>
                  </a:lnTo>
                  <a:lnTo>
                    <a:pt x="1638" y="4288"/>
                  </a:lnTo>
                  <a:lnTo>
                    <a:pt x="1681" y="4310"/>
                  </a:lnTo>
                  <a:lnTo>
                    <a:pt x="1724" y="4331"/>
                  </a:lnTo>
                  <a:lnTo>
                    <a:pt x="1767" y="4350"/>
                  </a:lnTo>
                  <a:lnTo>
                    <a:pt x="1810" y="4369"/>
                  </a:lnTo>
                  <a:lnTo>
                    <a:pt x="1855" y="4387"/>
                  </a:lnTo>
                  <a:lnTo>
                    <a:pt x="1900" y="4404"/>
                  </a:lnTo>
                  <a:lnTo>
                    <a:pt x="1944" y="4418"/>
                  </a:lnTo>
                  <a:lnTo>
                    <a:pt x="1990" y="4433"/>
                  </a:lnTo>
                  <a:lnTo>
                    <a:pt x="2036" y="4446"/>
                  </a:lnTo>
                  <a:lnTo>
                    <a:pt x="2081" y="4458"/>
                  </a:lnTo>
                  <a:lnTo>
                    <a:pt x="2128" y="4469"/>
                  </a:lnTo>
                  <a:lnTo>
                    <a:pt x="2175" y="4480"/>
                  </a:lnTo>
                  <a:lnTo>
                    <a:pt x="2222" y="4488"/>
                  </a:lnTo>
                  <a:lnTo>
                    <a:pt x="2269" y="4495"/>
                  </a:lnTo>
                  <a:lnTo>
                    <a:pt x="2318" y="4502"/>
                  </a:lnTo>
                  <a:lnTo>
                    <a:pt x="2365" y="4507"/>
                  </a:lnTo>
                  <a:lnTo>
                    <a:pt x="2413" y="4511"/>
                  </a:lnTo>
                  <a:lnTo>
                    <a:pt x="2462" y="4514"/>
                  </a:lnTo>
                  <a:lnTo>
                    <a:pt x="2510" y="4516"/>
                  </a:lnTo>
                  <a:lnTo>
                    <a:pt x="2559" y="4516"/>
                  </a:lnTo>
                  <a:lnTo>
                    <a:pt x="2559" y="4516"/>
                  </a:lnTo>
                  <a:lnTo>
                    <a:pt x="2561" y="4516"/>
                  </a:lnTo>
                  <a:lnTo>
                    <a:pt x="2561" y="4516"/>
                  </a:lnTo>
                  <a:lnTo>
                    <a:pt x="2610" y="4516"/>
                  </a:lnTo>
                  <a:lnTo>
                    <a:pt x="2658" y="4514"/>
                  </a:lnTo>
                  <a:lnTo>
                    <a:pt x="2707" y="4511"/>
                  </a:lnTo>
                  <a:lnTo>
                    <a:pt x="2755" y="4507"/>
                  </a:lnTo>
                  <a:lnTo>
                    <a:pt x="2804" y="4502"/>
                  </a:lnTo>
                  <a:lnTo>
                    <a:pt x="2851" y="4495"/>
                  </a:lnTo>
                  <a:lnTo>
                    <a:pt x="2898" y="4488"/>
                  </a:lnTo>
                  <a:lnTo>
                    <a:pt x="2946" y="4480"/>
                  </a:lnTo>
                  <a:lnTo>
                    <a:pt x="2993" y="4469"/>
                  </a:lnTo>
                  <a:lnTo>
                    <a:pt x="3040" y="4458"/>
                  </a:lnTo>
                  <a:lnTo>
                    <a:pt x="3086" y="4446"/>
                  </a:lnTo>
                  <a:lnTo>
                    <a:pt x="3132" y="4432"/>
                  </a:lnTo>
                  <a:lnTo>
                    <a:pt x="3178" y="4418"/>
                  </a:lnTo>
                  <a:lnTo>
                    <a:pt x="3222" y="4403"/>
                  </a:lnTo>
                  <a:lnTo>
                    <a:pt x="3268" y="4386"/>
                  </a:lnTo>
                  <a:lnTo>
                    <a:pt x="3312" y="4368"/>
                  </a:lnTo>
                  <a:lnTo>
                    <a:pt x="3355" y="4349"/>
                  </a:lnTo>
                  <a:lnTo>
                    <a:pt x="3398" y="4329"/>
                  </a:lnTo>
                  <a:lnTo>
                    <a:pt x="3442" y="4308"/>
                  </a:lnTo>
                  <a:lnTo>
                    <a:pt x="3484" y="4286"/>
                  </a:lnTo>
                  <a:lnTo>
                    <a:pt x="3526" y="4262"/>
                  </a:lnTo>
                  <a:lnTo>
                    <a:pt x="3567" y="4238"/>
                  </a:lnTo>
                  <a:lnTo>
                    <a:pt x="3608" y="4213"/>
                  </a:lnTo>
                  <a:lnTo>
                    <a:pt x="3648" y="4186"/>
                  </a:lnTo>
                  <a:lnTo>
                    <a:pt x="3688" y="4160"/>
                  </a:lnTo>
                  <a:lnTo>
                    <a:pt x="3727" y="4132"/>
                  </a:lnTo>
                  <a:lnTo>
                    <a:pt x="3765" y="4102"/>
                  </a:lnTo>
                  <a:lnTo>
                    <a:pt x="3803" y="4072"/>
                  </a:lnTo>
                  <a:lnTo>
                    <a:pt x="3840" y="4040"/>
                  </a:lnTo>
                  <a:lnTo>
                    <a:pt x="3877" y="4007"/>
                  </a:lnTo>
                  <a:lnTo>
                    <a:pt x="3913" y="3975"/>
                  </a:lnTo>
                  <a:lnTo>
                    <a:pt x="3948" y="3940"/>
                  </a:lnTo>
                  <a:lnTo>
                    <a:pt x="3948" y="3940"/>
                  </a:lnTo>
                  <a:lnTo>
                    <a:pt x="3981" y="3905"/>
                  </a:lnTo>
                  <a:lnTo>
                    <a:pt x="4015" y="3869"/>
                  </a:lnTo>
                  <a:lnTo>
                    <a:pt x="4047" y="3832"/>
                  </a:lnTo>
                  <a:lnTo>
                    <a:pt x="4078" y="3795"/>
                  </a:lnTo>
                  <a:lnTo>
                    <a:pt x="4108" y="3758"/>
                  </a:lnTo>
                  <a:lnTo>
                    <a:pt x="4137" y="3719"/>
                  </a:lnTo>
                  <a:lnTo>
                    <a:pt x="4165" y="3680"/>
                  </a:lnTo>
                  <a:lnTo>
                    <a:pt x="4192" y="3641"/>
                  </a:lnTo>
                  <a:lnTo>
                    <a:pt x="4219" y="3601"/>
                  </a:lnTo>
                  <a:lnTo>
                    <a:pt x="4244" y="3560"/>
                  </a:lnTo>
                  <a:lnTo>
                    <a:pt x="4267" y="3519"/>
                  </a:lnTo>
                  <a:lnTo>
                    <a:pt x="4290" y="3478"/>
                  </a:lnTo>
                  <a:lnTo>
                    <a:pt x="4312" y="3436"/>
                  </a:lnTo>
                  <a:lnTo>
                    <a:pt x="4334" y="3393"/>
                  </a:lnTo>
                  <a:lnTo>
                    <a:pt x="4353" y="3349"/>
                  </a:lnTo>
                  <a:lnTo>
                    <a:pt x="4372" y="3306"/>
                  </a:lnTo>
                  <a:lnTo>
                    <a:pt x="4389" y="3262"/>
                  </a:lnTo>
                  <a:lnTo>
                    <a:pt x="4405" y="3218"/>
                  </a:lnTo>
                  <a:lnTo>
                    <a:pt x="4421" y="3172"/>
                  </a:lnTo>
                  <a:lnTo>
                    <a:pt x="4436" y="3127"/>
                  </a:lnTo>
                  <a:lnTo>
                    <a:pt x="4448" y="3082"/>
                  </a:lnTo>
                  <a:lnTo>
                    <a:pt x="4461" y="3035"/>
                  </a:lnTo>
                  <a:lnTo>
                    <a:pt x="4472" y="2989"/>
                  </a:lnTo>
                  <a:lnTo>
                    <a:pt x="4481" y="2942"/>
                  </a:lnTo>
                  <a:lnTo>
                    <a:pt x="4491" y="2895"/>
                  </a:lnTo>
                  <a:lnTo>
                    <a:pt x="4498" y="2849"/>
                  </a:lnTo>
                  <a:lnTo>
                    <a:pt x="4504" y="2800"/>
                  </a:lnTo>
                  <a:lnTo>
                    <a:pt x="4510" y="2753"/>
                  </a:lnTo>
                  <a:lnTo>
                    <a:pt x="4514" y="2704"/>
                  </a:lnTo>
                  <a:lnTo>
                    <a:pt x="4517" y="2657"/>
                  </a:lnTo>
                  <a:lnTo>
                    <a:pt x="4518" y="2608"/>
                  </a:lnTo>
                  <a:lnTo>
                    <a:pt x="4519" y="2559"/>
                  </a:lnTo>
                  <a:lnTo>
                    <a:pt x="4519" y="2559"/>
                  </a:lnTo>
                  <a:lnTo>
                    <a:pt x="4518" y="2510"/>
                  </a:lnTo>
                  <a:lnTo>
                    <a:pt x="4516" y="2462"/>
                  </a:lnTo>
                  <a:lnTo>
                    <a:pt x="4514" y="2413"/>
                  </a:lnTo>
                  <a:lnTo>
                    <a:pt x="4510" y="2365"/>
                  </a:lnTo>
                  <a:lnTo>
                    <a:pt x="4504" y="2317"/>
                  </a:lnTo>
                  <a:lnTo>
                    <a:pt x="4497" y="2269"/>
                  </a:lnTo>
                  <a:lnTo>
                    <a:pt x="4490" y="2221"/>
                  </a:lnTo>
                  <a:lnTo>
                    <a:pt x="4481" y="2175"/>
                  </a:lnTo>
                  <a:lnTo>
                    <a:pt x="4471" y="2127"/>
                  </a:lnTo>
                  <a:lnTo>
                    <a:pt x="4460" y="2081"/>
                  </a:lnTo>
                  <a:lnTo>
                    <a:pt x="4447" y="2035"/>
                  </a:lnTo>
                  <a:lnTo>
                    <a:pt x="4435" y="1989"/>
                  </a:lnTo>
                  <a:lnTo>
                    <a:pt x="4420" y="1944"/>
                  </a:lnTo>
                  <a:lnTo>
                    <a:pt x="4404" y="1899"/>
                  </a:lnTo>
                  <a:lnTo>
                    <a:pt x="4388" y="1854"/>
                  </a:lnTo>
                  <a:lnTo>
                    <a:pt x="4370" y="1810"/>
                  </a:lnTo>
                  <a:lnTo>
                    <a:pt x="4351" y="1766"/>
                  </a:lnTo>
                  <a:lnTo>
                    <a:pt x="4331" y="1723"/>
                  </a:lnTo>
                  <a:lnTo>
                    <a:pt x="4310" y="1680"/>
                  </a:lnTo>
                  <a:lnTo>
                    <a:pt x="4288" y="1638"/>
                  </a:lnTo>
                  <a:lnTo>
                    <a:pt x="4266" y="1596"/>
                  </a:lnTo>
                  <a:lnTo>
                    <a:pt x="4242" y="1555"/>
                  </a:lnTo>
                  <a:lnTo>
                    <a:pt x="4217" y="1514"/>
                  </a:lnTo>
                  <a:lnTo>
                    <a:pt x="4190" y="1474"/>
                  </a:lnTo>
                  <a:lnTo>
                    <a:pt x="4163" y="1435"/>
                  </a:lnTo>
                  <a:lnTo>
                    <a:pt x="4134" y="1396"/>
                  </a:lnTo>
                  <a:lnTo>
                    <a:pt x="4106" y="1358"/>
                  </a:lnTo>
                  <a:lnTo>
                    <a:pt x="4075" y="1320"/>
                  </a:lnTo>
                  <a:lnTo>
                    <a:pt x="4044" y="1283"/>
                  </a:lnTo>
                  <a:lnTo>
                    <a:pt x="4012" y="1246"/>
                  </a:lnTo>
                  <a:lnTo>
                    <a:pt x="3978" y="1210"/>
                  </a:lnTo>
                  <a:lnTo>
                    <a:pt x="3944" y="1175"/>
                  </a:lnTo>
                  <a:lnTo>
                    <a:pt x="3944" y="1175"/>
                  </a:lnTo>
                  <a:close/>
                  <a:moveTo>
                    <a:pt x="3785" y="3777"/>
                  </a:moveTo>
                  <a:lnTo>
                    <a:pt x="3785" y="3777"/>
                  </a:lnTo>
                  <a:lnTo>
                    <a:pt x="3785" y="3777"/>
                  </a:lnTo>
                  <a:lnTo>
                    <a:pt x="3754" y="3808"/>
                  </a:lnTo>
                  <a:lnTo>
                    <a:pt x="3722" y="3837"/>
                  </a:lnTo>
                  <a:lnTo>
                    <a:pt x="3690" y="3866"/>
                  </a:lnTo>
                  <a:lnTo>
                    <a:pt x="3658" y="3893"/>
                  </a:lnTo>
                  <a:lnTo>
                    <a:pt x="3624" y="3921"/>
                  </a:lnTo>
                  <a:lnTo>
                    <a:pt x="3590" y="3947"/>
                  </a:lnTo>
                  <a:lnTo>
                    <a:pt x="3555" y="3971"/>
                  </a:lnTo>
                  <a:lnTo>
                    <a:pt x="3521" y="3996"/>
                  </a:lnTo>
                  <a:lnTo>
                    <a:pt x="3485" y="4019"/>
                  </a:lnTo>
                  <a:lnTo>
                    <a:pt x="3449" y="4041"/>
                  </a:lnTo>
                  <a:lnTo>
                    <a:pt x="3413" y="4063"/>
                  </a:lnTo>
                  <a:lnTo>
                    <a:pt x="3375" y="4083"/>
                  </a:lnTo>
                  <a:lnTo>
                    <a:pt x="3338" y="4103"/>
                  </a:lnTo>
                  <a:lnTo>
                    <a:pt x="3300" y="4121"/>
                  </a:lnTo>
                  <a:lnTo>
                    <a:pt x="3262" y="4139"/>
                  </a:lnTo>
                  <a:lnTo>
                    <a:pt x="3223" y="4156"/>
                  </a:lnTo>
                  <a:lnTo>
                    <a:pt x="3184" y="4172"/>
                  </a:lnTo>
                  <a:lnTo>
                    <a:pt x="3145" y="4186"/>
                  </a:lnTo>
                  <a:lnTo>
                    <a:pt x="3105" y="4200"/>
                  </a:lnTo>
                  <a:lnTo>
                    <a:pt x="3065" y="4213"/>
                  </a:lnTo>
                  <a:lnTo>
                    <a:pt x="3024" y="4224"/>
                  </a:lnTo>
                  <a:lnTo>
                    <a:pt x="2984" y="4235"/>
                  </a:lnTo>
                  <a:lnTo>
                    <a:pt x="2943" y="4244"/>
                  </a:lnTo>
                  <a:lnTo>
                    <a:pt x="2901" y="4254"/>
                  </a:lnTo>
                  <a:lnTo>
                    <a:pt x="2859" y="4261"/>
                  </a:lnTo>
                  <a:lnTo>
                    <a:pt x="2817" y="4269"/>
                  </a:lnTo>
                  <a:lnTo>
                    <a:pt x="2775" y="4274"/>
                  </a:lnTo>
                  <a:lnTo>
                    <a:pt x="2732" y="4279"/>
                  </a:lnTo>
                  <a:lnTo>
                    <a:pt x="2690" y="4282"/>
                  </a:lnTo>
                  <a:lnTo>
                    <a:pt x="2646" y="4286"/>
                  </a:lnTo>
                  <a:lnTo>
                    <a:pt x="2603" y="4287"/>
                  </a:lnTo>
                  <a:lnTo>
                    <a:pt x="2560" y="4288"/>
                  </a:lnTo>
                  <a:lnTo>
                    <a:pt x="2560" y="4288"/>
                  </a:lnTo>
                  <a:lnTo>
                    <a:pt x="2559" y="4288"/>
                  </a:lnTo>
                  <a:lnTo>
                    <a:pt x="2559" y="4288"/>
                  </a:lnTo>
                  <a:lnTo>
                    <a:pt x="2516" y="4287"/>
                  </a:lnTo>
                  <a:lnTo>
                    <a:pt x="2474" y="4286"/>
                  </a:lnTo>
                  <a:lnTo>
                    <a:pt x="2430" y="4282"/>
                  </a:lnTo>
                  <a:lnTo>
                    <a:pt x="2388" y="4279"/>
                  </a:lnTo>
                  <a:lnTo>
                    <a:pt x="2346" y="4274"/>
                  </a:lnTo>
                  <a:lnTo>
                    <a:pt x="2304" y="4269"/>
                  </a:lnTo>
                  <a:lnTo>
                    <a:pt x="2262" y="4261"/>
                  </a:lnTo>
                  <a:lnTo>
                    <a:pt x="2220" y="4254"/>
                  </a:lnTo>
                  <a:lnTo>
                    <a:pt x="2178" y="4245"/>
                  </a:lnTo>
                  <a:lnTo>
                    <a:pt x="2138" y="4236"/>
                  </a:lnTo>
                  <a:lnTo>
                    <a:pt x="2097" y="4224"/>
                  </a:lnTo>
                  <a:lnTo>
                    <a:pt x="2057" y="4213"/>
                  </a:lnTo>
                  <a:lnTo>
                    <a:pt x="2017" y="4200"/>
                  </a:lnTo>
                  <a:lnTo>
                    <a:pt x="1977" y="4186"/>
                  </a:lnTo>
                  <a:lnTo>
                    <a:pt x="1938" y="4172"/>
                  </a:lnTo>
                  <a:lnTo>
                    <a:pt x="1899" y="4157"/>
                  </a:lnTo>
                  <a:lnTo>
                    <a:pt x="1860" y="4140"/>
                  </a:lnTo>
                  <a:lnTo>
                    <a:pt x="1822" y="4122"/>
                  </a:lnTo>
                  <a:lnTo>
                    <a:pt x="1784" y="4104"/>
                  </a:lnTo>
                  <a:lnTo>
                    <a:pt x="1747" y="4084"/>
                  </a:lnTo>
                  <a:lnTo>
                    <a:pt x="1710" y="4064"/>
                  </a:lnTo>
                  <a:lnTo>
                    <a:pt x="1674" y="4043"/>
                  </a:lnTo>
                  <a:lnTo>
                    <a:pt x="1637" y="4021"/>
                  </a:lnTo>
                  <a:lnTo>
                    <a:pt x="1603" y="3998"/>
                  </a:lnTo>
                  <a:lnTo>
                    <a:pt x="1568" y="3973"/>
                  </a:lnTo>
                  <a:lnTo>
                    <a:pt x="1533" y="3949"/>
                  </a:lnTo>
                  <a:lnTo>
                    <a:pt x="1499" y="3923"/>
                  </a:lnTo>
                  <a:lnTo>
                    <a:pt x="1467" y="3897"/>
                  </a:lnTo>
                  <a:lnTo>
                    <a:pt x="1434" y="3869"/>
                  </a:lnTo>
                  <a:lnTo>
                    <a:pt x="1401" y="3841"/>
                  </a:lnTo>
                  <a:lnTo>
                    <a:pt x="1370" y="3811"/>
                  </a:lnTo>
                  <a:lnTo>
                    <a:pt x="1339" y="3782"/>
                  </a:lnTo>
                  <a:lnTo>
                    <a:pt x="1339" y="3782"/>
                  </a:lnTo>
                  <a:lnTo>
                    <a:pt x="1308" y="3750"/>
                  </a:lnTo>
                  <a:lnTo>
                    <a:pt x="1279" y="3718"/>
                  </a:lnTo>
                  <a:lnTo>
                    <a:pt x="1250" y="3687"/>
                  </a:lnTo>
                  <a:lnTo>
                    <a:pt x="1223" y="3654"/>
                  </a:lnTo>
                  <a:lnTo>
                    <a:pt x="1197" y="3620"/>
                  </a:lnTo>
                  <a:lnTo>
                    <a:pt x="1170" y="3587"/>
                  </a:lnTo>
                  <a:lnTo>
                    <a:pt x="1146" y="3552"/>
                  </a:lnTo>
                  <a:lnTo>
                    <a:pt x="1122" y="3517"/>
                  </a:lnTo>
                  <a:lnTo>
                    <a:pt x="1099" y="3482"/>
                  </a:lnTo>
                  <a:lnTo>
                    <a:pt x="1076" y="3446"/>
                  </a:lnTo>
                  <a:lnTo>
                    <a:pt x="1055" y="3409"/>
                  </a:lnTo>
                  <a:lnTo>
                    <a:pt x="1035" y="3373"/>
                  </a:lnTo>
                  <a:lnTo>
                    <a:pt x="1015" y="3336"/>
                  </a:lnTo>
                  <a:lnTo>
                    <a:pt x="997" y="3298"/>
                  </a:lnTo>
                  <a:lnTo>
                    <a:pt x="979" y="3260"/>
                  </a:lnTo>
                  <a:lnTo>
                    <a:pt x="963" y="3221"/>
                  </a:lnTo>
                  <a:lnTo>
                    <a:pt x="948" y="3182"/>
                  </a:lnTo>
                  <a:lnTo>
                    <a:pt x="933" y="3143"/>
                  </a:lnTo>
                  <a:lnTo>
                    <a:pt x="919" y="3103"/>
                  </a:lnTo>
                  <a:lnTo>
                    <a:pt x="907" y="3063"/>
                  </a:lnTo>
                  <a:lnTo>
                    <a:pt x="895" y="3022"/>
                  </a:lnTo>
                  <a:lnTo>
                    <a:pt x="883" y="2981"/>
                  </a:lnTo>
                  <a:lnTo>
                    <a:pt x="874" y="2940"/>
                  </a:lnTo>
                  <a:lnTo>
                    <a:pt x="866" y="2899"/>
                  </a:lnTo>
                  <a:lnTo>
                    <a:pt x="857" y="2858"/>
                  </a:lnTo>
                  <a:lnTo>
                    <a:pt x="851" y="2816"/>
                  </a:lnTo>
                  <a:lnTo>
                    <a:pt x="846" y="2774"/>
                  </a:lnTo>
                  <a:lnTo>
                    <a:pt x="840" y="2732"/>
                  </a:lnTo>
                  <a:lnTo>
                    <a:pt x="837" y="2688"/>
                  </a:lnTo>
                  <a:lnTo>
                    <a:pt x="834" y="2646"/>
                  </a:lnTo>
                  <a:lnTo>
                    <a:pt x="833" y="2603"/>
                  </a:lnTo>
                  <a:lnTo>
                    <a:pt x="832" y="2560"/>
                  </a:lnTo>
                  <a:lnTo>
                    <a:pt x="832" y="2560"/>
                  </a:lnTo>
                  <a:lnTo>
                    <a:pt x="833" y="2516"/>
                  </a:lnTo>
                  <a:lnTo>
                    <a:pt x="834" y="2474"/>
                  </a:lnTo>
                  <a:lnTo>
                    <a:pt x="837" y="2431"/>
                  </a:lnTo>
                  <a:lnTo>
                    <a:pt x="840" y="2389"/>
                  </a:lnTo>
                  <a:lnTo>
                    <a:pt x="846" y="2347"/>
                  </a:lnTo>
                  <a:lnTo>
                    <a:pt x="851" y="2305"/>
                  </a:lnTo>
                  <a:lnTo>
                    <a:pt x="857" y="2263"/>
                  </a:lnTo>
                  <a:lnTo>
                    <a:pt x="866" y="2221"/>
                  </a:lnTo>
                  <a:lnTo>
                    <a:pt x="874" y="2180"/>
                  </a:lnTo>
                  <a:lnTo>
                    <a:pt x="883" y="2139"/>
                  </a:lnTo>
                  <a:lnTo>
                    <a:pt x="894" y="2099"/>
                  </a:lnTo>
                  <a:lnTo>
                    <a:pt x="906" y="2058"/>
                  </a:lnTo>
                  <a:lnTo>
                    <a:pt x="918" y="2018"/>
                  </a:lnTo>
                  <a:lnTo>
                    <a:pt x="932" y="1979"/>
                  </a:lnTo>
                  <a:lnTo>
                    <a:pt x="947" y="1940"/>
                  </a:lnTo>
                  <a:lnTo>
                    <a:pt x="963" y="1901"/>
                  </a:lnTo>
                  <a:lnTo>
                    <a:pt x="979" y="1862"/>
                  </a:lnTo>
                  <a:lnTo>
                    <a:pt x="996" y="1824"/>
                  </a:lnTo>
                  <a:lnTo>
                    <a:pt x="1015" y="1786"/>
                  </a:lnTo>
                  <a:lnTo>
                    <a:pt x="1034" y="1749"/>
                  </a:lnTo>
                  <a:lnTo>
                    <a:pt x="1054" y="1712"/>
                  </a:lnTo>
                  <a:lnTo>
                    <a:pt x="1075" y="1675"/>
                  </a:lnTo>
                  <a:lnTo>
                    <a:pt x="1098" y="1639"/>
                  </a:lnTo>
                  <a:lnTo>
                    <a:pt x="1121" y="1604"/>
                  </a:lnTo>
                  <a:lnTo>
                    <a:pt x="1145" y="1570"/>
                  </a:lnTo>
                  <a:lnTo>
                    <a:pt x="1169" y="1535"/>
                  </a:lnTo>
                  <a:lnTo>
                    <a:pt x="1195" y="1501"/>
                  </a:lnTo>
                  <a:lnTo>
                    <a:pt x="1222" y="1468"/>
                  </a:lnTo>
                  <a:lnTo>
                    <a:pt x="1249" y="1436"/>
                  </a:lnTo>
                  <a:lnTo>
                    <a:pt x="1278" y="1403"/>
                  </a:lnTo>
                  <a:lnTo>
                    <a:pt x="1306" y="1371"/>
                  </a:lnTo>
                  <a:lnTo>
                    <a:pt x="1337" y="1341"/>
                  </a:lnTo>
                  <a:lnTo>
                    <a:pt x="1337" y="1341"/>
                  </a:lnTo>
                  <a:lnTo>
                    <a:pt x="1367" y="1310"/>
                  </a:lnTo>
                  <a:lnTo>
                    <a:pt x="1399" y="1281"/>
                  </a:lnTo>
                  <a:lnTo>
                    <a:pt x="1432" y="1252"/>
                  </a:lnTo>
                  <a:lnTo>
                    <a:pt x="1464" y="1225"/>
                  </a:lnTo>
                  <a:lnTo>
                    <a:pt x="1497" y="1197"/>
                  </a:lnTo>
                  <a:lnTo>
                    <a:pt x="1531" y="1172"/>
                  </a:lnTo>
                  <a:lnTo>
                    <a:pt x="1566" y="1147"/>
                  </a:lnTo>
                  <a:lnTo>
                    <a:pt x="1600" y="1123"/>
                  </a:lnTo>
                  <a:lnTo>
                    <a:pt x="1636" y="1099"/>
                  </a:lnTo>
                  <a:lnTo>
                    <a:pt x="1672" y="1077"/>
                  </a:lnTo>
                  <a:lnTo>
                    <a:pt x="1709" y="1056"/>
                  </a:lnTo>
                  <a:lnTo>
                    <a:pt x="1746" y="1035"/>
                  </a:lnTo>
                  <a:lnTo>
                    <a:pt x="1783" y="1016"/>
                  </a:lnTo>
                  <a:lnTo>
                    <a:pt x="1821" y="997"/>
                  </a:lnTo>
                  <a:lnTo>
                    <a:pt x="1859" y="979"/>
                  </a:lnTo>
                  <a:lnTo>
                    <a:pt x="1898" y="963"/>
                  </a:lnTo>
                  <a:lnTo>
                    <a:pt x="1937" y="948"/>
                  </a:lnTo>
                  <a:lnTo>
                    <a:pt x="1976" y="933"/>
                  </a:lnTo>
                  <a:lnTo>
                    <a:pt x="2016" y="919"/>
                  </a:lnTo>
                  <a:lnTo>
                    <a:pt x="2056" y="907"/>
                  </a:lnTo>
                  <a:lnTo>
                    <a:pt x="2096" y="894"/>
                  </a:lnTo>
                  <a:lnTo>
                    <a:pt x="2137" y="883"/>
                  </a:lnTo>
                  <a:lnTo>
                    <a:pt x="2178" y="874"/>
                  </a:lnTo>
                  <a:lnTo>
                    <a:pt x="2219" y="865"/>
                  </a:lnTo>
                  <a:lnTo>
                    <a:pt x="2262" y="857"/>
                  </a:lnTo>
                  <a:lnTo>
                    <a:pt x="2304" y="851"/>
                  </a:lnTo>
                  <a:lnTo>
                    <a:pt x="2346" y="844"/>
                  </a:lnTo>
                  <a:lnTo>
                    <a:pt x="2388" y="840"/>
                  </a:lnTo>
                  <a:lnTo>
                    <a:pt x="2430" y="836"/>
                  </a:lnTo>
                  <a:lnTo>
                    <a:pt x="2474" y="834"/>
                  </a:lnTo>
                  <a:lnTo>
                    <a:pt x="2517" y="832"/>
                  </a:lnTo>
                  <a:lnTo>
                    <a:pt x="2560" y="832"/>
                  </a:lnTo>
                  <a:lnTo>
                    <a:pt x="2560" y="832"/>
                  </a:lnTo>
                  <a:lnTo>
                    <a:pt x="2561" y="832"/>
                  </a:lnTo>
                  <a:lnTo>
                    <a:pt x="2561" y="832"/>
                  </a:lnTo>
                  <a:lnTo>
                    <a:pt x="2603" y="832"/>
                  </a:lnTo>
                  <a:lnTo>
                    <a:pt x="2646" y="834"/>
                  </a:lnTo>
                  <a:lnTo>
                    <a:pt x="2690" y="836"/>
                  </a:lnTo>
                  <a:lnTo>
                    <a:pt x="2732" y="840"/>
                  </a:lnTo>
                  <a:lnTo>
                    <a:pt x="2774" y="844"/>
                  </a:lnTo>
                  <a:lnTo>
                    <a:pt x="2816" y="851"/>
                  </a:lnTo>
                  <a:lnTo>
                    <a:pt x="2858" y="857"/>
                  </a:lnTo>
                  <a:lnTo>
                    <a:pt x="2900" y="864"/>
                  </a:lnTo>
                  <a:lnTo>
                    <a:pt x="2942" y="874"/>
                  </a:lnTo>
                  <a:lnTo>
                    <a:pt x="2983" y="883"/>
                  </a:lnTo>
                  <a:lnTo>
                    <a:pt x="3023" y="894"/>
                  </a:lnTo>
                  <a:lnTo>
                    <a:pt x="3064" y="905"/>
                  </a:lnTo>
                  <a:lnTo>
                    <a:pt x="3104" y="918"/>
                  </a:lnTo>
                  <a:lnTo>
                    <a:pt x="3143" y="932"/>
                  </a:lnTo>
                  <a:lnTo>
                    <a:pt x="3183" y="947"/>
                  </a:lnTo>
                  <a:lnTo>
                    <a:pt x="3222" y="962"/>
                  </a:lnTo>
                  <a:lnTo>
                    <a:pt x="3260" y="979"/>
                  </a:lnTo>
                  <a:lnTo>
                    <a:pt x="3298" y="996"/>
                  </a:lnTo>
                  <a:lnTo>
                    <a:pt x="3336" y="1015"/>
                  </a:lnTo>
                  <a:lnTo>
                    <a:pt x="3374" y="1034"/>
                  </a:lnTo>
                  <a:lnTo>
                    <a:pt x="3410" y="1054"/>
                  </a:lnTo>
                  <a:lnTo>
                    <a:pt x="3447" y="1076"/>
                  </a:lnTo>
                  <a:lnTo>
                    <a:pt x="3483" y="1098"/>
                  </a:lnTo>
                  <a:lnTo>
                    <a:pt x="3518" y="1122"/>
                  </a:lnTo>
                  <a:lnTo>
                    <a:pt x="3553" y="1145"/>
                  </a:lnTo>
                  <a:lnTo>
                    <a:pt x="3587" y="1170"/>
                  </a:lnTo>
                  <a:lnTo>
                    <a:pt x="3621" y="1195"/>
                  </a:lnTo>
                  <a:lnTo>
                    <a:pt x="3655" y="1223"/>
                  </a:lnTo>
                  <a:lnTo>
                    <a:pt x="3687" y="1250"/>
                  </a:lnTo>
                  <a:lnTo>
                    <a:pt x="3720" y="1279"/>
                  </a:lnTo>
                  <a:lnTo>
                    <a:pt x="3750" y="1308"/>
                  </a:lnTo>
                  <a:lnTo>
                    <a:pt x="3782" y="1338"/>
                  </a:lnTo>
                  <a:lnTo>
                    <a:pt x="3782" y="1338"/>
                  </a:lnTo>
                  <a:lnTo>
                    <a:pt x="3812" y="1369"/>
                  </a:lnTo>
                  <a:lnTo>
                    <a:pt x="3841" y="1401"/>
                  </a:lnTo>
                  <a:lnTo>
                    <a:pt x="3870" y="1433"/>
                  </a:lnTo>
                  <a:lnTo>
                    <a:pt x="3897" y="1465"/>
                  </a:lnTo>
                  <a:lnTo>
                    <a:pt x="3924" y="1499"/>
                  </a:lnTo>
                  <a:lnTo>
                    <a:pt x="3950" y="1533"/>
                  </a:lnTo>
                  <a:lnTo>
                    <a:pt x="3975" y="1567"/>
                  </a:lnTo>
                  <a:lnTo>
                    <a:pt x="3999" y="1601"/>
                  </a:lnTo>
                  <a:lnTo>
                    <a:pt x="4023" y="1637"/>
                  </a:lnTo>
                  <a:lnTo>
                    <a:pt x="4045" y="1673"/>
                  </a:lnTo>
                  <a:lnTo>
                    <a:pt x="4066" y="1710"/>
                  </a:lnTo>
                  <a:lnTo>
                    <a:pt x="4086" y="1746"/>
                  </a:lnTo>
                  <a:lnTo>
                    <a:pt x="4105" y="1784"/>
                  </a:lnTo>
                  <a:lnTo>
                    <a:pt x="4124" y="1822"/>
                  </a:lnTo>
                  <a:lnTo>
                    <a:pt x="4142" y="1860"/>
                  </a:lnTo>
                  <a:lnTo>
                    <a:pt x="4157" y="1898"/>
                  </a:lnTo>
                  <a:lnTo>
                    <a:pt x="4173" y="1937"/>
                  </a:lnTo>
                  <a:lnTo>
                    <a:pt x="4188" y="1977"/>
                  </a:lnTo>
                  <a:lnTo>
                    <a:pt x="4202" y="2016"/>
                  </a:lnTo>
                  <a:lnTo>
                    <a:pt x="4214" y="2056"/>
                  </a:lnTo>
                  <a:lnTo>
                    <a:pt x="4226" y="2097"/>
                  </a:lnTo>
                  <a:lnTo>
                    <a:pt x="4238" y="2137"/>
                  </a:lnTo>
                  <a:lnTo>
                    <a:pt x="4247" y="2178"/>
                  </a:lnTo>
                  <a:lnTo>
                    <a:pt x="4256" y="2220"/>
                  </a:lnTo>
                  <a:lnTo>
                    <a:pt x="4263" y="2261"/>
                  </a:lnTo>
                  <a:lnTo>
                    <a:pt x="4270" y="2303"/>
                  </a:lnTo>
                  <a:lnTo>
                    <a:pt x="4276" y="2346"/>
                  </a:lnTo>
                  <a:lnTo>
                    <a:pt x="4281" y="2388"/>
                  </a:lnTo>
                  <a:lnTo>
                    <a:pt x="4284" y="2430"/>
                  </a:lnTo>
                  <a:lnTo>
                    <a:pt x="4287" y="2473"/>
                  </a:lnTo>
                  <a:lnTo>
                    <a:pt x="4288" y="2516"/>
                  </a:lnTo>
                  <a:lnTo>
                    <a:pt x="4289" y="2559"/>
                  </a:lnTo>
                  <a:lnTo>
                    <a:pt x="4289" y="2559"/>
                  </a:lnTo>
                  <a:lnTo>
                    <a:pt x="4288" y="2602"/>
                  </a:lnTo>
                  <a:lnTo>
                    <a:pt x="4287" y="2645"/>
                  </a:lnTo>
                  <a:lnTo>
                    <a:pt x="4284" y="2687"/>
                  </a:lnTo>
                  <a:lnTo>
                    <a:pt x="4281" y="2730"/>
                  </a:lnTo>
                  <a:lnTo>
                    <a:pt x="4277" y="2773"/>
                  </a:lnTo>
                  <a:lnTo>
                    <a:pt x="4270" y="2814"/>
                  </a:lnTo>
                  <a:lnTo>
                    <a:pt x="4264" y="2856"/>
                  </a:lnTo>
                  <a:lnTo>
                    <a:pt x="4257" y="2897"/>
                  </a:lnTo>
                  <a:lnTo>
                    <a:pt x="4247" y="2938"/>
                  </a:lnTo>
                  <a:lnTo>
                    <a:pt x="4238" y="2979"/>
                  </a:lnTo>
                  <a:lnTo>
                    <a:pt x="4227" y="3020"/>
                  </a:lnTo>
                  <a:lnTo>
                    <a:pt x="4215" y="3060"/>
                  </a:lnTo>
                  <a:lnTo>
                    <a:pt x="4203" y="3101"/>
                  </a:lnTo>
                  <a:lnTo>
                    <a:pt x="4189" y="3141"/>
                  </a:lnTo>
                  <a:lnTo>
                    <a:pt x="4174" y="3180"/>
                  </a:lnTo>
                  <a:lnTo>
                    <a:pt x="4160" y="3219"/>
                  </a:lnTo>
                  <a:lnTo>
                    <a:pt x="4143" y="3257"/>
                  </a:lnTo>
                  <a:lnTo>
                    <a:pt x="4125" y="3295"/>
                  </a:lnTo>
                  <a:lnTo>
                    <a:pt x="4107" y="3332"/>
                  </a:lnTo>
                  <a:lnTo>
                    <a:pt x="4088" y="3369"/>
                  </a:lnTo>
                  <a:lnTo>
                    <a:pt x="4067" y="3406"/>
                  </a:lnTo>
                  <a:lnTo>
                    <a:pt x="4046" y="3443"/>
                  </a:lnTo>
                  <a:lnTo>
                    <a:pt x="4024" y="3479"/>
                  </a:lnTo>
                  <a:lnTo>
                    <a:pt x="4001" y="3514"/>
                  </a:lnTo>
                  <a:lnTo>
                    <a:pt x="3977" y="3549"/>
                  </a:lnTo>
                  <a:lnTo>
                    <a:pt x="3952" y="3583"/>
                  </a:lnTo>
                  <a:lnTo>
                    <a:pt x="3927" y="3617"/>
                  </a:lnTo>
                  <a:lnTo>
                    <a:pt x="3900" y="3651"/>
                  </a:lnTo>
                  <a:lnTo>
                    <a:pt x="3873" y="3684"/>
                  </a:lnTo>
                  <a:lnTo>
                    <a:pt x="3844" y="3715"/>
                  </a:lnTo>
                  <a:lnTo>
                    <a:pt x="3815" y="3747"/>
                  </a:lnTo>
                  <a:lnTo>
                    <a:pt x="3785" y="3777"/>
                  </a:lnTo>
                  <a:lnTo>
                    <a:pt x="3785" y="3777"/>
                  </a:lnTo>
                  <a:close/>
                  <a:moveTo>
                    <a:pt x="1657" y="1660"/>
                  </a:moveTo>
                  <a:lnTo>
                    <a:pt x="1657" y="1660"/>
                  </a:lnTo>
                  <a:lnTo>
                    <a:pt x="1681" y="1637"/>
                  </a:lnTo>
                  <a:lnTo>
                    <a:pt x="1704" y="1616"/>
                  </a:lnTo>
                  <a:lnTo>
                    <a:pt x="1727" y="1595"/>
                  </a:lnTo>
                  <a:lnTo>
                    <a:pt x="1751" y="1574"/>
                  </a:lnTo>
                  <a:lnTo>
                    <a:pt x="1777" y="1555"/>
                  </a:lnTo>
                  <a:lnTo>
                    <a:pt x="1801" y="1535"/>
                  </a:lnTo>
                  <a:lnTo>
                    <a:pt x="1826" y="1517"/>
                  </a:lnTo>
                  <a:lnTo>
                    <a:pt x="1853" y="1499"/>
                  </a:lnTo>
                  <a:lnTo>
                    <a:pt x="1879" y="1482"/>
                  </a:lnTo>
                  <a:lnTo>
                    <a:pt x="1905" y="1465"/>
                  </a:lnTo>
                  <a:lnTo>
                    <a:pt x="1932" y="1449"/>
                  </a:lnTo>
                  <a:lnTo>
                    <a:pt x="1959" y="1435"/>
                  </a:lnTo>
                  <a:lnTo>
                    <a:pt x="1986" y="1420"/>
                  </a:lnTo>
                  <a:lnTo>
                    <a:pt x="2015" y="1406"/>
                  </a:lnTo>
                  <a:lnTo>
                    <a:pt x="2043" y="1394"/>
                  </a:lnTo>
                  <a:lnTo>
                    <a:pt x="2072" y="1381"/>
                  </a:lnTo>
                  <a:lnTo>
                    <a:pt x="2100" y="1369"/>
                  </a:lnTo>
                  <a:lnTo>
                    <a:pt x="2130" y="1359"/>
                  </a:lnTo>
                  <a:lnTo>
                    <a:pt x="2158" y="1348"/>
                  </a:lnTo>
                  <a:lnTo>
                    <a:pt x="2189" y="1339"/>
                  </a:lnTo>
                  <a:lnTo>
                    <a:pt x="2218" y="1330"/>
                  </a:lnTo>
                  <a:lnTo>
                    <a:pt x="2248" y="1323"/>
                  </a:lnTo>
                  <a:lnTo>
                    <a:pt x="2278" y="1316"/>
                  </a:lnTo>
                  <a:lnTo>
                    <a:pt x="2309" y="1309"/>
                  </a:lnTo>
                  <a:lnTo>
                    <a:pt x="2340" y="1303"/>
                  </a:lnTo>
                  <a:lnTo>
                    <a:pt x="2371" y="1299"/>
                  </a:lnTo>
                  <a:lnTo>
                    <a:pt x="2402" y="1294"/>
                  </a:lnTo>
                  <a:lnTo>
                    <a:pt x="2433" y="1290"/>
                  </a:lnTo>
                  <a:lnTo>
                    <a:pt x="2465" y="1288"/>
                  </a:lnTo>
                  <a:lnTo>
                    <a:pt x="2497" y="1286"/>
                  </a:lnTo>
                  <a:lnTo>
                    <a:pt x="2528" y="1285"/>
                  </a:lnTo>
                  <a:lnTo>
                    <a:pt x="2560" y="1284"/>
                  </a:lnTo>
                  <a:lnTo>
                    <a:pt x="2560" y="1514"/>
                  </a:lnTo>
                  <a:lnTo>
                    <a:pt x="2560" y="1514"/>
                  </a:lnTo>
                  <a:lnTo>
                    <a:pt x="2534" y="1515"/>
                  </a:lnTo>
                  <a:lnTo>
                    <a:pt x="2508" y="1515"/>
                  </a:lnTo>
                  <a:lnTo>
                    <a:pt x="2482" y="1517"/>
                  </a:lnTo>
                  <a:lnTo>
                    <a:pt x="2457" y="1519"/>
                  </a:lnTo>
                  <a:lnTo>
                    <a:pt x="2430" y="1522"/>
                  </a:lnTo>
                  <a:lnTo>
                    <a:pt x="2405" y="1525"/>
                  </a:lnTo>
                  <a:lnTo>
                    <a:pt x="2380" y="1530"/>
                  </a:lnTo>
                  <a:lnTo>
                    <a:pt x="2354" y="1534"/>
                  </a:lnTo>
                  <a:lnTo>
                    <a:pt x="2305" y="1545"/>
                  </a:lnTo>
                  <a:lnTo>
                    <a:pt x="2255" y="1559"/>
                  </a:lnTo>
                  <a:lnTo>
                    <a:pt x="2207" y="1575"/>
                  </a:lnTo>
                  <a:lnTo>
                    <a:pt x="2159" y="1594"/>
                  </a:lnTo>
                  <a:lnTo>
                    <a:pt x="2113" y="1614"/>
                  </a:lnTo>
                  <a:lnTo>
                    <a:pt x="2068" y="1637"/>
                  </a:lnTo>
                  <a:lnTo>
                    <a:pt x="2023" y="1662"/>
                  </a:lnTo>
                  <a:lnTo>
                    <a:pt x="1980" y="1690"/>
                  </a:lnTo>
                  <a:lnTo>
                    <a:pt x="1938" y="1719"/>
                  </a:lnTo>
                  <a:lnTo>
                    <a:pt x="1918" y="1735"/>
                  </a:lnTo>
                  <a:lnTo>
                    <a:pt x="1898" y="1752"/>
                  </a:lnTo>
                  <a:lnTo>
                    <a:pt x="1878" y="1769"/>
                  </a:lnTo>
                  <a:lnTo>
                    <a:pt x="1858" y="1786"/>
                  </a:lnTo>
                  <a:lnTo>
                    <a:pt x="1839" y="1804"/>
                  </a:lnTo>
                  <a:lnTo>
                    <a:pt x="1820" y="1822"/>
                  </a:lnTo>
                  <a:lnTo>
                    <a:pt x="1820" y="1822"/>
                  </a:lnTo>
                  <a:lnTo>
                    <a:pt x="1802" y="1841"/>
                  </a:lnTo>
                  <a:lnTo>
                    <a:pt x="1784" y="1860"/>
                  </a:lnTo>
                  <a:lnTo>
                    <a:pt x="1750" y="1899"/>
                  </a:lnTo>
                  <a:lnTo>
                    <a:pt x="1719" y="1940"/>
                  </a:lnTo>
                  <a:lnTo>
                    <a:pt x="1690" y="1982"/>
                  </a:lnTo>
                  <a:lnTo>
                    <a:pt x="1663" y="2025"/>
                  </a:lnTo>
                  <a:lnTo>
                    <a:pt x="1637" y="2069"/>
                  </a:lnTo>
                  <a:lnTo>
                    <a:pt x="1614" y="2115"/>
                  </a:lnTo>
                  <a:lnTo>
                    <a:pt x="1594" y="2161"/>
                  </a:lnTo>
                  <a:lnTo>
                    <a:pt x="1576" y="2208"/>
                  </a:lnTo>
                  <a:lnTo>
                    <a:pt x="1559" y="2256"/>
                  </a:lnTo>
                  <a:lnTo>
                    <a:pt x="1547" y="2306"/>
                  </a:lnTo>
                  <a:lnTo>
                    <a:pt x="1535" y="2355"/>
                  </a:lnTo>
                  <a:lnTo>
                    <a:pt x="1527" y="2406"/>
                  </a:lnTo>
                  <a:lnTo>
                    <a:pt x="1520" y="2456"/>
                  </a:lnTo>
                  <a:lnTo>
                    <a:pt x="1516" y="2508"/>
                  </a:lnTo>
                  <a:lnTo>
                    <a:pt x="1515" y="2533"/>
                  </a:lnTo>
                  <a:lnTo>
                    <a:pt x="1515" y="2560"/>
                  </a:lnTo>
                  <a:lnTo>
                    <a:pt x="1285" y="2560"/>
                  </a:lnTo>
                  <a:lnTo>
                    <a:pt x="1285" y="2560"/>
                  </a:lnTo>
                  <a:lnTo>
                    <a:pt x="1285" y="2528"/>
                  </a:lnTo>
                  <a:lnTo>
                    <a:pt x="1287" y="2496"/>
                  </a:lnTo>
                  <a:lnTo>
                    <a:pt x="1288" y="2465"/>
                  </a:lnTo>
                  <a:lnTo>
                    <a:pt x="1292" y="2433"/>
                  </a:lnTo>
                  <a:lnTo>
                    <a:pt x="1295" y="2403"/>
                  </a:lnTo>
                  <a:lnTo>
                    <a:pt x="1299" y="2371"/>
                  </a:lnTo>
                  <a:lnTo>
                    <a:pt x="1304" y="2340"/>
                  </a:lnTo>
                  <a:lnTo>
                    <a:pt x="1309" y="2310"/>
                  </a:lnTo>
                  <a:lnTo>
                    <a:pt x="1316" y="2279"/>
                  </a:lnTo>
                  <a:lnTo>
                    <a:pt x="1323" y="2250"/>
                  </a:lnTo>
                  <a:lnTo>
                    <a:pt x="1332" y="2219"/>
                  </a:lnTo>
                  <a:lnTo>
                    <a:pt x="1340" y="2190"/>
                  </a:lnTo>
                  <a:lnTo>
                    <a:pt x="1350" y="2160"/>
                  </a:lnTo>
                  <a:lnTo>
                    <a:pt x="1359" y="2131"/>
                  </a:lnTo>
                  <a:lnTo>
                    <a:pt x="1370" y="2102"/>
                  </a:lnTo>
                  <a:lnTo>
                    <a:pt x="1381" y="2073"/>
                  </a:lnTo>
                  <a:lnTo>
                    <a:pt x="1394" y="2044"/>
                  </a:lnTo>
                  <a:lnTo>
                    <a:pt x="1406" y="2017"/>
                  </a:lnTo>
                  <a:lnTo>
                    <a:pt x="1420" y="1988"/>
                  </a:lnTo>
                  <a:lnTo>
                    <a:pt x="1434" y="1961"/>
                  </a:lnTo>
                  <a:lnTo>
                    <a:pt x="1450" y="1933"/>
                  </a:lnTo>
                  <a:lnTo>
                    <a:pt x="1464" y="1907"/>
                  </a:lnTo>
                  <a:lnTo>
                    <a:pt x="1481" y="1881"/>
                  </a:lnTo>
                  <a:lnTo>
                    <a:pt x="1498" y="1854"/>
                  </a:lnTo>
                  <a:lnTo>
                    <a:pt x="1516" y="1829"/>
                  </a:lnTo>
                  <a:lnTo>
                    <a:pt x="1534" y="1804"/>
                  </a:lnTo>
                  <a:lnTo>
                    <a:pt x="1553" y="1778"/>
                  </a:lnTo>
                  <a:lnTo>
                    <a:pt x="1573" y="1754"/>
                  </a:lnTo>
                  <a:lnTo>
                    <a:pt x="1593" y="1730"/>
                  </a:lnTo>
                  <a:lnTo>
                    <a:pt x="1614" y="1706"/>
                  </a:lnTo>
                  <a:lnTo>
                    <a:pt x="1635" y="1682"/>
                  </a:lnTo>
                  <a:lnTo>
                    <a:pt x="1657" y="1660"/>
                  </a:lnTo>
                  <a:lnTo>
                    <a:pt x="1657" y="1660"/>
                  </a:lnTo>
                  <a:close/>
                  <a:moveTo>
                    <a:pt x="4893" y="5507"/>
                  </a:moveTo>
                  <a:lnTo>
                    <a:pt x="5508" y="4893"/>
                  </a:lnTo>
                  <a:lnTo>
                    <a:pt x="5671" y="5055"/>
                  </a:lnTo>
                  <a:lnTo>
                    <a:pt x="5056" y="5670"/>
                  </a:lnTo>
                  <a:lnTo>
                    <a:pt x="4893" y="5507"/>
                  </a:lnTo>
                  <a:close/>
                </a:path>
              </a:pathLst>
            </a:custGeom>
            <a:solidFill>
              <a:schemeClr val="bg1"/>
            </a:solidFill>
            <a:ln>
              <a:noFill/>
            </a:ln>
          </p:spPr>
          <p:txBody>
            <a:bodyPr vert="horz" wrap="square" lIns="68580" tIns="34290" rIns="68580" bIns="34290" numCol="1" anchor="t" anchorCtr="0" compatLnSpc="1"/>
            <a:lstStyle/>
            <a:p>
              <a:endParaRPr lang="zh-CN" altLang="en-US" sz="1350">
                <a:solidFill>
                  <a:schemeClr val="accent1"/>
                </a:solidFill>
                <a:latin typeface="+mn-ea"/>
              </a:endParaRPr>
            </a:p>
          </p:txBody>
        </p:sp>
      </p:grpSp>
      <p:grpSp>
        <p:nvGrpSpPr>
          <p:cNvPr id="25" name="组合 24"/>
          <p:cNvGrpSpPr/>
          <p:nvPr/>
        </p:nvGrpSpPr>
        <p:grpSpPr>
          <a:xfrm>
            <a:off x="6267006" y="3266953"/>
            <a:ext cx="500743" cy="500743"/>
            <a:chOff x="7545660" y="3794699"/>
            <a:chExt cx="667657" cy="667657"/>
          </a:xfrm>
        </p:grpSpPr>
        <p:sp>
          <p:nvSpPr>
            <p:cNvPr id="26" name="椭圆 25"/>
            <p:cNvSpPr/>
            <p:nvPr/>
          </p:nvSpPr>
          <p:spPr>
            <a:xfrm>
              <a:off x="7545660" y="3794699"/>
              <a:ext cx="667657" cy="667657"/>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7" name="Freeform 465"/>
            <p:cNvSpPr>
              <a:spLocks noEditPoints="1"/>
            </p:cNvSpPr>
            <p:nvPr/>
          </p:nvSpPr>
          <p:spPr bwMode="auto">
            <a:xfrm>
              <a:off x="7694956" y="3977928"/>
              <a:ext cx="369065" cy="344589"/>
            </a:xfrm>
            <a:custGeom>
              <a:avLst/>
              <a:gdLst>
                <a:gd name="T0" fmla="*/ 6975 w 7598"/>
                <a:gd name="T1" fmla="*/ 2847 h 7095"/>
                <a:gd name="T2" fmla="*/ 6711 w 7598"/>
                <a:gd name="T3" fmla="*/ 2262 h 7095"/>
                <a:gd name="T4" fmla="*/ 6233 w 7598"/>
                <a:gd name="T5" fmla="*/ 1848 h 7095"/>
                <a:gd name="T6" fmla="*/ 5606 w 7598"/>
                <a:gd name="T7" fmla="*/ 1671 h 7095"/>
                <a:gd name="T8" fmla="*/ 5185 w 7598"/>
                <a:gd name="T9" fmla="*/ 1428 h 7095"/>
                <a:gd name="T10" fmla="*/ 4782 w 7598"/>
                <a:gd name="T11" fmla="*/ 730 h 7095"/>
                <a:gd name="T12" fmla="*/ 4154 w 7598"/>
                <a:gd name="T13" fmla="*/ 236 h 7095"/>
                <a:gd name="T14" fmla="*/ 3374 w 7598"/>
                <a:gd name="T15" fmla="*/ 8 h 7095"/>
                <a:gd name="T16" fmla="*/ 2527 w 7598"/>
                <a:gd name="T17" fmla="*/ 105 h 7095"/>
                <a:gd name="T18" fmla="*/ 1761 w 7598"/>
                <a:gd name="T19" fmla="*/ 556 h 7095"/>
                <a:gd name="T20" fmla="*/ 1247 w 7598"/>
                <a:gd name="T21" fmla="*/ 1279 h 7095"/>
                <a:gd name="T22" fmla="*/ 1022 w 7598"/>
                <a:gd name="T23" fmla="*/ 2036 h 7095"/>
                <a:gd name="T24" fmla="*/ 306 w 7598"/>
                <a:gd name="T25" fmla="*/ 2481 h 7095"/>
                <a:gd name="T26" fmla="*/ 5 w 7598"/>
                <a:gd name="T27" fmla="*/ 3211 h 7095"/>
                <a:gd name="T28" fmla="*/ 70 w 7598"/>
                <a:gd name="T29" fmla="*/ 3758 h 7095"/>
                <a:gd name="T30" fmla="*/ 368 w 7598"/>
                <a:gd name="T31" fmla="*/ 4250 h 7095"/>
                <a:gd name="T32" fmla="*/ 843 w 7598"/>
                <a:gd name="T33" fmla="*/ 4571 h 7095"/>
                <a:gd name="T34" fmla="*/ 1332 w 7598"/>
                <a:gd name="T35" fmla="*/ 4433 h 7095"/>
                <a:gd name="T36" fmla="*/ 878 w 7598"/>
                <a:gd name="T37" fmla="*/ 4336 h 7095"/>
                <a:gd name="T38" fmla="*/ 433 w 7598"/>
                <a:gd name="T39" fmla="*/ 3969 h 7095"/>
                <a:gd name="T40" fmla="*/ 247 w 7598"/>
                <a:gd name="T41" fmla="*/ 3526 h 7095"/>
                <a:gd name="T42" fmla="*/ 344 w 7598"/>
                <a:gd name="T43" fmla="*/ 2841 h 7095"/>
                <a:gd name="T44" fmla="*/ 1004 w 7598"/>
                <a:gd name="T45" fmla="*/ 2278 h 7095"/>
                <a:gd name="T46" fmla="*/ 1378 w 7598"/>
                <a:gd name="T47" fmla="*/ 1595 h 7095"/>
                <a:gd name="T48" fmla="*/ 1766 w 7598"/>
                <a:gd name="T49" fmla="*/ 879 h 7095"/>
                <a:gd name="T50" fmla="*/ 2415 w 7598"/>
                <a:gd name="T51" fmla="*/ 395 h 7095"/>
                <a:gd name="T52" fmla="*/ 3187 w 7598"/>
                <a:gd name="T53" fmla="*/ 230 h 7095"/>
                <a:gd name="T54" fmla="*/ 3932 w 7598"/>
                <a:gd name="T55" fmla="*/ 385 h 7095"/>
                <a:gd name="T56" fmla="*/ 4541 w 7598"/>
                <a:gd name="T57" fmla="*/ 807 h 7095"/>
                <a:gd name="T58" fmla="*/ 4942 w 7598"/>
                <a:gd name="T59" fmla="*/ 1437 h 7095"/>
                <a:gd name="T60" fmla="*/ 5405 w 7598"/>
                <a:gd name="T61" fmla="*/ 1906 h 7095"/>
                <a:gd name="T62" fmla="*/ 5958 w 7598"/>
                <a:gd name="T63" fmla="*/ 1975 h 7095"/>
                <a:gd name="T64" fmla="*/ 6410 w 7598"/>
                <a:gd name="T65" fmla="*/ 2264 h 7095"/>
                <a:gd name="T66" fmla="*/ 6700 w 7598"/>
                <a:gd name="T67" fmla="*/ 2717 h 7095"/>
                <a:gd name="T68" fmla="*/ 6769 w 7598"/>
                <a:gd name="T69" fmla="*/ 3252 h 7095"/>
                <a:gd name="T70" fmla="*/ 7191 w 7598"/>
                <a:gd name="T71" fmla="*/ 3540 h 7095"/>
                <a:gd name="T72" fmla="*/ 7368 w 7598"/>
                <a:gd name="T73" fmla="*/ 3926 h 7095"/>
                <a:gd name="T74" fmla="*/ 7202 w 7598"/>
                <a:gd name="T75" fmla="*/ 4301 h 7095"/>
                <a:gd name="T76" fmla="*/ 6825 w 7598"/>
                <a:gd name="T77" fmla="*/ 4433 h 7095"/>
                <a:gd name="T78" fmla="*/ 7293 w 7598"/>
                <a:gd name="T79" fmla="*/ 4523 h 7095"/>
                <a:gd name="T80" fmla="*/ 7594 w 7598"/>
                <a:gd name="T81" fmla="*/ 3999 h 7095"/>
                <a:gd name="T82" fmla="*/ 7448 w 7598"/>
                <a:gd name="T83" fmla="*/ 3479 h 7095"/>
                <a:gd name="T84" fmla="*/ 7003 w 7598"/>
                <a:gd name="T85" fmla="*/ 3203 h 7095"/>
                <a:gd name="T86" fmla="*/ 6407 w 7598"/>
                <a:gd name="T87" fmla="*/ 2872 h 7095"/>
                <a:gd name="T88" fmla="*/ 5802 w 7598"/>
                <a:gd name="T89" fmla="*/ 2268 h 7095"/>
                <a:gd name="T90" fmla="*/ 5249 w 7598"/>
                <a:gd name="T91" fmla="*/ 2228 h 7095"/>
                <a:gd name="T92" fmla="*/ 5650 w 7598"/>
                <a:gd name="T93" fmla="*/ 2459 h 7095"/>
                <a:gd name="T94" fmla="*/ 6161 w 7598"/>
                <a:gd name="T95" fmla="*/ 2880 h 7095"/>
                <a:gd name="T96" fmla="*/ 3264 w 7598"/>
                <a:gd name="T97" fmla="*/ 535 h 7095"/>
                <a:gd name="T98" fmla="*/ 2550 w 7598"/>
                <a:gd name="T99" fmla="*/ 698 h 7095"/>
                <a:gd name="T100" fmla="*/ 1991 w 7598"/>
                <a:gd name="T101" fmla="*/ 1134 h 7095"/>
                <a:gd name="T102" fmla="*/ 1666 w 7598"/>
                <a:gd name="T103" fmla="*/ 1770 h 7095"/>
                <a:gd name="T104" fmla="*/ 1850 w 7598"/>
                <a:gd name="T105" fmla="*/ 2035 h 7095"/>
                <a:gd name="T106" fmla="*/ 2050 w 7598"/>
                <a:gd name="T107" fmla="*/ 1446 h 7095"/>
                <a:gd name="T108" fmla="*/ 2470 w 7598"/>
                <a:gd name="T109" fmla="*/ 1007 h 7095"/>
                <a:gd name="T110" fmla="*/ 3048 w 7598"/>
                <a:gd name="T111" fmla="*/ 782 h 7095"/>
                <a:gd name="T112" fmla="*/ 809 w 7598"/>
                <a:gd name="T113" fmla="*/ 3175 h 7095"/>
                <a:gd name="T114" fmla="*/ 1161 w 7598"/>
                <a:gd name="T115" fmla="*/ 2814 h 7095"/>
                <a:gd name="T116" fmla="*/ 934 w 7598"/>
                <a:gd name="T117" fmla="*/ 2675 h 7095"/>
                <a:gd name="T118" fmla="*/ 550 w 7598"/>
                <a:gd name="T119" fmla="*/ 3245 h 7095"/>
                <a:gd name="T120" fmla="*/ 4046 w 7598"/>
                <a:gd name="T121" fmla="*/ 4396 h 70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598" h="7095">
                  <a:moveTo>
                    <a:pt x="3750" y="4663"/>
                  </a:moveTo>
                  <a:lnTo>
                    <a:pt x="3420" y="4663"/>
                  </a:lnTo>
                  <a:lnTo>
                    <a:pt x="3420" y="4433"/>
                  </a:lnTo>
                  <a:lnTo>
                    <a:pt x="3750" y="4433"/>
                  </a:lnTo>
                  <a:lnTo>
                    <a:pt x="3750" y="4663"/>
                  </a:lnTo>
                  <a:close/>
                  <a:moveTo>
                    <a:pt x="7003" y="3203"/>
                  </a:moveTo>
                  <a:lnTo>
                    <a:pt x="7003" y="3203"/>
                  </a:lnTo>
                  <a:lnTo>
                    <a:pt x="7004" y="3173"/>
                  </a:lnTo>
                  <a:lnTo>
                    <a:pt x="7004" y="3144"/>
                  </a:lnTo>
                  <a:lnTo>
                    <a:pt x="7004" y="3144"/>
                  </a:lnTo>
                  <a:lnTo>
                    <a:pt x="7004" y="3106"/>
                  </a:lnTo>
                  <a:lnTo>
                    <a:pt x="7002" y="3068"/>
                  </a:lnTo>
                  <a:lnTo>
                    <a:pt x="7000" y="3031"/>
                  </a:lnTo>
                  <a:lnTo>
                    <a:pt x="6997" y="2993"/>
                  </a:lnTo>
                  <a:lnTo>
                    <a:pt x="6993" y="2956"/>
                  </a:lnTo>
                  <a:lnTo>
                    <a:pt x="6988" y="2919"/>
                  </a:lnTo>
                  <a:lnTo>
                    <a:pt x="6981" y="2883"/>
                  </a:lnTo>
                  <a:lnTo>
                    <a:pt x="6975" y="2847"/>
                  </a:lnTo>
                  <a:lnTo>
                    <a:pt x="6966" y="2812"/>
                  </a:lnTo>
                  <a:lnTo>
                    <a:pt x="6958" y="2776"/>
                  </a:lnTo>
                  <a:lnTo>
                    <a:pt x="6949" y="2741"/>
                  </a:lnTo>
                  <a:lnTo>
                    <a:pt x="6938" y="2706"/>
                  </a:lnTo>
                  <a:lnTo>
                    <a:pt x="6927" y="2671"/>
                  </a:lnTo>
                  <a:lnTo>
                    <a:pt x="6915" y="2638"/>
                  </a:lnTo>
                  <a:lnTo>
                    <a:pt x="6902" y="2604"/>
                  </a:lnTo>
                  <a:lnTo>
                    <a:pt x="6888" y="2570"/>
                  </a:lnTo>
                  <a:lnTo>
                    <a:pt x="6875" y="2538"/>
                  </a:lnTo>
                  <a:lnTo>
                    <a:pt x="6859" y="2505"/>
                  </a:lnTo>
                  <a:lnTo>
                    <a:pt x="6843" y="2473"/>
                  </a:lnTo>
                  <a:lnTo>
                    <a:pt x="6826" y="2442"/>
                  </a:lnTo>
                  <a:lnTo>
                    <a:pt x="6809" y="2411"/>
                  </a:lnTo>
                  <a:lnTo>
                    <a:pt x="6791" y="2379"/>
                  </a:lnTo>
                  <a:lnTo>
                    <a:pt x="6772" y="2350"/>
                  </a:lnTo>
                  <a:lnTo>
                    <a:pt x="6752" y="2320"/>
                  </a:lnTo>
                  <a:lnTo>
                    <a:pt x="6732" y="2291"/>
                  </a:lnTo>
                  <a:lnTo>
                    <a:pt x="6711" y="2262"/>
                  </a:lnTo>
                  <a:lnTo>
                    <a:pt x="6690" y="2234"/>
                  </a:lnTo>
                  <a:lnTo>
                    <a:pt x="6668" y="2206"/>
                  </a:lnTo>
                  <a:lnTo>
                    <a:pt x="6645" y="2179"/>
                  </a:lnTo>
                  <a:lnTo>
                    <a:pt x="6622" y="2153"/>
                  </a:lnTo>
                  <a:lnTo>
                    <a:pt x="6597" y="2127"/>
                  </a:lnTo>
                  <a:lnTo>
                    <a:pt x="6572" y="2102"/>
                  </a:lnTo>
                  <a:lnTo>
                    <a:pt x="6547" y="2077"/>
                  </a:lnTo>
                  <a:lnTo>
                    <a:pt x="6522" y="2053"/>
                  </a:lnTo>
                  <a:lnTo>
                    <a:pt x="6495" y="2029"/>
                  </a:lnTo>
                  <a:lnTo>
                    <a:pt x="6468" y="2006"/>
                  </a:lnTo>
                  <a:lnTo>
                    <a:pt x="6440" y="1984"/>
                  </a:lnTo>
                  <a:lnTo>
                    <a:pt x="6412" y="1963"/>
                  </a:lnTo>
                  <a:lnTo>
                    <a:pt x="6383" y="1942"/>
                  </a:lnTo>
                  <a:lnTo>
                    <a:pt x="6354" y="1922"/>
                  </a:lnTo>
                  <a:lnTo>
                    <a:pt x="6324" y="1902"/>
                  </a:lnTo>
                  <a:lnTo>
                    <a:pt x="6295" y="1883"/>
                  </a:lnTo>
                  <a:lnTo>
                    <a:pt x="6264" y="1865"/>
                  </a:lnTo>
                  <a:lnTo>
                    <a:pt x="6233" y="1848"/>
                  </a:lnTo>
                  <a:lnTo>
                    <a:pt x="6201" y="1831"/>
                  </a:lnTo>
                  <a:lnTo>
                    <a:pt x="6169" y="1815"/>
                  </a:lnTo>
                  <a:lnTo>
                    <a:pt x="6137" y="1799"/>
                  </a:lnTo>
                  <a:lnTo>
                    <a:pt x="6104" y="1786"/>
                  </a:lnTo>
                  <a:lnTo>
                    <a:pt x="6070" y="1772"/>
                  </a:lnTo>
                  <a:lnTo>
                    <a:pt x="6036" y="1759"/>
                  </a:lnTo>
                  <a:lnTo>
                    <a:pt x="6003" y="1747"/>
                  </a:lnTo>
                  <a:lnTo>
                    <a:pt x="5968" y="1736"/>
                  </a:lnTo>
                  <a:lnTo>
                    <a:pt x="5933" y="1726"/>
                  </a:lnTo>
                  <a:lnTo>
                    <a:pt x="5898" y="1716"/>
                  </a:lnTo>
                  <a:lnTo>
                    <a:pt x="5863" y="1707"/>
                  </a:lnTo>
                  <a:lnTo>
                    <a:pt x="5828" y="1699"/>
                  </a:lnTo>
                  <a:lnTo>
                    <a:pt x="5791" y="1692"/>
                  </a:lnTo>
                  <a:lnTo>
                    <a:pt x="5755" y="1687"/>
                  </a:lnTo>
                  <a:lnTo>
                    <a:pt x="5718" y="1681"/>
                  </a:lnTo>
                  <a:lnTo>
                    <a:pt x="5681" y="1677"/>
                  </a:lnTo>
                  <a:lnTo>
                    <a:pt x="5644" y="1674"/>
                  </a:lnTo>
                  <a:lnTo>
                    <a:pt x="5606" y="1671"/>
                  </a:lnTo>
                  <a:lnTo>
                    <a:pt x="5568" y="1670"/>
                  </a:lnTo>
                  <a:lnTo>
                    <a:pt x="5530" y="1670"/>
                  </a:lnTo>
                  <a:lnTo>
                    <a:pt x="5530" y="1670"/>
                  </a:lnTo>
                  <a:lnTo>
                    <a:pt x="5497" y="1670"/>
                  </a:lnTo>
                  <a:lnTo>
                    <a:pt x="5462" y="1671"/>
                  </a:lnTo>
                  <a:lnTo>
                    <a:pt x="5428" y="1673"/>
                  </a:lnTo>
                  <a:lnTo>
                    <a:pt x="5393" y="1676"/>
                  </a:lnTo>
                  <a:lnTo>
                    <a:pt x="5360" y="1679"/>
                  </a:lnTo>
                  <a:lnTo>
                    <a:pt x="5325" y="1685"/>
                  </a:lnTo>
                  <a:lnTo>
                    <a:pt x="5290" y="1690"/>
                  </a:lnTo>
                  <a:lnTo>
                    <a:pt x="5256" y="1696"/>
                  </a:lnTo>
                  <a:lnTo>
                    <a:pt x="5256" y="1696"/>
                  </a:lnTo>
                  <a:lnTo>
                    <a:pt x="5247" y="1651"/>
                  </a:lnTo>
                  <a:lnTo>
                    <a:pt x="5236" y="1606"/>
                  </a:lnTo>
                  <a:lnTo>
                    <a:pt x="5225" y="1560"/>
                  </a:lnTo>
                  <a:lnTo>
                    <a:pt x="5212" y="1516"/>
                  </a:lnTo>
                  <a:lnTo>
                    <a:pt x="5198" y="1473"/>
                  </a:lnTo>
                  <a:lnTo>
                    <a:pt x="5185" y="1428"/>
                  </a:lnTo>
                  <a:lnTo>
                    <a:pt x="5169" y="1386"/>
                  </a:lnTo>
                  <a:lnTo>
                    <a:pt x="5153" y="1343"/>
                  </a:lnTo>
                  <a:lnTo>
                    <a:pt x="5136" y="1301"/>
                  </a:lnTo>
                  <a:lnTo>
                    <a:pt x="5118" y="1260"/>
                  </a:lnTo>
                  <a:lnTo>
                    <a:pt x="5099" y="1218"/>
                  </a:lnTo>
                  <a:lnTo>
                    <a:pt x="5079" y="1177"/>
                  </a:lnTo>
                  <a:lnTo>
                    <a:pt x="5059" y="1137"/>
                  </a:lnTo>
                  <a:lnTo>
                    <a:pt x="5038" y="1097"/>
                  </a:lnTo>
                  <a:lnTo>
                    <a:pt x="5016" y="1058"/>
                  </a:lnTo>
                  <a:lnTo>
                    <a:pt x="4993" y="1019"/>
                  </a:lnTo>
                  <a:lnTo>
                    <a:pt x="4968" y="981"/>
                  </a:lnTo>
                  <a:lnTo>
                    <a:pt x="4944" y="943"/>
                  </a:lnTo>
                  <a:lnTo>
                    <a:pt x="4919" y="907"/>
                  </a:lnTo>
                  <a:lnTo>
                    <a:pt x="4892" y="871"/>
                  </a:lnTo>
                  <a:lnTo>
                    <a:pt x="4866" y="835"/>
                  </a:lnTo>
                  <a:lnTo>
                    <a:pt x="4839" y="799"/>
                  </a:lnTo>
                  <a:lnTo>
                    <a:pt x="4810" y="764"/>
                  </a:lnTo>
                  <a:lnTo>
                    <a:pt x="4782" y="730"/>
                  </a:lnTo>
                  <a:lnTo>
                    <a:pt x="4752" y="697"/>
                  </a:lnTo>
                  <a:lnTo>
                    <a:pt x="4722" y="664"/>
                  </a:lnTo>
                  <a:lnTo>
                    <a:pt x="4691" y="632"/>
                  </a:lnTo>
                  <a:lnTo>
                    <a:pt x="4659" y="601"/>
                  </a:lnTo>
                  <a:lnTo>
                    <a:pt x="4627" y="570"/>
                  </a:lnTo>
                  <a:lnTo>
                    <a:pt x="4594" y="540"/>
                  </a:lnTo>
                  <a:lnTo>
                    <a:pt x="4560" y="511"/>
                  </a:lnTo>
                  <a:lnTo>
                    <a:pt x="4527" y="482"/>
                  </a:lnTo>
                  <a:lnTo>
                    <a:pt x="4492" y="454"/>
                  </a:lnTo>
                  <a:lnTo>
                    <a:pt x="4456" y="427"/>
                  </a:lnTo>
                  <a:lnTo>
                    <a:pt x="4420" y="400"/>
                  </a:lnTo>
                  <a:lnTo>
                    <a:pt x="4384" y="374"/>
                  </a:lnTo>
                  <a:lnTo>
                    <a:pt x="4347" y="350"/>
                  </a:lnTo>
                  <a:lnTo>
                    <a:pt x="4309" y="326"/>
                  </a:lnTo>
                  <a:lnTo>
                    <a:pt x="4271" y="301"/>
                  </a:lnTo>
                  <a:lnTo>
                    <a:pt x="4233" y="279"/>
                  </a:lnTo>
                  <a:lnTo>
                    <a:pt x="4194" y="257"/>
                  </a:lnTo>
                  <a:lnTo>
                    <a:pt x="4154" y="236"/>
                  </a:lnTo>
                  <a:lnTo>
                    <a:pt x="4114" y="216"/>
                  </a:lnTo>
                  <a:lnTo>
                    <a:pt x="4074" y="197"/>
                  </a:lnTo>
                  <a:lnTo>
                    <a:pt x="4033" y="178"/>
                  </a:lnTo>
                  <a:lnTo>
                    <a:pt x="3992" y="160"/>
                  </a:lnTo>
                  <a:lnTo>
                    <a:pt x="3950" y="143"/>
                  </a:lnTo>
                  <a:lnTo>
                    <a:pt x="3908" y="127"/>
                  </a:lnTo>
                  <a:lnTo>
                    <a:pt x="3865" y="113"/>
                  </a:lnTo>
                  <a:lnTo>
                    <a:pt x="3822" y="98"/>
                  </a:lnTo>
                  <a:lnTo>
                    <a:pt x="3779" y="85"/>
                  </a:lnTo>
                  <a:lnTo>
                    <a:pt x="3736" y="73"/>
                  </a:lnTo>
                  <a:lnTo>
                    <a:pt x="3691" y="61"/>
                  </a:lnTo>
                  <a:lnTo>
                    <a:pt x="3647" y="50"/>
                  </a:lnTo>
                  <a:lnTo>
                    <a:pt x="3602" y="41"/>
                  </a:lnTo>
                  <a:lnTo>
                    <a:pt x="3558" y="32"/>
                  </a:lnTo>
                  <a:lnTo>
                    <a:pt x="3512" y="25"/>
                  </a:lnTo>
                  <a:lnTo>
                    <a:pt x="3466" y="19"/>
                  </a:lnTo>
                  <a:lnTo>
                    <a:pt x="3420" y="12"/>
                  </a:lnTo>
                  <a:lnTo>
                    <a:pt x="3374" y="8"/>
                  </a:lnTo>
                  <a:lnTo>
                    <a:pt x="3328" y="4"/>
                  </a:lnTo>
                  <a:lnTo>
                    <a:pt x="3281" y="2"/>
                  </a:lnTo>
                  <a:lnTo>
                    <a:pt x="3235" y="0"/>
                  </a:lnTo>
                  <a:lnTo>
                    <a:pt x="3187" y="0"/>
                  </a:lnTo>
                  <a:lnTo>
                    <a:pt x="3187" y="0"/>
                  </a:lnTo>
                  <a:lnTo>
                    <a:pt x="3135" y="0"/>
                  </a:lnTo>
                  <a:lnTo>
                    <a:pt x="3082" y="2"/>
                  </a:lnTo>
                  <a:lnTo>
                    <a:pt x="3029" y="5"/>
                  </a:lnTo>
                  <a:lnTo>
                    <a:pt x="2978" y="10"/>
                  </a:lnTo>
                  <a:lnTo>
                    <a:pt x="2926" y="16"/>
                  </a:lnTo>
                  <a:lnTo>
                    <a:pt x="2874" y="23"/>
                  </a:lnTo>
                  <a:lnTo>
                    <a:pt x="2824" y="31"/>
                  </a:lnTo>
                  <a:lnTo>
                    <a:pt x="2773" y="41"/>
                  </a:lnTo>
                  <a:lnTo>
                    <a:pt x="2722" y="51"/>
                  </a:lnTo>
                  <a:lnTo>
                    <a:pt x="2673" y="63"/>
                  </a:lnTo>
                  <a:lnTo>
                    <a:pt x="2624" y="76"/>
                  </a:lnTo>
                  <a:lnTo>
                    <a:pt x="2575" y="90"/>
                  </a:lnTo>
                  <a:lnTo>
                    <a:pt x="2527" y="105"/>
                  </a:lnTo>
                  <a:lnTo>
                    <a:pt x="2479" y="122"/>
                  </a:lnTo>
                  <a:lnTo>
                    <a:pt x="2432" y="139"/>
                  </a:lnTo>
                  <a:lnTo>
                    <a:pt x="2385" y="158"/>
                  </a:lnTo>
                  <a:lnTo>
                    <a:pt x="2340" y="178"/>
                  </a:lnTo>
                  <a:lnTo>
                    <a:pt x="2294" y="198"/>
                  </a:lnTo>
                  <a:lnTo>
                    <a:pt x="2249" y="220"/>
                  </a:lnTo>
                  <a:lnTo>
                    <a:pt x="2205" y="242"/>
                  </a:lnTo>
                  <a:lnTo>
                    <a:pt x="2160" y="267"/>
                  </a:lnTo>
                  <a:lnTo>
                    <a:pt x="2118" y="291"/>
                  </a:lnTo>
                  <a:lnTo>
                    <a:pt x="2075" y="317"/>
                  </a:lnTo>
                  <a:lnTo>
                    <a:pt x="2034" y="344"/>
                  </a:lnTo>
                  <a:lnTo>
                    <a:pt x="1993" y="371"/>
                  </a:lnTo>
                  <a:lnTo>
                    <a:pt x="1952" y="400"/>
                  </a:lnTo>
                  <a:lnTo>
                    <a:pt x="1913" y="430"/>
                  </a:lnTo>
                  <a:lnTo>
                    <a:pt x="1874" y="459"/>
                  </a:lnTo>
                  <a:lnTo>
                    <a:pt x="1835" y="491"/>
                  </a:lnTo>
                  <a:lnTo>
                    <a:pt x="1798" y="524"/>
                  </a:lnTo>
                  <a:lnTo>
                    <a:pt x="1761" y="556"/>
                  </a:lnTo>
                  <a:lnTo>
                    <a:pt x="1725" y="590"/>
                  </a:lnTo>
                  <a:lnTo>
                    <a:pt x="1689" y="625"/>
                  </a:lnTo>
                  <a:lnTo>
                    <a:pt x="1655" y="661"/>
                  </a:lnTo>
                  <a:lnTo>
                    <a:pt x="1622" y="697"/>
                  </a:lnTo>
                  <a:lnTo>
                    <a:pt x="1589" y="734"/>
                  </a:lnTo>
                  <a:lnTo>
                    <a:pt x="1557" y="772"/>
                  </a:lnTo>
                  <a:lnTo>
                    <a:pt x="1526" y="811"/>
                  </a:lnTo>
                  <a:lnTo>
                    <a:pt x="1496" y="850"/>
                  </a:lnTo>
                  <a:lnTo>
                    <a:pt x="1467" y="890"/>
                  </a:lnTo>
                  <a:lnTo>
                    <a:pt x="1438" y="930"/>
                  </a:lnTo>
                  <a:lnTo>
                    <a:pt x="1411" y="972"/>
                  </a:lnTo>
                  <a:lnTo>
                    <a:pt x="1384" y="1013"/>
                  </a:lnTo>
                  <a:lnTo>
                    <a:pt x="1359" y="1056"/>
                  </a:lnTo>
                  <a:lnTo>
                    <a:pt x="1335" y="1099"/>
                  </a:lnTo>
                  <a:lnTo>
                    <a:pt x="1312" y="1144"/>
                  </a:lnTo>
                  <a:lnTo>
                    <a:pt x="1289" y="1188"/>
                  </a:lnTo>
                  <a:lnTo>
                    <a:pt x="1268" y="1233"/>
                  </a:lnTo>
                  <a:lnTo>
                    <a:pt x="1247" y="1279"/>
                  </a:lnTo>
                  <a:lnTo>
                    <a:pt x="1228" y="1325"/>
                  </a:lnTo>
                  <a:lnTo>
                    <a:pt x="1210" y="1373"/>
                  </a:lnTo>
                  <a:lnTo>
                    <a:pt x="1194" y="1419"/>
                  </a:lnTo>
                  <a:lnTo>
                    <a:pt x="1177" y="1467"/>
                  </a:lnTo>
                  <a:lnTo>
                    <a:pt x="1162" y="1516"/>
                  </a:lnTo>
                  <a:lnTo>
                    <a:pt x="1148" y="1564"/>
                  </a:lnTo>
                  <a:lnTo>
                    <a:pt x="1137" y="1614"/>
                  </a:lnTo>
                  <a:lnTo>
                    <a:pt x="1125" y="1663"/>
                  </a:lnTo>
                  <a:lnTo>
                    <a:pt x="1114" y="1714"/>
                  </a:lnTo>
                  <a:lnTo>
                    <a:pt x="1106" y="1765"/>
                  </a:lnTo>
                  <a:lnTo>
                    <a:pt x="1098" y="1815"/>
                  </a:lnTo>
                  <a:lnTo>
                    <a:pt x="1091" y="1867"/>
                  </a:lnTo>
                  <a:lnTo>
                    <a:pt x="1086" y="1919"/>
                  </a:lnTo>
                  <a:lnTo>
                    <a:pt x="1082" y="1971"/>
                  </a:lnTo>
                  <a:lnTo>
                    <a:pt x="1079" y="2023"/>
                  </a:lnTo>
                  <a:lnTo>
                    <a:pt x="1079" y="2023"/>
                  </a:lnTo>
                  <a:lnTo>
                    <a:pt x="1050" y="2029"/>
                  </a:lnTo>
                  <a:lnTo>
                    <a:pt x="1022" y="2036"/>
                  </a:lnTo>
                  <a:lnTo>
                    <a:pt x="993" y="2043"/>
                  </a:lnTo>
                  <a:lnTo>
                    <a:pt x="965" y="2050"/>
                  </a:lnTo>
                  <a:lnTo>
                    <a:pt x="936" y="2059"/>
                  </a:lnTo>
                  <a:lnTo>
                    <a:pt x="909" y="2068"/>
                  </a:lnTo>
                  <a:lnTo>
                    <a:pt x="881" y="2077"/>
                  </a:lnTo>
                  <a:lnTo>
                    <a:pt x="854" y="2087"/>
                  </a:lnTo>
                  <a:lnTo>
                    <a:pt x="800" y="2109"/>
                  </a:lnTo>
                  <a:lnTo>
                    <a:pt x="749" y="2133"/>
                  </a:lnTo>
                  <a:lnTo>
                    <a:pt x="698" y="2159"/>
                  </a:lnTo>
                  <a:lnTo>
                    <a:pt x="648" y="2187"/>
                  </a:lnTo>
                  <a:lnTo>
                    <a:pt x="600" y="2218"/>
                  </a:lnTo>
                  <a:lnTo>
                    <a:pt x="553" y="2250"/>
                  </a:lnTo>
                  <a:lnTo>
                    <a:pt x="508" y="2283"/>
                  </a:lnTo>
                  <a:lnTo>
                    <a:pt x="464" y="2320"/>
                  </a:lnTo>
                  <a:lnTo>
                    <a:pt x="422" y="2357"/>
                  </a:lnTo>
                  <a:lnTo>
                    <a:pt x="382" y="2397"/>
                  </a:lnTo>
                  <a:lnTo>
                    <a:pt x="343" y="2438"/>
                  </a:lnTo>
                  <a:lnTo>
                    <a:pt x="306" y="2481"/>
                  </a:lnTo>
                  <a:lnTo>
                    <a:pt x="271" y="2525"/>
                  </a:lnTo>
                  <a:lnTo>
                    <a:pt x="237" y="2570"/>
                  </a:lnTo>
                  <a:lnTo>
                    <a:pt x="207" y="2618"/>
                  </a:lnTo>
                  <a:lnTo>
                    <a:pt x="177" y="2666"/>
                  </a:lnTo>
                  <a:lnTo>
                    <a:pt x="150" y="2716"/>
                  </a:lnTo>
                  <a:lnTo>
                    <a:pt x="124" y="2766"/>
                  </a:lnTo>
                  <a:lnTo>
                    <a:pt x="101" y="2819"/>
                  </a:lnTo>
                  <a:lnTo>
                    <a:pt x="81" y="2872"/>
                  </a:lnTo>
                  <a:lnTo>
                    <a:pt x="62" y="2927"/>
                  </a:lnTo>
                  <a:lnTo>
                    <a:pt x="46" y="2981"/>
                  </a:lnTo>
                  <a:lnTo>
                    <a:pt x="39" y="3010"/>
                  </a:lnTo>
                  <a:lnTo>
                    <a:pt x="32" y="3038"/>
                  </a:lnTo>
                  <a:lnTo>
                    <a:pt x="26" y="3067"/>
                  </a:lnTo>
                  <a:lnTo>
                    <a:pt x="20" y="3095"/>
                  </a:lnTo>
                  <a:lnTo>
                    <a:pt x="16" y="3124"/>
                  </a:lnTo>
                  <a:lnTo>
                    <a:pt x="12" y="3153"/>
                  </a:lnTo>
                  <a:lnTo>
                    <a:pt x="7" y="3183"/>
                  </a:lnTo>
                  <a:lnTo>
                    <a:pt x="5" y="3211"/>
                  </a:lnTo>
                  <a:lnTo>
                    <a:pt x="2" y="3242"/>
                  </a:lnTo>
                  <a:lnTo>
                    <a:pt x="1" y="3271"/>
                  </a:lnTo>
                  <a:lnTo>
                    <a:pt x="0" y="3301"/>
                  </a:lnTo>
                  <a:lnTo>
                    <a:pt x="0" y="3331"/>
                  </a:lnTo>
                  <a:lnTo>
                    <a:pt x="0" y="3331"/>
                  </a:lnTo>
                  <a:lnTo>
                    <a:pt x="0" y="3365"/>
                  </a:lnTo>
                  <a:lnTo>
                    <a:pt x="1" y="3400"/>
                  </a:lnTo>
                  <a:lnTo>
                    <a:pt x="3" y="3434"/>
                  </a:lnTo>
                  <a:lnTo>
                    <a:pt x="6" y="3467"/>
                  </a:lnTo>
                  <a:lnTo>
                    <a:pt x="10" y="3500"/>
                  </a:lnTo>
                  <a:lnTo>
                    <a:pt x="15" y="3534"/>
                  </a:lnTo>
                  <a:lnTo>
                    <a:pt x="20" y="3567"/>
                  </a:lnTo>
                  <a:lnTo>
                    <a:pt x="26" y="3599"/>
                  </a:lnTo>
                  <a:lnTo>
                    <a:pt x="34" y="3632"/>
                  </a:lnTo>
                  <a:lnTo>
                    <a:pt x="41" y="3664"/>
                  </a:lnTo>
                  <a:lnTo>
                    <a:pt x="51" y="3695"/>
                  </a:lnTo>
                  <a:lnTo>
                    <a:pt x="59" y="3727"/>
                  </a:lnTo>
                  <a:lnTo>
                    <a:pt x="70" y="3758"/>
                  </a:lnTo>
                  <a:lnTo>
                    <a:pt x="80" y="3789"/>
                  </a:lnTo>
                  <a:lnTo>
                    <a:pt x="92" y="3820"/>
                  </a:lnTo>
                  <a:lnTo>
                    <a:pt x="104" y="3849"/>
                  </a:lnTo>
                  <a:lnTo>
                    <a:pt x="117" y="3879"/>
                  </a:lnTo>
                  <a:lnTo>
                    <a:pt x="131" y="3908"/>
                  </a:lnTo>
                  <a:lnTo>
                    <a:pt x="145" y="3937"/>
                  </a:lnTo>
                  <a:lnTo>
                    <a:pt x="160" y="3966"/>
                  </a:lnTo>
                  <a:lnTo>
                    <a:pt x="176" y="3993"/>
                  </a:lnTo>
                  <a:lnTo>
                    <a:pt x="193" y="4021"/>
                  </a:lnTo>
                  <a:lnTo>
                    <a:pt x="210" y="4048"/>
                  </a:lnTo>
                  <a:lnTo>
                    <a:pt x="228" y="4076"/>
                  </a:lnTo>
                  <a:lnTo>
                    <a:pt x="246" y="4102"/>
                  </a:lnTo>
                  <a:lnTo>
                    <a:pt x="265" y="4127"/>
                  </a:lnTo>
                  <a:lnTo>
                    <a:pt x="284" y="4153"/>
                  </a:lnTo>
                  <a:lnTo>
                    <a:pt x="304" y="4178"/>
                  </a:lnTo>
                  <a:lnTo>
                    <a:pt x="325" y="4202"/>
                  </a:lnTo>
                  <a:lnTo>
                    <a:pt x="346" y="4226"/>
                  </a:lnTo>
                  <a:lnTo>
                    <a:pt x="368" y="4250"/>
                  </a:lnTo>
                  <a:lnTo>
                    <a:pt x="390" y="4273"/>
                  </a:lnTo>
                  <a:lnTo>
                    <a:pt x="413" y="4295"/>
                  </a:lnTo>
                  <a:lnTo>
                    <a:pt x="436" y="4317"/>
                  </a:lnTo>
                  <a:lnTo>
                    <a:pt x="461" y="4338"/>
                  </a:lnTo>
                  <a:lnTo>
                    <a:pt x="485" y="4358"/>
                  </a:lnTo>
                  <a:lnTo>
                    <a:pt x="509" y="4378"/>
                  </a:lnTo>
                  <a:lnTo>
                    <a:pt x="536" y="4398"/>
                  </a:lnTo>
                  <a:lnTo>
                    <a:pt x="561" y="4417"/>
                  </a:lnTo>
                  <a:lnTo>
                    <a:pt x="587" y="4435"/>
                  </a:lnTo>
                  <a:lnTo>
                    <a:pt x="615" y="4453"/>
                  </a:lnTo>
                  <a:lnTo>
                    <a:pt x="641" y="4470"/>
                  </a:lnTo>
                  <a:lnTo>
                    <a:pt x="669" y="4487"/>
                  </a:lnTo>
                  <a:lnTo>
                    <a:pt x="697" y="4503"/>
                  </a:lnTo>
                  <a:lnTo>
                    <a:pt x="725" y="4517"/>
                  </a:lnTo>
                  <a:lnTo>
                    <a:pt x="755" y="4532"/>
                  </a:lnTo>
                  <a:lnTo>
                    <a:pt x="784" y="4546"/>
                  </a:lnTo>
                  <a:lnTo>
                    <a:pt x="814" y="4559"/>
                  </a:lnTo>
                  <a:lnTo>
                    <a:pt x="843" y="4571"/>
                  </a:lnTo>
                  <a:lnTo>
                    <a:pt x="874" y="4583"/>
                  </a:lnTo>
                  <a:lnTo>
                    <a:pt x="905" y="4593"/>
                  </a:lnTo>
                  <a:lnTo>
                    <a:pt x="936" y="4603"/>
                  </a:lnTo>
                  <a:lnTo>
                    <a:pt x="968" y="4612"/>
                  </a:lnTo>
                  <a:lnTo>
                    <a:pt x="1000" y="4621"/>
                  </a:lnTo>
                  <a:lnTo>
                    <a:pt x="1031" y="4629"/>
                  </a:lnTo>
                  <a:lnTo>
                    <a:pt x="1064" y="4637"/>
                  </a:lnTo>
                  <a:lnTo>
                    <a:pt x="1097" y="4643"/>
                  </a:lnTo>
                  <a:lnTo>
                    <a:pt x="1129" y="4648"/>
                  </a:lnTo>
                  <a:lnTo>
                    <a:pt x="1162" y="4652"/>
                  </a:lnTo>
                  <a:lnTo>
                    <a:pt x="1196" y="4657"/>
                  </a:lnTo>
                  <a:lnTo>
                    <a:pt x="1229" y="4660"/>
                  </a:lnTo>
                  <a:lnTo>
                    <a:pt x="1263" y="4662"/>
                  </a:lnTo>
                  <a:lnTo>
                    <a:pt x="1298" y="4663"/>
                  </a:lnTo>
                  <a:lnTo>
                    <a:pt x="1332" y="4663"/>
                  </a:lnTo>
                  <a:lnTo>
                    <a:pt x="2622" y="4663"/>
                  </a:lnTo>
                  <a:lnTo>
                    <a:pt x="2622" y="4433"/>
                  </a:lnTo>
                  <a:lnTo>
                    <a:pt x="1332" y="4433"/>
                  </a:lnTo>
                  <a:lnTo>
                    <a:pt x="1332" y="4433"/>
                  </a:lnTo>
                  <a:lnTo>
                    <a:pt x="1303" y="4433"/>
                  </a:lnTo>
                  <a:lnTo>
                    <a:pt x="1275" y="4432"/>
                  </a:lnTo>
                  <a:lnTo>
                    <a:pt x="1247" y="4430"/>
                  </a:lnTo>
                  <a:lnTo>
                    <a:pt x="1219" y="4428"/>
                  </a:lnTo>
                  <a:lnTo>
                    <a:pt x="1191" y="4425"/>
                  </a:lnTo>
                  <a:lnTo>
                    <a:pt x="1164" y="4420"/>
                  </a:lnTo>
                  <a:lnTo>
                    <a:pt x="1137" y="4416"/>
                  </a:lnTo>
                  <a:lnTo>
                    <a:pt x="1110" y="4411"/>
                  </a:lnTo>
                  <a:lnTo>
                    <a:pt x="1083" y="4406"/>
                  </a:lnTo>
                  <a:lnTo>
                    <a:pt x="1056" y="4398"/>
                  </a:lnTo>
                  <a:lnTo>
                    <a:pt x="1030" y="4392"/>
                  </a:lnTo>
                  <a:lnTo>
                    <a:pt x="1004" y="4384"/>
                  </a:lnTo>
                  <a:lnTo>
                    <a:pt x="978" y="4375"/>
                  </a:lnTo>
                  <a:lnTo>
                    <a:pt x="953" y="4367"/>
                  </a:lnTo>
                  <a:lnTo>
                    <a:pt x="928" y="4357"/>
                  </a:lnTo>
                  <a:lnTo>
                    <a:pt x="903" y="4347"/>
                  </a:lnTo>
                  <a:lnTo>
                    <a:pt x="878" y="4336"/>
                  </a:lnTo>
                  <a:lnTo>
                    <a:pt x="854" y="4325"/>
                  </a:lnTo>
                  <a:lnTo>
                    <a:pt x="830" y="4313"/>
                  </a:lnTo>
                  <a:lnTo>
                    <a:pt x="807" y="4300"/>
                  </a:lnTo>
                  <a:lnTo>
                    <a:pt x="783" y="4288"/>
                  </a:lnTo>
                  <a:lnTo>
                    <a:pt x="760" y="4274"/>
                  </a:lnTo>
                  <a:lnTo>
                    <a:pt x="738" y="4259"/>
                  </a:lnTo>
                  <a:lnTo>
                    <a:pt x="716" y="4245"/>
                  </a:lnTo>
                  <a:lnTo>
                    <a:pt x="694" y="4230"/>
                  </a:lnTo>
                  <a:lnTo>
                    <a:pt x="673" y="4214"/>
                  </a:lnTo>
                  <a:lnTo>
                    <a:pt x="652" y="4198"/>
                  </a:lnTo>
                  <a:lnTo>
                    <a:pt x="630" y="4181"/>
                  </a:lnTo>
                  <a:lnTo>
                    <a:pt x="590" y="4146"/>
                  </a:lnTo>
                  <a:lnTo>
                    <a:pt x="552" y="4111"/>
                  </a:lnTo>
                  <a:lnTo>
                    <a:pt x="516" y="4072"/>
                  </a:lnTo>
                  <a:lnTo>
                    <a:pt x="482" y="4031"/>
                  </a:lnTo>
                  <a:lnTo>
                    <a:pt x="465" y="4011"/>
                  </a:lnTo>
                  <a:lnTo>
                    <a:pt x="448" y="3990"/>
                  </a:lnTo>
                  <a:lnTo>
                    <a:pt x="433" y="3969"/>
                  </a:lnTo>
                  <a:lnTo>
                    <a:pt x="417" y="3947"/>
                  </a:lnTo>
                  <a:lnTo>
                    <a:pt x="403" y="3925"/>
                  </a:lnTo>
                  <a:lnTo>
                    <a:pt x="389" y="3903"/>
                  </a:lnTo>
                  <a:lnTo>
                    <a:pt x="375" y="3880"/>
                  </a:lnTo>
                  <a:lnTo>
                    <a:pt x="363" y="3856"/>
                  </a:lnTo>
                  <a:lnTo>
                    <a:pt x="350" y="3832"/>
                  </a:lnTo>
                  <a:lnTo>
                    <a:pt x="338" y="3809"/>
                  </a:lnTo>
                  <a:lnTo>
                    <a:pt x="327" y="3785"/>
                  </a:lnTo>
                  <a:lnTo>
                    <a:pt x="316" y="3759"/>
                  </a:lnTo>
                  <a:lnTo>
                    <a:pt x="306" y="3735"/>
                  </a:lnTo>
                  <a:lnTo>
                    <a:pt x="296" y="3710"/>
                  </a:lnTo>
                  <a:lnTo>
                    <a:pt x="288" y="3685"/>
                  </a:lnTo>
                  <a:lnTo>
                    <a:pt x="279" y="3658"/>
                  </a:lnTo>
                  <a:lnTo>
                    <a:pt x="271" y="3633"/>
                  </a:lnTo>
                  <a:lnTo>
                    <a:pt x="264" y="3607"/>
                  </a:lnTo>
                  <a:lnTo>
                    <a:pt x="257" y="3580"/>
                  </a:lnTo>
                  <a:lnTo>
                    <a:pt x="252" y="3553"/>
                  </a:lnTo>
                  <a:lnTo>
                    <a:pt x="247" y="3526"/>
                  </a:lnTo>
                  <a:lnTo>
                    <a:pt x="242" y="3499"/>
                  </a:lnTo>
                  <a:lnTo>
                    <a:pt x="238" y="3472"/>
                  </a:lnTo>
                  <a:lnTo>
                    <a:pt x="235" y="3443"/>
                  </a:lnTo>
                  <a:lnTo>
                    <a:pt x="233" y="3416"/>
                  </a:lnTo>
                  <a:lnTo>
                    <a:pt x="231" y="3387"/>
                  </a:lnTo>
                  <a:lnTo>
                    <a:pt x="230" y="3360"/>
                  </a:lnTo>
                  <a:lnTo>
                    <a:pt x="230" y="3331"/>
                  </a:lnTo>
                  <a:lnTo>
                    <a:pt x="230" y="3331"/>
                  </a:lnTo>
                  <a:lnTo>
                    <a:pt x="231" y="3279"/>
                  </a:lnTo>
                  <a:lnTo>
                    <a:pt x="234" y="3227"/>
                  </a:lnTo>
                  <a:lnTo>
                    <a:pt x="240" y="3176"/>
                  </a:lnTo>
                  <a:lnTo>
                    <a:pt x="249" y="3126"/>
                  </a:lnTo>
                  <a:lnTo>
                    <a:pt x="259" y="3076"/>
                  </a:lnTo>
                  <a:lnTo>
                    <a:pt x="272" y="3028"/>
                  </a:lnTo>
                  <a:lnTo>
                    <a:pt x="287" y="2979"/>
                  </a:lnTo>
                  <a:lnTo>
                    <a:pt x="304" y="2933"/>
                  </a:lnTo>
                  <a:lnTo>
                    <a:pt x="323" y="2886"/>
                  </a:lnTo>
                  <a:lnTo>
                    <a:pt x="344" y="2841"/>
                  </a:lnTo>
                  <a:lnTo>
                    <a:pt x="367" y="2798"/>
                  </a:lnTo>
                  <a:lnTo>
                    <a:pt x="391" y="2755"/>
                  </a:lnTo>
                  <a:lnTo>
                    <a:pt x="419" y="2714"/>
                  </a:lnTo>
                  <a:lnTo>
                    <a:pt x="447" y="2674"/>
                  </a:lnTo>
                  <a:lnTo>
                    <a:pt x="477" y="2635"/>
                  </a:lnTo>
                  <a:lnTo>
                    <a:pt x="509" y="2598"/>
                  </a:lnTo>
                  <a:lnTo>
                    <a:pt x="542" y="2562"/>
                  </a:lnTo>
                  <a:lnTo>
                    <a:pt x="578" y="2527"/>
                  </a:lnTo>
                  <a:lnTo>
                    <a:pt x="614" y="2494"/>
                  </a:lnTo>
                  <a:lnTo>
                    <a:pt x="652" y="2463"/>
                  </a:lnTo>
                  <a:lnTo>
                    <a:pt x="692" y="2433"/>
                  </a:lnTo>
                  <a:lnTo>
                    <a:pt x="733" y="2406"/>
                  </a:lnTo>
                  <a:lnTo>
                    <a:pt x="775" y="2379"/>
                  </a:lnTo>
                  <a:lnTo>
                    <a:pt x="818" y="2355"/>
                  </a:lnTo>
                  <a:lnTo>
                    <a:pt x="862" y="2333"/>
                  </a:lnTo>
                  <a:lnTo>
                    <a:pt x="909" y="2313"/>
                  </a:lnTo>
                  <a:lnTo>
                    <a:pt x="956" y="2295"/>
                  </a:lnTo>
                  <a:lnTo>
                    <a:pt x="1004" y="2278"/>
                  </a:lnTo>
                  <a:lnTo>
                    <a:pt x="1053" y="2264"/>
                  </a:lnTo>
                  <a:lnTo>
                    <a:pt x="1103" y="2253"/>
                  </a:lnTo>
                  <a:lnTo>
                    <a:pt x="1153" y="2243"/>
                  </a:lnTo>
                  <a:lnTo>
                    <a:pt x="1205" y="2236"/>
                  </a:lnTo>
                  <a:lnTo>
                    <a:pt x="1307" y="2224"/>
                  </a:lnTo>
                  <a:lnTo>
                    <a:pt x="1307" y="2108"/>
                  </a:lnTo>
                  <a:lnTo>
                    <a:pt x="1307" y="2108"/>
                  </a:lnTo>
                  <a:lnTo>
                    <a:pt x="1307" y="2061"/>
                  </a:lnTo>
                  <a:lnTo>
                    <a:pt x="1310" y="2012"/>
                  </a:lnTo>
                  <a:lnTo>
                    <a:pt x="1313" y="1965"/>
                  </a:lnTo>
                  <a:lnTo>
                    <a:pt x="1317" y="1917"/>
                  </a:lnTo>
                  <a:lnTo>
                    <a:pt x="1322" y="1870"/>
                  </a:lnTo>
                  <a:lnTo>
                    <a:pt x="1328" y="1823"/>
                  </a:lnTo>
                  <a:lnTo>
                    <a:pt x="1337" y="1776"/>
                  </a:lnTo>
                  <a:lnTo>
                    <a:pt x="1345" y="1731"/>
                  </a:lnTo>
                  <a:lnTo>
                    <a:pt x="1355" y="1685"/>
                  </a:lnTo>
                  <a:lnTo>
                    <a:pt x="1366" y="1639"/>
                  </a:lnTo>
                  <a:lnTo>
                    <a:pt x="1378" y="1595"/>
                  </a:lnTo>
                  <a:lnTo>
                    <a:pt x="1392" y="1551"/>
                  </a:lnTo>
                  <a:lnTo>
                    <a:pt x="1407" y="1506"/>
                  </a:lnTo>
                  <a:lnTo>
                    <a:pt x="1421" y="1463"/>
                  </a:lnTo>
                  <a:lnTo>
                    <a:pt x="1438" y="1420"/>
                  </a:lnTo>
                  <a:lnTo>
                    <a:pt x="1455" y="1378"/>
                  </a:lnTo>
                  <a:lnTo>
                    <a:pt x="1473" y="1337"/>
                  </a:lnTo>
                  <a:lnTo>
                    <a:pt x="1493" y="1294"/>
                  </a:lnTo>
                  <a:lnTo>
                    <a:pt x="1513" y="1254"/>
                  </a:lnTo>
                  <a:lnTo>
                    <a:pt x="1534" y="1213"/>
                  </a:lnTo>
                  <a:lnTo>
                    <a:pt x="1556" y="1174"/>
                  </a:lnTo>
                  <a:lnTo>
                    <a:pt x="1579" y="1135"/>
                  </a:lnTo>
                  <a:lnTo>
                    <a:pt x="1604" y="1096"/>
                  </a:lnTo>
                  <a:lnTo>
                    <a:pt x="1629" y="1058"/>
                  </a:lnTo>
                  <a:lnTo>
                    <a:pt x="1654" y="1021"/>
                  </a:lnTo>
                  <a:lnTo>
                    <a:pt x="1681" y="986"/>
                  </a:lnTo>
                  <a:lnTo>
                    <a:pt x="1709" y="950"/>
                  </a:lnTo>
                  <a:lnTo>
                    <a:pt x="1737" y="914"/>
                  </a:lnTo>
                  <a:lnTo>
                    <a:pt x="1766" y="879"/>
                  </a:lnTo>
                  <a:lnTo>
                    <a:pt x="1797" y="845"/>
                  </a:lnTo>
                  <a:lnTo>
                    <a:pt x="1827" y="813"/>
                  </a:lnTo>
                  <a:lnTo>
                    <a:pt x="1859" y="781"/>
                  </a:lnTo>
                  <a:lnTo>
                    <a:pt x="1890" y="749"/>
                  </a:lnTo>
                  <a:lnTo>
                    <a:pt x="1924" y="718"/>
                  </a:lnTo>
                  <a:lnTo>
                    <a:pt x="1958" y="688"/>
                  </a:lnTo>
                  <a:lnTo>
                    <a:pt x="1992" y="659"/>
                  </a:lnTo>
                  <a:lnTo>
                    <a:pt x="2028" y="630"/>
                  </a:lnTo>
                  <a:lnTo>
                    <a:pt x="2063" y="603"/>
                  </a:lnTo>
                  <a:lnTo>
                    <a:pt x="2099" y="577"/>
                  </a:lnTo>
                  <a:lnTo>
                    <a:pt x="2137" y="551"/>
                  </a:lnTo>
                  <a:lnTo>
                    <a:pt x="2174" y="526"/>
                  </a:lnTo>
                  <a:lnTo>
                    <a:pt x="2213" y="502"/>
                  </a:lnTo>
                  <a:lnTo>
                    <a:pt x="2252" y="478"/>
                  </a:lnTo>
                  <a:lnTo>
                    <a:pt x="2292" y="456"/>
                  </a:lnTo>
                  <a:lnTo>
                    <a:pt x="2332" y="435"/>
                  </a:lnTo>
                  <a:lnTo>
                    <a:pt x="2372" y="415"/>
                  </a:lnTo>
                  <a:lnTo>
                    <a:pt x="2415" y="395"/>
                  </a:lnTo>
                  <a:lnTo>
                    <a:pt x="2456" y="377"/>
                  </a:lnTo>
                  <a:lnTo>
                    <a:pt x="2499" y="360"/>
                  </a:lnTo>
                  <a:lnTo>
                    <a:pt x="2541" y="344"/>
                  </a:lnTo>
                  <a:lnTo>
                    <a:pt x="2585" y="329"/>
                  </a:lnTo>
                  <a:lnTo>
                    <a:pt x="2629" y="314"/>
                  </a:lnTo>
                  <a:lnTo>
                    <a:pt x="2673" y="301"/>
                  </a:lnTo>
                  <a:lnTo>
                    <a:pt x="2718" y="289"/>
                  </a:lnTo>
                  <a:lnTo>
                    <a:pt x="2764" y="278"/>
                  </a:lnTo>
                  <a:lnTo>
                    <a:pt x="2809" y="268"/>
                  </a:lnTo>
                  <a:lnTo>
                    <a:pt x="2855" y="259"/>
                  </a:lnTo>
                  <a:lnTo>
                    <a:pt x="2902" y="251"/>
                  </a:lnTo>
                  <a:lnTo>
                    <a:pt x="2948" y="244"/>
                  </a:lnTo>
                  <a:lnTo>
                    <a:pt x="2996" y="239"/>
                  </a:lnTo>
                  <a:lnTo>
                    <a:pt x="3043" y="235"/>
                  </a:lnTo>
                  <a:lnTo>
                    <a:pt x="3090" y="232"/>
                  </a:lnTo>
                  <a:lnTo>
                    <a:pt x="3139" y="230"/>
                  </a:lnTo>
                  <a:lnTo>
                    <a:pt x="3187" y="230"/>
                  </a:lnTo>
                  <a:lnTo>
                    <a:pt x="3187" y="230"/>
                  </a:lnTo>
                  <a:lnTo>
                    <a:pt x="3231" y="230"/>
                  </a:lnTo>
                  <a:lnTo>
                    <a:pt x="3275" y="232"/>
                  </a:lnTo>
                  <a:lnTo>
                    <a:pt x="3318" y="234"/>
                  </a:lnTo>
                  <a:lnTo>
                    <a:pt x="3360" y="237"/>
                  </a:lnTo>
                  <a:lnTo>
                    <a:pt x="3404" y="242"/>
                  </a:lnTo>
                  <a:lnTo>
                    <a:pt x="3446" y="248"/>
                  </a:lnTo>
                  <a:lnTo>
                    <a:pt x="3489" y="254"/>
                  </a:lnTo>
                  <a:lnTo>
                    <a:pt x="3530" y="261"/>
                  </a:lnTo>
                  <a:lnTo>
                    <a:pt x="3572" y="270"/>
                  </a:lnTo>
                  <a:lnTo>
                    <a:pt x="3613" y="279"/>
                  </a:lnTo>
                  <a:lnTo>
                    <a:pt x="3655" y="289"/>
                  </a:lnTo>
                  <a:lnTo>
                    <a:pt x="3696" y="300"/>
                  </a:lnTo>
                  <a:lnTo>
                    <a:pt x="3736" y="312"/>
                  </a:lnTo>
                  <a:lnTo>
                    <a:pt x="3776" y="325"/>
                  </a:lnTo>
                  <a:lnTo>
                    <a:pt x="3816" y="338"/>
                  </a:lnTo>
                  <a:lnTo>
                    <a:pt x="3855" y="353"/>
                  </a:lnTo>
                  <a:lnTo>
                    <a:pt x="3894" y="368"/>
                  </a:lnTo>
                  <a:lnTo>
                    <a:pt x="3932" y="385"/>
                  </a:lnTo>
                  <a:lnTo>
                    <a:pt x="3970" y="401"/>
                  </a:lnTo>
                  <a:lnTo>
                    <a:pt x="4008" y="419"/>
                  </a:lnTo>
                  <a:lnTo>
                    <a:pt x="4045" y="438"/>
                  </a:lnTo>
                  <a:lnTo>
                    <a:pt x="4082" y="457"/>
                  </a:lnTo>
                  <a:lnTo>
                    <a:pt x="4118" y="477"/>
                  </a:lnTo>
                  <a:lnTo>
                    <a:pt x="4153" y="498"/>
                  </a:lnTo>
                  <a:lnTo>
                    <a:pt x="4189" y="521"/>
                  </a:lnTo>
                  <a:lnTo>
                    <a:pt x="4224" y="543"/>
                  </a:lnTo>
                  <a:lnTo>
                    <a:pt x="4258" y="566"/>
                  </a:lnTo>
                  <a:lnTo>
                    <a:pt x="4291" y="590"/>
                  </a:lnTo>
                  <a:lnTo>
                    <a:pt x="4325" y="616"/>
                  </a:lnTo>
                  <a:lnTo>
                    <a:pt x="4358" y="641"/>
                  </a:lnTo>
                  <a:lnTo>
                    <a:pt x="4389" y="667"/>
                  </a:lnTo>
                  <a:lnTo>
                    <a:pt x="4421" y="694"/>
                  </a:lnTo>
                  <a:lnTo>
                    <a:pt x="4452" y="721"/>
                  </a:lnTo>
                  <a:lnTo>
                    <a:pt x="4482" y="749"/>
                  </a:lnTo>
                  <a:lnTo>
                    <a:pt x="4512" y="778"/>
                  </a:lnTo>
                  <a:lnTo>
                    <a:pt x="4541" y="807"/>
                  </a:lnTo>
                  <a:lnTo>
                    <a:pt x="4570" y="838"/>
                  </a:lnTo>
                  <a:lnTo>
                    <a:pt x="4597" y="869"/>
                  </a:lnTo>
                  <a:lnTo>
                    <a:pt x="4625" y="900"/>
                  </a:lnTo>
                  <a:lnTo>
                    <a:pt x="4651" y="932"/>
                  </a:lnTo>
                  <a:lnTo>
                    <a:pt x="4676" y="964"/>
                  </a:lnTo>
                  <a:lnTo>
                    <a:pt x="4702" y="997"/>
                  </a:lnTo>
                  <a:lnTo>
                    <a:pt x="4726" y="1031"/>
                  </a:lnTo>
                  <a:lnTo>
                    <a:pt x="4749" y="1066"/>
                  </a:lnTo>
                  <a:lnTo>
                    <a:pt x="4772" y="1100"/>
                  </a:lnTo>
                  <a:lnTo>
                    <a:pt x="4794" y="1135"/>
                  </a:lnTo>
                  <a:lnTo>
                    <a:pt x="4815" y="1171"/>
                  </a:lnTo>
                  <a:lnTo>
                    <a:pt x="4837" y="1208"/>
                  </a:lnTo>
                  <a:lnTo>
                    <a:pt x="4856" y="1245"/>
                  </a:lnTo>
                  <a:lnTo>
                    <a:pt x="4875" y="1282"/>
                  </a:lnTo>
                  <a:lnTo>
                    <a:pt x="4893" y="1320"/>
                  </a:lnTo>
                  <a:lnTo>
                    <a:pt x="4910" y="1359"/>
                  </a:lnTo>
                  <a:lnTo>
                    <a:pt x="4927" y="1397"/>
                  </a:lnTo>
                  <a:lnTo>
                    <a:pt x="4942" y="1437"/>
                  </a:lnTo>
                  <a:lnTo>
                    <a:pt x="4957" y="1476"/>
                  </a:lnTo>
                  <a:lnTo>
                    <a:pt x="4972" y="1516"/>
                  </a:lnTo>
                  <a:lnTo>
                    <a:pt x="4984" y="1557"/>
                  </a:lnTo>
                  <a:lnTo>
                    <a:pt x="4996" y="1598"/>
                  </a:lnTo>
                  <a:lnTo>
                    <a:pt x="5007" y="1639"/>
                  </a:lnTo>
                  <a:lnTo>
                    <a:pt x="5018" y="1681"/>
                  </a:lnTo>
                  <a:lnTo>
                    <a:pt x="5027" y="1723"/>
                  </a:lnTo>
                  <a:lnTo>
                    <a:pt x="5036" y="1766"/>
                  </a:lnTo>
                  <a:lnTo>
                    <a:pt x="5043" y="1808"/>
                  </a:lnTo>
                  <a:lnTo>
                    <a:pt x="5050" y="1851"/>
                  </a:lnTo>
                  <a:lnTo>
                    <a:pt x="5067" y="1982"/>
                  </a:lnTo>
                  <a:lnTo>
                    <a:pt x="5194" y="1946"/>
                  </a:lnTo>
                  <a:lnTo>
                    <a:pt x="5194" y="1946"/>
                  </a:lnTo>
                  <a:lnTo>
                    <a:pt x="5236" y="1936"/>
                  </a:lnTo>
                  <a:lnTo>
                    <a:pt x="5278" y="1926"/>
                  </a:lnTo>
                  <a:lnTo>
                    <a:pt x="5321" y="1918"/>
                  </a:lnTo>
                  <a:lnTo>
                    <a:pt x="5363" y="1911"/>
                  </a:lnTo>
                  <a:lnTo>
                    <a:pt x="5405" y="1906"/>
                  </a:lnTo>
                  <a:lnTo>
                    <a:pt x="5447" y="1902"/>
                  </a:lnTo>
                  <a:lnTo>
                    <a:pt x="5489" y="1900"/>
                  </a:lnTo>
                  <a:lnTo>
                    <a:pt x="5530" y="1900"/>
                  </a:lnTo>
                  <a:lnTo>
                    <a:pt x="5530" y="1900"/>
                  </a:lnTo>
                  <a:lnTo>
                    <a:pt x="5563" y="1900"/>
                  </a:lnTo>
                  <a:lnTo>
                    <a:pt x="5595" y="1901"/>
                  </a:lnTo>
                  <a:lnTo>
                    <a:pt x="5626" y="1903"/>
                  </a:lnTo>
                  <a:lnTo>
                    <a:pt x="5658" y="1906"/>
                  </a:lnTo>
                  <a:lnTo>
                    <a:pt x="5689" y="1909"/>
                  </a:lnTo>
                  <a:lnTo>
                    <a:pt x="5720" y="1913"/>
                  </a:lnTo>
                  <a:lnTo>
                    <a:pt x="5751" y="1919"/>
                  </a:lnTo>
                  <a:lnTo>
                    <a:pt x="5781" y="1925"/>
                  </a:lnTo>
                  <a:lnTo>
                    <a:pt x="5811" y="1931"/>
                  </a:lnTo>
                  <a:lnTo>
                    <a:pt x="5841" y="1939"/>
                  </a:lnTo>
                  <a:lnTo>
                    <a:pt x="5871" y="1946"/>
                  </a:lnTo>
                  <a:lnTo>
                    <a:pt x="5900" y="1956"/>
                  </a:lnTo>
                  <a:lnTo>
                    <a:pt x="5929" y="1965"/>
                  </a:lnTo>
                  <a:lnTo>
                    <a:pt x="5958" y="1975"/>
                  </a:lnTo>
                  <a:lnTo>
                    <a:pt x="5986" y="1986"/>
                  </a:lnTo>
                  <a:lnTo>
                    <a:pt x="6014" y="1997"/>
                  </a:lnTo>
                  <a:lnTo>
                    <a:pt x="6042" y="2009"/>
                  </a:lnTo>
                  <a:lnTo>
                    <a:pt x="6069" y="2022"/>
                  </a:lnTo>
                  <a:lnTo>
                    <a:pt x="6097" y="2036"/>
                  </a:lnTo>
                  <a:lnTo>
                    <a:pt x="6123" y="2049"/>
                  </a:lnTo>
                  <a:lnTo>
                    <a:pt x="6149" y="2064"/>
                  </a:lnTo>
                  <a:lnTo>
                    <a:pt x="6176" y="2080"/>
                  </a:lnTo>
                  <a:lnTo>
                    <a:pt x="6201" y="2096"/>
                  </a:lnTo>
                  <a:lnTo>
                    <a:pt x="6226" y="2112"/>
                  </a:lnTo>
                  <a:lnTo>
                    <a:pt x="6251" y="2129"/>
                  </a:lnTo>
                  <a:lnTo>
                    <a:pt x="6275" y="2146"/>
                  </a:lnTo>
                  <a:lnTo>
                    <a:pt x="6298" y="2165"/>
                  </a:lnTo>
                  <a:lnTo>
                    <a:pt x="6321" y="2183"/>
                  </a:lnTo>
                  <a:lnTo>
                    <a:pt x="6344" y="2203"/>
                  </a:lnTo>
                  <a:lnTo>
                    <a:pt x="6367" y="2223"/>
                  </a:lnTo>
                  <a:lnTo>
                    <a:pt x="6389" y="2243"/>
                  </a:lnTo>
                  <a:lnTo>
                    <a:pt x="6410" y="2264"/>
                  </a:lnTo>
                  <a:lnTo>
                    <a:pt x="6431" y="2286"/>
                  </a:lnTo>
                  <a:lnTo>
                    <a:pt x="6451" y="2308"/>
                  </a:lnTo>
                  <a:lnTo>
                    <a:pt x="6471" y="2330"/>
                  </a:lnTo>
                  <a:lnTo>
                    <a:pt x="6491" y="2353"/>
                  </a:lnTo>
                  <a:lnTo>
                    <a:pt x="6509" y="2376"/>
                  </a:lnTo>
                  <a:lnTo>
                    <a:pt x="6528" y="2399"/>
                  </a:lnTo>
                  <a:lnTo>
                    <a:pt x="6545" y="2424"/>
                  </a:lnTo>
                  <a:lnTo>
                    <a:pt x="6563" y="2448"/>
                  </a:lnTo>
                  <a:lnTo>
                    <a:pt x="6578" y="2473"/>
                  </a:lnTo>
                  <a:lnTo>
                    <a:pt x="6594" y="2498"/>
                  </a:lnTo>
                  <a:lnTo>
                    <a:pt x="6610" y="2525"/>
                  </a:lnTo>
                  <a:lnTo>
                    <a:pt x="6625" y="2551"/>
                  </a:lnTo>
                  <a:lnTo>
                    <a:pt x="6639" y="2578"/>
                  </a:lnTo>
                  <a:lnTo>
                    <a:pt x="6652" y="2605"/>
                  </a:lnTo>
                  <a:lnTo>
                    <a:pt x="6665" y="2632"/>
                  </a:lnTo>
                  <a:lnTo>
                    <a:pt x="6677" y="2660"/>
                  </a:lnTo>
                  <a:lnTo>
                    <a:pt x="6688" y="2688"/>
                  </a:lnTo>
                  <a:lnTo>
                    <a:pt x="6700" y="2717"/>
                  </a:lnTo>
                  <a:lnTo>
                    <a:pt x="6709" y="2745"/>
                  </a:lnTo>
                  <a:lnTo>
                    <a:pt x="6719" y="2774"/>
                  </a:lnTo>
                  <a:lnTo>
                    <a:pt x="6728" y="2803"/>
                  </a:lnTo>
                  <a:lnTo>
                    <a:pt x="6736" y="2833"/>
                  </a:lnTo>
                  <a:lnTo>
                    <a:pt x="6743" y="2863"/>
                  </a:lnTo>
                  <a:lnTo>
                    <a:pt x="6749" y="2893"/>
                  </a:lnTo>
                  <a:lnTo>
                    <a:pt x="6756" y="2923"/>
                  </a:lnTo>
                  <a:lnTo>
                    <a:pt x="6761" y="2954"/>
                  </a:lnTo>
                  <a:lnTo>
                    <a:pt x="6765" y="2986"/>
                  </a:lnTo>
                  <a:lnTo>
                    <a:pt x="6768" y="3016"/>
                  </a:lnTo>
                  <a:lnTo>
                    <a:pt x="6771" y="3048"/>
                  </a:lnTo>
                  <a:lnTo>
                    <a:pt x="6774" y="3079"/>
                  </a:lnTo>
                  <a:lnTo>
                    <a:pt x="6775" y="3112"/>
                  </a:lnTo>
                  <a:lnTo>
                    <a:pt x="6775" y="3144"/>
                  </a:lnTo>
                  <a:lnTo>
                    <a:pt x="6775" y="3144"/>
                  </a:lnTo>
                  <a:lnTo>
                    <a:pt x="6775" y="3179"/>
                  </a:lnTo>
                  <a:lnTo>
                    <a:pt x="6772" y="3214"/>
                  </a:lnTo>
                  <a:lnTo>
                    <a:pt x="6769" y="3252"/>
                  </a:lnTo>
                  <a:lnTo>
                    <a:pt x="6766" y="3291"/>
                  </a:lnTo>
                  <a:lnTo>
                    <a:pt x="6751" y="3416"/>
                  </a:lnTo>
                  <a:lnTo>
                    <a:pt x="6877" y="3420"/>
                  </a:lnTo>
                  <a:lnTo>
                    <a:pt x="6877" y="3420"/>
                  </a:lnTo>
                  <a:lnTo>
                    <a:pt x="6902" y="3421"/>
                  </a:lnTo>
                  <a:lnTo>
                    <a:pt x="6927" y="3423"/>
                  </a:lnTo>
                  <a:lnTo>
                    <a:pt x="6952" y="3427"/>
                  </a:lnTo>
                  <a:lnTo>
                    <a:pt x="6977" y="3433"/>
                  </a:lnTo>
                  <a:lnTo>
                    <a:pt x="7000" y="3439"/>
                  </a:lnTo>
                  <a:lnTo>
                    <a:pt x="7024" y="3445"/>
                  </a:lnTo>
                  <a:lnTo>
                    <a:pt x="7048" y="3454"/>
                  </a:lnTo>
                  <a:lnTo>
                    <a:pt x="7070" y="3463"/>
                  </a:lnTo>
                  <a:lnTo>
                    <a:pt x="7091" y="3474"/>
                  </a:lnTo>
                  <a:lnTo>
                    <a:pt x="7113" y="3485"/>
                  </a:lnTo>
                  <a:lnTo>
                    <a:pt x="7133" y="3497"/>
                  </a:lnTo>
                  <a:lnTo>
                    <a:pt x="7153" y="3511"/>
                  </a:lnTo>
                  <a:lnTo>
                    <a:pt x="7172" y="3524"/>
                  </a:lnTo>
                  <a:lnTo>
                    <a:pt x="7191" y="3540"/>
                  </a:lnTo>
                  <a:lnTo>
                    <a:pt x="7209" y="3556"/>
                  </a:lnTo>
                  <a:lnTo>
                    <a:pt x="7226" y="3573"/>
                  </a:lnTo>
                  <a:lnTo>
                    <a:pt x="7242" y="3590"/>
                  </a:lnTo>
                  <a:lnTo>
                    <a:pt x="7257" y="3608"/>
                  </a:lnTo>
                  <a:lnTo>
                    <a:pt x="7271" y="3627"/>
                  </a:lnTo>
                  <a:lnTo>
                    <a:pt x="7285" y="3647"/>
                  </a:lnTo>
                  <a:lnTo>
                    <a:pt x="7298" y="3667"/>
                  </a:lnTo>
                  <a:lnTo>
                    <a:pt x="7309" y="3688"/>
                  </a:lnTo>
                  <a:lnTo>
                    <a:pt x="7321" y="3710"/>
                  </a:lnTo>
                  <a:lnTo>
                    <a:pt x="7330" y="3732"/>
                  </a:lnTo>
                  <a:lnTo>
                    <a:pt x="7339" y="3754"/>
                  </a:lnTo>
                  <a:lnTo>
                    <a:pt x="7346" y="3777"/>
                  </a:lnTo>
                  <a:lnTo>
                    <a:pt x="7353" y="3802"/>
                  </a:lnTo>
                  <a:lnTo>
                    <a:pt x="7359" y="3825"/>
                  </a:lnTo>
                  <a:lnTo>
                    <a:pt x="7363" y="3850"/>
                  </a:lnTo>
                  <a:lnTo>
                    <a:pt x="7366" y="3874"/>
                  </a:lnTo>
                  <a:lnTo>
                    <a:pt x="7367" y="3901"/>
                  </a:lnTo>
                  <a:lnTo>
                    <a:pt x="7368" y="3926"/>
                  </a:lnTo>
                  <a:lnTo>
                    <a:pt x="7368" y="3926"/>
                  </a:lnTo>
                  <a:lnTo>
                    <a:pt x="7367" y="3952"/>
                  </a:lnTo>
                  <a:lnTo>
                    <a:pt x="7365" y="3978"/>
                  </a:lnTo>
                  <a:lnTo>
                    <a:pt x="7362" y="4003"/>
                  </a:lnTo>
                  <a:lnTo>
                    <a:pt x="7358" y="4028"/>
                  </a:lnTo>
                  <a:lnTo>
                    <a:pt x="7352" y="4053"/>
                  </a:lnTo>
                  <a:lnTo>
                    <a:pt x="7345" y="4077"/>
                  </a:lnTo>
                  <a:lnTo>
                    <a:pt x="7338" y="4100"/>
                  </a:lnTo>
                  <a:lnTo>
                    <a:pt x="7328" y="4123"/>
                  </a:lnTo>
                  <a:lnTo>
                    <a:pt x="7318" y="4145"/>
                  </a:lnTo>
                  <a:lnTo>
                    <a:pt x="7307" y="4167"/>
                  </a:lnTo>
                  <a:lnTo>
                    <a:pt x="7294" y="4189"/>
                  </a:lnTo>
                  <a:lnTo>
                    <a:pt x="7282" y="4210"/>
                  </a:lnTo>
                  <a:lnTo>
                    <a:pt x="7267" y="4230"/>
                  </a:lnTo>
                  <a:lnTo>
                    <a:pt x="7252" y="4249"/>
                  </a:lnTo>
                  <a:lnTo>
                    <a:pt x="7236" y="4267"/>
                  </a:lnTo>
                  <a:lnTo>
                    <a:pt x="7220" y="4284"/>
                  </a:lnTo>
                  <a:lnTo>
                    <a:pt x="7202" y="4301"/>
                  </a:lnTo>
                  <a:lnTo>
                    <a:pt x="7184" y="4317"/>
                  </a:lnTo>
                  <a:lnTo>
                    <a:pt x="7164" y="4333"/>
                  </a:lnTo>
                  <a:lnTo>
                    <a:pt x="7145" y="4347"/>
                  </a:lnTo>
                  <a:lnTo>
                    <a:pt x="7124" y="4360"/>
                  </a:lnTo>
                  <a:lnTo>
                    <a:pt x="7102" y="4372"/>
                  </a:lnTo>
                  <a:lnTo>
                    <a:pt x="7080" y="4384"/>
                  </a:lnTo>
                  <a:lnTo>
                    <a:pt x="7058" y="4394"/>
                  </a:lnTo>
                  <a:lnTo>
                    <a:pt x="7035" y="4403"/>
                  </a:lnTo>
                  <a:lnTo>
                    <a:pt x="7012" y="4411"/>
                  </a:lnTo>
                  <a:lnTo>
                    <a:pt x="6988" y="4417"/>
                  </a:lnTo>
                  <a:lnTo>
                    <a:pt x="6963" y="4424"/>
                  </a:lnTo>
                  <a:lnTo>
                    <a:pt x="6938" y="4428"/>
                  </a:lnTo>
                  <a:lnTo>
                    <a:pt x="6913" y="4431"/>
                  </a:lnTo>
                  <a:lnTo>
                    <a:pt x="6886" y="4433"/>
                  </a:lnTo>
                  <a:lnTo>
                    <a:pt x="6861" y="4433"/>
                  </a:lnTo>
                  <a:lnTo>
                    <a:pt x="6840" y="4433"/>
                  </a:lnTo>
                  <a:lnTo>
                    <a:pt x="6840" y="4433"/>
                  </a:lnTo>
                  <a:lnTo>
                    <a:pt x="6825" y="4433"/>
                  </a:lnTo>
                  <a:lnTo>
                    <a:pt x="6807" y="4434"/>
                  </a:lnTo>
                  <a:lnTo>
                    <a:pt x="4593" y="4433"/>
                  </a:lnTo>
                  <a:lnTo>
                    <a:pt x="4593" y="4663"/>
                  </a:lnTo>
                  <a:lnTo>
                    <a:pt x="6903" y="4663"/>
                  </a:lnTo>
                  <a:lnTo>
                    <a:pt x="6903" y="4662"/>
                  </a:lnTo>
                  <a:lnTo>
                    <a:pt x="6903" y="4662"/>
                  </a:lnTo>
                  <a:lnTo>
                    <a:pt x="6939" y="4659"/>
                  </a:lnTo>
                  <a:lnTo>
                    <a:pt x="6975" y="4655"/>
                  </a:lnTo>
                  <a:lnTo>
                    <a:pt x="7010" y="4648"/>
                  </a:lnTo>
                  <a:lnTo>
                    <a:pt x="7045" y="4640"/>
                  </a:lnTo>
                  <a:lnTo>
                    <a:pt x="7078" y="4630"/>
                  </a:lnTo>
                  <a:lnTo>
                    <a:pt x="7111" y="4620"/>
                  </a:lnTo>
                  <a:lnTo>
                    <a:pt x="7144" y="4607"/>
                  </a:lnTo>
                  <a:lnTo>
                    <a:pt x="7175" y="4593"/>
                  </a:lnTo>
                  <a:lnTo>
                    <a:pt x="7206" y="4578"/>
                  </a:lnTo>
                  <a:lnTo>
                    <a:pt x="7235" y="4561"/>
                  </a:lnTo>
                  <a:lnTo>
                    <a:pt x="7265" y="4543"/>
                  </a:lnTo>
                  <a:lnTo>
                    <a:pt x="7293" y="4523"/>
                  </a:lnTo>
                  <a:lnTo>
                    <a:pt x="7321" y="4502"/>
                  </a:lnTo>
                  <a:lnTo>
                    <a:pt x="7346" y="4481"/>
                  </a:lnTo>
                  <a:lnTo>
                    <a:pt x="7371" y="4457"/>
                  </a:lnTo>
                  <a:lnTo>
                    <a:pt x="7396" y="4433"/>
                  </a:lnTo>
                  <a:lnTo>
                    <a:pt x="7419" y="4408"/>
                  </a:lnTo>
                  <a:lnTo>
                    <a:pt x="7440" y="4381"/>
                  </a:lnTo>
                  <a:lnTo>
                    <a:pt x="7461" y="4354"/>
                  </a:lnTo>
                  <a:lnTo>
                    <a:pt x="7480" y="4326"/>
                  </a:lnTo>
                  <a:lnTo>
                    <a:pt x="7498" y="4296"/>
                  </a:lnTo>
                  <a:lnTo>
                    <a:pt x="7515" y="4266"/>
                  </a:lnTo>
                  <a:lnTo>
                    <a:pt x="7530" y="4235"/>
                  </a:lnTo>
                  <a:lnTo>
                    <a:pt x="7544" y="4203"/>
                  </a:lnTo>
                  <a:lnTo>
                    <a:pt x="7556" y="4171"/>
                  </a:lnTo>
                  <a:lnTo>
                    <a:pt x="7566" y="4138"/>
                  </a:lnTo>
                  <a:lnTo>
                    <a:pt x="7576" y="4104"/>
                  </a:lnTo>
                  <a:lnTo>
                    <a:pt x="7584" y="4069"/>
                  </a:lnTo>
                  <a:lnTo>
                    <a:pt x="7590" y="4035"/>
                  </a:lnTo>
                  <a:lnTo>
                    <a:pt x="7594" y="3999"/>
                  </a:lnTo>
                  <a:lnTo>
                    <a:pt x="7597" y="3963"/>
                  </a:lnTo>
                  <a:lnTo>
                    <a:pt x="7598" y="3926"/>
                  </a:lnTo>
                  <a:lnTo>
                    <a:pt x="7598" y="3926"/>
                  </a:lnTo>
                  <a:lnTo>
                    <a:pt x="7597" y="3892"/>
                  </a:lnTo>
                  <a:lnTo>
                    <a:pt x="7595" y="3860"/>
                  </a:lnTo>
                  <a:lnTo>
                    <a:pt x="7592" y="3827"/>
                  </a:lnTo>
                  <a:lnTo>
                    <a:pt x="7586" y="3794"/>
                  </a:lnTo>
                  <a:lnTo>
                    <a:pt x="7580" y="3763"/>
                  </a:lnTo>
                  <a:lnTo>
                    <a:pt x="7573" y="3731"/>
                  </a:lnTo>
                  <a:lnTo>
                    <a:pt x="7563" y="3700"/>
                  </a:lnTo>
                  <a:lnTo>
                    <a:pt x="7553" y="3671"/>
                  </a:lnTo>
                  <a:lnTo>
                    <a:pt x="7541" y="3641"/>
                  </a:lnTo>
                  <a:lnTo>
                    <a:pt x="7528" y="3612"/>
                  </a:lnTo>
                  <a:lnTo>
                    <a:pt x="7515" y="3583"/>
                  </a:lnTo>
                  <a:lnTo>
                    <a:pt x="7500" y="3556"/>
                  </a:lnTo>
                  <a:lnTo>
                    <a:pt x="7484" y="3530"/>
                  </a:lnTo>
                  <a:lnTo>
                    <a:pt x="7466" y="3503"/>
                  </a:lnTo>
                  <a:lnTo>
                    <a:pt x="7448" y="3479"/>
                  </a:lnTo>
                  <a:lnTo>
                    <a:pt x="7428" y="3454"/>
                  </a:lnTo>
                  <a:lnTo>
                    <a:pt x="7408" y="3430"/>
                  </a:lnTo>
                  <a:lnTo>
                    <a:pt x="7387" y="3408"/>
                  </a:lnTo>
                  <a:lnTo>
                    <a:pt x="7365" y="3386"/>
                  </a:lnTo>
                  <a:lnTo>
                    <a:pt x="7342" y="3366"/>
                  </a:lnTo>
                  <a:lnTo>
                    <a:pt x="7318" y="3346"/>
                  </a:lnTo>
                  <a:lnTo>
                    <a:pt x="7292" y="3327"/>
                  </a:lnTo>
                  <a:lnTo>
                    <a:pt x="7267" y="3309"/>
                  </a:lnTo>
                  <a:lnTo>
                    <a:pt x="7241" y="3293"/>
                  </a:lnTo>
                  <a:lnTo>
                    <a:pt x="7213" y="3278"/>
                  </a:lnTo>
                  <a:lnTo>
                    <a:pt x="7185" y="3263"/>
                  </a:lnTo>
                  <a:lnTo>
                    <a:pt x="7156" y="3250"/>
                  </a:lnTo>
                  <a:lnTo>
                    <a:pt x="7127" y="3239"/>
                  </a:lnTo>
                  <a:lnTo>
                    <a:pt x="7097" y="3228"/>
                  </a:lnTo>
                  <a:lnTo>
                    <a:pt x="7067" y="3219"/>
                  </a:lnTo>
                  <a:lnTo>
                    <a:pt x="7035" y="3210"/>
                  </a:lnTo>
                  <a:lnTo>
                    <a:pt x="7003" y="3203"/>
                  </a:lnTo>
                  <a:lnTo>
                    <a:pt x="7003" y="3203"/>
                  </a:lnTo>
                  <a:close/>
                  <a:moveTo>
                    <a:pt x="6460" y="3341"/>
                  </a:moveTo>
                  <a:lnTo>
                    <a:pt x="6460" y="3341"/>
                  </a:lnTo>
                  <a:lnTo>
                    <a:pt x="6465" y="3308"/>
                  </a:lnTo>
                  <a:lnTo>
                    <a:pt x="6467" y="3278"/>
                  </a:lnTo>
                  <a:lnTo>
                    <a:pt x="6468" y="3248"/>
                  </a:lnTo>
                  <a:lnTo>
                    <a:pt x="6469" y="3221"/>
                  </a:lnTo>
                  <a:lnTo>
                    <a:pt x="6469" y="3221"/>
                  </a:lnTo>
                  <a:lnTo>
                    <a:pt x="6469" y="3194"/>
                  </a:lnTo>
                  <a:lnTo>
                    <a:pt x="6468" y="3168"/>
                  </a:lnTo>
                  <a:lnTo>
                    <a:pt x="6466" y="3143"/>
                  </a:lnTo>
                  <a:lnTo>
                    <a:pt x="6464" y="3116"/>
                  </a:lnTo>
                  <a:lnTo>
                    <a:pt x="6460" y="3091"/>
                  </a:lnTo>
                  <a:lnTo>
                    <a:pt x="6457" y="3066"/>
                  </a:lnTo>
                  <a:lnTo>
                    <a:pt x="6453" y="3040"/>
                  </a:lnTo>
                  <a:lnTo>
                    <a:pt x="6448" y="3016"/>
                  </a:lnTo>
                  <a:lnTo>
                    <a:pt x="6436" y="2967"/>
                  </a:lnTo>
                  <a:lnTo>
                    <a:pt x="6422" y="2919"/>
                  </a:lnTo>
                  <a:lnTo>
                    <a:pt x="6407" y="2872"/>
                  </a:lnTo>
                  <a:lnTo>
                    <a:pt x="6389" y="2825"/>
                  </a:lnTo>
                  <a:lnTo>
                    <a:pt x="6369" y="2781"/>
                  </a:lnTo>
                  <a:lnTo>
                    <a:pt x="6346" y="2737"/>
                  </a:lnTo>
                  <a:lnTo>
                    <a:pt x="6321" y="2695"/>
                  </a:lnTo>
                  <a:lnTo>
                    <a:pt x="6295" y="2653"/>
                  </a:lnTo>
                  <a:lnTo>
                    <a:pt x="6266" y="2613"/>
                  </a:lnTo>
                  <a:lnTo>
                    <a:pt x="6237" y="2575"/>
                  </a:lnTo>
                  <a:lnTo>
                    <a:pt x="6205" y="2539"/>
                  </a:lnTo>
                  <a:lnTo>
                    <a:pt x="6171" y="2503"/>
                  </a:lnTo>
                  <a:lnTo>
                    <a:pt x="6136" y="2469"/>
                  </a:lnTo>
                  <a:lnTo>
                    <a:pt x="6099" y="2437"/>
                  </a:lnTo>
                  <a:lnTo>
                    <a:pt x="6061" y="2408"/>
                  </a:lnTo>
                  <a:lnTo>
                    <a:pt x="6021" y="2379"/>
                  </a:lnTo>
                  <a:lnTo>
                    <a:pt x="5980" y="2353"/>
                  </a:lnTo>
                  <a:lnTo>
                    <a:pt x="5937" y="2328"/>
                  </a:lnTo>
                  <a:lnTo>
                    <a:pt x="5893" y="2306"/>
                  </a:lnTo>
                  <a:lnTo>
                    <a:pt x="5849" y="2286"/>
                  </a:lnTo>
                  <a:lnTo>
                    <a:pt x="5802" y="2268"/>
                  </a:lnTo>
                  <a:lnTo>
                    <a:pt x="5755" y="2251"/>
                  </a:lnTo>
                  <a:lnTo>
                    <a:pt x="5708" y="2237"/>
                  </a:lnTo>
                  <a:lnTo>
                    <a:pt x="5658" y="2226"/>
                  </a:lnTo>
                  <a:lnTo>
                    <a:pt x="5634" y="2221"/>
                  </a:lnTo>
                  <a:lnTo>
                    <a:pt x="5608" y="2217"/>
                  </a:lnTo>
                  <a:lnTo>
                    <a:pt x="5583" y="2214"/>
                  </a:lnTo>
                  <a:lnTo>
                    <a:pt x="5558" y="2211"/>
                  </a:lnTo>
                  <a:lnTo>
                    <a:pt x="5531" y="2209"/>
                  </a:lnTo>
                  <a:lnTo>
                    <a:pt x="5506" y="2206"/>
                  </a:lnTo>
                  <a:lnTo>
                    <a:pt x="5480" y="2205"/>
                  </a:lnTo>
                  <a:lnTo>
                    <a:pt x="5453" y="2205"/>
                  </a:lnTo>
                  <a:lnTo>
                    <a:pt x="5453" y="2205"/>
                  </a:lnTo>
                  <a:lnTo>
                    <a:pt x="5420" y="2206"/>
                  </a:lnTo>
                  <a:lnTo>
                    <a:pt x="5386" y="2208"/>
                  </a:lnTo>
                  <a:lnTo>
                    <a:pt x="5352" y="2211"/>
                  </a:lnTo>
                  <a:lnTo>
                    <a:pt x="5317" y="2215"/>
                  </a:lnTo>
                  <a:lnTo>
                    <a:pt x="5283" y="2221"/>
                  </a:lnTo>
                  <a:lnTo>
                    <a:pt x="5249" y="2228"/>
                  </a:lnTo>
                  <a:lnTo>
                    <a:pt x="5214" y="2235"/>
                  </a:lnTo>
                  <a:lnTo>
                    <a:pt x="5179" y="2244"/>
                  </a:lnTo>
                  <a:lnTo>
                    <a:pt x="5241" y="2466"/>
                  </a:lnTo>
                  <a:lnTo>
                    <a:pt x="5241" y="2466"/>
                  </a:lnTo>
                  <a:lnTo>
                    <a:pt x="5268" y="2458"/>
                  </a:lnTo>
                  <a:lnTo>
                    <a:pt x="5295" y="2452"/>
                  </a:lnTo>
                  <a:lnTo>
                    <a:pt x="5322" y="2447"/>
                  </a:lnTo>
                  <a:lnTo>
                    <a:pt x="5349" y="2443"/>
                  </a:lnTo>
                  <a:lnTo>
                    <a:pt x="5375" y="2439"/>
                  </a:lnTo>
                  <a:lnTo>
                    <a:pt x="5402" y="2437"/>
                  </a:lnTo>
                  <a:lnTo>
                    <a:pt x="5428" y="2435"/>
                  </a:lnTo>
                  <a:lnTo>
                    <a:pt x="5453" y="2435"/>
                  </a:lnTo>
                  <a:lnTo>
                    <a:pt x="5453" y="2435"/>
                  </a:lnTo>
                  <a:lnTo>
                    <a:pt x="5495" y="2436"/>
                  </a:lnTo>
                  <a:lnTo>
                    <a:pt x="5534" y="2439"/>
                  </a:lnTo>
                  <a:lnTo>
                    <a:pt x="5574" y="2445"/>
                  </a:lnTo>
                  <a:lnTo>
                    <a:pt x="5612" y="2451"/>
                  </a:lnTo>
                  <a:lnTo>
                    <a:pt x="5650" y="2459"/>
                  </a:lnTo>
                  <a:lnTo>
                    <a:pt x="5687" y="2471"/>
                  </a:lnTo>
                  <a:lnTo>
                    <a:pt x="5723" y="2483"/>
                  </a:lnTo>
                  <a:lnTo>
                    <a:pt x="5759" y="2497"/>
                  </a:lnTo>
                  <a:lnTo>
                    <a:pt x="5794" y="2513"/>
                  </a:lnTo>
                  <a:lnTo>
                    <a:pt x="5828" y="2530"/>
                  </a:lnTo>
                  <a:lnTo>
                    <a:pt x="5860" y="2549"/>
                  </a:lnTo>
                  <a:lnTo>
                    <a:pt x="5892" y="2569"/>
                  </a:lnTo>
                  <a:lnTo>
                    <a:pt x="5924" y="2591"/>
                  </a:lnTo>
                  <a:lnTo>
                    <a:pt x="5953" y="2614"/>
                  </a:lnTo>
                  <a:lnTo>
                    <a:pt x="5982" y="2640"/>
                  </a:lnTo>
                  <a:lnTo>
                    <a:pt x="6009" y="2665"/>
                  </a:lnTo>
                  <a:lnTo>
                    <a:pt x="6034" y="2692"/>
                  </a:lnTo>
                  <a:lnTo>
                    <a:pt x="6060" y="2721"/>
                  </a:lnTo>
                  <a:lnTo>
                    <a:pt x="6083" y="2750"/>
                  </a:lnTo>
                  <a:lnTo>
                    <a:pt x="6105" y="2782"/>
                  </a:lnTo>
                  <a:lnTo>
                    <a:pt x="6125" y="2814"/>
                  </a:lnTo>
                  <a:lnTo>
                    <a:pt x="6144" y="2846"/>
                  </a:lnTo>
                  <a:lnTo>
                    <a:pt x="6161" y="2880"/>
                  </a:lnTo>
                  <a:lnTo>
                    <a:pt x="6177" y="2915"/>
                  </a:lnTo>
                  <a:lnTo>
                    <a:pt x="6191" y="2951"/>
                  </a:lnTo>
                  <a:lnTo>
                    <a:pt x="6203" y="2987"/>
                  </a:lnTo>
                  <a:lnTo>
                    <a:pt x="6214" y="3025"/>
                  </a:lnTo>
                  <a:lnTo>
                    <a:pt x="6223" y="3063"/>
                  </a:lnTo>
                  <a:lnTo>
                    <a:pt x="6229" y="3101"/>
                  </a:lnTo>
                  <a:lnTo>
                    <a:pt x="6235" y="3141"/>
                  </a:lnTo>
                  <a:lnTo>
                    <a:pt x="6238" y="3180"/>
                  </a:lnTo>
                  <a:lnTo>
                    <a:pt x="6239" y="3221"/>
                  </a:lnTo>
                  <a:lnTo>
                    <a:pt x="6239" y="3221"/>
                  </a:lnTo>
                  <a:lnTo>
                    <a:pt x="6239" y="3242"/>
                  </a:lnTo>
                  <a:lnTo>
                    <a:pt x="6237" y="3264"/>
                  </a:lnTo>
                  <a:lnTo>
                    <a:pt x="6236" y="3288"/>
                  </a:lnTo>
                  <a:lnTo>
                    <a:pt x="6233" y="3315"/>
                  </a:lnTo>
                  <a:lnTo>
                    <a:pt x="6460" y="3341"/>
                  </a:lnTo>
                  <a:close/>
                  <a:moveTo>
                    <a:pt x="3264" y="765"/>
                  </a:moveTo>
                  <a:lnTo>
                    <a:pt x="3264" y="535"/>
                  </a:lnTo>
                  <a:lnTo>
                    <a:pt x="3264" y="535"/>
                  </a:lnTo>
                  <a:lnTo>
                    <a:pt x="3221" y="536"/>
                  </a:lnTo>
                  <a:lnTo>
                    <a:pt x="3179" y="537"/>
                  </a:lnTo>
                  <a:lnTo>
                    <a:pt x="3137" y="541"/>
                  </a:lnTo>
                  <a:lnTo>
                    <a:pt x="3096" y="544"/>
                  </a:lnTo>
                  <a:lnTo>
                    <a:pt x="3054" y="549"/>
                  </a:lnTo>
                  <a:lnTo>
                    <a:pt x="3012" y="554"/>
                  </a:lnTo>
                  <a:lnTo>
                    <a:pt x="2972" y="562"/>
                  </a:lnTo>
                  <a:lnTo>
                    <a:pt x="2931" y="569"/>
                  </a:lnTo>
                  <a:lnTo>
                    <a:pt x="2891" y="578"/>
                  </a:lnTo>
                  <a:lnTo>
                    <a:pt x="2852" y="587"/>
                  </a:lnTo>
                  <a:lnTo>
                    <a:pt x="2813" y="599"/>
                  </a:lnTo>
                  <a:lnTo>
                    <a:pt x="2774" y="610"/>
                  </a:lnTo>
                  <a:lnTo>
                    <a:pt x="2735" y="622"/>
                  </a:lnTo>
                  <a:lnTo>
                    <a:pt x="2697" y="636"/>
                  </a:lnTo>
                  <a:lnTo>
                    <a:pt x="2659" y="650"/>
                  </a:lnTo>
                  <a:lnTo>
                    <a:pt x="2622" y="665"/>
                  </a:lnTo>
                  <a:lnTo>
                    <a:pt x="2585" y="681"/>
                  </a:lnTo>
                  <a:lnTo>
                    <a:pt x="2550" y="698"/>
                  </a:lnTo>
                  <a:lnTo>
                    <a:pt x="2514" y="716"/>
                  </a:lnTo>
                  <a:lnTo>
                    <a:pt x="2478" y="735"/>
                  </a:lnTo>
                  <a:lnTo>
                    <a:pt x="2443" y="754"/>
                  </a:lnTo>
                  <a:lnTo>
                    <a:pt x="2409" y="774"/>
                  </a:lnTo>
                  <a:lnTo>
                    <a:pt x="2374" y="795"/>
                  </a:lnTo>
                  <a:lnTo>
                    <a:pt x="2342" y="817"/>
                  </a:lnTo>
                  <a:lnTo>
                    <a:pt x="2309" y="839"/>
                  </a:lnTo>
                  <a:lnTo>
                    <a:pt x="2277" y="862"/>
                  </a:lnTo>
                  <a:lnTo>
                    <a:pt x="2246" y="886"/>
                  </a:lnTo>
                  <a:lnTo>
                    <a:pt x="2214" y="912"/>
                  </a:lnTo>
                  <a:lnTo>
                    <a:pt x="2185" y="937"/>
                  </a:lnTo>
                  <a:lnTo>
                    <a:pt x="2155" y="963"/>
                  </a:lnTo>
                  <a:lnTo>
                    <a:pt x="2126" y="990"/>
                  </a:lnTo>
                  <a:lnTo>
                    <a:pt x="2097" y="1018"/>
                  </a:lnTo>
                  <a:lnTo>
                    <a:pt x="2070" y="1046"/>
                  </a:lnTo>
                  <a:lnTo>
                    <a:pt x="2042" y="1075"/>
                  </a:lnTo>
                  <a:lnTo>
                    <a:pt x="2016" y="1105"/>
                  </a:lnTo>
                  <a:lnTo>
                    <a:pt x="1991" y="1134"/>
                  </a:lnTo>
                  <a:lnTo>
                    <a:pt x="1966" y="1166"/>
                  </a:lnTo>
                  <a:lnTo>
                    <a:pt x="1942" y="1196"/>
                  </a:lnTo>
                  <a:lnTo>
                    <a:pt x="1918" y="1229"/>
                  </a:lnTo>
                  <a:lnTo>
                    <a:pt x="1896" y="1261"/>
                  </a:lnTo>
                  <a:lnTo>
                    <a:pt x="1874" y="1294"/>
                  </a:lnTo>
                  <a:lnTo>
                    <a:pt x="1853" y="1328"/>
                  </a:lnTo>
                  <a:lnTo>
                    <a:pt x="1833" y="1362"/>
                  </a:lnTo>
                  <a:lnTo>
                    <a:pt x="1812" y="1397"/>
                  </a:lnTo>
                  <a:lnTo>
                    <a:pt x="1795" y="1433"/>
                  </a:lnTo>
                  <a:lnTo>
                    <a:pt x="1777" y="1467"/>
                  </a:lnTo>
                  <a:lnTo>
                    <a:pt x="1760" y="1504"/>
                  </a:lnTo>
                  <a:lnTo>
                    <a:pt x="1743" y="1541"/>
                  </a:lnTo>
                  <a:lnTo>
                    <a:pt x="1728" y="1578"/>
                  </a:lnTo>
                  <a:lnTo>
                    <a:pt x="1713" y="1615"/>
                  </a:lnTo>
                  <a:lnTo>
                    <a:pt x="1701" y="1654"/>
                  </a:lnTo>
                  <a:lnTo>
                    <a:pt x="1688" y="1692"/>
                  </a:lnTo>
                  <a:lnTo>
                    <a:pt x="1676" y="1731"/>
                  </a:lnTo>
                  <a:lnTo>
                    <a:pt x="1666" y="1770"/>
                  </a:lnTo>
                  <a:lnTo>
                    <a:pt x="1655" y="1810"/>
                  </a:lnTo>
                  <a:lnTo>
                    <a:pt x="1647" y="1849"/>
                  </a:lnTo>
                  <a:lnTo>
                    <a:pt x="1640" y="1890"/>
                  </a:lnTo>
                  <a:lnTo>
                    <a:pt x="1632" y="1930"/>
                  </a:lnTo>
                  <a:lnTo>
                    <a:pt x="1627" y="1971"/>
                  </a:lnTo>
                  <a:lnTo>
                    <a:pt x="1622" y="2012"/>
                  </a:lnTo>
                  <a:lnTo>
                    <a:pt x="1618" y="2055"/>
                  </a:lnTo>
                  <a:lnTo>
                    <a:pt x="1615" y="2097"/>
                  </a:lnTo>
                  <a:lnTo>
                    <a:pt x="1614" y="2139"/>
                  </a:lnTo>
                  <a:lnTo>
                    <a:pt x="1613" y="2181"/>
                  </a:lnTo>
                  <a:lnTo>
                    <a:pt x="1614" y="2195"/>
                  </a:lnTo>
                  <a:lnTo>
                    <a:pt x="1843" y="2190"/>
                  </a:lnTo>
                  <a:lnTo>
                    <a:pt x="1843" y="2179"/>
                  </a:lnTo>
                  <a:lnTo>
                    <a:pt x="1843" y="2179"/>
                  </a:lnTo>
                  <a:lnTo>
                    <a:pt x="1844" y="2142"/>
                  </a:lnTo>
                  <a:lnTo>
                    <a:pt x="1845" y="2106"/>
                  </a:lnTo>
                  <a:lnTo>
                    <a:pt x="1847" y="2070"/>
                  </a:lnTo>
                  <a:lnTo>
                    <a:pt x="1850" y="2035"/>
                  </a:lnTo>
                  <a:lnTo>
                    <a:pt x="1855" y="1999"/>
                  </a:lnTo>
                  <a:lnTo>
                    <a:pt x="1860" y="1964"/>
                  </a:lnTo>
                  <a:lnTo>
                    <a:pt x="1865" y="1929"/>
                  </a:lnTo>
                  <a:lnTo>
                    <a:pt x="1873" y="1894"/>
                  </a:lnTo>
                  <a:lnTo>
                    <a:pt x="1880" y="1860"/>
                  </a:lnTo>
                  <a:lnTo>
                    <a:pt x="1888" y="1826"/>
                  </a:lnTo>
                  <a:lnTo>
                    <a:pt x="1897" y="1792"/>
                  </a:lnTo>
                  <a:lnTo>
                    <a:pt x="1907" y="1758"/>
                  </a:lnTo>
                  <a:lnTo>
                    <a:pt x="1918" y="1726"/>
                  </a:lnTo>
                  <a:lnTo>
                    <a:pt x="1930" y="1693"/>
                  </a:lnTo>
                  <a:lnTo>
                    <a:pt x="1942" y="1661"/>
                  </a:lnTo>
                  <a:lnTo>
                    <a:pt x="1955" y="1629"/>
                  </a:lnTo>
                  <a:lnTo>
                    <a:pt x="1969" y="1597"/>
                  </a:lnTo>
                  <a:lnTo>
                    <a:pt x="1983" y="1566"/>
                  </a:lnTo>
                  <a:lnTo>
                    <a:pt x="1999" y="1536"/>
                  </a:lnTo>
                  <a:lnTo>
                    <a:pt x="2015" y="1505"/>
                  </a:lnTo>
                  <a:lnTo>
                    <a:pt x="2032" y="1476"/>
                  </a:lnTo>
                  <a:lnTo>
                    <a:pt x="2050" y="1446"/>
                  </a:lnTo>
                  <a:lnTo>
                    <a:pt x="2068" y="1418"/>
                  </a:lnTo>
                  <a:lnTo>
                    <a:pt x="2087" y="1389"/>
                  </a:lnTo>
                  <a:lnTo>
                    <a:pt x="2106" y="1361"/>
                  </a:lnTo>
                  <a:lnTo>
                    <a:pt x="2126" y="1333"/>
                  </a:lnTo>
                  <a:lnTo>
                    <a:pt x="2147" y="1307"/>
                  </a:lnTo>
                  <a:lnTo>
                    <a:pt x="2168" y="1280"/>
                  </a:lnTo>
                  <a:lnTo>
                    <a:pt x="2190" y="1254"/>
                  </a:lnTo>
                  <a:lnTo>
                    <a:pt x="2213" y="1229"/>
                  </a:lnTo>
                  <a:lnTo>
                    <a:pt x="2236" y="1204"/>
                  </a:lnTo>
                  <a:lnTo>
                    <a:pt x="2260" y="1180"/>
                  </a:lnTo>
                  <a:lnTo>
                    <a:pt x="2284" y="1156"/>
                  </a:lnTo>
                  <a:lnTo>
                    <a:pt x="2309" y="1133"/>
                  </a:lnTo>
                  <a:lnTo>
                    <a:pt x="2334" y="1110"/>
                  </a:lnTo>
                  <a:lnTo>
                    <a:pt x="2361" y="1089"/>
                  </a:lnTo>
                  <a:lnTo>
                    <a:pt x="2387" y="1067"/>
                  </a:lnTo>
                  <a:lnTo>
                    <a:pt x="2415" y="1047"/>
                  </a:lnTo>
                  <a:lnTo>
                    <a:pt x="2442" y="1027"/>
                  </a:lnTo>
                  <a:lnTo>
                    <a:pt x="2470" y="1007"/>
                  </a:lnTo>
                  <a:lnTo>
                    <a:pt x="2499" y="989"/>
                  </a:lnTo>
                  <a:lnTo>
                    <a:pt x="2527" y="971"/>
                  </a:lnTo>
                  <a:lnTo>
                    <a:pt x="2557" y="953"/>
                  </a:lnTo>
                  <a:lnTo>
                    <a:pt x="2587" y="936"/>
                  </a:lnTo>
                  <a:lnTo>
                    <a:pt x="2618" y="920"/>
                  </a:lnTo>
                  <a:lnTo>
                    <a:pt x="2649" y="905"/>
                  </a:lnTo>
                  <a:lnTo>
                    <a:pt x="2680" y="891"/>
                  </a:lnTo>
                  <a:lnTo>
                    <a:pt x="2712" y="877"/>
                  </a:lnTo>
                  <a:lnTo>
                    <a:pt x="2744" y="863"/>
                  </a:lnTo>
                  <a:lnTo>
                    <a:pt x="2776" y="852"/>
                  </a:lnTo>
                  <a:lnTo>
                    <a:pt x="2809" y="840"/>
                  </a:lnTo>
                  <a:lnTo>
                    <a:pt x="2842" y="830"/>
                  </a:lnTo>
                  <a:lnTo>
                    <a:pt x="2875" y="819"/>
                  </a:lnTo>
                  <a:lnTo>
                    <a:pt x="2909" y="810"/>
                  </a:lnTo>
                  <a:lnTo>
                    <a:pt x="2944" y="802"/>
                  </a:lnTo>
                  <a:lnTo>
                    <a:pt x="2978" y="795"/>
                  </a:lnTo>
                  <a:lnTo>
                    <a:pt x="3012" y="787"/>
                  </a:lnTo>
                  <a:lnTo>
                    <a:pt x="3048" y="782"/>
                  </a:lnTo>
                  <a:lnTo>
                    <a:pt x="3083" y="777"/>
                  </a:lnTo>
                  <a:lnTo>
                    <a:pt x="3119" y="773"/>
                  </a:lnTo>
                  <a:lnTo>
                    <a:pt x="3155" y="769"/>
                  </a:lnTo>
                  <a:lnTo>
                    <a:pt x="3191" y="767"/>
                  </a:lnTo>
                  <a:lnTo>
                    <a:pt x="3228" y="766"/>
                  </a:lnTo>
                  <a:lnTo>
                    <a:pt x="3264" y="765"/>
                  </a:lnTo>
                  <a:lnTo>
                    <a:pt x="3264" y="765"/>
                  </a:lnTo>
                  <a:close/>
                  <a:moveTo>
                    <a:pt x="536" y="3407"/>
                  </a:moveTo>
                  <a:lnTo>
                    <a:pt x="765" y="3407"/>
                  </a:lnTo>
                  <a:lnTo>
                    <a:pt x="765" y="3407"/>
                  </a:lnTo>
                  <a:lnTo>
                    <a:pt x="766" y="3377"/>
                  </a:lnTo>
                  <a:lnTo>
                    <a:pt x="769" y="3347"/>
                  </a:lnTo>
                  <a:lnTo>
                    <a:pt x="772" y="3318"/>
                  </a:lnTo>
                  <a:lnTo>
                    <a:pt x="777" y="3288"/>
                  </a:lnTo>
                  <a:lnTo>
                    <a:pt x="782" y="3259"/>
                  </a:lnTo>
                  <a:lnTo>
                    <a:pt x="790" y="3230"/>
                  </a:lnTo>
                  <a:lnTo>
                    <a:pt x="799" y="3203"/>
                  </a:lnTo>
                  <a:lnTo>
                    <a:pt x="809" y="3175"/>
                  </a:lnTo>
                  <a:lnTo>
                    <a:pt x="820" y="3148"/>
                  </a:lnTo>
                  <a:lnTo>
                    <a:pt x="832" y="3123"/>
                  </a:lnTo>
                  <a:lnTo>
                    <a:pt x="846" y="3096"/>
                  </a:lnTo>
                  <a:lnTo>
                    <a:pt x="860" y="3072"/>
                  </a:lnTo>
                  <a:lnTo>
                    <a:pt x="875" y="3048"/>
                  </a:lnTo>
                  <a:lnTo>
                    <a:pt x="892" y="3025"/>
                  </a:lnTo>
                  <a:lnTo>
                    <a:pt x="910" y="3001"/>
                  </a:lnTo>
                  <a:lnTo>
                    <a:pt x="928" y="2980"/>
                  </a:lnTo>
                  <a:lnTo>
                    <a:pt x="948" y="2959"/>
                  </a:lnTo>
                  <a:lnTo>
                    <a:pt x="968" y="2939"/>
                  </a:lnTo>
                  <a:lnTo>
                    <a:pt x="990" y="2919"/>
                  </a:lnTo>
                  <a:lnTo>
                    <a:pt x="1012" y="2901"/>
                  </a:lnTo>
                  <a:lnTo>
                    <a:pt x="1034" y="2884"/>
                  </a:lnTo>
                  <a:lnTo>
                    <a:pt x="1059" y="2868"/>
                  </a:lnTo>
                  <a:lnTo>
                    <a:pt x="1083" y="2853"/>
                  </a:lnTo>
                  <a:lnTo>
                    <a:pt x="1108" y="2839"/>
                  </a:lnTo>
                  <a:lnTo>
                    <a:pt x="1134" y="2825"/>
                  </a:lnTo>
                  <a:lnTo>
                    <a:pt x="1161" y="2814"/>
                  </a:lnTo>
                  <a:lnTo>
                    <a:pt x="1188" y="2803"/>
                  </a:lnTo>
                  <a:lnTo>
                    <a:pt x="1217" y="2794"/>
                  </a:lnTo>
                  <a:lnTo>
                    <a:pt x="1245" y="2786"/>
                  </a:lnTo>
                  <a:lnTo>
                    <a:pt x="1275" y="2779"/>
                  </a:lnTo>
                  <a:lnTo>
                    <a:pt x="1304" y="2774"/>
                  </a:lnTo>
                  <a:lnTo>
                    <a:pt x="1334" y="2769"/>
                  </a:lnTo>
                  <a:lnTo>
                    <a:pt x="1308" y="2541"/>
                  </a:lnTo>
                  <a:lnTo>
                    <a:pt x="1308" y="2541"/>
                  </a:lnTo>
                  <a:lnTo>
                    <a:pt x="1267" y="2547"/>
                  </a:lnTo>
                  <a:lnTo>
                    <a:pt x="1227" y="2554"/>
                  </a:lnTo>
                  <a:lnTo>
                    <a:pt x="1187" y="2564"/>
                  </a:lnTo>
                  <a:lnTo>
                    <a:pt x="1148" y="2574"/>
                  </a:lnTo>
                  <a:lnTo>
                    <a:pt x="1110" y="2587"/>
                  </a:lnTo>
                  <a:lnTo>
                    <a:pt x="1073" y="2602"/>
                  </a:lnTo>
                  <a:lnTo>
                    <a:pt x="1037" y="2618"/>
                  </a:lnTo>
                  <a:lnTo>
                    <a:pt x="1002" y="2636"/>
                  </a:lnTo>
                  <a:lnTo>
                    <a:pt x="967" y="2655"/>
                  </a:lnTo>
                  <a:lnTo>
                    <a:pt x="934" y="2675"/>
                  </a:lnTo>
                  <a:lnTo>
                    <a:pt x="901" y="2697"/>
                  </a:lnTo>
                  <a:lnTo>
                    <a:pt x="870" y="2720"/>
                  </a:lnTo>
                  <a:lnTo>
                    <a:pt x="840" y="2745"/>
                  </a:lnTo>
                  <a:lnTo>
                    <a:pt x="811" y="2772"/>
                  </a:lnTo>
                  <a:lnTo>
                    <a:pt x="783" y="2798"/>
                  </a:lnTo>
                  <a:lnTo>
                    <a:pt x="757" y="2826"/>
                  </a:lnTo>
                  <a:lnTo>
                    <a:pt x="732" y="2856"/>
                  </a:lnTo>
                  <a:lnTo>
                    <a:pt x="707" y="2888"/>
                  </a:lnTo>
                  <a:lnTo>
                    <a:pt x="685" y="2919"/>
                  </a:lnTo>
                  <a:lnTo>
                    <a:pt x="664" y="2952"/>
                  </a:lnTo>
                  <a:lnTo>
                    <a:pt x="644" y="2986"/>
                  </a:lnTo>
                  <a:lnTo>
                    <a:pt x="626" y="3020"/>
                  </a:lnTo>
                  <a:lnTo>
                    <a:pt x="609" y="3056"/>
                  </a:lnTo>
                  <a:lnTo>
                    <a:pt x="595" y="3092"/>
                  </a:lnTo>
                  <a:lnTo>
                    <a:pt x="581" y="3129"/>
                  </a:lnTo>
                  <a:lnTo>
                    <a:pt x="569" y="3167"/>
                  </a:lnTo>
                  <a:lnTo>
                    <a:pt x="559" y="3206"/>
                  </a:lnTo>
                  <a:lnTo>
                    <a:pt x="550" y="3245"/>
                  </a:lnTo>
                  <a:lnTo>
                    <a:pt x="544" y="3285"/>
                  </a:lnTo>
                  <a:lnTo>
                    <a:pt x="540" y="3325"/>
                  </a:lnTo>
                  <a:lnTo>
                    <a:pt x="537" y="3366"/>
                  </a:lnTo>
                  <a:lnTo>
                    <a:pt x="536" y="3407"/>
                  </a:lnTo>
                  <a:lnTo>
                    <a:pt x="536" y="3407"/>
                  </a:lnTo>
                  <a:close/>
                  <a:moveTo>
                    <a:pt x="3592" y="2830"/>
                  </a:moveTo>
                  <a:lnTo>
                    <a:pt x="3755" y="2667"/>
                  </a:lnTo>
                  <a:lnTo>
                    <a:pt x="3025" y="1938"/>
                  </a:lnTo>
                  <a:lnTo>
                    <a:pt x="2295" y="2667"/>
                  </a:lnTo>
                  <a:lnTo>
                    <a:pt x="2458" y="2830"/>
                  </a:lnTo>
                  <a:lnTo>
                    <a:pt x="2910" y="2377"/>
                  </a:lnTo>
                  <a:lnTo>
                    <a:pt x="2910" y="4690"/>
                  </a:lnTo>
                  <a:lnTo>
                    <a:pt x="3140" y="4690"/>
                  </a:lnTo>
                  <a:lnTo>
                    <a:pt x="3140" y="2377"/>
                  </a:lnTo>
                  <a:lnTo>
                    <a:pt x="3592" y="2830"/>
                  </a:lnTo>
                  <a:close/>
                  <a:moveTo>
                    <a:pt x="4277" y="6656"/>
                  </a:moveTo>
                  <a:lnTo>
                    <a:pt x="4276" y="4396"/>
                  </a:lnTo>
                  <a:lnTo>
                    <a:pt x="4046" y="4396"/>
                  </a:lnTo>
                  <a:lnTo>
                    <a:pt x="4047" y="6656"/>
                  </a:lnTo>
                  <a:lnTo>
                    <a:pt x="3594" y="6203"/>
                  </a:lnTo>
                  <a:lnTo>
                    <a:pt x="3431" y="6366"/>
                  </a:lnTo>
                  <a:lnTo>
                    <a:pt x="4162" y="7095"/>
                  </a:lnTo>
                  <a:lnTo>
                    <a:pt x="4891" y="6366"/>
                  </a:lnTo>
                  <a:lnTo>
                    <a:pt x="4729" y="6203"/>
                  </a:lnTo>
                  <a:lnTo>
                    <a:pt x="4277" y="6656"/>
                  </a:lnTo>
                  <a:close/>
                </a:path>
              </a:pathLst>
            </a:custGeom>
            <a:solidFill>
              <a:schemeClr val="bg1"/>
            </a:solidFill>
            <a:ln>
              <a:noFill/>
            </a:ln>
          </p:spPr>
          <p:txBody>
            <a:bodyPr vert="horz" wrap="square" lIns="68580" tIns="34290" rIns="68580" bIns="34290" numCol="1" anchor="t" anchorCtr="0" compatLnSpc="1"/>
            <a:lstStyle/>
            <a:p>
              <a:endParaRPr lang="zh-CN" altLang="en-US" sz="1350">
                <a:solidFill>
                  <a:schemeClr val="accent1"/>
                </a:solidFill>
                <a:latin typeface="+mn-ea"/>
              </a:endParaRPr>
            </a:p>
          </p:txBody>
        </p:sp>
      </p:grpSp>
      <p:grpSp>
        <p:nvGrpSpPr>
          <p:cNvPr id="28" name="组合 27"/>
          <p:cNvGrpSpPr/>
          <p:nvPr/>
        </p:nvGrpSpPr>
        <p:grpSpPr>
          <a:xfrm>
            <a:off x="6267006" y="2362276"/>
            <a:ext cx="500743" cy="500743"/>
            <a:chOff x="7545660" y="2427030"/>
            <a:chExt cx="667657" cy="667657"/>
          </a:xfrm>
        </p:grpSpPr>
        <p:sp>
          <p:nvSpPr>
            <p:cNvPr id="29" name="椭圆 28"/>
            <p:cNvSpPr/>
            <p:nvPr/>
          </p:nvSpPr>
          <p:spPr>
            <a:xfrm>
              <a:off x="7545660" y="2427030"/>
              <a:ext cx="667657" cy="667657"/>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0" name="Freeform 495"/>
            <p:cNvSpPr>
              <a:spLocks noEditPoints="1"/>
            </p:cNvSpPr>
            <p:nvPr/>
          </p:nvSpPr>
          <p:spPr bwMode="auto">
            <a:xfrm>
              <a:off x="7721471" y="2560338"/>
              <a:ext cx="316035" cy="368093"/>
            </a:xfrm>
            <a:custGeom>
              <a:avLst/>
              <a:gdLst>
                <a:gd name="T0" fmla="*/ 275 w 6510"/>
                <a:gd name="T1" fmla="*/ 2228 h 7581"/>
                <a:gd name="T2" fmla="*/ 1940 w 6510"/>
                <a:gd name="T3" fmla="*/ 778 h 7581"/>
                <a:gd name="T4" fmla="*/ 3696 w 6510"/>
                <a:gd name="T5" fmla="*/ 1479 h 7581"/>
                <a:gd name="T6" fmla="*/ 3777 w 6510"/>
                <a:gd name="T7" fmla="*/ 1716 h 7581"/>
                <a:gd name="T8" fmla="*/ 5758 w 6510"/>
                <a:gd name="T9" fmla="*/ 2834 h 7581"/>
                <a:gd name="T10" fmla="*/ 6063 w 6510"/>
                <a:gd name="T11" fmla="*/ 2767 h 7581"/>
                <a:gd name="T12" fmla="*/ 6363 w 6510"/>
                <a:gd name="T13" fmla="*/ 2910 h 7581"/>
                <a:gd name="T14" fmla="*/ 6507 w 6510"/>
                <a:gd name="T15" fmla="*/ 3211 h 7581"/>
                <a:gd name="T16" fmla="*/ 6437 w 6510"/>
                <a:gd name="T17" fmla="*/ 3520 h 7581"/>
                <a:gd name="T18" fmla="*/ 6183 w 6510"/>
                <a:gd name="T19" fmla="*/ 3728 h 7581"/>
                <a:gd name="T20" fmla="*/ 5840 w 6510"/>
                <a:gd name="T21" fmla="*/ 3728 h 7581"/>
                <a:gd name="T22" fmla="*/ 4531 w 6510"/>
                <a:gd name="T23" fmla="*/ 5595 h 7581"/>
                <a:gd name="T24" fmla="*/ 4514 w 6510"/>
                <a:gd name="T25" fmla="*/ 5882 h 7581"/>
                <a:gd name="T26" fmla="*/ 4304 w 6510"/>
                <a:gd name="T27" fmla="*/ 6136 h 7581"/>
                <a:gd name="T28" fmla="*/ 3995 w 6510"/>
                <a:gd name="T29" fmla="*/ 6206 h 7581"/>
                <a:gd name="T30" fmla="*/ 3695 w 6510"/>
                <a:gd name="T31" fmla="*/ 6063 h 7581"/>
                <a:gd name="T32" fmla="*/ 3551 w 6510"/>
                <a:gd name="T33" fmla="*/ 5762 h 7581"/>
                <a:gd name="T34" fmla="*/ 3621 w 6510"/>
                <a:gd name="T35" fmla="*/ 5453 h 7581"/>
                <a:gd name="T36" fmla="*/ 3875 w 6510"/>
                <a:gd name="T37" fmla="*/ 5243 h 7581"/>
                <a:gd name="T38" fmla="*/ 4228 w 6510"/>
                <a:gd name="T39" fmla="*/ 5248 h 7581"/>
                <a:gd name="T40" fmla="*/ 5529 w 6510"/>
                <a:gd name="T41" fmla="*/ 3381 h 7581"/>
                <a:gd name="T42" fmla="*/ 5536 w 6510"/>
                <a:gd name="T43" fmla="*/ 3119 h 7581"/>
                <a:gd name="T44" fmla="*/ 3421 w 6510"/>
                <a:gd name="T45" fmla="*/ 2231 h 7581"/>
                <a:gd name="T46" fmla="*/ 3049 w 6510"/>
                <a:gd name="T47" fmla="*/ 2194 h 7581"/>
                <a:gd name="T48" fmla="*/ 1517 w 6510"/>
                <a:gd name="T49" fmla="*/ 2986 h 7581"/>
                <a:gd name="T50" fmla="*/ 1202 w 6510"/>
                <a:gd name="T51" fmla="*/ 3087 h 7581"/>
                <a:gd name="T52" fmla="*/ 865 w 6510"/>
                <a:gd name="T53" fmla="*/ 2969 h 7581"/>
                <a:gd name="T54" fmla="*/ 677 w 6510"/>
                <a:gd name="T55" fmla="*/ 2681 h 7581"/>
                <a:gd name="T56" fmla="*/ 708 w 6510"/>
                <a:gd name="T57" fmla="*/ 2323 h 7581"/>
                <a:gd name="T58" fmla="*/ 4308 w 6510"/>
                <a:gd name="T59" fmla="*/ 5657 h 7581"/>
                <a:gd name="T60" fmla="*/ 4150 w 6510"/>
                <a:gd name="T61" fmla="*/ 5464 h 7581"/>
                <a:gd name="T62" fmla="*/ 3979 w 6510"/>
                <a:gd name="T63" fmla="*/ 5451 h 7581"/>
                <a:gd name="T64" fmla="*/ 3795 w 6510"/>
                <a:gd name="T65" fmla="*/ 5619 h 7581"/>
                <a:gd name="T66" fmla="*/ 3791 w 6510"/>
                <a:gd name="T67" fmla="*/ 5791 h 7581"/>
                <a:gd name="T68" fmla="*/ 3967 w 6510"/>
                <a:gd name="T69" fmla="*/ 5967 h 7581"/>
                <a:gd name="T70" fmla="*/ 4139 w 6510"/>
                <a:gd name="T71" fmla="*/ 5962 h 7581"/>
                <a:gd name="T72" fmla="*/ 4305 w 6510"/>
                <a:gd name="T73" fmla="*/ 5778 h 7581"/>
                <a:gd name="T74" fmla="*/ 5756 w 6510"/>
                <a:gd name="T75" fmla="*/ 3341 h 7581"/>
                <a:gd name="T76" fmla="*/ 5932 w 6510"/>
                <a:gd name="T77" fmla="*/ 3517 h 7581"/>
                <a:gd name="T78" fmla="*/ 6104 w 6510"/>
                <a:gd name="T79" fmla="*/ 3513 h 7581"/>
                <a:gd name="T80" fmla="*/ 6272 w 6510"/>
                <a:gd name="T81" fmla="*/ 3329 h 7581"/>
                <a:gd name="T82" fmla="*/ 6259 w 6510"/>
                <a:gd name="T83" fmla="*/ 3157 h 7581"/>
                <a:gd name="T84" fmla="*/ 6066 w 6510"/>
                <a:gd name="T85" fmla="*/ 2999 h 7581"/>
                <a:gd name="T86" fmla="*/ 5896 w 6510"/>
                <a:gd name="T87" fmla="*/ 3020 h 7581"/>
                <a:gd name="T88" fmla="*/ 5748 w 6510"/>
                <a:gd name="T89" fmla="*/ 3221 h 7581"/>
                <a:gd name="T90" fmla="*/ 916 w 6510"/>
                <a:gd name="T91" fmla="*/ 2420 h 7581"/>
                <a:gd name="T92" fmla="*/ 900 w 6510"/>
                <a:gd name="T93" fmla="*/ 2624 h 7581"/>
                <a:gd name="T94" fmla="*/ 1007 w 6510"/>
                <a:gd name="T95" fmla="*/ 2790 h 7581"/>
                <a:gd name="T96" fmla="*/ 1200 w 6510"/>
                <a:gd name="T97" fmla="*/ 2857 h 7581"/>
                <a:gd name="T98" fmla="*/ 1394 w 6510"/>
                <a:gd name="T99" fmla="*/ 2791 h 7581"/>
                <a:gd name="T100" fmla="*/ 3165 w 6510"/>
                <a:gd name="T101" fmla="*/ 1512 h 7581"/>
                <a:gd name="T102" fmla="*/ 3017 w 6510"/>
                <a:gd name="T103" fmla="*/ 1714 h 7581"/>
                <a:gd name="T104" fmla="*/ 3045 w 6510"/>
                <a:gd name="T105" fmla="*/ 1881 h 7581"/>
                <a:gd name="T106" fmla="*/ 3254 w 6510"/>
                <a:gd name="T107" fmla="*/ 2020 h 7581"/>
                <a:gd name="T108" fmla="*/ 3431 w 6510"/>
                <a:gd name="T109" fmla="*/ 1976 h 7581"/>
                <a:gd name="T110" fmla="*/ 3548 w 6510"/>
                <a:gd name="T111" fmla="*/ 1767 h 7581"/>
                <a:gd name="T112" fmla="*/ 3488 w 6510"/>
                <a:gd name="T113" fmla="*/ 1584 h 7581"/>
                <a:gd name="T114" fmla="*/ 3281 w 6510"/>
                <a:gd name="T115" fmla="*/ 1486 h 7581"/>
                <a:gd name="T116" fmla="*/ 3053 w 6510"/>
                <a:gd name="T117" fmla="*/ 1312 h 7581"/>
                <a:gd name="T118" fmla="*/ 502 w 6510"/>
                <a:gd name="T119" fmla="*/ 1531 h 7581"/>
                <a:gd name="T120" fmla="*/ 5774 w 6510"/>
                <a:gd name="T121" fmla="*/ 7115 h 7581"/>
                <a:gd name="T122" fmla="*/ 5544 w 6510"/>
                <a:gd name="T123" fmla="*/ 7293 h 7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510" h="7581">
                  <a:moveTo>
                    <a:pt x="452" y="3427"/>
                  </a:moveTo>
                  <a:lnTo>
                    <a:pt x="289" y="3265"/>
                  </a:lnTo>
                  <a:lnTo>
                    <a:pt x="484" y="3069"/>
                  </a:lnTo>
                  <a:lnTo>
                    <a:pt x="647" y="3231"/>
                  </a:lnTo>
                  <a:lnTo>
                    <a:pt x="452" y="3427"/>
                  </a:lnTo>
                  <a:close/>
                  <a:moveTo>
                    <a:pt x="327" y="2779"/>
                  </a:moveTo>
                  <a:lnTo>
                    <a:pt x="267" y="2558"/>
                  </a:lnTo>
                  <a:lnTo>
                    <a:pt x="0" y="2631"/>
                  </a:lnTo>
                  <a:lnTo>
                    <a:pt x="60" y="2852"/>
                  </a:lnTo>
                  <a:lnTo>
                    <a:pt x="327" y="2779"/>
                  </a:lnTo>
                  <a:close/>
                  <a:moveTo>
                    <a:pt x="334" y="2006"/>
                  </a:moveTo>
                  <a:lnTo>
                    <a:pt x="66" y="1936"/>
                  </a:lnTo>
                  <a:lnTo>
                    <a:pt x="8" y="2158"/>
                  </a:lnTo>
                  <a:lnTo>
                    <a:pt x="275" y="2228"/>
                  </a:lnTo>
                  <a:lnTo>
                    <a:pt x="334" y="2006"/>
                  </a:lnTo>
                  <a:close/>
                  <a:moveTo>
                    <a:pt x="1774" y="3677"/>
                  </a:moveTo>
                  <a:lnTo>
                    <a:pt x="1701" y="3410"/>
                  </a:lnTo>
                  <a:lnTo>
                    <a:pt x="1479" y="3471"/>
                  </a:lnTo>
                  <a:lnTo>
                    <a:pt x="1552" y="3738"/>
                  </a:lnTo>
                  <a:lnTo>
                    <a:pt x="1774" y="3677"/>
                  </a:lnTo>
                  <a:close/>
                  <a:moveTo>
                    <a:pt x="928" y="3404"/>
                  </a:moveTo>
                  <a:lnTo>
                    <a:pt x="857" y="3670"/>
                  </a:lnTo>
                  <a:lnTo>
                    <a:pt x="1080" y="3729"/>
                  </a:lnTo>
                  <a:lnTo>
                    <a:pt x="1150" y="3462"/>
                  </a:lnTo>
                  <a:lnTo>
                    <a:pt x="928" y="3404"/>
                  </a:lnTo>
                  <a:close/>
                  <a:moveTo>
                    <a:pt x="813" y="2167"/>
                  </a:moveTo>
                  <a:lnTo>
                    <a:pt x="82" y="1436"/>
                  </a:lnTo>
                  <a:lnTo>
                    <a:pt x="1940" y="778"/>
                  </a:lnTo>
                  <a:lnTo>
                    <a:pt x="2597" y="121"/>
                  </a:lnTo>
                  <a:lnTo>
                    <a:pt x="3628" y="1152"/>
                  </a:lnTo>
                  <a:lnTo>
                    <a:pt x="3482" y="1299"/>
                  </a:lnTo>
                  <a:lnTo>
                    <a:pt x="3482" y="1299"/>
                  </a:lnTo>
                  <a:lnTo>
                    <a:pt x="3498" y="1307"/>
                  </a:lnTo>
                  <a:lnTo>
                    <a:pt x="3513" y="1314"/>
                  </a:lnTo>
                  <a:lnTo>
                    <a:pt x="3529" y="1323"/>
                  </a:lnTo>
                  <a:lnTo>
                    <a:pt x="3544" y="1332"/>
                  </a:lnTo>
                  <a:lnTo>
                    <a:pt x="3573" y="1352"/>
                  </a:lnTo>
                  <a:lnTo>
                    <a:pt x="3602" y="1374"/>
                  </a:lnTo>
                  <a:lnTo>
                    <a:pt x="3628" y="1397"/>
                  </a:lnTo>
                  <a:lnTo>
                    <a:pt x="3653" y="1424"/>
                  </a:lnTo>
                  <a:lnTo>
                    <a:pt x="3675" y="1450"/>
                  </a:lnTo>
                  <a:lnTo>
                    <a:pt x="3696" y="1479"/>
                  </a:lnTo>
                  <a:lnTo>
                    <a:pt x="3705" y="1494"/>
                  </a:lnTo>
                  <a:lnTo>
                    <a:pt x="3714" y="1509"/>
                  </a:lnTo>
                  <a:lnTo>
                    <a:pt x="3723" y="1525"/>
                  </a:lnTo>
                  <a:lnTo>
                    <a:pt x="3731" y="1541"/>
                  </a:lnTo>
                  <a:lnTo>
                    <a:pt x="3738" y="1558"/>
                  </a:lnTo>
                  <a:lnTo>
                    <a:pt x="3745" y="1574"/>
                  </a:lnTo>
                  <a:lnTo>
                    <a:pt x="3752" y="1591"/>
                  </a:lnTo>
                  <a:lnTo>
                    <a:pt x="3757" y="1608"/>
                  </a:lnTo>
                  <a:lnTo>
                    <a:pt x="3762" y="1625"/>
                  </a:lnTo>
                  <a:lnTo>
                    <a:pt x="3766" y="1643"/>
                  </a:lnTo>
                  <a:lnTo>
                    <a:pt x="3770" y="1661"/>
                  </a:lnTo>
                  <a:lnTo>
                    <a:pt x="3773" y="1679"/>
                  </a:lnTo>
                  <a:lnTo>
                    <a:pt x="3776" y="1698"/>
                  </a:lnTo>
                  <a:lnTo>
                    <a:pt x="3777" y="1716"/>
                  </a:lnTo>
                  <a:lnTo>
                    <a:pt x="3778" y="1735"/>
                  </a:lnTo>
                  <a:lnTo>
                    <a:pt x="3779" y="1754"/>
                  </a:lnTo>
                  <a:lnTo>
                    <a:pt x="3779" y="1754"/>
                  </a:lnTo>
                  <a:lnTo>
                    <a:pt x="3778" y="1782"/>
                  </a:lnTo>
                  <a:lnTo>
                    <a:pt x="3776" y="1808"/>
                  </a:lnTo>
                  <a:lnTo>
                    <a:pt x="3772" y="1836"/>
                  </a:lnTo>
                  <a:lnTo>
                    <a:pt x="3766" y="1862"/>
                  </a:lnTo>
                  <a:lnTo>
                    <a:pt x="5665" y="2906"/>
                  </a:lnTo>
                  <a:lnTo>
                    <a:pt x="5665" y="2906"/>
                  </a:lnTo>
                  <a:lnTo>
                    <a:pt x="5682" y="2889"/>
                  </a:lnTo>
                  <a:lnTo>
                    <a:pt x="5700" y="2874"/>
                  </a:lnTo>
                  <a:lnTo>
                    <a:pt x="5719" y="2860"/>
                  </a:lnTo>
                  <a:lnTo>
                    <a:pt x="5738" y="2847"/>
                  </a:lnTo>
                  <a:lnTo>
                    <a:pt x="5758" y="2834"/>
                  </a:lnTo>
                  <a:lnTo>
                    <a:pt x="5779" y="2823"/>
                  </a:lnTo>
                  <a:lnTo>
                    <a:pt x="5800" y="2812"/>
                  </a:lnTo>
                  <a:lnTo>
                    <a:pt x="5821" y="2802"/>
                  </a:lnTo>
                  <a:lnTo>
                    <a:pt x="5844" y="2793"/>
                  </a:lnTo>
                  <a:lnTo>
                    <a:pt x="5867" y="2786"/>
                  </a:lnTo>
                  <a:lnTo>
                    <a:pt x="5890" y="2779"/>
                  </a:lnTo>
                  <a:lnTo>
                    <a:pt x="5913" y="2774"/>
                  </a:lnTo>
                  <a:lnTo>
                    <a:pt x="5937" y="2770"/>
                  </a:lnTo>
                  <a:lnTo>
                    <a:pt x="5963" y="2767"/>
                  </a:lnTo>
                  <a:lnTo>
                    <a:pt x="5987" y="2765"/>
                  </a:lnTo>
                  <a:lnTo>
                    <a:pt x="6012" y="2764"/>
                  </a:lnTo>
                  <a:lnTo>
                    <a:pt x="6012" y="2764"/>
                  </a:lnTo>
                  <a:lnTo>
                    <a:pt x="6038" y="2765"/>
                  </a:lnTo>
                  <a:lnTo>
                    <a:pt x="6063" y="2767"/>
                  </a:lnTo>
                  <a:lnTo>
                    <a:pt x="6088" y="2770"/>
                  </a:lnTo>
                  <a:lnTo>
                    <a:pt x="6112" y="2774"/>
                  </a:lnTo>
                  <a:lnTo>
                    <a:pt x="6137" y="2779"/>
                  </a:lnTo>
                  <a:lnTo>
                    <a:pt x="6160" y="2787"/>
                  </a:lnTo>
                  <a:lnTo>
                    <a:pt x="6183" y="2794"/>
                  </a:lnTo>
                  <a:lnTo>
                    <a:pt x="6205" y="2803"/>
                  </a:lnTo>
                  <a:lnTo>
                    <a:pt x="6227" y="2813"/>
                  </a:lnTo>
                  <a:lnTo>
                    <a:pt x="6250" y="2824"/>
                  </a:lnTo>
                  <a:lnTo>
                    <a:pt x="6270" y="2836"/>
                  </a:lnTo>
                  <a:lnTo>
                    <a:pt x="6291" y="2849"/>
                  </a:lnTo>
                  <a:lnTo>
                    <a:pt x="6310" y="2863"/>
                  </a:lnTo>
                  <a:lnTo>
                    <a:pt x="6329" y="2878"/>
                  </a:lnTo>
                  <a:lnTo>
                    <a:pt x="6347" y="2893"/>
                  </a:lnTo>
                  <a:lnTo>
                    <a:pt x="6363" y="2910"/>
                  </a:lnTo>
                  <a:lnTo>
                    <a:pt x="6380" y="2927"/>
                  </a:lnTo>
                  <a:lnTo>
                    <a:pt x="6396" y="2945"/>
                  </a:lnTo>
                  <a:lnTo>
                    <a:pt x="6411" y="2964"/>
                  </a:lnTo>
                  <a:lnTo>
                    <a:pt x="6425" y="2984"/>
                  </a:lnTo>
                  <a:lnTo>
                    <a:pt x="6437" y="3004"/>
                  </a:lnTo>
                  <a:lnTo>
                    <a:pt x="6450" y="3024"/>
                  </a:lnTo>
                  <a:lnTo>
                    <a:pt x="6460" y="3046"/>
                  </a:lnTo>
                  <a:lnTo>
                    <a:pt x="6471" y="3068"/>
                  </a:lnTo>
                  <a:lnTo>
                    <a:pt x="6479" y="3090"/>
                  </a:lnTo>
                  <a:lnTo>
                    <a:pt x="6488" y="3114"/>
                  </a:lnTo>
                  <a:lnTo>
                    <a:pt x="6494" y="3137"/>
                  </a:lnTo>
                  <a:lnTo>
                    <a:pt x="6499" y="3161"/>
                  </a:lnTo>
                  <a:lnTo>
                    <a:pt x="6504" y="3185"/>
                  </a:lnTo>
                  <a:lnTo>
                    <a:pt x="6507" y="3211"/>
                  </a:lnTo>
                  <a:lnTo>
                    <a:pt x="6509" y="3236"/>
                  </a:lnTo>
                  <a:lnTo>
                    <a:pt x="6510" y="3261"/>
                  </a:lnTo>
                  <a:lnTo>
                    <a:pt x="6510" y="3261"/>
                  </a:lnTo>
                  <a:lnTo>
                    <a:pt x="6509" y="3287"/>
                  </a:lnTo>
                  <a:lnTo>
                    <a:pt x="6507" y="3312"/>
                  </a:lnTo>
                  <a:lnTo>
                    <a:pt x="6504" y="3337"/>
                  </a:lnTo>
                  <a:lnTo>
                    <a:pt x="6499" y="3361"/>
                  </a:lnTo>
                  <a:lnTo>
                    <a:pt x="6494" y="3386"/>
                  </a:lnTo>
                  <a:lnTo>
                    <a:pt x="6488" y="3409"/>
                  </a:lnTo>
                  <a:lnTo>
                    <a:pt x="6479" y="3432"/>
                  </a:lnTo>
                  <a:lnTo>
                    <a:pt x="6471" y="3455"/>
                  </a:lnTo>
                  <a:lnTo>
                    <a:pt x="6460" y="3477"/>
                  </a:lnTo>
                  <a:lnTo>
                    <a:pt x="6450" y="3498"/>
                  </a:lnTo>
                  <a:lnTo>
                    <a:pt x="6437" y="3520"/>
                  </a:lnTo>
                  <a:lnTo>
                    <a:pt x="6425" y="3540"/>
                  </a:lnTo>
                  <a:lnTo>
                    <a:pt x="6411" y="3559"/>
                  </a:lnTo>
                  <a:lnTo>
                    <a:pt x="6396" y="3578"/>
                  </a:lnTo>
                  <a:lnTo>
                    <a:pt x="6380" y="3595"/>
                  </a:lnTo>
                  <a:lnTo>
                    <a:pt x="6363" y="3613"/>
                  </a:lnTo>
                  <a:lnTo>
                    <a:pt x="6347" y="3629"/>
                  </a:lnTo>
                  <a:lnTo>
                    <a:pt x="6329" y="3645"/>
                  </a:lnTo>
                  <a:lnTo>
                    <a:pt x="6310" y="3660"/>
                  </a:lnTo>
                  <a:lnTo>
                    <a:pt x="6291" y="3673"/>
                  </a:lnTo>
                  <a:lnTo>
                    <a:pt x="6270" y="3687"/>
                  </a:lnTo>
                  <a:lnTo>
                    <a:pt x="6250" y="3699"/>
                  </a:lnTo>
                  <a:lnTo>
                    <a:pt x="6227" y="3710"/>
                  </a:lnTo>
                  <a:lnTo>
                    <a:pt x="6205" y="3720"/>
                  </a:lnTo>
                  <a:lnTo>
                    <a:pt x="6183" y="3728"/>
                  </a:lnTo>
                  <a:lnTo>
                    <a:pt x="6160" y="3737"/>
                  </a:lnTo>
                  <a:lnTo>
                    <a:pt x="6137" y="3743"/>
                  </a:lnTo>
                  <a:lnTo>
                    <a:pt x="6112" y="3749"/>
                  </a:lnTo>
                  <a:lnTo>
                    <a:pt x="6088" y="3754"/>
                  </a:lnTo>
                  <a:lnTo>
                    <a:pt x="6063" y="3757"/>
                  </a:lnTo>
                  <a:lnTo>
                    <a:pt x="6038" y="3759"/>
                  </a:lnTo>
                  <a:lnTo>
                    <a:pt x="6012" y="3759"/>
                  </a:lnTo>
                  <a:lnTo>
                    <a:pt x="6012" y="3759"/>
                  </a:lnTo>
                  <a:lnTo>
                    <a:pt x="5982" y="3758"/>
                  </a:lnTo>
                  <a:lnTo>
                    <a:pt x="5952" y="3756"/>
                  </a:lnTo>
                  <a:lnTo>
                    <a:pt x="5924" y="3752"/>
                  </a:lnTo>
                  <a:lnTo>
                    <a:pt x="5895" y="3745"/>
                  </a:lnTo>
                  <a:lnTo>
                    <a:pt x="5868" y="3737"/>
                  </a:lnTo>
                  <a:lnTo>
                    <a:pt x="5840" y="3728"/>
                  </a:lnTo>
                  <a:lnTo>
                    <a:pt x="5814" y="3718"/>
                  </a:lnTo>
                  <a:lnTo>
                    <a:pt x="5788" y="3705"/>
                  </a:lnTo>
                  <a:lnTo>
                    <a:pt x="4454" y="5427"/>
                  </a:lnTo>
                  <a:lnTo>
                    <a:pt x="4454" y="5427"/>
                  </a:lnTo>
                  <a:lnTo>
                    <a:pt x="4464" y="5442"/>
                  </a:lnTo>
                  <a:lnTo>
                    <a:pt x="4474" y="5457"/>
                  </a:lnTo>
                  <a:lnTo>
                    <a:pt x="4483" y="5473"/>
                  </a:lnTo>
                  <a:lnTo>
                    <a:pt x="4492" y="5490"/>
                  </a:lnTo>
                  <a:lnTo>
                    <a:pt x="4500" y="5507"/>
                  </a:lnTo>
                  <a:lnTo>
                    <a:pt x="4508" y="5524"/>
                  </a:lnTo>
                  <a:lnTo>
                    <a:pt x="4514" y="5542"/>
                  </a:lnTo>
                  <a:lnTo>
                    <a:pt x="4520" y="5560"/>
                  </a:lnTo>
                  <a:lnTo>
                    <a:pt x="4526" y="5578"/>
                  </a:lnTo>
                  <a:lnTo>
                    <a:pt x="4531" y="5595"/>
                  </a:lnTo>
                  <a:lnTo>
                    <a:pt x="4534" y="5614"/>
                  </a:lnTo>
                  <a:lnTo>
                    <a:pt x="4538" y="5633"/>
                  </a:lnTo>
                  <a:lnTo>
                    <a:pt x="4540" y="5652"/>
                  </a:lnTo>
                  <a:lnTo>
                    <a:pt x="4542" y="5671"/>
                  </a:lnTo>
                  <a:lnTo>
                    <a:pt x="4544" y="5691"/>
                  </a:lnTo>
                  <a:lnTo>
                    <a:pt x="4544" y="5710"/>
                  </a:lnTo>
                  <a:lnTo>
                    <a:pt x="4544" y="5710"/>
                  </a:lnTo>
                  <a:lnTo>
                    <a:pt x="4544" y="5737"/>
                  </a:lnTo>
                  <a:lnTo>
                    <a:pt x="4541" y="5762"/>
                  </a:lnTo>
                  <a:lnTo>
                    <a:pt x="4538" y="5786"/>
                  </a:lnTo>
                  <a:lnTo>
                    <a:pt x="4534" y="5811"/>
                  </a:lnTo>
                  <a:lnTo>
                    <a:pt x="4528" y="5835"/>
                  </a:lnTo>
                  <a:lnTo>
                    <a:pt x="4521" y="5859"/>
                  </a:lnTo>
                  <a:lnTo>
                    <a:pt x="4514" y="5882"/>
                  </a:lnTo>
                  <a:lnTo>
                    <a:pt x="4504" y="5904"/>
                  </a:lnTo>
                  <a:lnTo>
                    <a:pt x="4495" y="5927"/>
                  </a:lnTo>
                  <a:lnTo>
                    <a:pt x="4483" y="5948"/>
                  </a:lnTo>
                  <a:lnTo>
                    <a:pt x="4472" y="5969"/>
                  </a:lnTo>
                  <a:lnTo>
                    <a:pt x="4459" y="5989"/>
                  </a:lnTo>
                  <a:lnTo>
                    <a:pt x="4444" y="6009"/>
                  </a:lnTo>
                  <a:lnTo>
                    <a:pt x="4430" y="6027"/>
                  </a:lnTo>
                  <a:lnTo>
                    <a:pt x="4415" y="6046"/>
                  </a:lnTo>
                  <a:lnTo>
                    <a:pt x="4398" y="6063"/>
                  </a:lnTo>
                  <a:lnTo>
                    <a:pt x="4381" y="6079"/>
                  </a:lnTo>
                  <a:lnTo>
                    <a:pt x="4362" y="6094"/>
                  </a:lnTo>
                  <a:lnTo>
                    <a:pt x="4344" y="6109"/>
                  </a:lnTo>
                  <a:lnTo>
                    <a:pt x="4324" y="6124"/>
                  </a:lnTo>
                  <a:lnTo>
                    <a:pt x="4304" y="6136"/>
                  </a:lnTo>
                  <a:lnTo>
                    <a:pt x="4283" y="6148"/>
                  </a:lnTo>
                  <a:lnTo>
                    <a:pt x="4262" y="6160"/>
                  </a:lnTo>
                  <a:lnTo>
                    <a:pt x="4240" y="6169"/>
                  </a:lnTo>
                  <a:lnTo>
                    <a:pt x="4218" y="6179"/>
                  </a:lnTo>
                  <a:lnTo>
                    <a:pt x="4194" y="6186"/>
                  </a:lnTo>
                  <a:lnTo>
                    <a:pt x="4170" y="6192"/>
                  </a:lnTo>
                  <a:lnTo>
                    <a:pt x="4146" y="6199"/>
                  </a:lnTo>
                  <a:lnTo>
                    <a:pt x="4122" y="6203"/>
                  </a:lnTo>
                  <a:lnTo>
                    <a:pt x="4097" y="6206"/>
                  </a:lnTo>
                  <a:lnTo>
                    <a:pt x="4072" y="6208"/>
                  </a:lnTo>
                  <a:lnTo>
                    <a:pt x="4046" y="6208"/>
                  </a:lnTo>
                  <a:lnTo>
                    <a:pt x="4046" y="6208"/>
                  </a:lnTo>
                  <a:lnTo>
                    <a:pt x="4021" y="6208"/>
                  </a:lnTo>
                  <a:lnTo>
                    <a:pt x="3995" y="6206"/>
                  </a:lnTo>
                  <a:lnTo>
                    <a:pt x="3971" y="6203"/>
                  </a:lnTo>
                  <a:lnTo>
                    <a:pt x="3946" y="6199"/>
                  </a:lnTo>
                  <a:lnTo>
                    <a:pt x="3922" y="6192"/>
                  </a:lnTo>
                  <a:lnTo>
                    <a:pt x="3898" y="6186"/>
                  </a:lnTo>
                  <a:lnTo>
                    <a:pt x="3875" y="6179"/>
                  </a:lnTo>
                  <a:lnTo>
                    <a:pt x="3853" y="6169"/>
                  </a:lnTo>
                  <a:lnTo>
                    <a:pt x="3831" y="6160"/>
                  </a:lnTo>
                  <a:lnTo>
                    <a:pt x="3810" y="6148"/>
                  </a:lnTo>
                  <a:lnTo>
                    <a:pt x="3789" y="6136"/>
                  </a:lnTo>
                  <a:lnTo>
                    <a:pt x="3769" y="6124"/>
                  </a:lnTo>
                  <a:lnTo>
                    <a:pt x="3748" y="6109"/>
                  </a:lnTo>
                  <a:lnTo>
                    <a:pt x="3729" y="6094"/>
                  </a:lnTo>
                  <a:lnTo>
                    <a:pt x="3712" y="6079"/>
                  </a:lnTo>
                  <a:lnTo>
                    <a:pt x="3695" y="6063"/>
                  </a:lnTo>
                  <a:lnTo>
                    <a:pt x="3678" y="6046"/>
                  </a:lnTo>
                  <a:lnTo>
                    <a:pt x="3662" y="6027"/>
                  </a:lnTo>
                  <a:lnTo>
                    <a:pt x="3647" y="6009"/>
                  </a:lnTo>
                  <a:lnTo>
                    <a:pt x="3634" y="5989"/>
                  </a:lnTo>
                  <a:lnTo>
                    <a:pt x="3621" y="5969"/>
                  </a:lnTo>
                  <a:lnTo>
                    <a:pt x="3608" y="5948"/>
                  </a:lnTo>
                  <a:lnTo>
                    <a:pt x="3598" y="5927"/>
                  </a:lnTo>
                  <a:lnTo>
                    <a:pt x="3588" y="5904"/>
                  </a:lnTo>
                  <a:lnTo>
                    <a:pt x="3579" y="5882"/>
                  </a:lnTo>
                  <a:lnTo>
                    <a:pt x="3571" y="5859"/>
                  </a:lnTo>
                  <a:lnTo>
                    <a:pt x="3564" y="5835"/>
                  </a:lnTo>
                  <a:lnTo>
                    <a:pt x="3559" y="5811"/>
                  </a:lnTo>
                  <a:lnTo>
                    <a:pt x="3554" y="5786"/>
                  </a:lnTo>
                  <a:lnTo>
                    <a:pt x="3551" y="5762"/>
                  </a:lnTo>
                  <a:lnTo>
                    <a:pt x="3549" y="5737"/>
                  </a:lnTo>
                  <a:lnTo>
                    <a:pt x="3548" y="5710"/>
                  </a:lnTo>
                  <a:lnTo>
                    <a:pt x="3548" y="5710"/>
                  </a:lnTo>
                  <a:lnTo>
                    <a:pt x="3549" y="5685"/>
                  </a:lnTo>
                  <a:lnTo>
                    <a:pt x="3551" y="5660"/>
                  </a:lnTo>
                  <a:lnTo>
                    <a:pt x="3554" y="5636"/>
                  </a:lnTo>
                  <a:lnTo>
                    <a:pt x="3559" y="5610"/>
                  </a:lnTo>
                  <a:lnTo>
                    <a:pt x="3564" y="5587"/>
                  </a:lnTo>
                  <a:lnTo>
                    <a:pt x="3571" y="5563"/>
                  </a:lnTo>
                  <a:lnTo>
                    <a:pt x="3579" y="5540"/>
                  </a:lnTo>
                  <a:lnTo>
                    <a:pt x="3588" y="5517"/>
                  </a:lnTo>
                  <a:lnTo>
                    <a:pt x="3598" y="5495"/>
                  </a:lnTo>
                  <a:lnTo>
                    <a:pt x="3608" y="5474"/>
                  </a:lnTo>
                  <a:lnTo>
                    <a:pt x="3621" y="5453"/>
                  </a:lnTo>
                  <a:lnTo>
                    <a:pt x="3634" y="5433"/>
                  </a:lnTo>
                  <a:lnTo>
                    <a:pt x="3647" y="5413"/>
                  </a:lnTo>
                  <a:lnTo>
                    <a:pt x="3662" y="5394"/>
                  </a:lnTo>
                  <a:lnTo>
                    <a:pt x="3678" y="5376"/>
                  </a:lnTo>
                  <a:lnTo>
                    <a:pt x="3695" y="5359"/>
                  </a:lnTo>
                  <a:lnTo>
                    <a:pt x="3712" y="5342"/>
                  </a:lnTo>
                  <a:lnTo>
                    <a:pt x="3729" y="5327"/>
                  </a:lnTo>
                  <a:lnTo>
                    <a:pt x="3748" y="5312"/>
                  </a:lnTo>
                  <a:lnTo>
                    <a:pt x="3769" y="5298"/>
                  </a:lnTo>
                  <a:lnTo>
                    <a:pt x="3789" y="5286"/>
                  </a:lnTo>
                  <a:lnTo>
                    <a:pt x="3810" y="5274"/>
                  </a:lnTo>
                  <a:lnTo>
                    <a:pt x="3831" y="5262"/>
                  </a:lnTo>
                  <a:lnTo>
                    <a:pt x="3853" y="5253"/>
                  </a:lnTo>
                  <a:lnTo>
                    <a:pt x="3875" y="5243"/>
                  </a:lnTo>
                  <a:lnTo>
                    <a:pt x="3898" y="5236"/>
                  </a:lnTo>
                  <a:lnTo>
                    <a:pt x="3922" y="5229"/>
                  </a:lnTo>
                  <a:lnTo>
                    <a:pt x="3946" y="5223"/>
                  </a:lnTo>
                  <a:lnTo>
                    <a:pt x="3971" y="5219"/>
                  </a:lnTo>
                  <a:lnTo>
                    <a:pt x="3995" y="5216"/>
                  </a:lnTo>
                  <a:lnTo>
                    <a:pt x="4021" y="5214"/>
                  </a:lnTo>
                  <a:lnTo>
                    <a:pt x="4046" y="5213"/>
                  </a:lnTo>
                  <a:lnTo>
                    <a:pt x="4046" y="5213"/>
                  </a:lnTo>
                  <a:lnTo>
                    <a:pt x="4079" y="5214"/>
                  </a:lnTo>
                  <a:lnTo>
                    <a:pt x="4109" y="5217"/>
                  </a:lnTo>
                  <a:lnTo>
                    <a:pt x="4140" y="5222"/>
                  </a:lnTo>
                  <a:lnTo>
                    <a:pt x="4170" y="5229"/>
                  </a:lnTo>
                  <a:lnTo>
                    <a:pt x="4200" y="5237"/>
                  </a:lnTo>
                  <a:lnTo>
                    <a:pt x="4228" y="5248"/>
                  </a:lnTo>
                  <a:lnTo>
                    <a:pt x="4256" y="5259"/>
                  </a:lnTo>
                  <a:lnTo>
                    <a:pt x="4282" y="5273"/>
                  </a:lnTo>
                  <a:lnTo>
                    <a:pt x="5613" y="3556"/>
                  </a:lnTo>
                  <a:lnTo>
                    <a:pt x="5613" y="3556"/>
                  </a:lnTo>
                  <a:lnTo>
                    <a:pt x="5601" y="3541"/>
                  </a:lnTo>
                  <a:lnTo>
                    <a:pt x="5591" y="3525"/>
                  </a:lnTo>
                  <a:lnTo>
                    <a:pt x="5581" y="3508"/>
                  </a:lnTo>
                  <a:lnTo>
                    <a:pt x="5572" y="3491"/>
                  </a:lnTo>
                  <a:lnTo>
                    <a:pt x="5563" y="3474"/>
                  </a:lnTo>
                  <a:lnTo>
                    <a:pt x="5555" y="3456"/>
                  </a:lnTo>
                  <a:lnTo>
                    <a:pt x="5547" y="3438"/>
                  </a:lnTo>
                  <a:lnTo>
                    <a:pt x="5541" y="3419"/>
                  </a:lnTo>
                  <a:lnTo>
                    <a:pt x="5535" y="3400"/>
                  </a:lnTo>
                  <a:lnTo>
                    <a:pt x="5529" y="3381"/>
                  </a:lnTo>
                  <a:lnTo>
                    <a:pt x="5525" y="3362"/>
                  </a:lnTo>
                  <a:lnTo>
                    <a:pt x="5521" y="3342"/>
                  </a:lnTo>
                  <a:lnTo>
                    <a:pt x="5518" y="3322"/>
                  </a:lnTo>
                  <a:lnTo>
                    <a:pt x="5517" y="3302"/>
                  </a:lnTo>
                  <a:lnTo>
                    <a:pt x="5515" y="3282"/>
                  </a:lnTo>
                  <a:lnTo>
                    <a:pt x="5515" y="3261"/>
                  </a:lnTo>
                  <a:lnTo>
                    <a:pt x="5515" y="3261"/>
                  </a:lnTo>
                  <a:lnTo>
                    <a:pt x="5515" y="3240"/>
                  </a:lnTo>
                  <a:lnTo>
                    <a:pt x="5517" y="3219"/>
                  </a:lnTo>
                  <a:lnTo>
                    <a:pt x="5519" y="3199"/>
                  </a:lnTo>
                  <a:lnTo>
                    <a:pt x="5522" y="3179"/>
                  </a:lnTo>
                  <a:lnTo>
                    <a:pt x="5525" y="3158"/>
                  </a:lnTo>
                  <a:lnTo>
                    <a:pt x="5530" y="3139"/>
                  </a:lnTo>
                  <a:lnTo>
                    <a:pt x="5536" y="3119"/>
                  </a:lnTo>
                  <a:lnTo>
                    <a:pt x="5542" y="3100"/>
                  </a:lnTo>
                  <a:lnTo>
                    <a:pt x="3666" y="2069"/>
                  </a:lnTo>
                  <a:lnTo>
                    <a:pt x="3666" y="2069"/>
                  </a:lnTo>
                  <a:lnTo>
                    <a:pt x="3648" y="2089"/>
                  </a:lnTo>
                  <a:lnTo>
                    <a:pt x="3629" y="2109"/>
                  </a:lnTo>
                  <a:lnTo>
                    <a:pt x="3609" y="2127"/>
                  </a:lnTo>
                  <a:lnTo>
                    <a:pt x="3589" y="2145"/>
                  </a:lnTo>
                  <a:lnTo>
                    <a:pt x="3567" y="2161"/>
                  </a:lnTo>
                  <a:lnTo>
                    <a:pt x="3545" y="2175"/>
                  </a:lnTo>
                  <a:lnTo>
                    <a:pt x="3522" y="2189"/>
                  </a:lnTo>
                  <a:lnTo>
                    <a:pt x="3498" y="2202"/>
                  </a:lnTo>
                  <a:lnTo>
                    <a:pt x="3472" y="2213"/>
                  </a:lnTo>
                  <a:lnTo>
                    <a:pt x="3447" y="2223"/>
                  </a:lnTo>
                  <a:lnTo>
                    <a:pt x="3421" y="2231"/>
                  </a:lnTo>
                  <a:lnTo>
                    <a:pt x="3394" y="2239"/>
                  </a:lnTo>
                  <a:lnTo>
                    <a:pt x="3367" y="2244"/>
                  </a:lnTo>
                  <a:lnTo>
                    <a:pt x="3338" y="2248"/>
                  </a:lnTo>
                  <a:lnTo>
                    <a:pt x="3310" y="2250"/>
                  </a:lnTo>
                  <a:lnTo>
                    <a:pt x="3281" y="2251"/>
                  </a:lnTo>
                  <a:lnTo>
                    <a:pt x="3281" y="2251"/>
                  </a:lnTo>
                  <a:lnTo>
                    <a:pt x="3250" y="2250"/>
                  </a:lnTo>
                  <a:lnTo>
                    <a:pt x="3219" y="2248"/>
                  </a:lnTo>
                  <a:lnTo>
                    <a:pt x="3190" y="2243"/>
                  </a:lnTo>
                  <a:lnTo>
                    <a:pt x="3160" y="2236"/>
                  </a:lnTo>
                  <a:lnTo>
                    <a:pt x="3131" y="2228"/>
                  </a:lnTo>
                  <a:lnTo>
                    <a:pt x="3103" y="2219"/>
                  </a:lnTo>
                  <a:lnTo>
                    <a:pt x="3076" y="2207"/>
                  </a:lnTo>
                  <a:lnTo>
                    <a:pt x="3049" y="2194"/>
                  </a:lnTo>
                  <a:lnTo>
                    <a:pt x="3024" y="2180"/>
                  </a:lnTo>
                  <a:lnTo>
                    <a:pt x="2999" y="2164"/>
                  </a:lnTo>
                  <a:lnTo>
                    <a:pt x="2976" y="2146"/>
                  </a:lnTo>
                  <a:lnTo>
                    <a:pt x="2953" y="2128"/>
                  </a:lnTo>
                  <a:lnTo>
                    <a:pt x="2932" y="2108"/>
                  </a:lnTo>
                  <a:lnTo>
                    <a:pt x="2911" y="2087"/>
                  </a:lnTo>
                  <a:lnTo>
                    <a:pt x="2893" y="2065"/>
                  </a:lnTo>
                  <a:lnTo>
                    <a:pt x="2875" y="2041"/>
                  </a:lnTo>
                  <a:lnTo>
                    <a:pt x="2289" y="3643"/>
                  </a:lnTo>
                  <a:lnTo>
                    <a:pt x="1580" y="2933"/>
                  </a:lnTo>
                  <a:lnTo>
                    <a:pt x="1580" y="2933"/>
                  </a:lnTo>
                  <a:lnTo>
                    <a:pt x="1559" y="2952"/>
                  </a:lnTo>
                  <a:lnTo>
                    <a:pt x="1539" y="2969"/>
                  </a:lnTo>
                  <a:lnTo>
                    <a:pt x="1517" y="2986"/>
                  </a:lnTo>
                  <a:lnTo>
                    <a:pt x="1496" y="3001"/>
                  </a:lnTo>
                  <a:lnTo>
                    <a:pt x="1473" y="3015"/>
                  </a:lnTo>
                  <a:lnTo>
                    <a:pt x="1450" y="3027"/>
                  </a:lnTo>
                  <a:lnTo>
                    <a:pt x="1427" y="3039"/>
                  </a:lnTo>
                  <a:lnTo>
                    <a:pt x="1402" y="3048"/>
                  </a:lnTo>
                  <a:lnTo>
                    <a:pt x="1378" y="3058"/>
                  </a:lnTo>
                  <a:lnTo>
                    <a:pt x="1354" y="3065"/>
                  </a:lnTo>
                  <a:lnTo>
                    <a:pt x="1329" y="3073"/>
                  </a:lnTo>
                  <a:lnTo>
                    <a:pt x="1304" y="3078"/>
                  </a:lnTo>
                  <a:lnTo>
                    <a:pt x="1279" y="3082"/>
                  </a:lnTo>
                  <a:lnTo>
                    <a:pt x="1254" y="3085"/>
                  </a:lnTo>
                  <a:lnTo>
                    <a:pt x="1227" y="3087"/>
                  </a:lnTo>
                  <a:lnTo>
                    <a:pt x="1202" y="3087"/>
                  </a:lnTo>
                  <a:lnTo>
                    <a:pt x="1202" y="3087"/>
                  </a:lnTo>
                  <a:lnTo>
                    <a:pt x="1177" y="3087"/>
                  </a:lnTo>
                  <a:lnTo>
                    <a:pt x="1150" y="3085"/>
                  </a:lnTo>
                  <a:lnTo>
                    <a:pt x="1125" y="3082"/>
                  </a:lnTo>
                  <a:lnTo>
                    <a:pt x="1100" y="3078"/>
                  </a:lnTo>
                  <a:lnTo>
                    <a:pt x="1074" y="3073"/>
                  </a:lnTo>
                  <a:lnTo>
                    <a:pt x="1050" y="3066"/>
                  </a:lnTo>
                  <a:lnTo>
                    <a:pt x="1025" y="3058"/>
                  </a:lnTo>
                  <a:lnTo>
                    <a:pt x="1001" y="3049"/>
                  </a:lnTo>
                  <a:lnTo>
                    <a:pt x="976" y="3039"/>
                  </a:lnTo>
                  <a:lnTo>
                    <a:pt x="953" y="3027"/>
                  </a:lnTo>
                  <a:lnTo>
                    <a:pt x="930" y="3015"/>
                  </a:lnTo>
                  <a:lnTo>
                    <a:pt x="908" y="3001"/>
                  </a:lnTo>
                  <a:lnTo>
                    <a:pt x="886" y="2986"/>
                  </a:lnTo>
                  <a:lnTo>
                    <a:pt x="865" y="2969"/>
                  </a:lnTo>
                  <a:lnTo>
                    <a:pt x="844" y="2952"/>
                  </a:lnTo>
                  <a:lnTo>
                    <a:pt x="824" y="2933"/>
                  </a:lnTo>
                  <a:lnTo>
                    <a:pt x="824" y="2933"/>
                  </a:lnTo>
                  <a:lnTo>
                    <a:pt x="803" y="2913"/>
                  </a:lnTo>
                  <a:lnTo>
                    <a:pt x="786" y="2893"/>
                  </a:lnTo>
                  <a:lnTo>
                    <a:pt x="769" y="2871"/>
                  </a:lnTo>
                  <a:lnTo>
                    <a:pt x="753" y="2849"/>
                  </a:lnTo>
                  <a:lnTo>
                    <a:pt x="738" y="2827"/>
                  </a:lnTo>
                  <a:lnTo>
                    <a:pt x="725" y="2804"/>
                  </a:lnTo>
                  <a:lnTo>
                    <a:pt x="713" y="2779"/>
                  </a:lnTo>
                  <a:lnTo>
                    <a:pt x="702" y="2756"/>
                  </a:lnTo>
                  <a:lnTo>
                    <a:pt x="693" y="2731"/>
                  </a:lnTo>
                  <a:lnTo>
                    <a:pt x="684" y="2707"/>
                  </a:lnTo>
                  <a:lnTo>
                    <a:pt x="677" y="2681"/>
                  </a:lnTo>
                  <a:lnTo>
                    <a:pt x="672" y="2656"/>
                  </a:lnTo>
                  <a:lnTo>
                    <a:pt x="666" y="2630"/>
                  </a:lnTo>
                  <a:lnTo>
                    <a:pt x="663" y="2604"/>
                  </a:lnTo>
                  <a:lnTo>
                    <a:pt x="661" y="2578"/>
                  </a:lnTo>
                  <a:lnTo>
                    <a:pt x="660" y="2553"/>
                  </a:lnTo>
                  <a:lnTo>
                    <a:pt x="660" y="2526"/>
                  </a:lnTo>
                  <a:lnTo>
                    <a:pt x="662" y="2500"/>
                  </a:lnTo>
                  <a:lnTo>
                    <a:pt x="664" y="2475"/>
                  </a:lnTo>
                  <a:lnTo>
                    <a:pt x="669" y="2448"/>
                  </a:lnTo>
                  <a:lnTo>
                    <a:pt x="674" y="2423"/>
                  </a:lnTo>
                  <a:lnTo>
                    <a:pt x="680" y="2398"/>
                  </a:lnTo>
                  <a:lnTo>
                    <a:pt x="687" y="2372"/>
                  </a:lnTo>
                  <a:lnTo>
                    <a:pt x="697" y="2348"/>
                  </a:lnTo>
                  <a:lnTo>
                    <a:pt x="708" y="2323"/>
                  </a:lnTo>
                  <a:lnTo>
                    <a:pt x="718" y="2300"/>
                  </a:lnTo>
                  <a:lnTo>
                    <a:pt x="731" y="2275"/>
                  </a:lnTo>
                  <a:lnTo>
                    <a:pt x="745" y="2253"/>
                  </a:lnTo>
                  <a:lnTo>
                    <a:pt x="760" y="2230"/>
                  </a:lnTo>
                  <a:lnTo>
                    <a:pt x="776" y="2209"/>
                  </a:lnTo>
                  <a:lnTo>
                    <a:pt x="794" y="2188"/>
                  </a:lnTo>
                  <a:lnTo>
                    <a:pt x="813" y="2167"/>
                  </a:lnTo>
                  <a:lnTo>
                    <a:pt x="813" y="2167"/>
                  </a:lnTo>
                  <a:close/>
                  <a:moveTo>
                    <a:pt x="4314" y="5710"/>
                  </a:moveTo>
                  <a:lnTo>
                    <a:pt x="4314" y="5710"/>
                  </a:lnTo>
                  <a:lnTo>
                    <a:pt x="4314" y="5697"/>
                  </a:lnTo>
                  <a:lnTo>
                    <a:pt x="4313" y="5684"/>
                  </a:lnTo>
                  <a:lnTo>
                    <a:pt x="4312" y="5670"/>
                  </a:lnTo>
                  <a:lnTo>
                    <a:pt x="4308" y="5657"/>
                  </a:lnTo>
                  <a:lnTo>
                    <a:pt x="4305" y="5644"/>
                  </a:lnTo>
                  <a:lnTo>
                    <a:pt x="4302" y="5631"/>
                  </a:lnTo>
                  <a:lnTo>
                    <a:pt x="4298" y="5619"/>
                  </a:lnTo>
                  <a:lnTo>
                    <a:pt x="4293" y="5607"/>
                  </a:lnTo>
                  <a:lnTo>
                    <a:pt x="4287" y="5594"/>
                  </a:lnTo>
                  <a:lnTo>
                    <a:pt x="4282" y="5583"/>
                  </a:lnTo>
                  <a:lnTo>
                    <a:pt x="4268" y="5561"/>
                  </a:lnTo>
                  <a:lnTo>
                    <a:pt x="4252" y="5541"/>
                  </a:lnTo>
                  <a:lnTo>
                    <a:pt x="4236" y="5522"/>
                  </a:lnTo>
                  <a:lnTo>
                    <a:pt x="4217" y="5504"/>
                  </a:lnTo>
                  <a:lnTo>
                    <a:pt x="4196" y="5489"/>
                  </a:lnTo>
                  <a:lnTo>
                    <a:pt x="4173" y="5475"/>
                  </a:lnTo>
                  <a:lnTo>
                    <a:pt x="4162" y="5469"/>
                  </a:lnTo>
                  <a:lnTo>
                    <a:pt x="4150" y="5464"/>
                  </a:lnTo>
                  <a:lnTo>
                    <a:pt x="4139" y="5459"/>
                  </a:lnTo>
                  <a:lnTo>
                    <a:pt x="4126" y="5455"/>
                  </a:lnTo>
                  <a:lnTo>
                    <a:pt x="4113" y="5451"/>
                  </a:lnTo>
                  <a:lnTo>
                    <a:pt x="4101" y="5449"/>
                  </a:lnTo>
                  <a:lnTo>
                    <a:pt x="4087" y="5446"/>
                  </a:lnTo>
                  <a:lnTo>
                    <a:pt x="4073" y="5445"/>
                  </a:lnTo>
                  <a:lnTo>
                    <a:pt x="4060" y="5444"/>
                  </a:lnTo>
                  <a:lnTo>
                    <a:pt x="4046" y="5443"/>
                  </a:lnTo>
                  <a:lnTo>
                    <a:pt x="4046" y="5443"/>
                  </a:lnTo>
                  <a:lnTo>
                    <a:pt x="4032" y="5444"/>
                  </a:lnTo>
                  <a:lnTo>
                    <a:pt x="4018" y="5445"/>
                  </a:lnTo>
                  <a:lnTo>
                    <a:pt x="4006" y="5446"/>
                  </a:lnTo>
                  <a:lnTo>
                    <a:pt x="3992" y="5449"/>
                  </a:lnTo>
                  <a:lnTo>
                    <a:pt x="3979" y="5451"/>
                  </a:lnTo>
                  <a:lnTo>
                    <a:pt x="3967" y="5455"/>
                  </a:lnTo>
                  <a:lnTo>
                    <a:pt x="3954" y="5459"/>
                  </a:lnTo>
                  <a:lnTo>
                    <a:pt x="3942" y="5464"/>
                  </a:lnTo>
                  <a:lnTo>
                    <a:pt x="3930" y="5469"/>
                  </a:lnTo>
                  <a:lnTo>
                    <a:pt x="3918" y="5475"/>
                  </a:lnTo>
                  <a:lnTo>
                    <a:pt x="3896" y="5489"/>
                  </a:lnTo>
                  <a:lnTo>
                    <a:pt x="3876" y="5504"/>
                  </a:lnTo>
                  <a:lnTo>
                    <a:pt x="3857" y="5522"/>
                  </a:lnTo>
                  <a:lnTo>
                    <a:pt x="3839" y="5541"/>
                  </a:lnTo>
                  <a:lnTo>
                    <a:pt x="3824" y="5561"/>
                  </a:lnTo>
                  <a:lnTo>
                    <a:pt x="3811" y="5583"/>
                  </a:lnTo>
                  <a:lnTo>
                    <a:pt x="3804" y="5594"/>
                  </a:lnTo>
                  <a:lnTo>
                    <a:pt x="3799" y="5607"/>
                  </a:lnTo>
                  <a:lnTo>
                    <a:pt x="3795" y="5619"/>
                  </a:lnTo>
                  <a:lnTo>
                    <a:pt x="3791" y="5631"/>
                  </a:lnTo>
                  <a:lnTo>
                    <a:pt x="3786" y="5644"/>
                  </a:lnTo>
                  <a:lnTo>
                    <a:pt x="3783" y="5657"/>
                  </a:lnTo>
                  <a:lnTo>
                    <a:pt x="3781" y="5670"/>
                  </a:lnTo>
                  <a:lnTo>
                    <a:pt x="3780" y="5684"/>
                  </a:lnTo>
                  <a:lnTo>
                    <a:pt x="3779" y="5697"/>
                  </a:lnTo>
                  <a:lnTo>
                    <a:pt x="3778" y="5710"/>
                  </a:lnTo>
                  <a:lnTo>
                    <a:pt x="3778" y="5710"/>
                  </a:lnTo>
                  <a:lnTo>
                    <a:pt x="3779" y="5725"/>
                  </a:lnTo>
                  <a:lnTo>
                    <a:pt x="3780" y="5738"/>
                  </a:lnTo>
                  <a:lnTo>
                    <a:pt x="3781" y="5752"/>
                  </a:lnTo>
                  <a:lnTo>
                    <a:pt x="3783" y="5765"/>
                  </a:lnTo>
                  <a:lnTo>
                    <a:pt x="3786" y="5778"/>
                  </a:lnTo>
                  <a:lnTo>
                    <a:pt x="3791" y="5791"/>
                  </a:lnTo>
                  <a:lnTo>
                    <a:pt x="3795" y="5803"/>
                  </a:lnTo>
                  <a:lnTo>
                    <a:pt x="3799" y="5815"/>
                  </a:lnTo>
                  <a:lnTo>
                    <a:pt x="3804" y="5826"/>
                  </a:lnTo>
                  <a:lnTo>
                    <a:pt x="3811" y="5838"/>
                  </a:lnTo>
                  <a:lnTo>
                    <a:pt x="3824" y="5860"/>
                  </a:lnTo>
                  <a:lnTo>
                    <a:pt x="3839" y="5881"/>
                  </a:lnTo>
                  <a:lnTo>
                    <a:pt x="3857" y="5900"/>
                  </a:lnTo>
                  <a:lnTo>
                    <a:pt x="3876" y="5917"/>
                  </a:lnTo>
                  <a:lnTo>
                    <a:pt x="3896" y="5933"/>
                  </a:lnTo>
                  <a:lnTo>
                    <a:pt x="3918" y="5947"/>
                  </a:lnTo>
                  <a:lnTo>
                    <a:pt x="3930" y="5952"/>
                  </a:lnTo>
                  <a:lnTo>
                    <a:pt x="3942" y="5957"/>
                  </a:lnTo>
                  <a:lnTo>
                    <a:pt x="3954" y="5962"/>
                  </a:lnTo>
                  <a:lnTo>
                    <a:pt x="3967" y="5967"/>
                  </a:lnTo>
                  <a:lnTo>
                    <a:pt x="3979" y="5970"/>
                  </a:lnTo>
                  <a:lnTo>
                    <a:pt x="3992" y="5973"/>
                  </a:lnTo>
                  <a:lnTo>
                    <a:pt x="4006" y="5976"/>
                  </a:lnTo>
                  <a:lnTo>
                    <a:pt x="4018" y="5977"/>
                  </a:lnTo>
                  <a:lnTo>
                    <a:pt x="4032" y="5978"/>
                  </a:lnTo>
                  <a:lnTo>
                    <a:pt x="4046" y="5978"/>
                  </a:lnTo>
                  <a:lnTo>
                    <a:pt x="4046" y="5978"/>
                  </a:lnTo>
                  <a:lnTo>
                    <a:pt x="4060" y="5978"/>
                  </a:lnTo>
                  <a:lnTo>
                    <a:pt x="4073" y="5977"/>
                  </a:lnTo>
                  <a:lnTo>
                    <a:pt x="4087" y="5976"/>
                  </a:lnTo>
                  <a:lnTo>
                    <a:pt x="4101" y="5973"/>
                  </a:lnTo>
                  <a:lnTo>
                    <a:pt x="4113" y="5970"/>
                  </a:lnTo>
                  <a:lnTo>
                    <a:pt x="4126" y="5967"/>
                  </a:lnTo>
                  <a:lnTo>
                    <a:pt x="4139" y="5962"/>
                  </a:lnTo>
                  <a:lnTo>
                    <a:pt x="4150" y="5957"/>
                  </a:lnTo>
                  <a:lnTo>
                    <a:pt x="4162" y="5952"/>
                  </a:lnTo>
                  <a:lnTo>
                    <a:pt x="4173" y="5947"/>
                  </a:lnTo>
                  <a:lnTo>
                    <a:pt x="4196" y="5933"/>
                  </a:lnTo>
                  <a:lnTo>
                    <a:pt x="4217" y="5917"/>
                  </a:lnTo>
                  <a:lnTo>
                    <a:pt x="4236" y="5900"/>
                  </a:lnTo>
                  <a:lnTo>
                    <a:pt x="4252" y="5881"/>
                  </a:lnTo>
                  <a:lnTo>
                    <a:pt x="4268" y="5860"/>
                  </a:lnTo>
                  <a:lnTo>
                    <a:pt x="4282" y="5838"/>
                  </a:lnTo>
                  <a:lnTo>
                    <a:pt x="4287" y="5826"/>
                  </a:lnTo>
                  <a:lnTo>
                    <a:pt x="4293" y="5815"/>
                  </a:lnTo>
                  <a:lnTo>
                    <a:pt x="4298" y="5803"/>
                  </a:lnTo>
                  <a:lnTo>
                    <a:pt x="4302" y="5791"/>
                  </a:lnTo>
                  <a:lnTo>
                    <a:pt x="4305" y="5778"/>
                  </a:lnTo>
                  <a:lnTo>
                    <a:pt x="4308" y="5765"/>
                  </a:lnTo>
                  <a:lnTo>
                    <a:pt x="4312" y="5752"/>
                  </a:lnTo>
                  <a:lnTo>
                    <a:pt x="4313" y="5738"/>
                  </a:lnTo>
                  <a:lnTo>
                    <a:pt x="4314" y="5725"/>
                  </a:lnTo>
                  <a:lnTo>
                    <a:pt x="4314" y="5710"/>
                  </a:lnTo>
                  <a:lnTo>
                    <a:pt x="4314" y="5710"/>
                  </a:lnTo>
                  <a:close/>
                  <a:moveTo>
                    <a:pt x="5744" y="3261"/>
                  </a:moveTo>
                  <a:lnTo>
                    <a:pt x="5744" y="3261"/>
                  </a:lnTo>
                  <a:lnTo>
                    <a:pt x="5744" y="3275"/>
                  </a:lnTo>
                  <a:lnTo>
                    <a:pt x="5746" y="3289"/>
                  </a:lnTo>
                  <a:lnTo>
                    <a:pt x="5748" y="3302"/>
                  </a:lnTo>
                  <a:lnTo>
                    <a:pt x="5750" y="3315"/>
                  </a:lnTo>
                  <a:lnTo>
                    <a:pt x="5753" y="3329"/>
                  </a:lnTo>
                  <a:lnTo>
                    <a:pt x="5756" y="3341"/>
                  </a:lnTo>
                  <a:lnTo>
                    <a:pt x="5760" y="3353"/>
                  </a:lnTo>
                  <a:lnTo>
                    <a:pt x="5766" y="3366"/>
                  </a:lnTo>
                  <a:lnTo>
                    <a:pt x="5771" y="3377"/>
                  </a:lnTo>
                  <a:lnTo>
                    <a:pt x="5777" y="3389"/>
                  </a:lnTo>
                  <a:lnTo>
                    <a:pt x="5790" y="3411"/>
                  </a:lnTo>
                  <a:lnTo>
                    <a:pt x="5806" y="3432"/>
                  </a:lnTo>
                  <a:lnTo>
                    <a:pt x="5823" y="3451"/>
                  </a:lnTo>
                  <a:lnTo>
                    <a:pt x="5841" y="3468"/>
                  </a:lnTo>
                  <a:lnTo>
                    <a:pt x="5863" y="3484"/>
                  </a:lnTo>
                  <a:lnTo>
                    <a:pt x="5885" y="3497"/>
                  </a:lnTo>
                  <a:lnTo>
                    <a:pt x="5896" y="3503"/>
                  </a:lnTo>
                  <a:lnTo>
                    <a:pt x="5908" y="3508"/>
                  </a:lnTo>
                  <a:lnTo>
                    <a:pt x="5921" y="3513"/>
                  </a:lnTo>
                  <a:lnTo>
                    <a:pt x="5932" y="3517"/>
                  </a:lnTo>
                  <a:lnTo>
                    <a:pt x="5945" y="3521"/>
                  </a:lnTo>
                  <a:lnTo>
                    <a:pt x="5959" y="3524"/>
                  </a:lnTo>
                  <a:lnTo>
                    <a:pt x="5971" y="3526"/>
                  </a:lnTo>
                  <a:lnTo>
                    <a:pt x="5985" y="3528"/>
                  </a:lnTo>
                  <a:lnTo>
                    <a:pt x="5999" y="3529"/>
                  </a:lnTo>
                  <a:lnTo>
                    <a:pt x="6012" y="3529"/>
                  </a:lnTo>
                  <a:lnTo>
                    <a:pt x="6012" y="3529"/>
                  </a:lnTo>
                  <a:lnTo>
                    <a:pt x="6026" y="3529"/>
                  </a:lnTo>
                  <a:lnTo>
                    <a:pt x="6040" y="3528"/>
                  </a:lnTo>
                  <a:lnTo>
                    <a:pt x="6053" y="3526"/>
                  </a:lnTo>
                  <a:lnTo>
                    <a:pt x="6066" y="3524"/>
                  </a:lnTo>
                  <a:lnTo>
                    <a:pt x="6079" y="3521"/>
                  </a:lnTo>
                  <a:lnTo>
                    <a:pt x="6091" y="3517"/>
                  </a:lnTo>
                  <a:lnTo>
                    <a:pt x="6104" y="3513"/>
                  </a:lnTo>
                  <a:lnTo>
                    <a:pt x="6117" y="3508"/>
                  </a:lnTo>
                  <a:lnTo>
                    <a:pt x="6128" y="3503"/>
                  </a:lnTo>
                  <a:lnTo>
                    <a:pt x="6140" y="3497"/>
                  </a:lnTo>
                  <a:lnTo>
                    <a:pt x="6162" y="3484"/>
                  </a:lnTo>
                  <a:lnTo>
                    <a:pt x="6182" y="3468"/>
                  </a:lnTo>
                  <a:lnTo>
                    <a:pt x="6201" y="3451"/>
                  </a:lnTo>
                  <a:lnTo>
                    <a:pt x="6219" y="3432"/>
                  </a:lnTo>
                  <a:lnTo>
                    <a:pt x="6234" y="3411"/>
                  </a:lnTo>
                  <a:lnTo>
                    <a:pt x="6247" y="3389"/>
                  </a:lnTo>
                  <a:lnTo>
                    <a:pt x="6254" y="3377"/>
                  </a:lnTo>
                  <a:lnTo>
                    <a:pt x="6259" y="3366"/>
                  </a:lnTo>
                  <a:lnTo>
                    <a:pt x="6263" y="3353"/>
                  </a:lnTo>
                  <a:lnTo>
                    <a:pt x="6267" y="3341"/>
                  </a:lnTo>
                  <a:lnTo>
                    <a:pt x="6272" y="3329"/>
                  </a:lnTo>
                  <a:lnTo>
                    <a:pt x="6275" y="3315"/>
                  </a:lnTo>
                  <a:lnTo>
                    <a:pt x="6277" y="3302"/>
                  </a:lnTo>
                  <a:lnTo>
                    <a:pt x="6279" y="3289"/>
                  </a:lnTo>
                  <a:lnTo>
                    <a:pt x="6280" y="3275"/>
                  </a:lnTo>
                  <a:lnTo>
                    <a:pt x="6280" y="3261"/>
                  </a:lnTo>
                  <a:lnTo>
                    <a:pt x="6280" y="3261"/>
                  </a:lnTo>
                  <a:lnTo>
                    <a:pt x="6280" y="3248"/>
                  </a:lnTo>
                  <a:lnTo>
                    <a:pt x="6279" y="3234"/>
                  </a:lnTo>
                  <a:lnTo>
                    <a:pt x="6277" y="3221"/>
                  </a:lnTo>
                  <a:lnTo>
                    <a:pt x="6275" y="3207"/>
                  </a:lnTo>
                  <a:lnTo>
                    <a:pt x="6272" y="3195"/>
                  </a:lnTo>
                  <a:lnTo>
                    <a:pt x="6267" y="3182"/>
                  </a:lnTo>
                  <a:lnTo>
                    <a:pt x="6263" y="3170"/>
                  </a:lnTo>
                  <a:lnTo>
                    <a:pt x="6259" y="3157"/>
                  </a:lnTo>
                  <a:lnTo>
                    <a:pt x="6254" y="3145"/>
                  </a:lnTo>
                  <a:lnTo>
                    <a:pt x="6247" y="3134"/>
                  </a:lnTo>
                  <a:lnTo>
                    <a:pt x="6234" y="3112"/>
                  </a:lnTo>
                  <a:lnTo>
                    <a:pt x="6219" y="3092"/>
                  </a:lnTo>
                  <a:lnTo>
                    <a:pt x="6201" y="3073"/>
                  </a:lnTo>
                  <a:lnTo>
                    <a:pt x="6182" y="3055"/>
                  </a:lnTo>
                  <a:lnTo>
                    <a:pt x="6162" y="3040"/>
                  </a:lnTo>
                  <a:lnTo>
                    <a:pt x="6140" y="3026"/>
                  </a:lnTo>
                  <a:lnTo>
                    <a:pt x="6128" y="3020"/>
                  </a:lnTo>
                  <a:lnTo>
                    <a:pt x="6117" y="3015"/>
                  </a:lnTo>
                  <a:lnTo>
                    <a:pt x="6104" y="3010"/>
                  </a:lnTo>
                  <a:lnTo>
                    <a:pt x="6091" y="3006"/>
                  </a:lnTo>
                  <a:lnTo>
                    <a:pt x="6079" y="3002"/>
                  </a:lnTo>
                  <a:lnTo>
                    <a:pt x="6066" y="2999"/>
                  </a:lnTo>
                  <a:lnTo>
                    <a:pt x="6053" y="2997"/>
                  </a:lnTo>
                  <a:lnTo>
                    <a:pt x="6040" y="2996"/>
                  </a:lnTo>
                  <a:lnTo>
                    <a:pt x="6026" y="2995"/>
                  </a:lnTo>
                  <a:lnTo>
                    <a:pt x="6012" y="2993"/>
                  </a:lnTo>
                  <a:lnTo>
                    <a:pt x="6012" y="2993"/>
                  </a:lnTo>
                  <a:lnTo>
                    <a:pt x="5999" y="2995"/>
                  </a:lnTo>
                  <a:lnTo>
                    <a:pt x="5985" y="2996"/>
                  </a:lnTo>
                  <a:lnTo>
                    <a:pt x="5971" y="2997"/>
                  </a:lnTo>
                  <a:lnTo>
                    <a:pt x="5959" y="2999"/>
                  </a:lnTo>
                  <a:lnTo>
                    <a:pt x="5945" y="3002"/>
                  </a:lnTo>
                  <a:lnTo>
                    <a:pt x="5932" y="3006"/>
                  </a:lnTo>
                  <a:lnTo>
                    <a:pt x="5921" y="3010"/>
                  </a:lnTo>
                  <a:lnTo>
                    <a:pt x="5908" y="3015"/>
                  </a:lnTo>
                  <a:lnTo>
                    <a:pt x="5896" y="3020"/>
                  </a:lnTo>
                  <a:lnTo>
                    <a:pt x="5885" y="3026"/>
                  </a:lnTo>
                  <a:lnTo>
                    <a:pt x="5863" y="3040"/>
                  </a:lnTo>
                  <a:lnTo>
                    <a:pt x="5841" y="3055"/>
                  </a:lnTo>
                  <a:lnTo>
                    <a:pt x="5823" y="3073"/>
                  </a:lnTo>
                  <a:lnTo>
                    <a:pt x="5806" y="3092"/>
                  </a:lnTo>
                  <a:lnTo>
                    <a:pt x="5790" y="3112"/>
                  </a:lnTo>
                  <a:lnTo>
                    <a:pt x="5777" y="3134"/>
                  </a:lnTo>
                  <a:lnTo>
                    <a:pt x="5771" y="3145"/>
                  </a:lnTo>
                  <a:lnTo>
                    <a:pt x="5766" y="3157"/>
                  </a:lnTo>
                  <a:lnTo>
                    <a:pt x="5760" y="3170"/>
                  </a:lnTo>
                  <a:lnTo>
                    <a:pt x="5756" y="3182"/>
                  </a:lnTo>
                  <a:lnTo>
                    <a:pt x="5753" y="3195"/>
                  </a:lnTo>
                  <a:lnTo>
                    <a:pt x="5750" y="3207"/>
                  </a:lnTo>
                  <a:lnTo>
                    <a:pt x="5748" y="3221"/>
                  </a:lnTo>
                  <a:lnTo>
                    <a:pt x="5746" y="3234"/>
                  </a:lnTo>
                  <a:lnTo>
                    <a:pt x="5744" y="3248"/>
                  </a:lnTo>
                  <a:lnTo>
                    <a:pt x="5744" y="3261"/>
                  </a:lnTo>
                  <a:lnTo>
                    <a:pt x="5744" y="3261"/>
                  </a:lnTo>
                  <a:close/>
                  <a:moveTo>
                    <a:pt x="1417" y="2771"/>
                  </a:moveTo>
                  <a:lnTo>
                    <a:pt x="975" y="2330"/>
                  </a:lnTo>
                  <a:lnTo>
                    <a:pt x="975" y="2330"/>
                  </a:lnTo>
                  <a:lnTo>
                    <a:pt x="965" y="2342"/>
                  </a:lnTo>
                  <a:lnTo>
                    <a:pt x="955" y="2354"/>
                  </a:lnTo>
                  <a:lnTo>
                    <a:pt x="946" y="2366"/>
                  </a:lnTo>
                  <a:lnTo>
                    <a:pt x="937" y="2380"/>
                  </a:lnTo>
                  <a:lnTo>
                    <a:pt x="930" y="2393"/>
                  </a:lnTo>
                  <a:lnTo>
                    <a:pt x="923" y="2406"/>
                  </a:lnTo>
                  <a:lnTo>
                    <a:pt x="916" y="2420"/>
                  </a:lnTo>
                  <a:lnTo>
                    <a:pt x="910" y="2434"/>
                  </a:lnTo>
                  <a:lnTo>
                    <a:pt x="906" y="2448"/>
                  </a:lnTo>
                  <a:lnTo>
                    <a:pt x="900" y="2462"/>
                  </a:lnTo>
                  <a:lnTo>
                    <a:pt x="897" y="2477"/>
                  </a:lnTo>
                  <a:lnTo>
                    <a:pt x="894" y="2492"/>
                  </a:lnTo>
                  <a:lnTo>
                    <a:pt x="892" y="2506"/>
                  </a:lnTo>
                  <a:lnTo>
                    <a:pt x="891" y="2521"/>
                  </a:lnTo>
                  <a:lnTo>
                    <a:pt x="890" y="2536"/>
                  </a:lnTo>
                  <a:lnTo>
                    <a:pt x="890" y="2551"/>
                  </a:lnTo>
                  <a:lnTo>
                    <a:pt x="891" y="2565"/>
                  </a:lnTo>
                  <a:lnTo>
                    <a:pt x="892" y="2581"/>
                  </a:lnTo>
                  <a:lnTo>
                    <a:pt x="894" y="2596"/>
                  </a:lnTo>
                  <a:lnTo>
                    <a:pt x="896" y="2610"/>
                  </a:lnTo>
                  <a:lnTo>
                    <a:pt x="900" y="2624"/>
                  </a:lnTo>
                  <a:lnTo>
                    <a:pt x="904" y="2639"/>
                  </a:lnTo>
                  <a:lnTo>
                    <a:pt x="909" y="2653"/>
                  </a:lnTo>
                  <a:lnTo>
                    <a:pt x="914" y="2668"/>
                  </a:lnTo>
                  <a:lnTo>
                    <a:pt x="921" y="2681"/>
                  </a:lnTo>
                  <a:lnTo>
                    <a:pt x="928" y="2695"/>
                  </a:lnTo>
                  <a:lnTo>
                    <a:pt x="935" y="2708"/>
                  </a:lnTo>
                  <a:lnTo>
                    <a:pt x="944" y="2721"/>
                  </a:lnTo>
                  <a:lnTo>
                    <a:pt x="952" y="2734"/>
                  </a:lnTo>
                  <a:lnTo>
                    <a:pt x="963" y="2746"/>
                  </a:lnTo>
                  <a:lnTo>
                    <a:pt x="972" y="2757"/>
                  </a:lnTo>
                  <a:lnTo>
                    <a:pt x="984" y="2769"/>
                  </a:lnTo>
                  <a:lnTo>
                    <a:pt x="984" y="2769"/>
                  </a:lnTo>
                  <a:lnTo>
                    <a:pt x="995" y="2779"/>
                  </a:lnTo>
                  <a:lnTo>
                    <a:pt x="1007" y="2790"/>
                  </a:lnTo>
                  <a:lnTo>
                    <a:pt x="1020" y="2799"/>
                  </a:lnTo>
                  <a:lnTo>
                    <a:pt x="1032" y="2808"/>
                  </a:lnTo>
                  <a:lnTo>
                    <a:pt x="1045" y="2815"/>
                  </a:lnTo>
                  <a:lnTo>
                    <a:pt x="1059" y="2823"/>
                  </a:lnTo>
                  <a:lnTo>
                    <a:pt x="1071" y="2829"/>
                  </a:lnTo>
                  <a:lnTo>
                    <a:pt x="1085" y="2835"/>
                  </a:lnTo>
                  <a:lnTo>
                    <a:pt x="1099" y="2841"/>
                  </a:lnTo>
                  <a:lnTo>
                    <a:pt x="1113" y="2845"/>
                  </a:lnTo>
                  <a:lnTo>
                    <a:pt x="1127" y="2849"/>
                  </a:lnTo>
                  <a:lnTo>
                    <a:pt x="1142" y="2852"/>
                  </a:lnTo>
                  <a:lnTo>
                    <a:pt x="1157" y="2854"/>
                  </a:lnTo>
                  <a:lnTo>
                    <a:pt x="1171" y="2856"/>
                  </a:lnTo>
                  <a:lnTo>
                    <a:pt x="1185" y="2857"/>
                  </a:lnTo>
                  <a:lnTo>
                    <a:pt x="1200" y="2857"/>
                  </a:lnTo>
                  <a:lnTo>
                    <a:pt x="1215" y="2857"/>
                  </a:lnTo>
                  <a:lnTo>
                    <a:pt x="1229" y="2856"/>
                  </a:lnTo>
                  <a:lnTo>
                    <a:pt x="1244" y="2854"/>
                  </a:lnTo>
                  <a:lnTo>
                    <a:pt x="1259" y="2852"/>
                  </a:lnTo>
                  <a:lnTo>
                    <a:pt x="1273" y="2849"/>
                  </a:lnTo>
                  <a:lnTo>
                    <a:pt x="1287" y="2845"/>
                  </a:lnTo>
                  <a:lnTo>
                    <a:pt x="1301" y="2841"/>
                  </a:lnTo>
                  <a:lnTo>
                    <a:pt x="1315" y="2836"/>
                  </a:lnTo>
                  <a:lnTo>
                    <a:pt x="1329" y="2830"/>
                  </a:lnTo>
                  <a:lnTo>
                    <a:pt x="1342" y="2824"/>
                  </a:lnTo>
                  <a:lnTo>
                    <a:pt x="1356" y="2816"/>
                  </a:lnTo>
                  <a:lnTo>
                    <a:pt x="1369" y="2809"/>
                  </a:lnTo>
                  <a:lnTo>
                    <a:pt x="1381" y="2801"/>
                  </a:lnTo>
                  <a:lnTo>
                    <a:pt x="1394" y="2791"/>
                  </a:lnTo>
                  <a:lnTo>
                    <a:pt x="1406" y="2782"/>
                  </a:lnTo>
                  <a:lnTo>
                    <a:pt x="1417" y="2771"/>
                  </a:lnTo>
                  <a:lnTo>
                    <a:pt x="1417" y="2771"/>
                  </a:lnTo>
                  <a:close/>
                  <a:moveTo>
                    <a:pt x="3281" y="1486"/>
                  </a:moveTo>
                  <a:lnTo>
                    <a:pt x="3281" y="1486"/>
                  </a:lnTo>
                  <a:lnTo>
                    <a:pt x="3268" y="1487"/>
                  </a:lnTo>
                  <a:lnTo>
                    <a:pt x="3254" y="1488"/>
                  </a:lnTo>
                  <a:lnTo>
                    <a:pt x="3240" y="1489"/>
                  </a:lnTo>
                  <a:lnTo>
                    <a:pt x="3228" y="1491"/>
                  </a:lnTo>
                  <a:lnTo>
                    <a:pt x="3214" y="1494"/>
                  </a:lnTo>
                  <a:lnTo>
                    <a:pt x="3201" y="1498"/>
                  </a:lnTo>
                  <a:lnTo>
                    <a:pt x="3189" y="1503"/>
                  </a:lnTo>
                  <a:lnTo>
                    <a:pt x="3177" y="1507"/>
                  </a:lnTo>
                  <a:lnTo>
                    <a:pt x="3165" y="1512"/>
                  </a:lnTo>
                  <a:lnTo>
                    <a:pt x="3154" y="1519"/>
                  </a:lnTo>
                  <a:lnTo>
                    <a:pt x="3132" y="1532"/>
                  </a:lnTo>
                  <a:lnTo>
                    <a:pt x="3111" y="1547"/>
                  </a:lnTo>
                  <a:lnTo>
                    <a:pt x="3092" y="1565"/>
                  </a:lnTo>
                  <a:lnTo>
                    <a:pt x="3075" y="1584"/>
                  </a:lnTo>
                  <a:lnTo>
                    <a:pt x="3059" y="1604"/>
                  </a:lnTo>
                  <a:lnTo>
                    <a:pt x="3045" y="1626"/>
                  </a:lnTo>
                  <a:lnTo>
                    <a:pt x="3040" y="1638"/>
                  </a:lnTo>
                  <a:lnTo>
                    <a:pt x="3035" y="1650"/>
                  </a:lnTo>
                  <a:lnTo>
                    <a:pt x="3029" y="1662"/>
                  </a:lnTo>
                  <a:lnTo>
                    <a:pt x="3025" y="1675"/>
                  </a:lnTo>
                  <a:lnTo>
                    <a:pt x="3022" y="1687"/>
                  </a:lnTo>
                  <a:lnTo>
                    <a:pt x="3019" y="1700"/>
                  </a:lnTo>
                  <a:lnTo>
                    <a:pt x="3017" y="1714"/>
                  </a:lnTo>
                  <a:lnTo>
                    <a:pt x="3015" y="1726"/>
                  </a:lnTo>
                  <a:lnTo>
                    <a:pt x="3014" y="1740"/>
                  </a:lnTo>
                  <a:lnTo>
                    <a:pt x="3014" y="1754"/>
                  </a:lnTo>
                  <a:lnTo>
                    <a:pt x="3014" y="1754"/>
                  </a:lnTo>
                  <a:lnTo>
                    <a:pt x="3014" y="1767"/>
                  </a:lnTo>
                  <a:lnTo>
                    <a:pt x="3015" y="1781"/>
                  </a:lnTo>
                  <a:lnTo>
                    <a:pt x="3017" y="1795"/>
                  </a:lnTo>
                  <a:lnTo>
                    <a:pt x="3019" y="1807"/>
                  </a:lnTo>
                  <a:lnTo>
                    <a:pt x="3022" y="1821"/>
                  </a:lnTo>
                  <a:lnTo>
                    <a:pt x="3025" y="1834"/>
                  </a:lnTo>
                  <a:lnTo>
                    <a:pt x="3029" y="1846"/>
                  </a:lnTo>
                  <a:lnTo>
                    <a:pt x="3035" y="1858"/>
                  </a:lnTo>
                  <a:lnTo>
                    <a:pt x="3040" y="1870"/>
                  </a:lnTo>
                  <a:lnTo>
                    <a:pt x="3045" y="1881"/>
                  </a:lnTo>
                  <a:lnTo>
                    <a:pt x="3059" y="1903"/>
                  </a:lnTo>
                  <a:lnTo>
                    <a:pt x="3075" y="1924"/>
                  </a:lnTo>
                  <a:lnTo>
                    <a:pt x="3092" y="1943"/>
                  </a:lnTo>
                  <a:lnTo>
                    <a:pt x="3111" y="1960"/>
                  </a:lnTo>
                  <a:lnTo>
                    <a:pt x="3132" y="1976"/>
                  </a:lnTo>
                  <a:lnTo>
                    <a:pt x="3154" y="1990"/>
                  </a:lnTo>
                  <a:lnTo>
                    <a:pt x="3165" y="1995"/>
                  </a:lnTo>
                  <a:lnTo>
                    <a:pt x="3177" y="2000"/>
                  </a:lnTo>
                  <a:lnTo>
                    <a:pt x="3189" y="2006"/>
                  </a:lnTo>
                  <a:lnTo>
                    <a:pt x="3201" y="2010"/>
                  </a:lnTo>
                  <a:lnTo>
                    <a:pt x="3214" y="2013"/>
                  </a:lnTo>
                  <a:lnTo>
                    <a:pt x="3228" y="2016"/>
                  </a:lnTo>
                  <a:lnTo>
                    <a:pt x="3240" y="2018"/>
                  </a:lnTo>
                  <a:lnTo>
                    <a:pt x="3254" y="2020"/>
                  </a:lnTo>
                  <a:lnTo>
                    <a:pt x="3268" y="2021"/>
                  </a:lnTo>
                  <a:lnTo>
                    <a:pt x="3281" y="2021"/>
                  </a:lnTo>
                  <a:lnTo>
                    <a:pt x="3281" y="2021"/>
                  </a:lnTo>
                  <a:lnTo>
                    <a:pt x="3295" y="2021"/>
                  </a:lnTo>
                  <a:lnTo>
                    <a:pt x="3309" y="2020"/>
                  </a:lnTo>
                  <a:lnTo>
                    <a:pt x="3321" y="2018"/>
                  </a:lnTo>
                  <a:lnTo>
                    <a:pt x="3335" y="2016"/>
                  </a:lnTo>
                  <a:lnTo>
                    <a:pt x="3348" y="2013"/>
                  </a:lnTo>
                  <a:lnTo>
                    <a:pt x="3360" y="2010"/>
                  </a:lnTo>
                  <a:lnTo>
                    <a:pt x="3373" y="2006"/>
                  </a:lnTo>
                  <a:lnTo>
                    <a:pt x="3385" y="2000"/>
                  </a:lnTo>
                  <a:lnTo>
                    <a:pt x="3397" y="1995"/>
                  </a:lnTo>
                  <a:lnTo>
                    <a:pt x="3409" y="1990"/>
                  </a:lnTo>
                  <a:lnTo>
                    <a:pt x="3431" y="1976"/>
                  </a:lnTo>
                  <a:lnTo>
                    <a:pt x="3451" y="1960"/>
                  </a:lnTo>
                  <a:lnTo>
                    <a:pt x="3470" y="1943"/>
                  </a:lnTo>
                  <a:lnTo>
                    <a:pt x="3488" y="1924"/>
                  </a:lnTo>
                  <a:lnTo>
                    <a:pt x="3503" y="1903"/>
                  </a:lnTo>
                  <a:lnTo>
                    <a:pt x="3516" y="1881"/>
                  </a:lnTo>
                  <a:lnTo>
                    <a:pt x="3523" y="1870"/>
                  </a:lnTo>
                  <a:lnTo>
                    <a:pt x="3528" y="1858"/>
                  </a:lnTo>
                  <a:lnTo>
                    <a:pt x="3532" y="1846"/>
                  </a:lnTo>
                  <a:lnTo>
                    <a:pt x="3537" y="1834"/>
                  </a:lnTo>
                  <a:lnTo>
                    <a:pt x="3541" y="1821"/>
                  </a:lnTo>
                  <a:lnTo>
                    <a:pt x="3544" y="1807"/>
                  </a:lnTo>
                  <a:lnTo>
                    <a:pt x="3546" y="1795"/>
                  </a:lnTo>
                  <a:lnTo>
                    <a:pt x="3547" y="1781"/>
                  </a:lnTo>
                  <a:lnTo>
                    <a:pt x="3548" y="1767"/>
                  </a:lnTo>
                  <a:lnTo>
                    <a:pt x="3549" y="1754"/>
                  </a:lnTo>
                  <a:lnTo>
                    <a:pt x="3549" y="1754"/>
                  </a:lnTo>
                  <a:lnTo>
                    <a:pt x="3548" y="1740"/>
                  </a:lnTo>
                  <a:lnTo>
                    <a:pt x="3547" y="1726"/>
                  </a:lnTo>
                  <a:lnTo>
                    <a:pt x="3546" y="1714"/>
                  </a:lnTo>
                  <a:lnTo>
                    <a:pt x="3544" y="1700"/>
                  </a:lnTo>
                  <a:lnTo>
                    <a:pt x="3541" y="1687"/>
                  </a:lnTo>
                  <a:lnTo>
                    <a:pt x="3537" y="1675"/>
                  </a:lnTo>
                  <a:lnTo>
                    <a:pt x="3532" y="1662"/>
                  </a:lnTo>
                  <a:lnTo>
                    <a:pt x="3528" y="1650"/>
                  </a:lnTo>
                  <a:lnTo>
                    <a:pt x="3523" y="1638"/>
                  </a:lnTo>
                  <a:lnTo>
                    <a:pt x="3516" y="1626"/>
                  </a:lnTo>
                  <a:lnTo>
                    <a:pt x="3503" y="1604"/>
                  </a:lnTo>
                  <a:lnTo>
                    <a:pt x="3488" y="1584"/>
                  </a:lnTo>
                  <a:lnTo>
                    <a:pt x="3470" y="1565"/>
                  </a:lnTo>
                  <a:lnTo>
                    <a:pt x="3451" y="1547"/>
                  </a:lnTo>
                  <a:lnTo>
                    <a:pt x="3431" y="1532"/>
                  </a:lnTo>
                  <a:lnTo>
                    <a:pt x="3409" y="1519"/>
                  </a:lnTo>
                  <a:lnTo>
                    <a:pt x="3397" y="1512"/>
                  </a:lnTo>
                  <a:lnTo>
                    <a:pt x="3385" y="1507"/>
                  </a:lnTo>
                  <a:lnTo>
                    <a:pt x="3373" y="1503"/>
                  </a:lnTo>
                  <a:lnTo>
                    <a:pt x="3360" y="1498"/>
                  </a:lnTo>
                  <a:lnTo>
                    <a:pt x="3348" y="1494"/>
                  </a:lnTo>
                  <a:lnTo>
                    <a:pt x="3335" y="1491"/>
                  </a:lnTo>
                  <a:lnTo>
                    <a:pt x="3321" y="1489"/>
                  </a:lnTo>
                  <a:lnTo>
                    <a:pt x="3309" y="1488"/>
                  </a:lnTo>
                  <a:lnTo>
                    <a:pt x="3295" y="1487"/>
                  </a:lnTo>
                  <a:lnTo>
                    <a:pt x="3281" y="1486"/>
                  </a:lnTo>
                  <a:lnTo>
                    <a:pt x="3281" y="1486"/>
                  </a:lnTo>
                  <a:close/>
                  <a:moveTo>
                    <a:pt x="2179" y="864"/>
                  </a:moveTo>
                  <a:lnTo>
                    <a:pt x="2840" y="1525"/>
                  </a:lnTo>
                  <a:lnTo>
                    <a:pt x="2840" y="1525"/>
                  </a:lnTo>
                  <a:lnTo>
                    <a:pt x="2854" y="1498"/>
                  </a:lnTo>
                  <a:lnTo>
                    <a:pt x="2871" y="1472"/>
                  </a:lnTo>
                  <a:lnTo>
                    <a:pt x="2889" y="1448"/>
                  </a:lnTo>
                  <a:lnTo>
                    <a:pt x="2909" y="1425"/>
                  </a:lnTo>
                  <a:lnTo>
                    <a:pt x="2930" y="1403"/>
                  </a:lnTo>
                  <a:lnTo>
                    <a:pt x="2952" y="1381"/>
                  </a:lnTo>
                  <a:lnTo>
                    <a:pt x="2976" y="1361"/>
                  </a:lnTo>
                  <a:lnTo>
                    <a:pt x="3000" y="1343"/>
                  </a:lnTo>
                  <a:lnTo>
                    <a:pt x="3026" y="1327"/>
                  </a:lnTo>
                  <a:lnTo>
                    <a:pt x="3053" y="1312"/>
                  </a:lnTo>
                  <a:lnTo>
                    <a:pt x="3081" y="1299"/>
                  </a:lnTo>
                  <a:lnTo>
                    <a:pt x="3109" y="1288"/>
                  </a:lnTo>
                  <a:lnTo>
                    <a:pt x="3139" y="1277"/>
                  </a:lnTo>
                  <a:lnTo>
                    <a:pt x="3170" y="1270"/>
                  </a:lnTo>
                  <a:lnTo>
                    <a:pt x="3200" y="1263"/>
                  </a:lnTo>
                  <a:lnTo>
                    <a:pt x="3232" y="1259"/>
                  </a:lnTo>
                  <a:lnTo>
                    <a:pt x="3214" y="1241"/>
                  </a:lnTo>
                  <a:lnTo>
                    <a:pt x="3304" y="1152"/>
                  </a:lnTo>
                  <a:lnTo>
                    <a:pt x="2597" y="446"/>
                  </a:lnTo>
                  <a:lnTo>
                    <a:pt x="2179" y="864"/>
                  </a:lnTo>
                  <a:close/>
                  <a:moveTo>
                    <a:pt x="2197" y="3226"/>
                  </a:moveTo>
                  <a:lnTo>
                    <a:pt x="2738" y="1748"/>
                  </a:lnTo>
                  <a:lnTo>
                    <a:pt x="1993" y="1003"/>
                  </a:lnTo>
                  <a:lnTo>
                    <a:pt x="502" y="1531"/>
                  </a:lnTo>
                  <a:lnTo>
                    <a:pt x="2197" y="3226"/>
                  </a:lnTo>
                  <a:close/>
                  <a:moveTo>
                    <a:pt x="2988" y="163"/>
                  </a:moveTo>
                  <a:lnTo>
                    <a:pt x="3663" y="838"/>
                  </a:lnTo>
                  <a:lnTo>
                    <a:pt x="3825" y="676"/>
                  </a:lnTo>
                  <a:lnTo>
                    <a:pt x="3151" y="0"/>
                  </a:lnTo>
                  <a:lnTo>
                    <a:pt x="2988" y="163"/>
                  </a:lnTo>
                  <a:close/>
                  <a:moveTo>
                    <a:pt x="5774" y="7581"/>
                  </a:moveTo>
                  <a:lnTo>
                    <a:pt x="2319" y="7581"/>
                  </a:lnTo>
                  <a:lnTo>
                    <a:pt x="2319" y="7122"/>
                  </a:lnTo>
                  <a:lnTo>
                    <a:pt x="3467" y="6817"/>
                  </a:lnTo>
                  <a:lnTo>
                    <a:pt x="3467" y="6224"/>
                  </a:lnTo>
                  <a:lnTo>
                    <a:pt x="4600" y="6224"/>
                  </a:lnTo>
                  <a:lnTo>
                    <a:pt x="4600" y="6810"/>
                  </a:lnTo>
                  <a:lnTo>
                    <a:pt x="5774" y="7115"/>
                  </a:lnTo>
                  <a:lnTo>
                    <a:pt x="5774" y="7581"/>
                  </a:lnTo>
                  <a:close/>
                  <a:moveTo>
                    <a:pt x="3696" y="6757"/>
                  </a:moveTo>
                  <a:lnTo>
                    <a:pt x="3719" y="6751"/>
                  </a:lnTo>
                  <a:lnTo>
                    <a:pt x="4371" y="6755"/>
                  </a:lnTo>
                  <a:lnTo>
                    <a:pt x="4371" y="6453"/>
                  </a:lnTo>
                  <a:lnTo>
                    <a:pt x="3696" y="6453"/>
                  </a:lnTo>
                  <a:lnTo>
                    <a:pt x="3696" y="6757"/>
                  </a:lnTo>
                  <a:close/>
                  <a:moveTo>
                    <a:pt x="5544" y="7293"/>
                  </a:moveTo>
                  <a:lnTo>
                    <a:pt x="4344" y="6981"/>
                  </a:lnTo>
                  <a:lnTo>
                    <a:pt x="3748" y="6981"/>
                  </a:lnTo>
                  <a:lnTo>
                    <a:pt x="2549" y="7298"/>
                  </a:lnTo>
                  <a:lnTo>
                    <a:pt x="2549" y="7351"/>
                  </a:lnTo>
                  <a:lnTo>
                    <a:pt x="5544" y="7351"/>
                  </a:lnTo>
                  <a:lnTo>
                    <a:pt x="5544" y="7293"/>
                  </a:lnTo>
                  <a:close/>
                </a:path>
              </a:pathLst>
            </a:custGeom>
            <a:solidFill>
              <a:schemeClr val="bg1"/>
            </a:solidFill>
            <a:ln>
              <a:noFill/>
            </a:ln>
          </p:spPr>
          <p:txBody>
            <a:bodyPr vert="horz" wrap="square" lIns="68580" tIns="34290" rIns="68580" bIns="34290" numCol="1" anchor="t" anchorCtr="0" compatLnSpc="1"/>
            <a:lstStyle/>
            <a:p>
              <a:endParaRPr lang="zh-CN" altLang="en-US" sz="1350">
                <a:solidFill>
                  <a:schemeClr val="accent1"/>
                </a:solidFill>
                <a:latin typeface="+mn-ea"/>
              </a:endParaRPr>
            </a:p>
          </p:txBody>
        </p:sp>
      </p:grpSp>
      <p:sp>
        <p:nvSpPr>
          <p:cNvPr id="31" name="矩形 30"/>
          <p:cNvSpPr/>
          <p:nvPr/>
        </p:nvSpPr>
        <p:spPr>
          <a:xfrm>
            <a:off x="6868473" y="1361953"/>
            <a:ext cx="1979336" cy="829945"/>
          </a:xfrm>
          <a:prstGeom prst="rect">
            <a:avLst/>
          </a:prstGeom>
        </p:spPr>
        <p:txBody>
          <a:bodyPr wrap="square">
            <a:spAutoFit/>
          </a:bodyPr>
          <a:lstStyle/>
          <a:p>
            <a:pPr algn="just">
              <a:lnSpc>
                <a:spcPct val="15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第二，增强自信，提高勇气。</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pic>
        <p:nvPicPr>
          <p:cNvPr id="3" name="图片 2"/>
          <p:cNvPicPr>
            <a:picLocks noChangeAspect="1"/>
          </p:cNvPicPr>
          <p:nvPr/>
        </p:nvPicPr>
        <p:blipFill>
          <a:blip r:embed="rId1"/>
          <a:stretch>
            <a:fillRect/>
          </a:stretch>
        </p:blipFill>
        <p:spPr>
          <a:xfrm>
            <a:off x="205105" y="1579880"/>
            <a:ext cx="3017520" cy="2385060"/>
          </a:xfrm>
          <a:prstGeom prst="rect">
            <a:avLst/>
          </a:prstGeom>
        </p:spPr>
      </p:pic>
      <p:sp>
        <p:nvSpPr>
          <p:cNvPr id="4" name="矩形 3"/>
          <p:cNvSpPr/>
          <p:nvPr/>
        </p:nvSpPr>
        <p:spPr>
          <a:xfrm>
            <a:off x="6867862" y="3118279"/>
            <a:ext cx="1979336" cy="829945"/>
          </a:xfrm>
          <a:prstGeom prst="rect">
            <a:avLst/>
          </a:prstGeom>
        </p:spPr>
        <p:txBody>
          <a:bodyPr wrap="square">
            <a:spAutoFit/>
          </a:bodyPr>
          <a:p>
            <a:pPr algn="just">
              <a:lnSpc>
                <a:spcPct val="15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第六，寻找原因，理清思路。</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sp>
        <p:nvSpPr>
          <p:cNvPr id="15" name="矩形 14"/>
          <p:cNvSpPr/>
          <p:nvPr/>
        </p:nvSpPr>
        <p:spPr>
          <a:xfrm>
            <a:off x="6867862" y="2197529"/>
            <a:ext cx="1979336" cy="829945"/>
          </a:xfrm>
          <a:prstGeom prst="rect">
            <a:avLst/>
          </a:prstGeom>
        </p:spPr>
        <p:txBody>
          <a:bodyPr wrap="square">
            <a:spAutoFit/>
          </a:bodyPr>
          <a:lstStyle/>
          <a:p>
            <a:pPr algn="just">
              <a:lnSpc>
                <a:spcPct val="15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第四，再接再厉，锲而不舍。</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sp>
        <p:nvSpPr>
          <p:cNvPr id="38" name="矩形 37"/>
          <p:cNvSpPr/>
          <p:nvPr/>
        </p:nvSpPr>
        <p:spPr>
          <a:xfrm>
            <a:off x="3925907" y="2199434"/>
            <a:ext cx="1979336" cy="829945"/>
          </a:xfrm>
          <a:prstGeom prst="rect">
            <a:avLst/>
          </a:prstGeom>
        </p:spPr>
        <p:txBody>
          <a:bodyPr wrap="square">
            <a:spAutoFit/>
          </a:bodyPr>
          <a:lstStyle/>
          <a:p>
            <a:pPr algn="just">
              <a:lnSpc>
                <a:spcPct val="15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第三，审时度势，迂回取胜。</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sp>
        <p:nvSpPr>
          <p:cNvPr id="39" name="矩形 38"/>
          <p:cNvSpPr/>
          <p:nvPr/>
        </p:nvSpPr>
        <p:spPr>
          <a:xfrm>
            <a:off x="3925907" y="3266869"/>
            <a:ext cx="1979336" cy="829945"/>
          </a:xfrm>
          <a:prstGeom prst="rect">
            <a:avLst/>
          </a:prstGeom>
        </p:spPr>
        <p:txBody>
          <a:bodyPr wrap="square">
            <a:spAutoFit/>
          </a:bodyPr>
          <a:lstStyle/>
          <a:p>
            <a:pPr algn="just">
              <a:lnSpc>
                <a:spcPct val="15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第五，移花接木，灵活机动。</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文本框 16"/>
          <p:cNvSpPr txBox="1"/>
          <p:nvPr/>
        </p:nvSpPr>
        <p:spPr>
          <a:xfrm>
            <a:off x="755375" y="450"/>
            <a:ext cx="2941983" cy="368300"/>
          </a:xfrm>
          <a:prstGeom prst="rect">
            <a:avLst/>
          </a:prstGeom>
          <a:noFill/>
        </p:spPr>
        <p:txBody>
          <a:bodyPr wrap="square" rtlCol="0">
            <a:spAutoFit/>
          </a:bodyPr>
          <a:lstStyle/>
          <a:p>
            <a:pPr algn="ctr"/>
            <a:r>
              <a:rPr lang="zh-CN" altLang="en-US" dirty="0">
                <a:solidFill>
                  <a:schemeClr val="tx1">
                    <a:lumMod val="75000"/>
                    <a:lumOff val="25000"/>
                  </a:schemeClr>
                </a:solidFill>
                <a:latin typeface="宋体" panose="02010600030101010101" pitchFamily="2" charset="-122"/>
                <a:ea typeface="宋体" panose="02010600030101010101" pitchFamily="2" charset="-122"/>
                <a:sym typeface="+mn-ea"/>
              </a:rPr>
              <a:t>一、直面眼前的难题</a:t>
            </a:r>
            <a:endParaRPr lang="zh-CN" altLang="en-US" dirty="0">
              <a:solidFill>
                <a:schemeClr val="tx1">
                  <a:lumMod val="75000"/>
                  <a:lumOff val="25000"/>
                </a:schemeClr>
              </a:solidFill>
              <a:latin typeface="宋体" panose="02010600030101010101" pitchFamily="2" charset="-122"/>
              <a:ea typeface="宋体" panose="02010600030101010101" pitchFamily="2" charset="-122"/>
            </a:endParaRPr>
          </a:p>
        </p:txBody>
      </p:sp>
      <p:sp>
        <p:nvSpPr>
          <p:cNvPr id="2" name="矩形 1"/>
          <p:cNvSpPr/>
          <p:nvPr/>
        </p:nvSpPr>
        <p:spPr>
          <a:xfrm>
            <a:off x="3488636" y="214201"/>
            <a:ext cx="5655365" cy="34289"/>
          </a:xfrm>
          <a:prstGeom prst="rect">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5" name="Rectangle 5"/>
          <p:cNvSpPr>
            <a:spLocks noChangeArrowheads="1"/>
          </p:cNvSpPr>
          <p:nvPr/>
        </p:nvSpPr>
        <p:spPr bwMode="auto">
          <a:xfrm>
            <a:off x="1171117" y="1278448"/>
            <a:ext cx="835497" cy="837268"/>
          </a:xfrm>
          <a:prstGeom prst="rect">
            <a:avLst/>
          </a:prstGeom>
          <a:solidFill>
            <a:srgbClr val="FACD89"/>
          </a:solidFill>
          <a:ln>
            <a:noFill/>
          </a:ln>
        </p:spPr>
        <p:txBody>
          <a:bodyPr vert="horz" wrap="square" lIns="68580" tIns="34290" rIns="68580" bIns="34290" numCol="1" anchor="t" anchorCtr="0" compatLnSpc="1"/>
          <a:lstStyle/>
          <a:p>
            <a:pPr algn="ctr"/>
            <a:endParaRPr lang="zh-CN" altLang="en-US" sz="1350">
              <a:latin typeface="宋体" panose="02010600030101010101" pitchFamily="2" charset="-122"/>
              <a:ea typeface="宋体" panose="02010600030101010101" pitchFamily="2" charset="-122"/>
              <a:cs typeface="宋体" panose="02010600030101010101" pitchFamily="2" charset="-122"/>
            </a:endParaRPr>
          </a:p>
        </p:txBody>
      </p:sp>
      <p:sp>
        <p:nvSpPr>
          <p:cNvPr id="6" name="矩形 5"/>
          <p:cNvSpPr/>
          <p:nvPr/>
        </p:nvSpPr>
        <p:spPr>
          <a:xfrm>
            <a:off x="1380358" y="1524771"/>
            <a:ext cx="449580" cy="414020"/>
          </a:xfrm>
          <a:prstGeom prst="rect">
            <a:avLst/>
          </a:prstGeom>
        </p:spPr>
        <p:txBody>
          <a:bodyPr wrap="none">
            <a:spAutoFit/>
          </a:bodyPr>
          <a:lstStyle/>
          <a:p>
            <a:pPr algn="ctr"/>
            <a:r>
              <a:rPr lang="en-US" altLang="zh-CN" sz="2100" dirty="0">
                <a:solidFill>
                  <a:srgbClr val="FFFFFF"/>
                </a:solidFill>
                <a:latin typeface="宋体" panose="02010600030101010101" pitchFamily="2" charset="-122"/>
                <a:ea typeface="宋体" panose="02010600030101010101" pitchFamily="2" charset="-122"/>
                <a:cs typeface="宋体" panose="02010600030101010101" pitchFamily="2" charset="-122"/>
              </a:rPr>
              <a:t>07</a:t>
            </a:r>
            <a:endParaRPr lang="zh-CN" altLang="en-US" sz="2100" dirty="0">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
        <p:nvSpPr>
          <p:cNvPr id="7" name="Rectangle 8"/>
          <p:cNvSpPr>
            <a:spLocks noChangeArrowheads="1"/>
          </p:cNvSpPr>
          <p:nvPr/>
        </p:nvSpPr>
        <p:spPr bwMode="auto">
          <a:xfrm>
            <a:off x="3095238" y="2512223"/>
            <a:ext cx="835497" cy="837268"/>
          </a:xfrm>
          <a:prstGeom prst="rect">
            <a:avLst/>
          </a:prstGeom>
          <a:solidFill>
            <a:srgbClr val="FACD89"/>
          </a:solidFill>
          <a:ln>
            <a:noFill/>
          </a:ln>
        </p:spPr>
        <p:txBody>
          <a:bodyPr vert="horz" wrap="square" lIns="68580" tIns="34290" rIns="68580" bIns="34290" numCol="1" anchor="t" anchorCtr="0" compatLnSpc="1"/>
          <a:lstStyle/>
          <a:p>
            <a:pPr algn="ctr"/>
            <a:endParaRPr lang="zh-CN" altLang="en-US" sz="1350">
              <a:latin typeface="宋体" panose="02010600030101010101" pitchFamily="2" charset="-122"/>
              <a:ea typeface="宋体" panose="02010600030101010101" pitchFamily="2" charset="-122"/>
              <a:cs typeface="宋体" panose="02010600030101010101" pitchFamily="2" charset="-122"/>
            </a:endParaRPr>
          </a:p>
        </p:txBody>
      </p:sp>
      <p:sp>
        <p:nvSpPr>
          <p:cNvPr id="8" name="矩形 7"/>
          <p:cNvSpPr/>
          <p:nvPr/>
        </p:nvSpPr>
        <p:spPr>
          <a:xfrm>
            <a:off x="3270848" y="2735534"/>
            <a:ext cx="449580" cy="414020"/>
          </a:xfrm>
          <a:prstGeom prst="rect">
            <a:avLst/>
          </a:prstGeom>
        </p:spPr>
        <p:txBody>
          <a:bodyPr wrap="none">
            <a:spAutoFit/>
          </a:bodyPr>
          <a:lstStyle/>
          <a:p>
            <a:pPr algn="ctr"/>
            <a:r>
              <a:rPr lang="en-US" altLang="zh-CN" sz="2100" dirty="0">
                <a:solidFill>
                  <a:srgbClr val="FFFFFF"/>
                </a:solidFill>
                <a:latin typeface="宋体" panose="02010600030101010101" pitchFamily="2" charset="-122"/>
                <a:ea typeface="宋体" panose="02010600030101010101" pitchFamily="2" charset="-122"/>
                <a:cs typeface="宋体" panose="02010600030101010101" pitchFamily="2" charset="-122"/>
              </a:rPr>
              <a:t>08</a:t>
            </a:r>
            <a:endParaRPr lang="zh-CN" altLang="en-US" sz="2100" dirty="0">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
        <p:nvSpPr>
          <p:cNvPr id="9" name="Rectangle 14"/>
          <p:cNvSpPr>
            <a:spLocks noChangeArrowheads="1"/>
          </p:cNvSpPr>
          <p:nvPr/>
        </p:nvSpPr>
        <p:spPr bwMode="auto">
          <a:xfrm>
            <a:off x="5204711" y="2516590"/>
            <a:ext cx="830186" cy="833728"/>
          </a:xfrm>
          <a:prstGeom prst="rect">
            <a:avLst/>
          </a:prstGeom>
          <a:solidFill>
            <a:srgbClr val="FACD89"/>
          </a:solidFill>
          <a:ln>
            <a:noFill/>
          </a:ln>
        </p:spPr>
        <p:txBody>
          <a:bodyPr vert="horz" wrap="square" lIns="68580" tIns="34290" rIns="68580" bIns="34290" numCol="1" anchor="t" anchorCtr="0" compatLnSpc="1"/>
          <a:lstStyle/>
          <a:p>
            <a:pPr algn="ctr"/>
            <a:endParaRPr lang="zh-CN" altLang="en-US" sz="1350">
              <a:latin typeface="宋体" panose="02010600030101010101" pitchFamily="2" charset="-122"/>
              <a:ea typeface="宋体" panose="02010600030101010101" pitchFamily="2" charset="-122"/>
              <a:cs typeface="宋体" panose="02010600030101010101" pitchFamily="2" charset="-122"/>
            </a:endParaRPr>
          </a:p>
        </p:txBody>
      </p:sp>
      <p:sp>
        <p:nvSpPr>
          <p:cNvPr id="10" name="矩形 9"/>
          <p:cNvSpPr/>
          <p:nvPr/>
        </p:nvSpPr>
        <p:spPr>
          <a:xfrm>
            <a:off x="5383862" y="2741672"/>
            <a:ext cx="449580" cy="414020"/>
          </a:xfrm>
          <a:prstGeom prst="rect">
            <a:avLst/>
          </a:prstGeom>
        </p:spPr>
        <p:txBody>
          <a:bodyPr wrap="none">
            <a:spAutoFit/>
          </a:bodyPr>
          <a:lstStyle/>
          <a:p>
            <a:pPr algn="ctr"/>
            <a:r>
              <a:rPr lang="en-US" altLang="zh-CN" sz="2100" dirty="0">
                <a:solidFill>
                  <a:srgbClr val="FFFFFF"/>
                </a:solidFill>
                <a:latin typeface="宋体" panose="02010600030101010101" pitchFamily="2" charset="-122"/>
                <a:ea typeface="宋体" panose="02010600030101010101" pitchFamily="2" charset="-122"/>
                <a:cs typeface="宋体" panose="02010600030101010101" pitchFamily="2" charset="-122"/>
              </a:rPr>
              <a:t>09</a:t>
            </a:r>
            <a:endParaRPr lang="zh-CN" altLang="en-US" sz="2100" dirty="0">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
        <p:nvSpPr>
          <p:cNvPr id="11" name="Rectangle 11"/>
          <p:cNvSpPr>
            <a:spLocks noChangeArrowheads="1"/>
          </p:cNvSpPr>
          <p:nvPr/>
        </p:nvSpPr>
        <p:spPr bwMode="auto">
          <a:xfrm>
            <a:off x="7151333" y="1299274"/>
            <a:ext cx="835497" cy="835497"/>
          </a:xfrm>
          <a:prstGeom prst="rect">
            <a:avLst/>
          </a:prstGeom>
          <a:solidFill>
            <a:srgbClr val="FACD89"/>
          </a:solidFill>
          <a:ln>
            <a:noFill/>
          </a:ln>
        </p:spPr>
        <p:txBody>
          <a:bodyPr vert="horz" wrap="square" lIns="68580" tIns="34290" rIns="68580" bIns="34290" numCol="1" anchor="t" anchorCtr="0" compatLnSpc="1"/>
          <a:lstStyle/>
          <a:p>
            <a:pPr algn="ctr"/>
            <a:endParaRPr lang="zh-CN" altLang="en-US" sz="1350">
              <a:latin typeface="宋体" panose="02010600030101010101" pitchFamily="2" charset="-122"/>
              <a:ea typeface="宋体" panose="02010600030101010101" pitchFamily="2" charset="-122"/>
              <a:cs typeface="宋体" panose="02010600030101010101" pitchFamily="2" charset="-122"/>
            </a:endParaRPr>
          </a:p>
        </p:txBody>
      </p:sp>
      <p:sp>
        <p:nvSpPr>
          <p:cNvPr id="12" name="矩形 11"/>
          <p:cNvSpPr/>
          <p:nvPr/>
        </p:nvSpPr>
        <p:spPr>
          <a:xfrm>
            <a:off x="7337564" y="1542057"/>
            <a:ext cx="449580" cy="414020"/>
          </a:xfrm>
          <a:prstGeom prst="rect">
            <a:avLst/>
          </a:prstGeom>
        </p:spPr>
        <p:txBody>
          <a:bodyPr wrap="none">
            <a:spAutoFit/>
          </a:bodyPr>
          <a:lstStyle/>
          <a:p>
            <a:pPr algn="ctr"/>
            <a:r>
              <a:rPr lang="en-US" sz="2100" dirty="0">
                <a:solidFill>
                  <a:srgbClr val="FFFFFF"/>
                </a:solidFill>
                <a:latin typeface="宋体" panose="02010600030101010101" pitchFamily="2" charset="-122"/>
                <a:ea typeface="宋体" panose="02010600030101010101" pitchFamily="2" charset="-122"/>
                <a:cs typeface="宋体" panose="02010600030101010101" pitchFamily="2" charset="-122"/>
              </a:rPr>
              <a:t>10</a:t>
            </a:r>
            <a:endParaRPr lang="en-US" sz="2100" dirty="0">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
        <p:nvSpPr>
          <p:cNvPr id="13" name="椭圆 12"/>
          <p:cNvSpPr/>
          <p:nvPr/>
        </p:nvSpPr>
        <p:spPr>
          <a:xfrm>
            <a:off x="2276060" y="1653337"/>
            <a:ext cx="127371" cy="127371"/>
          </a:xfrm>
          <a:prstGeom prst="ellipse">
            <a:avLst/>
          </a:prstGeom>
          <a:solidFill>
            <a:srgbClr val="FACD89"/>
          </a:solidFill>
          <a:ln>
            <a:noFill/>
          </a:ln>
        </p:spPr>
        <p:txBody>
          <a:bodyPr vert="horz" wrap="square" lIns="68580" tIns="34290" rIns="68580" bIns="34290" numCol="1" anchor="t" anchorCtr="0" compatLnSpc="1"/>
          <a:lstStyle/>
          <a:p>
            <a:endParaRPr lang="zh-CN" altLang="en-US" sz="1350"/>
          </a:p>
        </p:txBody>
      </p:sp>
      <p:sp>
        <p:nvSpPr>
          <p:cNvPr id="14" name="椭圆 13"/>
          <p:cNvSpPr/>
          <p:nvPr/>
        </p:nvSpPr>
        <p:spPr>
          <a:xfrm>
            <a:off x="3444340" y="2237478"/>
            <a:ext cx="127371" cy="127371"/>
          </a:xfrm>
          <a:prstGeom prst="ellipse">
            <a:avLst/>
          </a:prstGeom>
          <a:solidFill>
            <a:srgbClr val="FACD89"/>
          </a:solidFill>
          <a:ln>
            <a:noFill/>
          </a:ln>
        </p:spPr>
        <p:txBody>
          <a:bodyPr vert="horz" wrap="square" lIns="68580" tIns="34290" rIns="68580" bIns="34290" numCol="1" anchor="t" anchorCtr="0" compatLnSpc="1"/>
          <a:lstStyle/>
          <a:p>
            <a:endParaRPr lang="zh-CN" altLang="en-US" sz="1350"/>
          </a:p>
        </p:txBody>
      </p:sp>
      <p:sp>
        <p:nvSpPr>
          <p:cNvPr id="16" name="椭圆 15"/>
          <p:cNvSpPr/>
          <p:nvPr/>
        </p:nvSpPr>
        <p:spPr>
          <a:xfrm>
            <a:off x="5515382" y="2290582"/>
            <a:ext cx="127371" cy="127371"/>
          </a:xfrm>
          <a:prstGeom prst="ellipse">
            <a:avLst/>
          </a:prstGeom>
          <a:solidFill>
            <a:srgbClr val="FACD89"/>
          </a:solidFill>
          <a:ln>
            <a:noFill/>
          </a:ln>
        </p:spPr>
        <p:txBody>
          <a:bodyPr vert="horz" wrap="square" lIns="68580" tIns="34290" rIns="68580" bIns="34290" numCol="1" anchor="t" anchorCtr="0" compatLnSpc="1"/>
          <a:lstStyle/>
          <a:p>
            <a:endParaRPr lang="zh-CN" altLang="en-US" sz="1350"/>
          </a:p>
        </p:txBody>
      </p:sp>
      <p:sp>
        <p:nvSpPr>
          <p:cNvPr id="18" name="椭圆 17"/>
          <p:cNvSpPr/>
          <p:nvPr/>
        </p:nvSpPr>
        <p:spPr>
          <a:xfrm>
            <a:off x="6777179" y="1674579"/>
            <a:ext cx="127371" cy="127371"/>
          </a:xfrm>
          <a:prstGeom prst="ellipse">
            <a:avLst/>
          </a:prstGeom>
          <a:solidFill>
            <a:srgbClr val="FACD89"/>
          </a:solidFill>
          <a:ln>
            <a:noFill/>
          </a:ln>
        </p:spPr>
        <p:txBody>
          <a:bodyPr vert="horz" wrap="square" lIns="68580" tIns="34290" rIns="68580" bIns="34290" numCol="1" anchor="t" anchorCtr="0" compatLnSpc="1"/>
          <a:lstStyle/>
          <a:p>
            <a:endParaRPr lang="zh-CN" altLang="en-US" sz="1350"/>
          </a:p>
        </p:txBody>
      </p:sp>
      <p:sp>
        <p:nvSpPr>
          <p:cNvPr id="19" name="任意多边形 54"/>
          <p:cNvSpPr/>
          <p:nvPr/>
        </p:nvSpPr>
        <p:spPr>
          <a:xfrm>
            <a:off x="2518178" y="1717438"/>
            <a:ext cx="1614351" cy="0"/>
          </a:xfrm>
          <a:custGeom>
            <a:avLst/>
            <a:gdLst>
              <a:gd name="connsiteX0" fmla="*/ 0 w 1447800"/>
              <a:gd name="connsiteY0" fmla="*/ 0 h 0"/>
              <a:gd name="connsiteX1" fmla="*/ 1447800 w 1447800"/>
              <a:gd name="connsiteY1" fmla="*/ 0 h 0"/>
            </a:gdLst>
            <a:ahLst/>
            <a:cxnLst>
              <a:cxn ang="0">
                <a:pos x="connsiteX0" y="connsiteY0"/>
              </a:cxn>
              <a:cxn ang="0">
                <a:pos x="connsiteX1" y="connsiteY1"/>
              </a:cxn>
            </a:cxnLst>
            <a:rect l="l" t="t" r="r" b="b"/>
            <a:pathLst>
              <a:path w="1447800">
                <a:moveTo>
                  <a:pt x="0" y="0"/>
                </a:moveTo>
                <a:lnTo>
                  <a:pt x="1447800" y="0"/>
                </a:lnTo>
              </a:path>
            </a:pathLst>
          </a:custGeom>
          <a:noFill/>
          <a:ln w="3175">
            <a:solidFill>
              <a:schemeClr val="bg1">
                <a:lumMod val="75000"/>
              </a:schemeClr>
            </a:solidFill>
          </a:ln>
        </p:spPr>
        <p:txBody>
          <a:bodyPr vert="horz" wrap="square" lIns="68580" tIns="34290" rIns="68580" bIns="34290" numCol="1" anchor="t" anchorCtr="0" compatLnSpc="1"/>
          <a:lstStyle/>
          <a:p>
            <a:endParaRPr lang="zh-CN" altLang="en-US" sz="1350"/>
          </a:p>
        </p:txBody>
      </p:sp>
      <p:sp>
        <p:nvSpPr>
          <p:cNvPr id="20" name="任意多边形 55"/>
          <p:cNvSpPr/>
          <p:nvPr/>
        </p:nvSpPr>
        <p:spPr>
          <a:xfrm>
            <a:off x="5077775" y="1717438"/>
            <a:ext cx="1614351" cy="0"/>
          </a:xfrm>
          <a:custGeom>
            <a:avLst/>
            <a:gdLst>
              <a:gd name="connsiteX0" fmla="*/ 0 w 1447800"/>
              <a:gd name="connsiteY0" fmla="*/ 0 h 0"/>
              <a:gd name="connsiteX1" fmla="*/ 1447800 w 1447800"/>
              <a:gd name="connsiteY1" fmla="*/ 0 h 0"/>
            </a:gdLst>
            <a:ahLst/>
            <a:cxnLst>
              <a:cxn ang="0">
                <a:pos x="connsiteX0" y="connsiteY0"/>
              </a:cxn>
              <a:cxn ang="0">
                <a:pos x="connsiteX1" y="connsiteY1"/>
              </a:cxn>
            </a:cxnLst>
            <a:rect l="l" t="t" r="r" b="b"/>
            <a:pathLst>
              <a:path w="1447800">
                <a:moveTo>
                  <a:pt x="0" y="0"/>
                </a:moveTo>
                <a:lnTo>
                  <a:pt x="1447800" y="0"/>
                </a:lnTo>
              </a:path>
            </a:pathLst>
          </a:custGeom>
          <a:noFill/>
          <a:ln w="3175">
            <a:solidFill>
              <a:schemeClr val="bg1">
                <a:lumMod val="75000"/>
              </a:schemeClr>
            </a:solidFill>
          </a:ln>
        </p:spPr>
        <p:txBody>
          <a:bodyPr vert="horz" wrap="square" lIns="68580" tIns="34290" rIns="68580" bIns="34290" numCol="1" anchor="t" anchorCtr="0" compatLnSpc="1"/>
          <a:lstStyle/>
          <a:p>
            <a:endParaRPr lang="zh-CN" altLang="en-US" sz="1350"/>
          </a:p>
        </p:txBody>
      </p:sp>
      <p:sp>
        <p:nvSpPr>
          <p:cNvPr id="21" name="任意多边形 56"/>
          <p:cNvSpPr/>
          <p:nvPr/>
        </p:nvSpPr>
        <p:spPr>
          <a:xfrm>
            <a:off x="3612114" y="1887370"/>
            <a:ext cx="520416" cy="350484"/>
          </a:xfrm>
          <a:custGeom>
            <a:avLst/>
            <a:gdLst>
              <a:gd name="connsiteX0" fmla="*/ 0 w 466725"/>
              <a:gd name="connsiteY0" fmla="*/ 314325 h 314325"/>
              <a:gd name="connsiteX1" fmla="*/ 466725 w 466725"/>
              <a:gd name="connsiteY1" fmla="*/ 0 h 314325"/>
            </a:gdLst>
            <a:ahLst/>
            <a:cxnLst>
              <a:cxn ang="0">
                <a:pos x="connsiteX0" y="connsiteY0"/>
              </a:cxn>
              <a:cxn ang="0">
                <a:pos x="connsiteX1" y="connsiteY1"/>
              </a:cxn>
            </a:cxnLst>
            <a:rect l="l" t="t" r="r" b="b"/>
            <a:pathLst>
              <a:path w="466725" h="314325">
                <a:moveTo>
                  <a:pt x="0" y="314325"/>
                </a:moveTo>
                <a:lnTo>
                  <a:pt x="466725" y="0"/>
                </a:lnTo>
              </a:path>
            </a:pathLst>
          </a:custGeom>
          <a:noFill/>
          <a:ln w="3175">
            <a:solidFill>
              <a:schemeClr val="bg1">
                <a:lumMod val="75000"/>
              </a:schemeClr>
            </a:solidFill>
          </a:ln>
        </p:spPr>
        <p:txBody>
          <a:bodyPr vert="horz" wrap="square" lIns="68580" tIns="34290" rIns="68580" bIns="34290" numCol="1" anchor="t" anchorCtr="0" compatLnSpc="1"/>
          <a:lstStyle/>
          <a:p>
            <a:endParaRPr lang="zh-CN" altLang="en-US" sz="1350">
              <a:solidFill>
                <a:schemeClr val="tx1"/>
              </a:solidFill>
              <a:latin typeface="Calibri" panose="020F0502020204030204" pitchFamily="34" charset="0"/>
              <a:ea typeface="宋体" panose="02010600030101010101" pitchFamily="2" charset="-122"/>
            </a:endParaRPr>
          </a:p>
        </p:txBody>
      </p:sp>
      <p:sp>
        <p:nvSpPr>
          <p:cNvPr id="22" name="任意多边形 58"/>
          <p:cNvSpPr/>
          <p:nvPr/>
        </p:nvSpPr>
        <p:spPr>
          <a:xfrm>
            <a:off x="5045912" y="1866128"/>
            <a:ext cx="392967" cy="392967"/>
          </a:xfrm>
          <a:custGeom>
            <a:avLst/>
            <a:gdLst>
              <a:gd name="connsiteX0" fmla="*/ 0 w 352425"/>
              <a:gd name="connsiteY0" fmla="*/ 0 h 352425"/>
              <a:gd name="connsiteX1" fmla="*/ 352425 w 352425"/>
              <a:gd name="connsiteY1" fmla="*/ 352425 h 352425"/>
            </a:gdLst>
            <a:ahLst/>
            <a:cxnLst>
              <a:cxn ang="0">
                <a:pos x="connsiteX0" y="connsiteY0"/>
              </a:cxn>
              <a:cxn ang="0">
                <a:pos x="connsiteX1" y="connsiteY1"/>
              </a:cxn>
            </a:cxnLst>
            <a:rect l="l" t="t" r="r" b="b"/>
            <a:pathLst>
              <a:path w="352425" h="352425">
                <a:moveTo>
                  <a:pt x="0" y="0"/>
                </a:moveTo>
                <a:lnTo>
                  <a:pt x="352425" y="352425"/>
                </a:lnTo>
              </a:path>
            </a:pathLst>
          </a:custGeom>
          <a:noFill/>
          <a:ln w="3175">
            <a:solidFill>
              <a:schemeClr val="bg1">
                <a:lumMod val="75000"/>
              </a:schemeClr>
            </a:solidFill>
          </a:ln>
        </p:spPr>
        <p:txBody>
          <a:bodyPr vert="horz" wrap="square" lIns="68580" tIns="34290" rIns="68580" bIns="34290" numCol="1" anchor="t" anchorCtr="0" compatLnSpc="1"/>
          <a:lstStyle/>
          <a:p>
            <a:endParaRPr lang="zh-CN" altLang="en-US" sz="1350">
              <a:solidFill>
                <a:schemeClr val="tx1"/>
              </a:solidFill>
              <a:latin typeface="Calibri" panose="020F0502020204030204" pitchFamily="34" charset="0"/>
              <a:ea typeface="宋体" panose="02010600030101010101" pitchFamily="2" charset="-122"/>
            </a:endParaRPr>
          </a:p>
        </p:txBody>
      </p:sp>
      <p:sp>
        <p:nvSpPr>
          <p:cNvPr id="23" name="KSO_Shape"/>
          <p:cNvSpPr>
            <a:spLocks noChangeAspect="1"/>
          </p:cNvSpPr>
          <p:nvPr/>
        </p:nvSpPr>
        <p:spPr bwMode="auto">
          <a:xfrm>
            <a:off x="4351583" y="1299274"/>
            <a:ext cx="461264" cy="592163"/>
          </a:xfrm>
          <a:custGeom>
            <a:avLst/>
            <a:gdLst>
              <a:gd name="T0" fmla="*/ 646796 w 5367"/>
              <a:gd name="T1" fmla="*/ 843536 h 6897"/>
              <a:gd name="T2" fmla="*/ 520861 w 5367"/>
              <a:gd name="T3" fmla="*/ 880824 h 6897"/>
              <a:gd name="T4" fmla="*/ 403764 w 5367"/>
              <a:gd name="T5" fmla="*/ 946285 h 6897"/>
              <a:gd name="T6" fmla="*/ 297714 w 5367"/>
              <a:gd name="T7" fmla="*/ 1036605 h 6897"/>
              <a:gd name="T8" fmla="*/ 204644 w 5367"/>
              <a:gd name="T9" fmla="*/ 1149850 h 6897"/>
              <a:gd name="T10" fmla="*/ 126487 w 5367"/>
              <a:gd name="T11" fmla="*/ 1282429 h 6897"/>
              <a:gd name="T12" fmla="*/ 65729 w 5367"/>
              <a:gd name="T13" fmla="*/ 1432134 h 6897"/>
              <a:gd name="T14" fmla="*/ 23475 w 5367"/>
              <a:gd name="T15" fmla="*/ 1595648 h 6897"/>
              <a:gd name="T16" fmla="*/ 2209 w 5367"/>
              <a:gd name="T17" fmla="*/ 1771316 h 6897"/>
              <a:gd name="T18" fmla="*/ 1481389 w 5367"/>
              <a:gd name="T19" fmla="*/ 1905000 h 6897"/>
              <a:gd name="T20" fmla="*/ 1480009 w 5367"/>
              <a:gd name="T21" fmla="*/ 1771316 h 6897"/>
              <a:gd name="T22" fmla="*/ 1459020 w 5367"/>
              <a:gd name="T23" fmla="*/ 1595648 h 6897"/>
              <a:gd name="T24" fmla="*/ 1417041 w 5367"/>
              <a:gd name="T25" fmla="*/ 1432134 h 6897"/>
              <a:gd name="T26" fmla="*/ 1355731 w 5367"/>
              <a:gd name="T27" fmla="*/ 1282429 h 6897"/>
              <a:gd name="T28" fmla="*/ 1277850 w 5367"/>
              <a:gd name="T29" fmla="*/ 1149850 h 6897"/>
              <a:gd name="T30" fmla="*/ 1184780 w 5367"/>
              <a:gd name="T31" fmla="*/ 1036605 h 6897"/>
              <a:gd name="T32" fmla="*/ 1078730 w 5367"/>
              <a:gd name="T33" fmla="*/ 946285 h 6897"/>
              <a:gd name="T34" fmla="*/ 961633 w 5367"/>
              <a:gd name="T35" fmla="*/ 880824 h 6897"/>
              <a:gd name="T36" fmla="*/ 835422 w 5367"/>
              <a:gd name="T37" fmla="*/ 843536 h 6897"/>
              <a:gd name="T38" fmla="*/ 747875 w 5367"/>
              <a:gd name="T39" fmla="*/ 731120 h 6897"/>
              <a:gd name="T40" fmla="*/ 805043 w 5367"/>
              <a:gd name="T41" fmla="*/ 726701 h 6897"/>
              <a:gd name="T42" fmla="*/ 868286 w 5367"/>
              <a:gd name="T43" fmla="*/ 711786 h 6897"/>
              <a:gd name="T44" fmla="*/ 926559 w 5367"/>
              <a:gd name="T45" fmla="*/ 686927 h 6897"/>
              <a:gd name="T46" fmla="*/ 979032 w 5367"/>
              <a:gd name="T47" fmla="*/ 653230 h 6897"/>
              <a:gd name="T48" fmla="*/ 1024876 w 5367"/>
              <a:gd name="T49" fmla="*/ 611246 h 6897"/>
              <a:gd name="T50" fmla="*/ 1063264 w 5367"/>
              <a:gd name="T51" fmla="*/ 562358 h 6897"/>
              <a:gd name="T52" fmla="*/ 1092815 w 5367"/>
              <a:gd name="T53" fmla="*/ 507945 h 6897"/>
              <a:gd name="T54" fmla="*/ 1112699 w 5367"/>
              <a:gd name="T55" fmla="*/ 448008 h 6897"/>
              <a:gd name="T56" fmla="*/ 1121813 w 5367"/>
              <a:gd name="T57" fmla="*/ 384204 h 6897"/>
              <a:gd name="T58" fmla="*/ 1120432 w 5367"/>
              <a:gd name="T59" fmla="*/ 328134 h 6897"/>
              <a:gd name="T60" fmla="*/ 1108004 w 5367"/>
              <a:gd name="T61" fmla="*/ 265711 h 6897"/>
              <a:gd name="T62" fmla="*/ 1085358 w 5367"/>
              <a:gd name="T63" fmla="*/ 207155 h 6897"/>
              <a:gd name="T64" fmla="*/ 1053322 w 5367"/>
              <a:gd name="T65" fmla="*/ 153847 h 6897"/>
              <a:gd name="T66" fmla="*/ 1012725 w 5367"/>
              <a:gd name="T67" fmla="*/ 107168 h 6897"/>
              <a:gd name="T68" fmla="*/ 964671 w 5367"/>
              <a:gd name="T69" fmla="*/ 67395 h 6897"/>
              <a:gd name="T70" fmla="*/ 910541 w 5367"/>
              <a:gd name="T71" fmla="*/ 36183 h 6897"/>
              <a:gd name="T72" fmla="*/ 850335 w 5367"/>
              <a:gd name="T73" fmla="*/ 14087 h 6897"/>
              <a:gd name="T74" fmla="*/ 786263 w 5367"/>
              <a:gd name="T75" fmla="*/ 1933 h 6897"/>
              <a:gd name="T76" fmla="*/ 728819 w 5367"/>
              <a:gd name="T77" fmla="*/ 276 h 6897"/>
              <a:gd name="T78" fmla="*/ 663366 w 5367"/>
              <a:gd name="T79" fmla="*/ 9391 h 6897"/>
              <a:gd name="T80" fmla="*/ 602332 w 5367"/>
              <a:gd name="T81" fmla="*/ 28726 h 6897"/>
              <a:gd name="T82" fmla="*/ 546545 w 5367"/>
              <a:gd name="T83" fmla="*/ 57451 h 6897"/>
              <a:gd name="T84" fmla="*/ 496282 w 5367"/>
              <a:gd name="T85" fmla="*/ 95015 h 6897"/>
              <a:gd name="T86" fmla="*/ 453751 w 5367"/>
              <a:gd name="T87" fmla="*/ 139761 h 6897"/>
              <a:gd name="T88" fmla="*/ 418954 w 5367"/>
              <a:gd name="T89" fmla="*/ 191411 h 6897"/>
              <a:gd name="T90" fmla="*/ 393546 w 5367"/>
              <a:gd name="T91" fmla="*/ 248310 h 6897"/>
              <a:gd name="T92" fmla="*/ 378356 w 5367"/>
              <a:gd name="T93" fmla="*/ 309628 h 6897"/>
              <a:gd name="T94" fmla="*/ 373938 w 5367"/>
              <a:gd name="T95" fmla="*/ 365698 h 6897"/>
              <a:gd name="T96" fmla="*/ 380013 w 5367"/>
              <a:gd name="T97" fmla="*/ 430054 h 6897"/>
              <a:gd name="T98" fmla="*/ 396584 w 5367"/>
              <a:gd name="T99" fmla="*/ 491096 h 6897"/>
              <a:gd name="T100" fmla="*/ 423372 w 5367"/>
              <a:gd name="T101" fmla="*/ 547719 h 6897"/>
              <a:gd name="T102" fmla="*/ 459551 w 5367"/>
              <a:gd name="T103" fmla="*/ 597988 h 6897"/>
              <a:gd name="T104" fmla="*/ 503186 w 5367"/>
              <a:gd name="T105" fmla="*/ 641905 h 6897"/>
              <a:gd name="T106" fmla="*/ 554278 w 5367"/>
              <a:gd name="T107" fmla="*/ 678088 h 6897"/>
              <a:gd name="T108" fmla="*/ 610894 w 5367"/>
              <a:gd name="T109" fmla="*/ 705709 h 6897"/>
              <a:gd name="T110" fmla="*/ 672756 w 5367"/>
              <a:gd name="T111" fmla="*/ 723662 h 6897"/>
              <a:gd name="T112" fmla="*/ 738209 w 5367"/>
              <a:gd name="T113" fmla="*/ 730844 h 6897"/>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5367" h="6897">
                <a:moveTo>
                  <a:pt x="2684" y="3025"/>
                </a:moveTo>
                <a:lnTo>
                  <a:pt x="2684" y="3025"/>
                </a:lnTo>
                <a:lnTo>
                  <a:pt x="2615" y="3026"/>
                </a:lnTo>
                <a:lnTo>
                  <a:pt x="2545" y="3029"/>
                </a:lnTo>
                <a:lnTo>
                  <a:pt x="2478" y="3035"/>
                </a:lnTo>
                <a:lnTo>
                  <a:pt x="2409" y="3043"/>
                </a:lnTo>
                <a:lnTo>
                  <a:pt x="2342" y="3054"/>
                </a:lnTo>
                <a:lnTo>
                  <a:pt x="2275" y="3066"/>
                </a:lnTo>
                <a:lnTo>
                  <a:pt x="2209" y="3081"/>
                </a:lnTo>
                <a:lnTo>
                  <a:pt x="2143" y="3099"/>
                </a:lnTo>
                <a:lnTo>
                  <a:pt x="2077" y="3118"/>
                </a:lnTo>
                <a:lnTo>
                  <a:pt x="2013" y="3140"/>
                </a:lnTo>
                <a:lnTo>
                  <a:pt x="1949" y="3163"/>
                </a:lnTo>
                <a:lnTo>
                  <a:pt x="1886" y="3189"/>
                </a:lnTo>
                <a:lnTo>
                  <a:pt x="1823" y="3217"/>
                </a:lnTo>
                <a:lnTo>
                  <a:pt x="1761" y="3247"/>
                </a:lnTo>
                <a:lnTo>
                  <a:pt x="1700" y="3279"/>
                </a:lnTo>
                <a:lnTo>
                  <a:pt x="1639" y="3313"/>
                </a:lnTo>
                <a:lnTo>
                  <a:pt x="1579" y="3349"/>
                </a:lnTo>
                <a:lnTo>
                  <a:pt x="1521" y="3386"/>
                </a:lnTo>
                <a:lnTo>
                  <a:pt x="1462" y="3426"/>
                </a:lnTo>
                <a:lnTo>
                  <a:pt x="1405" y="3468"/>
                </a:lnTo>
                <a:lnTo>
                  <a:pt x="1348" y="3511"/>
                </a:lnTo>
                <a:lnTo>
                  <a:pt x="1293" y="3556"/>
                </a:lnTo>
                <a:lnTo>
                  <a:pt x="1237" y="3603"/>
                </a:lnTo>
                <a:lnTo>
                  <a:pt x="1183" y="3651"/>
                </a:lnTo>
                <a:lnTo>
                  <a:pt x="1131" y="3702"/>
                </a:lnTo>
                <a:lnTo>
                  <a:pt x="1078" y="3753"/>
                </a:lnTo>
                <a:lnTo>
                  <a:pt x="1027" y="3807"/>
                </a:lnTo>
                <a:lnTo>
                  <a:pt x="976" y="3863"/>
                </a:lnTo>
                <a:lnTo>
                  <a:pt x="927" y="3920"/>
                </a:lnTo>
                <a:lnTo>
                  <a:pt x="880" y="3978"/>
                </a:lnTo>
                <a:lnTo>
                  <a:pt x="833" y="4038"/>
                </a:lnTo>
                <a:lnTo>
                  <a:pt x="786" y="4100"/>
                </a:lnTo>
                <a:lnTo>
                  <a:pt x="741" y="4163"/>
                </a:lnTo>
                <a:lnTo>
                  <a:pt x="698" y="4227"/>
                </a:lnTo>
                <a:lnTo>
                  <a:pt x="655" y="4293"/>
                </a:lnTo>
                <a:lnTo>
                  <a:pt x="613" y="4361"/>
                </a:lnTo>
                <a:lnTo>
                  <a:pt x="573" y="4429"/>
                </a:lnTo>
                <a:lnTo>
                  <a:pt x="533" y="4499"/>
                </a:lnTo>
                <a:lnTo>
                  <a:pt x="495" y="4570"/>
                </a:lnTo>
                <a:lnTo>
                  <a:pt x="458" y="4643"/>
                </a:lnTo>
                <a:lnTo>
                  <a:pt x="423" y="4717"/>
                </a:lnTo>
                <a:lnTo>
                  <a:pt x="388" y="4791"/>
                </a:lnTo>
                <a:lnTo>
                  <a:pt x="356" y="4868"/>
                </a:lnTo>
                <a:lnTo>
                  <a:pt x="324" y="4945"/>
                </a:lnTo>
                <a:lnTo>
                  <a:pt x="294" y="5024"/>
                </a:lnTo>
                <a:lnTo>
                  <a:pt x="265" y="5104"/>
                </a:lnTo>
                <a:lnTo>
                  <a:pt x="238" y="5185"/>
                </a:lnTo>
                <a:lnTo>
                  <a:pt x="211" y="5266"/>
                </a:lnTo>
                <a:lnTo>
                  <a:pt x="186" y="5349"/>
                </a:lnTo>
                <a:lnTo>
                  <a:pt x="163" y="5433"/>
                </a:lnTo>
                <a:lnTo>
                  <a:pt x="141" y="5518"/>
                </a:lnTo>
                <a:lnTo>
                  <a:pt x="121" y="5603"/>
                </a:lnTo>
                <a:lnTo>
                  <a:pt x="102" y="5690"/>
                </a:lnTo>
                <a:lnTo>
                  <a:pt x="85" y="5777"/>
                </a:lnTo>
                <a:lnTo>
                  <a:pt x="69" y="5866"/>
                </a:lnTo>
                <a:lnTo>
                  <a:pt x="54" y="5955"/>
                </a:lnTo>
                <a:lnTo>
                  <a:pt x="42" y="6045"/>
                </a:lnTo>
                <a:lnTo>
                  <a:pt x="31" y="6136"/>
                </a:lnTo>
                <a:lnTo>
                  <a:pt x="22" y="6227"/>
                </a:lnTo>
                <a:lnTo>
                  <a:pt x="14" y="6319"/>
                </a:lnTo>
                <a:lnTo>
                  <a:pt x="8" y="6413"/>
                </a:lnTo>
                <a:lnTo>
                  <a:pt x="4" y="6506"/>
                </a:lnTo>
                <a:lnTo>
                  <a:pt x="1" y="6600"/>
                </a:lnTo>
                <a:lnTo>
                  <a:pt x="0" y="6695"/>
                </a:lnTo>
                <a:lnTo>
                  <a:pt x="1" y="6796"/>
                </a:lnTo>
                <a:lnTo>
                  <a:pt x="5" y="6897"/>
                </a:lnTo>
                <a:lnTo>
                  <a:pt x="5364" y="6897"/>
                </a:lnTo>
                <a:lnTo>
                  <a:pt x="5366" y="6796"/>
                </a:lnTo>
                <a:lnTo>
                  <a:pt x="5367" y="6695"/>
                </a:lnTo>
                <a:lnTo>
                  <a:pt x="5367" y="6600"/>
                </a:lnTo>
                <a:lnTo>
                  <a:pt x="5364" y="6506"/>
                </a:lnTo>
                <a:lnTo>
                  <a:pt x="5359" y="6413"/>
                </a:lnTo>
                <a:lnTo>
                  <a:pt x="5353" y="6319"/>
                </a:lnTo>
                <a:lnTo>
                  <a:pt x="5346" y="6227"/>
                </a:lnTo>
                <a:lnTo>
                  <a:pt x="5337" y="6136"/>
                </a:lnTo>
                <a:lnTo>
                  <a:pt x="5325" y="6045"/>
                </a:lnTo>
                <a:lnTo>
                  <a:pt x="5313" y="5955"/>
                </a:lnTo>
                <a:lnTo>
                  <a:pt x="5298" y="5866"/>
                </a:lnTo>
                <a:lnTo>
                  <a:pt x="5283" y="5777"/>
                </a:lnTo>
                <a:lnTo>
                  <a:pt x="5266" y="5690"/>
                </a:lnTo>
                <a:lnTo>
                  <a:pt x="5247" y="5603"/>
                </a:lnTo>
                <a:lnTo>
                  <a:pt x="5226" y="5518"/>
                </a:lnTo>
                <a:lnTo>
                  <a:pt x="5205" y="5433"/>
                </a:lnTo>
                <a:lnTo>
                  <a:pt x="5181" y="5349"/>
                </a:lnTo>
                <a:lnTo>
                  <a:pt x="5157" y="5266"/>
                </a:lnTo>
                <a:lnTo>
                  <a:pt x="5131" y="5185"/>
                </a:lnTo>
                <a:lnTo>
                  <a:pt x="5103" y="5104"/>
                </a:lnTo>
                <a:lnTo>
                  <a:pt x="5073" y="5024"/>
                </a:lnTo>
                <a:lnTo>
                  <a:pt x="5043" y="4945"/>
                </a:lnTo>
                <a:lnTo>
                  <a:pt x="5012" y="4868"/>
                </a:lnTo>
                <a:lnTo>
                  <a:pt x="4979" y="4791"/>
                </a:lnTo>
                <a:lnTo>
                  <a:pt x="4945" y="4717"/>
                </a:lnTo>
                <a:lnTo>
                  <a:pt x="4909" y="4643"/>
                </a:lnTo>
                <a:lnTo>
                  <a:pt x="4872" y="4570"/>
                </a:lnTo>
                <a:lnTo>
                  <a:pt x="4834" y="4499"/>
                </a:lnTo>
                <a:lnTo>
                  <a:pt x="4796" y="4429"/>
                </a:lnTo>
                <a:lnTo>
                  <a:pt x="4755" y="4361"/>
                </a:lnTo>
                <a:lnTo>
                  <a:pt x="4713" y="4293"/>
                </a:lnTo>
                <a:lnTo>
                  <a:pt x="4671" y="4227"/>
                </a:lnTo>
                <a:lnTo>
                  <a:pt x="4627" y="4163"/>
                </a:lnTo>
                <a:lnTo>
                  <a:pt x="4582" y="4100"/>
                </a:lnTo>
                <a:lnTo>
                  <a:pt x="4536" y="4038"/>
                </a:lnTo>
                <a:lnTo>
                  <a:pt x="4489" y="3978"/>
                </a:lnTo>
                <a:lnTo>
                  <a:pt x="4440" y="3920"/>
                </a:lnTo>
                <a:lnTo>
                  <a:pt x="4391" y="3863"/>
                </a:lnTo>
                <a:lnTo>
                  <a:pt x="4340" y="3807"/>
                </a:lnTo>
                <a:lnTo>
                  <a:pt x="4290" y="3753"/>
                </a:lnTo>
                <a:lnTo>
                  <a:pt x="4238" y="3702"/>
                </a:lnTo>
                <a:lnTo>
                  <a:pt x="4184" y="3651"/>
                </a:lnTo>
                <a:lnTo>
                  <a:pt x="4130" y="3603"/>
                </a:lnTo>
                <a:lnTo>
                  <a:pt x="4076" y="3556"/>
                </a:lnTo>
                <a:lnTo>
                  <a:pt x="4020" y="3511"/>
                </a:lnTo>
                <a:lnTo>
                  <a:pt x="3963" y="3468"/>
                </a:lnTo>
                <a:lnTo>
                  <a:pt x="3906" y="3426"/>
                </a:lnTo>
                <a:lnTo>
                  <a:pt x="3848" y="3386"/>
                </a:lnTo>
                <a:lnTo>
                  <a:pt x="3788" y="3349"/>
                </a:lnTo>
                <a:lnTo>
                  <a:pt x="3728" y="3313"/>
                </a:lnTo>
                <a:lnTo>
                  <a:pt x="3668" y="3279"/>
                </a:lnTo>
                <a:lnTo>
                  <a:pt x="3607" y="3247"/>
                </a:lnTo>
                <a:lnTo>
                  <a:pt x="3545" y="3217"/>
                </a:lnTo>
                <a:lnTo>
                  <a:pt x="3482" y="3189"/>
                </a:lnTo>
                <a:lnTo>
                  <a:pt x="3419" y="3163"/>
                </a:lnTo>
                <a:lnTo>
                  <a:pt x="3355" y="3140"/>
                </a:lnTo>
                <a:lnTo>
                  <a:pt x="3290" y="3118"/>
                </a:lnTo>
                <a:lnTo>
                  <a:pt x="3225" y="3099"/>
                </a:lnTo>
                <a:lnTo>
                  <a:pt x="3159" y="3081"/>
                </a:lnTo>
                <a:lnTo>
                  <a:pt x="3093" y="3066"/>
                </a:lnTo>
                <a:lnTo>
                  <a:pt x="3025" y="3054"/>
                </a:lnTo>
                <a:lnTo>
                  <a:pt x="2958" y="3043"/>
                </a:lnTo>
                <a:lnTo>
                  <a:pt x="2891" y="3035"/>
                </a:lnTo>
                <a:lnTo>
                  <a:pt x="2822" y="3029"/>
                </a:lnTo>
                <a:lnTo>
                  <a:pt x="2753" y="3026"/>
                </a:lnTo>
                <a:lnTo>
                  <a:pt x="2684" y="3025"/>
                </a:lnTo>
                <a:close/>
                <a:moveTo>
                  <a:pt x="2708" y="2647"/>
                </a:moveTo>
                <a:lnTo>
                  <a:pt x="2708" y="2647"/>
                </a:lnTo>
                <a:lnTo>
                  <a:pt x="2743" y="2646"/>
                </a:lnTo>
                <a:lnTo>
                  <a:pt x="2778" y="2645"/>
                </a:lnTo>
                <a:lnTo>
                  <a:pt x="2813" y="2643"/>
                </a:lnTo>
                <a:lnTo>
                  <a:pt x="2847" y="2640"/>
                </a:lnTo>
                <a:lnTo>
                  <a:pt x="2882" y="2636"/>
                </a:lnTo>
                <a:lnTo>
                  <a:pt x="2915" y="2631"/>
                </a:lnTo>
                <a:lnTo>
                  <a:pt x="2949" y="2626"/>
                </a:lnTo>
                <a:lnTo>
                  <a:pt x="2982" y="2620"/>
                </a:lnTo>
                <a:lnTo>
                  <a:pt x="3014" y="2613"/>
                </a:lnTo>
                <a:lnTo>
                  <a:pt x="3047" y="2605"/>
                </a:lnTo>
                <a:lnTo>
                  <a:pt x="3079" y="2596"/>
                </a:lnTo>
                <a:lnTo>
                  <a:pt x="3112" y="2587"/>
                </a:lnTo>
                <a:lnTo>
                  <a:pt x="3144" y="2577"/>
                </a:lnTo>
                <a:lnTo>
                  <a:pt x="3175" y="2566"/>
                </a:lnTo>
                <a:lnTo>
                  <a:pt x="3205" y="2555"/>
                </a:lnTo>
                <a:lnTo>
                  <a:pt x="3236" y="2542"/>
                </a:lnTo>
                <a:lnTo>
                  <a:pt x="3266" y="2530"/>
                </a:lnTo>
                <a:lnTo>
                  <a:pt x="3297" y="2517"/>
                </a:lnTo>
                <a:lnTo>
                  <a:pt x="3326" y="2502"/>
                </a:lnTo>
                <a:lnTo>
                  <a:pt x="3355" y="2487"/>
                </a:lnTo>
                <a:lnTo>
                  <a:pt x="3383" y="2472"/>
                </a:lnTo>
                <a:lnTo>
                  <a:pt x="3411" y="2455"/>
                </a:lnTo>
                <a:lnTo>
                  <a:pt x="3439" y="2438"/>
                </a:lnTo>
                <a:lnTo>
                  <a:pt x="3466" y="2421"/>
                </a:lnTo>
                <a:lnTo>
                  <a:pt x="3493" y="2403"/>
                </a:lnTo>
                <a:lnTo>
                  <a:pt x="3519" y="2384"/>
                </a:lnTo>
                <a:lnTo>
                  <a:pt x="3545" y="2365"/>
                </a:lnTo>
                <a:lnTo>
                  <a:pt x="3571" y="2345"/>
                </a:lnTo>
                <a:lnTo>
                  <a:pt x="3596" y="2324"/>
                </a:lnTo>
                <a:lnTo>
                  <a:pt x="3619" y="2303"/>
                </a:lnTo>
                <a:lnTo>
                  <a:pt x="3643" y="2282"/>
                </a:lnTo>
                <a:lnTo>
                  <a:pt x="3667" y="2259"/>
                </a:lnTo>
                <a:lnTo>
                  <a:pt x="3689" y="2237"/>
                </a:lnTo>
                <a:lnTo>
                  <a:pt x="3711" y="2213"/>
                </a:lnTo>
                <a:lnTo>
                  <a:pt x="3733" y="2189"/>
                </a:lnTo>
                <a:lnTo>
                  <a:pt x="3754" y="2165"/>
                </a:lnTo>
                <a:lnTo>
                  <a:pt x="3774" y="2140"/>
                </a:lnTo>
                <a:lnTo>
                  <a:pt x="3795" y="2115"/>
                </a:lnTo>
                <a:lnTo>
                  <a:pt x="3814" y="2089"/>
                </a:lnTo>
                <a:lnTo>
                  <a:pt x="3832" y="2063"/>
                </a:lnTo>
                <a:lnTo>
                  <a:pt x="3850" y="2036"/>
                </a:lnTo>
                <a:lnTo>
                  <a:pt x="3868" y="2010"/>
                </a:lnTo>
                <a:lnTo>
                  <a:pt x="3884" y="1983"/>
                </a:lnTo>
                <a:lnTo>
                  <a:pt x="3900" y="1954"/>
                </a:lnTo>
                <a:lnTo>
                  <a:pt x="3915" y="1925"/>
                </a:lnTo>
                <a:lnTo>
                  <a:pt x="3930" y="1897"/>
                </a:lnTo>
                <a:lnTo>
                  <a:pt x="3944" y="1868"/>
                </a:lnTo>
                <a:lnTo>
                  <a:pt x="3957" y="1839"/>
                </a:lnTo>
                <a:lnTo>
                  <a:pt x="3970" y="1808"/>
                </a:lnTo>
                <a:lnTo>
                  <a:pt x="3981" y="1778"/>
                </a:lnTo>
                <a:lnTo>
                  <a:pt x="3993" y="1748"/>
                </a:lnTo>
                <a:lnTo>
                  <a:pt x="4003" y="1717"/>
                </a:lnTo>
                <a:lnTo>
                  <a:pt x="4012" y="1686"/>
                </a:lnTo>
                <a:lnTo>
                  <a:pt x="4021" y="1654"/>
                </a:lnTo>
                <a:lnTo>
                  <a:pt x="4029" y="1622"/>
                </a:lnTo>
                <a:lnTo>
                  <a:pt x="4036" y="1590"/>
                </a:lnTo>
                <a:lnTo>
                  <a:pt x="4042" y="1557"/>
                </a:lnTo>
                <a:lnTo>
                  <a:pt x="4048" y="1525"/>
                </a:lnTo>
                <a:lnTo>
                  <a:pt x="4052" y="1492"/>
                </a:lnTo>
                <a:lnTo>
                  <a:pt x="4057" y="1459"/>
                </a:lnTo>
                <a:lnTo>
                  <a:pt x="4060" y="1425"/>
                </a:lnTo>
                <a:lnTo>
                  <a:pt x="4062" y="1391"/>
                </a:lnTo>
                <a:lnTo>
                  <a:pt x="4063" y="1357"/>
                </a:lnTo>
                <a:lnTo>
                  <a:pt x="4063" y="1324"/>
                </a:lnTo>
                <a:lnTo>
                  <a:pt x="4063" y="1289"/>
                </a:lnTo>
                <a:lnTo>
                  <a:pt x="4062" y="1255"/>
                </a:lnTo>
                <a:lnTo>
                  <a:pt x="4060" y="1221"/>
                </a:lnTo>
                <a:lnTo>
                  <a:pt x="4057" y="1188"/>
                </a:lnTo>
                <a:lnTo>
                  <a:pt x="4052" y="1155"/>
                </a:lnTo>
                <a:lnTo>
                  <a:pt x="4048" y="1121"/>
                </a:lnTo>
                <a:lnTo>
                  <a:pt x="4042" y="1089"/>
                </a:lnTo>
                <a:lnTo>
                  <a:pt x="4036" y="1057"/>
                </a:lnTo>
                <a:lnTo>
                  <a:pt x="4029" y="1025"/>
                </a:lnTo>
                <a:lnTo>
                  <a:pt x="4021" y="993"/>
                </a:lnTo>
                <a:lnTo>
                  <a:pt x="4012" y="962"/>
                </a:lnTo>
                <a:lnTo>
                  <a:pt x="4003" y="930"/>
                </a:lnTo>
                <a:lnTo>
                  <a:pt x="3993" y="899"/>
                </a:lnTo>
                <a:lnTo>
                  <a:pt x="3981" y="868"/>
                </a:lnTo>
                <a:lnTo>
                  <a:pt x="3970" y="838"/>
                </a:lnTo>
                <a:lnTo>
                  <a:pt x="3957" y="809"/>
                </a:lnTo>
                <a:lnTo>
                  <a:pt x="3944" y="778"/>
                </a:lnTo>
                <a:lnTo>
                  <a:pt x="3930" y="750"/>
                </a:lnTo>
                <a:lnTo>
                  <a:pt x="3915" y="721"/>
                </a:lnTo>
                <a:lnTo>
                  <a:pt x="3900" y="693"/>
                </a:lnTo>
                <a:lnTo>
                  <a:pt x="3884" y="665"/>
                </a:lnTo>
                <a:lnTo>
                  <a:pt x="3868" y="638"/>
                </a:lnTo>
                <a:lnTo>
                  <a:pt x="3850" y="610"/>
                </a:lnTo>
                <a:lnTo>
                  <a:pt x="3832" y="584"/>
                </a:lnTo>
                <a:lnTo>
                  <a:pt x="3814" y="557"/>
                </a:lnTo>
                <a:lnTo>
                  <a:pt x="3795" y="532"/>
                </a:lnTo>
                <a:lnTo>
                  <a:pt x="3774" y="506"/>
                </a:lnTo>
                <a:lnTo>
                  <a:pt x="3754" y="481"/>
                </a:lnTo>
                <a:lnTo>
                  <a:pt x="3733" y="458"/>
                </a:lnTo>
                <a:lnTo>
                  <a:pt x="3711" y="433"/>
                </a:lnTo>
                <a:lnTo>
                  <a:pt x="3689" y="411"/>
                </a:lnTo>
                <a:lnTo>
                  <a:pt x="3667" y="388"/>
                </a:lnTo>
                <a:lnTo>
                  <a:pt x="3643" y="366"/>
                </a:lnTo>
                <a:lnTo>
                  <a:pt x="3619" y="344"/>
                </a:lnTo>
                <a:lnTo>
                  <a:pt x="3596" y="323"/>
                </a:lnTo>
                <a:lnTo>
                  <a:pt x="3571" y="303"/>
                </a:lnTo>
                <a:lnTo>
                  <a:pt x="3545" y="282"/>
                </a:lnTo>
                <a:lnTo>
                  <a:pt x="3519" y="263"/>
                </a:lnTo>
                <a:lnTo>
                  <a:pt x="3493" y="244"/>
                </a:lnTo>
                <a:lnTo>
                  <a:pt x="3466" y="226"/>
                </a:lnTo>
                <a:lnTo>
                  <a:pt x="3439" y="208"/>
                </a:lnTo>
                <a:lnTo>
                  <a:pt x="3411" y="191"/>
                </a:lnTo>
                <a:lnTo>
                  <a:pt x="3383" y="176"/>
                </a:lnTo>
                <a:lnTo>
                  <a:pt x="3355" y="160"/>
                </a:lnTo>
                <a:lnTo>
                  <a:pt x="3326" y="145"/>
                </a:lnTo>
                <a:lnTo>
                  <a:pt x="3297" y="131"/>
                </a:lnTo>
                <a:lnTo>
                  <a:pt x="3266" y="117"/>
                </a:lnTo>
                <a:lnTo>
                  <a:pt x="3236" y="104"/>
                </a:lnTo>
                <a:lnTo>
                  <a:pt x="3205" y="92"/>
                </a:lnTo>
                <a:lnTo>
                  <a:pt x="3175" y="80"/>
                </a:lnTo>
                <a:lnTo>
                  <a:pt x="3144" y="70"/>
                </a:lnTo>
                <a:lnTo>
                  <a:pt x="3112" y="60"/>
                </a:lnTo>
                <a:lnTo>
                  <a:pt x="3079" y="51"/>
                </a:lnTo>
                <a:lnTo>
                  <a:pt x="3047" y="42"/>
                </a:lnTo>
                <a:lnTo>
                  <a:pt x="3014" y="34"/>
                </a:lnTo>
                <a:lnTo>
                  <a:pt x="2982" y="27"/>
                </a:lnTo>
                <a:lnTo>
                  <a:pt x="2949" y="20"/>
                </a:lnTo>
                <a:lnTo>
                  <a:pt x="2915" y="15"/>
                </a:lnTo>
                <a:lnTo>
                  <a:pt x="2882" y="10"/>
                </a:lnTo>
                <a:lnTo>
                  <a:pt x="2847" y="7"/>
                </a:lnTo>
                <a:lnTo>
                  <a:pt x="2813" y="4"/>
                </a:lnTo>
                <a:lnTo>
                  <a:pt x="2778" y="1"/>
                </a:lnTo>
                <a:lnTo>
                  <a:pt x="2743" y="0"/>
                </a:lnTo>
                <a:lnTo>
                  <a:pt x="2708" y="0"/>
                </a:lnTo>
                <a:lnTo>
                  <a:pt x="2673" y="0"/>
                </a:lnTo>
                <a:lnTo>
                  <a:pt x="2639" y="1"/>
                </a:lnTo>
                <a:lnTo>
                  <a:pt x="2605" y="4"/>
                </a:lnTo>
                <a:lnTo>
                  <a:pt x="2570" y="7"/>
                </a:lnTo>
                <a:lnTo>
                  <a:pt x="2536" y="10"/>
                </a:lnTo>
                <a:lnTo>
                  <a:pt x="2503" y="15"/>
                </a:lnTo>
                <a:lnTo>
                  <a:pt x="2469" y="20"/>
                </a:lnTo>
                <a:lnTo>
                  <a:pt x="2436" y="27"/>
                </a:lnTo>
                <a:lnTo>
                  <a:pt x="2402" y="34"/>
                </a:lnTo>
                <a:lnTo>
                  <a:pt x="2370" y="42"/>
                </a:lnTo>
                <a:lnTo>
                  <a:pt x="2338" y="51"/>
                </a:lnTo>
                <a:lnTo>
                  <a:pt x="2306" y="60"/>
                </a:lnTo>
                <a:lnTo>
                  <a:pt x="2274" y="70"/>
                </a:lnTo>
                <a:lnTo>
                  <a:pt x="2243" y="80"/>
                </a:lnTo>
                <a:lnTo>
                  <a:pt x="2212" y="92"/>
                </a:lnTo>
                <a:lnTo>
                  <a:pt x="2181" y="104"/>
                </a:lnTo>
                <a:lnTo>
                  <a:pt x="2152" y="117"/>
                </a:lnTo>
                <a:lnTo>
                  <a:pt x="2121" y="131"/>
                </a:lnTo>
                <a:lnTo>
                  <a:pt x="2092" y="145"/>
                </a:lnTo>
                <a:lnTo>
                  <a:pt x="2063" y="160"/>
                </a:lnTo>
                <a:lnTo>
                  <a:pt x="2035" y="176"/>
                </a:lnTo>
                <a:lnTo>
                  <a:pt x="2007" y="191"/>
                </a:lnTo>
                <a:lnTo>
                  <a:pt x="1979" y="208"/>
                </a:lnTo>
                <a:lnTo>
                  <a:pt x="1952" y="226"/>
                </a:lnTo>
                <a:lnTo>
                  <a:pt x="1925" y="244"/>
                </a:lnTo>
                <a:lnTo>
                  <a:pt x="1899" y="263"/>
                </a:lnTo>
                <a:lnTo>
                  <a:pt x="1873" y="282"/>
                </a:lnTo>
                <a:lnTo>
                  <a:pt x="1847" y="303"/>
                </a:lnTo>
                <a:lnTo>
                  <a:pt x="1822" y="323"/>
                </a:lnTo>
                <a:lnTo>
                  <a:pt x="1797" y="344"/>
                </a:lnTo>
                <a:lnTo>
                  <a:pt x="1774" y="366"/>
                </a:lnTo>
                <a:lnTo>
                  <a:pt x="1751" y="388"/>
                </a:lnTo>
                <a:lnTo>
                  <a:pt x="1728" y="411"/>
                </a:lnTo>
                <a:lnTo>
                  <a:pt x="1706" y="433"/>
                </a:lnTo>
                <a:lnTo>
                  <a:pt x="1685" y="458"/>
                </a:lnTo>
                <a:lnTo>
                  <a:pt x="1664" y="481"/>
                </a:lnTo>
                <a:lnTo>
                  <a:pt x="1643" y="506"/>
                </a:lnTo>
                <a:lnTo>
                  <a:pt x="1623" y="532"/>
                </a:lnTo>
                <a:lnTo>
                  <a:pt x="1604" y="557"/>
                </a:lnTo>
                <a:lnTo>
                  <a:pt x="1586" y="584"/>
                </a:lnTo>
                <a:lnTo>
                  <a:pt x="1568" y="610"/>
                </a:lnTo>
                <a:lnTo>
                  <a:pt x="1550" y="638"/>
                </a:lnTo>
                <a:lnTo>
                  <a:pt x="1533" y="665"/>
                </a:lnTo>
                <a:lnTo>
                  <a:pt x="1517" y="693"/>
                </a:lnTo>
                <a:lnTo>
                  <a:pt x="1503" y="721"/>
                </a:lnTo>
                <a:lnTo>
                  <a:pt x="1488" y="750"/>
                </a:lnTo>
                <a:lnTo>
                  <a:pt x="1474" y="778"/>
                </a:lnTo>
                <a:lnTo>
                  <a:pt x="1461" y="809"/>
                </a:lnTo>
                <a:lnTo>
                  <a:pt x="1448" y="838"/>
                </a:lnTo>
                <a:lnTo>
                  <a:pt x="1436" y="868"/>
                </a:lnTo>
                <a:lnTo>
                  <a:pt x="1425" y="899"/>
                </a:lnTo>
                <a:lnTo>
                  <a:pt x="1415" y="930"/>
                </a:lnTo>
                <a:lnTo>
                  <a:pt x="1406" y="962"/>
                </a:lnTo>
                <a:lnTo>
                  <a:pt x="1397" y="993"/>
                </a:lnTo>
                <a:lnTo>
                  <a:pt x="1389" y="1025"/>
                </a:lnTo>
                <a:lnTo>
                  <a:pt x="1381" y="1057"/>
                </a:lnTo>
                <a:lnTo>
                  <a:pt x="1376" y="1089"/>
                </a:lnTo>
                <a:lnTo>
                  <a:pt x="1370" y="1121"/>
                </a:lnTo>
                <a:lnTo>
                  <a:pt x="1366" y="1155"/>
                </a:lnTo>
                <a:lnTo>
                  <a:pt x="1361" y="1188"/>
                </a:lnTo>
                <a:lnTo>
                  <a:pt x="1358" y="1221"/>
                </a:lnTo>
                <a:lnTo>
                  <a:pt x="1355" y="1255"/>
                </a:lnTo>
                <a:lnTo>
                  <a:pt x="1354" y="1289"/>
                </a:lnTo>
                <a:lnTo>
                  <a:pt x="1354" y="1324"/>
                </a:lnTo>
                <a:lnTo>
                  <a:pt x="1354" y="1357"/>
                </a:lnTo>
                <a:lnTo>
                  <a:pt x="1355" y="1391"/>
                </a:lnTo>
                <a:lnTo>
                  <a:pt x="1358" y="1425"/>
                </a:lnTo>
                <a:lnTo>
                  <a:pt x="1361" y="1459"/>
                </a:lnTo>
                <a:lnTo>
                  <a:pt x="1366" y="1492"/>
                </a:lnTo>
                <a:lnTo>
                  <a:pt x="1370" y="1525"/>
                </a:lnTo>
                <a:lnTo>
                  <a:pt x="1376" y="1557"/>
                </a:lnTo>
                <a:lnTo>
                  <a:pt x="1381" y="1590"/>
                </a:lnTo>
                <a:lnTo>
                  <a:pt x="1389" y="1622"/>
                </a:lnTo>
                <a:lnTo>
                  <a:pt x="1397" y="1654"/>
                </a:lnTo>
                <a:lnTo>
                  <a:pt x="1406" y="1686"/>
                </a:lnTo>
                <a:lnTo>
                  <a:pt x="1415" y="1717"/>
                </a:lnTo>
                <a:lnTo>
                  <a:pt x="1425" y="1748"/>
                </a:lnTo>
                <a:lnTo>
                  <a:pt x="1436" y="1778"/>
                </a:lnTo>
                <a:lnTo>
                  <a:pt x="1448" y="1808"/>
                </a:lnTo>
                <a:lnTo>
                  <a:pt x="1461" y="1839"/>
                </a:lnTo>
                <a:lnTo>
                  <a:pt x="1474" y="1868"/>
                </a:lnTo>
                <a:lnTo>
                  <a:pt x="1488" y="1897"/>
                </a:lnTo>
                <a:lnTo>
                  <a:pt x="1503" y="1925"/>
                </a:lnTo>
                <a:lnTo>
                  <a:pt x="1517" y="1954"/>
                </a:lnTo>
                <a:lnTo>
                  <a:pt x="1533" y="1983"/>
                </a:lnTo>
                <a:lnTo>
                  <a:pt x="1550" y="2010"/>
                </a:lnTo>
                <a:lnTo>
                  <a:pt x="1568" y="2036"/>
                </a:lnTo>
                <a:lnTo>
                  <a:pt x="1586" y="2063"/>
                </a:lnTo>
                <a:lnTo>
                  <a:pt x="1604" y="2089"/>
                </a:lnTo>
                <a:lnTo>
                  <a:pt x="1623" y="2115"/>
                </a:lnTo>
                <a:lnTo>
                  <a:pt x="1643" y="2140"/>
                </a:lnTo>
                <a:lnTo>
                  <a:pt x="1664" y="2165"/>
                </a:lnTo>
                <a:lnTo>
                  <a:pt x="1685" y="2189"/>
                </a:lnTo>
                <a:lnTo>
                  <a:pt x="1706" y="2213"/>
                </a:lnTo>
                <a:lnTo>
                  <a:pt x="1728" y="2237"/>
                </a:lnTo>
                <a:lnTo>
                  <a:pt x="1751" y="2259"/>
                </a:lnTo>
                <a:lnTo>
                  <a:pt x="1774" y="2282"/>
                </a:lnTo>
                <a:lnTo>
                  <a:pt x="1797" y="2303"/>
                </a:lnTo>
                <a:lnTo>
                  <a:pt x="1822" y="2324"/>
                </a:lnTo>
                <a:lnTo>
                  <a:pt x="1847" y="2345"/>
                </a:lnTo>
                <a:lnTo>
                  <a:pt x="1873" y="2365"/>
                </a:lnTo>
                <a:lnTo>
                  <a:pt x="1899" y="2384"/>
                </a:lnTo>
                <a:lnTo>
                  <a:pt x="1925" y="2403"/>
                </a:lnTo>
                <a:lnTo>
                  <a:pt x="1952" y="2421"/>
                </a:lnTo>
                <a:lnTo>
                  <a:pt x="1979" y="2438"/>
                </a:lnTo>
                <a:lnTo>
                  <a:pt x="2007" y="2455"/>
                </a:lnTo>
                <a:lnTo>
                  <a:pt x="2035" y="2472"/>
                </a:lnTo>
                <a:lnTo>
                  <a:pt x="2063" y="2487"/>
                </a:lnTo>
                <a:lnTo>
                  <a:pt x="2092" y="2502"/>
                </a:lnTo>
                <a:lnTo>
                  <a:pt x="2121" y="2517"/>
                </a:lnTo>
                <a:lnTo>
                  <a:pt x="2152" y="2530"/>
                </a:lnTo>
                <a:lnTo>
                  <a:pt x="2181" y="2542"/>
                </a:lnTo>
                <a:lnTo>
                  <a:pt x="2212" y="2555"/>
                </a:lnTo>
                <a:lnTo>
                  <a:pt x="2243" y="2566"/>
                </a:lnTo>
                <a:lnTo>
                  <a:pt x="2274" y="2577"/>
                </a:lnTo>
                <a:lnTo>
                  <a:pt x="2306" y="2587"/>
                </a:lnTo>
                <a:lnTo>
                  <a:pt x="2338" y="2596"/>
                </a:lnTo>
                <a:lnTo>
                  <a:pt x="2370" y="2605"/>
                </a:lnTo>
                <a:lnTo>
                  <a:pt x="2402" y="2613"/>
                </a:lnTo>
                <a:lnTo>
                  <a:pt x="2436" y="2620"/>
                </a:lnTo>
                <a:lnTo>
                  <a:pt x="2469" y="2626"/>
                </a:lnTo>
                <a:lnTo>
                  <a:pt x="2503" y="2631"/>
                </a:lnTo>
                <a:lnTo>
                  <a:pt x="2536" y="2636"/>
                </a:lnTo>
                <a:lnTo>
                  <a:pt x="2570" y="2640"/>
                </a:lnTo>
                <a:lnTo>
                  <a:pt x="2605" y="2643"/>
                </a:lnTo>
                <a:lnTo>
                  <a:pt x="2639" y="2645"/>
                </a:lnTo>
                <a:lnTo>
                  <a:pt x="2673" y="2646"/>
                </a:lnTo>
                <a:lnTo>
                  <a:pt x="2708" y="2647"/>
                </a:lnTo>
                <a:close/>
              </a:path>
            </a:pathLst>
          </a:custGeom>
          <a:solidFill>
            <a:srgbClr val="FACD89"/>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sz="1350">
              <a:solidFill>
                <a:srgbClr val="FFFFFF"/>
              </a:solidFill>
              <a:latin typeface="+mn-ea"/>
              <a:ea typeface="+mn-ea"/>
            </a:endParaRPr>
          </a:p>
        </p:txBody>
      </p:sp>
      <p:sp>
        <p:nvSpPr>
          <p:cNvPr id="24" name="矩形 23"/>
          <p:cNvSpPr/>
          <p:nvPr/>
        </p:nvSpPr>
        <p:spPr>
          <a:xfrm>
            <a:off x="513715" y="2433320"/>
            <a:ext cx="1889760" cy="829945"/>
          </a:xfrm>
          <a:prstGeom prst="rect">
            <a:avLst/>
          </a:prstGeom>
        </p:spPr>
        <p:txBody>
          <a:bodyPr wrap="square">
            <a:spAutoFit/>
          </a:bodyPr>
          <a:lstStyle/>
          <a:p>
            <a:pPr algn="ctr">
              <a:lnSpc>
                <a:spcPct val="15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第七，情绪转移，寻求升华。</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sp>
        <p:nvSpPr>
          <p:cNvPr id="25" name="矩形 24"/>
          <p:cNvSpPr/>
          <p:nvPr/>
        </p:nvSpPr>
        <p:spPr>
          <a:xfrm>
            <a:off x="6529705" y="2421255"/>
            <a:ext cx="1843405" cy="829945"/>
          </a:xfrm>
          <a:prstGeom prst="rect">
            <a:avLst/>
          </a:prstGeom>
        </p:spPr>
        <p:txBody>
          <a:bodyPr wrap="square">
            <a:spAutoFit/>
          </a:bodyPr>
          <a:lstStyle/>
          <a:p>
            <a:pPr algn="ctr">
              <a:lnSpc>
                <a:spcPct val="15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第十，学会幽默，自我解嘲。</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sp>
        <p:nvSpPr>
          <p:cNvPr id="26" name="矩形 25"/>
          <p:cNvSpPr/>
          <p:nvPr/>
        </p:nvSpPr>
        <p:spPr>
          <a:xfrm>
            <a:off x="2468880" y="3634105"/>
            <a:ext cx="1949450" cy="829945"/>
          </a:xfrm>
          <a:prstGeom prst="rect">
            <a:avLst/>
          </a:prstGeom>
        </p:spPr>
        <p:txBody>
          <a:bodyPr wrap="square">
            <a:spAutoFit/>
          </a:bodyPr>
          <a:lstStyle/>
          <a:p>
            <a:pPr algn="ctr">
              <a:lnSpc>
                <a:spcPct val="15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第八，学会宣泄，摆脱压力。</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sp>
        <p:nvSpPr>
          <p:cNvPr id="27" name="矩形 26"/>
          <p:cNvSpPr/>
          <p:nvPr/>
        </p:nvSpPr>
        <p:spPr>
          <a:xfrm>
            <a:off x="4626441" y="3621475"/>
            <a:ext cx="2065684" cy="829945"/>
          </a:xfrm>
          <a:prstGeom prst="rect">
            <a:avLst/>
          </a:prstGeom>
        </p:spPr>
        <p:txBody>
          <a:bodyPr wrap="square">
            <a:spAutoFit/>
          </a:bodyPr>
          <a:lstStyle/>
          <a:p>
            <a:pPr algn="ctr">
              <a:lnSpc>
                <a:spcPct val="15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第九，必要时进行心理咨询。</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bldLvl="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文本框 16"/>
          <p:cNvSpPr txBox="1"/>
          <p:nvPr/>
        </p:nvSpPr>
        <p:spPr>
          <a:xfrm>
            <a:off x="755375" y="450"/>
            <a:ext cx="2941983" cy="368300"/>
          </a:xfrm>
          <a:prstGeom prst="rect">
            <a:avLst/>
          </a:prstGeom>
          <a:noFill/>
        </p:spPr>
        <p:txBody>
          <a:bodyPr wrap="square" rtlCol="0">
            <a:spAutoFit/>
          </a:bodyPr>
          <a:lstStyle/>
          <a:p>
            <a:pPr algn="ctr"/>
            <a:r>
              <a:rPr lang="zh-CN" altLang="en-US" dirty="0">
                <a:solidFill>
                  <a:schemeClr val="tx1">
                    <a:lumMod val="75000"/>
                    <a:lumOff val="25000"/>
                  </a:schemeClr>
                </a:solidFill>
                <a:latin typeface="宋体" panose="02010600030101010101" pitchFamily="2" charset="-122"/>
                <a:ea typeface="宋体" panose="02010600030101010101" pitchFamily="2" charset="-122"/>
              </a:rPr>
              <a:t>二、将挫折变为财富</a:t>
            </a:r>
            <a:endParaRPr lang="zh-CN" altLang="en-US" dirty="0">
              <a:solidFill>
                <a:schemeClr val="tx1">
                  <a:lumMod val="75000"/>
                  <a:lumOff val="25000"/>
                </a:schemeClr>
              </a:solidFill>
              <a:latin typeface="宋体" panose="02010600030101010101" pitchFamily="2" charset="-122"/>
              <a:ea typeface="宋体" panose="02010600030101010101" pitchFamily="2" charset="-122"/>
            </a:endParaRPr>
          </a:p>
        </p:txBody>
      </p:sp>
      <p:sp>
        <p:nvSpPr>
          <p:cNvPr id="2" name="矩形 1"/>
          <p:cNvSpPr/>
          <p:nvPr/>
        </p:nvSpPr>
        <p:spPr>
          <a:xfrm>
            <a:off x="3488636" y="214201"/>
            <a:ext cx="5655365" cy="34289"/>
          </a:xfrm>
          <a:prstGeom prst="rect">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 name="矩形 6"/>
          <p:cNvSpPr/>
          <p:nvPr/>
        </p:nvSpPr>
        <p:spPr>
          <a:xfrm>
            <a:off x="326390" y="1121410"/>
            <a:ext cx="4700270" cy="3284220"/>
          </a:xfrm>
          <a:prstGeom prst="rect">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 name="矩形 8"/>
          <p:cNvSpPr/>
          <p:nvPr/>
        </p:nvSpPr>
        <p:spPr>
          <a:xfrm>
            <a:off x="611505" y="1158240"/>
            <a:ext cx="4267200" cy="3122930"/>
          </a:xfrm>
          <a:prstGeom prst="rect">
            <a:avLst/>
          </a:prstGeom>
        </p:spPr>
        <p:txBody>
          <a:bodyPr wrap="square">
            <a:spAutoFit/>
          </a:bodyPr>
          <a:lstStyle/>
          <a:p>
            <a:pPr algn="l">
              <a:lnSpc>
                <a:spcPct val="150000"/>
              </a:lnSpc>
              <a:spcAft>
                <a:spcPts val="600"/>
              </a:spcAft>
            </a:pPr>
            <a:r>
              <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rPr>
              <a:t>挫折是一个人在达成目标的活动中受到了阻碍和干扰，使目标未能实现时而产生的一种紧张状态或情绪反应。</a:t>
            </a:r>
            <a:endPar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endParaRPr>
          </a:p>
          <a:p>
            <a:pPr algn="l">
              <a:lnSpc>
                <a:spcPct val="150000"/>
              </a:lnSpc>
              <a:spcAft>
                <a:spcPts val="600"/>
              </a:spcAft>
            </a:pPr>
            <a:r>
              <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rPr>
              <a:t>目标犹如远方美丽的景色，我们在通往目标的过程中，路上会有坎坷。从一定程度上说，挫折是我们生命的一部分，因为每个人的生命中都会有难以割舍的东西。当然，如果你无欲无求，那挫折就与你无缘了。</a:t>
            </a:r>
            <a:endPar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pic>
        <p:nvPicPr>
          <p:cNvPr id="3" name="图片 2"/>
          <p:cNvPicPr>
            <a:picLocks noChangeAspect="1"/>
          </p:cNvPicPr>
          <p:nvPr/>
        </p:nvPicPr>
        <p:blipFill>
          <a:blip r:embed="rId1"/>
          <a:stretch>
            <a:fillRect/>
          </a:stretch>
        </p:blipFill>
        <p:spPr>
          <a:xfrm>
            <a:off x="5424805" y="1121410"/>
            <a:ext cx="3345180" cy="3153410"/>
          </a:xfrm>
          <a:prstGeom prst="rect">
            <a:avLst/>
          </a:prstGeom>
        </p:spPr>
      </p:pic>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1000"/>
                                        <p:tgtEl>
                                          <p:spTgt spid="9"/>
                                        </p:tgtEl>
                                      </p:cBhvr>
                                    </p:animEffect>
                                    <p:anim calcmode="lin" valueType="num">
                                      <p:cBhvr>
                                        <p:cTn id="11" dur="1000" fill="hold"/>
                                        <p:tgtEl>
                                          <p:spTgt spid="9"/>
                                        </p:tgtEl>
                                        <p:attrNameLst>
                                          <p:attrName>ppt_x</p:attrName>
                                        </p:attrNameLst>
                                      </p:cBhvr>
                                      <p:tavLst>
                                        <p:tav tm="0">
                                          <p:val>
                                            <p:strVal val="#ppt_x"/>
                                          </p:val>
                                        </p:tav>
                                        <p:tav tm="100000">
                                          <p:val>
                                            <p:strVal val="#ppt_x"/>
                                          </p:val>
                                        </p:tav>
                                      </p:tavLst>
                                    </p:anim>
                                    <p:anim calcmode="lin" valueType="num">
                                      <p:cBhvr>
                                        <p:cTn id="12"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488636" y="214201"/>
            <a:ext cx="5655365" cy="34289"/>
          </a:xfrm>
          <a:prstGeom prst="rect">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 name="Rectangle 8"/>
          <p:cNvSpPr>
            <a:spLocks noChangeArrowheads="1"/>
          </p:cNvSpPr>
          <p:nvPr/>
        </p:nvSpPr>
        <p:spPr bwMode="auto">
          <a:xfrm>
            <a:off x="2291328" y="1935643"/>
            <a:ext cx="835497" cy="837268"/>
          </a:xfrm>
          <a:prstGeom prst="rect">
            <a:avLst/>
          </a:prstGeom>
          <a:solidFill>
            <a:srgbClr val="FACD89"/>
          </a:solidFill>
          <a:ln>
            <a:noFill/>
          </a:ln>
        </p:spPr>
        <p:txBody>
          <a:bodyPr vert="horz" wrap="square" lIns="68580" tIns="34290" rIns="68580" bIns="34290" numCol="1" anchor="t" anchorCtr="0" compatLnSpc="1"/>
          <a:lstStyle/>
          <a:p>
            <a:pPr algn="ctr"/>
            <a:endParaRPr lang="zh-CN" altLang="en-US" sz="1350">
              <a:latin typeface="宋体" panose="02010600030101010101" pitchFamily="2" charset="-122"/>
              <a:ea typeface="宋体" panose="02010600030101010101" pitchFamily="2" charset="-122"/>
              <a:cs typeface="宋体" panose="02010600030101010101" pitchFamily="2" charset="-122"/>
            </a:endParaRPr>
          </a:p>
        </p:txBody>
      </p:sp>
      <p:sp>
        <p:nvSpPr>
          <p:cNvPr id="8" name="矩形 7"/>
          <p:cNvSpPr/>
          <p:nvPr/>
        </p:nvSpPr>
        <p:spPr>
          <a:xfrm>
            <a:off x="2291043" y="2237694"/>
            <a:ext cx="716280" cy="414020"/>
          </a:xfrm>
          <a:prstGeom prst="rect">
            <a:avLst/>
          </a:prstGeom>
        </p:spPr>
        <p:txBody>
          <a:bodyPr wrap="none">
            <a:spAutoFit/>
          </a:bodyPr>
          <a:lstStyle/>
          <a:p>
            <a:pPr algn="ctr"/>
            <a:r>
              <a:rPr lang="zh-CN" sz="2100" dirty="0">
                <a:solidFill>
                  <a:srgbClr val="FFFFFF"/>
                </a:solidFill>
                <a:latin typeface="宋体" panose="02010600030101010101" pitchFamily="2" charset="-122"/>
                <a:ea typeface="宋体" panose="02010600030101010101" pitchFamily="2" charset="-122"/>
                <a:cs typeface="宋体" panose="02010600030101010101" pitchFamily="2" charset="-122"/>
              </a:rPr>
              <a:t>补偿</a:t>
            </a:r>
            <a:endParaRPr lang="zh-CN" sz="2100" dirty="0">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
        <p:nvSpPr>
          <p:cNvPr id="9" name="Rectangle 14"/>
          <p:cNvSpPr>
            <a:spLocks noChangeArrowheads="1"/>
          </p:cNvSpPr>
          <p:nvPr/>
        </p:nvSpPr>
        <p:spPr bwMode="auto">
          <a:xfrm>
            <a:off x="6242301" y="1972395"/>
            <a:ext cx="830186" cy="833728"/>
          </a:xfrm>
          <a:prstGeom prst="rect">
            <a:avLst/>
          </a:prstGeom>
          <a:solidFill>
            <a:srgbClr val="FACD89"/>
          </a:solidFill>
          <a:ln>
            <a:noFill/>
          </a:ln>
        </p:spPr>
        <p:txBody>
          <a:bodyPr vert="horz" wrap="square" lIns="68580" tIns="34290" rIns="68580" bIns="34290" numCol="1" anchor="t" anchorCtr="0" compatLnSpc="1"/>
          <a:lstStyle/>
          <a:p>
            <a:pPr algn="ctr"/>
            <a:endParaRPr lang="zh-CN" altLang="en-US" sz="1350">
              <a:latin typeface="宋体" panose="02010600030101010101" pitchFamily="2" charset="-122"/>
              <a:ea typeface="宋体" panose="02010600030101010101" pitchFamily="2" charset="-122"/>
              <a:cs typeface="宋体" panose="02010600030101010101" pitchFamily="2" charset="-122"/>
            </a:endParaRPr>
          </a:p>
        </p:txBody>
      </p:sp>
      <p:sp>
        <p:nvSpPr>
          <p:cNvPr id="10" name="矩形 9"/>
          <p:cNvSpPr/>
          <p:nvPr/>
        </p:nvSpPr>
        <p:spPr>
          <a:xfrm>
            <a:off x="6298897" y="2237482"/>
            <a:ext cx="716280" cy="414020"/>
          </a:xfrm>
          <a:prstGeom prst="rect">
            <a:avLst/>
          </a:prstGeom>
        </p:spPr>
        <p:txBody>
          <a:bodyPr wrap="none">
            <a:spAutoFit/>
          </a:bodyPr>
          <a:lstStyle/>
          <a:p>
            <a:pPr algn="ctr"/>
            <a:r>
              <a:rPr lang="zh-CN" sz="2100" dirty="0">
                <a:solidFill>
                  <a:srgbClr val="FFFFFF"/>
                </a:solidFill>
                <a:latin typeface="宋体" panose="02010600030101010101" pitchFamily="2" charset="-122"/>
                <a:ea typeface="宋体" panose="02010600030101010101" pitchFamily="2" charset="-122"/>
                <a:cs typeface="宋体" panose="02010600030101010101" pitchFamily="2" charset="-122"/>
              </a:rPr>
              <a:t>幽默</a:t>
            </a:r>
            <a:endParaRPr lang="zh-CN" sz="2100" dirty="0">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
        <p:nvSpPr>
          <p:cNvPr id="11" name="Rectangle 11"/>
          <p:cNvSpPr>
            <a:spLocks noChangeArrowheads="1"/>
          </p:cNvSpPr>
          <p:nvPr/>
        </p:nvSpPr>
        <p:spPr bwMode="auto">
          <a:xfrm>
            <a:off x="4132543" y="2882329"/>
            <a:ext cx="835497" cy="835497"/>
          </a:xfrm>
          <a:prstGeom prst="rect">
            <a:avLst/>
          </a:prstGeom>
          <a:solidFill>
            <a:srgbClr val="FACD89"/>
          </a:solidFill>
          <a:ln>
            <a:noFill/>
          </a:ln>
        </p:spPr>
        <p:txBody>
          <a:bodyPr vert="horz" wrap="square" lIns="68580" tIns="34290" rIns="68580" bIns="34290" numCol="1" anchor="t" anchorCtr="0" compatLnSpc="1"/>
          <a:lstStyle/>
          <a:p>
            <a:pPr algn="ctr"/>
            <a:endParaRPr lang="zh-CN" altLang="en-US" sz="1350">
              <a:latin typeface="宋体" panose="02010600030101010101" pitchFamily="2" charset="-122"/>
              <a:ea typeface="宋体" panose="02010600030101010101" pitchFamily="2" charset="-122"/>
              <a:cs typeface="宋体" panose="02010600030101010101" pitchFamily="2" charset="-122"/>
            </a:endParaRPr>
          </a:p>
        </p:txBody>
      </p:sp>
      <p:sp>
        <p:nvSpPr>
          <p:cNvPr id="12" name="矩形 11"/>
          <p:cNvSpPr/>
          <p:nvPr/>
        </p:nvSpPr>
        <p:spPr>
          <a:xfrm>
            <a:off x="4192409" y="3152417"/>
            <a:ext cx="716280" cy="414020"/>
          </a:xfrm>
          <a:prstGeom prst="rect">
            <a:avLst/>
          </a:prstGeom>
        </p:spPr>
        <p:txBody>
          <a:bodyPr wrap="none">
            <a:spAutoFit/>
          </a:bodyPr>
          <a:lstStyle/>
          <a:p>
            <a:pPr algn="ctr"/>
            <a:r>
              <a:rPr lang="zh-CN" altLang="en-US" sz="2100" dirty="0">
                <a:solidFill>
                  <a:srgbClr val="FFFFFF"/>
                </a:solidFill>
                <a:latin typeface="宋体" panose="02010600030101010101" pitchFamily="2" charset="-122"/>
                <a:ea typeface="宋体" panose="02010600030101010101" pitchFamily="2" charset="-122"/>
                <a:cs typeface="宋体" panose="02010600030101010101" pitchFamily="2" charset="-122"/>
              </a:rPr>
              <a:t>升华</a:t>
            </a:r>
            <a:endParaRPr lang="zh-CN" altLang="en-US" sz="2100" dirty="0">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
        <p:nvSpPr>
          <p:cNvPr id="14" name="椭圆 13"/>
          <p:cNvSpPr/>
          <p:nvPr/>
        </p:nvSpPr>
        <p:spPr>
          <a:xfrm>
            <a:off x="3201135" y="2109843"/>
            <a:ext cx="127371" cy="127371"/>
          </a:xfrm>
          <a:prstGeom prst="ellipse">
            <a:avLst/>
          </a:prstGeom>
          <a:solidFill>
            <a:srgbClr val="FACD89"/>
          </a:solidFill>
          <a:ln>
            <a:noFill/>
          </a:ln>
        </p:spPr>
        <p:txBody>
          <a:bodyPr vert="horz" wrap="square" lIns="68580" tIns="34290" rIns="68580" bIns="34290" numCol="1" anchor="t" anchorCtr="0" compatLnSpc="1"/>
          <a:lstStyle/>
          <a:p>
            <a:endParaRPr lang="zh-CN" altLang="en-US" sz="1350"/>
          </a:p>
        </p:txBody>
      </p:sp>
      <p:sp>
        <p:nvSpPr>
          <p:cNvPr id="16" name="椭圆 15"/>
          <p:cNvSpPr/>
          <p:nvPr/>
        </p:nvSpPr>
        <p:spPr>
          <a:xfrm>
            <a:off x="6050687" y="2110242"/>
            <a:ext cx="127371" cy="127371"/>
          </a:xfrm>
          <a:prstGeom prst="ellipse">
            <a:avLst/>
          </a:prstGeom>
          <a:solidFill>
            <a:srgbClr val="FACD89"/>
          </a:solidFill>
          <a:ln>
            <a:noFill/>
          </a:ln>
        </p:spPr>
        <p:txBody>
          <a:bodyPr vert="horz" wrap="square" lIns="68580" tIns="34290" rIns="68580" bIns="34290" numCol="1" anchor="t" anchorCtr="0" compatLnSpc="1"/>
          <a:lstStyle/>
          <a:p>
            <a:endParaRPr lang="zh-CN" altLang="en-US" sz="1350"/>
          </a:p>
        </p:txBody>
      </p:sp>
      <p:sp>
        <p:nvSpPr>
          <p:cNvPr id="18" name="椭圆 17"/>
          <p:cNvSpPr/>
          <p:nvPr/>
        </p:nvSpPr>
        <p:spPr>
          <a:xfrm>
            <a:off x="4486099" y="2965534"/>
            <a:ext cx="127371" cy="127371"/>
          </a:xfrm>
          <a:prstGeom prst="ellipse">
            <a:avLst/>
          </a:prstGeom>
          <a:solidFill>
            <a:srgbClr val="FACD89"/>
          </a:solidFill>
          <a:ln>
            <a:noFill/>
          </a:ln>
        </p:spPr>
        <p:txBody>
          <a:bodyPr vert="horz" wrap="square" lIns="68580" tIns="34290" rIns="68580" bIns="34290" numCol="1" anchor="t" anchorCtr="0" compatLnSpc="1"/>
          <a:lstStyle/>
          <a:p>
            <a:endParaRPr lang="zh-CN" altLang="en-US" sz="1350"/>
          </a:p>
        </p:txBody>
      </p:sp>
      <p:sp>
        <p:nvSpPr>
          <p:cNvPr id="20" name="任意多边形 55"/>
          <p:cNvSpPr/>
          <p:nvPr/>
        </p:nvSpPr>
        <p:spPr>
          <a:xfrm rot="5400000" flipV="1">
            <a:off x="4079875" y="2442210"/>
            <a:ext cx="1016635" cy="76200"/>
          </a:xfrm>
          <a:custGeom>
            <a:avLst/>
            <a:gdLst>
              <a:gd name="connsiteX0" fmla="*/ 0 w 1447800"/>
              <a:gd name="connsiteY0" fmla="*/ 0 h 0"/>
              <a:gd name="connsiteX1" fmla="*/ 1447800 w 1447800"/>
              <a:gd name="connsiteY1" fmla="*/ 0 h 0"/>
            </a:gdLst>
            <a:ahLst/>
            <a:cxnLst>
              <a:cxn ang="0">
                <a:pos x="connsiteX0" y="connsiteY0"/>
              </a:cxn>
              <a:cxn ang="0">
                <a:pos x="connsiteX1" y="connsiteY1"/>
              </a:cxn>
            </a:cxnLst>
            <a:rect l="l" t="t" r="r" b="b"/>
            <a:pathLst>
              <a:path w="1447800">
                <a:moveTo>
                  <a:pt x="0" y="0"/>
                </a:moveTo>
                <a:lnTo>
                  <a:pt x="1447800" y="0"/>
                </a:lnTo>
              </a:path>
            </a:pathLst>
          </a:custGeom>
          <a:noFill/>
          <a:ln w="3175">
            <a:solidFill>
              <a:schemeClr val="bg1">
                <a:lumMod val="75000"/>
              </a:schemeClr>
            </a:solidFill>
          </a:ln>
        </p:spPr>
        <p:txBody>
          <a:bodyPr vert="horz" wrap="square" lIns="68580" tIns="34290" rIns="68580" bIns="34290" numCol="1" anchor="t" anchorCtr="0" compatLnSpc="1"/>
          <a:lstStyle/>
          <a:p>
            <a:endParaRPr lang="zh-CN" altLang="en-US" sz="1350"/>
          </a:p>
        </p:txBody>
      </p:sp>
      <p:sp>
        <p:nvSpPr>
          <p:cNvPr id="21" name="任意多边形 56"/>
          <p:cNvSpPr/>
          <p:nvPr/>
        </p:nvSpPr>
        <p:spPr>
          <a:xfrm>
            <a:off x="3328670" y="1887220"/>
            <a:ext cx="803910" cy="293370"/>
          </a:xfrm>
          <a:custGeom>
            <a:avLst/>
            <a:gdLst>
              <a:gd name="connsiteX0" fmla="*/ 0 w 466725"/>
              <a:gd name="connsiteY0" fmla="*/ 314325 h 314325"/>
              <a:gd name="connsiteX1" fmla="*/ 466725 w 466725"/>
              <a:gd name="connsiteY1" fmla="*/ 0 h 314325"/>
            </a:gdLst>
            <a:ahLst/>
            <a:cxnLst>
              <a:cxn ang="0">
                <a:pos x="connsiteX0" y="connsiteY0"/>
              </a:cxn>
              <a:cxn ang="0">
                <a:pos x="connsiteX1" y="connsiteY1"/>
              </a:cxn>
            </a:cxnLst>
            <a:rect l="l" t="t" r="r" b="b"/>
            <a:pathLst>
              <a:path w="466725" h="314325">
                <a:moveTo>
                  <a:pt x="0" y="314325"/>
                </a:moveTo>
                <a:lnTo>
                  <a:pt x="466725" y="0"/>
                </a:lnTo>
              </a:path>
            </a:pathLst>
          </a:custGeom>
          <a:noFill/>
          <a:ln w="3175">
            <a:solidFill>
              <a:schemeClr val="bg1">
                <a:lumMod val="75000"/>
              </a:schemeClr>
            </a:solidFill>
          </a:ln>
        </p:spPr>
        <p:txBody>
          <a:bodyPr vert="horz" wrap="square" lIns="68580" tIns="34290" rIns="68580" bIns="34290" numCol="1" anchor="t" anchorCtr="0" compatLnSpc="1"/>
          <a:lstStyle/>
          <a:p>
            <a:endParaRPr lang="zh-CN" altLang="en-US" sz="1350">
              <a:solidFill>
                <a:schemeClr val="tx1"/>
              </a:solidFill>
              <a:latin typeface="Calibri" panose="020F0502020204030204" pitchFamily="34" charset="0"/>
              <a:ea typeface="宋体" panose="02010600030101010101" pitchFamily="2" charset="-122"/>
            </a:endParaRPr>
          </a:p>
        </p:txBody>
      </p:sp>
      <p:sp>
        <p:nvSpPr>
          <p:cNvPr id="22" name="任意多边形 58"/>
          <p:cNvSpPr/>
          <p:nvPr/>
        </p:nvSpPr>
        <p:spPr>
          <a:xfrm>
            <a:off x="5302250" y="1823085"/>
            <a:ext cx="795020" cy="357505"/>
          </a:xfrm>
          <a:custGeom>
            <a:avLst/>
            <a:gdLst>
              <a:gd name="connsiteX0" fmla="*/ 0 w 352425"/>
              <a:gd name="connsiteY0" fmla="*/ 0 h 352425"/>
              <a:gd name="connsiteX1" fmla="*/ 352425 w 352425"/>
              <a:gd name="connsiteY1" fmla="*/ 352425 h 352425"/>
            </a:gdLst>
            <a:ahLst/>
            <a:cxnLst>
              <a:cxn ang="0">
                <a:pos x="connsiteX0" y="connsiteY0"/>
              </a:cxn>
              <a:cxn ang="0">
                <a:pos x="connsiteX1" y="connsiteY1"/>
              </a:cxn>
            </a:cxnLst>
            <a:rect l="l" t="t" r="r" b="b"/>
            <a:pathLst>
              <a:path w="352425" h="352425">
                <a:moveTo>
                  <a:pt x="0" y="0"/>
                </a:moveTo>
                <a:lnTo>
                  <a:pt x="352425" y="352425"/>
                </a:lnTo>
              </a:path>
            </a:pathLst>
          </a:custGeom>
          <a:noFill/>
          <a:ln w="3175">
            <a:solidFill>
              <a:schemeClr val="bg1">
                <a:lumMod val="75000"/>
              </a:schemeClr>
            </a:solidFill>
          </a:ln>
        </p:spPr>
        <p:txBody>
          <a:bodyPr vert="horz" wrap="square" lIns="68580" tIns="34290" rIns="68580" bIns="34290" numCol="1" anchor="t" anchorCtr="0" compatLnSpc="1"/>
          <a:lstStyle/>
          <a:p>
            <a:endParaRPr lang="zh-CN" altLang="en-US" sz="1350">
              <a:solidFill>
                <a:schemeClr val="tx1"/>
              </a:solidFill>
              <a:latin typeface="Calibri" panose="020F0502020204030204" pitchFamily="34" charset="0"/>
              <a:ea typeface="宋体" panose="02010600030101010101" pitchFamily="2" charset="-122"/>
            </a:endParaRPr>
          </a:p>
        </p:txBody>
      </p:sp>
      <p:sp>
        <p:nvSpPr>
          <p:cNvPr id="23" name="KSO_Shape"/>
          <p:cNvSpPr>
            <a:spLocks noChangeAspect="1"/>
          </p:cNvSpPr>
          <p:nvPr/>
        </p:nvSpPr>
        <p:spPr bwMode="auto">
          <a:xfrm>
            <a:off x="4351583" y="1299274"/>
            <a:ext cx="461264" cy="592163"/>
          </a:xfrm>
          <a:custGeom>
            <a:avLst/>
            <a:gdLst>
              <a:gd name="T0" fmla="*/ 646796 w 5367"/>
              <a:gd name="T1" fmla="*/ 843536 h 6897"/>
              <a:gd name="T2" fmla="*/ 520861 w 5367"/>
              <a:gd name="T3" fmla="*/ 880824 h 6897"/>
              <a:gd name="T4" fmla="*/ 403764 w 5367"/>
              <a:gd name="T5" fmla="*/ 946285 h 6897"/>
              <a:gd name="T6" fmla="*/ 297714 w 5367"/>
              <a:gd name="T7" fmla="*/ 1036605 h 6897"/>
              <a:gd name="T8" fmla="*/ 204644 w 5367"/>
              <a:gd name="T9" fmla="*/ 1149850 h 6897"/>
              <a:gd name="T10" fmla="*/ 126487 w 5367"/>
              <a:gd name="T11" fmla="*/ 1282429 h 6897"/>
              <a:gd name="T12" fmla="*/ 65729 w 5367"/>
              <a:gd name="T13" fmla="*/ 1432134 h 6897"/>
              <a:gd name="T14" fmla="*/ 23475 w 5367"/>
              <a:gd name="T15" fmla="*/ 1595648 h 6897"/>
              <a:gd name="T16" fmla="*/ 2209 w 5367"/>
              <a:gd name="T17" fmla="*/ 1771316 h 6897"/>
              <a:gd name="T18" fmla="*/ 1481389 w 5367"/>
              <a:gd name="T19" fmla="*/ 1905000 h 6897"/>
              <a:gd name="T20" fmla="*/ 1480009 w 5367"/>
              <a:gd name="T21" fmla="*/ 1771316 h 6897"/>
              <a:gd name="T22" fmla="*/ 1459020 w 5367"/>
              <a:gd name="T23" fmla="*/ 1595648 h 6897"/>
              <a:gd name="T24" fmla="*/ 1417041 w 5367"/>
              <a:gd name="T25" fmla="*/ 1432134 h 6897"/>
              <a:gd name="T26" fmla="*/ 1355731 w 5367"/>
              <a:gd name="T27" fmla="*/ 1282429 h 6897"/>
              <a:gd name="T28" fmla="*/ 1277850 w 5367"/>
              <a:gd name="T29" fmla="*/ 1149850 h 6897"/>
              <a:gd name="T30" fmla="*/ 1184780 w 5367"/>
              <a:gd name="T31" fmla="*/ 1036605 h 6897"/>
              <a:gd name="T32" fmla="*/ 1078730 w 5367"/>
              <a:gd name="T33" fmla="*/ 946285 h 6897"/>
              <a:gd name="T34" fmla="*/ 961633 w 5367"/>
              <a:gd name="T35" fmla="*/ 880824 h 6897"/>
              <a:gd name="T36" fmla="*/ 835422 w 5367"/>
              <a:gd name="T37" fmla="*/ 843536 h 6897"/>
              <a:gd name="T38" fmla="*/ 747875 w 5367"/>
              <a:gd name="T39" fmla="*/ 731120 h 6897"/>
              <a:gd name="T40" fmla="*/ 805043 w 5367"/>
              <a:gd name="T41" fmla="*/ 726701 h 6897"/>
              <a:gd name="T42" fmla="*/ 868286 w 5367"/>
              <a:gd name="T43" fmla="*/ 711786 h 6897"/>
              <a:gd name="T44" fmla="*/ 926559 w 5367"/>
              <a:gd name="T45" fmla="*/ 686927 h 6897"/>
              <a:gd name="T46" fmla="*/ 979032 w 5367"/>
              <a:gd name="T47" fmla="*/ 653230 h 6897"/>
              <a:gd name="T48" fmla="*/ 1024876 w 5367"/>
              <a:gd name="T49" fmla="*/ 611246 h 6897"/>
              <a:gd name="T50" fmla="*/ 1063264 w 5367"/>
              <a:gd name="T51" fmla="*/ 562358 h 6897"/>
              <a:gd name="T52" fmla="*/ 1092815 w 5367"/>
              <a:gd name="T53" fmla="*/ 507945 h 6897"/>
              <a:gd name="T54" fmla="*/ 1112699 w 5367"/>
              <a:gd name="T55" fmla="*/ 448008 h 6897"/>
              <a:gd name="T56" fmla="*/ 1121813 w 5367"/>
              <a:gd name="T57" fmla="*/ 384204 h 6897"/>
              <a:gd name="T58" fmla="*/ 1120432 w 5367"/>
              <a:gd name="T59" fmla="*/ 328134 h 6897"/>
              <a:gd name="T60" fmla="*/ 1108004 w 5367"/>
              <a:gd name="T61" fmla="*/ 265711 h 6897"/>
              <a:gd name="T62" fmla="*/ 1085358 w 5367"/>
              <a:gd name="T63" fmla="*/ 207155 h 6897"/>
              <a:gd name="T64" fmla="*/ 1053322 w 5367"/>
              <a:gd name="T65" fmla="*/ 153847 h 6897"/>
              <a:gd name="T66" fmla="*/ 1012725 w 5367"/>
              <a:gd name="T67" fmla="*/ 107168 h 6897"/>
              <a:gd name="T68" fmla="*/ 964671 w 5367"/>
              <a:gd name="T69" fmla="*/ 67395 h 6897"/>
              <a:gd name="T70" fmla="*/ 910541 w 5367"/>
              <a:gd name="T71" fmla="*/ 36183 h 6897"/>
              <a:gd name="T72" fmla="*/ 850335 w 5367"/>
              <a:gd name="T73" fmla="*/ 14087 h 6897"/>
              <a:gd name="T74" fmla="*/ 786263 w 5367"/>
              <a:gd name="T75" fmla="*/ 1933 h 6897"/>
              <a:gd name="T76" fmla="*/ 728819 w 5367"/>
              <a:gd name="T77" fmla="*/ 276 h 6897"/>
              <a:gd name="T78" fmla="*/ 663366 w 5367"/>
              <a:gd name="T79" fmla="*/ 9391 h 6897"/>
              <a:gd name="T80" fmla="*/ 602332 w 5367"/>
              <a:gd name="T81" fmla="*/ 28726 h 6897"/>
              <a:gd name="T82" fmla="*/ 546545 w 5367"/>
              <a:gd name="T83" fmla="*/ 57451 h 6897"/>
              <a:gd name="T84" fmla="*/ 496282 w 5367"/>
              <a:gd name="T85" fmla="*/ 95015 h 6897"/>
              <a:gd name="T86" fmla="*/ 453751 w 5367"/>
              <a:gd name="T87" fmla="*/ 139761 h 6897"/>
              <a:gd name="T88" fmla="*/ 418954 w 5367"/>
              <a:gd name="T89" fmla="*/ 191411 h 6897"/>
              <a:gd name="T90" fmla="*/ 393546 w 5367"/>
              <a:gd name="T91" fmla="*/ 248310 h 6897"/>
              <a:gd name="T92" fmla="*/ 378356 w 5367"/>
              <a:gd name="T93" fmla="*/ 309628 h 6897"/>
              <a:gd name="T94" fmla="*/ 373938 w 5367"/>
              <a:gd name="T95" fmla="*/ 365698 h 6897"/>
              <a:gd name="T96" fmla="*/ 380013 w 5367"/>
              <a:gd name="T97" fmla="*/ 430054 h 6897"/>
              <a:gd name="T98" fmla="*/ 396584 w 5367"/>
              <a:gd name="T99" fmla="*/ 491096 h 6897"/>
              <a:gd name="T100" fmla="*/ 423372 w 5367"/>
              <a:gd name="T101" fmla="*/ 547719 h 6897"/>
              <a:gd name="T102" fmla="*/ 459551 w 5367"/>
              <a:gd name="T103" fmla="*/ 597988 h 6897"/>
              <a:gd name="T104" fmla="*/ 503186 w 5367"/>
              <a:gd name="T105" fmla="*/ 641905 h 6897"/>
              <a:gd name="T106" fmla="*/ 554278 w 5367"/>
              <a:gd name="T107" fmla="*/ 678088 h 6897"/>
              <a:gd name="T108" fmla="*/ 610894 w 5367"/>
              <a:gd name="T109" fmla="*/ 705709 h 6897"/>
              <a:gd name="T110" fmla="*/ 672756 w 5367"/>
              <a:gd name="T111" fmla="*/ 723662 h 6897"/>
              <a:gd name="T112" fmla="*/ 738209 w 5367"/>
              <a:gd name="T113" fmla="*/ 730844 h 6897"/>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5367" h="6897">
                <a:moveTo>
                  <a:pt x="2684" y="3025"/>
                </a:moveTo>
                <a:lnTo>
                  <a:pt x="2684" y="3025"/>
                </a:lnTo>
                <a:lnTo>
                  <a:pt x="2615" y="3026"/>
                </a:lnTo>
                <a:lnTo>
                  <a:pt x="2545" y="3029"/>
                </a:lnTo>
                <a:lnTo>
                  <a:pt x="2478" y="3035"/>
                </a:lnTo>
                <a:lnTo>
                  <a:pt x="2409" y="3043"/>
                </a:lnTo>
                <a:lnTo>
                  <a:pt x="2342" y="3054"/>
                </a:lnTo>
                <a:lnTo>
                  <a:pt x="2275" y="3066"/>
                </a:lnTo>
                <a:lnTo>
                  <a:pt x="2209" y="3081"/>
                </a:lnTo>
                <a:lnTo>
                  <a:pt x="2143" y="3099"/>
                </a:lnTo>
                <a:lnTo>
                  <a:pt x="2077" y="3118"/>
                </a:lnTo>
                <a:lnTo>
                  <a:pt x="2013" y="3140"/>
                </a:lnTo>
                <a:lnTo>
                  <a:pt x="1949" y="3163"/>
                </a:lnTo>
                <a:lnTo>
                  <a:pt x="1886" y="3189"/>
                </a:lnTo>
                <a:lnTo>
                  <a:pt x="1823" y="3217"/>
                </a:lnTo>
                <a:lnTo>
                  <a:pt x="1761" y="3247"/>
                </a:lnTo>
                <a:lnTo>
                  <a:pt x="1700" y="3279"/>
                </a:lnTo>
                <a:lnTo>
                  <a:pt x="1639" y="3313"/>
                </a:lnTo>
                <a:lnTo>
                  <a:pt x="1579" y="3349"/>
                </a:lnTo>
                <a:lnTo>
                  <a:pt x="1521" y="3386"/>
                </a:lnTo>
                <a:lnTo>
                  <a:pt x="1462" y="3426"/>
                </a:lnTo>
                <a:lnTo>
                  <a:pt x="1405" y="3468"/>
                </a:lnTo>
                <a:lnTo>
                  <a:pt x="1348" y="3511"/>
                </a:lnTo>
                <a:lnTo>
                  <a:pt x="1293" y="3556"/>
                </a:lnTo>
                <a:lnTo>
                  <a:pt x="1237" y="3603"/>
                </a:lnTo>
                <a:lnTo>
                  <a:pt x="1183" y="3651"/>
                </a:lnTo>
                <a:lnTo>
                  <a:pt x="1131" y="3702"/>
                </a:lnTo>
                <a:lnTo>
                  <a:pt x="1078" y="3753"/>
                </a:lnTo>
                <a:lnTo>
                  <a:pt x="1027" y="3807"/>
                </a:lnTo>
                <a:lnTo>
                  <a:pt x="976" y="3863"/>
                </a:lnTo>
                <a:lnTo>
                  <a:pt x="927" y="3920"/>
                </a:lnTo>
                <a:lnTo>
                  <a:pt x="880" y="3978"/>
                </a:lnTo>
                <a:lnTo>
                  <a:pt x="833" y="4038"/>
                </a:lnTo>
                <a:lnTo>
                  <a:pt x="786" y="4100"/>
                </a:lnTo>
                <a:lnTo>
                  <a:pt x="741" y="4163"/>
                </a:lnTo>
                <a:lnTo>
                  <a:pt x="698" y="4227"/>
                </a:lnTo>
                <a:lnTo>
                  <a:pt x="655" y="4293"/>
                </a:lnTo>
                <a:lnTo>
                  <a:pt x="613" y="4361"/>
                </a:lnTo>
                <a:lnTo>
                  <a:pt x="573" y="4429"/>
                </a:lnTo>
                <a:lnTo>
                  <a:pt x="533" y="4499"/>
                </a:lnTo>
                <a:lnTo>
                  <a:pt x="495" y="4570"/>
                </a:lnTo>
                <a:lnTo>
                  <a:pt x="458" y="4643"/>
                </a:lnTo>
                <a:lnTo>
                  <a:pt x="423" y="4717"/>
                </a:lnTo>
                <a:lnTo>
                  <a:pt x="388" y="4791"/>
                </a:lnTo>
                <a:lnTo>
                  <a:pt x="356" y="4868"/>
                </a:lnTo>
                <a:lnTo>
                  <a:pt x="324" y="4945"/>
                </a:lnTo>
                <a:lnTo>
                  <a:pt x="294" y="5024"/>
                </a:lnTo>
                <a:lnTo>
                  <a:pt x="265" y="5104"/>
                </a:lnTo>
                <a:lnTo>
                  <a:pt x="238" y="5185"/>
                </a:lnTo>
                <a:lnTo>
                  <a:pt x="211" y="5266"/>
                </a:lnTo>
                <a:lnTo>
                  <a:pt x="186" y="5349"/>
                </a:lnTo>
                <a:lnTo>
                  <a:pt x="163" y="5433"/>
                </a:lnTo>
                <a:lnTo>
                  <a:pt x="141" y="5518"/>
                </a:lnTo>
                <a:lnTo>
                  <a:pt x="121" y="5603"/>
                </a:lnTo>
                <a:lnTo>
                  <a:pt x="102" y="5690"/>
                </a:lnTo>
                <a:lnTo>
                  <a:pt x="85" y="5777"/>
                </a:lnTo>
                <a:lnTo>
                  <a:pt x="69" y="5866"/>
                </a:lnTo>
                <a:lnTo>
                  <a:pt x="54" y="5955"/>
                </a:lnTo>
                <a:lnTo>
                  <a:pt x="42" y="6045"/>
                </a:lnTo>
                <a:lnTo>
                  <a:pt x="31" y="6136"/>
                </a:lnTo>
                <a:lnTo>
                  <a:pt x="22" y="6227"/>
                </a:lnTo>
                <a:lnTo>
                  <a:pt x="14" y="6319"/>
                </a:lnTo>
                <a:lnTo>
                  <a:pt x="8" y="6413"/>
                </a:lnTo>
                <a:lnTo>
                  <a:pt x="4" y="6506"/>
                </a:lnTo>
                <a:lnTo>
                  <a:pt x="1" y="6600"/>
                </a:lnTo>
                <a:lnTo>
                  <a:pt x="0" y="6695"/>
                </a:lnTo>
                <a:lnTo>
                  <a:pt x="1" y="6796"/>
                </a:lnTo>
                <a:lnTo>
                  <a:pt x="5" y="6897"/>
                </a:lnTo>
                <a:lnTo>
                  <a:pt x="5364" y="6897"/>
                </a:lnTo>
                <a:lnTo>
                  <a:pt x="5366" y="6796"/>
                </a:lnTo>
                <a:lnTo>
                  <a:pt x="5367" y="6695"/>
                </a:lnTo>
                <a:lnTo>
                  <a:pt x="5367" y="6600"/>
                </a:lnTo>
                <a:lnTo>
                  <a:pt x="5364" y="6506"/>
                </a:lnTo>
                <a:lnTo>
                  <a:pt x="5359" y="6413"/>
                </a:lnTo>
                <a:lnTo>
                  <a:pt x="5353" y="6319"/>
                </a:lnTo>
                <a:lnTo>
                  <a:pt x="5346" y="6227"/>
                </a:lnTo>
                <a:lnTo>
                  <a:pt x="5337" y="6136"/>
                </a:lnTo>
                <a:lnTo>
                  <a:pt x="5325" y="6045"/>
                </a:lnTo>
                <a:lnTo>
                  <a:pt x="5313" y="5955"/>
                </a:lnTo>
                <a:lnTo>
                  <a:pt x="5298" y="5866"/>
                </a:lnTo>
                <a:lnTo>
                  <a:pt x="5283" y="5777"/>
                </a:lnTo>
                <a:lnTo>
                  <a:pt x="5266" y="5690"/>
                </a:lnTo>
                <a:lnTo>
                  <a:pt x="5247" y="5603"/>
                </a:lnTo>
                <a:lnTo>
                  <a:pt x="5226" y="5518"/>
                </a:lnTo>
                <a:lnTo>
                  <a:pt x="5205" y="5433"/>
                </a:lnTo>
                <a:lnTo>
                  <a:pt x="5181" y="5349"/>
                </a:lnTo>
                <a:lnTo>
                  <a:pt x="5157" y="5266"/>
                </a:lnTo>
                <a:lnTo>
                  <a:pt x="5131" y="5185"/>
                </a:lnTo>
                <a:lnTo>
                  <a:pt x="5103" y="5104"/>
                </a:lnTo>
                <a:lnTo>
                  <a:pt x="5073" y="5024"/>
                </a:lnTo>
                <a:lnTo>
                  <a:pt x="5043" y="4945"/>
                </a:lnTo>
                <a:lnTo>
                  <a:pt x="5012" y="4868"/>
                </a:lnTo>
                <a:lnTo>
                  <a:pt x="4979" y="4791"/>
                </a:lnTo>
                <a:lnTo>
                  <a:pt x="4945" y="4717"/>
                </a:lnTo>
                <a:lnTo>
                  <a:pt x="4909" y="4643"/>
                </a:lnTo>
                <a:lnTo>
                  <a:pt x="4872" y="4570"/>
                </a:lnTo>
                <a:lnTo>
                  <a:pt x="4834" y="4499"/>
                </a:lnTo>
                <a:lnTo>
                  <a:pt x="4796" y="4429"/>
                </a:lnTo>
                <a:lnTo>
                  <a:pt x="4755" y="4361"/>
                </a:lnTo>
                <a:lnTo>
                  <a:pt x="4713" y="4293"/>
                </a:lnTo>
                <a:lnTo>
                  <a:pt x="4671" y="4227"/>
                </a:lnTo>
                <a:lnTo>
                  <a:pt x="4627" y="4163"/>
                </a:lnTo>
                <a:lnTo>
                  <a:pt x="4582" y="4100"/>
                </a:lnTo>
                <a:lnTo>
                  <a:pt x="4536" y="4038"/>
                </a:lnTo>
                <a:lnTo>
                  <a:pt x="4489" y="3978"/>
                </a:lnTo>
                <a:lnTo>
                  <a:pt x="4440" y="3920"/>
                </a:lnTo>
                <a:lnTo>
                  <a:pt x="4391" y="3863"/>
                </a:lnTo>
                <a:lnTo>
                  <a:pt x="4340" y="3807"/>
                </a:lnTo>
                <a:lnTo>
                  <a:pt x="4290" y="3753"/>
                </a:lnTo>
                <a:lnTo>
                  <a:pt x="4238" y="3702"/>
                </a:lnTo>
                <a:lnTo>
                  <a:pt x="4184" y="3651"/>
                </a:lnTo>
                <a:lnTo>
                  <a:pt x="4130" y="3603"/>
                </a:lnTo>
                <a:lnTo>
                  <a:pt x="4076" y="3556"/>
                </a:lnTo>
                <a:lnTo>
                  <a:pt x="4020" y="3511"/>
                </a:lnTo>
                <a:lnTo>
                  <a:pt x="3963" y="3468"/>
                </a:lnTo>
                <a:lnTo>
                  <a:pt x="3906" y="3426"/>
                </a:lnTo>
                <a:lnTo>
                  <a:pt x="3848" y="3386"/>
                </a:lnTo>
                <a:lnTo>
                  <a:pt x="3788" y="3349"/>
                </a:lnTo>
                <a:lnTo>
                  <a:pt x="3728" y="3313"/>
                </a:lnTo>
                <a:lnTo>
                  <a:pt x="3668" y="3279"/>
                </a:lnTo>
                <a:lnTo>
                  <a:pt x="3607" y="3247"/>
                </a:lnTo>
                <a:lnTo>
                  <a:pt x="3545" y="3217"/>
                </a:lnTo>
                <a:lnTo>
                  <a:pt x="3482" y="3189"/>
                </a:lnTo>
                <a:lnTo>
                  <a:pt x="3419" y="3163"/>
                </a:lnTo>
                <a:lnTo>
                  <a:pt x="3355" y="3140"/>
                </a:lnTo>
                <a:lnTo>
                  <a:pt x="3290" y="3118"/>
                </a:lnTo>
                <a:lnTo>
                  <a:pt x="3225" y="3099"/>
                </a:lnTo>
                <a:lnTo>
                  <a:pt x="3159" y="3081"/>
                </a:lnTo>
                <a:lnTo>
                  <a:pt x="3093" y="3066"/>
                </a:lnTo>
                <a:lnTo>
                  <a:pt x="3025" y="3054"/>
                </a:lnTo>
                <a:lnTo>
                  <a:pt x="2958" y="3043"/>
                </a:lnTo>
                <a:lnTo>
                  <a:pt x="2891" y="3035"/>
                </a:lnTo>
                <a:lnTo>
                  <a:pt x="2822" y="3029"/>
                </a:lnTo>
                <a:lnTo>
                  <a:pt x="2753" y="3026"/>
                </a:lnTo>
                <a:lnTo>
                  <a:pt x="2684" y="3025"/>
                </a:lnTo>
                <a:close/>
                <a:moveTo>
                  <a:pt x="2708" y="2647"/>
                </a:moveTo>
                <a:lnTo>
                  <a:pt x="2708" y="2647"/>
                </a:lnTo>
                <a:lnTo>
                  <a:pt x="2743" y="2646"/>
                </a:lnTo>
                <a:lnTo>
                  <a:pt x="2778" y="2645"/>
                </a:lnTo>
                <a:lnTo>
                  <a:pt x="2813" y="2643"/>
                </a:lnTo>
                <a:lnTo>
                  <a:pt x="2847" y="2640"/>
                </a:lnTo>
                <a:lnTo>
                  <a:pt x="2882" y="2636"/>
                </a:lnTo>
                <a:lnTo>
                  <a:pt x="2915" y="2631"/>
                </a:lnTo>
                <a:lnTo>
                  <a:pt x="2949" y="2626"/>
                </a:lnTo>
                <a:lnTo>
                  <a:pt x="2982" y="2620"/>
                </a:lnTo>
                <a:lnTo>
                  <a:pt x="3014" y="2613"/>
                </a:lnTo>
                <a:lnTo>
                  <a:pt x="3047" y="2605"/>
                </a:lnTo>
                <a:lnTo>
                  <a:pt x="3079" y="2596"/>
                </a:lnTo>
                <a:lnTo>
                  <a:pt x="3112" y="2587"/>
                </a:lnTo>
                <a:lnTo>
                  <a:pt x="3144" y="2577"/>
                </a:lnTo>
                <a:lnTo>
                  <a:pt x="3175" y="2566"/>
                </a:lnTo>
                <a:lnTo>
                  <a:pt x="3205" y="2555"/>
                </a:lnTo>
                <a:lnTo>
                  <a:pt x="3236" y="2542"/>
                </a:lnTo>
                <a:lnTo>
                  <a:pt x="3266" y="2530"/>
                </a:lnTo>
                <a:lnTo>
                  <a:pt x="3297" y="2517"/>
                </a:lnTo>
                <a:lnTo>
                  <a:pt x="3326" y="2502"/>
                </a:lnTo>
                <a:lnTo>
                  <a:pt x="3355" y="2487"/>
                </a:lnTo>
                <a:lnTo>
                  <a:pt x="3383" y="2472"/>
                </a:lnTo>
                <a:lnTo>
                  <a:pt x="3411" y="2455"/>
                </a:lnTo>
                <a:lnTo>
                  <a:pt x="3439" y="2438"/>
                </a:lnTo>
                <a:lnTo>
                  <a:pt x="3466" y="2421"/>
                </a:lnTo>
                <a:lnTo>
                  <a:pt x="3493" y="2403"/>
                </a:lnTo>
                <a:lnTo>
                  <a:pt x="3519" y="2384"/>
                </a:lnTo>
                <a:lnTo>
                  <a:pt x="3545" y="2365"/>
                </a:lnTo>
                <a:lnTo>
                  <a:pt x="3571" y="2345"/>
                </a:lnTo>
                <a:lnTo>
                  <a:pt x="3596" y="2324"/>
                </a:lnTo>
                <a:lnTo>
                  <a:pt x="3619" y="2303"/>
                </a:lnTo>
                <a:lnTo>
                  <a:pt x="3643" y="2282"/>
                </a:lnTo>
                <a:lnTo>
                  <a:pt x="3667" y="2259"/>
                </a:lnTo>
                <a:lnTo>
                  <a:pt x="3689" y="2237"/>
                </a:lnTo>
                <a:lnTo>
                  <a:pt x="3711" y="2213"/>
                </a:lnTo>
                <a:lnTo>
                  <a:pt x="3733" y="2189"/>
                </a:lnTo>
                <a:lnTo>
                  <a:pt x="3754" y="2165"/>
                </a:lnTo>
                <a:lnTo>
                  <a:pt x="3774" y="2140"/>
                </a:lnTo>
                <a:lnTo>
                  <a:pt x="3795" y="2115"/>
                </a:lnTo>
                <a:lnTo>
                  <a:pt x="3814" y="2089"/>
                </a:lnTo>
                <a:lnTo>
                  <a:pt x="3832" y="2063"/>
                </a:lnTo>
                <a:lnTo>
                  <a:pt x="3850" y="2036"/>
                </a:lnTo>
                <a:lnTo>
                  <a:pt x="3868" y="2010"/>
                </a:lnTo>
                <a:lnTo>
                  <a:pt x="3884" y="1983"/>
                </a:lnTo>
                <a:lnTo>
                  <a:pt x="3900" y="1954"/>
                </a:lnTo>
                <a:lnTo>
                  <a:pt x="3915" y="1925"/>
                </a:lnTo>
                <a:lnTo>
                  <a:pt x="3930" y="1897"/>
                </a:lnTo>
                <a:lnTo>
                  <a:pt x="3944" y="1868"/>
                </a:lnTo>
                <a:lnTo>
                  <a:pt x="3957" y="1839"/>
                </a:lnTo>
                <a:lnTo>
                  <a:pt x="3970" y="1808"/>
                </a:lnTo>
                <a:lnTo>
                  <a:pt x="3981" y="1778"/>
                </a:lnTo>
                <a:lnTo>
                  <a:pt x="3993" y="1748"/>
                </a:lnTo>
                <a:lnTo>
                  <a:pt x="4003" y="1717"/>
                </a:lnTo>
                <a:lnTo>
                  <a:pt x="4012" y="1686"/>
                </a:lnTo>
                <a:lnTo>
                  <a:pt x="4021" y="1654"/>
                </a:lnTo>
                <a:lnTo>
                  <a:pt x="4029" y="1622"/>
                </a:lnTo>
                <a:lnTo>
                  <a:pt x="4036" y="1590"/>
                </a:lnTo>
                <a:lnTo>
                  <a:pt x="4042" y="1557"/>
                </a:lnTo>
                <a:lnTo>
                  <a:pt x="4048" y="1525"/>
                </a:lnTo>
                <a:lnTo>
                  <a:pt x="4052" y="1492"/>
                </a:lnTo>
                <a:lnTo>
                  <a:pt x="4057" y="1459"/>
                </a:lnTo>
                <a:lnTo>
                  <a:pt x="4060" y="1425"/>
                </a:lnTo>
                <a:lnTo>
                  <a:pt x="4062" y="1391"/>
                </a:lnTo>
                <a:lnTo>
                  <a:pt x="4063" y="1357"/>
                </a:lnTo>
                <a:lnTo>
                  <a:pt x="4063" y="1324"/>
                </a:lnTo>
                <a:lnTo>
                  <a:pt x="4063" y="1289"/>
                </a:lnTo>
                <a:lnTo>
                  <a:pt x="4062" y="1255"/>
                </a:lnTo>
                <a:lnTo>
                  <a:pt x="4060" y="1221"/>
                </a:lnTo>
                <a:lnTo>
                  <a:pt x="4057" y="1188"/>
                </a:lnTo>
                <a:lnTo>
                  <a:pt x="4052" y="1155"/>
                </a:lnTo>
                <a:lnTo>
                  <a:pt x="4048" y="1121"/>
                </a:lnTo>
                <a:lnTo>
                  <a:pt x="4042" y="1089"/>
                </a:lnTo>
                <a:lnTo>
                  <a:pt x="4036" y="1057"/>
                </a:lnTo>
                <a:lnTo>
                  <a:pt x="4029" y="1025"/>
                </a:lnTo>
                <a:lnTo>
                  <a:pt x="4021" y="993"/>
                </a:lnTo>
                <a:lnTo>
                  <a:pt x="4012" y="962"/>
                </a:lnTo>
                <a:lnTo>
                  <a:pt x="4003" y="930"/>
                </a:lnTo>
                <a:lnTo>
                  <a:pt x="3993" y="899"/>
                </a:lnTo>
                <a:lnTo>
                  <a:pt x="3981" y="868"/>
                </a:lnTo>
                <a:lnTo>
                  <a:pt x="3970" y="838"/>
                </a:lnTo>
                <a:lnTo>
                  <a:pt x="3957" y="809"/>
                </a:lnTo>
                <a:lnTo>
                  <a:pt x="3944" y="778"/>
                </a:lnTo>
                <a:lnTo>
                  <a:pt x="3930" y="750"/>
                </a:lnTo>
                <a:lnTo>
                  <a:pt x="3915" y="721"/>
                </a:lnTo>
                <a:lnTo>
                  <a:pt x="3900" y="693"/>
                </a:lnTo>
                <a:lnTo>
                  <a:pt x="3884" y="665"/>
                </a:lnTo>
                <a:lnTo>
                  <a:pt x="3868" y="638"/>
                </a:lnTo>
                <a:lnTo>
                  <a:pt x="3850" y="610"/>
                </a:lnTo>
                <a:lnTo>
                  <a:pt x="3832" y="584"/>
                </a:lnTo>
                <a:lnTo>
                  <a:pt x="3814" y="557"/>
                </a:lnTo>
                <a:lnTo>
                  <a:pt x="3795" y="532"/>
                </a:lnTo>
                <a:lnTo>
                  <a:pt x="3774" y="506"/>
                </a:lnTo>
                <a:lnTo>
                  <a:pt x="3754" y="481"/>
                </a:lnTo>
                <a:lnTo>
                  <a:pt x="3733" y="458"/>
                </a:lnTo>
                <a:lnTo>
                  <a:pt x="3711" y="433"/>
                </a:lnTo>
                <a:lnTo>
                  <a:pt x="3689" y="411"/>
                </a:lnTo>
                <a:lnTo>
                  <a:pt x="3667" y="388"/>
                </a:lnTo>
                <a:lnTo>
                  <a:pt x="3643" y="366"/>
                </a:lnTo>
                <a:lnTo>
                  <a:pt x="3619" y="344"/>
                </a:lnTo>
                <a:lnTo>
                  <a:pt x="3596" y="323"/>
                </a:lnTo>
                <a:lnTo>
                  <a:pt x="3571" y="303"/>
                </a:lnTo>
                <a:lnTo>
                  <a:pt x="3545" y="282"/>
                </a:lnTo>
                <a:lnTo>
                  <a:pt x="3519" y="263"/>
                </a:lnTo>
                <a:lnTo>
                  <a:pt x="3493" y="244"/>
                </a:lnTo>
                <a:lnTo>
                  <a:pt x="3466" y="226"/>
                </a:lnTo>
                <a:lnTo>
                  <a:pt x="3439" y="208"/>
                </a:lnTo>
                <a:lnTo>
                  <a:pt x="3411" y="191"/>
                </a:lnTo>
                <a:lnTo>
                  <a:pt x="3383" y="176"/>
                </a:lnTo>
                <a:lnTo>
                  <a:pt x="3355" y="160"/>
                </a:lnTo>
                <a:lnTo>
                  <a:pt x="3326" y="145"/>
                </a:lnTo>
                <a:lnTo>
                  <a:pt x="3297" y="131"/>
                </a:lnTo>
                <a:lnTo>
                  <a:pt x="3266" y="117"/>
                </a:lnTo>
                <a:lnTo>
                  <a:pt x="3236" y="104"/>
                </a:lnTo>
                <a:lnTo>
                  <a:pt x="3205" y="92"/>
                </a:lnTo>
                <a:lnTo>
                  <a:pt x="3175" y="80"/>
                </a:lnTo>
                <a:lnTo>
                  <a:pt x="3144" y="70"/>
                </a:lnTo>
                <a:lnTo>
                  <a:pt x="3112" y="60"/>
                </a:lnTo>
                <a:lnTo>
                  <a:pt x="3079" y="51"/>
                </a:lnTo>
                <a:lnTo>
                  <a:pt x="3047" y="42"/>
                </a:lnTo>
                <a:lnTo>
                  <a:pt x="3014" y="34"/>
                </a:lnTo>
                <a:lnTo>
                  <a:pt x="2982" y="27"/>
                </a:lnTo>
                <a:lnTo>
                  <a:pt x="2949" y="20"/>
                </a:lnTo>
                <a:lnTo>
                  <a:pt x="2915" y="15"/>
                </a:lnTo>
                <a:lnTo>
                  <a:pt x="2882" y="10"/>
                </a:lnTo>
                <a:lnTo>
                  <a:pt x="2847" y="7"/>
                </a:lnTo>
                <a:lnTo>
                  <a:pt x="2813" y="4"/>
                </a:lnTo>
                <a:lnTo>
                  <a:pt x="2778" y="1"/>
                </a:lnTo>
                <a:lnTo>
                  <a:pt x="2743" y="0"/>
                </a:lnTo>
                <a:lnTo>
                  <a:pt x="2708" y="0"/>
                </a:lnTo>
                <a:lnTo>
                  <a:pt x="2673" y="0"/>
                </a:lnTo>
                <a:lnTo>
                  <a:pt x="2639" y="1"/>
                </a:lnTo>
                <a:lnTo>
                  <a:pt x="2605" y="4"/>
                </a:lnTo>
                <a:lnTo>
                  <a:pt x="2570" y="7"/>
                </a:lnTo>
                <a:lnTo>
                  <a:pt x="2536" y="10"/>
                </a:lnTo>
                <a:lnTo>
                  <a:pt x="2503" y="15"/>
                </a:lnTo>
                <a:lnTo>
                  <a:pt x="2469" y="20"/>
                </a:lnTo>
                <a:lnTo>
                  <a:pt x="2436" y="27"/>
                </a:lnTo>
                <a:lnTo>
                  <a:pt x="2402" y="34"/>
                </a:lnTo>
                <a:lnTo>
                  <a:pt x="2370" y="42"/>
                </a:lnTo>
                <a:lnTo>
                  <a:pt x="2338" y="51"/>
                </a:lnTo>
                <a:lnTo>
                  <a:pt x="2306" y="60"/>
                </a:lnTo>
                <a:lnTo>
                  <a:pt x="2274" y="70"/>
                </a:lnTo>
                <a:lnTo>
                  <a:pt x="2243" y="80"/>
                </a:lnTo>
                <a:lnTo>
                  <a:pt x="2212" y="92"/>
                </a:lnTo>
                <a:lnTo>
                  <a:pt x="2181" y="104"/>
                </a:lnTo>
                <a:lnTo>
                  <a:pt x="2152" y="117"/>
                </a:lnTo>
                <a:lnTo>
                  <a:pt x="2121" y="131"/>
                </a:lnTo>
                <a:lnTo>
                  <a:pt x="2092" y="145"/>
                </a:lnTo>
                <a:lnTo>
                  <a:pt x="2063" y="160"/>
                </a:lnTo>
                <a:lnTo>
                  <a:pt x="2035" y="176"/>
                </a:lnTo>
                <a:lnTo>
                  <a:pt x="2007" y="191"/>
                </a:lnTo>
                <a:lnTo>
                  <a:pt x="1979" y="208"/>
                </a:lnTo>
                <a:lnTo>
                  <a:pt x="1952" y="226"/>
                </a:lnTo>
                <a:lnTo>
                  <a:pt x="1925" y="244"/>
                </a:lnTo>
                <a:lnTo>
                  <a:pt x="1899" y="263"/>
                </a:lnTo>
                <a:lnTo>
                  <a:pt x="1873" y="282"/>
                </a:lnTo>
                <a:lnTo>
                  <a:pt x="1847" y="303"/>
                </a:lnTo>
                <a:lnTo>
                  <a:pt x="1822" y="323"/>
                </a:lnTo>
                <a:lnTo>
                  <a:pt x="1797" y="344"/>
                </a:lnTo>
                <a:lnTo>
                  <a:pt x="1774" y="366"/>
                </a:lnTo>
                <a:lnTo>
                  <a:pt x="1751" y="388"/>
                </a:lnTo>
                <a:lnTo>
                  <a:pt x="1728" y="411"/>
                </a:lnTo>
                <a:lnTo>
                  <a:pt x="1706" y="433"/>
                </a:lnTo>
                <a:lnTo>
                  <a:pt x="1685" y="458"/>
                </a:lnTo>
                <a:lnTo>
                  <a:pt x="1664" y="481"/>
                </a:lnTo>
                <a:lnTo>
                  <a:pt x="1643" y="506"/>
                </a:lnTo>
                <a:lnTo>
                  <a:pt x="1623" y="532"/>
                </a:lnTo>
                <a:lnTo>
                  <a:pt x="1604" y="557"/>
                </a:lnTo>
                <a:lnTo>
                  <a:pt x="1586" y="584"/>
                </a:lnTo>
                <a:lnTo>
                  <a:pt x="1568" y="610"/>
                </a:lnTo>
                <a:lnTo>
                  <a:pt x="1550" y="638"/>
                </a:lnTo>
                <a:lnTo>
                  <a:pt x="1533" y="665"/>
                </a:lnTo>
                <a:lnTo>
                  <a:pt x="1517" y="693"/>
                </a:lnTo>
                <a:lnTo>
                  <a:pt x="1503" y="721"/>
                </a:lnTo>
                <a:lnTo>
                  <a:pt x="1488" y="750"/>
                </a:lnTo>
                <a:lnTo>
                  <a:pt x="1474" y="778"/>
                </a:lnTo>
                <a:lnTo>
                  <a:pt x="1461" y="809"/>
                </a:lnTo>
                <a:lnTo>
                  <a:pt x="1448" y="838"/>
                </a:lnTo>
                <a:lnTo>
                  <a:pt x="1436" y="868"/>
                </a:lnTo>
                <a:lnTo>
                  <a:pt x="1425" y="899"/>
                </a:lnTo>
                <a:lnTo>
                  <a:pt x="1415" y="930"/>
                </a:lnTo>
                <a:lnTo>
                  <a:pt x="1406" y="962"/>
                </a:lnTo>
                <a:lnTo>
                  <a:pt x="1397" y="993"/>
                </a:lnTo>
                <a:lnTo>
                  <a:pt x="1389" y="1025"/>
                </a:lnTo>
                <a:lnTo>
                  <a:pt x="1381" y="1057"/>
                </a:lnTo>
                <a:lnTo>
                  <a:pt x="1376" y="1089"/>
                </a:lnTo>
                <a:lnTo>
                  <a:pt x="1370" y="1121"/>
                </a:lnTo>
                <a:lnTo>
                  <a:pt x="1366" y="1155"/>
                </a:lnTo>
                <a:lnTo>
                  <a:pt x="1361" y="1188"/>
                </a:lnTo>
                <a:lnTo>
                  <a:pt x="1358" y="1221"/>
                </a:lnTo>
                <a:lnTo>
                  <a:pt x="1355" y="1255"/>
                </a:lnTo>
                <a:lnTo>
                  <a:pt x="1354" y="1289"/>
                </a:lnTo>
                <a:lnTo>
                  <a:pt x="1354" y="1324"/>
                </a:lnTo>
                <a:lnTo>
                  <a:pt x="1354" y="1357"/>
                </a:lnTo>
                <a:lnTo>
                  <a:pt x="1355" y="1391"/>
                </a:lnTo>
                <a:lnTo>
                  <a:pt x="1358" y="1425"/>
                </a:lnTo>
                <a:lnTo>
                  <a:pt x="1361" y="1459"/>
                </a:lnTo>
                <a:lnTo>
                  <a:pt x="1366" y="1492"/>
                </a:lnTo>
                <a:lnTo>
                  <a:pt x="1370" y="1525"/>
                </a:lnTo>
                <a:lnTo>
                  <a:pt x="1376" y="1557"/>
                </a:lnTo>
                <a:lnTo>
                  <a:pt x="1381" y="1590"/>
                </a:lnTo>
                <a:lnTo>
                  <a:pt x="1389" y="1622"/>
                </a:lnTo>
                <a:lnTo>
                  <a:pt x="1397" y="1654"/>
                </a:lnTo>
                <a:lnTo>
                  <a:pt x="1406" y="1686"/>
                </a:lnTo>
                <a:lnTo>
                  <a:pt x="1415" y="1717"/>
                </a:lnTo>
                <a:lnTo>
                  <a:pt x="1425" y="1748"/>
                </a:lnTo>
                <a:lnTo>
                  <a:pt x="1436" y="1778"/>
                </a:lnTo>
                <a:lnTo>
                  <a:pt x="1448" y="1808"/>
                </a:lnTo>
                <a:lnTo>
                  <a:pt x="1461" y="1839"/>
                </a:lnTo>
                <a:lnTo>
                  <a:pt x="1474" y="1868"/>
                </a:lnTo>
                <a:lnTo>
                  <a:pt x="1488" y="1897"/>
                </a:lnTo>
                <a:lnTo>
                  <a:pt x="1503" y="1925"/>
                </a:lnTo>
                <a:lnTo>
                  <a:pt x="1517" y="1954"/>
                </a:lnTo>
                <a:lnTo>
                  <a:pt x="1533" y="1983"/>
                </a:lnTo>
                <a:lnTo>
                  <a:pt x="1550" y="2010"/>
                </a:lnTo>
                <a:lnTo>
                  <a:pt x="1568" y="2036"/>
                </a:lnTo>
                <a:lnTo>
                  <a:pt x="1586" y="2063"/>
                </a:lnTo>
                <a:lnTo>
                  <a:pt x="1604" y="2089"/>
                </a:lnTo>
                <a:lnTo>
                  <a:pt x="1623" y="2115"/>
                </a:lnTo>
                <a:lnTo>
                  <a:pt x="1643" y="2140"/>
                </a:lnTo>
                <a:lnTo>
                  <a:pt x="1664" y="2165"/>
                </a:lnTo>
                <a:lnTo>
                  <a:pt x="1685" y="2189"/>
                </a:lnTo>
                <a:lnTo>
                  <a:pt x="1706" y="2213"/>
                </a:lnTo>
                <a:lnTo>
                  <a:pt x="1728" y="2237"/>
                </a:lnTo>
                <a:lnTo>
                  <a:pt x="1751" y="2259"/>
                </a:lnTo>
                <a:lnTo>
                  <a:pt x="1774" y="2282"/>
                </a:lnTo>
                <a:lnTo>
                  <a:pt x="1797" y="2303"/>
                </a:lnTo>
                <a:lnTo>
                  <a:pt x="1822" y="2324"/>
                </a:lnTo>
                <a:lnTo>
                  <a:pt x="1847" y="2345"/>
                </a:lnTo>
                <a:lnTo>
                  <a:pt x="1873" y="2365"/>
                </a:lnTo>
                <a:lnTo>
                  <a:pt x="1899" y="2384"/>
                </a:lnTo>
                <a:lnTo>
                  <a:pt x="1925" y="2403"/>
                </a:lnTo>
                <a:lnTo>
                  <a:pt x="1952" y="2421"/>
                </a:lnTo>
                <a:lnTo>
                  <a:pt x="1979" y="2438"/>
                </a:lnTo>
                <a:lnTo>
                  <a:pt x="2007" y="2455"/>
                </a:lnTo>
                <a:lnTo>
                  <a:pt x="2035" y="2472"/>
                </a:lnTo>
                <a:lnTo>
                  <a:pt x="2063" y="2487"/>
                </a:lnTo>
                <a:lnTo>
                  <a:pt x="2092" y="2502"/>
                </a:lnTo>
                <a:lnTo>
                  <a:pt x="2121" y="2517"/>
                </a:lnTo>
                <a:lnTo>
                  <a:pt x="2152" y="2530"/>
                </a:lnTo>
                <a:lnTo>
                  <a:pt x="2181" y="2542"/>
                </a:lnTo>
                <a:lnTo>
                  <a:pt x="2212" y="2555"/>
                </a:lnTo>
                <a:lnTo>
                  <a:pt x="2243" y="2566"/>
                </a:lnTo>
                <a:lnTo>
                  <a:pt x="2274" y="2577"/>
                </a:lnTo>
                <a:lnTo>
                  <a:pt x="2306" y="2587"/>
                </a:lnTo>
                <a:lnTo>
                  <a:pt x="2338" y="2596"/>
                </a:lnTo>
                <a:lnTo>
                  <a:pt x="2370" y="2605"/>
                </a:lnTo>
                <a:lnTo>
                  <a:pt x="2402" y="2613"/>
                </a:lnTo>
                <a:lnTo>
                  <a:pt x="2436" y="2620"/>
                </a:lnTo>
                <a:lnTo>
                  <a:pt x="2469" y="2626"/>
                </a:lnTo>
                <a:lnTo>
                  <a:pt x="2503" y="2631"/>
                </a:lnTo>
                <a:lnTo>
                  <a:pt x="2536" y="2636"/>
                </a:lnTo>
                <a:lnTo>
                  <a:pt x="2570" y="2640"/>
                </a:lnTo>
                <a:lnTo>
                  <a:pt x="2605" y="2643"/>
                </a:lnTo>
                <a:lnTo>
                  <a:pt x="2639" y="2645"/>
                </a:lnTo>
                <a:lnTo>
                  <a:pt x="2673" y="2646"/>
                </a:lnTo>
                <a:lnTo>
                  <a:pt x="2708" y="2647"/>
                </a:lnTo>
                <a:close/>
              </a:path>
            </a:pathLst>
          </a:custGeom>
          <a:solidFill>
            <a:srgbClr val="FACD89"/>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sz="1350">
              <a:solidFill>
                <a:srgbClr val="FFFFFF"/>
              </a:solidFill>
              <a:latin typeface="+mn-ea"/>
              <a:ea typeface="+mn-ea"/>
            </a:endParaRPr>
          </a:p>
        </p:txBody>
      </p:sp>
      <p:sp>
        <p:nvSpPr>
          <p:cNvPr id="25" name="矩形 24"/>
          <p:cNvSpPr/>
          <p:nvPr/>
        </p:nvSpPr>
        <p:spPr>
          <a:xfrm>
            <a:off x="6449695" y="2806065"/>
            <a:ext cx="2694305" cy="1568450"/>
          </a:xfrm>
          <a:prstGeom prst="rect">
            <a:avLst/>
          </a:prstGeom>
        </p:spPr>
        <p:txBody>
          <a:bodyPr wrap="square">
            <a:spAutoFit/>
          </a:bodyPr>
          <a:lstStyle/>
          <a:p>
            <a:pPr algn="ctr">
              <a:lnSpc>
                <a:spcPct val="150000"/>
              </a:lnSpc>
            </a:pPr>
            <a:r>
              <a:rPr lang="zh-CN" altLang="en-US"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用含蓄、诙谐、个人启迪的语言和动作来化解尴尬，摆脱困境，以缓解由此而引起的紧张、焦虑、难堪和不安</a:t>
            </a: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sp>
        <p:nvSpPr>
          <p:cNvPr id="26" name="矩形 25"/>
          <p:cNvSpPr/>
          <p:nvPr/>
        </p:nvSpPr>
        <p:spPr>
          <a:xfrm>
            <a:off x="533400" y="2773045"/>
            <a:ext cx="2473960" cy="1568450"/>
          </a:xfrm>
          <a:prstGeom prst="rect">
            <a:avLst/>
          </a:prstGeom>
        </p:spPr>
        <p:txBody>
          <a:bodyPr wrap="square">
            <a:spAutoFit/>
          </a:bodyPr>
          <a:lstStyle/>
          <a:p>
            <a:pPr algn="ctr">
              <a:lnSpc>
                <a:spcPct val="150000"/>
              </a:lnSpc>
            </a:pPr>
            <a:r>
              <a:rPr lang="zh-CN" altLang="en-US"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个体在生理上或心理上实际存在或想象存在某种缺陷时，采用这种方法弥补缺陷，以减少焦虑</a:t>
            </a: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sp>
        <p:nvSpPr>
          <p:cNvPr id="27" name="矩形 26"/>
          <p:cNvSpPr/>
          <p:nvPr/>
        </p:nvSpPr>
        <p:spPr>
          <a:xfrm>
            <a:off x="3247390" y="3717925"/>
            <a:ext cx="2849880" cy="1198880"/>
          </a:xfrm>
          <a:prstGeom prst="rect">
            <a:avLst/>
          </a:prstGeom>
        </p:spPr>
        <p:txBody>
          <a:bodyPr wrap="square">
            <a:spAutoFit/>
          </a:bodyPr>
          <a:lstStyle/>
          <a:p>
            <a:pPr algn="ctr">
              <a:lnSpc>
                <a:spcPct val="150000"/>
              </a:lnSpc>
            </a:pPr>
            <a:r>
              <a:rPr lang="zh-CN" altLang="en-US"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将不被认可的动机和欲望转向社会认可的活动中去，以寻求变相的满足。这称为升华作用。</a:t>
            </a:r>
            <a:endParaRPr lang="zh-CN" altLang="en-US"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sp>
        <p:nvSpPr>
          <p:cNvPr id="3" name="文本框 2"/>
          <p:cNvSpPr txBox="1"/>
          <p:nvPr/>
        </p:nvSpPr>
        <p:spPr>
          <a:xfrm>
            <a:off x="755375" y="450"/>
            <a:ext cx="2941983" cy="368300"/>
          </a:xfrm>
          <a:prstGeom prst="rect">
            <a:avLst/>
          </a:prstGeom>
          <a:noFill/>
        </p:spPr>
        <p:txBody>
          <a:bodyPr wrap="square" rtlCol="0">
            <a:spAutoFit/>
          </a:bodyPr>
          <a:p>
            <a:pPr algn="ctr"/>
            <a:r>
              <a:rPr lang="zh-CN" altLang="en-US" dirty="0">
                <a:solidFill>
                  <a:schemeClr val="tx1">
                    <a:lumMod val="75000"/>
                    <a:lumOff val="25000"/>
                  </a:schemeClr>
                </a:solidFill>
                <a:latin typeface="宋体" panose="02010600030101010101" pitchFamily="2" charset="-122"/>
                <a:ea typeface="宋体" panose="02010600030101010101" pitchFamily="2" charset="-122"/>
              </a:rPr>
              <a:t>二、将挫折变为财富</a:t>
            </a:r>
            <a:endParaRPr lang="zh-CN" altLang="en-US" dirty="0">
              <a:solidFill>
                <a:schemeClr val="tx1">
                  <a:lumMod val="75000"/>
                  <a:lumOff val="25000"/>
                </a:schemeClr>
              </a:solidFill>
              <a:latin typeface="宋体" panose="02010600030101010101" pitchFamily="2" charset="-122"/>
              <a:ea typeface="宋体" panose="02010600030101010101" pitchFamily="2" charset="-122"/>
            </a:endParaRPr>
          </a:p>
        </p:txBody>
      </p:sp>
      <p:sp>
        <p:nvSpPr>
          <p:cNvPr id="4" name="文本框 3"/>
          <p:cNvSpPr txBox="1"/>
          <p:nvPr/>
        </p:nvSpPr>
        <p:spPr>
          <a:xfrm>
            <a:off x="3697605" y="798830"/>
            <a:ext cx="2319020" cy="368300"/>
          </a:xfrm>
          <a:prstGeom prst="rect">
            <a:avLst/>
          </a:prstGeom>
          <a:noFill/>
        </p:spPr>
        <p:txBody>
          <a:bodyPr wrap="square" rtlCol="0">
            <a:spAutoFit/>
          </a:bodyPr>
          <a:p>
            <a:r>
              <a:rPr lang="zh-CN" altLang="en-US"/>
              <a:t>（一）积极方式</a:t>
            </a:r>
            <a:endParaRPr lang="en-US" altLang="zh-CN"/>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bldLvl="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文本框 16"/>
          <p:cNvSpPr txBox="1"/>
          <p:nvPr/>
        </p:nvSpPr>
        <p:spPr>
          <a:xfrm>
            <a:off x="755375" y="450"/>
            <a:ext cx="2941983" cy="368300"/>
          </a:xfrm>
          <a:prstGeom prst="rect">
            <a:avLst/>
          </a:prstGeom>
          <a:noFill/>
        </p:spPr>
        <p:txBody>
          <a:bodyPr wrap="square" rtlCol="0">
            <a:spAutoFit/>
          </a:bodyPr>
          <a:lstStyle/>
          <a:p>
            <a:pPr algn="ctr"/>
            <a:r>
              <a:rPr lang="zh-CN" altLang="en-US" dirty="0">
                <a:solidFill>
                  <a:schemeClr val="tx1">
                    <a:lumMod val="75000"/>
                    <a:lumOff val="25000"/>
                  </a:schemeClr>
                </a:solidFill>
                <a:latin typeface="宋体" panose="02010600030101010101" pitchFamily="2" charset="-122"/>
                <a:ea typeface="宋体" panose="02010600030101010101" pitchFamily="2" charset="-122"/>
                <a:sym typeface="+mn-ea"/>
              </a:rPr>
              <a:t>一、直面眼前的难题</a:t>
            </a:r>
            <a:endParaRPr lang="zh-CN" altLang="en-US" dirty="0">
              <a:solidFill>
                <a:schemeClr val="tx1">
                  <a:lumMod val="75000"/>
                  <a:lumOff val="25000"/>
                </a:schemeClr>
              </a:solidFill>
              <a:latin typeface="宋体" panose="02010600030101010101" pitchFamily="2" charset="-122"/>
              <a:ea typeface="宋体" panose="02010600030101010101" pitchFamily="2" charset="-122"/>
            </a:endParaRPr>
          </a:p>
        </p:txBody>
      </p:sp>
      <p:sp>
        <p:nvSpPr>
          <p:cNvPr id="2" name="矩形 1"/>
          <p:cNvSpPr/>
          <p:nvPr/>
        </p:nvSpPr>
        <p:spPr>
          <a:xfrm>
            <a:off x="3488636" y="214201"/>
            <a:ext cx="5655365" cy="34289"/>
          </a:xfrm>
          <a:prstGeom prst="rect">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5" name="Rectangle 5"/>
          <p:cNvSpPr>
            <a:spLocks noChangeArrowheads="1"/>
          </p:cNvSpPr>
          <p:nvPr/>
        </p:nvSpPr>
        <p:spPr bwMode="auto">
          <a:xfrm>
            <a:off x="1171117" y="1278448"/>
            <a:ext cx="835497" cy="837268"/>
          </a:xfrm>
          <a:prstGeom prst="rect">
            <a:avLst/>
          </a:prstGeom>
          <a:solidFill>
            <a:srgbClr val="FACD89"/>
          </a:solidFill>
          <a:ln>
            <a:noFill/>
          </a:ln>
        </p:spPr>
        <p:txBody>
          <a:bodyPr vert="horz" wrap="square" lIns="68580" tIns="34290" rIns="68580" bIns="34290" numCol="1" anchor="t" anchorCtr="0" compatLnSpc="1"/>
          <a:lstStyle/>
          <a:p>
            <a:pPr algn="ctr"/>
            <a:endParaRPr lang="zh-CN" altLang="en-US" sz="1350">
              <a:latin typeface="宋体" panose="02010600030101010101" pitchFamily="2" charset="-122"/>
              <a:ea typeface="宋体" panose="02010600030101010101" pitchFamily="2" charset="-122"/>
              <a:cs typeface="宋体" panose="02010600030101010101" pitchFamily="2" charset="-122"/>
            </a:endParaRPr>
          </a:p>
        </p:txBody>
      </p:sp>
      <p:sp>
        <p:nvSpPr>
          <p:cNvPr id="7" name="Rectangle 8"/>
          <p:cNvSpPr>
            <a:spLocks noChangeArrowheads="1"/>
          </p:cNvSpPr>
          <p:nvPr/>
        </p:nvSpPr>
        <p:spPr bwMode="auto">
          <a:xfrm>
            <a:off x="3095238" y="2512223"/>
            <a:ext cx="835497" cy="837268"/>
          </a:xfrm>
          <a:prstGeom prst="rect">
            <a:avLst/>
          </a:prstGeom>
          <a:solidFill>
            <a:srgbClr val="FACD89"/>
          </a:solidFill>
          <a:ln>
            <a:noFill/>
          </a:ln>
        </p:spPr>
        <p:txBody>
          <a:bodyPr vert="horz" wrap="square" lIns="68580" tIns="34290" rIns="68580" bIns="34290" numCol="1" anchor="t" anchorCtr="0" compatLnSpc="1"/>
          <a:lstStyle/>
          <a:p>
            <a:pPr algn="ctr"/>
            <a:endParaRPr lang="zh-CN" altLang="en-US" sz="1350">
              <a:latin typeface="宋体" panose="02010600030101010101" pitchFamily="2" charset="-122"/>
              <a:ea typeface="宋体" panose="02010600030101010101" pitchFamily="2" charset="-122"/>
              <a:cs typeface="宋体" panose="02010600030101010101" pitchFamily="2" charset="-122"/>
            </a:endParaRPr>
          </a:p>
        </p:txBody>
      </p:sp>
      <p:sp>
        <p:nvSpPr>
          <p:cNvPr id="9" name="Rectangle 14"/>
          <p:cNvSpPr>
            <a:spLocks noChangeArrowheads="1"/>
          </p:cNvSpPr>
          <p:nvPr/>
        </p:nvSpPr>
        <p:spPr bwMode="auto">
          <a:xfrm>
            <a:off x="5204711" y="2516590"/>
            <a:ext cx="830186" cy="833728"/>
          </a:xfrm>
          <a:prstGeom prst="rect">
            <a:avLst/>
          </a:prstGeom>
          <a:solidFill>
            <a:srgbClr val="FACD89"/>
          </a:solidFill>
          <a:ln>
            <a:noFill/>
          </a:ln>
        </p:spPr>
        <p:txBody>
          <a:bodyPr vert="horz" wrap="square" lIns="68580" tIns="34290" rIns="68580" bIns="34290" numCol="1" anchor="t" anchorCtr="0" compatLnSpc="1"/>
          <a:lstStyle/>
          <a:p>
            <a:pPr algn="ctr"/>
            <a:endParaRPr lang="zh-CN" altLang="en-US" sz="1350">
              <a:latin typeface="宋体" panose="02010600030101010101" pitchFamily="2" charset="-122"/>
              <a:ea typeface="宋体" panose="02010600030101010101" pitchFamily="2" charset="-122"/>
              <a:cs typeface="宋体" panose="02010600030101010101" pitchFamily="2" charset="-122"/>
            </a:endParaRPr>
          </a:p>
        </p:txBody>
      </p:sp>
      <p:sp>
        <p:nvSpPr>
          <p:cNvPr id="10" name="矩形 9"/>
          <p:cNvSpPr/>
          <p:nvPr/>
        </p:nvSpPr>
        <p:spPr>
          <a:xfrm>
            <a:off x="5250512" y="2741672"/>
            <a:ext cx="716280" cy="414020"/>
          </a:xfrm>
          <a:prstGeom prst="rect">
            <a:avLst/>
          </a:prstGeom>
        </p:spPr>
        <p:txBody>
          <a:bodyPr wrap="none">
            <a:spAutoFit/>
          </a:bodyPr>
          <a:lstStyle/>
          <a:p>
            <a:pPr algn="ctr"/>
            <a:r>
              <a:rPr lang="zh-CN" sz="2100" dirty="0">
                <a:solidFill>
                  <a:srgbClr val="FFFFFF"/>
                </a:solidFill>
                <a:latin typeface="宋体" panose="02010600030101010101" pitchFamily="2" charset="-122"/>
                <a:ea typeface="宋体" panose="02010600030101010101" pitchFamily="2" charset="-122"/>
                <a:cs typeface="宋体" panose="02010600030101010101" pitchFamily="2" charset="-122"/>
              </a:rPr>
              <a:t>反向</a:t>
            </a:r>
            <a:endParaRPr lang="zh-CN" sz="2100" dirty="0">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
        <p:nvSpPr>
          <p:cNvPr id="11" name="Rectangle 11"/>
          <p:cNvSpPr>
            <a:spLocks noChangeArrowheads="1"/>
          </p:cNvSpPr>
          <p:nvPr/>
        </p:nvSpPr>
        <p:spPr bwMode="auto">
          <a:xfrm>
            <a:off x="7151333" y="1299274"/>
            <a:ext cx="835497" cy="835497"/>
          </a:xfrm>
          <a:prstGeom prst="rect">
            <a:avLst/>
          </a:prstGeom>
          <a:solidFill>
            <a:srgbClr val="FACD89"/>
          </a:solidFill>
          <a:ln>
            <a:noFill/>
          </a:ln>
        </p:spPr>
        <p:txBody>
          <a:bodyPr vert="horz" wrap="square" lIns="68580" tIns="34290" rIns="68580" bIns="34290" numCol="1" anchor="t" anchorCtr="0" compatLnSpc="1"/>
          <a:lstStyle/>
          <a:p>
            <a:pPr algn="ctr"/>
            <a:endParaRPr lang="zh-CN" altLang="en-US" sz="1350">
              <a:latin typeface="宋体" panose="02010600030101010101" pitchFamily="2" charset="-122"/>
              <a:ea typeface="宋体" panose="02010600030101010101" pitchFamily="2" charset="-122"/>
              <a:cs typeface="宋体" panose="02010600030101010101" pitchFamily="2" charset="-122"/>
            </a:endParaRPr>
          </a:p>
        </p:txBody>
      </p:sp>
      <p:sp>
        <p:nvSpPr>
          <p:cNvPr id="13" name="椭圆 12"/>
          <p:cNvSpPr/>
          <p:nvPr/>
        </p:nvSpPr>
        <p:spPr>
          <a:xfrm>
            <a:off x="2276060" y="1653337"/>
            <a:ext cx="127371" cy="127371"/>
          </a:xfrm>
          <a:prstGeom prst="ellipse">
            <a:avLst/>
          </a:prstGeom>
          <a:solidFill>
            <a:srgbClr val="FACD89"/>
          </a:solidFill>
          <a:ln>
            <a:noFill/>
          </a:ln>
        </p:spPr>
        <p:txBody>
          <a:bodyPr vert="horz" wrap="square" lIns="68580" tIns="34290" rIns="68580" bIns="34290" numCol="1" anchor="t" anchorCtr="0" compatLnSpc="1"/>
          <a:lstStyle/>
          <a:p>
            <a:endParaRPr lang="zh-CN" altLang="en-US" sz="1350"/>
          </a:p>
        </p:txBody>
      </p:sp>
      <p:sp>
        <p:nvSpPr>
          <p:cNvPr id="14" name="椭圆 13"/>
          <p:cNvSpPr/>
          <p:nvPr/>
        </p:nvSpPr>
        <p:spPr>
          <a:xfrm>
            <a:off x="3444340" y="2237478"/>
            <a:ext cx="127371" cy="127371"/>
          </a:xfrm>
          <a:prstGeom prst="ellipse">
            <a:avLst/>
          </a:prstGeom>
          <a:solidFill>
            <a:srgbClr val="FACD89"/>
          </a:solidFill>
          <a:ln>
            <a:noFill/>
          </a:ln>
        </p:spPr>
        <p:txBody>
          <a:bodyPr vert="horz" wrap="square" lIns="68580" tIns="34290" rIns="68580" bIns="34290" numCol="1" anchor="t" anchorCtr="0" compatLnSpc="1"/>
          <a:lstStyle/>
          <a:p>
            <a:endParaRPr lang="zh-CN" altLang="en-US" sz="1350"/>
          </a:p>
        </p:txBody>
      </p:sp>
      <p:sp>
        <p:nvSpPr>
          <p:cNvPr id="16" name="椭圆 15"/>
          <p:cNvSpPr/>
          <p:nvPr/>
        </p:nvSpPr>
        <p:spPr>
          <a:xfrm>
            <a:off x="5515382" y="2290582"/>
            <a:ext cx="127371" cy="127371"/>
          </a:xfrm>
          <a:prstGeom prst="ellipse">
            <a:avLst/>
          </a:prstGeom>
          <a:solidFill>
            <a:srgbClr val="FACD89"/>
          </a:solidFill>
          <a:ln>
            <a:noFill/>
          </a:ln>
        </p:spPr>
        <p:txBody>
          <a:bodyPr vert="horz" wrap="square" lIns="68580" tIns="34290" rIns="68580" bIns="34290" numCol="1" anchor="t" anchorCtr="0" compatLnSpc="1"/>
          <a:lstStyle/>
          <a:p>
            <a:endParaRPr lang="zh-CN" altLang="en-US" sz="1350"/>
          </a:p>
        </p:txBody>
      </p:sp>
      <p:sp>
        <p:nvSpPr>
          <p:cNvPr id="18" name="椭圆 17"/>
          <p:cNvSpPr/>
          <p:nvPr/>
        </p:nvSpPr>
        <p:spPr>
          <a:xfrm>
            <a:off x="6777179" y="1674579"/>
            <a:ext cx="127371" cy="127371"/>
          </a:xfrm>
          <a:prstGeom prst="ellipse">
            <a:avLst/>
          </a:prstGeom>
          <a:solidFill>
            <a:srgbClr val="FACD89"/>
          </a:solidFill>
          <a:ln>
            <a:noFill/>
          </a:ln>
        </p:spPr>
        <p:txBody>
          <a:bodyPr vert="horz" wrap="square" lIns="68580" tIns="34290" rIns="68580" bIns="34290" numCol="1" anchor="t" anchorCtr="0" compatLnSpc="1"/>
          <a:lstStyle/>
          <a:p>
            <a:endParaRPr lang="zh-CN" altLang="en-US" sz="1350"/>
          </a:p>
        </p:txBody>
      </p:sp>
      <p:sp>
        <p:nvSpPr>
          <p:cNvPr id="19" name="任意多边形 54"/>
          <p:cNvSpPr/>
          <p:nvPr/>
        </p:nvSpPr>
        <p:spPr>
          <a:xfrm>
            <a:off x="2518178" y="1717438"/>
            <a:ext cx="1614351" cy="0"/>
          </a:xfrm>
          <a:custGeom>
            <a:avLst/>
            <a:gdLst>
              <a:gd name="connsiteX0" fmla="*/ 0 w 1447800"/>
              <a:gd name="connsiteY0" fmla="*/ 0 h 0"/>
              <a:gd name="connsiteX1" fmla="*/ 1447800 w 1447800"/>
              <a:gd name="connsiteY1" fmla="*/ 0 h 0"/>
            </a:gdLst>
            <a:ahLst/>
            <a:cxnLst>
              <a:cxn ang="0">
                <a:pos x="connsiteX0" y="connsiteY0"/>
              </a:cxn>
              <a:cxn ang="0">
                <a:pos x="connsiteX1" y="connsiteY1"/>
              </a:cxn>
            </a:cxnLst>
            <a:rect l="l" t="t" r="r" b="b"/>
            <a:pathLst>
              <a:path w="1447800">
                <a:moveTo>
                  <a:pt x="0" y="0"/>
                </a:moveTo>
                <a:lnTo>
                  <a:pt x="1447800" y="0"/>
                </a:lnTo>
              </a:path>
            </a:pathLst>
          </a:custGeom>
          <a:noFill/>
          <a:ln w="3175">
            <a:solidFill>
              <a:schemeClr val="bg1">
                <a:lumMod val="75000"/>
              </a:schemeClr>
            </a:solidFill>
          </a:ln>
        </p:spPr>
        <p:txBody>
          <a:bodyPr vert="horz" wrap="square" lIns="68580" tIns="34290" rIns="68580" bIns="34290" numCol="1" anchor="t" anchorCtr="0" compatLnSpc="1"/>
          <a:lstStyle/>
          <a:p>
            <a:endParaRPr lang="zh-CN" altLang="en-US" sz="1350"/>
          </a:p>
        </p:txBody>
      </p:sp>
      <p:sp>
        <p:nvSpPr>
          <p:cNvPr id="20" name="任意多边形 55"/>
          <p:cNvSpPr/>
          <p:nvPr/>
        </p:nvSpPr>
        <p:spPr>
          <a:xfrm>
            <a:off x="5077775" y="1717438"/>
            <a:ext cx="1614351" cy="0"/>
          </a:xfrm>
          <a:custGeom>
            <a:avLst/>
            <a:gdLst>
              <a:gd name="connsiteX0" fmla="*/ 0 w 1447800"/>
              <a:gd name="connsiteY0" fmla="*/ 0 h 0"/>
              <a:gd name="connsiteX1" fmla="*/ 1447800 w 1447800"/>
              <a:gd name="connsiteY1" fmla="*/ 0 h 0"/>
            </a:gdLst>
            <a:ahLst/>
            <a:cxnLst>
              <a:cxn ang="0">
                <a:pos x="connsiteX0" y="connsiteY0"/>
              </a:cxn>
              <a:cxn ang="0">
                <a:pos x="connsiteX1" y="connsiteY1"/>
              </a:cxn>
            </a:cxnLst>
            <a:rect l="l" t="t" r="r" b="b"/>
            <a:pathLst>
              <a:path w="1447800">
                <a:moveTo>
                  <a:pt x="0" y="0"/>
                </a:moveTo>
                <a:lnTo>
                  <a:pt x="1447800" y="0"/>
                </a:lnTo>
              </a:path>
            </a:pathLst>
          </a:custGeom>
          <a:noFill/>
          <a:ln w="3175">
            <a:solidFill>
              <a:schemeClr val="bg1">
                <a:lumMod val="75000"/>
              </a:schemeClr>
            </a:solidFill>
          </a:ln>
        </p:spPr>
        <p:txBody>
          <a:bodyPr vert="horz" wrap="square" lIns="68580" tIns="34290" rIns="68580" bIns="34290" numCol="1" anchor="t" anchorCtr="0" compatLnSpc="1"/>
          <a:lstStyle/>
          <a:p>
            <a:endParaRPr lang="zh-CN" altLang="en-US" sz="1350"/>
          </a:p>
        </p:txBody>
      </p:sp>
      <p:sp>
        <p:nvSpPr>
          <p:cNvPr id="21" name="任意多边形 56"/>
          <p:cNvSpPr/>
          <p:nvPr/>
        </p:nvSpPr>
        <p:spPr>
          <a:xfrm>
            <a:off x="3612114" y="1887370"/>
            <a:ext cx="520416" cy="350484"/>
          </a:xfrm>
          <a:custGeom>
            <a:avLst/>
            <a:gdLst>
              <a:gd name="connsiteX0" fmla="*/ 0 w 466725"/>
              <a:gd name="connsiteY0" fmla="*/ 314325 h 314325"/>
              <a:gd name="connsiteX1" fmla="*/ 466725 w 466725"/>
              <a:gd name="connsiteY1" fmla="*/ 0 h 314325"/>
            </a:gdLst>
            <a:ahLst/>
            <a:cxnLst>
              <a:cxn ang="0">
                <a:pos x="connsiteX0" y="connsiteY0"/>
              </a:cxn>
              <a:cxn ang="0">
                <a:pos x="connsiteX1" y="connsiteY1"/>
              </a:cxn>
            </a:cxnLst>
            <a:rect l="l" t="t" r="r" b="b"/>
            <a:pathLst>
              <a:path w="466725" h="314325">
                <a:moveTo>
                  <a:pt x="0" y="314325"/>
                </a:moveTo>
                <a:lnTo>
                  <a:pt x="466725" y="0"/>
                </a:lnTo>
              </a:path>
            </a:pathLst>
          </a:custGeom>
          <a:noFill/>
          <a:ln w="3175">
            <a:solidFill>
              <a:schemeClr val="bg1">
                <a:lumMod val="75000"/>
              </a:schemeClr>
            </a:solidFill>
          </a:ln>
        </p:spPr>
        <p:txBody>
          <a:bodyPr vert="horz" wrap="square" lIns="68580" tIns="34290" rIns="68580" bIns="34290" numCol="1" anchor="t" anchorCtr="0" compatLnSpc="1"/>
          <a:lstStyle/>
          <a:p>
            <a:endParaRPr lang="zh-CN" altLang="en-US" sz="1350">
              <a:solidFill>
                <a:schemeClr val="tx1"/>
              </a:solidFill>
              <a:latin typeface="Calibri" panose="020F0502020204030204" pitchFamily="34" charset="0"/>
              <a:ea typeface="宋体" panose="02010600030101010101" pitchFamily="2" charset="-122"/>
            </a:endParaRPr>
          </a:p>
        </p:txBody>
      </p:sp>
      <p:sp>
        <p:nvSpPr>
          <p:cNvPr id="22" name="任意多边形 58"/>
          <p:cNvSpPr/>
          <p:nvPr/>
        </p:nvSpPr>
        <p:spPr>
          <a:xfrm>
            <a:off x="5045912" y="1866128"/>
            <a:ext cx="392967" cy="392967"/>
          </a:xfrm>
          <a:custGeom>
            <a:avLst/>
            <a:gdLst>
              <a:gd name="connsiteX0" fmla="*/ 0 w 352425"/>
              <a:gd name="connsiteY0" fmla="*/ 0 h 352425"/>
              <a:gd name="connsiteX1" fmla="*/ 352425 w 352425"/>
              <a:gd name="connsiteY1" fmla="*/ 352425 h 352425"/>
            </a:gdLst>
            <a:ahLst/>
            <a:cxnLst>
              <a:cxn ang="0">
                <a:pos x="connsiteX0" y="connsiteY0"/>
              </a:cxn>
              <a:cxn ang="0">
                <a:pos x="connsiteX1" y="connsiteY1"/>
              </a:cxn>
            </a:cxnLst>
            <a:rect l="l" t="t" r="r" b="b"/>
            <a:pathLst>
              <a:path w="352425" h="352425">
                <a:moveTo>
                  <a:pt x="0" y="0"/>
                </a:moveTo>
                <a:lnTo>
                  <a:pt x="352425" y="352425"/>
                </a:lnTo>
              </a:path>
            </a:pathLst>
          </a:custGeom>
          <a:noFill/>
          <a:ln w="3175">
            <a:solidFill>
              <a:schemeClr val="bg1">
                <a:lumMod val="75000"/>
              </a:schemeClr>
            </a:solidFill>
          </a:ln>
        </p:spPr>
        <p:txBody>
          <a:bodyPr vert="horz" wrap="square" lIns="68580" tIns="34290" rIns="68580" bIns="34290" numCol="1" anchor="t" anchorCtr="0" compatLnSpc="1"/>
          <a:lstStyle/>
          <a:p>
            <a:endParaRPr lang="zh-CN" altLang="en-US" sz="1350">
              <a:solidFill>
                <a:schemeClr val="tx1"/>
              </a:solidFill>
              <a:latin typeface="Calibri" panose="020F0502020204030204" pitchFamily="34" charset="0"/>
              <a:ea typeface="宋体" panose="02010600030101010101" pitchFamily="2" charset="-122"/>
            </a:endParaRPr>
          </a:p>
        </p:txBody>
      </p:sp>
      <p:sp>
        <p:nvSpPr>
          <p:cNvPr id="23" name="KSO_Shape"/>
          <p:cNvSpPr>
            <a:spLocks noChangeAspect="1"/>
          </p:cNvSpPr>
          <p:nvPr/>
        </p:nvSpPr>
        <p:spPr bwMode="auto">
          <a:xfrm>
            <a:off x="4351583" y="1299274"/>
            <a:ext cx="461264" cy="592163"/>
          </a:xfrm>
          <a:custGeom>
            <a:avLst/>
            <a:gdLst>
              <a:gd name="T0" fmla="*/ 646796 w 5367"/>
              <a:gd name="T1" fmla="*/ 843536 h 6897"/>
              <a:gd name="T2" fmla="*/ 520861 w 5367"/>
              <a:gd name="T3" fmla="*/ 880824 h 6897"/>
              <a:gd name="T4" fmla="*/ 403764 w 5367"/>
              <a:gd name="T5" fmla="*/ 946285 h 6897"/>
              <a:gd name="T6" fmla="*/ 297714 w 5367"/>
              <a:gd name="T7" fmla="*/ 1036605 h 6897"/>
              <a:gd name="T8" fmla="*/ 204644 w 5367"/>
              <a:gd name="T9" fmla="*/ 1149850 h 6897"/>
              <a:gd name="T10" fmla="*/ 126487 w 5367"/>
              <a:gd name="T11" fmla="*/ 1282429 h 6897"/>
              <a:gd name="T12" fmla="*/ 65729 w 5367"/>
              <a:gd name="T13" fmla="*/ 1432134 h 6897"/>
              <a:gd name="T14" fmla="*/ 23475 w 5367"/>
              <a:gd name="T15" fmla="*/ 1595648 h 6897"/>
              <a:gd name="T16" fmla="*/ 2209 w 5367"/>
              <a:gd name="T17" fmla="*/ 1771316 h 6897"/>
              <a:gd name="T18" fmla="*/ 1481389 w 5367"/>
              <a:gd name="T19" fmla="*/ 1905000 h 6897"/>
              <a:gd name="T20" fmla="*/ 1480009 w 5367"/>
              <a:gd name="T21" fmla="*/ 1771316 h 6897"/>
              <a:gd name="T22" fmla="*/ 1459020 w 5367"/>
              <a:gd name="T23" fmla="*/ 1595648 h 6897"/>
              <a:gd name="T24" fmla="*/ 1417041 w 5367"/>
              <a:gd name="T25" fmla="*/ 1432134 h 6897"/>
              <a:gd name="T26" fmla="*/ 1355731 w 5367"/>
              <a:gd name="T27" fmla="*/ 1282429 h 6897"/>
              <a:gd name="T28" fmla="*/ 1277850 w 5367"/>
              <a:gd name="T29" fmla="*/ 1149850 h 6897"/>
              <a:gd name="T30" fmla="*/ 1184780 w 5367"/>
              <a:gd name="T31" fmla="*/ 1036605 h 6897"/>
              <a:gd name="T32" fmla="*/ 1078730 w 5367"/>
              <a:gd name="T33" fmla="*/ 946285 h 6897"/>
              <a:gd name="T34" fmla="*/ 961633 w 5367"/>
              <a:gd name="T35" fmla="*/ 880824 h 6897"/>
              <a:gd name="T36" fmla="*/ 835422 w 5367"/>
              <a:gd name="T37" fmla="*/ 843536 h 6897"/>
              <a:gd name="T38" fmla="*/ 747875 w 5367"/>
              <a:gd name="T39" fmla="*/ 731120 h 6897"/>
              <a:gd name="T40" fmla="*/ 805043 w 5367"/>
              <a:gd name="T41" fmla="*/ 726701 h 6897"/>
              <a:gd name="T42" fmla="*/ 868286 w 5367"/>
              <a:gd name="T43" fmla="*/ 711786 h 6897"/>
              <a:gd name="T44" fmla="*/ 926559 w 5367"/>
              <a:gd name="T45" fmla="*/ 686927 h 6897"/>
              <a:gd name="T46" fmla="*/ 979032 w 5367"/>
              <a:gd name="T47" fmla="*/ 653230 h 6897"/>
              <a:gd name="T48" fmla="*/ 1024876 w 5367"/>
              <a:gd name="T49" fmla="*/ 611246 h 6897"/>
              <a:gd name="T50" fmla="*/ 1063264 w 5367"/>
              <a:gd name="T51" fmla="*/ 562358 h 6897"/>
              <a:gd name="T52" fmla="*/ 1092815 w 5367"/>
              <a:gd name="T53" fmla="*/ 507945 h 6897"/>
              <a:gd name="T54" fmla="*/ 1112699 w 5367"/>
              <a:gd name="T55" fmla="*/ 448008 h 6897"/>
              <a:gd name="T56" fmla="*/ 1121813 w 5367"/>
              <a:gd name="T57" fmla="*/ 384204 h 6897"/>
              <a:gd name="T58" fmla="*/ 1120432 w 5367"/>
              <a:gd name="T59" fmla="*/ 328134 h 6897"/>
              <a:gd name="T60" fmla="*/ 1108004 w 5367"/>
              <a:gd name="T61" fmla="*/ 265711 h 6897"/>
              <a:gd name="T62" fmla="*/ 1085358 w 5367"/>
              <a:gd name="T63" fmla="*/ 207155 h 6897"/>
              <a:gd name="T64" fmla="*/ 1053322 w 5367"/>
              <a:gd name="T65" fmla="*/ 153847 h 6897"/>
              <a:gd name="T66" fmla="*/ 1012725 w 5367"/>
              <a:gd name="T67" fmla="*/ 107168 h 6897"/>
              <a:gd name="T68" fmla="*/ 964671 w 5367"/>
              <a:gd name="T69" fmla="*/ 67395 h 6897"/>
              <a:gd name="T70" fmla="*/ 910541 w 5367"/>
              <a:gd name="T71" fmla="*/ 36183 h 6897"/>
              <a:gd name="T72" fmla="*/ 850335 w 5367"/>
              <a:gd name="T73" fmla="*/ 14087 h 6897"/>
              <a:gd name="T74" fmla="*/ 786263 w 5367"/>
              <a:gd name="T75" fmla="*/ 1933 h 6897"/>
              <a:gd name="T76" fmla="*/ 728819 w 5367"/>
              <a:gd name="T77" fmla="*/ 276 h 6897"/>
              <a:gd name="T78" fmla="*/ 663366 w 5367"/>
              <a:gd name="T79" fmla="*/ 9391 h 6897"/>
              <a:gd name="T80" fmla="*/ 602332 w 5367"/>
              <a:gd name="T81" fmla="*/ 28726 h 6897"/>
              <a:gd name="T82" fmla="*/ 546545 w 5367"/>
              <a:gd name="T83" fmla="*/ 57451 h 6897"/>
              <a:gd name="T84" fmla="*/ 496282 w 5367"/>
              <a:gd name="T85" fmla="*/ 95015 h 6897"/>
              <a:gd name="T86" fmla="*/ 453751 w 5367"/>
              <a:gd name="T87" fmla="*/ 139761 h 6897"/>
              <a:gd name="T88" fmla="*/ 418954 w 5367"/>
              <a:gd name="T89" fmla="*/ 191411 h 6897"/>
              <a:gd name="T90" fmla="*/ 393546 w 5367"/>
              <a:gd name="T91" fmla="*/ 248310 h 6897"/>
              <a:gd name="T92" fmla="*/ 378356 w 5367"/>
              <a:gd name="T93" fmla="*/ 309628 h 6897"/>
              <a:gd name="T94" fmla="*/ 373938 w 5367"/>
              <a:gd name="T95" fmla="*/ 365698 h 6897"/>
              <a:gd name="T96" fmla="*/ 380013 w 5367"/>
              <a:gd name="T97" fmla="*/ 430054 h 6897"/>
              <a:gd name="T98" fmla="*/ 396584 w 5367"/>
              <a:gd name="T99" fmla="*/ 491096 h 6897"/>
              <a:gd name="T100" fmla="*/ 423372 w 5367"/>
              <a:gd name="T101" fmla="*/ 547719 h 6897"/>
              <a:gd name="T102" fmla="*/ 459551 w 5367"/>
              <a:gd name="T103" fmla="*/ 597988 h 6897"/>
              <a:gd name="T104" fmla="*/ 503186 w 5367"/>
              <a:gd name="T105" fmla="*/ 641905 h 6897"/>
              <a:gd name="T106" fmla="*/ 554278 w 5367"/>
              <a:gd name="T107" fmla="*/ 678088 h 6897"/>
              <a:gd name="T108" fmla="*/ 610894 w 5367"/>
              <a:gd name="T109" fmla="*/ 705709 h 6897"/>
              <a:gd name="T110" fmla="*/ 672756 w 5367"/>
              <a:gd name="T111" fmla="*/ 723662 h 6897"/>
              <a:gd name="T112" fmla="*/ 738209 w 5367"/>
              <a:gd name="T113" fmla="*/ 730844 h 6897"/>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5367" h="6897">
                <a:moveTo>
                  <a:pt x="2684" y="3025"/>
                </a:moveTo>
                <a:lnTo>
                  <a:pt x="2684" y="3025"/>
                </a:lnTo>
                <a:lnTo>
                  <a:pt x="2615" y="3026"/>
                </a:lnTo>
                <a:lnTo>
                  <a:pt x="2545" y="3029"/>
                </a:lnTo>
                <a:lnTo>
                  <a:pt x="2478" y="3035"/>
                </a:lnTo>
                <a:lnTo>
                  <a:pt x="2409" y="3043"/>
                </a:lnTo>
                <a:lnTo>
                  <a:pt x="2342" y="3054"/>
                </a:lnTo>
                <a:lnTo>
                  <a:pt x="2275" y="3066"/>
                </a:lnTo>
                <a:lnTo>
                  <a:pt x="2209" y="3081"/>
                </a:lnTo>
                <a:lnTo>
                  <a:pt x="2143" y="3099"/>
                </a:lnTo>
                <a:lnTo>
                  <a:pt x="2077" y="3118"/>
                </a:lnTo>
                <a:lnTo>
                  <a:pt x="2013" y="3140"/>
                </a:lnTo>
                <a:lnTo>
                  <a:pt x="1949" y="3163"/>
                </a:lnTo>
                <a:lnTo>
                  <a:pt x="1886" y="3189"/>
                </a:lnTo>
                <a:lnTo>
                  <a:pt x="1823" y="3217"/>
                </a:lnTo>
                <a:lnTo>
                  <a:pt x="1761" y="3247"/>
                </a:lnTo>
                <a:lnTo>
                  <a:pt x="1700" y="3279"/>
                </a:lnTo>
                <a:lnTo>
                  <a:pt x="1639" y="3313"/>
                </a:lnTo>
                <a:lnTo>
                  <a:pt x="1579" y="3349"/>
                </a:lnTo>
                <a:lnTo>
                  <a:pt x="1521" y="3386"/>
                </a:lnTo>
                <a:lnTo>
                  <a:pt x="1462" y="3426"/>
                </a:lnTo>
                <a:lnTo>
                  <a:pt x="1405" y="3468"/>
                </a:lnTo>
                <a:lnTo>
                  <a:pt x="1348" y="3511"/>
                </a:lnTo>
                <a:lnTo>
                  <a:pt x="1293" y="3556"/>
                </a:lnTo>
                <a:lnTo>
                  <a:pt x="1237" y="3603"/>
                </a:lnTo>
                <a:lnTo>
                  <a:pt x="1183" y="3651"/>
                </a:lnTo>
                <a:lnTo>
                  <a:pt x="1131" y="3702"/>
                </a:lnTo>
                <a:lnTo>
                  <a:pt x="1078" y="3753"/>
                </a:lnTo>
                <a:lnTo>
                  <a:pt x="1027" y="3807"/>
                </a:lnTo>
                <a:lnTo>
                  <a:pt x="976" y="3863"/>
                </a:lnTo>
                <a:lnTo>
                  <a:pt x="927" y="3920"/>
                </a:lnTo>
                <a:lnTo>
                  <a:pt x="880" y="3978"/>
                </a:lnTo>
                <a:lnTo>
                  <a:pt x="833" y="4038"/>
                </a:lnTo>
                <a:lnTo>
                  <a:pt x="786" y="4100"/>
                </a:lnTo>
                <a:lnTo>
                  <a:pt x="741" y="4163"/>
                </a:lnTo>
                <a:lnTo>
                  <a:pt x="698" y="4227"/>
                </a:lnTo>
                <a:lnTo>
                  <a:pt x="655" y="4293"/>
                </a:lnTo>
                <a:lnTo>
                  <a:pt x="613" y="4361"/>
                </a:lnTo>
                <a:lnTo>
                  <a:pt x="573" y="4429"/>
                </a:lnTo>
                <a:lnTo>
                  <a:pt x="533" y="4499"/>
                </a:lnTo>
                <a:lnTo>
                  <a:pt x="495" y="4570"/>
                </a:lnTo>
                <a:lnTo>
                  <a:pt x="458" y="4643"/>
                </a:lnTo>
                <a:lnTo>
                  <a:pt x="423" y="4717"/>
                </a:lnTo>
                <a:lnTo>
                  <a:pt x="388" y="4791"/>
                </a:lnTo>
                <a:lnTo>
                  <a:pt x="356" y="4868"/>
                </a:lnTo>
                <a:lnTo>
                  <a:pt x="324" y="4945"/>
                </a:lnTo>
                <a:lnTo>
                  <a:pt x="294" y="5024"/>
                </a:lnTo>
                <a:lnTo>
                  <a:pt x="265" y="5104"/>
                </a:lnTo>
                <a:lnTo>
                  <a:pt x="238" y="5185"/>
                </a:lnTo>
                <a:lnTo>
                  <a:pt x="211" y="5266"/>
                </a:lnTo>
                <a:lnTo>
                  <a:pt x="186" y="5349"/>
                </a:lnTo>
                <a:lnTo>
                  <a:pt x="163" y="5433"/>
                </a:lnTo>
                <a:lnTo>
                  <a:pt x="141" y="5518"/>
                </a:lnTo>
                <a:lnTo>
                  <a:pt x="121" y="5603"/>
                </a:lnTo>
                <a:lnTo>
                  <a:pt x="102" y="5690"/>
                </a:lnTo>
                <a:lnTo>
                  <a:pt x="85" y="5777"/>
                </a:lnTo>
                <a:lnTo>
                  <a:pt x="69" y="5866"/>
                </a:lnTo>
                <a:lnTo>
                  <a:pt x="54" y="5955"/>
                </a:lnTo>
                <a:lnTo>
                  <a:pt x="42" y="6045"/>
                </a:lnTo>
                <a:lnTo>
                  <a:pt x="31" y="6136"/>
                </a:lnTo>
                <a:lnTo>
                  <a:pt x="22" y="6227"/>
                </a:lnTo>
                <a:lnTo>
                  <a:pt x="14" y="6319"/>
                </a:lnTo>
                <a:lnTo>
                  <a:pt x="8" y="6413"/>
                </a:lnTo>
                <a:lnTo>
                  <a:pt x="4" y="6506"/>
                </a:lnTo>
                <a:lnTo>
                  <a:pt x="1" y="6600"/>
                </a:lnTo>
                <a:lnTo>
                  <a:pt x="0" y="6695"/>
                </a:lnTo>
                <a:lnTo>
                  <a:pt x="1" y="6796"/>
                </a:lnTo>
                <a:lnTo>
                  <a:pt x="5" y="6897"/>
                </a:lnTo>
                <a:lnTo>
                  <a:pt x="5364" y="6897"/>
                </a:lnTo>
                <a:lnTo>
                  <a:pt x="5366" y="6796"/>
                </a:lnTo>
                <a:lnTo>
                  <a:pt x="5367" y="6695"/>
                </a:lnTo>
                <a:lnTo>
                  <a:pt x="5367" y="6600"/>
                </a:lnTo>
                <a:lnTo>
                  <a:pt x="5364" y="6506"/>
                </a:lnTo>
                <a:lnTo>
                  <a:pt x="5359" y="6413"/>
                </a:lnTo>
                <a:lnTo>
                  <a:pt x="5353" y="6319"/>
                </a:lnTo>
                <a:lnTo>
                  <a:pt x="5346" y="6227"/>
                </a:lnTo>
                <a:lnTo>
                  <a:pt x="5337" y="6136"/>
                </a:lnTo>
                <a:lnTo>
                  <a:pt x="5325" y="6045"/>
                </a:lnTo>
                <a:lnTo>
                  <a:pt x="5313" y="5955"/>
                </a:lnTo>
                <a:lnTo>
                  <a:pt x="5298" y="5866"/>
                </a:lnTo>
                <a:lnTo>
                  <a:pt x="5283" y="5777"/>
                </a:lnTo>
                <a:lnTo>
                  <a:pt x="5266" y="5690"/>
                </a:lnTo>
                <a:lnTo>
                  <a:pt x="5247" y="5603"/>
                </a:lnTo>
                <a:lnTo>
                  <a:pt x="5226" y="5518"/>
                </a:lnTo>
                <a:lnTo>
                  <a:pt x="5205" y="5433"/>
                </a:lnTo>
                <a:lnTo>
                  <a:pt x="5181" y="5349"/>
                </a:lnTo>
                <a:lnTo>
                  <a:pt x="5157" y="5266"/>
                </a:lnTo>
                <a:lnTo>
                  <a:pt x="5131" y="5185"/>
                </a:lnTo>
                <a:lnTo>
                  <a:pt x="5103" y="5104"/>
                </a:lnTo>
                <a:lnTo>
                  <a:pt x="5073" y="5024"/>
                </a:lnTo>
                <a:lnTo>
                  <a:pt x="5043" y="4945"/>
                </a:lnTo>
                <a:lnTo>
                  <a:pt x="5012" y="4868"/>
                </a:lnTo>
                <a:lnTo>
                  <a:pt x="4979" y="4791"/>
                </a:lnTo>
                <a:lnTo>
                  <a:pt x="4945" y="4717"/>
                </a:lnTo>
                <a:lnTo>
                  <a:pt x="4909" y="4643"/>
                </a:lnTo>
                <a:lnTo>
                  <a:pt x="4872" y="4570"/>
                </a:lnTo>
                <a:lnTo>
                  <a:pt x="4834" y="4499"/>
                </a:lnTo>
                <a:lnTo>
                  <a:pt x="4796" y="4429"/>
                </a:lnTo>
                <a:lnTo>
                  <a:pt x="4755" y="4361"/>
                </a:lnTo>
                <a:lnTo>
                  <a:pt x="4713" y="4293"/>
                </a:lnTo>
                <a:lnTo>
                  <a:pt x="4671" y="4227"/>
                </a:lnTo>
                <a:lnTo>
                  <a:pt x="4627" y="4163"/>
                </a:lnTo>
                <a:lnTo>
                  <a:pt x="4582" y="4100"/>
                </a:lnTo>
                <a:lnTo>
                  <a:pt x="4536" y="4038"/>
                </a:lnTo>
                <a:lnTo>
                  <a:pt x="4489" y="3978"/>
                </a:lnTo>
                <a:lnTo>
                  <a:pt x="4440" y="3920"/>
                </a:lnTo>
                <a:lnTo>
                  <a:pt x="4391" y="3863"/>
                </a:lnTo>
                <a:lnTo>
                  <a:pt x="4340" y="3807"/>
                </a:lnTo>
                <a:lnTo>
                  <a:pt x="4290" y="3753"/>
                </a:lnTo>
                <a:lnTo>
                  <a:pt x="4238" y="3702"/>
                </a:lnTo>
                <a:lnTo>
                  <a:pt x="4184" y="3651"/>
                </a:lnTo>
                <a:lnTo>
                  <a:pt x="4130" y="3603"/>
                </a:lnTo>
                <a:lnTo>
                  <a:pt x="4076" y="3556"/>
                </a:lnTo>
                <a:lnTo>
                  <a:pt x="4020" y="3511"/>
                </a:lnTo>
                <a:lnTo>
                  <a:pt x="3963" y="3468"/>
                </a:lnTo>
                <a:lnTo>
                  <a:pt x="3906" y="3426"/>
                </a:lnTo>
                <a:lnTo>
                  <a:pt x="3848" y="3386"/>
                </a:lnTo>
                <a:lnTo>
                  <a:pt x="3788" y="3349"/>
                </a:lnTo>
                <a:lnTo>
                  <a:pt x="3728" y="3313"/>
                </a:lnTo>
                <a:lnTo>
                  <a:pt x="3668" y="3279"/>
                </a:lnTo>
                <a:lnTo>
                  <a:pt x="3607" y="3247"/>
                </a:lnTo>
                <a:lnTo>
                  <a:pt x="3545" y="3217"/>
                </a:lnTo>
                <a:lnTo>
                  <a:pt x="3482" y="3189"/>
                </a:lnTo>
                <a:lnTo>
                  <a:pt x="3419" y="3163"/>
                </a:lnTo>
                <a:lnTo>
                  <a:pt x="3355" y="3140"/>
                </a:lnTo>
                <a:lnTo>
                  <a:pt x="3290" y="3118"/>
                </a:lnTo>
                <a:lnTo>
                  <a:pt x="3225" y="3099"/>
                </a:lnTo>
                <a:lnTo>
                  <a:pt x="3159" y="3081"/>
                </a:lnTo>
                <a:lnTo>
                  <a:pt x="3093" y="3066"/>
                </a:lnTo>
                <a:lnTo>
                  <a:pt x="3025" y="3054"/>
                </a:lnTo>
                <a:lnTo>
                  <a:pt x="2958" y="3043"/>
                </a:lnTo>
                <a:lnTo>
                  <a:pt x="2891" y="3035"/>
                </a:lnTo>
                <a:lnTo>
                  <a:pt x="2822" y="3029"/>
                </a:lnTo>
                <a:lnTo>
                  <a:pt x="2753" y="3026"/>
                </a:lnTo>
                <a:lnTo>
                  <a:pt x="2684" y="3025"/>
                </a:lnTo>
                <a:close/>
                <a:moveTo>
                  <a:pt x="2708" y="2647"/>
                </a:moveTo>
                <a:lnTo>
                  <a:pt x="2708" y="2647"/>
                </a:lnTo>
                <a:lnTo>
                  <a:pt x="2743" y="2646"/>
                </a:lnTo>
                <a:lnTo>
                  <a:pt x="2778" y="2645"/>
                </a:lnTo>
                <a:lnTo>
                  <a:pt x="2813" y="2643"/>
                </a:lnTo>
                <a:lnTo>
                  <a:pt x="2847" y="2640"/>
                </a:lnTo>
                <a:lnTo>
                  <a:pt x="2882" y="2636"/>
                </a:lnTo>
                <a:lnTo>
                  <a:pt x="2915" y="2631"/>
                </a:lnTo>
                <a:lnTo>
                  <a:pt x="2949" y="2626"/>
                </a:lnTo>
                <a:lnTo>
                  <a:pt x="2982" y="2620"/>
                </a:lnTo>
                <a:lnTo>
                  <a:pt x="3014" y="2613"/>
                </a:lnTo>
                <a:lnTo>
                  <a:pt x="3047" y="2605"/>
                </a:lnTo>
                <a:lnTo>
                  <a:pt x="3079" y="2596"/>
                </a:lnTo>
                <a:lnTo>
                  <a:pt x="3112" y="2587"/>
                </a:lnTo>
                <a:lnTo>
                  <a:pt x="3144" y="2577"/>
                </a:lnTo>
                <a:lnTo>
                  <a:pt x="3175" y="2566"/>
                </a:lnTo>
                <a:lnTo>
                  <a:pt x="3205" y="2555"/>
                </a:lnTo>
                <a:lnTo>
                  <a:pt x="3236" y="2542"/>
                </a:lnTo>
                <a:lnTo>
                  <a:pt x="3266" y="2530"/>
                </a:lnTo>
                <a:lnTo>
                  <a:pt x="3297" y="2517"/>
                </a:lnTo>
                <a:lnTo>
                  <a:pt x="3326" y="2502"/>
                </a:lnTo>
                <a:lnTo>
                  <a:pt x="3355" y="2487"/>
                </a:lnTo>
                <a:lnTo>
                  <a:pt x="3383" y="2472"/>
                </a:lnTo>
                <a:lnTo>
                  <a:pt x="3411" y="2455"/>
                </a:lnTo>
                <a:lnTo>
                  <a:pt x="3439" y="2438"/>
                </a:lnTo>
                <a:lnTo>
                  <a:pt x="3466" y="2421"/>
                </a:lnTo>
                <a:lnTo>
                  <a:pt x="3493" y="2403"/>
                </a:lnTo>
                <a:lnTo>
                  <a:pt x="3519" y="2384"/>
                </a:lnTo>
                <a:lnTo>
                  <a:pt x="3545" y="2365"/>
                </a:lnTo>
                <a:lnTo>
                  <a:pt x="3571" y="2345"/>
                </a:lnTo>
                <a:lnTo>
                  <a:pt x="3596" y="2324"/>
                </a:lnTo>
                <a:lnTo>
                  <a:pt x="3619" y="2303"/>
                </a:lnTo>
                <a:lnTo>
                  <a:pt x="3643" y="2282"/>
                </a:lnTo>
                <a:lnTo>
                  <a:pt x="3667" y="2259"/>
                </a:lnTo>
                <a:lnTo>
                  <a:pt x="3689" y="2237"/>
                </a:lnTo>
                <a:lnTo>
                  <a:pt x="3711" y="2213"/>
                </a:lnTo>
                <a:lnTo>
                  <a:pt x="3733" y="2189"/>
                </a:lnTo>
                <a:lnTo>
                  <a:pt x="3754" y="2165"/>
                </a:lnTo>
                <a:lnTo>
                  <a:pt x="3774" y="2140"/>
                </a:lnTo>
                <a:lnTo>
                  <a:pt x="3795" y="2115"/>
                </a:lnTo>
                <a:lnTo>
                  <a:pt x="3814" y="2089"/>
                </a:lnTo>
                <a:lnTo>
                  <a:pt x="3832" y="2063"/>
                </a:lnTo>
                <a:lnTo>
                  <a:pt x="3850" y="2036"/>
                </a:lnTo>
                <a:lnTo>
                  <a:pt x="3868" y="2010"/>
                </a:lnTo>
                <a:lnTo>
                  <a:pt x="3884" y="1983"/>
                </a:lnTo>
                <a:lnTo>
                  <a:pt x="3900" y="1954"/>
                </a:lnTo>
                <a:lnTo>
                  <a:pt x="3915" y="1925"/>
                </a:lnTo>
                <a:lnTo>
                  <a:pt x="3930" y="1897"/>
                </a:lnTo>
                <a:lnTo>
                  <a:pt x="3944" y="1868"/>
                </a:lnTo>
                <a:lnTo>
                  <a:pt x="3957" y="1839"/>
                </a:lnTo>
                <a:lnTo>
                  <a:pt x="3970" y="1808"/>
                </a:lnTo>
                <a:lnTo>
                  <a:pt x="3981" y="1778"/>
                </a:lnTo>
                <a:lnTo>
                  <a:pt x="3993" y="1748"/>
                </a:lnTo>
                <a:lnTo>
                  <a:pt x="4003" y="1717"/>
                </a:lnTo>
                <a:lnTo>
                  <a:pt x="4012" y="1686"/>
                </a:lnTo>
                <a:lnTo>
                  <a:pt x="4021" y="1654"/>
                </a:lnTo>
                <a:lnTo>
                  <a:pt x="4029" y="1622"/>
                </a:lnTo>
                <a:lnTo>
                  <a:pt x="4036" y="1590"/>
                </a:lnTo>
                <a:lnTo>
                  <a:pt x="4042" y="1557"/>
                </a:lnTo>
                <a:lnTo>
                  <a:pt x="4048" y="1525"/>
                </a:lnTo>
                <a:lnTo>
                  <a:pt x="4052" y="1492"/>
                </a:lnTo>
                <a:lnTo>
                  <a:pt x="4057" y="1459"/>
                </a:lnTo>
                <a:lnTo>
                  <a:pt x="4060" y="1425"/>
                </a:lnTo>
                <a:lnTo>
                  <a:pt x="4062" y="1391"/>
                </a:lnTo>
                <a:lnTo>
                  <a:pt x="4063" y="1357"/>
                </a:lnTo>
                <a:lnTo>
                  <a:pt x="4063" y="1324"/>
                </a:lnTo>
                <a:lnTo>
                  <a:pt x="4063" y="1289"/>
                </a:lnTo>
                <a:lnTo>
                  <a:pt x="4062" y="1255"/>
                </a:lnTo>
                <a:lnTo>
                  <a:pt x="4060" y="1221"/>
                </a:lnTo>
                <a:lnTo>
                  <a:pt x="4057" y="1188"/>
                </a:lnTo>
                <a:lnTo>
                  <a:pt x="4052" y="1155"/>
                </a:lnTo>
                <a:lnTo>
                  <a:pt x="4048" y="1121"/>
                </a:lnTo>
                <a:lnTo>
                  <a:pt x="4042" y="1089"/>
                </a:lnTo>
                <a:lnTo>
                  <a:pt x="4036" y="1057"/>
                </a:lnTo>
                <a:lnTo>
                  <a:pt x="4029" y="1025"/>
                </a:lnTo>
                <a:lnTo>
                  <a:pt x="4021" y="993"/>
                </a:lnTo>
                <a:lnTo>
                  <a:pt x="4012" y="962"/>
                </a:lnTo>
                <a:lnTo>
                  <a:pt x="4003" y="930"/>
                </a:lnTo>
                <a:lnTo>
                  <a:pt x="3993" y="899"/>
                </a:lnTo>
                <a:lnTo>
                  <a:pt x="3981" y="868"/>
                </a:lnTo>
                <a:lnTo>
                  <a:pt x="3970" y="838"/>
                </a:lnTo>
                <a:lnTo>
                  <a:pt x="3957" y="809"/>
                </a:lnTo>
                <a:lnTo>
                  <a:pt x="3944" y="778"/>
                </a:lnTo>
                <a:lnTo>
                  <a:pt x="3930" y="750"/>
                </a:lnTo>
                <a:lnTo>
                  <a:pt x="3915" y="721"/>
                </a:lnTo>
                <a:lnTo>
                  <a:pt x="3900" y="693"/>
                </a:lnTo>
                <a:lnTo>
                  <a:pt x="3884" y="665"/>
                </a:lnTo>
                <a:lnTo>
                  <a:pt x="3868" y="638"/>
                </a:lnTo>
                <a:lnTo>
                  <a:pt x="3850" y="610"/>
                </a:lnTo>
                <a:lnTo>
                  <a:pt x="3832" y="584"/>
                </a:lnTo>
                <a:lnTo>
                  <a:pt x="3814" y="557"/>
                </a:lnTo>
                <a:lnTo>
                  <a:pt x="3795" y="532"/>
                </a:lnTo>
                <a:lnTo>
                  <a:pt x="3774" y="506"/>
                </a:lnTo>
                <a:lnTo>
                  <a:pt x="3754" y="481"/>
                </a:lnTo>
                <a:lnTo>
                  <a:pt x="3733" y="458"/>
                </a:lnTo>
                <a:lnTo>
                  <a:pt x="3711" y="433"/>
                </a:lnTo>
                <a:lnTo>
                  <a:pt x="3689" y="411"/>
                </a:lnTo>
                <a:lnTo>
                  <a:pt x="3667" y="388"/>
                </a:lnTo>
                <a:lnTo>
                  <a:pt x="3643" y="366"/>
                </a:lnTo>
                <a:lnTo>
                  <a:pt x="3619" y="344"/>
                </a:lnTo>
                <a:lnTo>
                  <a:pt x="3596" y="323"/>
                </a:lnTo>
                <a:lnTo>
                  <a:pt x="3571" y="303"/>
                </a:lnTo>
                <a:lnTo>
                  <a:pt x="3545" y="282"/>
                </a:lnTo>
                <a:lnTo>
                  <a:pt x="3519" y="263"/>
                </a:lnTo>
                <a:lnTo>
                  <a:pt x="3493" y="244"/>
                </a:lnTo>
                <a:lnTo>
                  <a:pt x="3466" y="226"/>
                </a:lnTo>
                <a:lnTo>
                  <a:pt x="3439" y="208"/>
                </a:lnTo>
                <a:lnTo>
                  <a:pt x="3411" y="191"/>
                </a:lnTo>
                <a:lnTo>
                  <a:pt x="3383" y="176"/>
                </a:lnTo>
                <a:lnTo>
                  <a:pt x="3355" y="160"/>
                </a:lnTo>
                <a:lnTo>
                  <a:pt x="3326" y="145"/>
                </a:lnTo>
                <a:lnTo>
                  <a:pt x="3297" y="131"/>
                </a:lnTo>
                <a:lnTo>
                  <a:pt x="3266" y="117"/>
                </a:lnTo>
                <a:lnTo>
                  <a:pt x="3236" y="104"/>
                </a:lnTo>
                <a:lnTo>
                  <a:pt x="3205" y="92"/>
                </a:lnTo>
                <a:lnTo>
                  <a:pt x="3175" y="80"/>
                </a:lnTo>
                <a:lnTo>
                  <a:pt x="3144" y="70"/>
                </a:lnTo>
                <a:lnTo>
                  <a:pt x="3112" y="60"/>
                </a:lnTo>
                <a:lnTo>
                  <a:pt x="3079" y="51"/>
                </a:lnTo>
                <a:lnTo>
                  <a:pt x="3047" y="42"/>
                </a:lnTo>
                <a:lnTo>
                  <a:pt x="3014" y="34"/>
                </a:lnTo>
                <a:lnTo>
                  <a:pt x="2982" y="27"/>
                </a:lnTo>
                <a:lnTo>
                  <a:pt x="2949" y="20"/>
                </a:lnTo>
                <a:lnTo>
                  <a:pt x="2915" y="15"/>
                </a:lnTo>
                <a:lnTo>
                  <a:pt x="2882" y="10"/>
                </a:lnTo>
                <a:lnTo>
                  <a:pt x="2847" y="7"/>
                </a:lnTo>
                <a:lnTo>
                  <a:pt x="2813" y="4"/>
                </a:lnTo>
                <a:lnTo>
                  <a:pt x="2778" y="1"/>
                </a:lnTo>
                <a:lnTo>
                  <a:pt x="2743" y="0"/>
                </a:lnTo>
                <a:lnTo>
                  <a:pt x="2708" y="0"/>
                </a:lnTo>
                <a:lnTo>
                  <a:pt x="2673" y="0"/>
                </a:lnTo>
                <a:lnTo>
                  <a:pt x="2639" y="1"/>
                </a:lnTo>
                <a:lnTo>
                  <a:pt x="2605" y="4"/>
                </a:lnTo>
                <a:lnTo>
                  <a:pt x="2570" y="7"/>
                </a:lnTo>
                <a:lnTo>
                  <a:pt x="2536" y="10"/>
                </a:lnTo>
                <a:lnTo>
                  <a:pt x="2503" y="15"/>
                </a:lnTo>
                <a:lnTo>
                  <a:pt x="2469" y="20"/>
                </a:lnTo>
                <a:lnTo>
                  <a:pt x="2436" y="27"/>
                </a:lnTo>
                <a:lnTo>
                  <a:pt x="2402" y="34"/>
                </a:lnTo>
                <a:lnTo>
                  <a:pt x="2370" y="42"/>
                </a:lnTo>
                <a:lnTo>
                  <a:pt x="2338" y="51"/>
                </a:lnTo>
                <a:lnTo>
                  <a:pt x="2306" y="60"/>
                </a:lnTo>
                <a:lnTo>
                  <a:pt x="2274" y="70"/>
                </a:lnTo>
                <a:lnTo>
                  <a:pt x="2243" y="80"/>
                </a:lnTo>
                <a:lnTo>
                  <a:pt x="2212" y="92"/>
                </a:lnTo>
                <a:lnTo>
                  <a:pt x="2181" y="104"/>
                </a:lnTo>
                <a:lnTo>
                  <a:pt x="2152" y="117"/>
                </a:lnTo>
                <a:lnTo>
                  <a:pt x="2121" y="131"/>
                </a:lnTo>
                <a:lnTo>
                  <a:pt x="2092" y="145"/>
                </a:lnTo>
                <a:lnTo>
                  <a:pt x="2063" y="160"/>
                </a:lnTo>
                <a:lnTo>
                  <a:pt x="2035" y="176"/>
                </a:lnTo>
                <a:lnTo>
                  <a:pt x="2007" y="191"/>
                </a:lnTo>
                <a:lnTo>
                  <a:pt x="1979" y="208"/>
                </a:lnTo>
                <a:lnTo>
                  <a:pt x="1952" y="226"/>
                </a:lnTo>
                <a:lnTo>
                  <a:pt x="1925" y="244"/>
                </a:lnTo>
                <a:lnTo>
                  <a:pt x="1899" y="263"/>
                </a:lnTo>
                <a:lnTo>
                  <a:pt x="1873" y="282"/>
                </a:lnTo>
                <a:lnTo>
                  <a:pt x="1847" y="303"/>
                </a:lnTo>
                <a:lnTo>
                  <a:pt x="1822" y="323"/>
                </a:lnTo>
                <a:lnTo>
                  <a:pt x="1797" y="344"/>
                </a:lnTo>
                <a:lnTo>
                  <a:pt x="1774" y="366"/>
                </a:lnTo>
                <a:lnTo>
                  <a:pt x="1751" y="388"/>
                </a:lnTo>
                <a:lnTo>
                  <a:pt x="1728" y="411"/>
                </a:lnTo>
                <a:lnTo>
                  <a:pt x="1706" y="433"/>
                </a:lnTo>
                <a:lnTo>
                  <a:pt x="1685" y="458"/>
                </a:lnTo>
                <a:lnTo>
                  <a:pt x="1664" y="481"/>
                </a:lnTo>
                <a:lnTo>
                  <a:pt x="1643" y="506"/>
                </a:lnTo>
                <a:lnTo>
                  <a:pt x="1623" y="532"/>
                </a:lnTo>
                <a:lnTo>
                  <a:pt x="1604" y="557"/>
                </a:lnTo>
                <a:lnTo>
                  <a:pt x="1586" y="584"/>
                </a:lnTo>
                <a:lnTo>
                  <a:pt x="1568" y="610"/>
                </a:lnTo>
                <a:lnTo>
                  <a:pt x="1550" y="638"/>
                </a:lnTo>
                <a:lnTo>
                  <a:pt x="1533" y="665"/>
                </a:lnTo>
                <a:lnTo>
                  <a:pt x="1517" y="693"/>
                </a:lnTo>
                <a:lnTo>
                  <a:pt x="1503" y="721"/>
                </a:lnTo>
                <a:lnTo>
                  <a:pt x="1488" y="750"/>
                </a:lnTo>
                <a:lnTo>
                  <a:pt x="1474" y="778"/>
                </a:lnTo>
                <a:lnTo>
                  <a:pt x="1461" y="809"/>
                </a:lnTo>
                <a:lnTo>
                  <a:pt x="1448" y="838"/>
                </a:lnTo>
                <a:lnTo>
                  <a:pt x="1436" y="868"/>
                </a:lnTo>
                <a:lnTo>
                  <a:pt x="1425" y="899"/>
                </a:lnTo>
                <a:lnTo>
                  <a:pt x="1415" y="930"/>
                </a:lnTo>
                <a:lnTo>
                  <a:pt x="1406" y="962"/>
                </a:lnTo>
                <a:lnTo>
                  <a:pt x="1397" y="993"/>
                </a:lnTo>
                <a:lnTo>
                  <a:pt x="1389" y="1025"/>
                </a:lnTo>
                <a:lnTo>
                  <a:pt x="1381" y="1057"/>
                </a:lnTo>
                <a:lnTo>
                  <a:pt x="1376" y="1089"/>
                </a:lnTo>
                <a:lnTo>
                  <a:pt x="1370" y="1121"/>
                </a:lnTo>
                <a:lnTo>
                  <a:pt x="1366" y="1155"/>
                </a:lnTo>
                <a:lnTo>
                  <a:pt x="1361" y="1188"/>
                </a:lnTo>
                <a:lnTo>
                  <a:pt x="1358" y="1221"/>
                </a:lnTo>
                <a:lnTo>
                  <a:pt x="1355" y="1255"/>
                </a:lnTo>
                <a:lnTo>
                  <a:pt x="1354" y="1289"/>
                </a:lnTo>
                <a:lnTo>
                  <a:pt x="1354" y="1324"/>
                </a:lnTo>
                <a:lnTo>
                  <a:pt x="1354" y="1357"/>
                </a:lnTo>
                <a:lnTo>
                  <a:pt x="1355" y="1391"/>
                </a:lnTo>
                <a:lnTo>
                  <a:pt x="1358" y="1425"/>
                </a:lnTo>
                <a:lnTo>
                  <a:pt x="1361" y="1459"/>
                </a:lnTo>
                <a:lnTo>
                  <a:pt x="1366" y="1492"/>
                </a:lnTo>
                <a:lnTo>
                  <a:pt x="1370" y="1525"/>
                </a:lnTo>
                <a:lnTo>
                  <a:pt x="1376" y="1557"/>
                </a:lnTo>
                <a:lnTo>
                  <a:pt x="1381" y="1590"/>
                </a:lnTo>
                <a:lnTo>
                  <a:pt x="1389" y="1622"/>
                </a:lnTo>
                <a:lnTo>
                  <a:pt x="1397" y="1654"/>
                </a:lnTo>
                <a:lnTo>
                  <a:pt x="1406" y="1686"/>
                </a:lnTo>
                <a:lnTo>
                  <a:pt x="1415" y="1717"/>
                </a:lnTo>
                <a:lnTo>
                  <a:pt x="1425" y="1748"/>
                </a:lnTo>
                <a:lnTo>
                  <a:pt x="1436" y="1778"/>
                </a:lnTo>
                <a:lnTo>
                  <a:pt x="1448" y="1808"/>
                </a:lnTo>
                <a:lnTo>
                  <a:pt x="1461" y="1839"/>
                </a:lnTo>
                <a:lnTo>
                  <a:pt x="1474" y="1868"/>
                </a:lnTo>
                <a:lnTo>
                  <a:pt x="1488" y="1897"/>
                </a:lnTo>
                <a:lnTo>
                  <a:pt x="1503" y="1925"/>
                </a:lnTo>
                <a:lnTo>
                  <a:pt x="1517" y="1954"/>
                </a:lnTo>
                <a:lnTo>
                  <a:pt x="1533" y="1983"/>
                </a:lnTo>
                <a:lnTo>
                  <a:pt x="1550" y="2010"/>
                </a:lnTo>
                <a:lnTo>
                  <a:pt x="1568" y="2036"/>
                </a:lnTo>
                <a:lnTo>
                  <a:pt x="1586" y="2063"/>
                </a:lnTo>
                <a:lnTo>
                  <a:pt x="1604" y="2089"/>
                </a:lnTo>
                <a:lnTo>
                  <a:pt x="1623" y="2115"/>
                </a:lnTo>
                <a:lnTo>
                  <a:pt x="1643" y="2140"/>
                </a:lnTo>
                <a:lnTo>
                  <a:pt x="1664" y="2165"/>
                </a:lnTo>
                <a:lnTo>
                  <a:pt x="1685" y="2189"/>
                </a:lnTo>
                <a:lnTo>
                  <a:pt x="1706" y="2213"/>
                </a:lnTo>
                <a:lnTo>
                  <a:pt x="1728" y="2237"/>
                </a:lnTo>
                <a:lnTo>
                  <a:pt x="1751" y="2259"/>
                </a:lnTo>
                <a:lnTo>
                  <a:pt x="1774" y="2282"/>
                </a:lnTo>
                <a:lnTo>
                  <a:pt x="1797" y="2303"/>
                </a:lnTo>
                <a:lnTo>
                  <a:pt x="1822" y="2324"/>
                </a:lnTo>
                <a:lnTo>
                  <a:pt x="1847" y="2345"/>
                </a:lnTo>
                <a:lnTo>
                  <a:pt x="1873" y="2365"/>
                </a:lnTo>
                <a:lnTo>
                  <a:pt x="1899" y="2384"/>
                </a:lnTo>
                <a:lnTo>
                  <a:pt x="1925" y="2403"/>
                </a:lnTo>
                <a:lnTo>
                  <a:pt x="1952" y="2421"/>
                </a:lnTo>
                <a:lnTo>
                  <a:pt x="1979" y="2438"/>
                </a:lnTo>
                <a:lnTo>
                  <a:pt x="2007" y="2455"/>
                </a:lnTo>
                <a:lnTo>
                  <a:pt x="2035" y="2472"/>
                </a:lnTo>
                <a:lnTo>
                  <a:pt x="2063" y="2487"/>
                </a:lnTo>
                <a:lnTo>
                  <a:pt x="2092" y="2502"/>
                </a:lnTo>
                <a:lnTo>
                  <a:pt x="2121" y="2517"/>
                </a:lnTo>
                <a:lnTo>
                  <a:pt x="2152" y="2530"/>
                </a:lnTo>
                <a:lnTo>
                  <a:pt x="2181" y="2542"/>
                </a:lnTo>
                <a:lnTo>
                  <a:pt x="2212" y="2555"/>
                </a:lnTo>
                <a:lnTo>
                  <a:pt x="2243" y="2566"/>
                </a:lnTo>
                <a:lnTo>
                  <a:pt x="2274" y="2577"/>
                </a:lnTo>
                <a:lnTo>
                  <a:pt x="2306" y="2587"/>
                </a:lnTo>
                <a:lnTo>
                  <a:pt x="2338" y="2596"/>
                </a:lnTo>
                <a:lnTo>
                  <a:pt x="2370" y="2605"/>
                </a:lnTo>
                <a:lnTo>
                  <a:pt x="2402" y="2613"/>
                </a:lnTo>
                <a:lnTo>
                  <a:pt x="2436" y="2620"/>
                </a:lnTo>
                <a:lnTo>
                  <a:pt x="2469" y="2626"/>
                </a:lnTo>
                <a:lnTo>
                  <a:pt x="2503" y="2631"/>
                </a:lnTo>
                <a:lnTo>
                  <a:pt x="2536" y="2636"/>
                </a:lnTo>
                <a:lnTo>
                  <a:pt x="2570" y="2640"/>
                </a:lnTo>
                <a:lnTo>
                  <a:pt x="2605" y="2643"/>
                </a:lnTo>
                <a:lnTo>
                  <a:pt x="2639" y="2645"/>
                </a:lnTo>
                <a:lnTo>
                  <a:pt x="2673" y="2646"/>
                </a:lnTo>
                <a:lnTo>
                  <a:pt x="2708" y="2647"/>
                </a:lnTo>
                <a:close/>
              </a:path>
            </a:pathLst>
          </a:custGeom>
          <a:solidFill>
            <a:srgbClr val="FACD89"/>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sz="1350">
              <a:solidFill>
                <a:srgbClr val="FFFFFF"/>
              </a:solidFill>
              <a:latin typeface="+mn-ea"/>
              <a:ea typeface="+mn-ea"/>
            </a:endParaRPr>
          </a:p>
        </p:txBody>
      </p:sp>
      <p:sp>
        <p:nvSpPr>
          <p:cNvPr id="27" name="矩形 26"/>
          <p:cNvSpPr/>
          <p:nvPr/>
        </p:nvSpPr>
        <p:spPr>
          <a:xfrm>
            <a:off x="4918075" y="3642995"/>
            <a:ext cx="1678305" cy="1060450"/>
          </a:xfrm>
          <a:prstGeom prst="rect">
            <a:avLst/>
          </a:prstGeom>
        </p:spPr>
        <p:txBody>
          <a:bodyPr wrap="square">
            <a:spAutoFit/>
          </a:bodyPr>
          <a:lstStyle/>
          <a:p>
            <a:pPr algn="ctr">
              <a:lnSpc>
                <a:spcPct val="150000"/>
              </a:lnSpc>
            </a:pPr>
            <a:r>
              <a:rPr lang="zh-CN" altLang="en-US" sz="14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内在动机与外在行为不一致，实际上是口是心非</a:t>
            </a:r>
            <a:r>
              <a:rPr lang="en-US" altLang="zh-CN" sz="14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a:t>
            </a:r>
            <a:endParaRPr lang="en-US" altLang="zh-CN" sz="14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sp>
        <p:nvSpPr>
          <p:cNvPr id="4" name="文本框 3"/>
          <p:cNvSpPr txBox="1"/>
          <p:nvPr/>
        </p:nvSpPr>
        <p:spPr>
          <a:xfrm>
            <a:off x="3697605" y="798830"/>
            <a:ext cx="2319020" cy="368300"/>
          </a:xfrm>
          <a:prstGeom prst="rect">
            <a:avLst/>
          </a:prstGeom>
          <a:noFill/>
        </p:spPr>
        <p:txBody>
          <a:bodyPr wrap="square" rtlCol="0">
            <a:spAutoFit/>
          </a:bodyPr>
          <a:p>
            <a:r>
              <a:rPr lang="zh-CN" altLang="en-US"/>
              <a:t>（二）消极方式</a:t>
            </a:r>
            <a:endParaRPr lang="en-US" altLang="zh-CN"/>
          </a:p>
        </p:txBody>
      </p:sp>
      <p:sp>
        <p:nvSpPr>
          <p:cNvPr id="3" name="矩形 2"/>
          <p:cNvSpPr/>
          <p:nvPr/>
        </p:nvSpPr>
        <p:spPr>
          <a:xfrm>
            <a:off x="1097243" y="1541734"/>
            <a:ext cx="982980" cy="414020"/>
          </a:xfrm>
          <a:prstGeom prst="rect">
            <a:avLst/>
          </a:prstGeom>
        </p:spPr>
        <p:txBody>
          <a:bodyPr wrap="none">
            <a:spAutoFit/>
          </a:bodyPr>
          <a:p>
            <a:pPr algn="ctr"/>
            <a:r>
              <a:rPr lang="zh-CN" sz="2100" dirty="0">
                <a:solidFill>
                  <a:srgbClr val="FFFFFF"/>
                </a:solidFill>
                <a:latin typeface="宋体" panose="02010600030101010101" pitchFamily="2" charset="-122"/>
                <a:ea typeface="宋体" panose="02010600030101010101" pitchFamily="2" charset="-122"/>
                <a:cs typeface="宋体" panose="02010600030101010101" pitchFamily="2" charset="-122"/>
              </a:rPr>
              <a:t>合理化</a:t>
            </a:r>
            <a:endParaRPr lang="zh-CN" sz="2100" dirty="0">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
        <p:nvSpPr>
          <p:cNvPr id="15" name="矩形 14"/>
          <p:cNvSpPr/>
          <p:nvPr/>
        </p:nvSpPr>
        <p:spPr>
          <a:xfrm>
            <a:off x="3150374" y="2742207"/>
            <a:ext cx="716280" cy="414020"/>
          </a:xfrm>
          <a:prstGeom prst="rect">
            <a:avLst/>
          </a:prstGeom>
        </p:spPr>
        <p:txBody>
          <a:bodyPr wrap="none">
            <a:spAutoFit/>
          </a:bodyPr>
          <a:p>
            <a:pPr algn="ctr"/>
            <a:r>
              <a:rPr lang="zh-CN" altLang="en-US" sz="2100" dirty="0">
                <a:solidFill>
                  <a:srgbClr val="FFFFFF"/>
                </a:solidFill>
                <a:latin typeface="宋体" panose="02010600030101010101" pitchFamily="2" charset="-122"/>
                <a:ea typeface="宋体" panose="02010600030101010101" pitchFamily="2" charset="-122"/>
                <a:cs typeface="宋体" panose="02010600030101010101" pitchFamily="2" charset="-122"/>
              </a:rPr>
              <a:t>投射</a:t>
            </a:r>
            <a:endParaRPr lang="zh-CN" altLang="en-US" sz="2100" dirty="0">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
        <p:nvSpPr>
          <p:cNvPr id="28" name="矩形 27"/>
          <p:cNvSpPr/>
          <p:nvPr/>
        </p:nvSpPr>
        <p:spPr>
          <a:xfrm>
            <a:off x="7210757" y="1530727"/>
            <a:ext cx="716280" cy="414020"/>
          </a:xfrm>
          <a:prstGeom prst="rect">
            <a:avLst/>
          </a:prstGeom>
        </p:spPr>
        <p:txBody>
          <a:bodyPr wrap="none">
            <a:spAutoFit/>
          </a:bodyPr>
          <a:p>
            <a:pPr algn="ctr"/>
            <a:r>
              <a:rPr lang="zh-CN" sz="2100" dirty="0">
                <a:solidFill>
                  <a:srgbClr val="FFFFFF"/>
                </a:solidFill>
                <a:latin typeface="宋体" panose="02010600030101010101" pitchFamily="2" charset="-122"/>
                <a:ea typeface="宋体" panose="02010600030101010101" pitchFamily="2" charset="-122"/>
                <a:cs typeface="宋体" panose="02010600030101010101" pitchFamily="2" charset="-122"/>
              </a:rPr>
              <a:t>移置</a:t>
            </a:r>
            <a:endParaRPr lang="zh-CN" sz="2100" dirty="0">
              <a:solidFill>
                <a:srgbClr val="FFFFFF"/>
              </a:solidFill>
              <a:latin typeface="宋体" panose="02010600030101010101" pitchFamily="2" charset="-122"/>
              <a:ea typeface="宋体" panose="02010600030101010101" pitchFamily="2" charset="-122"/>
              <a:cs typeface="宋体" panose="02010600030101010101" pitchFamily="2" charset="-122"/>
            </a:endParaRPr>
          </a:p>
        </p:txBody>
      </p:sp>
      <p:sp>
        <p:nvSpPr>
          <p:cNvPr id="29" name="矩形 28"/>
          <p:cNvSpPr/>
          <p:nvPr/>
        </p:nvSpPr>
        <p:spPr>
          <a:xfrm>
            <a:off x="300355" y="2259330"/>
            <a:ext cx="2218055" cy="1383665"/>
          </a:xfrm>
          <a:prstGeom prst="rect">
            <a:avLst/>
          </a:prstGeom>
        </p:spPr>
        <p:txBody>
          <a:bodyPr wrap="square">
            <a:spAutoFit/>
          </a:bodyPr>
          <a:p>
            <a:pPr algn="ctr">
              <a:lnSpc>
                <a:spcPct val="150000"/>
              </a:lnSpc>
            </a:pPr>
            <a:r>
              <a:rPr lang="zh-CN" altLang="en-US" sz="14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给自己的行为找个理由，但所找的理由只是</a:t>
            </a:r>
            <a:r>
              <a:rPr lang="en-US" altLang="zh-CN" sz="14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a:t>
            </a:r>
            <a:r>
              <a:rPr lang="zh-CN" altLang="en-US" sz="14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文过饰非，为自己开脱，以减少内疚和痛苦</a:t>
            </a:r>
            <a:r>
              <a:rPr lang="en-US" altLang="zh-CN" sz="14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a:t>
            </a:r>
            <a:endParaRPr lang="en-US" altLang="zh-CN" sz="14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sp>
        <p:nvSpPr>
          <p:cNvPr id="30" name="矩形 29"/>
          <p:cNvSpPr/>
          <p:nvPr/>
        </p:nvSpPr>
        <p:spPr>
          <a:xfrm>
            <a:off x="2357755" y="3437255"/>
            <a:ext cx="2310765" cy="1706880"/>
          </a:xfrm>
          <a:prstGeom prst="rect">
            <a:avLst/>
          </a:prstGeom>
        </p:spPr>
        <p:txBody>
          <a:bodyPr wrap="square">
            <a:spAutoFit/>
          </a:bodyPr>
          <a:p>
            <a:pPr algn="ctr">
              <a:lnSpc>
                <a:spcPct val="150000"/>
              </a:lnSpc>
            </a:pPr>
            <a:r>
              <a:rPr lang="zh-CN" altLang="en-US" sz="14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把自己所不喜欢、不被社会认可的性格、欲望、观念、态度等转移到别人身上，认为别人比自己更严重，以此保持心理安宁。</a:t>
            </a:r>
            <a:endParaRPr lang="zh-CN" altLang="en-US" sz="14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sp>
        <p:nvSpPr>
          <p:cNvPr id="31" name="矩形 30"/>
          <p:cNvSpPr/>
          <p:nvPr/>
        </p:nvSpPr>
        <p:spPr>
          <a:xfrm>
            <a:off x="7007860" y="2259330"/>
            <a:ext cx="1720850" cy="1060450"/>
          </a:xfrm>
          <a:prstGeom prst="rect">
            <a:avLst/>
          </a:prstGeom>
        </p:spPr>
        <p:txBody>
          <a:bodyPr wrap="square">
            <a:spAutoFit/>
          </a:bodyPr>
          <a:p>
            <a:pPr algn="ctr">
              <a:lnSpc>
                <a:spcPct val="150000"/>
              </a:lnSpc>
            </a:pPr>
            <a:r>
              <a:rPr lang="zh-CN" sz="14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通过转移对象来间接满足，以使心理获得平衡。</a:t>
            </a:r>
            <a:endParaRPr lang="zh-CN" sz="14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bldLvl="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0" y="450"/>
            <a:ext cx="9144000" cy="5143500"/>
          </a:xfrm>
          <a:prstGeom prst="rect">
            <a:avLst/>
          </a:prstGeom>
          <a:solidFill>
            <a:srgbClr val="FACD89">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pic>
        <p:nvPicPr>
          <p:cNvPr id="3" name="图片 2"/>
          <p:cNvPicPr>
            <a:picLocks noChangeAspect="1"/>
          </p:cNvPicPr>
          <p:nvPr/>
        </p:nvPicPr>
        <p:blipFill rotWithShape="1">
          <a:blip r:embed="rId1">
            <a:extLst>
              <a:ext uri="{28A0092B-C50C-407E-A947-70E740481C1C}">
                <a14:useLocalDpi xmlns:a14="http://schemas.microsoft.com/office/drawing/2010/main" val="0"/>
              </a:ext>
            </a:extLst>
          </a:blip>
          <a:srcRect t="15178" b="16608"/>
          <a:stretch>
            <a:fillRect/>
          </a:stretch>
        </p:blipFill>
        <p:spPr>
          <a:xfrm>
            <a:off x="1302342" y="569712"/>
            <a:ext cx="6555925" cy="4002738"/>
          </a:xfrm>
          <a:prstGeom prst="rect">
            <a:avLst/>
          </a:prstGeom>
        </p:spPr>
      </p:pic>
      <p:sp>
        <p:nvSpPr>
          <p:cNvPr id="27" name="文本框 26"/>
          <p:cNvSpPr txBox="1"/>
          <p:nvPr/>
        </p:nvSpPr>
        <p:spPr>
          <a:xfrm>
            <a:off x="2867585" y="1205615"/>
            <a:ext cx="3408830" cy="829945"/>
          </a:xfrm>
          <a:prstGeom prst="rect">
            <a:avLst/>
          </a:prstGeom>
          <a:noFill/>
        </p:spPr>
        <p:txBody>
          <a:bodyPr wrap="square" rtlCol="0">
            <a:spAutoFit/>
          </a:bodyPr>
          <a:lstStyle/>
          <a:p>
            <a:pPr algn="ctr">
              <a:lnSpc>
                <a:spcPct val="150000"/>
              </a:lnSpc>
            </a:pPr>
            <a:r>
              <a:rPr lang="en-US" altLang="zh-CN" sz="3200" dirty="0">
                <a:solidFill>
                  <a:schemeClr val="tx1">
                    <a:lumMod val="75000"/>
                    <a:lumOff val="25000"/>
                  </a:schemeClr>
                </a:solidFill>
                <a:latin typeface="宋体" panose="02010600030101010101" pitchFamily="2" charset="-122"/>
                <a:ea typeface="宋体" panose="02010600030101010101" pitchFamily="2" charset="-122"/>
              </a:rPr>
              <a:t>03</a:t>
            </a:r>
            <a:endParaRPr lang="zh-CN" altLang="en-US" sz="3200" dirty="0">
              <a:solidFill>
                <a:schemeClr val="tx1">
                  <a:lumMod val="75000"/>
                  <a:lumOff val="25000"/>
                </a:schemeClr>
              </a:solidFill>
              <a:latin typeface="宋体" panose="02010600030101010101" pitchFamily="2" charset="-122"/>
              <a:ea typeface="宋体" panose="02010600030101010101" pitchFamily="2" charset="-122"/>
              <a:cs typeface="宋体" panose="02010600030101010101" pitchFamily="2" charset="-122"/>
            </a:endParaRPr>
          </a:p>
        </p:txBody>
      </p:sp>
      <p:sp>
        <p:nvSpPr>
          <p:cNvPr id="29" name="文本框 28"/>
          <p:cNvSpPr txBox="1"/>
          <p:nvPr/>
        </p:nvSpPr>
        <p:spPr>
          <a:xfrm>
            <a:off x="2399679" y="2610300"/>
            <a:ext cx="4361471" cy="714375"/>
          </a:xfrm>
          <a:prstGeom prst="rect">
            <a:avLst/>
          </a:prstGeom>
          <a:noFill/>
        </p:spPr>
        <p:txBody>
          <a:bodyPr wrap="square" rtlCol="0">
            <a:spAutoFit/>
          </a:bodyPr>
          <a:lstStyle/>
          <a:p>
            <a:pPr algn="ctr"/>
            <a:r>
              <a:rPr lang="zh-CN" altLang="en-US" sz="4050" dirty="0">
                <a:solidFill>
                  <a:schemeClr val="tx1">
                    <a:lumMod val="75000"/>
                    <a:lumOff val="25000"/>
                  </a:schemeClr>
                </a:solidFill>
                <a:latin typeface="宋体" panose="02010600030101010101" pitchFamily="2" charset="-122"/>
                <a:ea typeface="宋体" panose="02010600030101010101" pitchFamily="2" charset="-122"/>
              </a:rPr>
              <a:t>谁的青春不迷茫</a:t>
            </a:r>
            <a:endParaRPr lang="zh-CN" altLang="en-US" sz="4050" dirty="0">
              <a:solidFill>
                <a:schemeClr val="tx1">
                  <a:lumMod val="75000"/>
                  <a:lumOff val="25000"/>
                </a:schemeClr>
              </a:solidFill>
              <a:latin typeface="宋体" panose="02010600030101010101" pitchFamily="2" charset="-122"/>
              <a:ea typeface="宋体" panose="02010600030101010101" pitchFamily="2" charset="-122"/>
            </a:endParaRPr>
          </a:p>
        </p:txBody>
      </p:sp>
      <p:sp>
        <p:nvSpPr>
          <p:cNvPr id="4" name="椭圆 3"/>
          <p:cNvSpPr/>
          <p:nvPr/>
        </p:nvSpPr>
        <p:spPr>
          <a:xfrm>
            <a:off x="7858267" y="274770"/>
            <a:ext cx="1668780" cy="1668780"/>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5" name="椭圆 34"/>
          <p:cNvSpPr/>
          <p:nvPr/>
        </p:nvSpPr>
        <p:spPr>
          <a:xfrm>
            <a:off x="451343" y="3669479"/>
            <a:ext cx="1042369" cy="1042369"/>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6" name="椭圆 35"/>
          <p:cNvSpPr/>
          <p:nvPr/>
        </p:nvSpPr>
        <p:spPr>
          <a:xfrm>
            <a:off x="561856" y="1122462"/>
            <a:ext cx="592575" cy="592575"/>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7" name="椭圆 36"/>
          <p:cNvSpPr/>
          <p:nvPr/>
        </p:nvSpPr>
        <p:spPr>
          <a:xfrm>
            <a:off x="7650288" y="3477895"/>
            <a:ext cx="487872" cy="487872"/>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1000"/>
                                        <p:tgtEl>
                                          <p:spTgt spid="27"/>
                                        </p:tgtEl>
                                      </p:cBhvr>
                                    </p:animEffect>
                                    <p:anim calcmode="lin" valueType="num">
                                      <p:cBhvr>
                                        <p:cTn id="8" dur="1000" fill="hold"/>
                                        <p:tgtEl>
                                          <p:spTgt spid="27"/>
                                        </p:tgtEl>
                                        <p:attrNameLst>
                                          <p:attrName>ppt_x</p:attrName>
                                        </p:attrNameLst>
                                      </p:cBhvr>
                                      <p:tavLst>
                                        <p:tav tm="0">
                                          <p:val>
                                            <p:strVal val="#ppt_x"/>
                                          </p:val>
                                        </p:tav>
                                        <p:tav tm="100000">
                                          <p:val>
                                            <p:strVal val="#ppt_x"/>
                                          </p:val>
                                        </p:tav>
                                      </p:tavLst>
                                    </p:anim>
                                    <p:anim calcmode="lin" valueType="num">
                                      <p:cBhvr>
                                        <p:cTn id="9"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9"/>
                                        </p:tgtEl>
                                        <p:attrNameLst>
                                          <p:attrName>style.visibility</p:attrName>
                                        </p:attrNameLst>
                                      </p:cBhvr>
                                      <p:to>
                                        <p:strVal val="visible"/>
                                      </p:to>
                                    </p:set>
                                    <p:animEffect transition="in" filter="fade">
                                      <p:cBhvr>
                                        <p:cTn id="14" dur="1000"/>
                                        <p:tgtEl>
                                          <p:spTgt spid="29"/>
                                        </p:tgtEl>
                                      </p:cBhvr>
                                    </p:animEffect>
                                    <p:anim calcmode="lin" valueType="num">
                                      <p:cBhvr>
                                        <p:cTn id="15" dur="1000" fill="hold"/>
                                        <p:tgtEl>
                                          <p:spTgt spid="29"/>
                                        </p:tgtEl>
                                        <p:attrNameLst>
                                          <p:attrName>ppt_x</p:attrName>
                                        </p:attrNameLst>
                                      </p:cBhvr>
                                      <p:tavLst>
                                        <p:tav tm="0">
                                          <p:val>
                                            <p:strVal val="#ppt_x"/>
                                          </p:val>
                                        </p:tav>
                                        <p:tav tm="100000">
                                          <p:val>
                                            <p:strVal val="#ppt_x"/>
                                          </p:val>
                                        </p:tav>
                                      </p:tavLst>
                                    </p:anim>
                                    <p:anim calcmode="lin" valueType="num">
                                      <p:cBhvr>
                                        <p:cTn id="16"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文本框 16"/>
          <p:cNvSpPr txBox="1"/>
          <p:nvPr/>
        </p:nvSpPr>
        <p:spPr>
          <a:xfrm>
            <a:off x="755375" y="450"/>
            <a:ext cx="2941983" cy="368300"/>
          </a:xfrm>
          <a:prstGeom prst="rect">
            <a:avLst/>
          </a:prstGeom>
          <a:noFill/>
        </p:spPr>
        <p:txBody>
          <a:bodyPr wrap="square" rtlCol="0">
            <a:spAutoFit/>
          </a:bodyPr>
          <a:lstStyle/>
          <a:p>
            <a:pPr algn="ctr"/>
            <a:r>
              <a:rPr lang="zh-CN" altLang="en-US" dirty="0">
                <a:solidFill>
                  <a:schemeClr val="tx1">
                    <a:lumMod val="75000"/>
                    <a:lumOff val="25000"/>
                  </a:schemeClr>
                </a:solidFill>
                <a:latin typeface="宋体" panose="02010600030101010101" pitchFamily="2" charset="-122"/>
                <a:ea typeface="宋体" panose="02010600030101010101" pitchFamily="2" charset="-122"/>
              </a:rPr>
              <a:t>一、走进青春期</a:t>
            </a:r>
            <a:endParaRPr lang="zh-CN" altLang="en-US" dirty="0">
              <a:solidFill>
                <a:schemeClr val="tx1">
                  <a:lumMod val="75000"/>
                  <a:lumOff val="25000"/>
                </a:schemeClr>
              </a:solidFill>
              <a:latin typeface="宋体" panose="02010600030101010101" pitchFamily="2" charset="-122"/>
              <a:ea typeface="宋体" panose="02010600030101010101" pitchFamily="2" charset="-122"/>
            </a:endParaRPr>
          </a:p>
        </p:txBody>
      </p:sp>
      <p:sp>
        <p:nvSpPr>
          <p:cNvPr id="2" name="矩形 1"/>
          <p:cNvSpPr/>
          <p:nvPr/>
        </p:nvSpPr>
        <p:spPr>
          <a:xfrm>
            <a:off x="3488636" y="214201"/>
            <a:ext cx="5655365" cy="34289"/>
          </a:xfrm>
          <a:prstGeom prst="rect">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 name="矩形 6"/>
          <p:cNvSpPr/>
          <p:nvPr/>
        </p:nvSpPr>
        <p:spPr>
          <a:xfrm>
            <a:off x="131445" y="1121410"/>
            <a:ext cx="5091430" cy="3284220"/>
          </a:xfrm>
          <a:prstGeom prst="rect">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 name="矩形 8"/>
          <p:cNvSpPr/>
          <p:nvPr/>
        </p:nvSpPr>
        <p:spPr>
          <a:xfrm>
            <a:off x="396875" y="1424940"/>
            <a:ext cx="4769485" cy="2676525"/>
          </a:xfrm>
          <a:prstGeom prst="rect">
            <a:avLst/>
          </a:prstGeom>
        </p:spPr>
        <p:txBody>
          <a:bodyPr wrap="square">
            <a:spAutoFit/>
          </a:bodyPr>
          <a:lstStyle/>
          <a:p>
            <a:pPr algn="l" fontAlgn="auto">
              <a:lnSpc>
                <a:spcPct val="100000"/>
              </a:lnSpc>
              <a:spcAft>
                <a:spcPts val="600"/>
              </a:spcAft>
            </a:pPr>
            <a:r>
              <a:rPr lang="zh-CN" altLang="en-US" sz="1400" dirty="0">
                <a:solidFill>
                  <a:schemeClr val="tx1"/>
                </a:solidFill>
                <a:latin typeface="宋体" panose="02010600030101010101" pitchFamily="2" charset="-122"/>
                <a:ea typeface="宋体" panose="02010600030101010101" pitchFamily="2" charset="-122"/>
                <a:cs typeface="宋体" panose="02010600030101010101" pitchFamily="2" charset="-122"/>
              </a:rPr>
              <a:t>“羞答答的玫瑰静悄悄地开”，青春期使我们的身体发育加速，并相应地产生一些心理矛盾与困惑，以致影响自己的健康成长。儿童时期，自我意识发展缓慢，过着与世无争、无忧无虑的生活。进入青春期，身体渐渐发生变化，心理上也发生着一系列的变化，尤其是自我意识日益增强，有一种强烈的成人感，希望人们把他们当成成人一样看待。但是，此时的青少年心理尚未成熟，与成人的心理状态还有一定的距离。此时，儿童模式被打破，成人模式尚未建立，心理上出现不平衡，很难适应这种突如其来的变化，无法消除因成长而带来的烦恼，从而产生迷茫的心理。因此，帮助他们清除因身体发育成熟而引起的心理障碍、培养健全的人格，非常重要。</a:t>
            </a:r>
            <a:endParaRPr lang="zh-CN" altLang="en-US" sz="1400" dirty="0">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pic>
        <p:nvPicPr>
          <p:cNvPr id="4" name="图片 3"/>
          <p:cNvPicPr>
            <a:picLocks noChangeAspect="1"/>
          </p:cNvPicPr>
          <p:nvPr/>
        </p:nvPicPr>
        <p:blipFill>
          <a:blip r:embed="rId1"/>
          <a:stretch>
            <a:fillRect/>
          </a:stretch>
        </p:blipFill>
        <p:spPr>
          <a:xfrm>
            <a:off x="5358765" y="1314450"/>
            <a:ext cx="3665220" cy="2906395"/>
          </a:xfrm>
          <a:prstGeom prst="rect">
            <a:avLst/>
          </a:prstGeom>
        </p:spPr>
      </p:pic>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1000"/>
                                        <p:tgtEl>
                                          <p:spTgt spid="9"/>
                                        </p:tgtEl>
                                      </p:cBhvr>
                                    </p:animEffect>
                                    <p:anim calcmode="lin" valueType="num">
                                      <p:cBhvr>
                                        <p:cTn id="11" dur="1000" fill="hold"/>
                                        <p:tgtEl>
                                          <p:spTgt spid="9"/>
                                        </p:tgtEl>
                                        <p:attrNameLst>
                                          <p:attrName>ppt_x</p:attrName>
                                        </p:attrNameLst>
                                      </p:cBhvr>
                                      <p:tavLst>
                                        <p:tav tm="0">
                                          <p:val>
                                            <p:strVal val="#ppt_x"/>
                                          </p:val>
                                        </p:tav>
                                        <p:tav tm="100000">
                                          <p:val>
                                            <p:strVal val="#ppt_x"/>
                                          </p:val>
                                        </p:tav>
                                      </p:tavLst>
                                    </p:anim>
                                    <p:anim calcmode="lin" valueType="num">
                                      <p:cBhvr>
                                        <p:cTn id="12"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0" y="450"/>
            <a:ext cx="9144000" cy="5143500"/>
          </a:xfrm>
          <a:prstGeom prst="rect">
            <a:avLst/>
          </a:prstGeom>
          <a:solidFill>
            <a:srgbClr val="FACD89">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 name="椭圆 3"/>
          <p:cNvSpPr/>
          <p:nvPr/>
        </p:nvSpPr>
        <p:spPr>
          <a:xfrm>
            <a:off x="7858267" y="274770"/>
            <a:ext cx="1668780" cy="1668780"/>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7" name="文本框 16"/>
          <p:cNvSpPr txBox="1"/>
          <p:nvPr/>
        </p:nvSpPr>
        <p:spPr>
          <a:xfrm>
            <a:off x="3892638" y="1682510"/>
            <a:ext cx="5683642" cy="714375"/>
          </a:xfrm>
          <a:prstGeom prst="rect">
            <a:avLst/>
          </a:prstGeom>
          <a:noFill/>
        </p:spPr>
        <p:txBody>
          <a:bodyPr wrap="square" rtlCol="0">
            <a:spAutoFit/>
          </a:bodyPr>
          <a:lstStyle/>
          <a:p>
            <a:pPr algn="ctr">
              <a:lnSpc>
                <a:spcPct val="150000"/>
              </a:lnSpc>
            </a:pPr>
            <a:r>
              <a:rPr lang="en-US" altLang="zh-CN" sz="2700" dirty="0">
                <a:solidFill>
                  <a:schemeClr val="tx1">
                    <a:lumMod val="85000"/>
                    <a:lumOff val="15000"/>
                  </a:schemeClr>
                </a:solidFill>
                <a:latin typeface="宋体" panose="02010600030101010101" pitchFamily="2" charset="-122"/>
                <a:ea typeface="宋体" panose="02010600030101010101" pitchFamily="2" charset="-122"/>
              </a:rPr>
              <a:t>contents</a:t>
            </a:r>
            <a:endParaRPr lang="zh-CN" altLang="en-US" sz="33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sp>
        <p:nvSpPr>
          <p:cNvPr id="2" name="矩形 1"/>
          <p:cNvSpPr/>
          <p:nvPr/>
        </p:nvSpPr>
        <p:spPr>
          <a:xfrm>
            <a:off x="327991" y="274770"/>
            <a:ext cx="8507896" cy="45948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5" name="椭圆 34"/>
          <p:cNvSpPr/>
          <p:nvPr/>
        </p:nvSpPr>
        <p:spPr>
          <a:xfrm>
            <a:off x="-345759" y="4348445"/>
            <a:ext cx="1042369" cy="1042369"/>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6" name="椭圆 35"/>
          <p:cNvSpPr/>
          <p:nvPr/>
        </p:nvSpPr>
        <p:spPr>
          <a:xfrm>
            <a:off x="-26439" y="450"/>
            <a:ext cx="592575" cy="592575"/>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7" name="椭圆 36"/>
          <p:cNvSpPr/>
          <p:nvPr/>
        </p:nvSpPr>
        <p:spPr>
          <a:xfrm>
            <a:off x="8539538" y="4259750"/>
            <a:ext cx="487872" cy="487872"/>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8" name="文本框 17"/>
          <p:cNvSpPr txBox="1"/>
          <p:nvPr/>
        </p:nvSpPr>
        <p:spPr>
          <a:xfrm>
            <a:off x="3189446" y="2689834"/>
            <a:ext cx="5350193" cy="1476375"/>
          </a:xfrm>
          <a:prstGeom prst="rect">
            <a:avLst/>
          </a:prstGeom>
          <a:noFill/>
        </p:spPr>
        <p:txBody>
          <a:bodyPr wrap="square" rtlCol="0">
            <a:spAutoFit/>
          </a:bodyPr>
          <a:lstStyle/>
          <a:p>
            <a:pPr algn="l"/>
            <a:r>
              <a:rPr lang="zh-CN" altLang="en-US" sz="4500" dirty="0">
                <a:solidFill>
                  <a:schemeClr val="tx1">
                    <a:lumMod val="75000"/>
                    <a:lumOff val="25000"/>
                  </a:schemeClr>
                </a:solidFill>
                <a:latin typeface="宋体" panose="02010600030101010101" pitchFamily="2" charset="-122"/>
                <a:ea typeface="宋体" panose="02010600030101010101" pitchFamily="2" charset="-122"/>
              </a:rPr>
              <a:t>第二单元　</a:t>
            </a:r>
            <a:endParaRPr lang="zh-CN" altLang="en-US" sz="4500" dirty="0">
              <a:solidFill>
                <a:schemeClr val="tx1">
                  <a:lumMod val="75000"/>
                  <a:lumOff val="25000"/>
                </a:schemeClr>
              </a:solidFill>
              <a:latin typeface="宋体" panose="02010600030101010101" pitchFamily="2" charset="-122"/>
              <a:ea typeface="宋体" panose="02010600030101010101" pitchFamily="2" charset="-122"/>
            </a:endParaRPr>
          </a:p>
          <a:p>
            <a:pPr algn="l"/>
            <a:r>
              <a:rPr lang="zh-CN" altLang="en-US" sz="4500" dirty="0">
                <a:solidFill>
                  <a:schemeClr val="tx1">
                    <a:lumMod val="75000"/>
                    <a:lumOff val="25000"/>
                  </a:schemeClr>
                </a:solidFill>
                <a:latin typeface="宋体" panose="02010600030101010101" pitchFamily="2" charset="-122"/>
                <a:ea typeface="宋体" panose="02010600030101010101" pitchFamily="2" charset="-122"/>
              </a:rPr>
              <a:t>认识自我　健康成长</a:t>
            </a:r>
            <a:endParaRPr lang="zh-CN" altLang="en-US" sz="4500" dirty="0">
              <a:solidFill>
                <a:schemeClr val="tx1">
                  <a:lumMod val="75000"/>
                  <a:lumOff val="25000"/>
                </a:schemeClr>
              </a:solidFill>
              <a:latin typeface="宋体" panose="02010600030101010101" pitchFamily="2" charset="-122"/>
              <a:ea typeface="宋体" panose="02010600030101010101" pitchFamily="2" charset="-122"/>
            </a:endParaRPr>
          </a:p>
        </p:txBody>
      </p:sp>
      <p:pic>
        <p:nvPicPr>
          <p:cNvPr id="3" name="图片 2"/>
          <p:cNvPicPr>
            <a:picLocks noChangeAspect="1"/>
          </p:cNvPicPr>
          <p:nvPr/>
        </p:nvPicPr>
        <p:blipFill>
          <a:blip r:embed="rId1"/>
          <a:stretch>
            <a:fillRect/>
          </a:stretch>
        </p:blipFill>
        <p:spPr>
          <a:xfrm>
            <a:off x="696754" y="338111"/>
            <a:ext cx="3571875" cy="2235994"/>
          </a:xfrm>
          <a:prstGeom prst="rect">
            <a:avLst/>
          </a:prstGeom>
        </p:spPr>
      </p:pic>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fade">
                                      <p:cBhvr>
                                        <p:cTn id="14" dur="1000"/>
                                        <p:tgtEl>
                                          <p:spTgt spid="18"/>
                                        </p:tgtEl>
                                      </p:cBhvr>
                                    </p:animEffect>
                                    <p:anim calcmode="lin" valueType="num">
                                      <p:cBhvr>
                                        <p:cTn id="15" dur="1000" fill="hold"/>
                                        <p:tgtEl>
                                          <p:spTgt spid="18"/>
                                        </p:tgtEl>
                                        <p:attrNameLst>
                                          <p:attrName>ppt_x</p:attrName>
                                        </p:attrNameLst>
                                      </p:cBhvr>
                                      <p:tavLst>
                                        <p:tav tm="0">
                                          <p:val>
                                            <p:strVal val="#ppt_x"/>
                                          </p:val>
                                        </p:tav>
                                        <p:tav tm="100000">
                                          <p:val>
                                            <p:strVal val="#ppt_x"/>
                                          </p:val>
                                        </p:tav>
                                      </p:tavLst>
                                    </p:anim>
                                    <p:anim calcmode="lin" valueType="num">
                                      <p:cBhvr>
                                        <p:cTn id="16"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2" presetClass="entr" presetSubtype="4" fill="hold" nodeType="click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wipe(down)">
                                      <p:cBhvr>
                                        <p:cTn id="2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文本框 16"/>
          <p:cNvSpPr txBox="1"/>
          <p:nvPr/>
        </p:nvSpPr>
        <p:spPr>
          <a:xfrm>
            <a:off x="755375" y="450"/>
            <a:ext cx="2941983" cy="368300"/>
          </a:xfrm>
          <a:prstGeom prst="rect">
            <a:avLst/>
          </a:prstGeom>
          <a:noFill/>
        </p:spPr>
        <p:txBody>
          <a:bodyPr wrap="square" rtlCol="0">
            <a:spAutoFit/>
          </a:bodyPr>
          <a:lstStyle/>
          <a:p>
            <a:pPr algn="ctr"/>
            <a:r>
              <a:rPr lang="zh-CN" altLang="en-US" dirty="0">
                <a:solidFill>
                  <a:schemeClr val="tx1">
                    <a:lumMod val="75000"/>
                    <a:lumOff val="25000"/>
                  </a:schemeClr>
                </a:solidFill>
                <a:latin typeface="宋体" panose="02010600030101010101" pitchFamily="2" charset="-122"/>
                <a:ea typeface="宋体" panose="02010600030101010101" pitchFamily="2" charset="-122"/>
              </a:rPr>
              <a:t>二、青春期生理变化</a:t>
            </a:r>
            <a:endParaRPr lang="zh-CN" altLang="en-US" dirty="0">
              <a:solidFill>
                <a:schemeClr val="tx1">
                  <a:lumMod val="75000"/>
                  <a:lumOff val="25000"/>
                </a:schemeClr>
              </a:solidFill>
              <a:latin typeface="宋体" panose="02010600030101010101" pitchFamily="2" charset="-122"/>
              <a:ea typeface="宋体" panose="02010600030101010101" pitchFamily="2" charset="-122"/>
            </a:endParaRPr>
          </a:p>
        </p:txBody>
      </p:sp>
      <p:sp>
        <p:nvSpPr>
          <p:cNvPr id="2" name="矩形 1"/>
          <p:cNvSpPr/>
          <p:nvPr/>
        </p:nvSpPr>
        <p:spPr>
          <a:xfrm>
            <a:off x="3488636" y="214201"/>
            <a:ext cx="5655365" cy="34289"/>
          </a:xfrm>
          <a:prstGeom prst="rect">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8" name="文本框 17"/>
          <p:cNvSpPr txBox="1"/>
          <p:nvPr/>
        </p:nvSpPr>
        <p:spPr>
          <a:xfrm>
            <a:off x="7591482" y="888708"/>
            <a:ext cx="1230630" cy="598805"/>
          </a:xfrm>
          <a:prstGeom prst="rect">
            <a:avLst/>
          </a:prstGeom>
          <a:solidFill>
            <a:srgbClr val="FFC000"/>
          </a:solidFill>
        </p:spPr>
        <p:txBody>
          <a:bodyPr wrap="none" rtlCol="0">
            <a:spAutoFit/>
          </a:bodyPr>
          <a:lstStyle/>
          <a:p>
            <a:r>
              <a:rPr lang="en-US" altLang="zh-CN" sz="3300" dirty="0">
                <a:solidFill>
                  <a:schemeClr val="bg1"/>
                </a:solidFill>
                <a:latin typeface="宋体" panose="02010600030101010101" pitchFamily="2" charset="-122"/>
                <a:ea typeface="宋体" panose="02010600030101010101" pitchFamily="2" charset="-122"/>
                <a:cs typeface="宋体" panose="02010600030101010101" pitchFamily="2" charset="-122"/>
              </a:rPr>
              <a:t>   02   </a:t>
            </a:r>
            <a:endParaRPr lang="zh-CN" altLang="en-US" sz="3300" dirty="0">
              <a:solidFill>
                <a:schemeClr val="bg1"/>
              </a:solidFill>
              <a:latin typeface="宋体" panose="02010600030101010101" pitchFamily="2" charset="-122"/>
              <a:ea typeface="宋体" panose="02010600030101010101" pitchFamily="2" charset="-122"/>
              <a:cs typeface="宋体" panose="02010600030101010101" pitchFamily="2" charset="-122"/>
            </a:endParaRPr>
          </a:p>
        </p:txBody>
      </p:sp>
      <p:sp>
        <p:nvSpPr>
          <p:cNvPr id="19" name="任意多边形: 形状 18"/>
          <p:cNvSpPr/>
          <p:nvPr/>
        </p:nvSpPr>
        <p:spPr>
          <a:xfrm>
            <a:off x="4643650" y="1465789"/>
            <a:ext cx="4233041" cy="2963917"/>
          </a:xfrm>
          <a:custGeom>
            <a:avLst/>
            <a:gdLst>
              <a:gd name="connsiteX0" fmla="*/ 118241 w 5644055"/>
              <a:gd name="connsiteY0" fmla="*/ 107731 h 3951889"/>
              <a:gd name="connsiteX1" fmla="*/ 118241 w 5644055"/>
              <a:gd name="connsiteY1" fmla="*/ 3844157 h 3951889"/>
              <a:gd name="connsiteX2" fmla="*/ 5525814 w 5644055"/>
              <a:gd name="connsiteY2" fmla="*/ 3844157 h 3951889"/>
              <a:gd name="connsiteX3" fmla="*/ 5525814 w 5644055"/>
              <a:gd name="connsiteY3" fmla="*/ 107731 h 3951889"/>
              <a:gd name="connsiteX4" fmla="*/ 0 w 5644055"/>
              <a:gd name="connsiteY4" fmla="*/ 0 h 3951889"/>
              <a:gd name="connsiteX5" fmla="*/ 5644055 w 5644055"/>
              <a:gd name="connsiteY5" fmla="*/ 0 h 3951889"/>
              <a:gd name="connsiteX6" fmla="*/ 5644055 w 5644055"/>
              <a:gd name="connsiteY6" fmla="*/ 3951889 h 3951889"/>
              <a:gd name="connsiteX7" fmla="*/ 0 w 5644055"/>
              <a:gd name="connsiteY7" fmla="*/ 3951889 h 3951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44055" h="3951889">
                <a:moveTo>
                  <a:pt x="118241" y="107731"/>
                </a:moveTo>
                <a:lnTo>
                  <a:pt x="118241" y="3844157"/>
                </a:lnTo>
                <a:lnTo>
                  <a:pt x="5525814" y="3844157"/>
                </a:lnTo>
                <a:lnTo>
                  <a:pt x="5525814" y="107731"/>
                </a:lnTo>
                <a:close/>
                <a:moveTo>
                  <a:pt x="0" y="0"/>
                </a:moveTo>
                <a:lnTo>
                  <a:pt x="5644055" y="0"/>
                </a:lnTo>
                <a:lnTo>
                  <a:pt x="5644055" y="3951889"/>
                </a:lnTo>
                <a:lnTo>
                  <a:pt x="0" y="3951889"/>
                </a:lnTo>
                <a:close/>
              </a:path>
            </a:pathLst>
          </a:cu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0" name="文本框 19"/>
          <p:cNvSpPr txBox="1"/>
          <p:nvPr/>
        </p:nvSpPr>
        <p:spPr>
          <a:xfrm>
            <a:off x="3265428" y="888708"/>
            <a:ext cx="1255392" cy="598805"/>
          </a:xfrm>
          <a:prstGeom prst="rect">
            <a:avLst/>
          </a:prstGeom>
          <a:solidFill>
            <a:srgbClr val="FFC000"/>
          </a:solidFill>
        </p:spPr>
        <p:txBody>
          <a:bodyPr wrap="square" rtlCol="0">
            <a:spAutoFit/>
          </a:bodyPr>
          <a:lstStyle/>
          <a:p>
            <a:pPr algn="ctr"/>
            <a:r>
              <a:rPr lang="en-US" altLang="zh-CN" sz="3300" dirty="0">
                <a:solidFill>
                  <a:schemeClr val="bg1"/>
                </a:solidFill>
                <a:latin typeface="宋体" panose="02010600030101010101" pitchFamily="2" charset="-122"/>
                <a:ea typeface="宋体" panose="02010600030101010101" pitchFamily="2" charset="-122"/>
                <a:cs typeface="宋体" panose="02010600030101010101" pitchFamily="2" charset="-122"/>
              </a:rPr>
              <a:t>01</a:t>
            </a:r>
            <a:endParaRPr lang="zh-CN" altLang="en-US" sz="3300" dirty="0">
              <a:solidFill>
                <a:schemeClr val="bg1"/>
              </a:solidFill>
              <a:latin typeface="宋体" panose="02010600030101010101" pitchFamily="2" charset="-122"/>
              <a:ea typeface="宋体" panose="02010600030101010101" pitchFamily="2" charset="-122"/>
              <a:cs typeface="宋体" panose="02010600030101010101" pitchFamily="2" charset="-122"/>
            </a:endParaRPr>
          </a:p>
        </p:txBody>
      </p:sp>
      <p:sp>
        <p:nvSpPr>
          <p:cNvPr id="21" name="任意多边形: 形状 20"/>
          <p:cNvSpPr/>
          <p:nvPr/>
        </p:nvSpPr>
        <p:spPr>
          <a:xfrm>
            <a:off x="287779" y="1465789"/>
            <a:ext cx="4233041" cy="2963917"/>
          </a:xfrm>
          <a:custGeom>
            <a:avLst/>
            <a:gdLst>
              <a:gd name="connsiteX0" fmla="*/ 118241 w 5644055"/>
              <a:gd name="connsiteY0" fmla="*/ 107731 h 3951889"/>
              <a:gd name="connsiteX1" fmla="*/ 118241 w 5644055"/>
              <a:gd name="connsiteY1" fmla="*/ 3844157 h 3951889"/>
              <a:gd name="connsiteX2" fmla="*/ 5525814 w 5644055"/>
              <a:gd name="connsiteY2" fmla="*/ 3844157 h 3951889"/>
              <a:gd name="connsiteX3" fmla="*/ 5525814 w 5644055"/>
              <a:gd name="connsiteY3" fmla="*/ 107731 h 3951889"/>
              <a:gd name="connsiteX4" fmla="*/ 0 w 5644055"/>
              <a:gd name="connsiteY4" fmla="*/ 0 h 3951889"/>
              <a:gd name="connsiteX5" fmla="*/ 5644055 w 5644055"/>
              <a:gd name="connsiteY5" fmla="*/ 0 h 3951889"/>
              <a:gd name="connsiteX6" fmla="*/ 5644055 w 5644055"/>
              <a:gd name="connsiteY6" fmla="*/ 3951889 h 3951889"/>
              <a:gd name="connsiteX7" fmla="*/ 0 w 5644055"/>
              <a:gd name="connsiteY7" fmla="*/ 3951889 h 3951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44055" h="3951889">
                <a:moveTo>
                  <a:pt x="118241" y="107731"/>
                </a:moveTo>
                <a:lnTo>
                  <a:pt x="118241" y="3844157"/>
                </a:lnTo>
                <a:lnTo>
                  <a:pt x="5525814" y="3844157"/>
                </a:lnTo>
                <a:lnTo>
                  <a:pt x="5525814" y="107731"/>
                </a:lnTo>
                <a:close/>
                <a:moveTo>
                  <a:pt x="0" y="0"/>
                </a:moveTo>
                <a:lnTo>
                  <a:pt x="5644055" y="0"/>
                </a:lnTo>
                <a:lnTo>
                  <a:pt x="5644055" y="3951889"/>
                </a:lnTo>
                <a:lnTo>
                  <a:pt x="0" y="3951889"/>
                </a:lnTo>
                <a:close/>
              </a:path>
            </a:pathLst>
          </a:cu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3" name="矩形 22"/>
          <p:cNvSpPr/>
          <p:nvPr/>
        </p:nvSpPr>
        <p:spPr>
          <a:xfrm>
            <a:off x="421640" y="1609090"/>
            <a:ext cx="4098290" cy="2676525"/>
          </a:xfrm>
          <a:prstGeom prst="rect">
            <a:avLst/>
          </a:prstGeom>
        </p:spPr>
        <p:txBody>
          <a:bodyPr wrap="square">
            <a:spAutoFit/>
          </a:bodyPr>
          <a:lstStyle/>
          <a:p>
            <a:pPr>
              <a:lnSpc>
                <a:spcPct val="150000"/>
              </a:lnSpc>
            </a:pPr>
            <a:r>
              <a:rPr lang="en-US" altLang="zh-CN" sz="1600" b="1"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（一）男生生理变化</a:t>
            </a:r>
            <a:endParaRPr lang="en-US" altLang="zh-CN" sz="1600" b="1"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a:p>
            <a:pPr fontAlgn="auto">
              <a:lnSpc>
                <a:spcPct val="10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男性进入青春期会出现遗精，即在熟睡时从尿道排出乳白色黏性液体，这是一种正常的生理现象。遗精的频率，每人长短不一，一般每月一两次或两三次，也有三五天一次的，这都是正常的。如果出现频繁（间隔一两天或一夜发生几次）遗精时，应该去医院检查，取得医生的帮助和指导。遗精每次排出的精液约 3～5 毫升，主要成分是精囊液、前列腺液等，精子只占 10%。</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sp>
        <p:nvSpPr>
          <p:cNvPr id="26" name="矩形 25"/>
          <p:cNvSpPr/>
          <p:nvPr/>
        </p:nvSpPr>
        <p:spPr>
          <a:xfrm>
            <a:off x="4872990" y="1609090"/>
            <a:ext cx="3949065" cy="2676525"/>
          </a:xfrm>
          <a:prstGeom prst="rect">
            <a:avLst/>
          </a:prstGeom>
        </p:spPr>
        <p:txBody>
          <a:bodyPr wrap="square">
            <a:spAutoFit/>
          </a:bodyPr>
          <a:lstStyle/>
          <a:p>
            <a:pPr>
              <a:lnSpc>
                <a:spcPct val="150000"/>
              </a:lnSpc>
            </a:pPr>
            <a:r>
              <a:rPr lang="en-US" altLang="zh-CN" sz="1600" b="1"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（二）女生生理变化</a:t>
            </a:r>
            <a:endParaRPr lang="en-US" altLang="zh-CN" sz="1600" b="1"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a:p>
            <a:pPr fontAlgn="auto">
              <a:lnSpc>
                <a:spcPct val="10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女孩进入青春期后，由于内分泌的变化，大约在 13 岁左右，卵巢开始向外排出卵子。卵子通过输卵管进入子宫。与此同时，子宫内膜变厚、变柔软、富有营养。如果卵子没有与精子相遇、受精，子宫内膜就会脱落、出血，月经就是指这种周期性的子宫内膜脱落出血。女性排卵通常在下次月经到来之前的 14 天。女孩一旦月经来潮，如果有性行为发生就有怀孕的可能。</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文本框 16"/>
          <p:cNvSpPr txBox="1"/>
          <p:nvPr/>
        </p:nvSpPr>
        <p:spPr>
          <a:xfrm>
            <a:off x="755375" y="450"/>
            <a:ext cx="2941983" cy="368300"/>
          </a:xfrm>
          <a:prstGeom prst="rect">
            <a:avLst/>
          </a:prstGeom>
          <a:noFill/>
        </p:spPr>
        <p:txBody>
          <a:bodyPr wrap="square" rtlCol="0">
            <a:spAutoFit/>
          </a:bodyPr>
          <a:lstStyle/>
          <a:p>
            <a:pPr algn="ctr"/>
            <a:r>
              <a:rPr lang="zh-CN" altLang="en-US" dirty="0">
                <a:solidFill>
                  <a:schemeClr val="tx1">
                    <a:lumMod val="75000"/>
                    <a:lumOff val="25000"/>
                  </a:schemeClr>
                </a:solidFill>
                <a:latin typeface="宋体" panose="02010600030101010101" pitchFamily="2" charset="-122"/>
                <a:ea typeface="宋体" panose="02010600030101010101" pitchFamily="2" charset="-122"/>
              </a:rPr>
              <a:t>三、青春期心理变化</a:t>
            </a:r>
            <a:endParaRPr lang="zh-CN" altLang="en-US" dirty="0">
              <a:solidFill>
                <a:schemeClr val="tx1">
                  <a:lumMod val="75000"/>
                  <a:lumOff val="25000"/>
                </a:schemeClr>
              </a:solidFill>
              <a:latin typeface="宋体" panose="02010600030101010101" pitchFamily="2" charset="-122"/>
              <a:ea typeface="宋体" panose="02010600030101010101" pitchFamily="2" charset="-122"/>
            </a:endParaRPr>
          </a:p>
        </p:txBody>
      </p:sp>
      <p:sp>
        <p:nvSpPr>
          <p:cNvPr id="2" name="矩形 1"/>
          <p:cNvSpPr/>
          <p:nvPr/>
        </p:nvSpPr>
        <p:spPr>
          <a:xfrm>
            <a:off x="3488636" y="214201"/>
            <a:ext cx="5655365" cy="34289"/>
          </a:xfrm>
          <a:prstGeom prst="rect">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nvGrpSpPr>
          <p:cNvPr id="9" name="组合 8"/>
          <p:cNvGrpSpPr/>
          <p:nvPr/>
        </p:nvGrpSpPr>
        <p:grpSpPr>
          <a:xfrm>
            <a:off x="3970532" y="1638673"/>
            <a:ext cx="500743" cy="500743"/>
            <a:chOff x="7545660" y="1059361"/>
            <a:chExt cx="667657" cy="667657"/>
          </a:xfrm>
        </p:grpSpPr>
        <p:sp>
          <p:nvSpPr>
            <p:cNvPr id="10" name="椭圆 9"/>
            <p:cNvSpPr/>
            <p:nvPr/>
          </p:nvSpPr>
          <p:spPr>
            <a:xfrm>
              <a:off x="7545660" y="1059361"/>
              <a:ext cx="667657" cy="667657"/>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p>
          </p:txBody>
        </p:sp>
        <p:sp>
          <p:nvSpPr>
            <p:cNvPr id="11" name="Freeform 409"/>
            <p:cNvSpPr>
              <a:spLocks noEditPoints="1"/>
            </p:cNvSpPr>
            <p:nvPr/>
          </p:nvSpPr>
          <p:spPr bwMode="auto">
            <a:xfrm>
              <a:off x="7709088" y="1222838"/>
              <a:ext cx="340801" cy="340703"/>
            </a:xfrm>
            <a:custGeom>
              <a:avLst/>
              <a:gdLst>
                <a:gd name="T0" fmla="*/ 3365 w 7017"/>
                <a:gd name="T1" fmla="*/ 128 h 7016"/>
                <a:gd name="T2" fmla="*/ 2241 w 7017"/>
                <a:gd name="T3" fmla="*/ 20 h 7016"/>
                <a:gd name="T4" fmla="*/ 1035 w 7017"/>
                <a:gd name="T5" fmla="*/ 504 h 7016"/>
                <a:gd name="T6" fmla="*/ 242 w 7017"/>
                <a:gd name="T7" fmla="*/ 1470 h 7016"/>
                <a:gd name="T8" fmla="*/ 3 w 7017"/>
                <a:gd name="T9" fmla="*/ 2688 h 7016"/>
                <a:gd name="T10" fmla="*/ 395 w 7017"/>
                <a:gd name="T11" fmla="*/ 3926 h 7016"/>
                <a:gd name="T12" fmla="*/ 1301 w 7017"/>
                <a:gd name="T13" fmla="*/ 4788 h 7016"/>
                <a:gd name="T14" fmla="*/ 2559 w 7017"/>
                <a:gd name="T15" fmla="*/ 5119 h 7016"/>
                <a:gd name="T16" fmla="*/ 3597 w 7017"/>
                <a:gd name="T17" fmla="*/ 4901 h 7016"/>
                <a:gd name="T18" fmla="*/ 6084 w 7017"/>
                <a:gd name="T19" fmla="*/ 6985 h 7016"/>
                <a:gd name="T20" fmla="*/ 6749 w 7017"/>
                <a:gd name="T21" fmla="*/ 6852 h 7016"/>
                <a:gd name="T22" fmla="*/ 7012 w 7017"/>
                <a:gd name="T23" fmla="*/ 6380 h 7016"/>
                <a:gd name="T24" fmla="*/ 4529 w 7017"/>
                <a:gd name="T25" fmla="*/ 4196 h 7016"/>
                <a:gd name="T26" fmla="*/ 5065 w 7017"/>
                <a:gd name="T27" fmla="*/ 3092 h 7016"/>
                <a:gd name="T28" fmla="*/ 5027 w 7017"/>
                <a:gd name="T29" fmla="*/ 1874 h 7016"/>
                <a:gd name="T30" fmla="*/ 4369 w 7017"/>
                <a:gd name="T31" fmla="*/ 749 h 7016"/>
                <a:gd name="T32" fmla="*/ 6759 w 7017"/>
                <a:gd name="T33" fmla="*/ 6453 h 7016"/>
                <a:gd name="T34" fmla="*/ 6335 w 7017"/>
                <a:gd name="T35" fmla="*/ 6784 h 7016"/>
                <a:gd name="T36" fmla="*/ 3949 w 7017"/>
                <a:gd name="T37" fmla="*/ 4431 h 7016"/>
                <a:gd name="T38" fmla="*/ 2850 w 7017"/>
                <a:gd name="T39" fmla="*/ 4872 h 7016"/>
                <a:gd name="T40" fmla="*/ 1827 w 7017"/>
                <a:gd name="T41" fmla="*/ 4773 h 7016"/>
                <a:gd name="T42" fmla="*/ 873 w 7017"/>
                <a:gd name="T43" fmla="*/ 4165 h 7016"/>
                <a:gd name="T44" fmla="*/ 299 w 7017"/>
                <a:gd name="T45" fmla="*/ 3129 h 7016"/>
                <a:gd name="T46" fmla="*/ 299 w 7017"/>
                <a:gd name="T47" fmla="*/ 1993 h 7016"/>
                <a:gd name="T48" fmla="*/ 869 w 7017"/>
                <a:gd name="T49" fmla="*/ 957 h 7016"/>
                <a:gd name="T50" fmla="*/ 1825 w 7017"/>
                <a:gd name="T51" fmla="*/ 348 h 7016"/>
                <a:gd name="T52" fmla="*/ 2849 w 7017"/>
                <a:gd name="T53" fmla="*/ 248 h 7016"/>
                <a:gd name="T54" fmla="*/ 3944 w 7017"/>
                <a:gd name="T55" fmla="*/ 686 h 7016"/>
                <a:gd name="T56" fmla="*/ 4668 w 7017"/>
                <a:gd name="T57" fmla="*/ 1564 h 7016"/>
                <a:gd name="T58" fmla="*/ 4888 w 7017"/>
                <a:gd name="T59" fmla="*/ 2675 h 7016"/>
                <a:gd name="T60" fmla="*/ 4533 w 7017"/>
                <a:gd name="T61" fmla="*/ 3800 h 7016"/>
                <a:gd name="T62" fmla="*/ 3605 w 7017"/>
                <a:gd name="T63" fmla="*/ 903 h 7016"/>
                <a:gd name="T64" fmla="*/ 2658 w 7017"/>
                <a:gd name="T65" fmla="*/ 604 h 7016"/>
                <a:gd name="T66" fmla="*/ 1809 w 7017"/>
                <a:gd name="T67" fmla="*/ 750 h 7016"/>
                <a:gd name="T68" fmla="*/ 1044 w 7017"/>
                <a:gd name="T69" fmla="*/ 1323 h 7016"/>
                <a:gd name="T70" fmla="*/ 631 w 7017"/>
                <a:gd name="T71" fmla="*/ 2223 h 7016"/>
                <a:gd name="T72" fmla="*/ 701 w 7017"/>
                <a:gd name="T73" fmla="*/ 3175 h 7016"/>
                <a:gd name="T74" fmla="*/ 1211 w 7017"/>
                <a:gd name="T75" fmla="*/ 3978 h 7016"/>
                <a:gd name="T76" fmla="*/ 2081 w 7017"/>
                <a:gd name="T77" fmla="*/ 4458 h 7016"/>
                <a:gd name="T78" fmla="*/ 2946 w 7017"/>
                <a:gd name="T79" fmla="*/ 4480 h 7016"/>
                <a:gd name="T80" fmla="*/ 3840 w 7017"/>
                <a:gd name="T81" fmla="*/ 4040 h 7016"/>
                <a:gd name="T82" fmla="*/ 4389 w 7017"/>
                <a:gd name="T83" fmla="*/ 3262 h 7016"/>
                <a:gd name="T84" fmla="*/ 4504 w 7017"/>
                <a:gd name="T85" fmla="*/ 2317 h 7016"/>
                <a:gd name="T86" fmla="*/ 4134 w 7017"/>
                <a:gd name="T87" fmla="*/ 1396 h 7016"/>
                <a:gd name="T88" fmla="*/ 3413 w 7017"/>
                <a:gd name="T89" fmla="*/ 4063 h 7016"/>
                <a:gd name="T90" fmla="*/ 2560 w 7017"/>
                <a:gd name="T91" fmla="*/ 4288 h 7016"/>
                <a:gd name="T92" fmla="*/ 1822 w 7017"/>
                <a:gd name="T93" fmla="*/ 4122 h 7016"/>
                <a:gd name="T94" fmla="*/ 1170 w 7017"/>
                <a:gd name="T95" fmla="*/ 3587 h 7016"/>
                <a:gd name="T96" fmla="*/ 846 w 7017"/>
                <a:gd name="T97" fmla="*/ 2774 h 7016"/>
                <a:gd name="T98" fmla="*/ 947 w 7017"/>
                <a:gd name="T99" fmla="*/ 1940 h 7016"/>
                <a:gd name="T100" fmla="*/ 1432 w 7017"/>
                <a:gd name="T101" fmla="*/ 1252 h 7016"/>
                <a:gd name="T102" fmla="*/ 2219 w 7017"/>
                <a:gd name="T103" fmla="*/ 865 h 7016"/>
                <a:gd name="T104" fmla="*/ 2983 w 7017"/>
                <a:gd name="T105" fmla="*/ 883 h 7016"/>
                <a:gd name="T106" fmla="*/ 3750 w 7017"/>
                <a:gd name="T107" fmla="*/ 1308 h 7016"/>
                <a:gd name="T108" fmla="*/ 4202 w 7017"/>
                <a:gd name="T109" fmla="*/ 2016 h 7016"/>
                <a:gd name="T110" fmla="*/ 4264 w 7017"/>
                <a:gd name="T111" fmla="*/ 2856 h 7016"/>
                <a:gd name="T112" fmla="*/ 3900 w 7017"/>
                <a:gd name="T113" fmla="*/ 3651 h 7016"/>
                <a:gd name="T114" fmla="*/ 2015 w 7017"/>
                <a:gd name="T115" fmla="*/ 1406 h 7016"/>
                <a:gd name="T116" fmla="*/ 2534 w 7017"/>
                <a:gd name="T117" fmla="*/ 1515 h 7016"/>
                <a:gd name="T118" fmla="*/ 1839 w 7017"/>
                <a:gd name="T119" fmla="*/ 1804 h 7016"/>
                <a:gd name="T120" fmla="*/ 1285 w 7017"/>
                <a:gd name="T121" fmla="*/ 2560 h 7016"/>
                <a:gd name="T122" fmla="*/ 1434 w 7017"/>
                <a:gd name="T123" fmla="*/ 1961 h 70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017" h="7016">
                  <a:moveTo>
                    <a:pt x="4369" y="749"/>
                  </a:moveTo>
                  <a:lnTo>
                    <a:pt x="4369" y="749"/>
                  </a:lnTo>
                  <a:lnTo>
                    <a:pt x="4324" y="705"/>
                  </a:lnTo>
                  <a:lnTo>
                    <a:pt x="4277" y="662"/>
                  </a:lnTo>
                  <a:lnTo>
                    <a:pt x="4229" y="620"/>
                  </a:lnTo>
                  <a:lnTo>
                    <a:pt x="4181" y="579"/>
                  </a:lnTo>
                  <a:lnTo>
                    <a:pt x="4131" y="540"/>
                  </a:lnTo>
                  <a:lnTo>
                    <a:pt x="4082" y="502"/>
                  </a:lnTo>
                  <a:lnTo>
                    <a:pt x="4030" y="465"/>
                  </a:lnTo>
                  <a:lnTo>
                    <a:pt x="3978" y="429"/>
                  </a:lnTo>
                  <a:lnTo>
                    <a:pt x="3927" y="394"/>
                  </a:lnTo>
                  <a:lnTo>
                    <a:pt x="3873" y="361"/>
                  </a:lnTo>
                  <a:lnTo>
                    <a:pt x="3819" y="331"/>
                  </a:lnTo>
                  <a:lnTo>
                    <a:pt x="3764" y="300"/>
                  </a:lnTo>
                  <a:lnTo>
                    <a:pt x="3709" y="272"/>
                  </a:lnTo>
                  <a:lnTo>
                    <a:pt x="3653" y="244"/>
                  </a:lnTo>
                  <a:lnTo>
                    <a:pt x="3597" y="218"/>
                  </a:lnTo>
                  <a:lnTo>
                    <a:pt x="3540" y="194"/>
                  </a:lnTo>
                  <a:lnTo>
                    <a:pt x="3482" y="171"/>
                  </a:lnTo>
                  <a:lnTo>
                    <a:pt x="3424" y="150"/>
                  </a:lnTo>
                  <a:lnTo>
                    <a:pt x="3365" y="128"/>
                  </a:lnTo>
                  <a:lnTo>
                    <a:pt x="3305" y="111"/>
                  </a:lnTo>
                  <a:lnTo>
                    <a:pt x="3245" y="93"/>
                  </a:lnTo>
                  <a:lnTo>
                    <a:pt x="3185" y="77"/>
                  </a:lnTo>
                  <a:lnTo>
                    <a:pt x="3124" y="62"/>
                  </a:lnTo>
                  <a:lnTo>
                    <a:pt x="3063" y="49"/>
                  </a:lnTo>
                  <a:lnTo>
                    <a:pt x="3002" y="38"/>
                  </a:lnTo>
                  <a:lnTo>
                    <a:pt x="2940" y="28"/>
                  </a:lnTo>
                  <a:lnTo>
                    <a:pt x="2877" y="20"/>
                  </a:lnTo>
                  <a:lnTo>
                    <a:pt x="2815" y="12"/>
                  </a:lnTo>
                  <a:lnTo>
                    <a:pt x="2752" y="7"/>
                  </a:lnTo>
                  <a:lnTo>
                    <a:pt x="2689" y="3"/>
                  </a:lnTo>
                  <a:lnTo>
                    <a:pt x="2625" y="1"/>
                  </a:lnTo>
                  <a:lnTo>
                    <a:pt x="2561" y="0"/>
                  </a:lnTo>
                  <a:lnTo>
                    <a:pt x="2561" y="0"/>
                  </a:lnTo>
                  <a:lnTo>
                    <a:pt x="2558" y="0"/>
                  </a:lnTo>
                  <a:lnTo>
                    <a:pt x="2558" y="0"/>
                  </a:lnTo>
                  <a:lnTo>
                    <a:pt x="2495" y="1"/>
                  </a:lnTo>
                  <a:lnTo>
                    <a:pt x="2430" y="3"/>
                  </a:lnTo>
                  <a:lnTo>
                    <a:pt x="2367" y="7"/>
                  </a:lnTo>
                  <a:lnTo>
                    <a:pt x="2304" y="12"/>
                  </a:lnTo>
                  <a:lnTo>
                    <a:pt x="2241" y="20"/>
                  </a:lnTo>
                  <a:lnTo>
                    <a:pt x="2178" y="28"/>
                  </a:lnTo>
                  <a:lnTo>
                    <a:pt x="2116" y="38"/>
                  </a:lnTo>
                  <a:lnTo>
                    <a:pt x="2055" y="49"/>
                  </a:lnTo>
                  <a:lnTo>
                    <a:pt x="1993" y="63"/>
                  </a:lnTo>
                  <a:lnTo>
                    <a:pt x="1933" y="77"/>
                  </a:lnTo>
                  <a:lnTo>
                    <a:pt x="1871" y="94"/>
                  </a:lnTo>
                  <a:lnTo>
                    <a:pt x="1812" y="111"/>
                  </a:lnTo>
                  <a:lnTo>
                    <a:pt x="1752" y="129"/>
                  </a:lnTo>
                  <a:lnTo>
                    <a:pt x="1693" y="150"/>
                  </a:lnTo>
                  <a:lnTo>
                    <a:pt x="1635" y="172"/>
                  </a:lnTo>
                  <a:lnTo>
                    <a:pt x="1577" y="195"/>
                  </a:lnTo>
                  <a:lnTo>
                    <a:pt x="1520" y="219"/>
                  </a:lnTo>
                  <a:lnTo>
                    <a:pt x="1463" y="245"/>
                  </a:lnTo>
                  <a:lnTo>
                    <a:pt x="1408" y="273"/>
                  </a:lnTo>
                  <a:lnTo>
                    <a:pt x="1352" y="301"/>
                  </a:lnTo>
                  <a:lnTo>
                    <a:pt x="1298" y="332"/>
                  </a:lnTo>
                  <a:lnTo>
                    <a:pt x="1243" y="364"/>
                  </a:lnTo>
                  <a:lnTo>
                    <a:pt x="1190" y="396"/>
                  </a:lnTo>
                  <a:lnTo>
                    <a:pt x="1138" y="431"/>
                  </a:lnTo>
                  <a:lnTo>
                    <a:pt x="1086" y="467"/>
                  </a:lnTo>
                  <a:lnTo>
                    <a:pt x="1035" y="504"/>
                  </a:lnTo>
                  <a:lnTo>
                    <a:pt x="985" y="542"/>
                  </a:lnTo>
                  <a:lnTo>
                    <a:pt x="935" y="582"/>
                  </a:lnTo>
                  <a:lnTo>
                    <a:pt x="887" y="623"/>
                  </a:lnTo>
                  <a:lnTo>
                    <a:pt x="839" y="665"/>
                  </a:lnTo>
                  <a:lnTo>
                    <a:pt x="793" y="708"/>
                  </a:lnTo>
                  <a:lnTo>
                    <a:pt x="746" y="754"/>
                  </a:lnTo>
                  <a:lnTo>
                    <a:pt x="746" y="754"/>
                  </a:lnTo>
                  <a:lnTo>
                    <a:pt x="702" y="800"/>
                  </a:lnTo>
                  <a:lnTo>
                    <a:pt x="659" y="846"/>
                  </a:lnTo>
                  <a:lnTo>
                    <a:pt x="617" y="894"/>
                  </a:lnTo>
                  <a:lnTo>
                    <a:pt x="577" y="942"/>
                  </a:lnTo>
                  <a:lnTo>
                    <a:pt x="537" y="992"/>
                  </a:lnTo>
                  <a:lnTo>
                    <a:pt x="499" y="1041"/>
                  </a:lnTo>
                  <a:lnTo>
                    <a:pt x="462" y="1093"/>
                  </a:lnTo>
                  <a:lnTo>
                    <a:pt x="427" y="1145"/>
                  </a:lnTo>
                  <a:lnTo>
                    <a:pt x="393" y="1197"/>
                  </a:lnTo>
                  <a:lnTo>
                    <a:pt x="361" y="1250"/>
                  </a:lnTo>
                  <a:lnTo>
                    <a:pt x="329" y="1304"/>
                  </a:lnTo>
                  <a:lnTo>
                    <a:pt x="298" y="1359"/>
                  </a:lnTo>
                  <a:lnTo>
                    <a:pt x="270" y="1414"/>
                  </a:lnTo>
                  <a:lnTo>
                    <a:pt x="242" y="1470"/>
                  </a:lnTo>
                  <a:lnTo>
                    <a:pt x="217" y="1526"/>
                  </a:lnTo>
                  <a:lnTo>
                    <a:pt x="193" y="1583"/>
                  </a:lnTo>
                  <a:lnTo>
                    <a:pt x="170" y="1641"/>
                  </a:lnTo>
                  <a:lnTo>
                    <a:pt x="149" y="1699"/>
                  </a:lnTo>
                  <a:lnTo>
                    <a:pt x="127" y="1758"/>
                  </a:lnTo>
                  <a:lnTo>
                    <a:pt x="110" y="1817"/>
                  </a:lnTo>
                  <a:lnTo>
                    <a:pt x="92" y="1878"/>
                  </a:lnTo>
                  <a:lnTo>
                    <a:pt x="76" y="1938"/>
                  </a:lnTo>
                  <a:lnTo>
                    <a:pt x="62" y="1998"/>
                  </a:lnTo>
                  <a:lnTo>
                    <a:pt x="48" y="2059"/>
                  </a:lnTo>
                  <a:lnTo>
                    <a:pt x="38" y="2120"/>
                  </a:lnTo>
                  <a:lnTo>
                    <a:pt x="27" y="2182"/>
                  </a:lnTo>
                  <a:lnTo>
                    <a:pt x="19" y="2244"/>
                  </a:lnTo>
                  <a:lnTo>
                    <a:pt x="13" y="2308"/>
                  </a:lnTo>
                  <a:lnTo>
                    <a:pt x="7" y="2370"/>
                  </a:lnTo>
                  <a:lnTo>
                    <a:pt x="3" y="2433"/>
                  </a:lnTo>
                  <a:lnTo>
                    <a:pt x="1" y="2496"/>
                  </a:lnTo>
                  <a:lnTo>
                    <a:pt x="0" y="2561"/>
                  </a:lnTo>
                  <a:lnTo>
                    <a:pt x="0" y="2561"/>
                  </a:lnTo>
                  <a:lnTo>
                    <a:pt x="1" y="2624"/>
                  </a:lnTo>
                  <a:lnTo>
                    <a:pt x="3" y="2688"/>
                  </a:lnTo>
                  <a:lnTo>
                    <a:pt x="7" y="2752"/>
                  </a:lnTo>
                  <a:lnTo>
                    <a:pt x="13" y="2814"/>
                  </a:lnTo>
                  <a:lnTo>
                    <a:pt x="20" y="2877"/>
                  </a:lnTo>
                  <a:lnTo>
                    <a:pt x="28" y="2939"/>
                  </a:lnTo>
                  <a:lnTo>
                    <a:pt x="38" y="3001"/>
                  </a:lnTo>
                  <a:lnTo>
                    <a:pt x="49" y="3063"/>
                  </a:lnTo>
                  <a:lnTo>
                    <a:pt x="62" y="3124"/>
                  </a:lnTo>
                  <a:lnTo>
                    <a:pt x="77" y="3185"/>
                  </a:lnTo>
                  <a:lnTo>
                    <a:pt x="93" y="3245"/>
                  </a:lnTo>
                  <a:lnTo>
                    <a:pt x="111" y="3305"/>
                  </a:lnTo>
                  <a:lnTo>
                    <a:pt x="129" y="3364"/>
                  </a:lnTo>
                  <a:lnTo>
                    <a:pt x="150" y="3423"/>
                  </a:lnTo>
                  <a:lnTo>
                    <a:pt x="171" y="3481"/>
                  </a:lnTo>
                  <a:lnTo>
                    <a:pt x="194" y="3539"/>
                  </a:lnTo>
                  <a:lnTo>
                    <a:pt x="218" y="3596"/>
                  </a:lnTo>
                  <a:lnTo>
                    <a:pt x="245" y="3653"/>
                  </a:lnTo>
                  <a:lnTo>
                    <a:pt x="272" y="3709"/>
                  </a:lnTo>
                  <a:lnTo>
                    <a:pt x="300" y="3765"/>
                  </a:lnTo>
                  <a:lnTo>
                    <a:pt x="331" y="3818"/>
                  </a:lnTo>
                  <a:lnTo>
                    <a:pt x="363" y="3872"/>
                  </a:lnTo>
                  <a:lnTo>
                    <a:pt x="395" y="3926"/>
                  </a:lnTo>
                  <a:lnTo>
                    <a:pt x="429" y="3979"/>
                  </a:lnTo>
                  <a:lnTo>
                    <a:pt x="465" y="4030"/>
                  </a:lnTo>
                  <a:lnTo>
                    <a:pt x="502" y="4081"/>
                  </a:lnTo>
                  <a:lnTo>
                    <a:pt x="541" y="4132"/>
                  </a:lnTo>
                  <a:lnTo>
                    <a:pt x="580" y="4180"/>
                  </a:lnTo>
                  <a:lnTo>
                    <a:pt x="621" y="4229"/>
                  </a:lnTo>
                  <a:lnTo>
                    <a:pt x="663" y="4277"/>
                  </a:lnTo>
                  <a:lnTo>
                    <a:pt x="706" y="4324"/>
                  </a:lnTo>
                  <a:lnTo>
                    <a:pt x="751" y="4369"/>
                  </a:lnTo>
                  <a:lnTo>
                    <a:pt x="751" y="4369"/>
                  </a:lnTo>
                  <a:lnTo>
                    <a:pt x="797" y="4414"/>
                  </a:lnTo>
                  <a:lnTo>
                    <a:pt x="843" y="4457"/>
                  </a:lnTo>
                  <a:lnTo>
                    <a:pt x="891" y="4500"/>
                  </a:lnTo>
                  <a:lnTo>
                    <a:pt x="939" y="4541"/>
                  </a:lnTo>
                  <a:lnTo>
                    <a:pt x="989" y="4580"/>
                  </a:lnTo>
                  <a:lnTo>
                    <a:pt x="1040" y="4618"/>
                  </a:lnTo>
                  <a:lnTo>
                    <a:pt x="1090" y="4655"/>
                  </a:lnTo>
                  <a:lnTo>
                    <a:pt x="1142" y="4690"/>
                  </a:lnTo>
                  <a:lnTo>
                    <a:pt x="1195" y="4724"/>
                  </a:lnTo>
                  <a:lnTo>
                    <a:pt x="1247" y="4758"/>
                  </a:lnTo>
                  <a:lnTo>
                    <a:pt x="1301" y="4788"/>
                  </a:lnTo>
                  <a:lnTo>
                    <a:pt x="1356" y="4819"/>
                  </a:lnTo>
                  <a:lnTo>
                    <a:pt x="1411" y="4847"/>
                  </a:lnTo>
                  <a:lnTo>
                    <a:pt x="1467" y="4875"/>
                  </a:lnTo>
                  <a:lnTo>
                    <a:pt x="1524" y="4901"/>
                  </a:lnTo>
                  <a:lnTo>
                    <a:pt x="1580" y="4926"/>
                  </a:lnTo>
                  <a:lnTo>
                    <a:pt x="1638" y="4949"/>
                  </a:lnTo>
                  <a:lnTo>
                    <a:pt x="1696" y="4971"/>
                  </a:lnTo>
                  <a:lnTo>
                    <a:pt x="1755" y="4991"/>
                  </a:lnTo>
                  <a:lnTo>
                    <a:pt x="1815" y="5010"/>
                  </a:lnTo>
                  <a:lnTo>
                    <a:pt x="1875" y="5027"/>
                  </a:lnTo>
                  <a:lnTo>
                    <a:pt x="1935" y="5043"/>
                  </a:lnTo>
                  <a:lnTo>
                    <a:pt x="1996" y="5057"/>
                  </a:lnTo>
                  <a:lnTo>
                    <a:pt x="2057" y="5070"/>
                  </a:lnTo>
                  <a:lnTo>
                    <a:pt x="2118" y="5082"/>
                  </a:lnTo>
                  <a:lnTo>
                    <a:pt x="2180" y="5091"/>
                  </a:lnTo>
                  <a:lnTo>
                    <a:pt x="2243" y="5099"/>
                  </a:lnTo>
                  <a:lnTo>
                    <a:pt x="2305" y="5107"/>
                  </a:lnTo>
                  <a:lnTo>
                    <a:pt x="2368" y="5112"/>
                  </a:lnTo>
                  <a:lnTo>
                    <a:pt x="2431" y="5116"/>
                  </a:lnTo>
                  <a:lnTo>
                    <a:pt x="2495" y="5118"/>
                  </a:lnTo>
                  <a:lnTo>
                    <a:pt x="2559" y="5119"/>
                  </a:lnTo>
                  <a:lnTo>
                    <a:pt x="2559" y="5119"/>
                  </a:lnTo>
                  <a:lnTo>
                    <a:pt x="2561" y="5119"/>
                  </a:lnTo>
                  <a:lnTo>
                    <a:pt x="2561" y="5119"/>
                  </a:lnTo>
                  <a:lnTo>
                    <a:pt x="2621" y="5118"/>
                  </a:lnTo>
                  <a:lnTo>
                    <a:pt x="2681" y="5116"/>
                  </a:lnTo>
                  <a:lnTo>
                    <a:pt x="2740" y="5113"/>
                  </a:lnTo>
                  <a:lnTo>
                    <a:pt x="2800" y="5108"/>
                  </a:lnTo>
                  <a:lnTo>
                    <a:pt x="2859" y="5102"/>
                  </a:lnTo>
                  <a:lnTo>
                    <a:pt x="2919" y="5094"/>
                  </a:lnTo>
                  <a:lnTo>
                    <a:pt x="2978" y="5086"/>
                  </a:lnTo>
                  <a:lnTo>
                    <a:pt x="3036" y="5075"/>
                  </a:lnTo>
                  <a:lnTo>
                    <a:pt x="3094" y="5064"/>
                  </a:lnTo>
                  <a:lnTo>
                    <a:pt x="3152" y="5051"/>
                  </a:lnTo>
                  <a:lnTo>
                    <a:pt x="3208" y="5036"/>
                  </a:lnTo>
                  <a:lnTo>
                    <a:pt x="3265" y="5021"/>
                  </a:lnTo>
                  <a:lnTo>
                    <a:pt x="3321" y="5005"/>
                  </a:lnTo>
                  <a:lnTo>
                    <a:pt x="3377" y="4987"/>
                  </a:lnTo>
                  <a:lnTo>
                    <a:pt x="3433" y="4967"/>
                  </a:lnTo>
                  <a:lnTo>
                    <a:pt x="3488" y="4947"/>
                  </a:lnTo>
                  <a:lnTo>
                    <a:pt x="3542" y="4924"/>
                  </a:lnTo>
                  <a:lnTo>
                    <a:pt x="3597" y="4901"/>
                  </a:lnTo>
                  <a:lnTo>
                    <a:pt x="3649" y="4877"/>
                  </a:lnTo>
                  <a:lnTo>
                    <a:pt x="3702" y="4851"/>
                  </a:lnTo>
                  <a:lnTo>
                    <a:pt x="3755" y="4824"/>
                  </a:lnTo>
                  <a:lnTo>
                    <a:pt x="3806" y="4796"/>
                  </a:lnTo>
                  <a:lnTo>
                    <a:pt x="3857" y="4766"/>
                  </a:lnTo>
                  <a:lnTo>
                    <a:pt x="3908" y="4736"/>
                  </a:lnTo>
                  <a:lnTo>
                    <a:pt x="3957" y="4704"/>
                  </a:lnTo>
                  <a:lnTo>
                    <a:pt x="4007" y="4671"/>
                  </a:lnTo>
                  <a:lnTo>
                    <a:pt x="4055" y="4637"/>
                  </a:lnTo>
                  <a:lnTo>
                    <a:pt x="4103" y="4602"/>
                  </a:lnTo>
                  <a:lnTo>
                    <a:pt x="4150" y="4565"/>
                  </a:lnTo>
                  <a:lnTo>
                    <a:pt x="4196" y="4527"/>
                  </a:lnTo>
                  <a:lnTo>
                    <a:pt x="4242" y="4488"/>
                  </a:lnTo>
                  <a:lnTo>
                    <a:pt x="4287" y="4448"/>
                  </a:lnTo>
                  <a:lnTo>
                    <a:pt x="4668" y="4830"/>
                  </a:lnTo>
                  <a:lnTo>
                    <a:pt x="4269" y="5227"/>
                  </a:lnTo>
                  <a:lnTo>
                    <a:pt x="5993" y="6951"/>
                  </a:lnTo>
                  <a:lnTo>
                    <a:pt x="6014" y="6959"/>
                  </a:lnTo>
                  <a:lnTo>
                    <a:pt x="6014" y="6959"/>
                  </a:lnTo>
                  <a:lnTo>
                    <a:pt x="6049" y="6973"/>
                  </a:lnTo>
                  <a:lnTo>
                    <a:pt x="6084" y="6985"/>
                  </a:lnTo>
                  <a:lnTo>
                    <a:pt x="6119" y="6994"/>
                  </a:lnTo>
                  <a:lnTo>
                    <a:pt x="6155" y="7002"/>
                  </a:lnTo>
                  <a:lnTo>
                    <a:pt x="6189" y="7009"/>
                  </a:lnTo>
                  <a:lnTo>
                    <a:pt x="6225" y="7013"/>
                  </a:lnTo>
                  <a:lnTo>
                    <a:pt x="6261" y="7015"/>
                  </a:lnTo>
                  <a:lnTo>
                    <a:pt x="6296" y="7016"/>
                  </a:lnTo>
                  <a:lnTo>
                    <a:pt x="6296" y="7016"/>
                  </a:lnTo>
                  <a:lnTo>
                    <a:pt x="6331" y="7015"/>
                  </a:lnTo>
                  <a:lnTo>
                    <a:pt x="6365" y="7013"/>
                  </a:lnTo>
                  <a:lnTo>
                    <a:pt x="6400" y="7009"/>
                  </a:lnTo>
                  <a:lnTo>
                    <a:pt x="6434" y="7002"/>
                  </a:lnTo>
                  <a:lnTo>
                    <a:pt x="6468" y="6995"/>
                  </a:lnTo>
                  <a:lnTo>
                    <a:pt x="6501" y="6986"/>
                  </a:lnTo>
                  <a:lnTo>
                    <a:pt x="6534" y="6975"/>
                  </a:lnTo>
                  <a:lnTo>
                    <a:pt x="6567" y="6962"/>
                  </a:lnTo>
                  <a:lnTo>
                    <a:pt x="6598" y="6948"/>
                  </a:lnTo>
                  <a:lnTo>
                    <a:pt x="6630" y="6932"/>
                  </a:lnTo>
                  <a:lnTo>
                    <a:pt x="6661" y="6914"/>
                  </a:lnTo>
                  <a:lnTo>
                    <a:pt x="6691" y="6895"/>
                  </a:lnTo>
                  <a:lnTo>
                    <a:pt x="6721" y="6874"/>
                  </a:lnTo>
                  <a:lnTo>
                    <a:pt x="6749" y="6852"/>
                  </a:lnTo>
                  <a:lnTo>
                    <a:pt x="6777" y="6827"/>
                  </a:lnTo>
                  <a:lnTo>
                    <a:pt x="6803" y="6802"/>
                  </a:lnTo>
                  <a:lnTo>
                    <a:pt x="6803" y="6802"/>
                  </a:lnTo>
                  <a:lnTo>
                    <a:pt x="6823" y="6782"/>
                  </a:lnTo>
                  <a:lnTo>
                    <a:pt x="6841" y="6762"/>
                  </a:lnTo>
                  <a:lnTo>
                    <a:pt x="6859" y="6741"/>
                  </a:lnTo>
                  <a:lnTo>
                    <a:pt x="6876" y="6719"/>
                  </a:lnTo>
                  <a:lnTo>
                    <a:pt x="6892" y="6697"/>
                  </a:lnTo>
                  <a:lnTo>
                    <a:pt x="6906" y="6675"/>
                  </a:lnTo>
                  <a:lnTo>
                    <a:pt x="6920" y="6651"/>
                  </a:lnTo>
                  <a:lnTo>
                    <a:pt x="6933" y="6628"/>
                  </a:lnTo>
                  <a:lnTo>
                    <a:pt x="6945" y="6605"/>
                  </a:lnTo>
                  <a:lnTo>
                    <a:pt x="6956" y="6581"/>
                  </a:lnTo>
                  <a:lnTo>
                    <a:pt x="6966" y="6557"/>
                  </a:lnTo>
                  <a:lnTo>
                    <a:pt x="6976" y="6532"/>
                  </a:lnTo>
                  <a:lnTo>
                    <a:pt x="6984" y="6508"/>
                  </a:lnTo>
                  <a:lnTo>
                    <a:pt x="6992" y="6483"/>
                  </a:lnTo>
                  <a:lnTo>
                    <a:pt x="6998" y="6457"/>
                  </a:lnTo>
                  <a:lnTo>
                    <a:pt x="7004" y="6432"/>
                  </a:lnTo>
                  <a:lnTo>
                    <a:pt x="7009" y="6406"/>
                  </a:lnTo>
                  <a:lnTo>
                    <a:pt x="7012" y="6380"/>
                  </a:lnTo>
                  <a:lnTo>
                    <a:pt x="7015" y="6354"/>
                  </a:lnTo>
                  <a:lnTo>
                    <a:pt x="7017" y="6328"/>
                  </a:lnTo>
                  <a:lnTo>
                    <a:pt x="7017" y="6302"/>
                  </a:lnTo>
                  <a:lnTo>
                    <a:pt x="7017" y="6276"/>
                  </a:lnTo>
                  <a:lnTo>
                    <a:pt x="7016" y="6250"/>
                  </a:lnTo>
                  <a:lnTo>
                    <a:pt x="7014" y="6223"/>
                  </a:lnTo>
                  <a:lnTo>
                    <a:pt x="7011" y="6197"/>
                  </a:lnTo>
                  <a:lnTo>
                    <a:pt x="7007" y="6170"/>
                  </a:lnTo>
                  <a:lnTo>
                    <a:pt x="7001" y="6143"/>
                  </a:lnTo>
                  <a:lnTo>
                    <a:pt x="6995" y="6117"/>
                  </a:lnTo>
                  <a:lnTo>
                    <a:pt x="6988" y="6092"/>
                  </a:lnTo>
                  <a:lnTo>
                    <a:pt x="6980" y="6065"/>
                  </a:lnTo>
                  <a:lnTo>
                    <a:pt x="6971" y="6039"/>
                  </a:lnTo>
                  <a:lnTo>
                    <a:pt x="6960" y="6012"/>
                  </a:lnTo>
                  <a:lnTo>
                    <a:pt x="6952" y="5991"/>
                  </a:lnTo>
                  <a:lnTo>
                    <a:pt x="5229" y="4269"/>
                  </a:lnTo>
                  <a:lnTo>
                    <a:pt x="4830" y="4667"/>
                  </a:lnTo>
                  <a:lnTo>
                    <a:pt x="4450" y="4286"/>
                  </a:lnTo>
                  <a:lnTo>
                    <a:pt x="4450" y="4286"/>
                  </a:lnTo>
                  <a:lnTo>
                    <a:pt x="4490" y="4241"/>
                  </a:lnTo>
                  <a:lnTo>
                    <a:pt x="4529" y="4196"/>
                  </a:lnTo>
                  <a:lnTo>
                    <a:pt x="4566" y="4150"/>
                  </a:lnTo>
                  <a:lnTo>
                    <a:pt x="4602" y="4102"/>
                  </a:lnTo>
                  <a:lnTo>
                    <a:pt x="4638" y="4055"/>
                  </a:lnTo>
                  <a:lnTo>
                    <a:pt x="4672" y="4006"/>
                  </a:lnTo>
                  <a:lnTo>
                    <a:pt x="4705" y="3957"/>
                  </a:lnTo>
                  <a:lnTo>
                    <a:pt x="4737" y="3907"/>
                  </a:lnTo>
                  <a:lnTo>
                    <a:pt x="4768" y="3856"/>
                  </a:lnTo>
                  <a:lnTo>
                    <a:pt x="4796" y="3806"/>
                  </a:lnTo>
                  <a:lnTo>
                    <a:pt x="4825" y="3753"/>
                  </a:lnTo>
                  <a:lnTo>
                    <a:pt x="4852" y="3701"/>
                  </a:lnTo>
                  <a:lnTo>
                    <a:pt x="4878" y="3649"/>
                  </a:lnTo>
                  <a:lnTo>
                    <a:pt x="4902" y="3595"/>
                  </a:lnTo>
                  <a:lnTo>
                    <a:pt x="4925" y="3541"/>
                  </a:lnTo>
                  <a:lnTo>
                    <a:pt x="4947" y="3486"/>
                  </a:lnTo>
                  <a:lnTo>
                    <a:pt x="4968" y="3432"/>
                  </a:lnTo>
                  <a:lnTo>
                    <a:pt x="4987" y="3376"/>
                  </a:lnTo>
                  <a:lnTo>
                    <a:pt x="5005" y="3320"/>
                  </a:lnTo>
                  <a:lnTo>
                    <a:pt x="5022" y="3264"/>
                  </a:lnTo>
                  <a:lnTo>
                    <a:pt x="5038" y="3207"/>
                  </a:lnTo>
                  <a:lnTo>
                    <a:pt x="5052" y="3150"/>
                  </a:lnTo>
                  <a:lnTo>
                    <a:pt x="5065" y="3092"/>
                  </a:lnTo>
                  <a:lnTo>
                    <a:pt x="5077" y="3034"/>
                  </a:lnTo>
                  <a:lnTo>
                    <a:pt x="5086" y="2976"/>
                  </a:lnTo>
                  <a:lnTo>
                    <a:pt x="5096" y="2917"/>
                  </a:lnTo>
                  <a:lnTo>
                    <a:pt x="5103" y="2858"/>
                  </a:lnTo>
                  <a:lnTo>
                    <a:pt x="5110" y="2799"/>
                  </a:lnTo>
                  <a:lnTo>
                    <a:pt x="5114" y="2740"/>
                  </a:lnTo>
                  <a:lnTo>
                    <a:pt x="5118" y="2680"/>
                  </a:lnTo>
                  <a:lnTo>
                    <a:pt x="5120" y="2620"/>
                  </a:lnTo>
                  <a:lnTo>
                    <a:pt x="5120" y="2560"/>
                  </a:lnTo>
                  <a:lnTo>
                    <a:pt x="5120" y="2560"/>
                  </a:lnTo>
                  <a:lnTo>
                    <a:pt x="5119" y="2495"/>
                  </a:lnTo>
                  <a:lnTo>
                    <a:pt x="5117" y="2432"/>
                  </a:lnTo>
                  <a:lnTo>
                    <a:pt x="5114" y="2369"/>
                  </a:lnTo>
                  <a:lnTo>
                    <a:pt x="5108" y="2306"/>
                  </a:lnTo>
                  <a:lnTo>
                    <a:pt x="5101" y="2242"/>
                  </a:lnTo>
                  <a:lnTo>
                    <a:pt x="5093" y="2180"/>
                  </a:lnTo>
                  <a:lnTo>
                    <a:pt x="5082" y="2118"/>
                  </a:lnTo>
                  <a:lnTo>
                    <a:pt x="5071" y="2057"/>
                  </a:lnTo>
                  <a:lnTo>
                    <a:pt x="5058" y="1996"/>
                  </a:lnTo>
                  <a:lnTo>
                    <a:pt x="5044" y="1934"/>
                  </a:lnTo>
                  <a:lnTo>
                    <a:pt x="5027" y="1874"/>
                  </a:lnTo>
                  <a:lnTo>
                    <a:pt x="5010" y="1814"/>
                  </a:lnTo>
                  <a:lnTo>
                    <a:pt x="4992" y="1755"/>
                  </a:lnTo>
                  <a:lnTo>
                    <a:pt x="4971" y="1696"/>
                  </a:lnTo>
                  <a:lnTo>
                    <a:pt x="4949" y="1637"/>
                  </a:lnTo>
                  <a:lnTo>
                    <a:pt x="4926" y="1580"/>
                  </a:lnTo>
                  <a:lnTo>
                    <a:pt x="4902" y="1522"/>
                  </a:lnTo>
                  <a:lnTo>
                    <a:pt x="4876" y="1466"/>
                  </a:lnTo>
                  <a:lnTo>
                    <a:pt x="4848" y="1410"/>
                  </a:lnTo>
                  <a:lnTo>
                    <a:pt x="4820" y="1355"/>
                  </a:lnTo>
                  <a:lnTo>
                    <a:pt x="4790" y="1300"/>
                  </a:lnTo>
                  <a:lnTo>
                    <a:pt x="4758" y="1246"/>
                  </a:lnTo>
                  <a:lnTo>
                    <a:pt x="4726" y="1193"/>
                  </a:lnTo>
                  <a:lnTo>
                    <a:pt x="4691" y="1141"/>
                  </a:lnTo>
                  <a:lnTo>
                    <a:pt x="4655" y="1089"/>
                  </a:lnTo>
                  <a:lnTo>
                    <a:pt x="4618" y="1038"/>
                  </a:lnTo>
                  <a:lnTo>
                    <a:pt x="4580" y="988"/>
                  </a:lnTo>
                  <a:lnTo>
                    <a:pt x="4540" y="938"/>
                  </a:lnTo>
                  <a:lnTo>
                    <a:pt x="4500" y="890"/>
                  </a:lnTo>
                  <a:lnTo>
                    <a:pt x="4458" y="842"/>
                  </a:lnTo>
                  <a:lnTo>
                    <a:pt x="4414" y="796"/>
                  </a:lnTo>
                  <a:lnTo>
                    <a:pt x="4369" y="749"/>
                  </a:lnTo>
                  <a:lnTo>
                    <a:pt x="4369" y="749"/>
                  </a:lnTo>
                  <a:close/>
                  <a:moveTo>
                    <a:pt x="5229" y="4594"/>
                  </a:moveTo>
                  <a:lnTo>
                    <a:pt x="6757" y="6121"/>
                  </a:lnTo>
                  <a:lnTo>
                    <a:pt x="6757" y="6121"/>
                  </a:lnTo>
                  <a:lnTo>
                    <a:pt x="6763" y="6141"/>
                  </a:lnTo>
                  <a:lnTo>
                    <a:pt x="6769" y="6161"/>
                  </a:lnTo>
                  <a:lnTo>
                    <a:pt x="6775" y="6181"/>
                  </a:lnTo>
                  <a:lnTo>
                    <a:pt x="6779" y="6201"/>
                  </a:lnTo>
                  <a:lnTo>
                    <a:pt x="6782" y="6221"/>
                  </a:lnTo>
                  <a:lnTo>
                    <a:pt x="6785" y="6240"/>
                  </a:lnTo>
                  <a:lnTo>
                    <a:pt x="6786" y="6259"/>
                  </a:lnTo>
                  <a:lnTo>
                    <a:pt x="6787" y="6278"/>
                  </a:lnTo>
                  <a:lnTo>
                    <a:pt x="6787" y="6297"/>
                  </a:lnTo>
                  <a:lnTo>
                    <a:pt x="6787" y="6315"/>
                  </a:lnTo>
                  <a:lnTo>
                    <a:pt x="6786" y="6334"/>
                  </a:lnTo>
                  <a:lnTo>
                    <a:pt x="6784" y="6352"/>
                  </a:lnTo>
                  <a:lnTo>
                    <a:pt x="6781" y="6369"/>
                  </a:lnTo>
                  <a:lnTo>
                    <a:pt x="6778" y="6387"/>
                  </a:lnTo>
                  <a:lnTo>
                    <a:pt x="6775" y="6404"/>
                  </a:lnTo>
                  <a:lnTo>
                    <a:pt x="6769" y="6421"/>
                  </a:lnTo>
                  <a:lnTo>
                    <a:pt x="6759" y="6453"/>
                  </a:lnTo>
                  <a:lnTo>
                    <a:pt x="6747" y="6485"/>
                  </a:lnTo>
                  <a:lnTo>
                    <a:pt x="6732" y="6514"/>
                  </a:lnTo>
                  <a:lnTo>
                    <a:pt x="6717" y="6543"/>
                  </a:lnTo>
                  <a:lnTo>
                    <a:pt x="6699" y="6570"/>
                  </a:lnTo>
                  <a:lnTo>
                    <a:pt x="6681" y="6594"/>
                  </a:lnTo>
                  <a:lnTo>
                    <a:pt x="6662" y="6619"/>
                  </a:lnTo>
                  <a:lnTo>
                    <a:pt x="6641" y="6640"/>
                  </a:lnTo>
                  <a:lnTo>
                    <a:pt x="6641" y="6640"/>
                  </a:lnTo>
                  <a:lnTo>
                    <a:pt x="6620" y="6660"/>
                  </a:lnTo>
                  <a:lnTo>
                    <a:pt x="6596" y="6680"/>
                  </a:lnTo>
                  <a:lnTo>
                    <a:pt x="6571" y="6698"/>
                  </a:lnTo>
                  <a:lnTo>
                    <a:pt x="6545" y="6716"/>
                  </a:lnTo>
                  <a:lnTo>
                    <a:pt x="6516" y="6732"/>
                  </a:lnTo>
                  <a:lnTo>
                    <a:pt x="6486" y="6745"/>
                  </a:lnTo>
                  <a:lnTo>
                    <a:pt x="6455" y="6758"/>
                  </a:lnTo>
                  <a:lnTo>
                    <a:pt x="6422" y="6768"/>
                  </a:lnTo>
                  <a:lnTo>
                    <a:pt x="6405" y="6773"/>
                  </a:lnTo>
                  <a:lnTo>
                    <a:pt x="6388" y="6777"/>
                  </a:lnTo>
                  <a:lnTo>
                    <a:pt x="6371" y="6780"/>
                  </a:lnTo>
                  <a:lnTo>
                    <a:pt x="6353" y="6782"/>
                  </a:lnTo>
                  <a:lnTo>
                    <a:pt x="6335" y="6784"/>
                  </a:lnTo>
                  <a:lnTo>
                    <a:pt x="6317" y="6785"/>
                  </a:lnTo>
                  <a:lnTo>
                    <a:pt x="6298" y="6786"/>
                  </a:lnTo>
                  <a:lnTo>
                    <a:pt x="6279" y="6786"/>
                  </a:lnTo>
                  <a:lnTo>
                    <a:pt x="6260" y="6785"/>
                  </a:lnTo>
                  <a:lnTo>
                    <a:pt x="6241" y="6783"/>
                  </a:lnTo>
                  <a:lnTo>
                    <a:pt x="6222" y="6781"/>
                  </a:lnTo>
                  <a:lnTo>
                    <a:pt x="6202" y="6778"/>
                  </a:lnTo>
                  <a:lnTo>
                    <a:pt x="6183" y="6774"/>
                  </a:lnTo>
                  <a:lnTo>
                    <a:pt x="6163" y="6768"/>
                  </a:lnTo>
                  <a:lnTo>
                    <a:pt x="6143" y="6762"/>
                  </a:lnTo>
                  <a:lnTo>
                    <a:pt x="6122" y="6755"/>
                  </a:lnTo>
                  <a:lnTo>
                    <a:pt x="4595" y="5227"/>
                  </a:lnTo>
                  <a:lnTo>
                    <a:pt x="5229" y="4594"/>
                  </a:lnTo>
                  <a:close/>
                  <a:moveTo>
                    <a:pt x="4211" y="4203"/>
                  </a:moveTo>
                  <a:lnTo>
                    <a:pt x="4211" y="4203"/>
                  </a:lnTo>
                  <a:lnTo>
                    <a:pt x="4169" y="4243"/>
                  </a:lnTo>
                  <a:lnTo>
                    <a:pt x="4127" y="4283"/>
                  </a:lnTo>
                  <a:lnTo>
                    <a:pt x="4084" y="4322"/>
                  </a:lnTo>
                  <a:lnTo>
                    <a:pt x="4039" y="4359"/>
                  </a:lnTo>
                  <a:lnTo>
                    <a:pt x="3994" y="4395"/>
                  </a:lnTo>
                  <a:lnTo>
                    <a:pt x="3949" y="4431"/>
                  </a:lnTo>
                  <a:lnTo>
                    <a:pt x="3902" y="4465"/>
                  </a:lnTo>
                  <a:lnTo>
                    <a:pt x="3855" y="4497"/>
                  </a:lnTo>
                  <a:lnTo>
                    <a:pt x="3806" y="4528"/>
                  </a:lnTo>
                  <a:lnTo>
                    <a:pt x="3758" y="4559"/>
                  </a:lnTo>
                  <a:lnTo>
                    <a:pt x="3709" y="4587"/>
                  </a:lnTo>
                  <a:lnTo>
                    <a:pt x="3659" y="4614"/>
                  </a:lnTo>
                  <a:lnTo>
                    <a:pt x="3609" y="4641"/>
                  </a:lnTo>
                  <a:lnTo>
                    <a:pt x="3558" y="4666"/>
                  </a:lnTo>
                  <a:lnTo>
                    <a:pt x="3506" y="4689"/>
                  </a:lnTo>
                  <a:lnTo>
                    <a:pt x="3454" y="4713"/>
                  </a:lnTo>
                  <a:lnTo>
                    <a:pt x="3401" y="4734"/>
                  </a:lnTo>
                  <a:lnTo>
                    <a:pt x="3348" y="4754"/>
                  </a:lnTo>
                  <a:lnTo>
                    <a:pt x="3294" y="4772"/>
                  </a:lnTo>
                  <a:lnTo>
                    <a:pt x="3240" y="4788"/>
                  </a:lnTo>
                  <a:lnTo>
                    <a:pt x="3185" y="4805"/>
                  </a:lnTo>
                  <a:lnTo>
                    <a:pt x="3130" y="4819"/>
                  </a:lnTo>
                  <a:lnTo>
                    <a:pt x="3076" y="4833"/>
                  </a:lnTo>
                  <a:lnTo>
                    <a:pt x="3020" y="4844"/>
                  </a:lnTo>
                  <a:lnTo>
                    <a:pt x="2963" y="4855"/>
                  </a:lnTo>
                  <a:lnTo>
                    <a:pt x="2907" y="4864"/>
                  </a:lnTo>
                  <a:lnTo>
                    <a:pt x="2850" y="4872"/>
                  </a:lnTo>
                  <a:lnTo>
                    <a:pt x="2792" y="4878"/>
                  </a:lnTo>
                  <a:lnTo>
                    <a:pt x="2735" y="4883"/>
                  </a:lnTo>
                  <a:lnTo>
                    <a:pt x="2677" y="4886"/>
                  </a:lnTo>
                  <a:lnTo>
                    <a:pt x="2619" y="4889"/>
                  </a:lnTo>
                  <a:lnTo>
                    <a:pt x="2561" y="4890"/>
                  </a:lnTo>
                  <a:lnTo>
                    <a:pt x="2561" y="4890"/>
                  </a:lnTo>
                  <a:lnTo>
                    <a:pt x="2559" y="4890"/>
                  </a:lnTo>
                  <a:lnTo>
                    <a:pt x="2559" y="4890"/>
                  </a:lnTo>
                  <a:lnTo>
                    <a:pt x="2501" y="4889"/>
                  </a:lnTo>
                  <a:lnTo>
                    <a:pt x="2443" y="4886"/>
                  </a:lnTo>
                  <a:lnTo>
                    <a:pt x="2385" y="4883"/>
                  </a:lnTo>
                  <a:lnTo>
                    <a:pt x="2328" y="4878"/>
                  </a:lnTo>
                  <a:lnTo>
                    <a:pt x="2271" y="4872"/>
                  </a:lnTo>
                  <a:lnTo>
                    <a:pt x="2214" y="4864"/>
                  </a:lnTo>
                  <a:lnTo>
                    <a:pt x="2158" y="4855"/>
                  </a:lnTo>
                  <a:lnTo>
                    <a:pt x="2102" y="4844"/>
                  </a:lnTo>
                  <a:lnTo>
                    <a:pt x="2047" y="4833"/>
                  </a:lnTo>
                  <a:lnTo>
                    <a:pt x="1991" y="4820"/>
                  </a:lnTo>
                  <a:lnTo>
                    <a:pt x="1936" y="4805"/>
                  </a:lnTo>
                  <a:lnTo>
                    <a:pt x="1882" y="4790"/>
                  </a:lnTo>
                  <a:lnTo>
                    <a:pt x="1827" y="4773"/>
                  </a:lnTo>
                  <a:lnTo>
                    <a:pt x="1774" y="4754"/>
                  </a:lnTo>
                  <a:lnTo>
                    <a:pt x="1721" y="4735"/>
                  </a:lnTo>
                  <a:lnTo>
                    <a:pt x="1669" y="4714"/>
                  </a:lnTo>
                  <a:lnTo>
                    <a:pt x="1616" y="4690"/>
                  </a:lnTo>
                  <a:lnTo>
                    <a:pt x="1566" y="4667"/>
                  </a:lnTo>
                  <a:lnTo>
                    <a:pt x="1514" y="4642"/>
                  </a:lnTo>
                  <a:lnTo>
                    <a:pt x="1464" y="4617"/>
                  </a:lnTo>
                  <a:lnTo>
                    <a:pt x="1414" y="4589"/>
                  </a:lnTo>
                  <a:lnTo>
                    <a:pt x="1365" y="4561"/>
                  </a:lnTo>
                  <a:lnTo>
                    <a:pt x="1317" y="4530"/>
                  </a:lnTo>
                  <a:lnTo>
                    <a:pt x="1269" y="4500"/>
                  </a:lnTo>
                  <a:lnTo>
                    <a:pt x="1222" y="4467"/>
                  </a:lnTo>
                  <a:lnTo>
                    <a:pt x="1176" y="4433"/>
                  </a:lnTo>
                  <a:lnTo>
                    <a:pt x="1130" y="4398"/>
                  </a:lnTo>
                  <a:lnTo>
                    <a:pt x="1085" y="4363"/>
                  </a:lnTo>
                  <a:lnTo>
                    <a:pt x="1041" y="4326"/>
                  </a:lnTo>
                  <a:lnTo>
                    <a:pt x="997" y="4287"/>
                  </a:lnTo>
                  <a:lnTo>
                    <a:pt x="955" y="4248"/>
                  </a:lnTo>
                  <a:lnTo>
                    <a:pt x="914" y="4206"/>
                  </a:lnTo>
                  <a:lnTo>
                    <a:pt x="914" y="4206"/>
                  </a:lnTo>
                  <a:lnTo>
                    <a:pt x="873" y="4165"/>
                  </a:lnTo>
                  <a:lnTo>
                    <a:pt x="833" y="4122"/>
                  </a:lnTo>
                  <a:lnTo>
                    <a:pt x="795" y="4079"/>
                  </a:lnTo>
                  <a:lnTo>
                    <a:pt x="758" y="4035"/>
                  </a:lnTo>
                  <a:lnTo>
                    <a:pt x="721" y="3990"/>
                  </a:lnTo>
                  <a:lnTo>
                    <a:pt x="686" y="3944"/>
                  </a:lnTo>
                  <a:lnTo>
                    <a:pt x="654" y="3898"/>
                  </a:lnTo>
                  <a:lnTo>
                    <a:pt x="621" y="3851"/>
                  </a:lnTo>
                  <a:lnTo>
                    <a:pt x="589" y="3804"/>
                  </a:lnTo>
                  <a:lnTo>
                    <a:pt x="560" y="3755"/>
                  </a:lnTo>
                  <a:lnTo>
                    <a:pt x="531" y="3706"/>
                  </a:lnTo>
                  <a:lnTo>
                    <a:pt x="504" y="3656"/>
                  </a:lnTo>
                  <a:lnTo>
                    <a:pt x="478" y="3606"/>
                  </a:lnTo>
                  <a:lnTo>
                    <a:pt x="452" y="3555"/>
                  </a:lnTo>
                  <a:lnTo>
                    <a:pt x="429" y="3503"/>
                  </a:lnTo>
                  <a:lnTo>
                    <a:pt x="407" y="3452"/>
                  </a:lnTo>
                  <a:lnTo>
                    <a:pt x="386" y="3399"/>
                  </a:lnTo>
                  <a:lnTo>
                    <a:pt x="366" y="3346"/>
                  </a:lnTo>
                  <a:lnTo>
                    <a:pt x="347" y="3292"/>
                  </a:lnTo>
                  <a:lnTo>
                    <a:pt x="330" y="3238"/>
                  </a:lnTo>
                  <a:lnTo>
                    <a:pt x="314" y="3184"/>
                  </a:lnTo>
                  <a:lnTo>
                    <a:pt x="299" y="3129"/>
                  </a:lnTo>
                  <a:lnTo>
                    <a:pt x="287" y="3073"/>
                  </a:lnTo>
                  <a:lnTo>
                    <a:pt x="275" y="3017"/>
                  </a:lnTo>
                  <a:lnTo>
                    <a:pt x="265" y="2961"/>
                  </a:lnTo>
                  <a:lnTo>
                    <a:pt x="255" y="2905"/>
                  </a:lnTo>
                  <a:lnTo>
                    <a:pt x="248" y="2849"/>
                  </a:lnTo>
                  <a:lnTo>
                    <a:pt x="241" y="2792"/>
                  </a:lnTo>
                  <a:lnTo>
                    <a:pt x="236" y="2734"/>
                  </a:lnTo>
                  <a:lnTo>
                    <a:pt x="233" y="2677"/>
                  </a:lnTo>
                  <a:lnTo>
                    <a:pt x="231" y="2619"/>
                  </a:lnTo>
                  <a:lnTo>
                    <a:pt x="230" y="2561"/>
                  </a:lnTo>
                  <a:lnTo>
                    <a:pt x="230" y="2561"/>
                  </a:lnTo>
                  <a:lnTo>
                    <a:pt x="231" y="2503"/>
                  </a:lnTo>
                  <a:lnTo>
                    <a:pt x="233" y="2445"/>
                  </a:lnTo>
                  <a:lnTo>
                    <a:pt x="236" y="2387"/>
                  </a:lnTo>
                  <a:lnTo>
                    <a:pt x="241" y="2330"/>
                  </a:lnTo>
                  <a:lnTo>
                    <a:pt x="248" y="2273"/>
                  </a:lnTo>
                  <a:lnTo>
                    <a:pt x="255" y="2216"/>
                  </a:lnTo>
                  <a:lnTo>
                    <a:pt x="263" y="2160"/>
                  </a:lnTo>
                  <a:lnTo>
                    <a:pt x="274" y="2104"/>
                  </a:lnTo>
                  <a:lnTo>
                    <a:pt x="286" y="2048"/>
                  </a:lnTo>
                  <a:lnTo>
                    <a:pt x="299" y="1993"/>
                  </a:lnTo>
                  <a:lnTo>
                    <a:pt x="313" y="1939"/>
                  </a:lnTo>
                  <a:lnTo>
                    <a:pt x="329" y="1884"/>
                  </a:lnTo>
                  <a:lnTo>
                    <a:pt x="346" y="1830"/>
                  </a:lnTo>
                  <a:lnTo>
                    <a:pt x="365" y="1776"/>
                  </a:lnTo>
                  <a:lnTo>
                    <a:pt x="384" y="1724"/>
                  </a:lnTo>
                  <a:lnTo>
                    <a:pt x="405" y="1671"/>
                  </a:lnTo>
                  <a:lnTo>
                    <a:pt x="427" y="1619"/>
                  </a:lnTo>
                  <a:lnTo>
                    <a:pt x="451" y="1568"/>
                  </a:lnTo>
                  <a:lnTo>
                    <a:pt x="475" y="1517"/>
                  </a:lnTo>
                  <a:lnTo>
                    <a:pt x="502" y="1466"/>
                  </a:lnTo>
                  <a:lnTo>
                    <a:pt x="529" y="1417"/>
                  </a:lnTo>
                  <a:lnTo>
                    <a:pt x="558" y="1368"/>
                  </a:lnTo>
                  <a:lnTo>
                    <a:pt x="587" y="1320"/>
                  </a:lnTo>
                  <a:lnTo>
                    <a:pt x="619" y="1271"/>
                  </a:lnTo>
                  <a:lnTo>
                    <a:pt x="650" y="1225"/>
                  </a:lnTo>
                  <a:lnTo>
                    <a:pt x="684" y="1179"/>
                  </a:lnTo>
                  <a:lnTo>
                    <a:pt x="719" y="1132"/>
                  </a:lnTo>
                  <a:lnTo>
                    <a:pt x="755" y="1088"/>
                  </a:lnTo>
                  <a:lnTo>
                    <a:pt x="792" y="1044"/>
                  </a:lnTo>
                  <a:lnTo>
                    <a:pt x="830" y="1000"/>
                  </a:lnTo>
                  <a:lnTo>
                    <a:pt x="869" y="957"/>
                  </a:lnTo>
                  <a:lnTo>
                    <a:pt x="910" y="916"/>
                  </a:lnTo>
                  <a:lnTo>
                    <a:pt x="910" y="916"/>
                  </a:lnTo>
                  <a:lnTo>
                    <a:pt x="951" y="875"/>
                  </a:lnTo>
                  <a:lnTo>
                    <a:pt x="994" y="835"/>
                  </a:lnTo>
                  <a:lnTo>
                    <a:pt x="1037" y="797"/>
                  </a:lnTo>
                  <a:lnTo>
                    <a:pt x="1082" y="759"/>
                  </a:lnTo>
                  <a:lnTo>
                    <a:pt x="1126" y="723"/>
                  </a:lnTo>
                  <a:lnTo>
                    <a:pt x="1172" y="688"/>
                  </a:lnTo>
                  <a:lnTo>
                    <a:pt x="1219" y="655"/>
                  </a:lnTo>
                  <a:lnTo>
                    <a:pt x="1265" y="622"/>
                  </a:lnTo>
                  <a:lnTo>
                    <a:pt x="1314" y="591"/>
                  </a:lnTo>
                  <a:lnTo>
                    <a:pt x="1362" y="561"/>
                  </a:lnTo>
                  <a:lnTo>
                    <a:pt x="1411" y="532"/>
                  </a:lnTo>
                  <a:lnTo>
                    <a:pt x="1460" y="505"/>
                  </a:lnTo>
                  <a:lnTo>
                    <a:pt x="1511" y="478"/>
                  </a:lnTo>
                  <a:lnTo>
                    <a:pt x="1561" y="453"/>
                  </a:lnTo>
                  <a:lnTo>
                    <a:pt x="1613" y="430"/>
                  </a:lnTo>
                  <a:lnTo>
                    <a:pt x="1666" y="407"/>
                  </a:lnTo>
                  <a:lnTo>
                    <a:pt x="1719" y="386"/>
                  </a:lnTo>
                  <a:lnTo>
                    <a:pt x="1771" y="366"/>
                  </a:lnTo>
                  <a:lnTo>
                    <a:pt x="1825" y="348"/>
                  </a:lnTo>
                  <a:lnTo>
                    <a:pt x="1879" y="331"/>
                  </a:lnTo>
                  <a:lnTo>
                    <a:pt x="1934" y="315"/>
                  </a:lnTo>
                  <a:lnTo>
                    <a:pt x="1989" y="300"/>
                  </a:lnTo>
                  <a:lnTo>
                    <a:pt x="2044" y="287"/>
                  </a:lnTo>
                  <a:lnTo>
                    <a:pt x="2100" y="275"/>
                  </a:lnTo>
                  <a:lnTo>
                    <a:pt x="2156" y="264"/>
                  </a:lnTo>
                  <a:lnTo>
                    <a:pt x="2213" y="255"/>
                  </a:lnTo>
                  <a:lnTo>
                    <a:pt x="2269" y="248"/>
                  </a:lnTo>
                  <a:lnTo>
                    <a:pt x="2327" y="241"/>
                  </a:lnTo>
                  <a:lnTo>
                    <a:pt x="2384" y="236"/>
                  </a:lnTo>
                  <a:lnTo>
                    <a:pt x="2442" y="233"/>
                  </a:lnTo>
                  <a:lnTo>
                    <a:pt x="2500" y="231"/>
                  </a:lnTo>
                  <a:lnTo>
                    <a:pt x="2558" y="230"/>
                  </a:lnTo>
                  <a:lnTo>
                    <a:pt x="2558" y="230"/>
                  </a:lnTo>
                  <a:lnTo>
                    <a:pt x="2561" y="230"/>
                  </a:lnTo>
                  <a:lnTo>
                    <a:pt x="2561" y="230"/>
                  </a:lnTo>
                  <a:lnTo>
                    <a:pt x="2619" y="231"/>
                  </a:lnTo>
                  <a:lnTo>
                    <a:pt x="2677" y="233"/>
                  </a:lnTo>
                  <a:lnTo>
                    <a:pt x="2735" y="236"/>
                  </a:lnTo>
                  <a:lnTo>
                    <a:pt x="2792" y="241"/>
                  </a:lnTo>
                  <a:lnTo>
                    <a:pt x="2849" y="248"/>
                  </a:lnTo>
                  <a:lnTo>
                    <a:pt x="2906" y="255"/>
                  </a:lnTo>
                  <a:lnTo>
                    <a:pt x="2962" y="264"/>
                  </a:lnTo>
                  <a:lnTo>
                    <a:pt x="3018" y="275"/>
                  </a:lnTo>
                  <a:lnTo>
                    <a:pt x="3074" y="287"/>
                  </a:lnTo>
                  <a:lnTo>
                    <a:pt x="3129" y="299"/>
                  </a:lnTo>
                  <a:lnTo>
                    <a:pt x="3184" y="314"/>
                  </a:lnTo>
                  <a:lnTo>
                    <a:pt x="3238" y="330"/>
                  </a:lnTo>
                  <a:lnTo>
                    <a:pt x="3293" y="347"/>
                  </a:lnTo>
                  <a:lnTo>
                    <a:pt x="3346" y="366"/>
                  </a:lnTo>
                  <a:lnTo>
                    <a:pt x="3399" y="386"/>
                  </a:lnTo>
                  <a:lnTo>
                    <a:pt x="3452" y="406"/>
                  </a:lnTo>
                  <a:lnTo>
                    <a:pt x="3504" y="429"/>
                  </a:lnTo>
                  <a:lnTo>
                    <a:pt x="3555" y="452"/>
                  </a:lnTo>
                  <a:lnTo>
                    <a:pt x="3606" y="477"/>
                  </a:lnTo>
                  <a:lnTo>
                    <a:pt x="3657" y="503"/>
                  </a:lnTo>
                  <a:lnTo>
                    <a:pt x="3706" y="530"/>
                  </a:lnTo>
                  <a:lnTo>
                    <a:pt x="3755" y="560"/>
                  </a:lnTo>
                  <a:lnTo>
                    <a:pt x="3803" y="589"/>
                  </a:lnTo>
                  <a:lnTo>
                    <a:pt x="3852" y="620"/>
                  </a:lnTo>
                  <a:lnTo>
                    <a:pt x="3898" y="652"/>
                  </a:lnTo>
                  <a:lnTo>
                    <a:pt x="3944" y="686"/>
                  </a:lnTo>
                  <a:lnTo>
                    <a:pt x="3991" y="721"/>
                  </a:lnTo>
                  <a:lnTo>
                    <a:pt x="4035" y="757"/>
                  </a:lnTo>
                  <a:lnTo>
                    <a:pt x="4079" y="794"/>
                  </a:lnTo>
                  <a:lnTo>
                    <a:pt x="4123" y="833"/>
                  </a:lnTo>
                  <a:lnTo>
                    <a:pt x="4165" y="872"/>
                  </a:lnTo>
                  <a:lnTo>
                    <a:pt x="4207" y="913"/>
                  </a:lnTo>
                  <a:lnTo>
                    <a:pt x="4207" y="913"/>
                  </a:lnTo>
                  <a:lnTo>
                    <a:pt x="4248" y="954"/>
                  </a:lnTo>
                  <a:lnTo>
                    <a:pt x="4287" y="997"/>
                  </a:lnTo>
                  <a:lnTo>
                    <a:pt x="4326" y="1040"/>
                  </a:lnTo>
                  <a:lnTo>
                    <a:pt x="4363" y="1084"/>
                  </a:lnTo>
                  <a:lnTo>
                    <a:pt x="4399" y="1129"/>
                  </a:lnTo>
                  <a:lnTo>
                    <a:pt x="4434" y="1174"/>
                  </a:lnTo>
                  <a:lnTo>
                    <a:pt x="4467" y="1221"/>
                  </a:lnTo>
                  <a:lnTo>
                    <a:pt x="4500" y="1268"/>
                  </a:lnTo>
                  <a:lnTo>
                    <a:pt x="4531" y="1316"/>
                  </a:lnTo>
                  <a:lnTo>
                    <a:pt x="4561" y="1364"/>
                  </a:lnTo>
                  <a:lnTo>
                    <a:pt x="4590" y="1414"/>
                  </a:lnTo>
                  <a:lnTo>
                    <a:pt x="4617" y="1463"/>
                  </a:lnTo>
                  <a:lnTo>
                    <a:pt x="4644" y="1514"/>
                  </a:lnTo>
                  <a:lnTo>
                    <a:pt x="4668" y="1564"/>
                  </a:lnTo>
                  <a:lnTo>
                    <a:pt x="4692" y="1616"/>
                  </a:lnTo>
                  <a:lnTo>
                    <a:pt x="4714" y="1668"/>
                  </a:lnTo>
                  <a:lnTo>
                    <a:pt x="4735" y="1720"/>
                  </a:lnTo>
                  <a:lnTo>
                    <a:pt x="4755" y="1773"/>
                  </a:lnTo>
                  <a:lnTo>
                    <a:pt x="4773" y="1827"/>
                  </a:lnTo>
                  <a:lnTo>
                    <a:pt x="4790" y="1881"/>
                  </a:lnTo>
                  <a:lnTo>
                    <a:pt x="4806" y="1936"/>
                  </a:lnTo>
                  <a:lnTo>
                    <a:pt x="4821" y="1990"/>
                  </a:lnTo>
                  <a:lnTo>
                    <a:pt x="4834" y="2046"/>
                  </a:lnTo>
                  <a:lnTo>
                    <a:pt x="4846" y="2102"/>
                  </a:lnTo>
                  <a:lnTo>
                    <a:pt x="4857" y="2158"/>
                  </a:lnTo>
                  <a:lnTo>
                    <a:pt x="4865" y="2214"/>
                  </a:lnTo>
                  <a:lnTo>
                    <a:pt x="4873" y="2271"/>
                  </a:lnTo>
                  <a:lnTo>
                    <a:pt x="4880" y="2328"/>
                  </a:lnTo>
                  <a:lnTo>
                    <a:pt x="4884" y="2386"/>
                  </a:lnTo>
                  <a:lnTo>
                    <a:pt x="4888" y="2444"/>
                  </a:lnTo>
                  <a:lnTo>
                    <a:pt x="4890" y="2501"/>
                  </a:lnTo>
                  <a:lnTo>
                    <a:pt x="4890" y="2560"/>
                  </a:lnTo>
                  <a:lnTo>
                    <a:pt x="4890" y="2560"/>
                  </a:lnTo>
                  <a:lnTo>
                    <a:pt x="4890" y="2618"/>
                  </a:lnTo>
                  <a:lnTo>
                    <a:pt x="4888" y="2675"/>
                  </a:lnTo>
                  <a:lnTo>
                    <a:pt x="4884" y="2733"/>
                  </a:lnTo>
                  <a:lnTo>
                    <a:pt x="4880" y="2789"/>
                  </a:lnTo>
                  <a:lnTo>
                    <a:pt x="4873" y="2846"/>
                  </a:lnTo>
                  <a:lnTo>
                    <a:pt x="4865" y="2903"/>
                  </a:lnTo>
                  <a:lnTo>
                    <a:pt x="4857" y="2959"/>
                  </a:lnTo>
                  <a:lnTo>
                    <a:pt x="4846" y="3015"/>
                  </a:lnTo>
                  <a:lnTo>
                    <a:pt x="4834" y="3071"/>
                  </a:lnTo>
                  <a:lnTo>
                    <a:pt x="4822" y="3127"/>
                  </a:lnTo>
                  <a:lnTo>
                    <a:pt x="4807" y="3182"/>
                  </a:lnTo>
                  <a:lnTo>
                    <a:pt x="4791" y="3235"/>
                  </a:lnTo>
                  <a:lnTo>
                    <a:pt x="4774" y="3289"/>
                  </a:lnTo>
                  <a:lnTo>
                    <a:pt x="4755" y="3343"/>
                  </a:lnTo>
                  <a:lnTo>
                    <a:pt x="4736" y="3396"/>
                  </a:lnTo>
                  <a:lnTo>
                    <a:pt x="4715" y="3448"/>
                  </a:lnTo>
                  <a:lnTo>
                    <a:pt x="4693" y="3500"/>
                  </a:lnTo>
                  <a:lnTo>
                    <a:pt x="4670" y="3552"/>
                  </a:lnTo>
                  <a:lnTo>
                    <a:pt x="4645" y="3602"/>
                  </a:lnTo>
                  <a:lnTo>
                    <a:pt x="4618" y="3653"/>
                  </a:lnTo>
                  <a:lnTo>
                    <a:pt x="4592" y="3703"/>
                  </a:lnTo>
                  <a:lnTo>
                    <a:pt x="4563" y="3751"/>
                  </a:lnTo>
                  <a:lnTo>
                    <a:pt x="4533" y="3800"/>
                  </a:lnTo>
                  <a:lnTo>
                    <a:pt x="4502" y="3847"/>
                  </a:lnTo>
                  <a:lnTo>
                    <a:pt x="4470" y="3894"/>
                  </a:lnTo>
                  <a:lnTo>
                    <a:pt x="4437" y="3941"/>
                  </a:lnTo>
                  <a:lnTo>
                    <a:pt x="4402" y="3986"/>
                  </a:lnTo>
                  <a:lnTo>
                    <a:pt x="4366" y="4031"/>
                  </a:lnTo>
                  <a:lnTo>
                    <a:pt x="4329" y="4076"/>
                  </a:lnTo>
                  <a:lnTo>
                    <a:pt x="4291" y="4119"/>
                  </a:lnTo>
                  <a:lnTo>
                    <a:pt x="4251" y="4161"/>
                  </a:lnTo>
                  <a:lnTo>
                    <a:pt x="4211" y="4203"/>
                  </a:lnTo>
                  <a:lnTo>
                    <a:pt x="4211" y="4203"/>
                  </a:lnTo>
                  <a:close/>
                  <a:moveTo>
                    <a:pt x="3944" y="1175"/>
                  </a:moveTo>
                  <a:lnTo>
                    <a:pt x="3944" y="1175"/>
                  </a:lnTo>
                  <a:lnTo>
                    <a:pt x="3910" y="1142"/>
                  </a:lnTo>
                  <a:lnTo>
                    <a:pt x="3874" y="1108"/>
                  </a:lnTo>
                  <a:lnTo>
                    <a:pt x="3837" y="1076"/>
                  </a:lnTo>
                  <a:lnTo>
                    <a:pt x="3800" y="1045"/>
                  </a:lnTo>
                  <a:lnTo>
                    <a:pt x="3762" y="1014"/>
                  </a:lnTo>
                  <a:lnTo>
                    <a:pt x="3724" y="986"/>
                  </a:lnTo>
                  <a:lnTo>
                    <a:pt x="3685" y="957"/>
                  </a:lnTo>
                  <a:lnTo>
                    <a:pt x="3646" y="930"/>
                  </a:lnTo>
                  <a:lnTo>
                    <a:pt x="3605" y="903"/>
                  </a:lnTo>
                  <a:lnTo>
                    <a:pt x="3565" y="878"/>
                  </a:lnTo>
                  <a:lnTo>
                    <a:pt x="3524" y="855"/>
                  </a:lnTo>
                  <a:lnTo>
                    <a:pt x="3482" y="832"/>
                  </a:lnTo>
                  <a:lnTo>
                    <a:pt x="3439" y="810"/>
                  </a:lnTo>
                  <a:lnTo>
                    <a:pt x="3396" y="788"/>
                  </a:lnTo>
                  <a:lnTo>
                    <a:pt x="3353" y="768"/>
                  </a:lnTo>
                  <a:lnTo>
                    <a:pt x="3310" y="749"/>
                  </a:lnTo>
                  <a:lnTo>
                    <a:pt x="3265" y="733"/>
                  </a:lnTo>
                  <a:lnTo>
                    <a:pt x="3221" y="716"/>
                  </a:lnTo>
                  <a:lnTo>
                    <a:pt x="3176" y="700"/>
                  </a:lnTo>
                  <a:lnTo>
                    <a:pt x="3130" y="686"/>
                  </a:lnTo>
                  <a:lnTo>
                    <a:pt x="3085" y="672"/>
                  </a:lnTo>
                  <a:lnTo>
                    <a:pt x="3039" y="660"/>
                  </a:lnTo>
                  <a:lnTo>
                    <a:pt x="2992" y="649"/>
                  </a:lnTo>
                  <a:lnTo>
                    <a:pt x="2945" y="640"/>
                  </a:lnTo>
                  <a:lnTo>
                    <a:pt x="2898" y="630"/>
                  </a:lnTo>
                  <a:lnTo>
                    <a:pt x="2851" y="623"/>
                  </a:lnTo>
                  <a:lnTo>
                    <a:pt x="2803" y="617"/>
                  </a:lnTo>
                  <a:lnTo>
                    <a:pt x="2755" y="611"/>
                  </a:lnTo>
                  <a:lnTo>
                    <a:pt x="2707" y="607"/>
                  </a:lnTo>
                  <a:lnTo>
                    <a:pt x="2658" y="604"/>
                  </a:lnTo>
                  <a:lnTo>
                    <a:pt x="2610" y="602"/>
                  </a:lnTo>
                  <a:lnTo>
                    <a:pt x="2561" y="602"/>
                  </a:lnTo>
                  <a:lnTo>
                    <a:pt x="2561" y="602"/>
                  </a:lnTo>
                  <a:lnTo>
                    <a:pt x="2560" y="602"/>
                  </a:lnTo>
                  <a:lnTo>
                    <a:pt x="2560" y="602"/>
                  </a:lnTo>
                  <a:lnTo>
                    <a:pt x="2510" y="602"/>
                  </a:lnTo>
                  <a:lnTo>
                    <a:pt x="2462" y="604"/>
                  </a:lnTo>
                  <a:lnTo>
                    <a:pt x="2413" y="607"/>
                  </a:lnTo>
                  <a:lnTo>
                    <a:pt x="2365" y="611"/>
                  </a:lnTo>
                  <a:lnTo>
                    <a:pt x="2316" y="617"/>
                  </a:lnTo>
                  <a:lnTo>
                    <a:pt x="2269" y="623"/>
                  </a:lnTo>
                  <a:lnTo>
                    <a:pt x="2222" y="630"/>
                  </a:lnTo>
                  <a:lnTo>
                    <a:pt x="2174" y="640"/>
                  </a:lnTo>
                  <a:lnTo>
                    <a:pt x="2128" y="649"/>
                  </a:lnTo>
                  <a:lnTo>
                    <a:pt x="2081" y="661"/>
                  </a:lnTo>
                  <a:lnTo>
                    <a:pt x="2035" y="672"/>
                  </a:lnTo>
                  <a:lnTo>
                    <a:pt x="1989" y="686"/>
                  </a:lnTo>
                  <a:lnTo>
                    <a:pt x="1943" y="701"/>
                  </a:lnTo>
                  <a:lnTo>
                    <a:pt x="1898" y="717"/>
                  </a:lnTo>
                  <a:lnTo>
                    <a:pt x="1854" y="733"/>
                  </a:lnTo>
                  <a:lnTo>
                    <a:pt x="1809" y="750"/>
                  </a:lnTo>
                  <a:lnTo>
                    <a:pt x="1765" y="769"/>
                  </a:lnTo>
                  <a:lnTo>
                    <a:pt x="1722" y="789"/>
                  </a:lnTo>
                  <a:lnTo>
                    <a:pt x="1680" y="811"/>
                  </a:lnTo>
                  <a:lnTo>
                    <a:pt x="1637" y="833"/>
                  </a:lnTo>
                  <a:lnTo>
                    <a:pt x="1595" y="856"/>
                  </a:lnTo>
                  <a:lnTo>
                    <a:pt x="1554" y="880"/>
                  </a:lnTo>
                  <a:lnTo>
                    <a:pt x="1513" y="905"/>
                  </a:lnTo>
                  <a:lnTo>
                    <a:pt x="1473" y="932"/>
                  </a:lnTo>
                  <a:lnTo>
                    <a:pt x="1434" y="959"/>
                  </a:lnTo>
                  <a:lnTo>
                    <a:pt x="1395" y="988"/>
                  </a:lnTo>
                  <a:lnTo>
                    <a:pt x="1356" y="1017"/>
                  </a:lnTo>
                  <a:lnTo>
                    <a:pt x="1318" y="1047"/>
                  </a:lnTo>
                  <a:lnTo>
                    <a:pt x="1281" y="1078"/>
                  </a:lnTo>
                  <a:lnTo>
                    <a:pt x="1245" y="1111"/>
                  </a:lnTo>
                  <a:lnTo>
                    <a:pt x="1209" y="1144"/>
                  </a:lnTo>
                  <a:lnTo>
                    <a:pt x="1173" y="1179"/>
                  </a:lnTo>
                  <a:lnTo>
                    <a:pt x="1173" y="1179"/>
                  </a:lnTo>
                  <a:lnTo>
                    <a:pt x="1140" y="1213"/>
                  </a:lnTo>
                  <a:lnTo>
                    <a:pt x="1107" y="1249"/>
                  </a:lnTo>
                  <a:lnTo>
                    <a:pt x="1074" y="1286"/>
                  </a:lnTo>
                  <a:lnTo>
                    <a:pt x="1044" y="1323"/>
                  </a:lnTo>
                  <a:lnTo>
                    <a:pt x="1013" y="1361"/>
                  </a:lnTo>
                  <a:lnTo>
                    <a:pt x="985" y="1399"/>
                  </a:lnTo>
                  <a:lnTo>
                    <a:pt x="956" y="1438"/>
                  </a:lnTo>
                  <a:lnTo>
                    <a:pt x="929" y="1477"/>
                  </a:lnTo>
                  <a:lnTo>
                    <a:pt x="904" y="1517"/>
                  </a:lnTo>
                  <a:lnTo>
                    <a:pt x="878" y="1558"/>
                  </a:lnTo>
                  <a:lnTo>
                    <a:pt x="854" y="1599"/>
                  </a:lnTo>
                  <a:lnTo>
                    <a:pt x="831" y="1640"/>
                  </a:lnTo>
                  <a:lnTo>
                    <a:pt x="810" y="1684"/>
                  </a:lnTo>
                  <a:lnTo>
                    <a:pt x="789" y="1726"/>
                  </a:lnTo>
                  <a:lnTo>
                    <a:pt x="769" y="1769"/>
                  </a:lnTo>
                  <a:lnTo>
                    <a:pt x="750" y="1812"/>
                  </a:lnTo>
                  <a:lnTo>
                    <a:pt x="733" y="1856"/>
                  </a:lnTo>
                  <a:lnTo>
                    <a:pt x="716" y="1901"/>
                  </a:lnTo>
                  <a:lnTo>
                    <a:pt x="700" y="1946"/>
                  </a:lnTo>
                  <a:lnTo>
                    <a:pt x="686" y="1991"/>
                  </a:lnTo>
                  <a:lnTo>
                    <a:pt x="673" y="2037"/>
                  </a:lnTo>
                  <a:lnTo>
                    <a:pt x="661" y="2083"/>
                  </a:lnTo>
                  <a:lnTo>
                    <a:pt x="649" y="2130"/>
                  </a:lnTo>
                  <a:lnTo>
                    <a:pt x="640" y="2176"/>
                  </a:lnTo>
                  <a:lnTo>
                    <a:pt x="631" y="2223"/>
                  </a:lnTo>
                  <a:lnTo>
                    <a:pt x="624" y="2271"/>
                  </a:lnTo>
                  <a:lnTo>
                    <a:pt x="617" y="2318"/>
                  </a:lnTo>
                  <a:lnTo>
                    <a:pt x="611" y="2366"/>
                  </a:lnTo>
                  <a:lnTo>
                    <a:pt x="608" y="2414"/>
                  </a:lnTo>
                  <a:lnTo>
                    <a:pt x="605" y="2463"/>
                  </a:lnTo>
                  <a:lnTo>
                    <a:pt x="603" y="2511"/>
                  </a:lnTo>
                  <a:lnTo>
                    <a:pt x="602" y="2560"/>
                  </a:lnTo>
                  <a:lnTo>
                    <a:pt x="602" y="2560"/>
                  </a:lnTo>
                  <a:lnTo>
                    <a:pt x="603" y="2609"/>
                  </a:lnTo>
                  <a:lnTo>
                    <a:pt x="605" y="2658"/>
                  </a:lnTo>
                  <a:lnTo>
                    <a:pt x="608" y="2706"/>
                  </a:lnTo>
                  <a:lnTo>
                    <a:pt x="611" y="2754"/>
                  </a:lnTo>
                  <a:lnTo>
                    <a:pt x="617" y="2802"/>
                  </a:lnTo>
                  <a:lnTo>
                    <a:pt x="624" y="2850"/>
                  </a:lnTo>
                  <a:lnTo>
                    <a:pt x="631" y="2897"/>
                  </a:lnTo>
                  <a:lnTo>
                    <a:pt x="640" y="2944"/>
                  </a:lnTo>
                  <a:lnTo>
                    <a:pt x="649" y="2991"/>
                  </a:lnTo>
                  <a:lnTo>
                    <a:pt x="661" y="3037"/>
                  </a:lnTo>
                  <a:lnTo>
                    <a:pt x="673" y="3084"/>
                  </a:lnTo>
                  <a:lnTo>
                    <a:pt x="686" y="3130"/>
                  </a:lnTo>
                  <a:lnTo>
                    <a:pt x="701" y="3175"/>
                  </a:lnTo>
                  <a:lnTo>
                    <a:pt x="716" y="3220"/>
                  </a:lnTo>
                  <a:lnTo>
                    <a:pt x="733" y="3265"/>
                  </a:lnTo>
                  <a:lnTo>
                    <a:pt x="751" y="3309"/>
                  </a:lnTo>
                  <a:lnTo>
                    <a:pt x="770" y="3352"/>
                  </a:lnTo>
                  <a:lnTo>
                    <a:pt x="790" y="3396"/>
                  </a:lnTo>
                  <a:lnTo>
                    <a:pt x="810" y="3439"/>
                  </a:lnTo>
                  <a:lnTo>
                    <a:pt x="832" y="3481"/>
                  </a:lnTo>
                  <a:lnTo>
                    <a:pt x="855" y="3522"/>
                  </a:lnTo>
                  <a:lnTo>
                    <a:pt x="879" y="3564"/>
                  </a:lnTo>
                  <a:lnTo>
                    <a:pt x="905" y="3604"/>
                  </a:lnTo>
                  <a:lnTo>
                    <a:pt x="931" y="3645"/>
                  </a:lnTo>
                  <a:lnTo>
                    <a:pt x="957" y="3685"/>
                  </a:lnTo>
                  <a:lnTo>
                    <a:pt x="986" y="3724"/>
                  </a:lnTo>
                  <a:lnTo>
                    <a:pt x="1015" y="3762"/>
                  </a:lnTo>
                  <a:lnTo>
                    <a:pt x="1046" y="3800"/>
                  </a:lnTo>
                  <a:lnTo>
                    <a:pt x="1076" y="3836"/>
                  </a:lnTo>
                  <a:lnTo>
                    <a:pt x="1109" y="3873"/>
                  </a:lnTo>
                  <a:lnTo>
                    <a:pt x="1142" y="3909"/>
                  </a:lnTo>
                  <a:lnTo>
                    <a:pt x="1177" y="3944"/>
                  </a:lnTo>
                  <a:lnTo>
                    <a:pt x="1177" y="3944"/>
                  </a:lnTo>
                  <a:lnTo>
                    <a:pt x="1211" y="3978"/>
                  </a:lnTo>
                  <a:lnTo>
                    <a:pt x="1247" y="4011"/>
                  </a:lnTo>
                  <a:lnTo>
                    <a:pt x="1283" y="4043"/>
                  </a:lnTo>
                  <a:lnTo>
                    <a:pt x="1321" y="4075"/>
                  </a:lnTo>
                  <a:lnTo>
                    <a:pt x="1358" y="4104"/>
                  </a:lnTo>
                  <a:lnTo>
                    <a:pt x="1397" y="4134"/>
                  </a:lnTo>
                  <a:lnTo>
                    <a:pt x="1436" y="4162"/>
                  </a:lnTo>
                  <a:lnTo>
                    <a:pt x="1475" y="4190"/>
                  </a:lnTo>
                  <a:lnTo>
                    <a:pt x="1515" y="4215"/>
                  </a:lnTo>
                  <a:lnTo>
                    <a:pt x="1556" y="4240"/>
                  </a:lnTo>
                  <a:lnTo>
                    <a:pt x="1597" y="4264"/>
                  </a:lnTo>
                  <a:lnTo>
                    <a:pt x="1638" y="4288"/>
                  </a:lnTo>
                  <a:lnTo>
                    <a:pt x="1681" y="4310"/>
                  </a:lnTo>
                  <a:lnTo>
                    <a:pt x="1724" y="4331"/>
                  </a:lnTo>
                  <a:lnTo>
                    <a:pt x="1767" y="4350"/>
                  </a:lnTo>
                  <a:lnTo>
                    <a:pt x="1810" y="4369"/>
                  </a:lnTo>
                  <a:lnTo>
                    <a:pt x="1855" y="4387"/>
                  </a:lnTo>
                  <a:lnTo>
                    <a:pt x="1900" y="4404"/>
                  </a:lnTo>
                  <a:lnTo>
                    <a:pt x="1944" y="4418"/>
                  </a:lnTo>
                  <a:lnTo>
                    <a:pt x="1990" y="4433"/>
                  </a:lnTo>
                  <a:lnTo>
                    <a:pt x="2036" y="4446"/>
                  </a:lnTo>
                  <a:lnTo>
                    <a:pt x="2081" y="4458"/>
                  </a:lnTo>
                  <a:lnTo>
                    <a:pt x="2128" y="4469"/>
                  </a:lnTo>
                  <a:lnTo>
                    <a:pt x="2175" y="4480"/>
                  </a:lnTo>
                  <a:lnTo>
                    <a:pt x="2222" y="4488"/>
                  </a:lnTo>
                  <a:lnTo>
                    <a:pt x="2269" y="4495"/>
                  </a:lnTo>
                  <a:lnTo>
                    <a:pt x="2318" y="4502"/>
                  </a:lnTo>
                  <a:lnTo>
                    <a:pt x="2365" y="4507"/>
                  </a:lnTo>
                  <a:lnTo>
                    <a:pt x="2413" y="4511"/>
                  </a:lnTo>
                  <a:lnTo>
                    <a:pt x="2462" y="4514"/>
                  </a:lnTo>
                  <a:lnTo>
                    <a:pt x="2510" y="4516"/>
                  </a:lnTo>
                  <a:lnTo>
                    <a:pt x="2559" y="4516"/>
                  </a:lnTo>
                  <a:lnTo>
                    <a:pt x="2559" y="4516"/>
                  </a:lnTo>
                  <a:lnTo>
                    <a:pt x="2561" y="4516"/>
                  </a:lnTo>
                  <a:lnTo>
                    <a:pt x="2561" y="4516"/>
                  </a:lnTo>
                  <a:lnTo>
                    <a:pt x="2610" y="4516"/>
                  </a:lnTo>
                  <a:lnTo>
                    <a:pt x="2658" y="4514"/>
                  </a:lnTo>
                  <a:lnTo>
                    <a:pt x="2707" y="4511"/>
                  </a:lnTo>
                  <a:lnTo>
                    <a:pt x="2755" y="4507"/>
                  </a:lnTo>
                  <a:lnTo>
                    <a:pt x="2804" y="4502"/>
                  </a:lnTo>
                  <a:lnTo>
                    <a:pt x="2851" y="4495"/>
                  </a:lnTo>
                  <a:lnTo>
                    <a:pt x="2898" y="4488"/>
                  </a:lnTo>
                  <a:lnTo>
                    <a:pt x="2946" y="4480"/>
                  </a:lnTo>
                  <a:lnTo>
                    <a:pt x="2993" y="4469"/>
                  </a:lnTo>
                  <a:lnTo>
                    <a:pt x="3040" y="4458"/>
                  </a:lnTo>
                  <a:lnTo>
                    <a:pt x="3086" y="4446"/>
                  </a:lnTo>
                  <a:lnTo>
                    <a:pt x="3132" y="4432"/>
                  </a:lnTo>
                  <a:lnTo>
                    <a:pt x="3178" y="4418"/>
                  </a:lnTo>
                  <a:lnTo>
                    <a:pt x="3222" y="4403"/>
                  </a:lnTo>
                  <a:lnTo>
                    <a:pt x="3268" y="4386"/>
                  </a:lnTo>
                  <a:lnTo>
                    <a:pt x="3312" y="4368"/>
                  </a:lnTo>
                  <a:lnTo>
                    <a:pt x="3355" y="4349"/>
                  </a:lnTo>
                  <a:lnTo>
                    <a:pt x="3398" y="4329"/>
                  </a:lnTo>
                  <a:lnTo>
                    <a:pt x="3442" y="4308"/>
                  </a:lnTo>
                  <a:lnTo>
                    <a:pt x="3484" y="4286"/>
                  </a:lnTo>
                  <a:lnTo>
                    <a:pt x="3526" y="4262"/>
                  </a:lnTo>
                  <a:lnTo>
                    <a:pt x="3567" y="4238"/>
                  </a:lnTo>
                  <a:lnTo>
                    <a:pt x="3608" y="4213"/>
                  </a:lnTo>
                  <a:lnTo>
                    <a:pt x="3648" y="4186"/>
                  </a:lnTo>
                  <a:lnTo>
                    <a:pt x="3688" y="4160"/>
                  </a:lnTo>
                  <a:lnTo>
                    <a:pt x="3727" y="4132"/>
                  </a:lnTo>
                  <a:lnTo>
                    <a:pt x="3765" y="4102"/>
                  </a:lnTo>
                  <a:lnTo>
                    <a:pt x="3803" y="4072"/>
                  </a:lnTo>
                  <a:lnTo>
                    <a:pt x="3840" y="4040"/>
                  </a:lnTo>
                  <a:lnTo>
                    <a:pt x="3877" y="4007"/>
                  </a:lnTo>
                  <a:lnTo>
                    <a:pt x="3913" y="3975"/>
                  </a:lnTo>
                  <a:lnTo>
                    <a:pt x="3948" y="3940"/>
                  </a:lnTo>
                  <a:lnTo>
                    <a:pt x="3948" y="3940"/>
                  </a:lnTo>
                  <a:lnTo>
                    <a:pt x="3981" y="3905"/>
                  </a:lnTo>
                  <a:lnTo>
                    <a:pt x="4015" y="3869"/>
                  </a:lnTo>
                  <a:lnTo>
                    <a:pt x="4047" y="3832"/>
                  </a:lnTo>
                  <a:lnTo>
                    <a:pt x="4078" y="3795"/>
                  </a:lnTo>
                  <a:lnTo>
                    <a:pt x="4108" y="3758"/>
                  </a:lnTo>
                  <a:lnTo>
                    <a:pt x="4137" y="3719"/>
                  </a:lnTo>
                  <a:lnTo>
                    <a:pt x="4165" y="3680"/>
                  </a:lnTo>
                  <a:lnTo>
                    <a:pt x="4192" y="3641"/>
                  </a:lnTo>
                  <a:lnTo>
                    <a:pt x="4219" y="3601"/>
                  </a:lnTo>
                  <a:lnTo>
                    <a:pt x="4244" y="3560"/>
                  </a:lnTo>
                  <a:lnTo>
                    <a:pt x="4267" y="3519"/>
                  </a:lnTo>
                  <a:lnTo>
                    <a:pt x="4290" y="3478"/>
                  </a:lnTo>
                  <a:lnTo>
                    <a:pt x="4312" y="3436"/>
                  </a:lnTo>
                  <a:lnTo>
                    <a:pt x="4334" y="3393"/>
                  </a:lnTo>
                  <a:lnTo>
                    <a:pt x="4353" y="3349"/>
                  </a:lnTo>
                  <a:lnTo>
                    <a:pt x="4372" y="3306"/>
                  </a:lnTo>
                  <a:lnTo>
                    <a:pt x="4389" y="3262"/>
                  </a:lnTo>
                  <a:lnTo>
                    <a:pt x="4405" y="3218"/>
                  </a:lnTo>
                  <a:lnTo>
                    <a:pt x="4421" y="3172"/>
                  </a:lnTo>
                  <a:lnTo>
                    <a:pt x="4436" y="3127"/>
                  </a:lnTo>
                  <a:lnTo>
                    <a:pt x="4448" y="3082"/>
                  </a:lnTo>
                  <a:lnTo>
                    <a:pt x="4461" y="3035"/>
                  </a:lnTo>
                  <a:lnTo>
                    <a:pt x="4472" y="2989"/>
                  </a:lnTo>
                  <a:lnTo>
                    <a:pt x="4481" y="2942"/>
                  </a:lnTo>
                  <a:lnTo>
                    <a:pt x="4491" y="2895"/>
                  </a:lnTo>
                  <a:lnTo>
                    <a:pt x="4498" y="2849"/>
                  </a:lnTo>
                  <a:lnTo>
                    <a:pt x="4504" y="2800"/>
                  </a:lnTo>
                  <a:lnTo>
                    <a:pt x="4510" y="2753"/>
                  </a:lnTo>
                  <a:lnTo>
                    <a:pt x="4514" y="2704"/>
                  </a:lnTo>
                  <a:lnTo>
                    <a:pt x="4517" y="2657"/>
                  </a:lnTo>
                  <a:lnTo>
                    <a:pt x="4518" y="2608"/>
                  </a:lnTo>
                  <a:lnTo>
                    <a:pt x="4519" y="2559"/>
                  </a:lnTo>
                  <a:lnTo>
                    <a:pt x="4519" y="2559"/>
                  </a:lnTo>
                  <a:lnTo>
                    <a:pt x="4518" y="2510"/>
                  </a:lnTo>
                  <a:lnTo>
                    <a:pt x="4516" y="2462"/>
                  </a:lnTo>
                  <a:lnTo>
                    <a:pt x="4514" y="2413"/>
                  </a:lnTo>
                  <a:lnTo>
                    <a:pt x="4510" y="2365"/>
                  </a:lnTo>
                  <a:lnTo>
                    <a:pt x="4504" y="2317"/>
                  </a:lnTo>
                  <a:lnTo>
                    <a:pt x="4497" y="2269"/>
                  </a:lnTo>
                  <a:lnTo>
                    <a:pt x="4490" y="2221"/>
                  </a:lnTo>
                  <a:lnTo>
                    <a:pt x="4481" y="2175"/>
                  </a:lnTo>
                  <a:lnTo>
                    <a:pt x="4471" y="2127"/>
                  </a:lnTo>
                  <a:lnTo>
                    <a:pt x="4460" y="2081"/>
                  </a:lnTo>
                  <a:lnTo>
                    <a:pt x="4447" y="2035"/>
                  </a:lnTo>
                  <a:lnTo>
                    <a:pt x="4435" y="1989"/>
                  </a:lnTo>
                  <a:lnTo>
                    <a:pt x="4420" y="1944"/>
                  </a:lnTo>
                  <a:lnTo>
                    <a:pt x="4404" y="1899"/>
                  </a:lnTo>
                  <a:lnTo>
                    <a:pt x="4388" y="1854"/>
                  </a:lnTo>
                  <a:lnTo>
                    <a:pt x="4370" y="1810"/>
                  </a:lnTo>
                  <a:lnTo>
                    <a:pt x="4351" y="1766"/>
                  </a:lnTo>
                  <a:lnTo>
                    <a:pt x="4331" y="1723"/>
                  </a:lnTo>
                  <a:lnTo>
                    <a:pt x="4310" y="1680"/>
                  </a:lnTo>
                  <a:lnTo>
                    <a:pt x="4288" y="1638"/>
                  </a:lnTo>
                  <a:lnTo>
                    <a:pt x="4266" y="1596"/>
                  </a:lnTo>
                  <a:lnTo>
                    <a:pt x="4242" y="1555"/>
                  </a:lnTo>
                  <a:lnTo>
                    <a:pt x="4217" y="1514"/>
                  </a:lnTo>
                  <a:lnTo>
                    <a:pt x="4190" y="1474"/>
                  </a:lnTo>
                  <a:lnTo>
                    <a:pt x="4163" y="1435"/>
                  </a:lnTo>
                  <a:lnTo>
                    <a:pt x="4134" y="1396"/>
                  </a:lnTo>
                  <a:lnTo>
                    <a:pt x="4106" y="1358"/>
                  </a:lnTo>
                  <a:lnTo>
                    <a:pt x="4075" y="1320"/>
                  </a:lnTo>
                  <a:lnTo>
                    <a:pt x="4044" y="1283"/>
                  </a:lnTo>
                  <a:lnTo>
                    <a:pt x="4012" y="1246"/>
                  </a:lnTo>
                  <a:lnTo>
                    <a:pt x="3978" y="1210"/>
                  </a:lnTo>
                  <a:lnTo>
                    <a:pt x="3944" y="1175"/>
                  </a:lnTo>
                  <a:lnTo>
                    <a:pt x="3944" y="1175"/>
                  </a:lnTo>
                  <a:close/>
                  <a:moveTo>
                    <a:pt x="3785" y="3777"/>
                  </a:moveTo>
                  <a:lnTo>
                    <a:pt x="3785" y="3777"/>
                  </a:lnTo>
                  <a:lnTo>
                    <a:pt x="3785" y="3777"/>
                  </a:lnTo>
                  <a:lnTo>
                    <a:pt x="3754" y="3808"/>
                  </a:lnTo>
                  <a:lnTo>
                    <a:pt x="3722" y="3837"/>
                  </a:lnTo>
                  <a:lnTo>
                    <a:pt x="3690" y="3866"/>
                  </a:lnTo>
                  <a:lnTo>
                    <a:pt x="3658" y="3893"/>
                  </a:lnTo>
                  <a:lnTo>
                    <a:pt x="3624" y="3921"/>
                  </a:lnTo>
                  <a:lnTo>
                    <a:pt x="3590" y="3947"/>
                  </a:lnTo>
                  <a:lnTo>
                    <a:pt x="3555" y="3971"/>
                  </a:lnTo>
                  <a:lnTo>
                    <a:pt x="3521" y="3996"/>
                  </a:lnTo>
                  <a:lnTo>
                    <a:pt x="3485" y="4019"/>
                  </a:lnTo>
                  <a:lnTo>
                    <a:pt x="3449" y="4041"/>
                  </a:lnTo>
                  <a:lnTo>
                    <a:pt x="3413" y="4063"/>
                  </a:lnTo>
                  <a:lnTo>
                    <a:pt x="3375" y="4083"/>
                  </a:lnTo>
                  <a:lnTo>
                    <a:pt x="3338" y="4103"/>
                  </a:lnTo>
                  <a:lnTo>
                    <a:pt x="3300" y="4121"/>
                  </a:lnTo>
                  <a:lnTo>
                    <a:pt x="3262" y="4139"/>
                  </a:lnTo>
                  <a:lnTo>
                    <a:pt x="3223" y="4156"/>
                  </a:lnTo>
                  <a:lnTo>
                    <a:pt x="3184" y="4172"/>
                  </a:lnTo>
                  <a:lnTo>
                    <a:pt x="3145" y="4186"/>
                  </a:lnTo>
                  <a:lnTo>
                    <a:pt x="3105" y="4200"/>
                  </a:lnTo>
                  <a:lnTo>
                    <a:pt x="3065" y="4213"/>
                  </a:lnTo>
                  <a:lnTo>
                    <a:pt x="3024" y="4224"/>
                  </a:lnTo>
                  <a:lnTo>
                    <a:pt x="2984" y="4235"/>
                  </a:lnTo>
                  <a:lnTo>
                    <a:pt x="2943" y="4244"/>
                  </a:lnTo>
                  <a:lnTo>
                    <a:pt x="2901" y="4254"/>
                  </a:lnTo>
                  <a:lnTo>
                    <a:pt x="2859" y="4261"/>
                  </a:lnTo>
                  <a:lnTo>
                    <a:pt x="2817" y="4269"/>
                  </a:lnTo>
                  <a:lnTo>
                    <a:pt x="2775" y="4274"/>
                  </a:lnTo>
                  <a:lnTo>
                    <a:pt x="2732" y="4279"/>
                  </a:lnTo>
                  <a:lnTo>
                    <a:pt x="2690" y="4282"/>
                  </a:lnTo>
                  <a:lnTo>
                    <a:pt x="2646" y="4286"/>
                  </a:lnTo>
                  <a:lnTo>
                    <a:pt x="2603" y="4287"/>
                  </a:lnTo>
                  <a:lnTo>
                    <a:pt x="2560" y="4288"/>
                  </a:lnTo>
                  <a:lnTo>
                    <a:pt x="2560" y="4288"/>
                  </a:lnTo>
                  <a:lnTo>
                    <a:pt x="2559" y="4288"/>
                  </a:lnTo>
                  <a:lnTo>
                    <a:pt x="2559" y="4288"/>
                  </a:lnTo>
                  <a:lnTo>
                    <a:pt x="2516" y="4287"/>
                  </a:lnTo>
                  <a:lnTo>
                    <a:pt x="2474" y="4286"/>
                  </a:lnTo>
                  <a:lnTo>
                    <a:pt x="2430" y="4282"/>
                  </a:lnTo>
                  <a:lnTo>
                    <a:pt x="2388" y="4279"/>
                  </a:lnTo>
                  <a:lnTo>
                    <a:pt x="2346" y="4274"/>
                  </a:lnTo>
                  <a:lnTo>
                    <a:pt x="2304" y="4269"/>
                  </a:lnTo>
                  <a:lnTo>
                    <a:pt x="2262" y="4261"/>
                  </a:lnTo>
                  <a:lnTo>
                    <a:pt x="2220" y="4254"/>
                  </a:lnTo>
                  <a:lnTo>
                    <a:pt x="2178" y="4245"/>
                  </a:lnTo>
                  <a:lnTo>
                    <a:pt x="2138" y="4236"/>
                  </a:lnTo>
                  <a:lnTo>
                    <a:pt x="2097" y="4224"/>
                  </a:lnTo>
                  <a:lnTo>
                    <a:pt x="2057" y="4213"/>
                  </a:lnTo>
                  <a:lnTo>
                    <a:pt x="2017" y="4200"/>
                  </a:lnTo>
                  <a:lnTo>
                    <a:pt x="1977" y="4186"/>
                  </a:lnTo>
                  <a:lnTo>
                    <a:pt x="1938" y="4172"/>
                  </a:lnTo>
                  <a:lnTo>
                    <a:pt x="1899" y="4157"/>
                  </a:lnTo>
                  <a:lnTo>
                    <a:pt x="1860" y="4140"/>
                  </a:lnTo>
                  <a:lnTo>
                    <a:pt x="1822" y="4122"/>
                  </a:lnTo>
                  <a:lnTo>
                    <a:pt x="1784" y="4104"/>
                  </a:lnTo>
                  <a:lnTo>
                    <a:pt x="1747" y="4084"/>
                  </a:lnTo>
                  <a:lnTo>
                    <a:pt x="1710" y="4064"/>
                  </a:lnTo>
                  <a:lnTo>
                    <a:pt x="1674" y="4043"/>
                  </a:lnTo>
                  <a:lnTo>
                    <a:pt x="1637" y="4021"/>
                  </a:lnTo>
                  <a:lnTo>
                    <a:pt x="1603" y="3998"/>
                  </a:lnTo>
                  <a:lnTo>
                    <a:pt x="1568" y="3973"/>
                  </a:lnTo>
                  <a:lnTo>
                    <a:pt x="1533" y="3949"/>
                  </a:lnTo>
                  <a:lnTo>
                    <a:pt x="1499" y="3923"/>
                  </a:lnTo>
                  <a:lnTo>
                    <a:pt x="1467" y="3897"/>
                  </a:lnTo>
                  <a:lnTo>
                    <a:pt x="1434" y="3869"/>
                  </a:lnTo>
                  <a:lnTo>
                    <a:pt x="1401" y="3841"/>
                  </a:lnTo>
                  <a:lnTo>
                    <a:pt x="1370" y="3811"/>
                  </a:lnTo>
                  <a:lnTo>
                    <a:pt x="1339" y="3782"/>
                  </a:lnTo>
                  <a:lnTo>
                    <a:pt x="1339" y="3782"/>
                  </a:lnTo>
                  <a:lnTo>
                    <a:pt x="1308" y="3750"/>
                  </a:lnTo>
                  <a:lnTo>
                    <a:pt x="1279" y="3718"/>
                  </a:lnTo>
                  <a:lnTo>
                    <a:pt x="1250" y="3687"/>
                  </a:lnTo>
                  <a:lnTo>
                    <a:pt x="1223" y="3654"/>
                  </a:lnTo>
                  <a:lnTo>
                    <a:pt x="1197" y="3620"/>
                  </a:lnTo>
                  <a:lnTo>
                    <a:pt x="1170" y="3587"/>
                  </a:lnTo>
                  <a:lnTo>
                    <a:pt x="1146" y="3552"/>
                  </a:lnTo>
                  <a:lnTo>
                    <a:pt x="1122" y="3517"/>
                  </a:lnTo>
                  <a:lnTo>
                    <a:pt x="1099" y="3482"/>
                  </a:lnTo>
                  <a:lnTo>
                    <a:pt x="1076" y="3446"/>
                  </a:lnTo>
                  <a:lnTo>
                    <a:pt x="1055" y="3409"/>
                  </a:lnTo>
                  <a:lnTo>
                    <a:pt x="1035" y="3373"/>
                  </a:lnTo>
                  <a:lnTo>
                    <a:pt x="1015" y="3336"/>
                  </a:lnTo>
                  <a:lnTo>
                    <a:pt x="997" y="3298"/>
                  </a:lnTo>
                  <a:lnTo>
                    <a:pt x="979" y="3260"/>
                  </a:lnTo>
                  <a:lnTo>
                    <a:pt x="963" y="3221"/>
                  </a:lnTo>
                  <a:lnTo>
                    <a:pt x="948" y="3182"/>
                  </a:lnTo>
                  <a:lnTo>
                    <a:pt x="933" y="3143"/>
                  </a:lnTo>
                  <a:lnTo>
                    <a:pt x="919" y="3103"/>
                  </a:lnTo>
                  <a:lnTo>
                    <a:pt x="907" y="3063"/>
                  </a:lnTo>
                  <a:lnTo>
                    <a:pt x="895" y="3022"/>
                  </a:lnTo>
                  <a:lnTo>
                    <a:pt x="883" y="2981"/>
                  </a:lnTo>
                  <a:lnTo>
                    <a:pt x="874" y="2940"/>
                  </a:lnTo>
                  <a:lnTo>
                    <a:pt x="866" y="2899"/>
                  </a:lnTo>
                  <a:lnTo>
                    <a:pt x="857" y="2858"/>
                  </a:lnTo>
                  <a:lnTo>
                    <a:pt x="851" y="2816"/>
                  </a:lnTo>
                  <a:lnTo>
                    <a:pt x="846" y="2774"/>
                  </a:lnTo>
                  <a:lnTo>
                    <a:pt x="840" y="2732"/>
                  </a:lnTo>
                  <a:lnTo>
                    <a:pt x="837" y="2688"/>
                  </a:lnTo>
                  <a:lnTo>
                    <a:pt x="834" y="2646"/>
                  </a:lnTo>
                  <a:lnTo>
                    <a:pt x="833" y="2603"/>
                  </a:lnTo>
                  <a:lnTo>
                    <a:pt x="832" y="2560"/>
                  </a:lnTo>
                  <a:lnTo>
                    <a:pt x="832" y="2560"/>
                  </a:lnTo>
                  <a:lnTo>
                    <a:pt x="833" y="2516"/>
                  </a:lnTo>
                  <a:lnTo>
                    <a:pt x="834" y="2474"/>
                  </a:lnTo>
                  <a:lnTo>
                    <a:pt x="837" y="2431"/>
                  </a:lnTo>
                  <a:lnTo>
                    <a:pt x="840" y="2389"/>
                  </a:lnTo>
                  <a:lnTo>
                    <a:pt x="846" y="2347"/>
                  </a:lnTo>
                  <a:lnTo>
                    <a:pt x="851" y="2305"/>
                  </a:lnTo>
                  <a:lnTo>
                    <a:pt x="857" y="2263"/>
                  </a:lnTo>
                  <a:lnTo>
                    <a:pt x="866" y="2221"/>
                  </a:lnTo>
                  <a:lnTo>
                    <a:pt x="874" y="2180"/>
                  </a:lnTo>
                  <a:lnTo>
                    <a:pt x="883" y="2139"/>
                  </a:lnTo>
                  <a:lnTo>
                    <a:pt x="894" y="2099"/>
                  </a:lnTo>
                  <a:lnTo>
                    <a:pt x="906" y="2058"/>
                  </a:lnTo>
                  <a:lnTo>
                    <a:pt x="918" y="2018"/>
                  </a:lnTo>
                  <a:lnTo>
                    <a:pt x="932" y="1979"/>
                  </a:lnTo>
                  <a:lnTo>
                    <a:pt x="947" y="1940"/>
                  </a:lnTo>
                  <a:lnTo>
                    <a:pt x="963" y="1901"/>
                  </a:lnTo>
                  <a:lnTo>
                    <a:pt x="979" y="1862"/>
                  </a:lnTo>
                  <a:lnTo>
                    <a:pt x="996" y="1824"/>
                  </a:lnTo>
                  <a:lnTo>
                    <a:pt x="1015" y="1786"/>
                  </a:lnTo>
                  <a:lnTo>
                    <a:pt x="1034" y="1749"/>
                  </a:lnTo>
                  <a:lnTo>
                    <a:pt x="1054" y="1712"/>
                  </a:lnTo>
                  <a:lnTo>
                    <a:pt x="1075" y="1675"/>
                  </a:lnTo>
                  <a:lnTo>
                    <a:pt x="1098" y="1639"/>
                  </a:lnTo>
                  <a:lnTo>
                    <a:pt x="1121" y="1604"/>
                  </a:lnTo>
                  <a:lnTo>
                    <a:pt x="1145" y="1570"/>
                  </a:lnTo>
                  <a:lnTo>
                    <a:pt x="1169" y="1535"/>
                  </a:lnTo>
                  <a:lnTo>
                    <a:pt x="1195" y="1501"/>
                  </a:lnTo>
                  <a:lnTo>
                    <a:pt x="1222" y="1468"/>
                  </a:lnTo>
                  <a:lnTo>
                    <a:pt x="1249" y="1436"/>
                  </a:lnTo>
                  <a:lnTo>
                    <a:pt x="1278" y="1403"/>
                  </a:lnTo>
                  <a:lnTo>
                    <a:pt x="1306" y="1371"/>
                  </a:lnTo>
                  <a:lnTo>
                    <a:pt x="1337" y="1341"/>
                  </a:lnTo>
                  <a:lnTo>
                    <a:pt x="1337" y="1341"/>
                  </a:lnTo>
                  <a:lnTo>
                    <a:pt x="1367" y="1310"/>
                  </a:lnTo>
                  <a:lnTo>
                    <a:pt x="1399" y="1281"/>
                  </a:lnTo>
                  <a:lnTo>
                    <a:pt x="1432" y="1252"/>
                  </a:lnTo>
                  <a:lnTo>
                    <a:pt x="1464" y="1225"/>
                  </a:lnTo>
                  <a:lnTo>
                    <a:pt x="1497" y="1197"/>
                  </a:lnTo>
                  <a:lnTo>
                    <a:pt x="1531" y="1172"/>
                  </a:lnTo>
                  <a:lnTo>
                    <a:pt x="1566" y="1147"/>
                  </a:lnTo>
                  <a:lnTo>
                    <a:pt x="1600" y="1123"/>
                  </a:lnTo>
                  <a:lnTo>
                    <a:pt x="1636" y="1099"/>
                  </a:lnTo>
                  <a:lnTo>
                    <a:pt x="1672" y="1077"/>
                  </a:lnTo>
                  <a:lnTo>
                    <a:pt x="1709" y="1056"/>
                  </a:lnTo>
                  <a:lnTo>
                    <a:pt x="1746" y="1035"/>
                  </a:lnTo>
                  <a:lnTo>
                    <a:pt x="1783" y="1016"/>
                  </a:lnTo>
                  <a:lnTo>
                    <a:pt x="1821" y="997"/>
                  </a:lnTo>
                  <a:lnTo>
                    <a:pt x="1859" y="979"/>
                  </a:lnTo>
                  <a:lnTo>
                    <a:pt x="1898" y="963"/>
                  </a:lnTo>
                  <a:lnTo>
                    <a:pt x="1937" y="948"/>
                  </a:lnTo>
                  <a:lnTo>
                    <a:pt x="1976" y="933"/>
                  </a:lnTo>
                  <a:lnTo>
                    <a:pt x="2016" y="919"/>
                  </a:lnTo>
                  <a:lnTo>
                    <a:pt x="2056" y="907"/>
                  </a:lnTo>
                  <a:lnTo>
                    <a:pt x="2096" y="894"/>
                  </a:lnTo>
                  <a:lnTo>
                    <a:pt x="2137" y="883"/>
                  </a:lnTo>
                  <a:lnTo>
                    <a:pt x="2178" y="874"/>
                  </a:lnTo>
                  <a:lnTo>
                    <a:pt x="2219" y="865"/>
                  </a:lnTo>
                  <a:lnTo>
                    <a:pt x="2262" y="857"/>
                  </a:lnTo>
                  <a:lnTo>
                    <a:pt x="2304" y="851"/>
                  </a:lnTo>
                  <a:lnTo>
                    <a:pt x="2346" y="844"/>
                  </a:lnTo>
                  <a:lnTo>
                    <a:pt x="2388" y="840"/>
                  </a:lnTo>
                  <a:lnTo>
                    <a:pt x="2430" y="836"/>
                  </a:lnTo>
                  <a:lnTo>
                    <a:pt x="2474" y="834"/>
                  </a:lnTo>
                  <a:lnTo>
                    <a:pt x="2517" y="832"/>
                  </a:lnTo>
                  <a:lnTo>
                    <a:pt x="2560" y="832"/>
                  </a:lnTo>
                  <a:lnTo>
                    <a:pt x="2560" y="832"/>
                  </a:lnTo>
                  <a:lnTo>
                    <a:pt x="2561" y="832"/>
                  </a:lnTo>
                  <a:lnTo>
                    <a:pt x="2561" y="832"/>
                  </a:lnTo>
                  <a:lnTo>
                    <a:pt x="2603" y="832"/>
                  </a:lnTo>
                  <a:lnTo>
                    <a:pt x="2646" y="834"/>
                  </a:lnTo>
                  <a:lnTo>
                    <a:pt x="2690" y="836"/>
                  </a:lnTo>
                  <a:lnTo>
                    <a:pt x="2732" y="840"/>
                  </a:lnTo>
                  <a:lnTo>
                    <a:pt x="2774" y="844"/>
                  </a:lnTo>
                  <a:lnTo>
                    <a:pt x="2816" y="851"/>
                  </a:lnTo>
                  <a:lnTo>
                    <a:pt x="2858" y="857"/>
                  </a:lnTo>
                  <a:lnTo>
                    <a:pt x="2900" y="864"/>
                  </a:lnTo>
                  <a:lnTo>
                    <a:pt x="2942" y="874"/>
                  </a:lnTo>
                  <a:lnTo>
                    <a:pt x="2983" y="883"/>
                  </a:lnTo>
                  <a:lnTo>
                    <a:pt x="3023" y="894"/>
                  </a:lnTo>
                  <a:lnTo>
                    <a:pt x="3064" y="905"/>
                  </a:lnTo>
                  <a:lnTo>
                    <a:pt x="3104" y="918"/>
                  </a:lnTo>
                  <a:lnTo>
                    <a:pt x="3143" y="932"/>
                  </a:lnTo>
                  <a:lnTo>
                    <a:pt x="3183" y="947"/>
                  </a:lnTo>
                  <a:lnTo>
                    <a:pt x="3222" y="962"/>
                  </a:lnTo>
                  <a:lnTo>
                    <a:pt x="3260" y="979"/>
                  </a:lnTo>
                  <a:lnTo>
                    <a:pt x="3298" y="996"/>
                  </a:lnTo>
                  <a:lnTo>
                    <a:pt x="3336" y="1015"/>
                  </a:lnTo>
                  <a:lnTo>
                    <a:pt x="3374" y="1034"/>
                  </a:lnTo>
                  <a:lnTo>
                    <a:pt x="3410" y="1054"/>
                  </a:lnTo>
                  <a:lnTo>
                    <a:pt x="3447" y="1076"/>
                  </a:lnTo>
                  <a:lnTo>
                    <a:pt x="3483" y="1098"/>
                  </a:lnTo>
                  <a:lnTo>
                    <a:pt x="3518" y="1122"/>
                  </a:lnTo>
                  <a:lnTo>
                    <a:pt x="3553" y="1145"/>
                  </a:lnTo>
                  <a:lnTo>
                    <a:pt x="3587" y="1170"/>
                  </a:lnTo>
                  <a:lnTo>
                    <a:pt x="3621" y="1195"/>
                  </a:lnTo>
                  <a:lnTo>
                    <a:pt x="3655" y="1223"/>
                  </a:lnTo>
                  <a:lnTo>
                    <a:pt x="3687" y="1250"/>
                  </a:lnTo>
                  <a:lnTo>
                    <a:pt x="3720" y="1279"/>
                  </a:lnTo>
                  <a:lnTo>
                    <a:pt x="3750" y="1308"/>
                  </a:lnTo>
                  <a:lnTo>
                    <a:pt x="3782" y="1338"/>
                  </a:lnTo>
                  <a:lnTo>
                    <a:pt x="3782" y="1338"/>
                  </a:lnTo>
                  <a:lnTo>
                    <a:pt x="3812" y="1369"/>
                  </a:lnTo>
                  <a:lnTo>
                    <a:pt x="3841" y="1401"/>
                  </a:lnTo>
                  <a:lnTo>
                    <a:pt x="3870" y="1433"/>
                  </a:lnTo>
                  <a:lnTo>
                    <a:pt x="3897" y="1465"/>
                  </a:lnTo>
                  <a:lnTo>
                    <a:pt x="3924" y="1499"/>
                  </a:lnTo>
                  <a:lnTo>
                    <a:pt x="3950" y="1533"/>
                  </a:lnTo>
                  <a:lnTo>
                    <a:pt x="3975" y="1567"/>
                  </a:lnTo>
                  <a:lnTo>
                    <a:pt x="3999" y="1601"/>
                  </a:lnTo>
                  <a:lnTo>
                    <a:pt x="4023" y="1637"/>
                  </a:lnTo>
                  <a:lnTo>
                    <a:pt x="4045" y="1673"/>
                  </a:lnTo>
                  <a:lnTo>
                    <a:pt x="4066" y="1710"/>
                  </a:lnTo>
                  <a:lnTo>
                    <a:pt x="4086" y="1746"/>
                  </a:lnTo>
                  <a:lnTo>
                    <a:pt x="4105" y="1784"/>
                  </a:lnTo>
                  <a:lnTo>
                    <a:pt x="4124" y="1822"/>
                  </a:lnTo>
                  <a:lnTo>
                    <a:pt x="4142" y="1860"/>
                  </a:lnTo>
                  <a:lnTo>
                    <a:pt x="4157" y="1898"/>
                  </a:lnTo>
                  <a:lnTo>
                    <a:pt x="4173" y="1937"/>
                  </a:lnTo>
                  <a:lnTo>
                    <a:pt x="4188" y="1977"/>
                  </a:lnTo>
                  <a:lnTo>
                    <a:pt x="4202" y="2016"/>
                  </a:lnTo>
                  <a:lnTo>
                    <a:pt x="4214" y="2056"/>
                  </a:lnTo>
                  <a:lnTo>
                    <a:pt x="4226" y="2097"/>
                  </a:lnTo>
                  <a:lnTo>
                    <a:pt x="4238" y="2137"/>
                  </a:lnTo>
                  <a:lnTo>
                    <a:pt x="4247" y="2178"/>
                  </a:lnTo>
                  <a:lnTo>
                    <a:pt x="4256" y="2220"/>
                  </a:lnTo>
                  <a:lnTo>
                    <a:pt x="4263" y="2261"/>
                  </a:lnTo>
                  <a:lnTo>
                    <a:pt x="4270" y="2303"/>
                  </a:lnTo>
                  <a:lnTo>
                    <a:pt x="4276" y="2346"/>
                  </a:lnTo>
                  <a:lnTo>
                    <a:pt x="4281" y="2388"/>
                  </a:lnTo>
                  <a:lnTo>
                    <a:pt x="4284" y="2430"/>
                  </a:lnTo>
                  <a:lnTo>
                    <a:pt x="4287" y="2473"/>
                  </a:lnTo>
                  <a:lnTo>
                    <a:pt x="4288" y="2516"/>
                  </a:lnTo>
                  <a:lnTo>
                    <a:pt x="4289" y="2559"/>
                  </a:lnTo>
                  <a:lnTo>
                    <a:pt x="4289" y="2559"/>
                  </a:lnTo>
                  <a:lnTo>
                    <a:pt x="4288" y="2602"/>
                  </a:lnTo>
                  <a:lnTo>
                    <a:pt x="4287" y="2645"/>
                  </a:lnTo>
                  <a:lnTo>
                    <a:pt x="4284" y="2687"/>
                  </a:lnTo>
                  <a:lnTo>
                    <a:pt x="4281" y="2730"/>
                  </a:lnTo>
                  <a:lnTo>
                    <a:pt x="4277" y="2773"/>
                  </a:lnTo>
                  <a:lnTo>
                    <a:pt x="4270" y="2814"/>
                  </a:lnTo>
                  <a:lnTo>
                    <a:pt x="4264" y="2856"/>
                  </a:lnTo>
                  <a:lnTo>
                    <a:pt x="4257" y="2897"/>
                  </a:lnTo>
                  <a:lnTo>
                    <a:pt x="4247" y="2938"/>
                  </a:lnTo>
                  <a:lnTo>
                    <a:pt x="4238" y="2979"/>
                  </a:lnTo>
                  <a:lnTo>
                    <a:pt x="4227" y="3020"/>
                  </a:lnTo>
                  <a:lnTo>
                    <a:pt x="4215" y="3060"/>
                  </a:lnTo>
                  <a:lnTo>
                    <a:pt x="4203" y="3101"/>
                  </a:lnTo>
                  <a:lnTo>
                    <a:pt x="4189" y="3141"/>
                  </a:lnTo>
                  <a:lnTo>
                    <a:pt x="4174" y="3180"/>
                  </a:lnTo>
                  <a:lnTo>
                    <a:pt x="4160" y="3219"/>
                  </a:lnTo>
                  <a:lnTo>
                    <a:pt x="4143" y="3257"/>
                  </a:lnTo>
                  <a:lnTo>
                    <a:pt x="4125" y="3295"/>
                  </a:lnTo>
                  <a:lnTo>
                    <a:pt x="4107" y="3332"/>
                  </a:lnTo>
                  <a:lnTo>
                    <a:pt x="4088" y="3369"/>
                  </a:lnTo>
                  <a:lnTo>
                    <a:pt x="4067" y="3406"/>
                  </a:lnTo>
                  <a:lnTo>
                    <a:pt x="4046" y="3443"/>
                  </a:lnTo>
                  <a:lnTo>
                    <a:pt x="4024" y="3479"/>
                  </a:lnTo>
                  <a:lnTo>
                    <a:pt x="4001" y="3514"/>
                  </a:lnTo>
                  <a:lnTo>
                    <a:pt x="3977" y="3549"/>
                  </a:lnTo>
                  <a:lnTo>
                    <a:pt x="3952" y="3583"/>
                  </a:lnTo>
                  <a:lnTo>
                    <a:pt x="3927" y="3617"/>
                  </a:lnTo>
                  <a:lnTo>
                    <a:pt x="3900" y="3651"/>
                  </a:lnTo>
                  <a:lnTo>
                    <a:pt x="3873" y="3684"/>
                  </a:lnTo>
                  <a:lnTo>
                    <a:pt x="3844" y="3715"/>
                  </a:lnTo>
                  <a:lnTo>
                    <a:pt x="3815" y="3747"/>
                  </a:lnTo>
                  <a:lnTo>
                    <a:pt x="3785" y="3777"/>
                  </a:lnTo>
                  <a:lnTo>
                    <a:pt x="3785" y="3777"/>
                  </a:lnTo>
                  <a:close/>
                  <a:moveTo>
                    <a:pt x="1657" y="1660"/>
                  </a:moveTo>
                  <a:lnTo>
                    <a:pt x="1657" y="1660"/>
                  </a:lnTo>
                  <a:lnTo>
                    <a:pt x="1681" y="1637"/>
                  </a:lnTo>
                  <a:lnTo>
                    <a:pt x="1704" y="1616"/>
                  </a:lnTo>
                  <a:lnTo>
                    <a:pt x="1727" y="1595"/>
                  </a:lnTo>
                  <a:lnTo>
                    <a:pt x="1751" y="1574"/>
                  </a:lnTo>
                  <a:lnTo>
                    <a:pt x="1777" y="1555"/>
                  </a:lnTo>
                  <a:lnTo>
                    <a:pt x="1801" y="1535"/>
                  </a:lnTo>
                  <a:lnTo>
                    <a:pt x="1826" y="1517"/>
                  </a:lnTo>
                  <a:lnTo>
                    <a:pt x="1853" y="1499"/>
                  </a:lnTo>
                  <a:lnTo>
                    <a:pt x="1879" y="1482"/>
                  </a:lnTo>
                  <a:lnTo>
                    <a:pt x="1905" y="1465"/>
                  </a:lnTo>
                  <a:lnTo>
                    <a:pt x="1932" y="1449"/>
                  </a:lnTo>
                  <a:lnTo>
                    <a:pt x="1959" y="1435"/>
                  </a:lnTo>
                  <a:lnTo>
                    <a:pt x="1986" y="1420"/>
                  </a:lnTo>
                  <a:lnTo>
                    <a:pt x="2015" y="1406"/>
                  </a:lnTo>
                  <a:lnTo>
                    <a:pt x="2043" y="1394"/>
                  </a:lnTo>
                  <a:lnTo>
                    <a:pt x="2072" y="1381"/>
                  </a:lnTo>
                  <a:lnTo>
                    <a:pt x="2100" y="1369"/>
                  </a:lnTo>
                  <a:lnTo>
                    <a:pt x="2130" y="1359"/>
                  </a:lnTo>
                  <a:lnTo>
                    <a:pt x="2158" y="1348"/>
                  </a:lnTo>
                  <a:lnTo>
                    <a:pt x="2189" y="1339"/>
                  </a:lnTo>
                  <a:lnTo>
                    <a:pt x="2218" y="1330"/>
                  </a:lnTo>
                  <a:lnTo>
                    <a:pt x="2248" y="1323"/>
                  </a:lnTo>
                  <a:lnTo>
                    <a:pt x="2278" y="1316"/>
                  </a:lnTo>
                  <a:lnTo>
                    <a:pt x="2309" y="1309"/>
                  </a:lnTo>
                  <a:lnTo>
                    <a:pt x="2340" y="1303"/>
                  </a:lnTo>
                  <a:lnTo>
                    <a:pt x="2371" y="1299"/>
                  </a:lnTo>
                  <a:lnTo>
                    <a:pt x="2402" y="1294"/>
                  </a:lnTo>
                  <a:lnTo>
                    <a:pt x="2433" y="1290"/>
                  </a:lnTo>
                  <a:lnTo>
                    <a:pt x="2465" y="1288"/>
                  </a:lnTo>
                  <a:lnTo>
                    <a:pt x="2497" y="1286"/>
                  </a:lnTo>
                  <a:lnTo>
                    <a:pt x="2528" y="1285"/>
                  </a:lnTo>
                  <a:lnTo>
                    <a:pt x="2560" y="1284"/>
                  </a:lnTo>
                  <a:lnTo>
                    <a:pt x="2560" y="1514"/>
                  </a:lnTo>
                  <a:lnTo>
                    <a:pt x="2560" y="1514"/>
                  </a:lnTo>
                  <a:lnTo>
                    <a:pt x="2534" y="1515"/>
                  </a:lnTo>
                  <a:lnTo>
                    <a:pt x="2508" y="1515"/>
                  </a:lnTo>
                  <a:lnTo>
                    <a:pt x="2482" y="1517"/>
                  </a:lnTo>
                  <a:lnTo>
                    <a:pt x="2457" y="1519"/>
                  </a:lnTo>
                  <a:lnTo>
                    <a:pt x="2430" y="1522"/>
                  </a:lnTo>
                  <a:lnTo>
                    <a:pt x="2405" y="1525"/>
                  </a:lnTo>
                  <a:lnTo>
                    <a:pt x="2380" y="1530"/>
                  </a:lnTo>
                  <a:lnTo>
                    <a:pt x="2354" y="1534"/>
                  </a:lnTo>
                  <a:lnTo>
                    <a:pt x="2305" y="1545"/>
                  </a:lnTo>
                  <a:lnTo>
                    <a:pt x="2255" y="1559"/>
                  </a:lnTo>
                  <a:lnTo>
                    <a:pt x="2207" y="1575"/>
                  </a:lnTo>
                  <a:lnTo>
                    <a:pt x="2159" y="1594"/>
                  </a:lnTo>
                  <a:lnTo>
                    <a:pt x="2113" y="1614"/>
                  </a:lnTo>
                  <a:lnTo>
                    <a:pt x="2068" y="1637"/>
                  </a:lnTo>
                  <a:lnTo>
                    <a:pt x="2023" y="1662"/>
                  </a:lnTo>
                  <a:lnTo>
                    <a:pt x="1980" y="1690"/>
                  </a:lnTo>
                  <a:lnTo>
                    <a:pt x="1938" y="1719"/>
                  </a:lnTo>
                  <a:lnTo>
                    <a:pt x="1918" y="1735"/>
                  </a:lnTo>
                  <a:lnTo>
                    <a:pt x="1898" y="1752"/>
                  </a:lnTo>
                  <a:lnTo>
                    <a:pt x="1878" y="1769"/>
                  </a:lnTo>
                  <a:lnTo>
                    <a:pt x="1858" y="1786"/>
                  </a:lnTo>
                  <a:lnTo>
                    <a:pt x="1839" y="1804"/>
                  </a:lnTo>
                  <a:lnTo>
                    <a:pt x="1820" y="1822"/>
                  </a:lnTo>
                  <a:lnTo>
                    <a:pt x="1820" y="1822"/>
                  </a:lnTo>
                  <a:lnTo>
                    <a:pt x="1802" y="1841"/>
                  </a:lnTo>
                  <a:lnTo>
                    <a:pt x="1784" y="1860"/>
                  </a:lnTo>
                  <a:lnTo>
                    <a:pt x="1750" y="1899"/>
                  </a:lnTo>
                  <a:lnTo>
                    <a:pt x="1719" y="1940"/>
                  </a:lnTo>
                  <a:lnTo>
                    <a:pt x="1690" y="1982"/>
                  </a:lnTo>
                  <a:lnTo>
                    <a:pt x="1663" y="2025"/>
                  </a:lnTo>
                  <a:lnTo>
                    <a:pt x="1637" y="2069"/>
                  </a:lnTo>
                  <a:lnTo>
                    <a:pt x="1614" y="2115"/>
                  </a:lnTo>
                  <a:lnTo>
                    <a:pt x="1594" y="2161"/>
                  </a:lnTo>
                  <a:lnTo>
                    <a:pt x="1576" y="2208"/>
                  </a:lnTo>
                  <a:lnTo>
                    <a:pt x="1559" y="2256"/>
                  </a:lnTo>
                  <a:lnTo>
                    <a:pt x="1547" y="2306"/>
                  </a:lnTo>
                  <a:lnTo>
                    <a:pt x="1535" y="2355"/>
                  </a:lnTo>
                  <a:lnTo>
                    <a:pt x="1527" y="2406"/>
                  </a:lnTo>
                  <a:lnTo>
                    <a:pt x="1520" y="2456"/>
                  </a:lnTo>
                  <a:lnTo>
                    <a:pt x="1516" y="2508"/>
                  </a:lnTo>
                  <a:lnTo>
                    <a:pt x="1515" y="2533"/>
                  </a:lnTo>
                  <a:lnTo>
                    <a:pt x="1515" y="2560"/>
                  </a:lnTo>
                  <a:lnTo>
                    <a:pt x="1285" y="2560"/>
                  </a:lnTo>
                  <a:lnTo>
                    <a:pt x="1285" y="2560"/>
                  </a:lnTo>
                  <a:lnTo>
                    <a:pt x="1285" y="2528"/>
                  </a:lnTo>
                  <a:lnTo>
                    <a:pt x="1287" y="2496"/>
                  </a:lnTo>
                  <a:lnTo>
                    <a:pt x="1288" y="2465"/>
                  </a:lnTo>
                  <a:lnTo>
                    <a:pt x="1292" y="2433"/>
                  </a:lnTo>
                  <a:lnTo>
                    <a:pt x="1295" y="2403"/>
                  </a:lnTo>
                  <a:lnTo>
                    <a:pt x="1299" y="2371"/>
                  </a:lnTo>
                  <a:lnTo>
                    <a:pt x="1304" y="2340"/>
                  </a:lnTo>
                  <a:lnTo>
                    <a:pt x="1309" y="2310"/>
                  </a:lnTo>
                  <a:lnTo>
                    <a:pt x="1316" y="2279"/>
                  </a:lnTo>
                  <a:lnTo>
                    <a:pt x="1323" y="2250"/>
                  </a:lnTo>
                  <a:lnTo>
                    <a:pt x="1332" y="2219"/>
                  </a:lnTo>
                  <a:lnTo>
                    <a:pt x="1340" y="2190"/>
                  </a:lnTo>
                  <a:lnTo>
                    <a:pt x="1350" y="2160"/>
                  </a:lnTo>
                  <a:lnTo>
                    <a:pt x="1359" y="2131"/>
                  </a:lnTo>
                  <a:lnTo>
                    <a:pt x="1370" y="2102"/>
                  </a:lnTo>
                  <a:lnTo>
                    <a:pt x="1381" y="2073"/>
                  </a:lnTo>
                  <a:lnTo>
                    <a:pt x="1394" y="2044"/>
                  </a:lnTo>
                  <a:lnTo>
                    <a:pt x="1406" y="2017"/>
                  </a:lnTo>
                  <a:lnTo>
                    <a:pt x="1420" y="1988"/>
                  </a:lnTo>
                  <a:lnTo>
                    <a:pt x="1434" y="1961"/>
                  </a:lnTo>
                  <a:lnTo>
                    <a:pt x="1450" y="1933"/>
                  </a:lnTo>
                  <a:lnTo>
                    <a:pt x="1464" y="1907"/>
                  </a:lnTo>
                  <a:lnTo>
                    <a:pt x="1481" y="1881"/>
                  </a:lnTo>
                  <a:lnTo>
                    <a:pt x="1498" y="1854"/>
                  </a:lnTo>
                  <a:lnTo>
                    <a:pt x="1516" y="1829"/>
                  </a:lnTo>
                  <a:lnTo>
                    <a:pt x="1534" y="1804"/>
                  </a:lnTo>
                  <a:lnTo>
                    <a:pt x="1553" y="1778"/>
                  </a:lnTo>
                  <a:lnTo>
                    <a:pt x="1573" y="1754"/>
                  </a:lnTo>
                  <a:lnTo>
                    <a:pt x="1593" y="1730"/>
                  </a:lnTo>
                  <a:lnTo>
                    <a:pt x="1614" y="1706"/>
                  </a:lnTo>
                  <a:lnTo>
                    <a:pt x="1635" y="1682"/>
                  </a:lnTo>
                  <a:lnTo>
                    <a:pt x="1657" y="1660"/>
                  </a:lnTo>
                  <a:lnTo>
                    <a:pt x="1657" y="1660"/>
                  </a:lnTo>
                  <a:close/>
                  <a:moveTo>
                    <a:pt x="4893" y="5507"/>
                  </a:moveTo>
                  <a:lnTo>
                    <a:pt x="5508" y="4893"/>
                  </a:lnTo>
                  <a:lnTo>
                    <a:pt x="5671" y="5055"/>
                  </a:lnTo>
                  <a:lnTo>
                    <a:pt x="5056" y="5670"/>
                  </a:lnTo>
                  <a:lnTo>
                    <a:pt x="4893" y="5507"/>
                  </a:lnTo>
                  <a:close/>
                </a:path>
              </a:pathLst>
            </a:custGeom>
            <a:solidFill>
              <a:schemeClr val="bg1"/>
            </a:solidFill>
            <a:ln>
              <a:noFill/>
            </a:ln>
          </p:spPr>
          <p:txBody>
            <a:bodyPr vert="horz" wrap="square" lIns="68580" tIns="34290" rIns="68580" bIns="34290" numCol="1" anchor="t" anchorCtr="0" compatLnSpc="1"/>
            <a:lstStyle/>
            <a:p>
              <a:endParaRPr lang="zh-CN" altLang="en-US" sz="1350">
                <a:solidFill>
                  <a:schemeClr val="accent1"/>
                </a:solidFill>
                <a:latin typeface="+mn-ea"/>
              </a:endParaRPr>
            </a:p>
          </p:txBody>
        </p:sp>
      </p:grpSp>
      <p:grpSp>
        <p:nvGrpSpPr>
          <p:cNvPr id="12" name="组合 11"/>
          <p:cNvGrpSpPr/>
          <p:nvPr/>
        </p:nvGrpSpPr>
        <p:grpSpPr>
          <a:xfrm>
            <a:off x="3970532" y="3448027"/>
            <a:ext cx="500743" cy="500743"/>
            <a:chOff x="7545660" y="3794699"/>
            <a:chExt cx="667657" cy="667657"/>
          </a:xfrm>
        </p:grpSpPr>
        <p:sp>
          <p:nvSpPr>
            <p:cNvPr id="13" name="椭圆 12"/>
            <p:cNvSpPr/>
            <p:nvPr/>
          </p:nvSpPr>
          <p:spPr>
            <a:xfrm>
              <a:off x="7545660" y="3794699"/>
              <a:ext cx="667657" cy="667657"/>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4" name="Freeform 465"/>
            <p:cNvSpPr>
              <a:spLocks noEditPoints="1"/>
            </p:cNvSpPr>
            <p:nvPr/>
          </p:nvSpPr>
          <p:spPr bwMode="auto">
            <a:xfrm>
              <a:off x="7694956" y="3977928"/>
              <a:ext cx="369065" cy="344589"/>
            </a:xfrm>
            <a:custGeom>
              <a:avLst/>
              <a:gdLst>
                <a:gd name="T0" fmla="*/ 6975 w 7598"/>
                <a:gd name="T1" fmla="*/ 2847 h 7095"/>
                <a:gd name="T2" fmla="*/ 6711 w 7598"/>
                <a:gd name="T3" fmla="*/ 2262 h 7095"/>
                <a:gd name="T4" fmla="*/ 6233 w 7598"/>
                <a:gd name="T5" fmla="*/ 1848 h 7095"/>
                <a:gd name="T6" fmla="*/ 5606 w 7598"/>
                <a:gd name="T7" fmla="*/ 1671 h 7095"/>
                <a:gd name="T8" fmla="*/ 5185 w 7598"/>
                <a:gd name="T9" fmla="*/ 1428 h 7095"/>
                <a:gd name="T10" fmla="*/ 4782 w 7598"/>
                <a:gd name="T11" fmla="*/ 730 h 7095"/>
                <a:gd name="T12" fmla="*/ 4154 w 7598"/>
                <a:gd name="T13" fmla="*/ 236 h 7095"/>
                <a:gd name="T14" fmla="*/ 3374 w 7598"/>
                <a:gd name="T15" fmla="*/ 8 h 7095"/>
                <a:gd name="T16" fmla="*/ 2527 w 7598"/>
                <a:gd name="T17" fmla="*/ 105 h 7095"/>
                <a:gd name="T18" fmla="*/ 1761 w 7598"/>
                <a:gd name="T19" fmla="*/ 556 h 7095"/>
                <a:gd name="T20" fmla="*/ 1247 w 7598"/>
                <a:gd name="T21" fmla="*/ 1279 h 7095"/>
                <a:gd name="T22" fmla="*/ 1022 w 7598"/>
                <a:gd name="T23" fmla="*/ 2036 h 7095"/>
                <a:gd name="T24" fmla="*/ 306 w 7598"/>
                <a:gd name="T25" fmla="*/ 2481 h 7095"/>
                <a:gd name="T26" fmla="*/ 5 w 7598"/>
                <a:gd name="T27" fmla="*/ 3211 h 7095"/>
                <a:gd name="T28" fmla="*/ 70 w 7598"/>
                <a:gd name="T29" fmla="*/ 3758 h 7095"/>
                <a:gd name="T30" fmla="*/ 368 w 7598"/>
                <a:gd name="T31" fmla="*/ 4250 h 7095"/>
                <a:gd name="T32" fmla="*/ 843 w 7598"/>
                <a:gd name="T33" fmla="*/ 4571 h 7095"/>
                <a:gd name="T34" fmla="*/ 1332 w 7598"/>
                <a:gd name="T35" fmla="*/ 4433 h 7095"/>
                <a:gd name="T36" fmla="*/ 878 w 7598"/>
                <a:gd name="T37" fmla="*/ 4336 h 7095"/>
                <a:gd name="T38" fmla="*/ 433 w 7598"/>
                <a:gd name="T39" fmla="*/ 3969 h 7095"/>
                <a:gd name="T40" fmla="*/ 247 w 7598"/>
                <a:gd name="T41" fmla="*/ 3526 h 7095"/>
                <a:gd name="T42" fmla="*/ 344 w 7598"/>
                <a:gd name="T43" fmla="*/ 2841 h 7095"/>
                <a:gd name="T44" fmla="*/ 1004 w 7598"/>
                <a:gd name="T45" fmla="*/ 2278 h 7095"/>
                <a:gd name="T46" fmla="*/ 1378 w 7598"/>
                <a:gd name="T47" fmla="*/ 1595 h 7095"/>
                <a:gd name="T48" fmla="*/ 1766 w 7598"/>
                <a:gd name="T49" fmla="*/ 879 h 7095"/>
                <a:gd name="T50" fmla="*/ 2415 w 7598"/>
                <a:gd name="T51" fmla="*/ 395 h 7095"/>
                <a:gd name="T52" fmla="*/ 3187 w 7598"/>
                <a:gd name="T53" fmla="*/ 230 h 7095"/>
                <a:gd name="T54" fmla="*/ 3932 w 7598"/>
                <a:gd name="T55" fmla="*/ 385 h 7095"/>
                <a:gd name="T56" fmla="*/ 4541 w 7598"/>
                <a:gd name="T57" fmla="*/ 807 h 7095"/>
                <a:gd name="T58" fmla="*/ 4942 w 7598"/>
                <a:gd name="T59" fmla="*/ 1437 h 7095"/>
                <a:gd name="T60" fmla="*/ 5405 w 7598"/>
                <a:gd name="T61" fmla="*/ 1906 h 7095"/>
                <a:gd name="T62" fmla="*/ 5958 w 7598"/>
                <a:gd name="T63" fmla="*/ 1975 h 7095"/>
                <a:gd name="T64" fmla="*/ 6410 w 7598"/>
                <a:gd name="T65" fmla="*/ 2264 h 7095"/>
                <a:gd name="T66" fmla="*/ 6700 w 7598"/>
                <a:gd name="T67" fmla="*/ 2717 h 7095"/>
                <a:gd name="T68" fmla="*/ 6769 w 7598"/>
                <a:gd name="T69" fmla="*/ 3252 h 7095"/>
                <a:gd name="T70" fmla="*/ 7191 w 7598"/>
                <a:gd name="T71" fmla="*/ 3540 h 7095"/>
                <a:gd name="T72" fmla="*/ 7368 w 7598"/>
                <a:gd name="T73" fmla="*/ 3926 h 7095"/>
                <a:gd name="T74" fmla="*/ 7202 w 7598"/>
                <a:gd name="T75" fmla="*/ 4301 h 7095"/>
                <a:gd name="T76" fmla="*/ 6825 w 7598"/>
                <a:gd name="T77" fmla="*/ 4433 h 7095"/>
                <a:gd name="T78" fmla="*/ 7293 w 7598"/>
                <a:gd name="T79" fmla="*/ 4523 h 7095"/>
                <a:gd name="T80" fmla="*/ 7594 w 7598"/>
                <a:gd name="T81" fmla="*/ 3999 h 7095"/>
                <a:gd name="T82" fmla="*/ 7448 w 7598"/>
                <a:gd name="T83" fmla="*/ 3479 h 7095"/>
                <a:gd name="T84" fmla="*/ 7003 w 7598"/>
                <a:gd name="T85" fmla="*/ 3203 h 7095"/>
                <a:gd name="T86" fmla="*/ 6407 w 7598"/>
                <a:gd name="T87" fmla="*/ 2872 h 7095"/>
                <a:gd name="T88" fmla="*/ 5802 w 7598"/>
                <a:gd name="T89" fmla="*/ 2268 h 7095"/>
                <a:gd name="T90" fmla="*/ 5249 w 7598"/>
                <a:gd name="T91" fmla="*/ 2228 h 7095"/>
                <a:gd name="T92" fmla="*/ 5650 w 7598"/>
                <a:gd name="T93" fmla="*/ 2459 h 7095"/>
                <a:gd name="T94" fmla="*/ 6161 w 7598"/>
                <a:gd name="T95" fmla="*/ 2880 h 7095"/>
                <a:gd name="T96" fmla="*/ 3264 w 7598"/>
                <a:gd name="T97" fmla="*/ 535 h 7095"/>
                <a:gd name="T98" fmla="*/ 2550 w 7598"/>
                <a:gd name="T99" fmla="*/ 698 h 7095"/>
                <a:gd name="T100" fmla="*/ 1991 w 7598"/>
                <a:gd name="T101" fmla="*/ 1134 h 7095"/>
                <a:gd name="T102" fmla="*/ 1666 w 7598"/>
                <a:gd name="T103" fmla="*/ 1770 h 7095"/>
                <a:gd name="T104" fmla="*/ 1850 w 7598"/>
                <a:gd name="T105" fmla="*/ 2035 h 7095"/>
                <a:gd name="T106" fmla="*/ 2050 w 7598"/>
                <a:gd name="T107" fmla="*/ 1446 h 7095"/>
                <a:gd name="T108" fmla="*/ 2470 w 7598"/>
                <a:gd name="T109" fmla="*/ 1007 h 7095"/>
                <a:gd name="T110" fmla="*/ 3048 w 7598"/>
                <a:gd name="T111" fmla="*/ 782 h 7095"/>
                <a:gd name="T112" fmla="*/ 809 w 7598"/>
                <a:gd name="T113" fmla="*/ 3175 h 7095"/>
                <a:gd name="T114" fmla="*/ 1161 w 7598"/>
                <a:gd name="T115" fmla="*/ 2814 h 7095"/>
                <a:gd name="T116" fmla="*/ 934 w 7598"/>
                <a:gd name="T117" fmla="*/ 2675 h 7095"/>
                <a:gd name="T118" fmla="*/ 550 w 7598"/>
                <a:gd name="T119" fmla="*/ 3245 h 7095"/>
                <a:gd name="T120" fmla="*/ 4046 w 7598"/>
                <a:gd name="T121" fmla="*/ 4396 h 70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598" h="7095">
                  <a:moveTo>
                    <a:pt x="3750" y="4663"/>
                  </a:moveTo>
                  <a:lnTo>
                    <a:pt x="3420" y="4663"/>
                  </a:lnTo>
                  <a:lnTo>
                    <a:pt x="3420" y="4433"/>
                  </a:lnTo>
                  <a:lnTo>
                    <a:pt x="3750" y="4433"/>
                  </a:lnTo>
                  <a:lnTo>
                    <a:pt x="3750" y="4663"/>
                  </a:lnTo>
                  <a:close/>
                  <a:moveTo>
                    <a:pt x="7003" y="3203"/>
                  </a:moveTo>
                  <a:lnTo>
                    <a:pt x="7003" y="3203"/>
                  </a:lnTo>
                  <a:lnTo>
                    <a:pt x="7004" y="3173"/>
                  </a:lnTo>
                  <a:lnTo>
                    <a:pt x="7004" y="3144"/>
                  </a:lnTo>
                  <a:lnTo>
                    <a:pt x="7004" y="3144"/>
                  </a:lnTo>
                  <a:lnTo>
                    <a:pt x="7004" y="3106"/>
                  </a:lnTo>
                  <a:lnTo>
                    <a:pt x="7002" y="3068"/>
                  </a:lnTo>
                  <a:lnTo>
                    <a:pt x="7000" y="3031"/>
                  </a:lnTo>
                  <a:lnTo>
                    <a:pt x="6997" y="2993"/>
                  </a:lnTo>
                  <a:lnTo>
                    <a:pt x="6993" y="2956"/>
                  </a:lnTo>
                  <a:lnTo>
                    <a:pt x="6988" y="2919"/>
                  </a:lnTo>
                  <a:lnTo>
                    <a:pt x="6981" y="2883"/>
                  </a:lnTo>
                  <a:lnTo>
                    <a:pt x="6975" y="2847"/>
                  </a:lnTo>
                  <a:lnTo>
                    <a:pt x="6966" y="2812"/>
                  </a:lnTo>
                  <a:lnTo>
                    <a:pt x="6958" y="2776"/>
                  </a:lnTo>
                  <a:lnTo>
                    <a:pt x="6949" y="2741"/>
                  </a:lnTo>
                  <a:lnTo>
                    <a:pt x="6938" y="2706"/>
                  </a:lnTo>
                  <a:lnTo>
                    <a:pt x="6927" y="2671"/>
                  </a:lnTo>
                  <a:lnTo>
                    <a:pt x="6915" y="2638"/>
                  </a:lnTo>
                  <a:lnTo>
                    <a:pt x="6902" y="2604"/>
                  </a:lnTo>
                  <a:lnTo>
                    <a:pt x="6888" y="2570"/>
                  </a:lnTo>
                  <a:lnTo>
                    <a:pt x="6875" y="2538"/>
                  </a:lnTo>
                  <a:lnTo>
                    <a:pt x="6859" y="2505"/>
                  </a:lnTo>
                  <a:lnTo>
                    <a:pt x="6843" y="2473"/>
                  </a:lnTo>
                  <a:lnTo>
                    <a:pt x="6826" y="2442"/>
                  </a:lnTo>
                  <a:lnTo>
                    <a:pt x="6809" y="2411"/>
                  </a:lnTo>
                  <a:lnTo>
                    <a:pt x="6791" y="2379"/>
                  </a:lnTo>
                  <a:lnTo>
                    <a:pt x="6772" y="2350"/>
                  </a:lnTo>
                  <a:lnTo>
                    <a:pt x="6752" y="2320"/>
                  </a:lnTo>
                  <a:lnTo>
                    <a:pt x="6732" y="2291"/>
                  </a:lnTo>
                  <a:lnTo>
                    <a:pt x="6711" y="2262"/>
                  </a:lnTo>
                  <a:lnTo>
                    <a:pt x="6690" y="2234"/>
                  </a:lnTo>
                  <a:lnTo>
                    <a:pt x="6668" y="2206"/>
                  </a:lnTo>
                  <a:lnTo>
                    <a:pt x="6645" y="2179"/>
                  </a:lnTo>
                  <a:lnTo>
                    <a:pt x="6622" y="2153"/>
                  </a:lnTo>
                  <a:lnTo>
                    <a:pt x="6597" y="2127"/>
                  </a:lnTo>
                  <a:lnTo>
                    <a:pt x="6572" y="2102"/>
                  </a:lnTo>
                  <a:lnTo>
                    <a:pt x="6547" y="2077"/>
                  </a:lnTo>
                  <a:lnTo>
                    <a:pt x="6522" y="2053"/>
                  </a:lnTo>
                  <a:lnTo>
                    <a:pt x="6495" y="2029"/>
                  </a:lnTo>
                  <a:lnTo>
                    <a:pt x="6468" y="2006"/>
                  </a:lnTo>
                  <a:lnTo>
                    <a:pt x="6440" y="1984"/>
                  </a:lnTo>
                  <a:lnTo>
                    <a:pt x="6412" y="1963"/>
                  </a:lnTo>
                  <a:lnTo>
                    <a:pt x="6383" y="1942"/>
                  </a:lnTo>
                  <a:lnTo>
                    <a:pt x="6354" y="1922"/>
                  </a:lnTo>
                  <a:lnTo>
                    <a:pt x="6324" y="1902"/>
                  </a:lnTo>
                  <a:lnTo>
                    <a:pt x="6295" y="1883"/>
                  </a:lnTo>
                  <a:lnTo>
                    <a:pt x="6264" y="1865"/>
                  </a:lnTo>
                  <a:lnTo>
                    <a:pt x="6233" y="1848"/>
                  </a:lnTo>
                  <a:lnTo>
                    <a:pt x="6201" y="1831"/>
                  </a:lnTo>
                  <a:lnTo>
                    <a:pt x="6169" y="1815"/>
                  </a:lnTo>
                  <a:lnTo>
                    <a:pt x="6137" y="1799"/>
                  </a:lnTo>
                  <a:lnTo>
                    <a:pt x="6104" y="1786"/>
                  </a:lnTo>
                  <a:lnTo>
                    <a:pt x="6070" y="1772"/>
                  </a:lnTo>
                  <a:lnTo>
                    <a:pt x="6036" y="1759"/>
                  </a:lnTo>
                  <a:lnTo>
                    <a:pt x="6003" y="1747"/>
                  </a:lnTo>
                  <a:lnTo>
                    <a:pt x="5968" y="1736"/>
                  </a:lnTo>
                  <a:lnTo>
                    <a:pt x="5933" y="1726"/>
                  </a:lnTo>
                  <a:lnTo>
                    <a:pt x="5898" y="1716"/>
                  </a:lnTo>
                  <a:lnTo>
                    <a:pt x="5863" y="1707"/>
                  </a:lnTo>
                  <a:lnTo>
                    <a:pt x="5828" y="1699"/>
                  </a:lnTo>
                  <a:lnTo>
                    <a:pt x="5791" y="1692"/>
                  </a:lnTo>
                  <a:lnTo>
                    <a:pt x="5755" y="1687"/>
                  </a:lnTo>
                  <a:lnTo>
                    <a:pt x="5718" y="1681"/>
                  </a:lnTo>
                  <a:lnTo>
                    <a:pt x="5681" y="1677"/>
                  </a:lnTo>
                  <a:lnTo>
                    <a:pt x="5644" y="1674"/>
                  </a:lnTo>
                  <a:lnTo>
                    <a:pt x="5606" y="1671"/>
                  </a:lnTo>
                  <a:lnTo>
                    <a:pt x="5568" y="1670"/>
                  </a:lnTo>
                  <a:lnTo>
                    <a:pt x="5530" y="1670"/>
                  </a:lnTo>
                  <a:lnTo>
                    <a:pt x="5530" y="1670"/>
                  </a:lnTo>
                  <a:lnTo>
                    <a:pt x="5497" y="1670"/>
                  </a:lnTo>
                  <a:lnTo>
                    <a:pt x="5462" y="1671"/>
                  </a:lnTo>
                  <a:lnTo>
                    <a:pt x="5428" y="1673"/>
                  </a:lnTo>
                  <a:lnTo>
                    <a:pt x="5393" y="1676"/>
                  </a:lnTo>
                  <a:lnTo>
                    <a:pt x="5360" y="1679"/>
                  </a:lnTo>
                  <a:lnTo>
                    <a:pt x="5325" y="1685"/>
                  </a:lnTo>
                  <a:lnTo>
                    <a:pt x="5290" y="1690"/>
                  </a:lnTo>
                  <a:lnTo>
                    <a:pt x="5256" y="1696"/>
                  </a:lnTo>
                  <a:lnTo>
                    <a:pt x="5256" y="1696"/>
                  </a:lnTo>
                  <a:lnTo>
                    <a:pt x="5247" y="1651"/>
                  </a:lnTo>
                  <a:lnTo>
                    <a:pt x="5236" y="1606"/>
                  </a:lnTo>
                  <a:lnTo>
                    <a:pt x="5225" y="1560"/>
                  </a:lnTo>
                  <a:lnTo>
                    <a:pt x="5212" y="1516"/>
                  </a:lnTo>
                  <a:lnTo>
                    <a:pt x="5198" y="1473"/>
                  </a:lnTo>
                  <a:lnTo>
                    <a:pt x="5185" y="1428"/>
                  </a:lnTo>
                  <a:lnTo>
                    <a:pt x="5169" y="1386"/>
                  </a:lnTo>
                  <a:lnTo>
                    <a:pt x="5153" y="1343"/>
                  </a:lnTo>
                  <a:lnTo>
                    <a:pt x="5136" y="1301"/>
                  </a:lnTo>
                  <a:lnTo>
                    <a:pt x="5118" y="1260"/>
                  </a:lnTo>
                  <a:lnTo>
                    <a:pt x="5099" y="1218"/>
                  </a:lnTo>
                  <a:lnTo>
                    <a:pt x="5079" y="1177"/>
                  </a:lnTo>
                  <a:lnTo>
                    <a:pt x="5059" y="1137"/>
                  </a:lnTo>
                  <a:lnTo>
                    <a:pt x="5038" y="1097"/>
                  </a:lnTo>
                  <a:lnTo>
                    <a:pt x="5016" y="1058"/>
                  </a:lnTo>
                  <a:lnTo>
                    <a:pt x="4993" y="1019"/>
                  </a:lnTo>
                  <a:lnTo>
                    <a:pt x="4968" y="981"/>
                  </a:lnTo>
                  <a:lnTo>
                    <a:pt x="4944" y="943"/>
                  </a:lnTo>
                  <a:lnTo>
                    <a:pt x="4919" y="907"/>
                  </a:lnTo>
                  <a:lnTo>
                    <a:pt x="4892" y="871"/>
                  </a:lnTo>
                  <a:lnTo>
                    <a:pt x="4866" y="835"/>
                  </a:lnTo>
                  <a:lnTo>
                    <a:pt x="4839" y="799"/>
                  </a:lnTo>
                  <a:lnTo>
                    <a:pt x="4810" y="764"/>
                  </a:lnTo>
                  <a:lnTo>
                    <a:pt x="4782" y="730"/>
                  </a:lnTo>
                  <a:lnTo>
                    <a:pt x="4752" y="697"/>
                  </a:lnTo>
                  <a:lnTo>
                    <a:pt x="4722" y="664"/>
                  </a:lnTo>
                  <a:lnTo>
                    <a:pt x="4691" y="632"/>
                  </a:lnTo>
                  <a:lnTo>
                    <a:pt x="4659" y="601"/>
                  </a:lnTo>
                  <a:lnTo>
                    <a:pt x="4627" y="570"/>
                  </a:lnTo>
                  <a:lnTo>
                    <a:pt x="4594" y="540"/>
                  </a:lnTo>
                  <a:lnTo>
                    <a:pt x="4560" y="511"/>
                  </a:lnTo>
                  <a:lnTo>
                    <a:pt x="4527" y="482"/>
                  </a:lnTo>
                  <a:lnTo>
                    <a:pt x="4492" y="454"/>
                  </a:lnTo>
                  <a:lnTo>
                    <a:pt x="4456" y="427"/>
                  </a:lnTo>
                  <a:lnTo>
                    <a:pt x="4420" y="400"/>
                  </a:lnTo>
                  <a:lnTo>
                    <a:pt x="4384" y="374"/>
                  </a:lnTo>
                  <a:lnTo>
                    <a:pt x="4347" y="350"/>
                  </a:lnTo>
                  <a:lnTo>
                    <a:pt x="4309" y="326"/>
                  </a:lnTo>
                  <a:lnTo>
                    <a:pt x="4271" y="301"/>
                  </a:lnTo>
                  <a:lnTo>
                    <a:pt x="4233" y="279"/>
                  </a:lnTo>
                  <a:lnTo>
                    <a:pt x="4194" y="257"/>
                  </a:lnTo>
                  <a:lnTo>
                    <a:pt x="4154" y="236"/>
                  </a:lnTo>
                  <a:lnTo>
                    <a:pt x="4114" y="216"/>
                  </a:lnTo>
                  <a:lnTo>
                    <a:pt x="4074" y="197"/>
                  </a:lnTo>
                  <a:lnTo>
                    <a:pt x="4033" y="178"/>
                  </a:lnTo>
                  <a:lnTo>
                    <a:pt x="3992" y="160"/>
                  </a:lnTo>
                  <a:lnTo>
                    <a:pt x="3950" y="143"/>
                  </a:lnTo>
                  <a:lnTo>
                    <a:pt x="3908" y="127"/>
                  </a:lnTo>
                  <a:lnTo>
                    <a:pt x="3865" y="113"/>
                  </a:lnTo>
                  <a:lnTo>
                    <a:pt x="3822" y="98"/>
                  </a:lnTo>
                  <a:lnTo>
                    <a:pt x="3779" y="85"/>
                  </a:lnTo>
                  <a:lnTo>
                    <a:pt x="3736" y="73"/>
                  </a:lnTo>
                  <a:lnTo>
                    <a:pt x="3691" y="61"/>
                  </a:lnTo>
                  <a:lnTo>
                    <a:pt x="3647" y="50"/>
                  </a:lnTo>
                  <a:lnTo>
                    <a:pt x="3602" y="41"/>
                  </a:lnTo>
                  <a:lnTo>
                    <a:pt x="3558" y="32"/>
                  </a:lnTo>
                  <a:lnTo>
                    <a:pt x="3512" y="25"/>
                  </a:lnTo>
                  <a:lnTo>
                    <a:pt x="3466" y="19"/>
                  </a:lnTo>
                  <a:lnTo>
                    <a:pt x="3420" y="12"/>
                  </a:lnTo>
                  <a:lnTo>
                    <a:pt x="3374" y="8"/>
                  </a:lnTo>
                  <a:lnTo>
                    <a:pt x="3328" y="4"/>
                  </a:lnTo>
                  <a:lnTo>
                    <a:pt x="3281" y="2"/>
                  </a:lnTo>
                  <a:lnTo>
                    <a:pt x="3235" y="0"/>
                  </a:lnTo>
                  <a:lnTo>
                    <a:pt x="3187" y="0"/>
                  </a:lnTo>
                  <a:lnTo>
                    <a:pt x="3187" y="0"/>
                  </a:lnTo>
                  <a:lnTo>
                    <a:pt x="3135" y="0"/>
                  </a:lnTo>
                  <a:lnTo>
                    <a:pt x="3082" y="2"/>
                  </a:lnTo>
                  <a:lnTo>
                    <a:pt x="3029" y="5"/>
                  </a:lnTo>
                  <a:lnTo>
                    <a:pt x="2978" y="10"/>
                  </a:lnTo>
                  <a:lnTo>
                    <a:pt x="2926" y="16"/>
                  </a:lnTo>
                  <a:lnTo>
                    <a:pt x="2874" y="23"/>
                  </a:lnTo>
                  <a:lnTo>
                    <a:pt x="2824" y="31"/>
                  </a:lnTo>
                  <a:lnTo>
                    <a:pt x="2773" y="41"/>
                  </a:lnTo>
                  <a:lnTo>
                    <a:pt x="2722" y="51"/>
                  </a:lnTo>
                  <a:lnTo>
                    <a:pt x="2673" y="63"/>
                  </a:lnTo>
                  <a:lnTo>
                    <a:pt x="2624" y="76"/>
                  </a:lnTo>
                  <a:lnTo>
                    <a:pt x="2575" y="90"/>
                  </a:lnTo>
                  <a:lnTo>
                    <a:pt x="2527" y="105"/>
                  </a:lnTo>
                  <a:lnTo>
                    <a:pt x="2479" y="122"/>
                  </a:lnTo>
                  <a:lnTo>
                    <a:pt x="2432" y="139"/>
                  </a:lnTo>
                  <a:lnTo>
                    <a:pt x="2385" y="158"/>
                  </a:lnTo>
                  <a:lnTo>
                    <a:pt x="2340" y="178"/>
                  </a:lnTo>
                  <a:lnTo>
                    <a:pt x="2294" y="198"/>
                  </a:lnTo>
                  <a:lnTo>
                    <a:pt x="2249" y="220"/>
                  </a:lnTo>
                  <a:lnTo>
                    <a:pt x="2205" y="242"/>
                  </a:lnTo>
                  <a:lnTo>
                    <a:pt x="2160" y="267"/>
                  </a:lnTo>
                  <a:lnTo>
                    <a:pt x="2118" y="291"/>
                  </a:lnTo>
                  <a:lnTo>
                    <a:pt x="2075" y="317"/>
                  </a:lnTo>
                  <a:lnTo>
                    <a:pt x="2034" y="344"/>
                  </a:lnTo>
                  <a:lnTo>
                    <a:pt x="1993" y="371"/>
                  </a:lnTo>
                  <a:lnTo>
                    <a:pt x="1952" y="400"/>
                  </a:lnTo>
                  <a:lnTo>
                    <a:pt x="1913" y="430"/>
                  </a:lnTo>
                  <a:lnTo>
                    <a:pt x="1874" y="459"/>
                  </a:lnTo>
                  <a:lnTo>
                    <a:pt x="1835" y="491"/>
                  </a:lnTo>
                  <a:lnTo>
                    <a:pt x="1798" y="524"/>
                  </a:lnTo>
                  <a:lnTo>
                    <a:pt x="1761" y="556"/>
                  </a:lnTo>
                  <a:lnTo>
                    <a:pt x="1725" y="590"/>
                  </a:lnTo>
                  <a:lnTo>
                    <a:pt x="1689" y="625"/>
                  </a:lnTo>
                  <a:lnTo>
                    <a:pt x="1655" y="661"/>
                  </a:lnTo>
                  <a:lnTo>
                    <a:pt x="1622" y="697"/>
                  </a:lnTo>
                  <a:lnTo>
                    <a:pt x="1589" y="734"/>
                  </a:lnTo>
                  <a:lnTo>
                    <a:pt x="1557" y="772"/>
                  </a:lnTo>
                  <a:lnTo>
                    <a:pt x="1526" y="811"/>
                  </a:lnTo>
                  <a:lnTo>
                    <a:pt x="1496" y="850"/>
                  </a:lnTo>
                  <a:lnTo>
                    <a:pt x="1467" y="890"/>
                  </a:lnTo>
                  <a:lnTo>
                    <a:pt x="1438" y="930"/>
                  </a:lnTo>
                  <a:lnTo>
                    <a:pt x="1411" y="972"/>
                  </a:lnTo>
                  <a:lnTo>
                    <a:pt x="1384" y="1013"/>
                  </a:lnTo>
                  <a:lnTo>
                    <a:pt x="1359" y="1056"/>
                  </a:lnTo>
                  <a:lnTo>
                    <a:pt x="1335" y="1099"/>
                  </a:lnTo>
                  <a:lnTo>
                    <a:pt x="1312" y="1144"/>
                  </a:lnTo>
                  <a:lnTo>
                    <a:pt x="1289" y="1188"/>
                  </a:lnTo>
                  <a:lnTo>
                    <a:pt x="1268" y="1233"/>
                  </a:lnTo>
                  <a:lnTo>
                    <a:pt x="1247" y="1279"/>
                  </a:lnTo>
                  <a:lnTo>
                    <a:pt x="1228" y="1325"/>
                  </a:lnTo>
                  <a:lnTo>
                    <a:pt x="1210" y="1373"/>
                  </a:lnTo>
                  <a:lnTo>
                    <a:pt x="1194" y="1419"/>
                  </a:lnTo>
                  <a:lnTo>
                    <a:pt x="1177" y="1467"/>
                  </a:lnTo>
                  <a:lnTo>
                    <a:pt x="1162" y="1516"/>
                  </a:lnTo>
                  <a:lnTo>
                    <a:pt x="1148" y="1564"/>
                  </a:lnTo>
                  <a:lnTo>
                    <a:pt x="1137" y="1614"/>
                  </a:lnTo>
                  <a:lnTo>
                    <a:pt x="1125" y="1663"/>
                  </a:lnTo>
                  <a:lnTo>
                    <a:pt x="1114" y="1714"/>
                  </a:lnTo>
                  <a:lnTo>
                    <a:pt x="1106" y="1765"/>
                  </a:lnTo>
                  <a:lnTo>
                    <a:pt x="1098" y="1815"/>
                  </a:lnTo>
                  <a:lnTo>
                    <a:pt x="1091" y="1867"/>
                  </a:lnTo>
                  <a:lnTo>
                    <a:pt x="1086" y="1919"/>
                  </a:lnTo>
                  <a:lnTo>
                    <a:pt x="1082" y="1971"/>
                  </a:lnTo>
                  <a:lnTo>
                    <a:pt x="1079" y="2023"/>
                  </a:lnTo>
                  <a:lnTo>
                    <a:pt x="1079" y="2023"/>
                  </a:lnTo>
                  <a:lnTo>
                    <a:pt x="1050" y="2029"/>
                  </a:lnTo>
                  <a:lnTo>
                    <a:pt x="1022" y="2036"/>
                  </a:lnTo>
                  <a:lnTo>
                    <a:pt x="993" y="2043"/>
                  </a:lnTo>
                  <a:lnTo>
                    <a:pt x="965" y="2050"/>
                  </a:lnTo>
                  <a:lnTo>
                    <a:pt x="936" y="2059"/>
                  </a:lnTo>
                  <a:lnTo>
                    <a:pt x="909" y="2068"/>
                  </a:lnTo>
                  <a:lnTo>
                    <a:pt x="881" y="2077"/>
                  </a:lnTo>
                  <a:lnTo>
                    <a:pt x="854" y="2087"/>
                  </a:lnTo>
                  <a:lnTo>
                    <a:pt x="800" y="2109"/>
                  </a:lnTo>
                  <a:lnTo>
                    <a:pt x="749" y="2133"/>
                  </a:lnTo>
                  <a:lnTo>
                    <a:pt x="698" y="2159"/>
                  </a:lnTo>
                  <a:lnTo>
                    <a:pt x="648" y="2187"/>
                  </a:lnTo>
                  <a:lnTo>
                    <a:pt x="600" y="2218"/>
                  </a:lnTo>
                  <a:lnTo>
                    <a:pt x="553" y="2250"/>
                  </a:lnTo>
                  <a:lnTo>
                    <a:pt x="508" y="2283"/>
                  </a:lnTo>
                  <a:lnTo>
                    <a:pt x="464" y="2320"/>
                  </a:lnTo>
                  <a:lnTo>
                    <a:pt x="422" y="2357"/>
                  </a:lnTo>
                  <a:lnTo>
                    <a:pt x="382" y="2397"/>
                  </a:lnTo>
                  <a:lnTo>
                    <a:pt x="343" y="2438"/>
                  </a:lnTo>
                  <a:lnTo>
                    <a:pt x="306" y="2481"/>
                  </a:lnTo>
                  <a:lnTo>
                    <a:pt x="271" y="2525"/>
                  </a:lnTo>
                  <a:lnTo>
                    <a:pt x="237" y="2570"/>
                  </a:lnTo>
                  <a:lnTo>
                    <a:pt x="207" y="2618"/>
                  </a:lnTo>
                  <a:lnTo>
                    <a:pt x="177" y="2666"/>
                  </a:lnTo>
                  <a:lnTo>
                    <a:pt x="150" y="2716"/>
                  </a:lnTo>
                  <a:lnTo>
                    <a:pt x="124" y="2766"/>
                  </a:lnTo>
                  <a:lnTo>
                    <a:pt x="101" y="2819"/>
                  </a:lnTo>
                  <a:lnTo>
                    <a:pt x="81" y="2872"/>
                  </a:lnTo>
                  <a:lnTo>
                    <a:pt x="62" y="2927"/>
                  </a:lnTo>
                  <a:lnTo>
                    <a:pt x="46" y="2981"/>
                  </a:lnTo>
                  <a:lnTo>
                    <a:pt x="39" y="3010"/>
                  </a:lnTo>
                  <a:lnTo>
                    <a:pt x="32" y="3038"/>
                  </a:lnTo>
                  <a:lnTo>
                    <a:pt x="26" y="3067"/>
                  </a:lnTo>
                  <a:lnTo>
                    <a:pt x="20" y="3095"/>
                  </a:lnTo>
                  <a:lnTo>
                    <a:pt x="16" y="3124"/>
                  </a:lnTo>
                  <a:lnTo>
                    <a:pt x="12" y="3153"/>
                  </a:lnTo>
                  <a:lnTo>
                    <a:pt x="7" y="3183"/>
                  </a:lnTo>
                  <a:lnTo>
                    <a:pt x="5" y="3211"/>
                  </a:lnTo>
                  <a:lnTo>
                    <a:pt x="2" y="3242"/>
                  </a:lnTo>
                  <a:lnTo>
                    <a:pt x="1" y="3271"/>
                  </a:lnTo>
                  <a:lnTo>
                    <a:pt x="0" y="3301"/>
                  </a:lnTo>
                  <a:lnTo>
                    <a:pt x="0" y="3331"/>
                  </a:lnTo>
                  <a:lnTo>
                    <a:pt x="0" y="3331"/>
                  </a:lnTo>
                  <a:lnTo>
                    <a:pt x="0" y="3365"/>
                  </a:lnTo>
                  <a:lnTo>
                    <a:pt x="1" y="3400"/>
                  </a:lnTo>
                  <a:lnTo>
                    <a:pt x="3" y="3434"/>
                  </a:lnTo>
                  <a:lnTo>
                    <a:pt x="6" y="3467"/>
                  </a:lnTo>
                  <a:lnTo>
                    <a:pt x="10" y="3500"/>
                  </a:lnTo>
                  <a:lnTo>
                    <a:pt x="15" y="3534"/>
                  </a:lnTo>
                  <a:lnTo>
                    <a:pt x="20" y="3567"/>
                  </a:lnTo>
                  <a:lnTo>
                    <a:pt x="26" y="3599"/>
                  </a:lnTo>
                  <a:lnTo>
                    <a:pt x="34" y="3632"/>
                  </a:lnTo>
                  <a:lnTo>
                    <a:pt x="41" y="3664"/>
                  </a:lnTo>
                  <a:lnTo>
                    <a:pt x="51" y="3695"/>
                  </a:lnTo>
                  <a:lnTo>
                    <a:pt x="59" y="3727"/>
                  </a:lnTo>
                  <a:lnTo>
                    <a:pt x="70" y="3758"/>
                  </a:lnTo>
                  <a:lnTo>
                    <a:pt x="80" y="3789"/>
                  </a:lnTo>
                  <a:lnTo>
                    <a:pt x="92" y="3820"/>
                  </a:lnTo>
                  <a:lnTo>
                    <a:pt x="104" y="3849"/>
                  </a:lnTo>
                  <a:lnTo>
                    <a:pt x="117" y="3879"/>
                  </a:lnTo>
                  <a:lnTo>
                    <a:pt x="131" y="3908"/>
                  </a:lnTo>
                  <a:lnTo>
                    <a:pt x="145" y="3937"/>
                  </a:lnTo>
                  <a:lnTo>
                    <a:pt x="160" y="3966"/>
                  </a:lnTo>
                  <a:lnTo>
                    <a:pt x="176" y="3993"/>
                  </a:lnTo>
                  <a:lnTo>
                    <a:pt x="193" y="4021"/>
                  </a:lnTo>
                  <a:lnTo>
                    <a:pt x="210" y="4048"/>
                  </a:lnTo>
                  <a:lnTo>
                    <a:pt x="228" y="4076"/>
                  </a:lnTo>
                  <a:lnTo>
                    <a:pt x="246" y="4102"/>
                  </a:lnTo>
                  <a:lnTo>
                    <a:pt x="265" y="4127"/>
                  </a:lnTo>
                  <a:lnTo>
                    <a:pt x="284" y="4153"/>
                  </a:lnTo>
                  <a:lnTo>
                    <a:pt x="304" y="4178"/>
                  </a:lnTo>
                  <a:lnTo>
                    <a:pt x="325" y="4202"/>
                  </a:lnTo>
                  <a:lnTo>
                    <a:pt x="346" y="4226"/>
                  </a:lnTo>
                  <a:lnTo>
                    <a:pt x="368" y="4250"/>
                  </a:lnTo>
                  <a:lnTo>
                    <a:pt x="390" y="4273"/>
                  </a:lnTo>
                  <a:lnTo>
                    <a:pt x="413" y="4295"/>
                  </a:lnTo>
                  <a:lnTo>
                    <a:pt x="436" y="4317"/>
                  </a:lnTo>
                  <a:lnTo>
                    <a:pt x="461" y="4338"/>
                  </a:lnTo>
                  <a:lnTo>
                    <a:pt x="485" y="4358"/>
                  </a:lnTo>
                  <a:lnTo>
                    <a:pt x="509" y="4378"/>
                  </a:lnTo>
                  <a:lnTo>
                    <a:pt x="536" y="4398"/>
                  </a:lnTo>
                  <a:lnTo>
                    <a:pt x="561" y="4417"/>
                  </a:lnTo>
                  <a:lnTo>
                    <a:pt x="587" y="4435"/>
                  </a:lnTo>
                  <a:lnTo>
                    <a:pt x="615" y="4453"/>
                  </a:lnTo>
                  <a:lnTo>
                    <a:pt x="641" y="4470"/>
                  </a:lnTo>
                  <a:lnTo>
                    <a:pt x="669" y="4487"/>
                  </a:lnTo>
                  <a:lnTo>
                    <a:pt x="697" y="4503"/>
                  </a:lnTo>
                  <a:lnTo>
                    <a:pt x="725" y="4517"/>
                  </a:lnTo>
                  <a:lnTo>
                    <a:pt x="755" y="4532"/>
                  </a:lnTo>
                  <a:lnTo>
                    <a:pt x="784" y="4546"/>
                  </a:lnTo>
                  <a:lnTo>
                    <a:pt x="814" y="4559"/>
                  </a:lnTo>
                  <a:lnTo>
                    <a:pt x="843" y="4571"/>
                  </a:lnTo>
                  <a:lnTo>
                    <a:pt x="874" y="4583"/>
                  </a:lnTo>
                  <a:lnTo>
                    <a:pt x="905" y="4593"/>
                  </a:lnTo>
                  <a:lnTo>
                    <a:pt x="936" y="4603"/>
                  </a:lnTo>
                  <a:lnTo>
                    <a:pt x="968" y="4612"/>
                  </a:lnTo>
                  <a:lnTo>
                    <a:pt x="1000" y="4621"/>
                  </a:lnTo>
                  <a:lnTo>
                    <a:pt x="1031" y="4629"/>
                  </a:lnTo>
                  <a:lnTo>
                    <a:pt x="1064" y="4637"/>
                  </a:lnTo>
                  <a:lnTo>
                    <a:pt x="1097" y="4643"/>
                  </a:lnTo>
                  <a:lnTo>
                    <a:pt x="1129" y="4648"/>
                  </a:lnTo>
                  <a:lnTo>
                    <a:pt x="1162" y="4652"/>
                  </a:lnTo>
                  <a:lnTo>
                    <a:pt x="1196" y="4657"/>
                  </a:lnTo>
                  <a:lnTo>
                    <a:pt x="1229" y="4660"/>
                  </a:lnTo>
                  <a:lnTo>
                    <a:pt x="1263" y="4662"/>
                  </a:lnTo>
                  <a:lnTo>
                    <a:pt x="1298" y="4663"/>
                  </a:lnTo>
                  <a:lnTo>
                    <a:pt x="1332" y="4663"/>
                  </a:lnTo>
                  <a:lnTo>
                    <a:pt x="2622" y="4663"/>
                  </a:lnTo>
                  <a:lnTo>
                    <a:pt x="2622" y="4433"/>
                  </a:lnTo>
                  <a:lnTo>
                    <a:pt x="1332" y="4433"/>
                  </a:lnTo>
                  <a:lnTo>
                    <a:pt x="1332" y="4433"/>
                  </a:lnTo>
                  <a:lnTo>
                    <a:pt x="1303" y="4433"/>
                  </a:lnTo>
                  <a:lnTo>
                    <a:pt x="1275" y="4432"/>
                  </a:lnTo>
                  <a:lnTo>
                    <a:pt x="1247" y="4430"/>
                  </a:lnTo>
                  <a:lnTo>
                    <a:pt x="1219" y="4428"/>
                  </a:lnTo>
                  <a:lnTo>
                    <a:pt x="1191" y="4425"/>
                  </a:lnTo>
                  <a:lnTo>
                    <a:pt x="1164" y="4420"/>
                  </a:lnTo>
                  <a:lnTo>
                    <a:pt x="1137" y="4416"/>
                  </a:lnTo>
                  <a:lnTo>
                    <a:pt x="1110" y="4411"/>
                  </a:lnTo>
                  <a:lnTo>
                    <a:pt x="1083" y="4406"/>
                  </a:lnTo>
                  <a:lnTo>
                    <a:pt x="1056" y="4398"/>
                  </a:lnTo>
                  <a:lnTo>
                    <a:pt x="1030" y="4392"/>
                  </a:lnTo>
                  <a:lnTo>
                    <a:pt x="1004" y="4384"/>
                  </a:lnTo>
                  <a:lnTo>
                    <a:pt x="978" y="4375"/>
                  </a:lnTo>
                  <a:lnTo>
                    <a:pt x="953" y="4367"/>
                  </a:lnTo>
                  <a:lnTo>
                    <a:pt x="928" y="4357"/>
                  </a:lnTo>
                  <a:lnTo>
                    <a:pt x="903" y="4347"/>
                  </a:lnTo>
                  <a:lnTo>
                    <a:pt x="878" y="4336"/>
                  </a:lnTo>
                  <a:lnTo>
                    <a:pt x="854" y="4325"/>
                  </a:lnTo>
                  <a:lnTo>
                    <a:pt x="830" y="4313"/>
                  </a:lnTo>
                  <a:lnTo>
                    <a:pt x="807" y="4300"/>
                  </a:lnTo>
                  <a:lnTo>
                    <a:pt x="783" y="4288"/>
                  </a:lnTo>
                  <a:lnTo>
                    <a:pt x="760" y="4274"/>
                  </a:lnTo>
                  <a:lnTo>
                    <a:pt x="738" y="4259"/>
                  </a:lnTo>
                  <a:lnTo>
                    <a:pt x="716" y="4245"/>
                  </a:lnTo>
                  <a:lnTo>
                    <a:pt x="694" y="4230"/>
                  </a:lnTo>
                  <a:lnTo>
                    <a:pt x="673" y="4214"/>
                  </a:lnTo>
                  <a:lnTo>
                    <a:pt x="652" y="4198"/>
                  </a:lnTo>
                  <a:lnTo>
                    <a:pt x="630" y="4181"/>
                  </a:lnTo>
                  <a:lnTo>
                    <a:pt x="590" y="4146"/>
                  </a:lnTo>
                  <a:lnTo>
                    <a:pt x="552" y="4111"/>
                  </a:lnTo>
                  <a:lnTo>
                    <a:pt x="516" y="4072"/>
                  </a:lnTo>
                  <a:lnTo>
                    <a:pt x="482" y="4031"/>
                  </a:lnTo>
                  <a:lnTo>
                    <a:pt x="465" y="4011"/>
                  </a:lnTo>
                  <a:lnTo>
                    <a:pt x="448" y="3990"/>
                  </a:lnTo>
                  <a:lnTo>
                    <a:pt x="433" y="3969"/>
                  </a:lnTo>
                  <a:lnTo>
                    <a:pt x="417" y="3947"/>
                  </a:lnTo>
                  <a:lnTo>
                    <a:pt x="403" y="3925"/>
                  </a:lnTo>
                  <a:lnTo>
                    <a:pt x="389" y="3903"/>
                  </a:lnTo>
                  <a:lnTo>
                    <a:pt x="375" y="3880"/>
                  </a:lnTo>
                  <a:lnTo>
                    <a:pt x="363" y="3856"/>
                  </a:lnTo>
                  <a:lnTo>
                    <a:pt x="350" y="3832"/>
                  </a:lnTo>
                  <a:lnTo>
                    <a:pt x="338" y="3809"/>
                  </a:lnTo>
                  <a:lnTo>
                    <a:pt x="327" y="3785"/>
                  </a:lnTo>
                  <a:lnTo>
                    <a:pt x="316" y="3759"/>
                  </a:lnTo>
                  <a:lnTo>
                    <a:pt x="306" y="3735"/>
                  </a:lnTo>
                  <a:lnTo>
                    <a:pt x="296" y="3710"/>
                  </a:lnTo>
                  <a:lnTo>
                    <a:pt x="288" y="3685"/>
                  </a:lnTo>
                  <a:lnTo>
                    <a:pt x="279" y="3658"/>
                  </a:lnTo>
                  <a:lnTo>
                    <a:pt x="271" y="3633"/>
                  </a:lnTo>
                  <a:lnTo>
                    <a:pt x="264" y="3607"/>
                  </a:lnTo>
                  <a:lnTo>
                    <a:pt x="257" y="3580"/>
                  </a:lnTo>
                  <a:lnTo>
                    <a:pt x="252" y="3553"/>
                  </a:lnTo>
                  <a:lnTo>
                    <a:pt x="247" y="3526"/>
                  </a:lnTo>
                  <a:lnTo>
                    <a:pt x="242" y="3499"/>
                  </a:lnTo>
                  <a:lnTo>
                    <a:pt x="238" y="3472"/>
                  </a:lnTo>
                  <a:lnTo>
                    <a:pt x="235" y="3443"/>
                  </a:lnTo>
                  <a:lnTo>
                    <a:pt x="233" y="3416"/>
                  </a:lnTo>
                  <a:lnTo>
                    <a:pt x="231" y="3387"/>
                  </a:lnTo>
                  <a:lnTo>
                    <a:pt x="230" y="3360"/>
                  </a:lnTo>
                  <a:lnTo>
                    <a:pt x="230" y="3331"/>
                  </a:lnTo>
                  <a:lnTo>
                    <a:pt x="230" y="3331"/>
                  </a:lnTo>
                  <a:lnTo>
                    <a:pt x="231" y="3279"/>
                  </a:lnTo>
                  <a:lnTo>
                    <a:pt x="234" y="3227"/>
                  </a:lnTo>
                  <a:lnTo>
                    <a:pt x="240" y="3176"/>
                  </a:lnTo>
                  <a:lnTo>
                    <a:pt x="249" y="3126"/>
                  </a:lnTo>
                  <a:lnTo>
                    <a:pt x="259" y="3076"/>
                  </a:lnTo>
                  <a:lnTo>
                    <a:pt x="272" y="3028"/>
                  </a:lnTo>
                  <a:lnTo>
                    <a:pt x="287" y="2979"/>
                  </a:lnTo>
                  <a:lnTo>
                    <a:pt x="304" y="2933"/>
                  </a:lnTo>
                  <a:lnTo>
                    <a:pt x="323" y="2886"/>
                  </a:lnTo>
                  <a:lnTo>
                    <a:pt x="344" y="2841"/>
                  </a:lnTo>
                  <a:lnTo>
                    <a:pt x="367" y="2798"/>
                  </a:lnTo>
                  <a:lnTo>
                    <a:pt x="391" y="2755"/>
                  </a:lnTo>
                  <a:lnTo>
                    <a:pt x="419" y="2714"/>
                  </a:lnTo>
                  <a:lnTo>
                    <a:pt x="447" y="2674"/>
                  </a:lnTo>
                  <a:lnTo>
                    <a:pt x="477" y="2635"/>
                  </a:lnTo>
                  <a:lnTo>
                    <a:pt x="509" y="2598"/>
                  </a:lnTo>
                  <a:lnTo>
                    <a:pt x="542" y="2562"/>
                  </a:lnTo>
                  <a:lnTo>
                    <a:pt x="578" y="2527"/>
                  </a:lnTo>
                  <a:lnTo>
                    <a:pt x="614" y="2494"/>
                  </a:lnTo>
                  <a:lnTo>
                    <a:pt x="652" y="2463"/>
                  </a:lnTo>
                  <a:lnTo>
                    <a:pt x="692" y="2433"/>
                  </a:lnTo>
                  <a:lnTo>
                    <a:pt x="733" y="2406"/>
                  </a:lnTo>
                  <a:lnTo>
                    <a:pt x="775" y="2379"/>
                  </a:lnTo>
                  <a:lnTo>
                    <a:pt x="818" y="2355"/>
                  </a:lnTo>
                  <a:lnTo>
                    <a:pt x="862" y="2333"/>
                  </a:lnTo>
                  <a:lnTo>
                    <a:pt x="909" y="2313"/>
                  </a:lnTo>
                  <a:lnTo>
                    <a:pt x="956" y="2295"/>
                  </a:lnTo>
                  <a:lnTo>
                    <a:pt x="1004" y="2278"/>
                  </a:lnTo>
                  <a:lnTo>
                    <a:pt x="1053" y="2264"/>
                  </a:lnTo>
                  <a:lnTo>
                    <a:pt x="1103" y="2253"/>
                  </a:lnTo>
                  <a:lnTo>
                    <a:pt x="1153" y="2243"/>
                  </a:lnTo>
                  <a:lnTo>
                    <a:pt x="1205" y="2236"/>
                  </a:lnTo>
                  <a:lnTo>
                    <a:pt x="1307" y="2224"/>
                  </a:lnTo>
                  <a:lnTo>
                    <a:pt x="1307" y="2108"/>
                  </a:lnTo>
                  <a:lnTo>
                    <a:pt x="1307" y="2108"/>
                  </a:lnTo>
                  <a:lnTo>
                    <a:pt x="1307" y="2061"/>
                  </a:lnTo>
                  <a:lnTo>
                    <a:pt x="1310" y="2012"/>
                  </a:lnTo>
                  <a:lnTo>
                    <a:pt x="1313" y="1965"/>
                  </a:lnTo>
                  <a:lnTo>
                    <a:pt x="1317" y="1917"/>
                  </a:lnTo>
                  <a:lnTo>
                    <a:pt x="1322" y="1870"/>
                  </a:lnTo>
                  <a:lnTo>
                    <a:pt x="1328" y="1823"/>
                  </a:lnTo>
                  <a:lnTo>
                    <a:pt x="1337" y="1776"/>
                  </a:lnTo>
                  <a:lnTo>
                    <a:pt x="1345" y="1731"/>
                  </a:lnTo>
                  <a:lnTo>
                    <a:pt x="1355" y="1685"/>
                  </a:lnTo>
                  <a:lnTo>
                    <a:pt x="1366" y="1639"/>
                  </a:lnTo>
                  <a:lnTo>
                    <a:pt x="1378" y="1595"/>
                  </a:lnTo>
                  <a:lnTo>
                    <a:pt x="1392" y="1551"/>
                  </a:lnTo>
                  <a:lnTo>
                    <a:pt x="1407" y="1506"/>
                  </a:lnTo>
                  <a:lnTo>
                    <a:pt x="1421" y="1463"/>
                  </a:lnTo>
                  <a:lnTo>
                    <a:pt x="1438" y="1420"/>
                  </a:lnTo>
                  <a:lnTo>
                    <a:pt x="1455" y="1378"/>
                  </a:lnTo>
                  <a:lnTo>
                    <a:pt x="1473" y="1337"/>
                  </a:lnTo>
                  <a:lnTo>
                    <a:pt x="1493" y="1294"/>
                  </a:lnTo>
                  <a:lnTo>
                    <a:pt x="1513" y="1254"/>
                  </a:lnTo>
                  <a:lnTo>
                    <a:pt x="1534" y="1213"/>
                  </a:lnTo>
                  <a:lnTo>
                    <a:pt x="1556" y="1174"/>
                  </a:lnTo>
                  <a:lnTo>
                    <a:pt x="1579" y="1135"/>
                  </a:lnTo>
                  <a:lnTo>
                    <a:pt x="1604" y="1096"/>
                  </a:lnTo>
                  <a:lnTo>
                    <a:pt x="1629" y="1058"/>
                  </a:lnTo>
                  <a:lnTo>
                    <a:pt x="1654" y="1021"/>
                  </a:lnTo>
                  <a:lnTo>
                    <a:pt x="1681" y="986"/>
                  </a:lnTo>
                  <a:lnTo>
                    <a:pt x="1709" y="950"/>
                  </a:lnTo>
                  <a:lnTo>
                    <a:pt x="1737" y="914"/>
                  </a:lnTo>
                  <a:lnTo>
                    <a:pt x="1766" y="879"/>
                  </a:lnTo>
                  <a:lnTo>
                    <a:pt x="1797" y="845"/>
                  </a:lnTo>
                  <a:lnTo>
                    <a:pt x="1827" y="813"/>
                  </a:lnTo>
                  <a:lnTo>
                    <a:pt x="1859" y="781"/>
                  </a:lnTo>
                  <a:lnTo>
                    <a:pt x="1890" y="749"/>
                  </a:lnTo>
                  <a:lnTo>
                    <a:pt x="1924" y="718"/>
                  </a:lnTo>
                  <a:lnTo>
                    <a:pt x="1958" y="688"/>
                  </a:lnTo>
                  <a:lnTo>
                    <a:pt x="1992" y="659"/>
                  </a:lnTo>
                  <a:lnTo>
                    <a:pt x="2028" y="630"/>
                  </a:lnTo>
                  <a:lnTo>
                    <a:pt x="2063" y="603"/>
                  </a:lnTo>
                  <a:lnTo>
                    <a:pt x="2099" y="577"/>
                  </a:lnTo>
                  <a:lnTo>
                    <a:pt x="2137" y="551"/>
                  </a:lnTo>
                  <a:lnTo>
                    <a:pt x="2174" y="526"/>
                  </a:lnTo>
                  <a:lnTo>
                    <a:pt x="2213" y="502"/>
                  </a:lnTo>
                  <a:lnTo>
                    <a:pt x="2252" y="478"/>
                  </a:lnTo>
                  <a:lnTo>
                    <a:pt x="2292" y="456"/>
                  </a:lnTo>
                  <a:lnTo>
                    <a:pt x="2332" y="435"/>
                  </a:lnTo>
                  <a:lnTo>
                    <a:pt x="2372" y="415"/>
                  </a:lnTo>
                  <a:lnTo>
                    <a:pt x="2415" y="395"/>
                  </a:lnTo>
                  <a:lnTo>
                    <a:pt x="2456" y="377"/>
                  </a:lnTo>
                  <a:lnTo>
                    <a:pt x="2499" y="360"/>
                  </a:lnTo>
                  <a:lnTo>
                    <a:pt x="2541" y="344"/>
                  </a:lnTo>
                  <a:lnTo>
                    <a:pt x="2585" y="329"/>
                  </a:lnTo>
                  <a:lnTo>
                    <a:pt x="2629" y="314"/>
                  </a:lnTo>
                  <a:lnTo>
                    <a:pt x="2673" y="301"/>
                  </a:lnTo>
                  <a:lnTo>
                    <a:pt x="2718" y="289"/>
                  </a:lnTo>
                  <a:lnTo>
                    <a:pt x="2764" y="278"/>
                  </a:lnTo>
                  <a:lnTo>
                    <a:pt x="2809" y="268"/>
                  </a:lnTo>
                  <a:lnTo>
                    <a:pt x="2855" y="259"/>
                  </a:lnTo>
                  <a:lnTo>
                    <a:pt x="2902" y="251"/>
                  </a:lnTo>
                  <a:lnTo>
                    <a:pt x="2948" y="244"/>
                  </a:lnTo>
                  <a:lnTo>
                    <a:pt x="2996" y="239"/>
                  </a:lnTo>
                  <a:lnTo>
                    <a:pt x="3043" y="235"/>
                  </a:lnTo>
                  <a:lnTo>
                    <a:pt x="3090" y="232"/>
                  </a:lnTo>
                  <a:lnTo>
                    <a:pt x="3139" y="230"/>
                  </a:lnTo>
                  <a:lnTo>
                    <a:pt x="3187" y="230"/>
                  </a:lnTo>
                  <a:lnTo>
                    <a:pt x="3187" y="230"/>
                  </a:lnTo>
                  <a:lnTo>
                    <a:pt x="3231" y="230"/>
                  </a:lnTo>
                  <a:lnTo>
                    <a:pt x="3275" y="232"/>
                  </a:lnTo>
                  <a:lnTo>
                    <a:pt x="3318" y="234"/>
                  </a:lnTo>
                  <a:lnTo>
                    <a:pt x="3360" y="237"/>
                  </a:lnTo>
                  <a:lnTo>
                    <a:pt x="3404" y="242"/>
                  </a:lnTo>
                  <a:lnTo>
                    <a:pt x="3446" y="248"/>
                  </a:lnTo>
                  <a:lnTo>
                    <a:pt x="3489" y="254"/>
                  </a:lnTo>
                  <a:lnTo>
                    <a:pt x="3530" y="261"/>
                  </a:lnTo>
                  <a:lnTo>
                    <a:pt x="3572" y="270"/>
                  </a:lnTo>
                  <a:lnTo>
                    <a:pt x="3613" y="279"/>
                  </a:lnTo>
                  <a:lnTo>
                    <a:pt x="3655" y="289"/>
                  </a:lnTo>
                  <a:lnTo>
                    <a:pt x="3696" y="300"/>
                  </a:lnTo>
                  <a:lnTo>
                    <a:pt x="3736" y="312"/>
                  </a:lnTo>
                  <a:lnTo>
                    <a:pt x="3776" y="325"/>
                  </a:lnTo>
                  <a:lnTo>
                    <a:pt x="3816" y="338"/>
                  </a:lnTo>
                  <a:lnTo>
                    <a:pt x="3855" y="353"/>
                  </a:lnTo>
                  <a:lnTo>
                    <a:pt x="3894" y="368"/>
                  </a:lnTo>
                  <a:lnTo>
                    <a:pt x="3932" y="385"/>
                  </a:lnTo>
                  <a:lnTo>
                    <a:pt x="3970" y="401"/>
                  </a:lnTo>
                  <a:lnTo>
                    <a:pt x="4008" y="419"/>
                  </a:lnTo>
                  <a:lnTo>
                    <a:pt x="4045" y="438"/>
                  </a:lnTo>
                  <a:lnTo>
                    <a:pt x="4082" y="457"/>
                  </a:lnTo>
                  <a:lnTo>
                    <a:pt x="4118" y="477"/>
                  </a:lnTo>
                  <a:lnTo>
                    <a:pt x="4153" y="498"/>
                  </a:lnTo>
                  <a:lnTo>
                    <a:pt x="4189" y="521"/>
                  </a:lnTo>
                  <a:lnTo>
                    <a:pt x="4224" y="543"/>
                  </a:lnTo>
                  <a:lnTo>
                    <a:pt x="4258" y="566"/>
                  </a:lnTo>
                  <a:lnTo>
                    <a:pt x="4291" y="590"/>
                  </a:lnTo>
                  <a:lnTo>
                    <a:pt x="4325" y="616"/>
                  </a:lnTo>
                  <a:lnTo>
                    <a:pt x="4358" y="641"/>
                  </a:lnTo>
                  <a:lnTo>
                    <a:pt x="4389" y="667"/>
                  </a:lnTo>
                  <a:lnTo>
                    <a:pt x="4421" y="694"/>
                  </a:lnTo>
                  <a:lnTo>
                    <a:pt x="4452" y="721"/>
                  </a:lnTo>
                  <a:lnTo>
                    <a:pt x="4482" y="749"/>
                  </a:lnTo>
                  <a:lnTo>
                    <a:pt x="4512" y="778"/>
                  </a:lnTo>
                  <a:lnTo>
                    <a:pt x="4541" y="807"/>
                  </a:lnTo>
                  <a:lnTo>
                    <a:pt x="4570" y="838"/>
                  </a:lnTo>
                  <a:lnTo>
                    <a:pt x="4597" y="869"/>
                  </a:lnTo>
                  <a:lnTo>
                    <a:pt x="4625" y="900"/>
                  </a:lnTo>
                  <a:lnTo>
                    <a:pt x="4651" y="932"/>
                  </a:lnTo>
                  <a:lnTo>
                    <a:pt x="4676" y="964"/>
                  </a:lnTo>
                  <a:lnTo>
                    <a:pt x="4702" y="997"/>
                  </a:lnTo>
                  <a:lnTo>
                    <a:pt x="4726" y="1031"/>
                  </a:lnTo>
                  <a:lnTo>
                    <a:pt x="4749" y="1066"/>
                  </a:lnTo>
                  <a:lnTo>
                    <a:pt x="4772" y="1100"/>
                  </a:lnTo>
                  <a:lnTo>
                    <a:pt x="4794" y="1135"/>
                  </a:lnTo>
                  <a:lnTo>
                    <a:pt x="4815" y="1171"/>
                  </a:lnTo>
                  <a:lnTo>
                    <a:pt x="4837" y="1208"/>
                  </a:lnTo>
                  <a:lnTo>
                    <a:pt x="4856" y="1245"/>
                  </a:lnTo>
                  <a:lnTo>
                    <a:pt x="4875" y="1282"/>
                  </a:lnTo>
                  <a:lnTo>
                    <a:pt x="4893" y="1320"/>
                  </a:lnTo>
                  <a:lnTo>
                    <a:pt x="4910" y="1359"/>
                  </a:lnTo>
                  <a:lnTo>
                    <a:pt x="4927" y="1397"/>
                  </a:lnTo>
                  <a:lnTo>
                    <a:pt x="4942" y="1437"/>
                  </a:lnTo>
                  <a:lnTo>
                    <a:pt x="4957" y="1476"/>
                  </a:lnTo>
                  <a:lnTo>
                    <a:pt x="4972" y="1516"/>
                  </a:lnTo>
                  <a:lnTo>
                    <a:pt x="4984" y="1557"/>
                  </a:lnTo>
                  <a:lnTo>
                    <a:pt x="4996" y="1598"/>
                  </a:lnTo>
                  <a:lnTo>
                    <a:pt x="5007" y="1639"/>
                  </a:lnTo>
                  <a:lnTo>
                    <a:pt x="5018" y="1681"/>
                  </a:lnTo>
                  <a:lnTo>
                    <a:pt x="5027" y="1723"/>
                  </a:lnTo>
                  <a:lnTo>
                    <a:pt x="5036" y="1766"/>
                  </a:lnTo>
                  <a:lnTo>
                    <a:pt x="5043" y="1808"/>
                  </a:lnTo>
                  <a:lnTo>
                    <a:pt x="5050" y="1851"/>
                  </a:lnTo>
                  <a:lnTo>
                    <a:pt x="5067" y="1982"/>
                  </a:lnTo>
                  <a:lnTo>
                    <a:pt x="5194" y="1946"/>
                  </a:lnTo>
                  <a:lnTo>
                    <a:pt x="5194" y="1946"/>
                  </a:lnTo>
                  <a:lnTo>
                    <a:pt x="5236" y="1936"/>
                  </a:lnTo>
                  <a:lnTo>
                    <a:pt x="5278" y="1926"/>
                  </a:lnTo>
                  <a:lnTo>
                    <a:pt x="5321" y="1918"/>
                  </a:lnTo>
                  <a:lnTo>
                    <a:pt x="5363" y="1911"/>
                  </a:lnTo>
                  <a:lnTo>
                    <a:pt x="5405" y="1906"/>
                  </a:lnTo>
                  <a:lnTo>
                    <a:pt x="5447" y="1902"/>
                  </a:lnTo>
                  <a:lnTo>
                    <a:pt x="5489" y="1900"/>
                  </a:lnTo>
                  <a:lnTo>
                    <a:pt x="5530" y="1900"/>
                  </a:lnTo>
                  <a:lnTo>
                    <a:pt x="5530" y="1900"/>
                  </a:lnTo>
                  <a:lnTo>
                    <a:pt x="5563" y="1900"/>
                  </a:lnTo>
                  <a:lnTo>
                    <a:pt x="5595" y="1901"/>
                  </a:lnTo>
                  <a:lnTo>
                    <a:pt x="5626" y="1903"/>
                  </a:lnTo>
                  <a:lnTo>
                    <a:pt x="5658" y="1906"/>
                  </a:lnTo>
                  <a:lnTo>
                    <a:pt x="5689" y="1909"/>
                  </a:lnTo>
                  <a:lnTo>
                    <a:pt x="5720" y="1913"/>
                  </a:lnTo>
                  <a:lnTo>
                    <a:pt x="5751" y="1919"/>
                  </a:lnTo>
                  <a:lnTo>
                    <a:pt x="5781" y="1925"/>
                  </a:lnTo>
                  <a:lnTo>
                    <a:pt x="5811" y="1931"/>
                  </a:lnTo>
                  <a:lnTo>
                    <a:pt x="5841" y="1939"/>
                  </a:lnTo>
                  <a:lnTo>
                    <a:pt x="5871" y="1946"/>
                  </a:lnTo>
                  <a:lnTo>
                    <a:pt x="5900" y="1956"/>
                  </a:lnTo>
                  <a:lnTo>
                    <a:pt x="5929" y="1965"/>
                  </a:lnTo>
                  <a:lnTo>
                    <a:pt x="5958" y="1975"/>
                  </a:lnTo>
                  <a:lnTo>
                    <a:pt x="5986" y="1986"/>
                  </a:lnTo>
                  <a:lnTo>
                    <a:pt x="6014" y="1997"/>
                  </a:lnTo>
                  <a:lnTo>
                    <a:pt x="6042" y="2009"/>
                  </a:lnTo>
                  <a:lnTo>
                    <a:pt x="6069" y="2022"/>
                  </a:lnTo>
                  <a:lnTo>
                    <a:pt x="6097" y="2036"/>
                  </a:lnTo>
                  <a:lnTo>
                    <a:pt x="6123" y="2049"/>
                  </a:lnTo>
                  <a:lnTo>
                    <a:pt x="6149" y="2064"/>
                  </a:lnTo>
                  <a:lnTo>
                    <a:pt x="6176" y="2080"/>
                  </a:lnTo>
                  <a:lnTo>
                    <a:pt x="6201" y="2096"/>
                  </a:lnTo>
                  <a:lnTo>
                    <a:pt x="6226" y="2112"/>
                  </a:lnTo>
                  <a:lnTo>
                    <a:pt x="6251" y="2129"/>
                  </a:lnTo>
                  <a:lnTo>
                    <a:pt x="6275" y="2146"/>
                  </a:lnTo>
                  <a:lnTo>
                    <a:pt x="6298" y="2165"/>
                  </a:lnTo>
                  <a:lnTo>
                    <a:pt x="6321" y="2183"/>
                  </a:lnTo>
                  <a:lnTo>
                    <a:pt x="6344" y="2203"/>
                  </a:lnTo>
                  <a:lnTo>
                    <a:pt x="6367" y="2223"/>
                  </a:lnTo>
                  <a:lnTo>
                    <a:pt x="6389" y="2243"/>
                  </a:lnTo>
                  <a:lnTo>
                    <a:pt x="6410" y="2264"/>
                  </a:lnTo>
                  <a:lnTo>
                    <a:pt x="6431" y="2286"/>
                  </a:lnTo>
                  <a:lnTo>
                    <a:pt x="6451" y="2308"/>
                  </a:lnTo>
                  <a:lnTo>
                    <a:pt x="6471" y="2330"/>
                  </a:lnTo>
                  <a:lnTo>
                    <a:pt x="6491" y="2353"/>
                  </a:lnTo>
                  <a:lnTo>
                    <a:pt x="6509" y="2376"/>
                  </a:lnTo>
                  <a:lnTo>
                    <a:pt x="6528" y="2399"/>
                  </a:lnTo>
                  <a:lnTo>
                    <a:pt x="6545" y="2424"/>
                  </a:lnTo>
                  <a:lnTo>
                    <a:pt x="6563" y="2448"/>
                  </a:lnTo>
                  <a:lnTo>
                    <a:pt x="6578" y="2473"/>
                  </a:lnTo>
                  <a:lnTo>
                    <a:pt x="6594" y="2498"/>
                  </a:lnTo>
                  <a:lnTo>
                    <a:pt x="6610" y="2525"/>
                  </a:lnTo>
                  <a:lnTo>
                    <a:pt x="6625" y="2551"/>
                  </a:lnTo>
                  <a:lnTo>
                    <a:pt x="6639" y="2578"/>
                  </a:lnTo>
                  <a:lnTo>
                    <a:pt x="6652" y="2605"/>
                  </a:lnTo>
                  <a:lnTo>
                    <a:pt x="6665" y="2632"/>
                  </a:lnTo>
                  <a:lnTo>
                    <a:pt x="6677" y="2660"/>
                  </a:lnTo>
                  <a:lnTo>
                    <a:pt x="6688" y="2688"/>
                  </a:lnTo>
                  <a:lnTo>
                    <a:pt x="6700" y="2717"/>
                  </a:lnTo>
                  <a:lnTo>
                    <a:pt x="6709" y="2745"/>
                  </a:lnTo>
                  <a:lnTo>
                    <a:pt x="6719" y="2774"/>
                  </a:lnTo>
                  <a:lnTo>
                    <a:pt x="6728" y="2803"/>
                  </a:lnTo>
                  <a:lnTo>
                    <a:pt x="6736" y="2833"/>
                  </a:lnTo>
                  <a:lnTo>
                    <a:pt x="6743" y="2863"/>
                  </a:lnTo>
                  <a:lnTo>
                    <a:pt x="6749" y="2893"/>
                  </a:lnTo>
                  <a:lnTo>
                    <a:pt x="6756" y="2923"/>
                  </a:lnTo>
                  <a:lnTo>
                    <a:pt x="6761" y="2954"/>
                  </a:lnTo>
                  <a:lnTo>
                    <a:pt x="6765" y="2986"/>
                  </a:lnTo>
                  <a:lnTo>
                    <a:pt x="6768" y="3016"/>
                  </a:lnTo>
                  <a:lnTo>
                    <a:pt x="6771" y="3048"/>
                  </a:lnTo>
                  <a:lnTo>
                    <a:pt x="6774" y="3079"/>
                  </a:lnTo>
                  <a:lnTo>
                    <a:pt x="6775" y="3112"/>
                  </a:lnTo>
                  <a:lnTo>
                    <a:pt x="6775" y="3144"/>
                  </a:lnTo>
                  <a:lnTo>
                    <a:pt x="6775" y="3144"/>
                  </a:lnTo>
                  <a:lnTo>
                    <a:pt x="6775" y="3179"/>
                  </a:lnTo>
                  <a:lnTo>
                    <a:pt x="6772" y="3214"/>
                  </a:lnTo>
                  <a:lnTo>
                    <a:pt x="6769" y="3252"/>
                  </a:lnTo>
                  <a:lnTo>
                    <a:pt x="6766" y="3291"/>
                  </a:lnTo>
                  <a:lnTo>
                    <a:pt x="6751" y="3416"/>
                  </a:lnTo>
                  <a:lnTo>
                    <a:pt x="6877" y="3420"/>
                  </a:lnTo>
                  <a:lnTo>
                    <a:pt x="6877" y="3420"/>
                  </a:lnTo>
                  <a:lnTo>
                    <a:pt x="6902" y="3421"/>
                  </a:lnTo>
                  <a:lnTo>
                    <a:pt x="6927" y="3423"/>
                  </a:lnTo>
                  <a:lnTo>
                    <a:pt x="6952" y="3427"/>
                  </a:lnTo>
                  <a:lnTo>
                    <a:pt x="6977" y="3433"/>
                  </a:lnTo>
                  <a:lnTo>
                    <a:pt x="7000" y="3439"/>
                  </a:lnTo>
                  <a:lnTo>
                    <a:pt x="7024" y="3445"/>
                  </a:lnTo>
                  <a:lnTo>
                    <a:pt x="7048" y="3454"/>
                  </a:lnTo>
                  <a:lnTo>
                    <a:pt x="7070" y="3463"/>
                  </a:lnTo>
                  <a:lnTo>
                    <a:pt x="7091" y="3474"/>
                  </a:lnTo>
                  <a:lnTo>
                    <a:pt x="7113" y="3485"/>
                  </a:lnTo>
                  <a:lnTo>
                    <a:pt x="7133" y="3497"/>
                  </a:lnTo>
                  <a:lnTo>
                    <a:pt x="7153" y="3511"/>
                  </a:lnTo>
                  <a:lnTo>
                    <a:pt x="7172" y="3524"/>
                  </a:lnTo>
                  <a:lnTo>
                    <a:pt x="7191" y="3540"/>
                  </a:lnTo>
                  <a:lnTo>
                    <a:pt x="7209" y="3556"/>
                  </a:lnTo>
                  <a:lnTo>
                    <a:pt x="7226" y="3573"/>
                  </a:lnTo>
                  <a:lnTo>
                    <a:pt x="7242" y="3590"/>
                  </a:lnTo>
                  <a:lnTo>
                    <a:pt x="7257" y="3608"/>
                  </a:lnTo>
                  <a:lnTo>
                    <a:pt x="7271" y="3627"/>
                  </a:lnTo>
                  <a:lnTo>
                    <a:pt x="7285" y="3647"/>
                  </a:lnTo>
                  <a:lnTo>
                    <a:pt x="7298" y="3667"/>
                  </a:lnTo>
                  <a:lnTo>
                    <a:pt x="7309" y="3688"/>
                  </a:lnTo>
                  <a:lnTo>
                    <a:pt x="7321" y="3710"/>
                  </a:lnTo>
                  <a:lnTo>
                    <a:pt x="7330" y="3732"/>
                  </a:lnTo>
                  <a:lnTo>
                    <a:pt x="7339" y="3754"/>
                  </a:lnTo>
                  <a:lnTo>
                    <a:pt x="7346" y="3777"/>
                  </a:lnTo>
                  <a:lnTo>
                    <a:pt x="7353" y="3802"/>
                  </a:lnTo>
                  <a:lnTo>
                    <a:pt x="7359" y="3825"/>
                  </a:lnTo>
                  <a:lnTo>
                    <a:pt x="7363" y="3850"/>
                  </a:lnTo>
                  <a:lnTo>
                    <a:pt x="7366" y="3874"/>
                  </a:lnTo>
                  <a:lnTo>
                    <a:pt x="7367" y="3901"/>
                  </a:lnTo>
                  <a:lnTo>
                    <a:pt x="7368" y="3926"/>
                  </a:lnTo>
                  <a:lnTo>
                    <a:pt x="7368" y="3926"/>
                  </a:lnTo>
                  <a:lnTo>
                    <a:pt x="7367" y="3952"/>
                  </a:lnTo>
                  <a:lnTo>
                    <a:pt x="7365" y="3978"/>
                  </a:lnTo>
                  <a:lnTo>
                    <a:pt x="7362" y="4003"/>
                  </a:lnTo>
                  <a:lnTo>
                    <a:pt x="7358" y="4028"/>
                  </a:lnTo>
                  <a:lnTo>
                    <a:pt x="7352" y="4053"/>
                  </a:lnTo>
                  <a:lnTo>
                    <a:pt x="7345" y="4077"/>
                  </a:lnTo>
                  <a:lnTo>
                    <a:pt x="7338" y="4100"/>
                  </a:lnTo>
                  <a:lnTo>
                    <a:pt x="7328" y="4123"/>
                  </a:lnTo>
                  <a:lnTo>
                    <a:pt x="7318" y="4145"/>
                  </a:lnTo>
                  <a:lnTo>
                    <a:pt x="7307" y="4167"/>
                  </a:lnTo>
                  <a:lnTo>
                    <a:pt x="7294" y="4189"/>
                  </a:lnTo>
                  <a:lnTo>
                    <a:pt x="7282" y="4210"/>
                  </a:lnTo>
                  <a:lnTo>
                    <a:pt x="7267" y="4230"/>
                  </a:lnTo>
                  <a:lnTo>
                    <a:pt x="7252" y="4249"/>
                  </a:lnTo>
                  <a:lnTo>
                    <a:pt x="7236" y="4267"/>
                  </a:lnTo>
                  <a:lnTo>
                    <a:pt x="7220" y="4284"/>
                  </a:lnTo>
                  <a:lnTo>
                    <a:pt x="7202" y="4301"/>
                  </a:lnTo>
                  <a:lnTo>
                    <a:pt x="7184" y="4317"/>
                  </a:lnTo>
                  <a:lnTo>
                    <a:pt x="7164" y="4333"/>
                  </a:lnTo>
                  <a:lnTo>
                    <a:pt x="7145" y="4347"/>
                  </a:lnTo>
                  <a:lnTo>
                    <a:pt x="7124" y="4360"/>
                  </a:lnTo>
                  <a:lnTo>
                    <a:pt x="7102" y="4372"/>
                  </a:lnTo>
                  <a:lnTo>
                    <a:pt x="7080" y="4384"/>
                  </a:lnTo>
                  <a:lnTo>
                    <a:pt x="7058" y="4394"/>
                  </a:lnTo>
                  <a:lnTo>
                    <a:pt x="7035" y="4403"/>
                  </a:lnTo>
                  <a:lnTo>
                    <a:pt x="7012" y="4411"/>
                  </a:lnTo>
                  <a:lnTo>
                    <a:pt x="6988" y="4417"/>
                  </a:lnTo>
                  <a:lnTo>
                    <a:pt x="6963" y="4424"/>
                  </a:lnTo>
                  <a:lnTo>
                    <a:pt x="6938" y="4428"/>
                  </a:lnTo>
                  <a:lnTo>
                    <a:pt x="6913" y="4431"/>
                  </a:lnTo>
                  <a:lnTo>
                    <a:pt x="6886" y="4433"/>
                  </a:lnTo>
                  <a:lnTo>
                    <a:pt x="6861" y="4433"/>
                  </a:lnTo>
                  <a:lnTo>
                    <a:pt x="6840" y="4433"/>
                  </a:lnTo>
                  <a:lnTo>
                    <a:pt x="6840" y="4433"/>
                  </a:lnTo>
                  <a:lnTo>
                    <a:pt x="6825" y="4433"/>
                  </a:lnTo>
                  <a:lnTo>
                    <a:pt x="6807" y="4434"/>
                  </a:lnTo>
                  <a:lnTo>
                    <a:pt x="4593" y="4433"/>
                  </a:lnTo>
                  <a:lnTo>
                    <a:pt x="4593" y="4663"/>
                  </a:lnTo>
                  <a:lnTo>
                    <a:pt x="6903" y="4663"/>
                  </a:lnTo>
                  <a:lnTo>
                    <a:pt x="6903" y="4662"/>
                  </a:lnTo>
                  <a:lnTo>
                    <a:pt x="6903" y="4662"/>
                  </a:lnTo>
                  <a:lnTo>
                    <a:pt x="6939" y="4659"/>
                  </a:lnTo>
                  <a:lnTo>
                    <a:pt x="6975" y="4655"/>
                  </a:lnTo>
                  <a:lnTo>
                    <a:pt x="7010" y="4648"/>
                  </a:lnTo>
                  <a:lnTo>
                    <a:pt x="7045" y="4640"/>
                  </a:lnTo>
                  <a:lnTo>
                    <a:pt x="7078" y="4630"/>
                  </a:lnTo>
                  <a:lnTo>
                    <a:pt x="7111" y="4620"/>
                  </a:lnTo>
                  <a:lnTo>
                    <a:pt x="7144" y="4607"/>
                  </a:lnTo>
                  <a:lnTo>
                    <a:pt x="7175" y="4593"/>
                  </a:lnTo>
                  <a:lnTo>
                    <a:pt x="7206" y="4578"/>
                  </a:lnTo>
                  <a:lnTo>
                    <a:pt x="7235" y="4561"/>
                  </a:lnTo>
                  <a:lnTo>
                    <a:pt x="7265" y="4543"/>
                  </a:lnTo>
                  <a:lnTo>
                    <a:pt x="7293" y="4523"/>
                  </a:lnTo>
                  <a:lnTo>
                    <a:pt x="7321" y="4502"/>
                  </a:lnTo>
                  <a:lnTo>
                    <a:pt x="7346" y="4481"/>
                  </a:lnTo>
                  <a:lnTo>
                    <a:pt x="7371" y="4457"/>
                  </a:lnTo>
                  <a:lnTo>
                    <a:pt x="7396" y="4433"/>
                  </a:lnTo>
                  <a:lnTo>
                    <a:pt x="7419" y="4408"/>
                  </a:lnTo>
                  <a:lnTo>
                    <a:pt x="7440" y="4381"/>
                  </a:lnTo>
                  <a:lnTo>
                    <a:pt x="7461" y="4354"/>
                  </a:lnTo>
                  <a:lnTo>
                    <a:pt x="7480" y="4326"/>
                  </a:lnTo>
                  <a:lnTo>
                    <a:pt x="7498" y="4296"/>
                  </a:lnTo>
                  <a:lnTo>
                    <a:pt x="7515" y="4266"/>
                  </a:lnTo>
                  <a:lnTo>
                    <a:pt x="7530" y="4235"/>
                  </a:lnTo>
                  <a:lnTo>
                    <a:pt x="7544" y="4203"/>
                  </a:lnTo>
                  <a:lnTo>
                    <a:pt x="7556" y="4171"/>
                  </a:lnTo>
                  <a:lnTo>
                    <a:pt x="7566" y="4138"/>
                  </a:lnTo>
                  <a:lnTo>
                    <a:pt x="7576" y="4104"/>
                  </a:lnTo>
                  <a:lnTo>
                    <a:pt x="7584" y="4069"/>
                  </a:lnTo>
                  <a:lnTo>
                    <a:pt x="7590" y="4035"/>
                  </a:lnTo>
                  <a:lnTo>
                    <a:pt x="7594" y="3999"/>
                  </a:lnTo>
                  <a:lnTo>
                    <a:pt x="7597" y="3963"/>
                  </a:lnTo>
                  <a:lnTo>
                    <a:pt x="7598" y="3926"/>
                  </a:lnTo>
                  <a:lnTo>
                    <a:pt x="7598" y="3926"/>
                  </a:lnTo>
                  <a:lnTo>
                    <a:pt x="7597" y="3892"/>
                  </a:lnTo>
                  <a:lnTo>
                    <a:pt x="7595" y="3860"/>
                  </a:lnTo>
                  <a:lnTo>
                    <a:pt x="7592" y="3827"/>
                  </a:lnTo>
                  <a:lnTo>
                    <a:pt x="7586" y="3794"/>
                  </a:lnTo>
                  <a:lnTo>
                    <a:pt x="7580" y="3763"/>
                  </a:lnTo>
                  <a:lnTo>
                    <a:pt x="7573" y="3731"/>
                  </a:lnTo>
                  <a:lnTo>
                    <a:pt x="7563" y="3700"/>
                  </a:lnTo>
                  <a:lnTo>
                    <a:pt x="7553" y="3671"/>
                  </a:lnTo>
                  <a:lnTo>
                    <a:pt x="7541" y="3641"/>
                  </a:lnTo>
                  <a:lnTo>
                    <a:pt x="7528" y="3612"/>
                  </a:lnTo>
                  <a:lnTo>
                    <a:pt x="7515" y="3583"/>
                  </a:lnTo>
                  <a:lnTo>
                    <a:pt x="7500" y="3556"/>
                  </a:lnTo>
                  <a:lnTo>
                    <a:pt x="7484" y="3530"/>
                  </a:lnTo>
                  <a:lnTo>
                    <a:pt x="7466" y="3503"/>
                  </a:lnTo>
                  <a:lnTo>
                    <a:pt x="7448" y="3479"/>
                  </a:lnTo>
                  <a:lnTo>
                    <a:pt x="7428" y="3454"/>
                  </a:lnTo>
                  <a:lnTo>
                    <a:pt x="7408" y="3430"/>
                  </a:lnTo>
                  <a:lnTo>
                    <a:pt x="7387" y="3408"/>
                  </a:lnTo>
                  <a:lnTo>
                    <a:pt x="7365" y="3386"/>
                  </a:lnTo>
                  <a:lnTo>
                    <a:pt x="7342" y="3366"/>
                  </a:lnTo>
                  <a:lnTo>
                    <a:pt x="7318" y="3346"/>
                  </a:lnTo>
                  <a:lnTo>
                    <a:pt x="7292" y="3327"/>
                  </a:lnTo>
                  <a:lnTo>
                    <a:pt x="7267" y="3309"/>
                  </a:lnTo>
                  <a:lnTo>
                    <a:pt x="7241" y="3293"/>
                  </a:lnTo>
                  <a:lnTo>
                    <a:pt x="7213" y="3278"/>
                  </a:lnTo>
                  <a:lnTo>
                    <a:pt x="7185" y="3263"/>
                  </a:lnTo>
                  <a:lnTo>
                    <a:pt x="7156" y="3250"/>
                  </a:lnTo>
                  <a:lnTo>
                    <a:pt x="7127" y="3239"/>
                  </a:lnTo>
                  <a:lnTo>
                    <a:pt x="7097" y="3228"/>
                  </a:lnTo>
                  <a:lnTo>
                    <a:pt x="7067" y="3219"/>
                  </a:lnTo>
                  <a:lnTo>
                    <a:pt x="7035" y="3210"/>
                  </a:lnTo>
                  <a:lnTo>
                    <a:pt x="7003" y="3203"/>
                  </a:lnTo>
                  <a:lnTo>
                    <a:pt x="7003" y="3203"/>
                  </a:lnTo>
                  <a:close/>
                  <a:moveTo>
                    <a:pt x="6460" y="3341"/>
                  </a:moveTo>
                  <a:lnTo>
                    <a:pt x="6460" y="3341"/>
                  </a:lnTo>
                  <a:lnTo>
                    <a:pt x="6465" y="3308"/>
                  </a:lnTo>
                  <a:lnTo>
                    <a:pt x="6467" y="3278"/>
                  </a:lnTo>
                  <a:lnTo>
                    <a:pt x="6468" y="3248"/>
                  </a:lnTo>
                  <a:lnTo>
                    <a:pt x="6469" y="3221"/>
                  </a:lnTo>
                  <a:lnTo>
                    <a:pt x="6469" y="3221"/>
                  </a:lnTo>
                  <a:lnTo>
                    <a:pt x="6469" y="3194"/>
                  </a:lnTo>
                  <a:lnTo>
                    <a:pt x="6468" y="3168"/>
                  </a:lnTo>
                  <a:lnTo>
                    <a:pt x="6466" y="3143"/>
                  </a:lnTo>
                  <a:lnTo>
                    <a:pt x="6464" y="3116"/>
                  </a:lnTo>
                  <a:lnTo>
                    <a:pt x="6460" y="3091"/>
                  </a:lnTo>
                  <a:lnTo>
                    <a:pt x="6457" y="3066"/>
                  </a:lnTo>
                  <a:lnTo>
                    <a:pt x="6453" y="3040"/>
                  </a:lnTo>
                  <a:lnTo>
                    <a:pt x="6448" y="3016"/>
                  </a:lnTo>
                  <a:lnTo>
                    <a:pt x="6436" y="2967"/>
                  </a:lnTo>
                  <a:lnTo>
                    <a:pt x="6422" y="2919"/>
                  </a:lnTo>
                  <a:lnTo>
                    <a:pt x="6407" y="2872"/>
                  </a:lnTo>
                  <a:lnTo>
                    <a:pt x="6389" y="2825"/>
                  </a:lnTo>
                  <a:lnTo>
                    <a:pt x="6369" y="2781"/>
                  </a:lnTo>
                  <a:lnTo>
                    <a:pt x="6346" y="2737"/>
                  </a:lnTo>
                  <a:lnTo>
                    <a:pt x="6321" y="2695"/>
                  </a:lnTo>
                  <a:lnTo>
                    <a:pt x="6295" y="2653"/>
                  </a:lnTo>
                  <a:lnTo>
                    <a:pt x="6266" y="2613"/>
                  </a:lnTo>
                  <a:lnTo>
                    <a:pt x="6237" y="2575"/>
                  </a:lnTo>
                  <a:lnTo>
                    <a:pt x="6205" y="2539"/>
                  </a:lnTo>
                  <a:lnTo>
                    <a:pt x="6171" y="2503"/>
                  </a:lnTo>
                  <a:lnTo>
                    <a:pt x="6136" y="2469"/>
                  </a:lnTo>
                  <a:lnTo>
                    <a:pt x="6099" y="2437"/>
                  </a:lnTo>
                  <a:lnTo>
                    <a:pt x="6061" y="2408"/>
                  </a:lnTo>
                  <a:lnTo>
                    <a:pt x="6021" y="2379"/>
                  </a:lnTo>
                  <a:lnTo>
                    <a:pt x="5980" y="2353"/>
                  </a:lnTo>
                  <a:lnTo>
                    <a:pt x="5937" y="2328"/>
                  </a:lnTo>
                  <a:lnTo>
                    <a:pt x="5893" y="2306"/>
                  </a:lnTo>
                  <a:lnTo>
                    <a:pt x="5849" y="2286"/>
                  </a:lnTo>
                  <a:lnTo>
                    <a:pt x="5802" y="2268"/>
                  </a:lnTo>
                  <a:lnTo>
                    <a:pt x="5755" y="2251"/>
                  </a:lnTo>
                  <a:lnTo>
                    <a:pt x="5708" y="2237"/>
                  </a:lnTo>
                  <a:lnTo>
                    <a:pt x="5658" y="2226"/>
                  </a:lnTo>
                  <a:lnTo>
                    <a:pt x="5634" y="2221"/>
                  </a:lnTo>
                  <a:lnTo>
                    <a:pt x="5608" y="2217"/>
                  </a:lnTo>
                  <a:lnTo>
                    <a:pt x="5583" y="2214"/>
                  </a:lnTo>
                  <a:lnTo>
                    <a:pt x="5558" y="2211"/>
                  </a:lnTo>
                  <a:lnTo>
                    <a:pt x="5531" y="2209"/>
                  </a:lnTo>
                  <a:lnTo>
                    <a:pt x="5506" y="2206"/>
                  </a:lnTo>
                  <a:lnTo>
                    <a:pt x="5480" y="2205"/>
                  </a:lnTo>
                  <a:lnTo>
                    <a:pt x="5453" y="2205"/>
                  </a:lnTo>
                  <a:lnTo>
                    <a:pt x="5453" y="2205"/>
                  </a:lnTo>
                  <a:lnTo>
                    <a:pt x="5420" y="2206"/>
                  </a:lnTo>
                  <a:lnTo>
                    <a:pt x="5386" y="2208"/>
                  </a:lnTo>
                  <a:lnTo>
                    <a:pt x="5352" y="2211"/>
                  </a:lnTo>
                  <a:lnTo>
                    <a:pt x="5317" y="2215"/>
                  </a:lnTo>
                  <a:lnTo>
                    <a:pt x="5283" y="2221"/>
                  </a:lnTo>
                  <a:lnTo>
                    <a:pt x="5249" y="2228"/>
                  </a:lnTo>
                  <a:lnTo>
                    <a:pt x="5214" y="2235"/>
                  </a:lnTo>
                  <a:lnTo>
                    <a:pt x="5179" y="2244"/>
                  </a:lnTo>
                  <a:lnTo>
                    <a:pt x="5241" y="2466"/>
                  </a:lnTo>
                  <a:lnTo>
                    <a:pt x="5241" y="2466"/>
                  </a:lnTo>
                  <a:lnTo>
                    <a:pt x="5268" y="2458"/>
                  </a:lnTo>
                  <a:lnTo>
                    <a:pt x="5295" y="2452"/>
                  </a:lnTo>
                  <a:lnTo>
                    <a:pt x="5322" y="2447"/>
                  </a:lnTo>
                  <a:lnTo>
                    <a:pt x="5349" y="2443"/>
                  </a:lnTo>
                  <a:lnTo>
                    <a:pt x="5375" y="2439"/>
                  </a:lnTo>
                  <a:lnTo>
                    <a:pt x="5402" y="2437"/>
                  </a:lnTo>
                  <a:lnTo>
                    <a:pt x="5428" y="2435"/>
                  </a:lnTo>
                  <a:lnTo>
                    <a:pt x="5453" y="2435"/>
                  </a:lnTo>
                  <a:lnTo>
                    <a:pt x="5453" y="2435"/>
                  </a:lnTo>
                  <a:lnTo>
                    <a:pt x="5495" y="2436"/>
                  </a:lnTo>
                  <a:lnTo>
                    <a:pt x="5534" y="2439"/>
                  </a:lnTo>
                  <a:lnTo>
                    <a:pt x="5574" y="2445"/>
                  </a:lnTo>
                  <a:lnTo>
                    <a:pt x="5612" y="2451"/>
                  </a:lnTo>
                  <a:lnTo>
                    <a:pt x="5650" y="2459"/>
                  </a:lnTo>
                  <a:lnTo>
                    <a:pt x="5687" y="2471"/>
                  </a:lnTo>
                  <a:lnTo>
                    <a:pt x="5723" y="2483"/>
                  </a:lnTo>
                  <a:lnTo>
                    <a:pt x="5759" y="2497"/>
                  </a:lnTo>
                  <a:lnTo>
                    <a:pt x="5794" y="2513"/>
                  </a:lnTo>
                  <a:lnTo>
                    <a:pt x="5828" y="2530"/>
                  </a:lnTo>
                  <a:lnTo>
                    <a:pt x="5860" y="2549"/>
                  </a:lnTo>
                  <a:lnTo>
                    <a:pt x="5892" y="2569"/>
                  </a:lnTo>
                  <a:lnTo>
                    <a:pt x="5924" y="2591"/>
                  </a:lnTo>
                  <a:lnTo>
                    <a:pt x="5953" y="2614"/>
                  </a:lnTo>
                  <a:lnTo>
                    <a:pt x="5982" y="2640"/>
                  </a:lnTo>
                  <a:lnTo>
                    <a:pt x="6009" y="2665"/>
                  </a:lnTo>
                  <a:lnTo>
                    <a:pt x="6034" y="2692"/>
                  </a:lnTo>
                  <a:lnTo>
                    <a:pt x="6060" y="2721"/>
                  </a:lnTo>
                  <a:lnTo>
                    <a:pt x="6083" y="2750"/>
                  </a:lnTo>
                  <a:lnTo>
                    <a:pt x="6105" y="2782"/>
                  </a:lnTo>
                  <a:lnTo>
                    <a:pt x="6125" y="2814"/>
                  </a:lnTo>
                  <a:lnTo>
                    <a:pt x="6144" y="2846"/>
                  </a:lnTo>
                  <a:lnTo>
                    <a:pt x="6161" y="2880"/>
                  </a:lnTo>
                  <a:lnTo>
                    <a:pt x="6177" y="2915"/>
                  </a:lnTo>
                  <a:lnTo>
                    <a:pt x="6191" y="2951"/>
                  </a:lnTo>
                  <a:lnTo>
                    <a:pt x="6203" y="2987"/>
                  </a:lnTo>
                  <a:lnTo>
                    <a:pt x="6214" y="3025"/>
                  </a:lnTo>
                  <a:lnTo>
                    <a:pt x="6223" y="3063"/>
                  </a:lnTo>
                  <a:lnTo>
                    <a:pt x="6229" y="3101"/>
                  </a:lnTo>
                  <a:lnTo>
                    <a:pt x="6235" y="3141"/>
                  </a:lnTo>
                  <a:lnTo>
                    <a:pt x="6238" y="3180"/>
                  </a:lnTo>
                  <a:lnTo>
                    <a:pt x="6239" y="3221"/>
                  </a:lnTo>
                  <a:lnTo>
                    <a:pt x="6239" y="3221"/>
                  </a:lnTo>
                  <a:lnTo>
                    <a:pt x="6239" y="3242"/>
                  </a:lnTo>
                  <a:lnTo>
                    <a:pt x="6237" y="3264"/>
                  </a:lnTo>
                  <a:lnTo>
                    <a:pt x="6236" y="3288"/>
                  </a:lnTo>
                  <a:lnTo>
                    <a:pt x="6233" y="3315"/>
                  </a:lnTo>
                  <a:lnTo>
                    <a:pt x="6460" y="3341"/>
                  </a:lnTo>
                  <a:close/>
                  <a:moveTo>
                    <a:pt x="3264" y="765"/>
                  </a:moveTo>
                  <a:lnTo>
                    <a:pt x="3264" y="535"/>
                  </a:lnTo>
                  <a:lnTo>
                    <a:pt x="3264" y="535"/>
                  </a:lnTo>
                  <a:lnTo>
                    <a:pt x="3221" y="536"/>
                  </a:lnTo>
                  <a:lnTo>
                    <a:pt x="3179" y="537"/>
                  </a:lnTo>
                  <a:lnTo>
                    <a:pt x="3137" y="541"/>
                  </a:lnTo>
                  <a:lnTo>
                    <a:pt x="3096" y="544"/>
                  </a:lnTo>
                  <a:lnTo>
                    <a:pt x="3054" y="549"/>
                  </a:lnTo>
                  <a:lnTo>
                    <a:pt x="3012" y="554"/>
                  </a:lnTo>
                  <a:lnTo>
                    <a:pt x="2972" y="562"/>
                  </a:lnTo>
                  <a:lnTo>
                    <a:pt x="2931" y="569"/>
                  </a:lnTo>
                  <a:lnTo>
                    <a:pt x="2891" y="578"/>
                  </a:lnTo>
                  <a:lnTo>
                    <a:pt x="2852" y="587"/>
                  </a:lnTo>
                  <a:lnTo>
                    <a:pt x="2813" y="599"/>
                  </a:lnTo>
                  <a:lnTo>
                    <a:pt x="2774" y="610"/>
                  </a:lnTo>
                  <a:lnTo>
                    <a:pt x="2735" y="622"/>
                  </a:lnTo>
                  <a:lnTo>
                    <a:pt x="2697" y="636"/>
                  </a:lnTo>
                  <a:lnTo>
                    <a:pt x="2659" y="650"/>
                  </a:lnTo>
                  <a:lnTo>
                    <a:pt x="2622" y="665"/>
                  </a:lnTo>
                  <a:lnTo>
                    <a:pt x="2585" y="681"/>
                  </a:lnTo>
                  <a:lnTo>
                    <a:pt x="2550" y="698"/>
                  </a:lnTo>
                  <a:lnTo>
                    <a:pt x="2514" y="716"/>
                  </a:lnTo>
                  <a:lnTo>
                    <a:pt x="2478" y="735"/>
                  </a:lnTo>
                  <a:lnTo>
                    <a:pt x="2443" y="754"/>
                  </a:lnTo>
                  <a:lnTo>
                    <a:pt x="2409" y="774"/>
                  </a:lnTo>
                  <a:lnTo>
                    <a:pt x="2374" y="795"/>
                  </a:lnTo>
                  <a:lnTo>
                    <a:pt x="2342" y="817"/>
                  </a:lnTo>
                  <a:lnTo>
                    <a:pt x="2309" y="839"/>
                  </a:lnTo>
                  <a:lnTo>
                    <a:pt x="2277" y="862"/>
                  </a:lnTo>
                  <a:lnTo>
                    <a:pt x="2246" y="886"/>
                  </a:lnTo>
                  <a:lnTo>
                    <a:pt x="2214" y="912"/>
                  </a:lnTo>
                  <a:lnTo>
                    <a:pt x="2185" y="937"/>
                  </a:lnTo>
                  <a:lnTo>
                    <a:pt x="2155" y="963"/>
                  </a:lnTo>
                  <a:lnTo>
                    <a:pt x="2126" y="990"/>
                  </a:lnTo>
                  <a:lnTo>
                    <a:pt x="2097" y="1018"/>
                  </a:lnTo>
                  <a:lnTo>
                    <a:pt x="2070" y="1046"/>
                  </a:lnTo>
                  <a:lnTo>
                    <a:pt x="2042" y="1075"/>
                  </a:lnTo>
                  <a:lnTo>
                    <a:pt x="2016" y="1105"/>
                  </a:lnTo>
                  <a:lnTo>
                    <a:pt x="1991" y="1134"/>
                  </a:lnTo>
                  <a:lnTo>
                    <a:pt x="1966" y="1166"/>
                  </a:lnTo>
                  <a:lnTo>
                    <a:pt x="1942" y="1196"/>
                  </a:lnTo>
                  <a:lnTo>
                    <a:pt x="1918" y="1229"/>
                  </a:lnTo>
                  <a:lnTo>
                    <a:pt x="1896" y="1261"/>
                  </a:lnTo>
                  <a:lnTo>
                    <a:pt x="1874" y="1294"/>
                  </a:lnTo>
                  <a:lnTo>
                    <a:pt x="1853" y="1328"/>
                  </a:lnTo>
                  <a:lnTo>
                    <a:pt x="1833" y="1362"/>
                  </a:lnTo>
                  <a:lnTo>
                    <a:pt x="1812" y="1397"/>
                  </a:lnTo>
                  <a:lnTo>
                    <a:pt x="1795" y="1433"/>
                  </a:lnTo>
                  <a:lnTo>
                    <a:pt x="1777" y="1467"/>
                  </a:lnTo>
                  <a:lnTo>
                    <a:pt x="1760" y="1504"/>
                  </a:lnTo>
                  <a:lnTo>
                    <a:pt x="1743" y="1541"/>
                  </a:lnTo>
                  <a:lnTo>
                    <a:pt x="1728" y="1578"/>
                  </a:lnTo>
                  <a:lnTo>
                    <a:pt x="1713" y="1615"/>
                  </a:lnTo>
                  <a:lnTo>
                    <a:pt x="1701" y="1654"/>
                  </a:lnTo>
                  <a:lnTo>
                    <a:pt x="1688" y="1692"/>
                  </a:lnTo>
                  <a:lnTo>
                    <a:pt x="1676" y="1731"/>
                  </a:lnTo>
                  <a:lnTo>
                    <a:pt x="1666" y="1770"/>
                  </a:lnTo>
                  <a:lnTo>
                    <a:pt x="1655" y="1810"/>
                  </a:lnTo>
                  <a:lnTo>
                    <a:pt x="1647" y="1849"/>
                  </a:lnTo>
                  <a:lnTo>
                    <a:pt x="1640" y="1890"/>
                  </a:lnTo>
                  <a:lnTo>
                    <a:pt x="1632" y="1930"/>
                  </a:lnTo>
                  <a:lnTo>
                    <a:pt x="1627" y="1971"/>
                  </a:lnTo>
                  <a:lnTo>
                    <a:pt x="1622" y="2012"/>
                  </a:lnTo>
                  <a:lnTo>
                    <a:pt x="1618" y="2055"/>
                  </a:lnTo>
                  <a:lnTo>
                    <a:pt x="1615" y="2097"/>
                  </a:lnTo>
                  <a:lnTo>
                    <a:pt x="1614" y="2139"/>
                  </a:lnTo>
                  <a:lnTo>
                    <a:pt x="1613" y="2181"/>
                  </a:lnTo>
                  <a:lnTo>
                    <a:pt x="1614" y="2195"/>
                  </a:lnTo>
                  <a:lnTo>
                    <a:pt x="1843" y="2190"/>
                  </a:lnTo>
                  <a:lnTo>
                    <a:pt x="1843" y="2179"/>
                  </a:lnTo>
                  <a:lnTo>
                    <a:pt x="1843" y="2179"/>
                  </a:lnTo>
                  <a:lnTo>
                    <a:pt x="1844" y="2142"/>
                  </a:lnTo>
                  <a:lnTo>
                    <a:pt x="1845" y="2106"/>
                  </a:lnTo>
                  <a:lnTo>
                    <a:pt x="1847" y="2070"/>
                  </a:lnTo>
                  <a:lnTo>
                    <a:pt x="1850" y="2035"/>
                  </a:lnTo>
                  <a:lnTo>
                    <a:pt x="1855" y="1999"/>
                  </a:lnTo>
                  <a:lnTo>
                    <a:pt x="1860" y="1964"/>
                  </a:lnTo>
                  <a:lnTo>
                    <a:pt x="1865" y="1929"/>
                  </a:lnTo>
                  <a:lnTo>
                    <a:pt x="1873" y="1894"/>
                  </a:lnTo>
                  <a:lnTo>
                    <a:pt x="1880" y="1860"/>
                  </a:lnTo>
                  <a:lnTo>
                    <a:pt x="1888" y="1826"/>
                  </a:lnTo>
                  <a:lnTo>
                    <a:pt x="1897" y="1792"/>
                  </a:lnTo>
                  <a:lnTo>
                    <a:pt x="1907" y="1758"/>
                  </a:lnTo>
                  <a:lnTo>
                    <a:pt x="1918" y="1726"/>
                  </a:lnTo>
                  <a:lnTo>
                    <a:pt x="1930" y="1693"/>
                  </a:lnTo>
                  <a:lnTo>
                    <a:pt x="1942" y="1661"/>
                  </a:lnTo>
                  <a:lnTo>
                    <a:pt x="1955" y="1629"/>
                  </a:lnTo>
                  <a:lnTo>
                    <a:pt x="1969" y="1597"/>
                  </a:lnTo>
                  <a:lnTo>
                    <a:pt x="1983" y="1566"/>
                  </a:lnTo>
                  <a:lnTo>
                    <a:pt x="1999" y="1536"/>
                  </a:lnTo>
                  <a:lnTo>
                    <a:pt x="2015" y="1505"/>
                  </a:lnTo>
                  <a:lnTo>
                    <a:pt x="2032" y="1476"/>
                  </a:lnTo>
                  <a:lnTo>
                    <a:pt x="2050" y="1446"/>
                  </a:lnTo>
                  <a:lnTo>
                    <a:pt x="2068" y="1418"/>
                  </a:lnTo>
                  <a:lnTo>
                    <a:pt x="2087" y="1389"/>
                  </a:lnTo>
                  <a:lnTo>
                    <a:pt x="2106" y="1361"/>
                  </a:lnTo>
                  <a:lnTo>
                    <a:pt x="2126" y="1333"/>
                  </a:lnTo>
                  <a:lnTo>
                    <a:pt x="2147" y="1307"/>
                  </a:lnTo>
                  <a:lnTo>
                    <a:pt x="2168" y="1280"/>
                  </a:lnTo>
                  <a:lnTo>
                    <a:pt x="2190" y="1254"/>
                  </a:lnTo>
                  <a:lnTo>
                    <a:pt x="2213" y="1229"/>
                  </a:lnTo>
                  <a:lnTo>
                    <a:pt x="2236" y="1204"/>
                  </a:lnTo>
                  <a:lnTo>
                    <a:pt x="2260" y="1180"/>
                  </a:lnTo>
                  <a:lnTo>
                    <a:pt x="2284" y="1156"/>
                  </a:lnTo>
                  <a:lnTo>
                    <a:pt x="2309" y="1133"/>
                  </a:lnTo>
                  <a:lnTo>
                    <a:pt x="2334" y="1110"/>
                  </a:lnTo>
                  <a:lnTo>
                    <a:pt x="2361" y="1089"/>
                  </a:lnTo>
                  <a:lnTo>
                    <a:pt x="2387" y="1067"/>
                  </a:lnTo>
                  <a:lnTo>
                    <a:pt x="2415" y="1047"/>
                  </a:lnTo>
                  <a:lnTo>
                    <a:pt x="2442" y="1027"/>
                  </a:lnTo>
                  <a:lnTo>
                    <a:pt x="2470" y="1007"/>
                  </a:lnTo>
                  <a:lnTo>
                    <a:pt x="2499" y="989"/>
                  </a:lnTo>
                  <a:lnTo>
                    <a:pt x="2527" y="971"/>
                  </a:lnTo>
                  <a:lnTo>
                    <a:pt x="2557" y="953"/>
                  </a:lnTo>
                  <a:lnTo>
                    <a:pt x="2587" y="936"/>
                  </a:lnTo>
                  <a:lnTo>
                    <a:pt x="2618" y="920"/>
                  </a:lnTo>
                  <a:lnTo>
                    <a:pt x="2649" y="905"/>
                  </a:lnTo>
                  <a:lnTo>
                    <a:pt x="2680" y="891"/>
                  </a:lnTo>
                  <a:lnTo>
                    <a:pt x="2712" y="877"/>
                  </a:lnTo>
                  <a:lnTo>
                    <a:pt x="2744" y="863"/>
                  </a:lnTo>
                  <a:lnTo>
                    <a:pt x="2776" y="852"/>
                  </a:lnTo>
                  <a:lnTo>
                    <a:pt x="2809" y="840"/>
                  </a:lnTo>
                  <a:lnTo>
                    <a:pt x="2842" y="830"/>
                  </a:lnTo>
                  <a:lnTo>
                    <a:pt x="2875" y="819"/>
                  </a:lnTo>
                  <a:lnTo>
                    <a:pt x="2909" y="810"/>
                  </a:lnTo>
                  <a:lnTo>
                    <a:pt x="2944" y="802"/>
                  </a:lnTo>
                  <a:lnTo>
                    <a:pt x="2978" y="795"/>
                  </a:lnTo>
                  <a:lnTo>
                    <a:pt x="3012" y="787"/>
                  </a:lnTo>
                  <a:lnTo>
                    <a:pt x="3048" y="782"/>
                  </a:lnTo>
                  <a:lnTo>
                    <a:pt x="3083" y="777"/>
                  </a:lnTo>
                  <a:lnTo>
                    <a:pt x="3119" y="773"/>
                  </a:lnTo>
                  <a:lnTo>
                    <a:pt x="3155" y="769"/>
                  </a:lnTo>
                  <a:lnTo>
                    <a:pt x="3191" y="767"/>
                  </a:lnTo>
                  <a:lnTo>
                    <a:pt x="3228" y="766"/>
                  </a:lnTo>
                  <a:lnTo>
                    <a:pt x="3264" y="765"/>
                  </a:lnTo>
                  <a:lnTo>
                    <a:pt x="3264" y="765"/>
                  </a:lnTo>
                  <a:close/>
                  <a:moveTo>
                    <a:pt x="536" y="3407"/>
                  </a:moveTo>
                  <a:lnTo>
                    <a:pt x="765" y="3407"/>
                  </a:lnTo>
                  <a:lnTo>
                    <a:pt x="765" y="3407"/>
                  </a:lnTo>
                  <a:lnTo>
                    <a:pt x="766" y="3377"/>
                  </a:lnTo>
                  <a:lnTo>
                    <a:pt x="769" y="3347"/>
                  </a:lnTo>
                  <a:lnTo>
                    <a:pt x="772" y="3318"/>
                  </a:lnTo>
                  <a:lnTo>
                    <a:pt x="777" y="3288"/>
                  </a:lnTo>
                  <a:lnTo>
                    <a:pt x="782" y="3259"/>
                  </a:lnTo>
                  <a:lnTo>
                    <a:pt x="790" y="3230"/>
                  </a:lnTo>
                  <a:lnTo>
                    <a:pt x="799" y="3203"/>
                  </a:lnTo>
                  <a:lnTo>
                    <a:pt x="809" y="3175"/>
                  </a:lnTo>
                  <a:lnTo>
                    <a:pt x="820" y="3148"/>
                  </a:lnTo>
                  <a:lnTo>
                    <a:pt x="832" y="3123"/>
                  </a:lnTo>
                  <a:lnTo>
                    <a:pt x="846" y="3096"/>
                  </a:lnTo>
                  <a:lnTo>
                    <a:pt x="860" y="3072"/>
                  </a:lnTo>
                  <a:lnTo>
                    <a:pt x="875" y="3048"/>
                  </a:lnTo>
                  <a:lnTo>
                    <a:pt x="892" y="3025"/>
                  </a:lnTo>
                  <a:lnTo>
                    <a:pt x="910" y="3001"/>
                  </a:lnTo>
                  <a:lnTo>
                    <a:pt x="928" y="2980"/>
                  </a:lnTo>
                  <a:lnTo>
                    <a:pt x="948" y="2959"/>
                  </a:lnTo>
                  <a:lnTo>
                    <a:pt x="968" y="2939"/>
                  </a:lnTo>
                  <a:lnTo>
                    <a:pt x="990" y="2919"/>
                  </a:lnTo>
                  <a:lnTo>
                    <a:pt x="1012" y="2901"/>
                  </a:lnTo>
                  <a:lnTo>
                    <a:pt x="1034" y="2884"/>
                  </a:lnTo>
                  <a:lnTo>
                    <a:pt x="1059" y="2868"/>
                  </a:lnTo>
                  <a:lnTo>
                    <a:pt x="1083" y="2853"/>
                  </a:lnTo>
                  <a:lnTo>
                    <a:pt x="1108" y="2839"/>
                  </a:lnTo>
                  <a:lnTo>
                    <a:pt x="1134" y="2825"/>
                  </a:lnTo>
                  <a:lnTo>
                    <a:pt x="1161" y="2814"/>
                  </a:lnTo>
                  <a:lnTo>
                    <a:pt x="1188" y="2803"/>
                  </a:lnTo>
                  <a:lnTo>
                    <a:pt x="1217" y="2794"/>
                  </a:lnTo>
                  <a:lnTo>
                    <a:pt x="1245" y="2786"/>
                  </a:lnTo>
                  <a:lnTo>
                    <a:pt x="1275" y="2779"/>
                  </a:lnTo>
                  <a:lnTo>
                    <a:pt x="1304" y="2774"/>
                  </a:lnTo>
                  <a:lnTo>
                    <a:pt x="1334" y="2769"/>
                  </a:lnTo>
                  <a:lnTo>
                    <a:pt x="1308" y="2541"/>
                  </a:lnTo>
                  <a:lnTo>
                    <a:pt x="1308" y="2541"/>
                  </a:lnTo>
                  <a:lnTo>
                    <a:pt x="1267" y="2547"/>
                  </a:lnTo>
                  <a:lnTo>
                    <a:pt x="1227" y="2554"/>
                  </a:lnTo>
                  <a:lnTo>
                    <a:pt x="1187" y="2564"/>
                  </a:lnTo>
                  <a:lnTo>
                    <a:pt x="1148" y="2574"/>
                  </a:lnTo>
                  <a:lnTo>
                    <a:pt x="1110" y="2587"/>
                  </a:lnTo>
                  <a:lnTo>
                    <a:pt x="1073" y="2602"/>
                  </a:lnTo>
                  <a:lnTo>
                    <a:pt x="1037" y="2618"/>
                  </a:lnTo>
                  <a:lnTo>
                    <a:pt x="1002" y="2636"/>
                  </a:lnTo>
                  <a:lnTo>
                    <a:pt x="967" y="2655"/>
                  </a:lnTo>
                  <a:lnTo>
                    <a:pt x="934" y="2675"/>
                  </a:lnTo>
                  <a:lnTo>
                    <a:pt x="901" y="2697"/>
                  </a:lnTo>
                  <a:lnTo>
                    <a:pt x="870" y="2720"/>
                  </a:lnTo>
                  <a:lnTo>
                    <a:pt x="840" y="2745"/>
                  </a:lnTo>
                  <a:lnTo>
                    <a:pt x="811" y="2772"/>
                  </a:lnTo>
                  <a:lnTo>
                    <a:pt x="783" y="2798"/>
                  </a:lnTo>
                  <a:lnTo>
                    <a:pt x="757" y="2826"/>
                  </a:lnTo>
                  <a:lnTo>
                    <a:pt x="732" y="2856"/>
                  </a:lnTo>
                  <a:lnTo>
                    <a:pt x="707" y="2888"/>
                  </a:lnTo>
                  <a:lnTo>
                    <a:pt x="685" y="2919"/>
                  </a:lnTo>
                  <a:lnTo>
                    <a:pt x="664" y="2952"/>
                  </a:lnTo>
                  <a:lnTo>
                    <a:pt x="644" y="2986"/>
                  </a:lnTo>
                  <a:lnTo>
                    <a:pt x="626" y="3020"/>
                  </a:lnTo>
                  <a:lnTo>
                    <a:pt x="609" y="3056"/>
                  </a:lnTo>
                  <a:lnTo>
                    <a:pt x="595" y="3092"/>
                  </a:lnTo>
                  <a:lnTo>
                    <a:pt x="581" y="3129"/>
                  </a:lnTo>
                  <a:lnTo>
                    <a:pt x="569" y="3167"/>
                  </a:lnTo>
                  <a:lnTo>
                    <a:pt x="559" y="3206"/>
                  </a:lnTo>
                  <a:lnTo>
                    <a:pt x="550" y="3245"/>
                  </a:lnTo>
                  <a:lnTo>
                    <a:pt x="544" y="3285"/>
                  </a:lnTo>
                  <a:lnTo>
                    <a:pt x="540" y="3325"/>
                  </a:lnTo>
                  <a:lnTo>
                    <a:pt x="537" y="3366"/>
                  </a:lnTo>
                  <a:lnTo>
                    <a:pt x="536" y="3407"/>
                  </a:lnTo>
                  <a:lnTo>
                    <a:pt x="536" y="3407"/>
                  </a:lnTo>
                  <a:close/>
                  <a:moveTo>
                    <a:pt x="3592" y="2830"/>
                  </a:moveTo>
                  <a:lnTo>
                    <a:pt x="3755" y="2667"/>
                  </a:lnTo>
                  <a:lnTo>
                    <a:pt x="3025" y="1938"/>
                  </a:lnTo>
                  <a:lnTo>
                    <a:pt x="2295" y="2667"/>
                  </a:lnTo>
                  <a:lnTo>
                    <a:pt x="2458" y="2830"/>
                  </a:lnTo>
                  <a:lnTo>
                    <a:pt x="2910" y="2377"/>
                  </a:lnTo>
                  <a:lnTo>
                    <a:pt x="2910" y="4690"/>
                  </a:lnTo>
                  <a:lnTo>
                    <a:pt x="3140" y="4690"/>
                  </a:lnTo>
                  <a:lnTo>
                    <a:pt x="3140" y="2377"/>
                  </a:lnTo>
                  <a:lnTo>
                    <a:pt x="3592" y="2830"/>
                  </a:lnTo>
                  <a:close/>
                  <a:moveTo>
                    <a:pt x="4277" y="6656"/>
                  </a:moveTo>
                  <a:lnTo>
                    <a:pt x="4276" y="4396"/>
                  </a:lnTo>
                  <a:lnTo>
                    <a:pt x="4046" y="4396"/>
                  </a:lnTo>
                  <a:lnTo>
                    <a:pt x="4047" y="6656"/>
                  </a:lnTo>
                  <a:lnTo>
                    <a:pt x="3594" y="6203"/>
                  </a:lnTo>
                  <a:lnTo>
                    <a:pt x="3431" y="6366"/>
                  </a:lnTo>
                  <a:lnTo>
                    <a:pt x="4162" y="7095"/>
                  </a:lnTo>
                  <a:lnTo>
                    <a:pt x="4891" y="6366"/>
                  </a:lnTo>
                  <a:lnTo>
                    <a:pt x="4729" y="6203"/>
                  </a:lnTo>
                  <a:lnTo>
                    <a:pt x="4277" y="6656"/>
                  </a:lnTo>
                  <a:close/>
                </a:path>
              </a:pathLst>
            </a:custGeom>
            <a:solidFill>
              <a:schemeClr val="bg1"/>
            </a:solidFill>
            <a:ln>
              <a:noFill/>
            </a:ln>
          </p:spPr>
          <p:txBody>
            <a:bodyPr vert="horz" wrap="square" lIns="68580" tIns="34290" rIns="68580" bIns="34290" numCol="1" anchor="t" anchorCtr="0" compatLnSpc="1"/>
            <a:lstStyle/>
            <a:p>
              <a:endParaRPr lang="zh-CN" altLang="en-US" sz="1350">
                <a:solidFill>
                  <a:schemeClr val="accent1"/>
                </a:solidFill>
                <a:latin typeface="+mn-ea"/>
              </a:endParaRPr>
            </a:p>
          </p:txBody>
        </p:sp>
      </p:grpSp>
      <p:grpSp>
        <p:nvGrpSpPr>
          <p:cNvPr id="16" name="组合 15"/>
          <p:cNvGrpSpPr/>
          <p:nvPr/>
        </p:nvGrpSpPr>
        <p:grpSpPr>
          <a:xfrm>
            <a:off x="3970532" y="2543350"/>
            <a:ext cx="500743" cy="500743"/>
            <a:chOff x="7545660" y="2427030"/>
            <a:chExt cx="667657" cy="667657"/>
          </a:xfrm>
        </p:grpSpPr>
        <p:sp>
          <p:nvSpPr>
            <p:cNvPr id="18" name="椭圆 17"/>
            <p:cNvSpPr/>
            <p:nvPr/>
          </p:nvSpPr>
          <p:spPr>
            <a:xfrm>
              <a:off x="7545660" y="2427030"/>
              <a:ext cx="667657" cy="667657"/>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9" name="Freeform 495"/>
            <p:cNvSpPr>
              <a:spLocks noEditPoints="1"/>
            </p:cNvSpPr>
            <p:nvPr/>
          </p:nvSpPr>
          <p:spPr bwMode="auto">
            <a:xfrm>
              <a:off x="7721471" y="2560338"/>
              <a:ext cx="316035" cy="368093"/>
            </a:xfrm>
            <a:custGeom>
              <a:avLst/>
              <a:gdLst>
                <a:gd name="T0" fmla="*/ 275 w 6510"/>
                <a:gd name="T1" fmla="*/ 2228 h 7581"/>
                <a:gd name="T2" fmla="*/ 1940 w 6510"/>
                <a:gd name="T3" fmla="*/ 778 h 7581"/>
                <a:gd name="T4" fmla="*/ 3696 w 6510"/>
                <a:gd name="T5" fmla="*/ 1479 h 7581"/>
                <a:gd name="T6" fmla="*/ 3777 w 6510"/>
                <a:gd name="T7" fmla="*/ 1716 h 7581"/>
                <a:gd name="T8" fmla="*/ 5758 w 6510"/>
                <a:gd name="T9" fmla="*/ 2834 h 7581"/>
                <a:gd name="T10" fmla="*/ 6063 w 6510"/>
                <a:gd name="T11" fmla="*/ 2767 h 7581"/>
                <a:gd name="T12" fmla="*/ 6363 w 6510"/>
                <a:gd name="T13" fmla="*/ 2910 h 7581"/>
                <a:gd name="T14" fmla="*/ 6507 w 6510"/>
                <a:gd name="T15" fmla="*/ 3211 h 7581"/>
                <a:gd name="T16" fmla="*/ 6437 w 6510"/>
                <a:gd name="T17" fmla="*/ 3520 h 7581"/>
                <a:gd name="T18" fmla="*/ 6183 w 6510"/>
                <a:gd name="T19" fmla="*/ 3728 h 7581"/>
                <a:gd name="T20" fmla="*/ 5840 w 6510"/>
                <a:gd name="T21" fmla="*/ 3728 h 7581"/>
                <a:gd name="T22" fmla="*/ 4531 w 6510"/>
                <a:gd name="T23" fmla="*/ 5595 h 7581"/>
                <a:gd name="T24" fmla="*/ 4514 w 6510"/>
                <a:gd name="T25" fmla="*/ 5882 h 7581"/>
                <a:gd name="T26" fmla="*/ 4304 w 6510"/>
                <a:gd name="T27" fmla="*/ 6136 h 7581"/>
                <a:gd name="T28" fmla="*/ 3995 w 6510"/>
                <a:gd name="T29" fmla="*/ 6206 h 7581"/>
                <a:gd name="T30" fmla="*/ 3695 w 6510"/>
                <a:gd name="T31" fmla="*/ 6063 h 7581"/>
                <a:gd name="T32" fmla="*/ 3551 w 6510"/>
                <a:gd name="T33" fmla="*/ 5762 h 7581"/>
                <a:gd name="T34" fmla="*/ 3621 w 6510"/>
                <a:gd name="T35" fmla="*/ 5453 h 7581"/>
                <a:gd name="T36" fmla="*/ 3875 w 6510"/>
                <a:gd name="T37" fmla="*/ 5243 h 7581"/>
                <a:gd name="T38" fmla="*/ 4228 w 6510"/>
                <a:gd name="T39" fmla="*/ 5248 h 7581"/>
                <a:gd name="T40" fmla="*/ 5529 w 6510"/>
                <a:gd name="T41" fmla="*/ 3381 h 7581"/>
                <a:gd name="T42" fmla="*/ 5536 w 6510"/>
                <a:gd name="T43" fmla="*/ 3119 h 7581"/>
                <a:gd name="T44" fmla="*/ 3421 w 6510"/>
                <a:gd name="T45" fmla="*/ 2231 h 7581"/>
                <a:gd name="T46" fmla="*/ 3049 w 6510"/>
                <a:gd name="T47" fmla="*/ 2194 h 7581"/>
                <a:gd name="T48" fmla="*/ 1517 w 6510"/>
                <a:gd name="T49" fmla="*/ 2986 h 7581"/>
                <a:gd name="T50" fmla="*/ 1202 w 6510"/>
                <a:gd name="T51" fmla="*/ 3087 h 7581"/>
                <a:gd name="T52" fmla="*/ 865 w 6510"/>
                <a:gd name="T53" fmla="*/ 2969 h 7581"/>
                <a:gd name="T54" fmla="*/ 677 w 6510"/>
                <a:gd name="T55" fmla="*/ 2681 h 7581"/>
                <a:gd name="T56" fmla="*/ 708 w 6510"/>
                <a:gd name="T57" fmla="*/ 2323 h 7581"/>
                <a:gd name="T58" fmla="*/ 4308 w 6510"/>
                <a:gd name="T59" fmla="*/ 5657 h 7581"/>
                <a:gd name="T60" fmla="*/ 4150 w 6510"/>
                <a:gd name="T61" fmla="*/ 5464 h 7581"/>
                <a:gd name="T62" fmla="*/ 3979 w 6510"/>
                <a:gd name="T63" fmla="*/ 5451 h 7581"/>
                <a:gd name="T64" fmla="*/ 3795 w 6510"/>
                <a:gd name="T65" fmla="*/ 5619 h 7581"/>
                <a:gd name="T66" fmla="*/ 3791 w 6510"/>
                <a:gd name="T67" fmla="*/ 5791 h 7581"/>
                <a:gd name="T68" fmla="*/ 3967 w 6510"/>
                <a:gd name="T69" fmla="*/ 5967 h 7581"/>
                <a:gd name="T70" fmla="*/ 4139 w 6510"/>
                <a:gd name="T71" fmla="*/ 5962 h 7581"/>
                <a:gd name="T72" fmla="*/ 4305 w 6510"/>
                <a:gd name="T73" fmla="*/ 5778 h 7581"/>
                <a:gd name="T74" fmla="*/ 5756 w 6510"/>
                <a:gd name="T75" fmla="*/ 3341 h 7581"/>
                <a:gd name="T76" fmla="*/ 5932 w 6510"/>
                <a:gd name="T77" fmla="*/ 3517 h 7581"/>
                <a:gd name="T78" fmla="*/ 6104 w 6510"/>
                <a:gd name="T79" fmla="*/ 3513 h 7581"/>
                <a:gd name="T80" fmla="*/ 6272 w 6510"/>
                <a:gd name="T81" fmla="*/ 3329 h 7581"/>
                <a:gd name="T82" fmla="*/ 6259 w 6510"/>
                <a:gd name="T83" fmla="*/ 3157 h 7581"/>
                <a:gd name="T84" fmla="*/ 6066 w 6510"/>
                <a:gd name="T85" fmla="*/ 2999 h 7581"/>
                <a:gd name="T86" fmla="*/ 5896 w 6510"/>
                <a:gd name="T87" fmla="*/ 3020 h 7581"/>
                <a:gd name="T88" fmla="*/ 5748 w 6510"/>
                <a:gd name="T89" fmla="*/ 3221 h 7581"/>
                <a:gd name="T90" fmla="*/ 916 w 6510"/>
                <a:gd name="T91" fmla="*/ 2420 h 7581"/>
                <a:gd name="T92" fmla="*/ 900 w 6510"/>
                <a:gd name="T93" fmla="*/ 2624 h 7581"/>
                <a:gd name="T94" fmla="*/ 1007 w 6510"/>
                <a:gd name="T95" fmla="*/ 2790 h 7581"/>
                <a:gd name="T96" fmla="*/ 1200 w 6510"/>
                <a:gd name="T97" fmla="*/ 2857 h 7581"/>
                <a:gd name="T98" fmla="*/ 1394 w 6510"/>
                <a:gd name="T99" fmla="*/ 2791 h 7581"/>
                <a:gd name="T100" fmla="*/ 3165 w 6510"/>
                <a:gd name="T101" fmla="*/ 1512 h 7581"/>
                <a:gd name="T102" fmla="*/ 3017 w 6510"/>
                <a:gd name="T103" fmla="*/ 1714 h 7581"/>
                <a:gd name="T104" fmla="*/ 3045 w 6510"/>
                <a:gd name="T105" fmla="*/ 1881 h 7581"/>
                <a:gd name="T106" fmla="*/ 3254 w 6510"/>
                <a:gd name="T107" fmla="*/ 2020 h 7581"/>
                <a:gd name="T108" fmla="*/ 3431 w 6510"/>
                <a:gd name="T109" fmla="*/ 1976 h 7581"/>
                <a:gd name="T110" fmla="*/ 3548 w 6510"/>
                <a:gd name="T111" fmla="*/ 1767 h 7581"/>
                <a:gd name="T112" fmla="*/ 3488 w 6510"/>
                <a:gd name="T113" fmla="*/ 1584 h 7581"/>
                <a:gd name="T114" fmla="*/ 3281 w 6510"/>
                <a:gd name="T115" fmla="*/ 1486 h 7581"/>
                <a:gd name="T116" fmla="*/ 3053 w 6510"/>
                <a:gd name="T117" fmla="*/ 1312 h 7581"/>
                <a:gd name="T118" fmla="*/ 502 w 6510"/>
                <a:gd name="T119" fmla="*/ 1531 h 7581"/>
                <a:gd name="T120" fmla="*/ 5774 w 6510"/>
                <a:gd name="T121" fmla="*/ 7115 h 7581"/>
                <a:gd name="T122" fmla="*/ 5544 w 6510"/>
                <a:gd name="T123" fmla="*/ 7293 h 7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510" h="7581">
                  <a:moveTo>
                    <a:pt x="452" y="3427"/>
                  </a:moveTo>
                  <a:lnTo>
                    <a:pt x="289" y="3265"/>
                  </a:lnTo>
                  <a:lnTo>
                    <a:pt x="484" y="3069"/>
                  </a:lnTo>
                  <a:lnTo>
                    <a:pt x="647" y="3231"/>
                  </a:lnTo>
                  <a:lnTo>
                    <a:pt x="452" y="3427"/>
                  </a:lnTo>
                  <a:close/>
                  <a:moveTo>
                    <a:pt x="327" y="2779"/>
                  </a:moveTo>
                  <a:lnTo>
                    <a:pt x="267" y="2558"/>
                  </a:lnTo>
                  <a:lnTo>
                    <a:pt x="0" y="2631"/>
                  </a:lnTo>
                  <a:lnTo>
                    <a:pt x="60" y="2852"/>
                  </a:lnTo>
                  <a:lnTo>
                    <a:pt x="327" y="2779"/>
                  </a:lnTo>
                  <a:close/>
                  <a:moveTo>
                    <a:pt x="334" y="2006"/>
                  </a:moveTo>
                  <a:lnTo>
                    <a:pt x="66" y="1936"/>
                  </a:lnTo>
                  <a:lnTo>
                    <a:pt x="8" y="2158"/>
                  </a:lnTo>
                  <a:lnTo>
                    <a:pt x="275" y="2228"/>
                  </a:lnTo>
                  <a:lnTo>
                    <a:pt x="334" y="2006"/>
                  </a:lnTo>
                  <a:close/>
                  <a:moveTo>
                    <a:pt x="1774" y="3677"/>
                  </a:moveTo>
                  <a:lnTo>
                    <a:pt x="1701" y="3410"/>
                  </a:lnTo>
                  <a:lnTo>
                    <a:pt x="1479" y="3471"/>
                  </a:lnTo>
                  <a:lnTo>
                    <a:pt x="1552" y="3738"/>
                  </a:lnTo>
                  <a:lnTo>
                    <a:pt x="1774" y="3677"/>
                  </a:lnTo>
                  <a:close/>
                  <a:moveTo>
                    <a:pt x="928" y="3404"/>
                  </a:moveTo>
                  <a:lnTo>
                    <a:pt x="857" y="3670"/>
                  </a:lnTo>
                  <a:lnTo>
                    <a:pt x="1080" y="3729"/>
                  </a:lnTo>
                  <a:lnTo>
                    <a:pt x="1150" y="3462"/>
                  </a:lnTo>
                  <a:lnTo>
                    <a:pt x="928" y="3404"/>
                  </a:lnTo>
                  <a:close/>
                  <a:moveTo>
                    <a:pt x="813" y="2167"/>
                  </a:moveTo>
                  <a:lnTo>
                    <a:pt x="82" y="1436"/>
                  </a:lnTo>
                  <a:lnTo>
                    <a:pt x="1940" y="778"/>
                  </a:lnTo>
                  <a:lnTo>
                    <a:pt x="2597" y="121"/>
                  </a:lnTo>
                  <a:lnTo>
                    <a:pt x="3628" y="1152"/>
                  </a:lnTo>
                  <a:lnTo>
                    <a:pt x="3482" y="1299"/>
                  </a:lnTo>
                  <a:lnTo>
                    <a:pt x="3482" y="1299"/>
                  </a:lnTo>
                  <a:lnTo>
                    <a:pt x="3498" y="1307"/>
                  </a:lnTo>
                  <a:lnTo>
                    <a:pt x="3513" y="1314"/>
                  </a:lnTo>
                  <a:lnTo>
                    <a:pt x="3529" y="1323"/>
                  </a:lnTo>
                  <a:lnTo>
                    <a:pt x="3544" y="1332"/>
                  </a:lnTo>
                  <a:lnTo>
                    <a:pt x="3573" y="1352"/>
                  </a:lnTo>
                  <a:lnTo>
                    <a:pt x="3602" y="1374"/>
                  </a:lnTo>
                  <a:lnTo>
                    <a:pt x="3628" y="1397"/>
                  </a:lnTo>
                  <a:lnTo>
                    <a:pt x="3653" y="1424"/>
                  </a:lnTo>
                  <a:lnTo>
                    <a:pt x="3675" y="1450"/>
                  </a:lnTo>
                  <a:lnTo>
                    <a:pt x="3696" y="1479"/>
                  </a:lnTo>
                  <a:lnTo>
                    <a:pt x="3705" y="1494"/>
                  </a:lnTo>
                  <a:lnTo>
                    <a:pt x="3714" y="1509"/>
                  </a:lnTo>
                  <a:lnTo>
                    <a:pt x="3723" y="1525"/>
                  </a:lnTo>
                  <a:lnTo>
                    <a:pt x="3731" y="1541"/>
                  </a:lnTo>
                  <a:lnTo>
                    <a:pt x="3738" y="1558"/>
                  </a:lnTo>
                  <a:lnTo>
                    <a:pt x="3745" y="1574"/>
                  </a:lnTo>
                  <a:lnTo>
                    <a:pt x="3752" y="1591"/>
                  </a:lnTo>
                  <a:lnTo>
                    <a:pt x="3757" y="1608"/>
                  </a:lnTo>
                  <a:lnTo>
                    <a:pt x="3762" y="1625"/>
                  </a:lnTo>
                  <a:lnTo>
                    <a:pt x="3766" y="1643"/>
                  </a:lnTo>
                  <a:lnTo>
                    <a:pt x="3770" y="1661"/>
                  </a:lnTo>
                  <a:lnTo>
                    <a:pt x="3773" y="1679"/>
                  </a:lnTo>
                  <a:lnTo>
                    <a:pt x="3776" y="1698"/>
                  </a:lnTo>
                  <a:lnTo>
                    <a:pt x="3777" y="1716"/>
                  </a:lnTo>
                  <a:lnTo>
                    <a:pt x="3778" y="1735"/>
                  </a:lnTo>
                  <a:lnTo>
                    <a:pt x="3779" y="1754"/>
                  </a:lnTo>
                  <a:lnTo>
                    <a:pt x="3779" y="1754"/>
                  </a:lnTo>
                  <a:lnTo>
                    <a:pt x="3778" y="1782"/>
                  </a:lnTo>
                  <a:lnTo>
                    <a:pt x="3776" y="1808"/>
                  </a:lnTo>
                  <a:lnTo>
                    <a:pt x="3772" y="1836"/>
                  </a:lnTo>
                  <a:lnTo>
                    <a:pt x="3766" y="1862"/>
                  </a:lnTo>
                  <a:lnTo>
                    <a:pt x="5665" y="2906"/>
                  </a:lnTo>
                  <a:lnTo>
                    <a:pt x="5665" y="2906"/>
                  </a:lnTo>
                  <a:lnTo>
                    <a:pt x="5682" y="2889"/>
                  </a:lnTo>
                  <a:lnTo>
                    <a:pt x="5700" y="2874"/>
                  </a:lnTo>
                  <a:lnTo>
                    <a:pt x="5719" y="2860"/>
                  </a:lnTo>
                  <a:lnTo>
                    <a:pt x="5738" y="2847"/>
                  </a:lnTo>
                  <a:lnTo>
                    <a:pt x="5758" y="2834"/>
                  </a:lnTo>
                  <a:lnTo>
                    <a:pt x="5779" y="2823"/>
                  </a:lnTo>
                  <a:lnTo>
                    <a:pt x="5800" y="2812"/>
                  </a:lnTo>
                  <a:lnTo>
                    <a:pt x="5821" y="2802"/>
                  </a:lnTo>
                  <a:lnTo>
                    <a:pt x="5844" y="2793"/>
                  </a:lnTo>
                  <a:lnTo>
                    <a:pt x="5867" y="2786"/>
                  </a:lnTo>
                  <a:lnTo>
                    <a:pt x="5890" y="2779"/>
                  </a:lnTo>
                  <a:lnTo>
                    <a:pt x="5913" y="2774"/>
                  </a:lnTo>
                  <a:lnTo>
                    <a:pt x="5937" y="2770"/>
                  </a:lnTo>
                  <a:lnTo>
                    <a:pt x="5963" y="2767"/>
                  </a:lnTo>
                  <a:lnTo>
                    <a:pt x="5987" y="2765"/>
                  </a:lnTo>
                  <a:lnTo>
                    <a:pt x="6012" y="2764"/>
                  </a:lnTo>
                  <a:lnTo>
                    <a:pt x="6012" y="2764"/>
                  </a:lnTo>
                  <a:lnTo>
                    <a:pt x="6038" y="2765"/>
                  </a:lnTo>
                  <a:lnTo>
                    <a:pt x="6063" y="2767"/>
                  </a:lnTo>
                  <a:lnTo>
                    <a:pt x="6088" y="2770"/>
                  </a:lnTo>
                  <a:lnTo>
                    <a:pt x="6112" y="2774"/>
                  </a:lnTo>
                  <a:lnTo>
                    <a:pt x="6137" y="2779"/>
                  </a:lnTo>
                  <a:lnTo>
                    <a:pt x="6160" y="2787"/>
                  </a:lnTo>
                  <a:lnTo>
                    <a:pt x="6183" y="2794"/>
                  </a:lnTo>
                  <a:lnTo>
                    <a:pt x="6205" y="2803"/>
                  </a:lnTo>
                  <a:lnTo>
                    <a:pt x="6227" y="2813"/>
                  </a:lnTo>
                  <a:lnTo>
                    <a:pt x="6250" y="2824"/>
                  </a:lnTo>
                  <a:lnTo>
                    <a:pt x="6270" y="2836"/>
                  </a:lnTo>
                  <a:lnTo>
                    <a:pt x="6291" y="2849"/>
                  </a:lnTo>
                  <a:lnTo>
                    <a:pt x="6310" y="2863"/>
                  </a:lnTo>
                  <a:lnTo>
                    <a:pt x="6329" y="2878"/>
                  </a:lnTo>
                  <a:lnTo>
                    <a:pt x="6347" y="2893"/>
                  </a:lnTo>
                  <a:lnTo>
                    <a:pt x="6363" y="2910"/>
                  </a:lnTo>
                  <a:lnTo>
                    <a:pt x="6380" y="2927"/>
                  </a:lnTo>
                  <a:lnTo>
                    <a:pt x="6396" y="2945"/>
                  </a:lnTo>
                  <a:lnTo>
                    <a:pt x="6411" y="2964"/>
                  </a:lnTo>
                  <a:lnTo>
                    <a:pt x="6425" y="2984"/>
                  </a:lnTo>
                  <a:lnTo>
                    <a:pt x="6437" y="3004"/>
                  </a:lnTo>
                  <a:lnTo>
                    <a:pt x="6450" y="3024"/>
                  </a:lnTo>
                  <a:lnTo>
                    <a:pt x="6460" y="3046"/>
                  </a:lnTo>
                  <a:lnTo>
                    <a:pt x="6471" y="3068"/>
                  </a:lnTo>
                  <a:lnTo>
                    <a:pt x="6479" y="3090"/>
                  </a:lnTo>
                  <a:lnTo>
                    <a:pt x="6488" y="3114"/>
                  </a:lnTo>
                  <a:lnTo>
                    <a:pt x="6494" y="3137"/>
                  </a:lnTo>
                  <a:lnTo>
                    <a:pt x="6499" y="3161"/>
                  </a:lnTo>
                  <a:lnTo>
                    <a:pt x="6504" y="3185"/>
                  </a:lnTo>
                  <a:lnTo>
                    <a:pt x="6507" y="3211"/>
                  </a:lnTo>
                  <a:lnTo>
                    <a:pt x="6509" y="3236"/>
                  </a:lnTo>
                  <a:lnTo>
                    <a:pt x="6510" y="3261"/>
                  </a:lnTo>
                  <a:lnTo>
                    <a:pt x="6510" y="3261"/>
                  </a:lnTo>
                  <a:lnTo>
                    <a:pt x="6509" y="3287"/>
                  </a:lnTo>
                  <a:lnTo>
                    <a:pt x="6507" y="3312"/>
                  </a:lnTo>
                  <a:lnTo>
                    <a:pt x="6504" y="3337"/>
                  </a:lnTo>
                  <a:lnTo>
                    <a:pt x="6499" y="3361"/>
                  </a:lnTo>
                  <a:lnTo>
                    <a:pt x="6494" y="3386"/>
                  </a:lnTo>
                  <a:lnTo>
                    <a:pt x="6488" y="3409"/>
                  </a:lnTo>
                  <a:lnTo>
                    <a:pt x="6479" y="3432"/>
                  </a:lnTo>
                  <a:lnTo>
                    <a:pt x="6471" y="3455"/>
                  </a:lnTo>
                  <a:lnTo>
                    <a:pt x="6460" y="3477"/>
                  </a:lnTo>
                  <a:lnTo>
                    <a:pt x="6450" y="3498"/>
                  </a:lnTo>
                  <a:lnTo>
                    <a:pt x="6437" y="3520"/>
                  </a:lnTo>
                  <a:lnTo>
                    <a:pt x="6425" y="3540"/>
                  </a:lnTo>
                  <a:lnTo>
                    <a:pt x="6411" y="3559"/>
                  </a:lnTo>
                  <a:lnTo>
                    <a:pt x="6396" y="3578"/>
                  </a:lnTo>
                  <a:lnTo>
                    <a:pt x="6380" y="3595"/>
                  </a:lnTo>
                  <a:lnTo>
                    <a:pt x="6363" y="3613"/>
                  </a:lnTo>
                  <a:lnTo>
                    <a:pt x="6347" y="3629"/>
                  </a:lnTo>
                  <a:lnTo>
                    <a:pt x="6329" y="3645"/>
                  </a:lnTo>
                  <a:lnTo>
                    <a:pt x="6310" y="3660"/>
                  </a:lnTo>
                  <a:lnTo>
                    <a:pt x="6291" y="3673"/>
                  </a:lnTo>
                  <a:lnTo>
                    <a:pt x="6270" y="3687"/>
                  </a:lnTo>
                  <a:lnTo>
                    <a:pt x="6250" y="3699"/>
                  </a:lnTo>
                  <a:lnTo>
                    <a:pt x="6227" y="3710"/>
                  </a:lnTo>
                  <a:lnTo>
                    <a:pt x="6205" y="3720"/>
                  </a:lnTo>
                  <a:lnTo>
                    <a:pt x="6183" y="3728"/>
                  </a:lnTo>
                  <a:lnTo>
                    <a:pt x="6160" y="3737"/>
                  </a:lnTo>
                  <a:lnTo>
                    <a:pt x="6137" y="3743"/>
                  </a:lnTo>
                  <a:lnTo>
                    <a:pt x="6112" y="3749"/>
                  </a:lnTo>
                  <a:lnTo>
                    <a:pt x="6088" y="3754"/>
                  </a:lnTo>
                  <a:lnTo>
                    <a:pt x="6063" y="3757"/>
                  </a:lnTo>
                  <a:lnTo>
                    <a:pt x="6038" y="3759"/>
                  </a:lnTo>
                  <a:lnTo>
                    <a:pt x="6012" y="3759"/>
                  </a:lnTo>
                  <a:lnTo>
                    <a:pt x="6012" y="3759"/>
                  </a:lnTo>
                  <a:lnTo>
                    <a:pt x="5982" y="3758"/>
                  </a:lnTo>
                  <a:lnTo>
                    <a:pt x="5952" y="3756"/>
                  </a:lnTo>
                  <a:lnTo>
                    <a:pt x="5924" y="3752"/>
                  </a:lnTo>
                  <a:lnTo>
                    <a:pt x="5895" y="3745"/>
                  </a:lnTo>
                  <a:lnTo>
                    <a:pt x="5868" y="3737"/>
                  </a:lnTo>
                  <a:lnTo>
                    <a:pt x="5840" y="3728"/>
                  </a:lnTo>
                  <a:lnTo>
                    <a:pt x="5814" y="3718"/>
                  </a:lnTo>
                  <a:lnTo>
                    <a:pt x="5788" y="3705"/>
                  </a:lnTo>
                  <a:lnTo>
                    <a:pt x="4454" y="5427"/>
                  </a:lnTo>
                  <a:lnTo>
                    <a:pt x="4454" y="5427"/>
                  </a:lnTo>
                  <a:lnTo>
                    <a:pt x="4464" y="5442"/>
                  </a:lnTo>
                  <a:lnTo>
                    <a:pt x="4474" y="5457"/>
                  </a:lnTo>
                  <a:lnTo>
                    <a:pt x="4483" y="5473"/>
                  </a:lnTo>
                  <a:lnTo>
                    <a:pt x="4492" y="5490"/>
                  </a:lnTo>
                  <a:lnTo>
                    <a:pt x="4500" y="5507"/>
                  </a:lnTo>
                  <a:lnTo>
                    <a:pt x="4508" y="5524"/>
                  </a:lnTo>
                  <a:lnTo>
                    <a:pt x="4514" y="5542"/>
                  </a:lnTo>
                  <a:lnTo>
                    <a:pt x="4520" y="5560"/>
                  </a:lnTo>
                  <a:lnTo>
                    <a:pt x="4526" y="5578"/>
                  </a:lnTo>
                  <a:lnTo>
                    <a:pt x="4531" y="5595"/>
                  </a:lnTo>
                  <a:lnTo>
                    <a:pt x="4534" y="5614"/>
                  </a:lnTo>
                  <a:lnTo>
                    <a:pt x="4538" y="5633"/>
                  </a:lnTo>
                  <a:lnTo>
                    <a:pt x="4540" y="5652"/>
                  </a:lnTo>
                  <a:lnTo>
                    <a:pt x="4542" y="5671"/>
                  </a:lnTo>
                  <a:lnTo>
                    <a:pt x="4544" y="5691"/>
                  </a:lnTo>
                  <a:lnTo>
                    <a:pt x="4544" y="5710"/>
                  </a:lnTo>
                  <a:lnTo>
                    <a:pt x="4544" y="5710"/>
                  </a:lnTo>
                  <a:lnTo>
                    <a:pt x="4544" y="5737"/>
                  </a:lnTo>
                  <a:lnTo>
                    <a:pt x="4541" y="5762"/>
                  </a:lnTo>
                  <a:lnTo>
                    <a:pt x="4538" y="5786"/>
                  </a:lnTo>
                  <a:lnTo>
                    <a:pt x="4534" y="5811"/>
                  </a:lnTo>
                  <a:lnTo>
                    <a:pt x="4528" y="5835"/>
                  </a:lnTo>
                  <a:lnTo>
                    <a:pt x="4521" y="5859"/>
                  </a:lnTo>
                  <a:lnTo>
                    <a:pt x="4514" y="5882"/>
                  </a:lnTo>
                  <a:lnTo>
                    <a:pt x="4504" y="5904"/>
                  </a:lnTo>
                  <a:lnTo>
                    <a:pt x="4495" y="5927"/>
                  </a:lnTo>
                  <a:lnTo>
                    <a:pt x="4483" y="5948"/>
                  </a:lnTo>
                  <a:lnTo>
                    <a:pt x="4472" y="5969"/>
                  </a:lnTo>
                  <a:lnTo>
                    <a:pt x="4459" y="5989"/>
                  </a:lnTo>
                  <a:lnTo>
                    <a:pt x="4444" y="6009"/>
                  </a:lnTo>
                  <a:lnTo>
                    <a:pt x="4430" y="6027"/>
                  </a:lnTo>
                  <a:lnTo>
                    <a:pt x="4415" y="6046"/>
                  </a:lnTo>
                  <a:lnTo>
                    <a:pt x="4398" y="6063"/>
                  </a:lnTo>
                  <a:lnTo>
                    <a:pt x="4381" y="6079"/>
                  </a:lnTo>
                  <a:lnTo>
                    <a:pt x="4362" y="6094"/>
                  </a:lnTo>
                  <a:lnTo>
                    <a:pt x="4344" y="6109"/>
                  </a:lnTo>
                  <a:lnTo>
                    <a:pt x="4324" y="6124"/>
                  </a:lnTo>
                  <a:lnTo>
                    <a:pt x="4304" y="6136"/>
                  </a:lnTo>
                  <a:lnTo>
                    <a:pt x="4283" y="6148"/>
                  </a:lnTo>
                  <a:lnTo>
                    <a:pt x="4262" y="6160"/>
                  </a:lnTo>
                  <a:lnTo>
                    <a:pt x="4240" y="6169"/>
                  </a:lnTo>
                  <a:lnTo>
                    <a:pt x="4218" y="6179"/>
                  </a:lnTo>
                  <a:lnTo>
                    <a:pt x="4194" y="6186"/>
                  </a:lnTo>
                  <a:lnTo>
                    <a:pt x="4170" y="6192"/>
                  </a:lnTo>
                  <a:lnTo>
                    <a:pt x="4146" y="6199"/>
                  </a:lnTo>
                  <a:lnTo>
                    <a:pt x="4122" y="6203"/>
                  </a:lnTo>
                  <a:lnTo>
                    <a:pt x="4097" y="6206"/>
                  </a:lnTo>
                  <a:lnTo>
                    <a:pt x="4072" y="6208"/>
                  </a:lnTo>
                  <a:lnTo>
                    <a:pt x="4046" y="6208"/>
                  </a:lnTo>
                  <a:lnTo>
                    <a:pt x="4046" y="6208"/>
                  </a:lnTo>
                  <a:lnTo>
                    <a:pt x="4021" y="6208"/>
                  </a:lnTo>
                  <a:lnTo>
                    <a:pt x="3995" y="6206"/>
                  </a:lnTo>
                  <a:lnTo>
                    <a:pt x="3971" y="6203"/>
                  </a:lnTo>
                  <a:lnTo>
                    <a:pt x="3946" y="6199"/>
                  </a:lnTo>
                  <a:lnTo>
                    <a:pt x="3922" y="6192"/>
                  </a:lnTo>
                  <a:lnTo>
                    <a:pt x="3898" y="6186"/>
                  </a:lnTo>
                  <a:lnTo>
                    <a:pt x="3875" y="6179"/>
                  </a:lnTo>
                  <a:lnTo>
                    <a:pt x="3853" y="6169"/>
                  </a:lnTo>
                  <a:lnTo>
                    <a:pt x="3831" y="6160"/>
                  </a:lnTo>
                  <a:lnTo>
                    <a:pt x="3810" y="6148"/>
                  </a:lnTo>
                  <a:lnTo>
                    <a:pt x="3789" y="6136"/>
                  </a:lnTo>
                  <a:lnTo>
                    <a:pt x="3769" y="6124"/>
                  </a:lnTo>
                  <a:lnTo>
                    <a:pt x="3748" y="6109"/>
                  </a:lnTo>
                  <a:lnTo>
                    <a:pt x="3729" y="6094"/>
                  </a:lnTo>
                  <a:lnTo>
                    <a:pt x="3712" y="6079"/>
                  </a:lnTo>
                  <a:lnTo>
                    <a:pt x="3695" y="6063"/>
                  </a:lnTo>
                  <a:lnTo>
                    <a:pt x="3678" y="6046"/>
                  </a:lnTo>
                  <a:lnTo>
                    <a:pt x="3662" y="6027"/>
                  </a:lnTo>
                  <a:lnTo>
                    <a:pt x="3647" y="6009"/>
                  </a:lnTo>
                  <a:lnTo>
                    <a:pt x="3634" y="5989"/>
                  </a:lnTo>
                  <a:lnTo>
                    <a:pt x="3621" y="5969"/>
                  </a:lnTo>
                  <a:lnTo>
                    <a:pt x="3608" y="5948"/>
                  </a:lnTo>
                  <a:lnTo>
                    <a:pt x="3598" y="5927"/>
                  </a:lnTo>
                  <a:lnTo>
                    <a:pt x="3588" y="5904"/>
                  </a:lnTo>
                  <a:lnTo>
                    <a:pt x="3579" y="5882"/>
                  </a:lnTo>
                  <a:lnTo>
                    <a:pt x="3571" y="5859"/>
                  </a:lnTo>
                  <a:lnTo>
                    <a:pt x="3564" y="5835"/>
                  </a:lnTo>
                  <a:lnTo>
                    <a:pt x="3559" y="5811"/>
                  </a:lnTo>
                  <a:lnTo>
                    <a:pt x="3554" y="5786"/>
                  </a:lnTo>
                  <a:lnTo>
                    <a:pt x="3551" y="5762"/>
                  </a:lnTo>
                  <a:lnTo>
                    <a:pt x="3549" y="5737"/>
                  </a:lnTo>
                  <a:lnTo>
                    <a:pt x="3548" y="5710"/>
                  </a:lnTo>
                  <a:lnTo>
                    <a:pt x="3548" y="5710"/>
                  </a:lnTo>
                  <a:lnTo>
                    <a:pt x="3549" y="5685"/>
                  </a:lnTo>
                  <a:lnTo>
                    <a:pt x="3551" y="5660"/>
                  </a:lnTo>
                  <a:lnTo>
                    <a:pt x="3554" y="5636"/>
                  </a:lnTo>
                  <a:lnTo>
                    <a:pt x="3559" y="5610"/>
                  </a:lnTo>
                  <a:lnTo>
                    <a:pt x="3564" y="5587"/>
                  </a:lnTo>
                  <a:lnTo>
                    <a:pt x="3571" y="5563"/>
                  </a:lnTo>
                  <a:lnTo>
                    <a:pt x="3579" y="5540"/>
                  </a:lnTo>
                  <a:lnTo>
                    <a:pt x="3588" y="5517"/>
                  </a:lnTo>
                  <a:lnTo>
                    <a:pt x="3598" y="5495"/>
                  </a:lnTo>
                  <a:lnTo>
                    <a:pt x="3608" y="5474"/>
                  </a:lnTo>
                  <a:lnTo>
                    <a:pt x="3621" y="5453"/>
                  </a:lnTo>
                  <a:lnTo>
                    <a:pt x="3634" y="5433"/>
                  </a:lnTo>
                  <a:lnTo>
                    <a:pt x="3647" y="5413"/>
                  </a:lnTo>
                  <a:lnTo>
                    <a:pt x="3662" y="5394"/>
                  </a:lnTo>
                  <a:lnTo>
                    <a:pt x="3678" y="5376"/>
                  </a:lnTo>
                  <a:lnTo>
                    <a:pt x="3695" y="5359"/>
                  </a:lnTo>
                  <a:lnTo>
                    <a:pt x="3712" y="5342"/>
                  </a:lnTo>
                  <a:lnTo>
                    <a:pt x="3729" y="5327"/>
                  </a:lnTo>
                  <a:lnTo>
                    <a:pt x="3748" y="5312"/>
                  </a:lnTo>
                  <a:lnTo>
                    <a:pt x="3769" y="5298"/>
                  </a:lnTo>
                  <a:lnTo>
                    <a:pt x="3789" y="5286"/>
                  </a:lnTo>
                  <a:lnTo>
                    <a:pt x="3810" y="5274"/>
                  </a:lnTo>
                  <a:lnTo>
                    <a:pt x="3831" y="5262"/>
                  </a:lnTo>
                  <a:lnTo>
                    <a:pt x="3853" y="5253"/>
                  </a:lnTo>
                  <a:lnTo>
                    <a:pt x="3875" y="5243"/>
                  </a:lnTo>
                  <a:lnTo>
                    <a:pt x="3898" y="5236"/>
                  </a:lnTo>
                  <a:lnTo>
                    <a:pt x="3922" y="5229"/>
                  </a:lnTo>
                  <a:lnTo>
                    <a:pt x="3946" y="5223"/>
                  </a:lnTo>
                  <a:lnTo>
                    <a:pt x="3971" y="5219"/>
                  </a:lnTo>
                  <a:lnTo>
                    <a:pt x="3995" y="5216"/>
                  </a:lnTo>
                  <a:lnTo>
                    <a:pt x="4021" y="5214"/>
                  </a:lnTo>
                  <a:lnTo>
                    <a:pt x="4046" y="5213"/>
                  </a:lnTo>
                  <a:lnTo>
                    <a:pt x="4046" y="5213"/>
                  </a:lnTo>
                  <a:lnTo>
                    <a:pt x="4079" y="5214"/>
                  </a:lnTo>
                  <a:lnTo>
                    <a:pt x="4109" y="5217"/>
                  </a:lnTo>
                  <a:lnTo>
                    <a:pt x="4140" y="5222"/>
                  </a:lnTo>
                  <a:lnTo>
                    <a:pt x="4170" y="5229"/>
                  </a:lnTo>
                  <a:lnTo>
                    <a:pt x="4200" y="5237"/>
                  </a:lnTo>
                  <a:lnTo>
                    <a:pt x="4228" y="5248"/>
                  </a:lnTo>
                  <a:lnTo>
                    <a:pt x="4256" y="5259"/>
                  </a:lnTo>
                  <a:lnTo>
                    <a:pt x="4282" y="5273"/>
                  </a:lnTo>
                  <a:lnTo>
                    <a:pt x="5613" y="3556"/>
                  </a:lnTo>
                  <a:lnTo>
                    <a:pt x="5613" y="3556"/>
                  </a:lnTo>
                  <a:lnTo>
                    <a:pt x="5601" y="3541"/>
                  </a:lnTo>
                  <a:lnTo>
                    <a:pt x="5591" y="3525"/>
                  </a:lnTo>
                  <a:lnTo>
                    <a:pt x="5581" y="3508"/>
                  </a:lnTo>
                  <a:lnTo>
                    <a:pt x="5572" y="3491"/>
                  </a:lnTo>
                  <a:lnTo>
                    <a:pt x="5563" y="3474"/>
                  </a:lnTo>
                  <a:lnTo>
                    <a:pt x="5555" y="3456"/>
                  </a:lnTo>
                  <a:lnTo>
                    <a:pt x="5547" y="3438"/>
                  </a:lnTo>
                  <a:lnTo>
                    <a:pt x="5541" y="3419"/>
                  </a:lnTo>
                  <a:lnTo>
                    <a:pt x="5535" y="3400"/>
                  </a:lnTo>
                  <a:lnTo>
                    <a:pt x="5529" y="3381"/>
                  </a:lnTo>
                  <a:lnTo>
                    <a:pt x="5525" y="3362"/>
                  </a:lnTo>
                  <a:lnTo>
                    <a:pt x="5521" y="3342"/>
                  </a:lnTo>
                  <a:lnTo>
                    <a:pt x="5518" y="3322"/>
                  </a:lnTo>
                  <a:lnTo>
                    <a:pt x="5517" y="3302"/>
                  </a:lnTo>
                  <a:lnTo>
                    <a:pt x="5515" y="3282"/>
                  </a:lnTo>
                  <a:lnTo>
                    <a:pt x="5515" y="3261"/>
                  </a:lnTo>
                  <a:lnTo>
                    <a:pt x="5515" y="3261"/>
                  </a:lnTo>
                  <a:lnTo>
                    <a:pt x="5515" y="3240"/>
                  </a:lnTo>
                  <a:lnTo>
                    <a:pt x="5517" y="3219"/>
                  </a:lnTo>
                  <a:lnTo>
                    <a:pt x="5519" y="3199"/>
                  </a:lnTo>
                  <a:lnTo>
                    <a:pt x="5522" y="3179"/>
                  </a:lnTo>
                  <a:lnTo>
                    <a:pt x="5525" y="3158"/>
                  </a:lnTo>
                  <a:lnTo>
                    <a:pt x="5530" y="3139"/>
                  </a:lnTo>
                  <a:lnTo>
                    <a:pt x="5536" y="3119"/>
                  </a:lnTo>
                  <a:lnTo>
                    <a:pt x="5542" y="3100"/>
                  </a:lnTo>
                  <a:lnTo>
                    <a:pt x="3666" y="2069"/>
                  </a:lnTo>
                  <a:lnTo>
                    <a:pt x="3666" y="2069"/>
                  </a:lnTo>
                  <a:lnTo>
                    <a:pt x="3648" y="2089"/>
                  </a:lnTo>
                  <a:lnTo>
                    <a:pt x="3629" y="2109"/>
                  </a:lnTo>
                  <a:lnTo>
                    <a:pt x="3609" y="2127"/>
                  </a:lnTo>
                  <a:lnTo>
                    <a:pt x="3589" y="2145"/>
                  </a:lnTo>
                  <a:lnTo>
                    <a:pt x="3567" y="2161"/>
                  </a:lnTo>
                  <a:lnTo>
                    <a:pt x="3545" y="2175"/>
                  </a:lnTo>
                  <a:lnTo>
                    <a:pt x="3522" y="2189"/>
                  </a:lnTo>
                  <a:lnTo>
                    <a:pt x="3498" y="2202"/>
                  </a:lnTo>
                  <a:lnTo>
                    <a:pt x="3472" y="2213"/>
                  </a:lnTo>
                  <a:lnTo>
                    <a:pt x="3447" y="2223"/>
                  </a:lnTo>
                  <a:lnTo>
                    <a:pt x="3421" y="2231"/>
                  </a:lnTo>
                  <a:lnTo>
                    <a:pt x="3394" y="2239"/>
                  </a:lnTo>
                  <a:lnTo>
                    <a:pt x="3367" y="2244"/>
                  </a:lnTo>
                  <a:lnTo>
                    <a:pt x="3338" y="2248"/>
                  </a:lnTo>
                  <a:lnTo>
                    <a:pt x="3310" y="2250"/>
                  </a:lnTo>
                  <a:lnTo>
                    <a:pt x="3281" y="2251"/>
                  </a:lnTo>
                  <a:lnTo>
                    <a:pt x="3281" y="2251"/>
                  </a:lnTo>
                  <a:lnTo>
                    <a:pt x="3250" y="2250"/>
                  </a:lnTo>
                  <a:lnTo>
                    <a:pt x="3219" y="2248"/>
                  </a:lnTo>
                  <a:lnTo>
                    <a:pt x="3190" y="2243"/>
                  </a:lnTo>
                  <a:lnTo>
                    <a:pt x="3160" y="2236"/>
                  </a:lnTo>
                  <a:lnTo>
                    <a:pt x="3131" y="2228"/>
                  </a:lnTo>
                  <a:lnTo>
                    <a:pt x="3103" y="2219"/>
                  </a:lnTo>
                  <a:lnTo>
                    <a:pt x="3076" y="2207"/>
                  </a:lnTo>
                  <a:lnTo>
                    <a:pt x="3049" y="2194"/>
                  </a:lnTo>
                  <a:lnTo>
                    <a:pt x="3024" y="2180"/>
                  </a:lnTo>
                  <a:lnTo>
                    <a:pt x="2999" y="2164"/>
                  </a:lnTo>
                  <a:lnTo>
                    <a:pt x="2976" y="2146"/>
                  </a:lnTo>
                  <a:lnTo>
                    <a:pt x="2953" y="2128"/>
                  </a:lnTo>
                  <a:lnTo>
                    <a:pt x="2932" y="2108"/>
                  </a:lnTo>
                  <a:lnTo>
                    <a:pt x="2911" y="2087"/>
                  </a:lnTo>
                  <a:lnTo>
                    <a:pt x="2893" y="2065"/>
                  </a:lnTo>
                  <a:lnTo>
                    <a:pt x="2875" y="2041"/>
                  </a:lnTo>
                  <a:lnTo>
                    <a:pt x="2289" y="3643"/>
                  </a:lnTo>
                  <a:lnTo>
                    <a:pt x="1580" y="2933"/>
                  </a:lnTo>
                  <a:lnTo>
                    <a:pt x="1580" y="2933"/>
                  </a:lnTo>
                  <a:lnTo>
                    <a:pt x="1559" y="2952"/>
                  </a:lnTo>
                  <a:lnTo>
                    <a:pt x="1539" y="2969"/>
                  </a:lnTo>
                  <a:lnTo>
                    <a:pt x="1517" y="2986"/>
                  </a:lnTo>
                  <a:lnTo>
                    <a:pt x="1496" y="3001"/>
                  </a:lnTo>
                  <a:lnTo>
                    <a:pt x="1473" y="3015"/>
                  </a:lnTo>
                  <a:lnTo>
                    <a:pt x="1450" y="3027"/>
                  </a:lnTo>
                  <a:lnTo>
                    <a:pt x="1427" y="3039"/>
                  </a:lnTo>
                  <a:lnTo>
                    <a:pt x="1402" y="3048"/>
                  </a:lnTo>
                  <a:lnTo>
                    <a:pt x="1378" y="3058"/>
                  </a:lnTo>
                  <a:lnTo>
                    <a:pt x="1354" y="3065"/>
                  </a:lnTo>
                  <a:lnTo>
                    <a:pt x="1329" y="3073"/>
                  </a:lnTo>
                  <a:lnTo>
                    <a:pt x="1304" y="3078"/>
                  </a:lnTo>
                  <a:lnTo>
                    <a:pt x="1279" y="3082"/>
                  </a:lnTo>
                  <a:lnTo>
                    <a:pt x="1254" y="3085"/>
                  </a:lnTo>
                  <a:lnTo>
                    <a:pt x="1227" y="3087"/>
                  </a:lnTo>
                  <a:lnTo>
                    <a:pt x="1202" y="3087"/>
                  </a:lnTo>
                  <a:lnTo>
                    <a:pt x="1202" y="3087"/>
                  </a:lnTo>
                  <a:lnTo>
                    <a:pt x="1177" y="3087"/>
                  </a:lnTo>
                  <a:lnTo>
                    <a:pt x="1150" y="3085"/>
                  </a:lnTo>
                  <a:lnTo>
                    <a:pt x="1125" y="3082"/>
                  </a:lnTo>
                  <a:lnTo>
                    <a:pt x="1100" y="3078"/>
                  </a:lnTo>
                  <a:lnTo>
                    <a:pt x="1074" y="3073"/>
                  </a:lnTo>
                  <a:lnTo>
                    <a:pt x="1050" y="3066"/>
                  </a:lnTo>
                  <a:lnTo>
                    <a:pt x="1025" y="3058"/>
                  </a:lnTo>
                  <a:lnTo>
                    <a:pt x="1001" y="3049"/>
                  </a:lnTo>
                  <a:lnTo>
                    <a:pt x="976" y="3039"/>
                  </a:lnTo>
                  <a:lnTo>
                    <a:pt x="953" y="3027"/>
                  </a:lnTo>
                  <a:lnTo>
                    <a:pt x="930" y="3015"/>
                  </a:lnTo>
                  <a:lnTo>
                    <a:pt x="908" y="3001"/>
                  </a:lnTo>
                  <a:lnTo>
                    <a:pt x="886" y="2986"/>
                  </a:lnTo>
                  <a:lnTo>
                    <a:pt x="865" y="2969"/>
                  </a:lnTo>
                  <a:lnTo>
                    <a:pt x="844" y="2952"/>
                  </a:lnTo>
                  <a:lnTo>
                    <a:pt x="824" y="2933"/>
                  </a:lnTo>
                  <a:lnTo>
                    <a:pt x="824" y="2933"/>
                  </a:lnTo>
                  <a:lnTo>
                    <a:pt x="803" y="2913"/>
                  </a:lnTo>
                  <a:lnTo>
                    <a:pt x="786" y="2893"/>
                  </a:lnTo>
                  <a:lnTo>
                    <a:pt x="769" y="2871"/>
                  </a:lnTo>
                  <a:lnTo>
                    <a:pt x="753" y="2849"/>
                  </a:lnTo>
                  <a:lnTo>
                    <a:pt x="738" y="2827"/>
                  </a:lnTo>
                  <a:lnTo>
                    <a:pt x="725" y="2804"/>
                  </a:lnTo>
                  <a:lnTo>
                    <a:pt x="713" y="2779"/>
                  </a:lnTo>
                  <a:lnTo>
                    <a:pt x="702" y="2756"/>
                  </a:lnTo>
                  <a:lnTo>
                    <a:pt x="693" y="2731"/>
                  </a:lnTo>
                  <a:lnTo>
                    <a:pt x="684" y="2707"/>
                  </a:lnTo>
                  <a:lnTo>
                    <a:pt x="677" y="2681"/>
                  </a:lnTo>
                  <a:lnTo>
                    <a:pt x="672" y="2656"/>
                  </a:lnTo>
                  <a:lnTo>
                    <a:pt x="666" y="2630"/>
                  </a:lnTo>
                  <a:lnTo>
                    <a:pt x="663" y="2604"/>
                  </a:lnTo>
                  <a:lnTo>
                    <a:pt x="661" y="2578"/>
                  </a:lnTo>
                  <a:lnTo>
                    <a:pt x="660" y="2553"/>
                  </a:lnTo>
                  <a:lnTo>
                    <a:pt x="660" y="2526"/>
                  </a:lnTo>
                  <a:lnTo>
                    <a:pt x="662" y="2500"/>
                  </a:lnTo>
                  <a:lnTo>
                    <a:pt x="664" y="2475"/>
                  </a:lnTo>
                  <a:lnTo>
                    <a:pt x="669" y="2448"/>
                  </a:lnTo>
                  <a:lnTo>
                    <a:pt x="674" y="2423"/>
                  </a:lnTo>
                  <a:lnTo>
                    <a:pt x="680" y="2398"/>
                  </a:lnTo>
                  <a:lnTo>
                    <a:pt x="687" y="2372"/>
                  </a:lnTo>
                  <a:lnTo>
                    <a:pt x="697" y="2348"/>
                  </a:lnTo>
                  <a:lnTo>
                    <a:pt x="708" y="2323"/>
                  </a:lnTo>
                  <a:lnTo>
                    <a:pt x="718" y="2300"/>
                  </a:lnTo>
                  <a:lnTo>
                    <a:pt x="731" y="2275"/>
                  </a:lnTo>
                  <a:lnTo>
                    <a:pt x="745" y="2253"/>
                  </a:lnTo>
                  <a:lnTo>
                    <a:pt x="760" y="2230"/>
                  </a:lnTo>
                  <a:lnTo>
                    <a:pt x="776" y="2209"/>
                  </a:lnTo>
                  <a:lnTo>
                    <a:pt x="794" y="2188"/>
                  </a:lnTo>
                  <a:lnTo>
                    <a:pt x="813" y="2167"/>
                  </a:lnTo>
                  <a:lnTo>
                    <a:pt x="813" y="2167"/>
                  </a:lnTo>
                  <a:close/>
                  <a:moveTo>
                    <a:pt x="4314" y="5710"/>
                  </a:moveTo>
                  <a:lnTo>
                    <a:pt x="4314" y="5710"/>
                  </a:lnTo>
                  <a:lnTo>
                    <a:pt x="4314" y="5697"/>
                  </a:lnTo>
                  <a:lnTo>
                    <a:pt x="4313" y="5684"/>
                  </a:lnTo>
                  <a:lnTo>
                    <a:pt x="4312" y="5670"/>
                  </a:lnTo>
                  <a:lnTo>
                    <a:pt x="4308" y="5657"/>
                  </a:lnTo>
                  <a:lnTo>
                    <a:pt x="4305" y="5644"/>
                  </a:lnTo>
                  <a:lnTo>
                    <a:pt x="4302" y="5631"/>
                  </a:lnTo>
                  <a:lnTo>
                    <a:pt x="4298" y="5619"/>
                  </a:lnTo>
                  <a:lnTo>
                    <a:pt x="4293" y="5607"/>
                  </a:lnTo>
                  <a:lnTo>
                    <a:pt x="4287" y="5594"/>
                  </a:lnTo>
                  <a:lnTo>
                    <a:pt x="4282" y="5583"/>
                  </a:lnTo>
                  <a:lnTo>
                    <a:pt x="4268" y="5561"/>
                  </a:lnTo>
                  <a:lnTo>
                    <a:pt x="4252" y="5541"/>
                  </a:lnTo>
                  <a:lnTo>
                    <a:pt x="4236" y="5522"/>
                  </a:lnTo>
                  <a:lnTo>
                    <a:pt x="4217" y="5504"/>
                  </a:lnTo>
                  <a:lnTo>
                    <a:pt x="4196" y="5489"/>
                  </a:lnTo>
                  <a:lnTo>
                    <a:pt x="4173" y="5475"/>
                  </a:lnTo>
                  <a:lnTo>
                    <a:pt x="4162" y="5469"/>
                  </a:lnTo>
                  <a:lnTo>
                    <a:pt x="4150" y="5464"/>
                  </a:lnTo>
                  <a:lnTo>
                    <a:pt x="4139" y="5459"/>
                  </a:lnTo>
                  <a:lnTo>
                    <a:pt x="4126" y="5455"/>
                  </a:lnTo>
                  <a:lnTo>
                    <a:pt x="4113" y="5451"/>
                  </a:lnTo>
                  <a:lnTo>
                    <a:pt x="4101" y="5449"/>
                  </a:lnTo>
                  <a:lnTo>
                    <a:pt x="4087" y="5446"/>
                  </a:lnTo>
                  <a:lnTo>
                    <a:pt x="4073" y="5445"/>
                  </a:lnTo>
                  <a:lnTo>
                    <a:pt x="4060" y="5444"/>
                  </a:lnTo>
                  <a:lnTo>
                    <a:pt x="4046" y="5443"/>
                  </a:lnTo>
                  <a:lnTo>
                    <a:pt x="4046" y="5443"/>
                  </a:lnTo>
                  <a:lnTo>
                    <a:pt x="4032" y="5444"/>
                  </a:lnTo>
                  <a:lnTo>
                    <a:pt x="4018" y="5445"/>
                  </a:lnTo>
                  <a:lnTo>
                    <a:pt x="4006" y="5446"/>
                  </a:lnTo>
                  <a:lnTo>
                    <a:pt x="3992" y="5449"/>
                  </a:lnTo>
                  <a:lnTo>
                    <a:pt x="3979" y="5451"/>
                  </a:lnTo>
                  <a:lnTo>
                    <a:pt x="3967" y="5455"/>
                  </a:lnTo>
                  <a:lnTo>
                    <a:pt x="3954" y="5459"/>
                  </a:lnTo>
                  <a:lnTo>
                    <a:pt x="3942" y="5464"/>
                  </a:lnTo>
                  <a:lnTo>
                    <a:pt x="3930" y="5469"/>
                  </a:lnTo>
                  <a:lnTo>
                    <a:pt x="3918" y="5475"/>
                  </a:lnTo>
                  <a:lnTo>
                    <a:pt x="3896" y="5489"/>
                  </a:lnTo>
                  <a:lnTo>
                    <a:pt x="3876" y="5504"/>
                  </a:lnTo>
                  <a:lnTo>
                    <a:pt x="3857" y="5522"/>
                  </a:lnTo>
                  <a:lnTo>
                    <a:pt x="3839" y="5541"/>
                  </a:lnTo>
                  <a:lnTo>
                    <a:pt x="3824" y="5561"/>
                  </a:lnTo>
                  <a:lnTo>
                    <a:pt x="3811" y="5583"/>
                  </a:lnTo>
                  <a:lnTo>
                    <a:pt x="3804" y="5594"/>
                  </a:lnTo>
                  <a:lnTo>
                    <a:pt x="3799" y="5607"/>
                  </a:lnTo>
                  <a:lnTo>
                    <a:pt x="3795" y="5619"/>
                  </a:lnTo>
                  <a:lnTo>
                    <a:pt x="3791" y="5631"/>
                  </a:lnTo>
                  <a:lnTo>
                    <a:pt x="3786" y="5644"/>
                  </a:lnTo>
                  <a:lnTo>
                    <a:pt x="3783" y="5657"/>
                  </a:lnTo>
                  <a:lnTo>
                    <a:pt x="3781" y="5670"/>
                  </a:lnTo>
                  <a:lnTo>
                    <a:pt x="3780" y="5684"/>
                  </a:lnTo>
                  <a:lnTo>
                    <a:pt x="3779" y="5697"/>
                  </a:lnTo>
                  <a:lnTo>
                    <a:pt x="3778" y="5710"/>
                  </a:lnTo>
                  <a:lnTo>
                    <a:pt x="3778" y="5710"/>
                  </a:lnTo>
                  <a:lnTo>
                    <a:pt x="3779" y="5725"/>
                  </a:lnTo>
                  <a:lnTo>
                    <a:pt x="3780" y="5738"/>
                  </a:lnTo>
                  <a:lnTo>
                    <a:pt x="3781" y="5752"/>
                  </a:lnTo>
                  <a:lnTo>
                    <a:pt x="3783" y="5765"/>
                  </a:lnTo>
                  <a:lnTo>
                    <a:pt x="3786" y="5778"/>
                  </a:lnTo>
                  <a:lnTo>
                    <a:pt x="3791" y="5791"/>
                  </a:lnTo>
                  <a:lnTo>
                    <a:pt x="3795" y="5803"/>
                  </a:lnTo>
                  <a:lnTo>
                    <a:pt x="3799" y="5815"/>
                  </a:lnTo>
                  <a:lnTo>
                    <a:pt x="3804" y="5826"/>
                  </a:lnTo>
                  <a:lnTo>
                    <a:pt x="3811" y="5838"/>
                  </a:lnTo>
                  <a:lnTo>
                    <a:pt x="3824" y="5860"/>
                  </a:lnTo>
                  <a:lnTo>
                    <a:pt x="3839" y="5881"/>
                  </a:lnTo>
                  <a:lnTo>
                    <a:pt x="3857" y="5900"/>
                  </a:lnTo>
                  <a:lnTo>
                    <a:pt x="3876" y="5917"/>
                  </a:lnTo>
                  <a:lnTo>
                    <a:pt x="3896" y="5933"/>
                  </a:lnTo>
                  <a:lnTo>
                    <a:pt x="3918" y="5947"/>
                  </a:lnTo>
                  <a:lnTo>
                    <a:pt x="3930" y="5952"/>
                  </a:lnTo>
                  <a:lnTo>
                    <a:pt x="3942" y="5957"/>
                  </a:lnTo>
                  <a:lnTo>
                    <a:pt x="3954" y="5962"/>
                  </a:lnTo>
                  <a:lnTo>
                    <a:pt x="3967" y="5967"/>
                  </a:lnTo>
                  <a:lnTo>
                    <a:pt x="3979" y="5970"/>
                  </a:lnTo>
                  <a:lnTo>
                    <a:pt x="3992" y="5973"/>
                  </a:lnTo>
                  <a:lnTo>
                    <a:pt x="4006" y="5976"/>
                  </a:lnTo>
                  <a:lnTo>
                    <a:pt x="4018" y="5977"/>
                  </a:lnTo>
                  <a:lnTo>
                    <a:pt x="4032" y="5978"/>
                  </a:lnTo>
                  <a:lnTo>
                    <a:pt x="4046" y="5978"/>
                  </a:lnTo>
                  <a:lnTo>
                    <a:pt x="4046" y="5978"/>
                  </a:lnTo>
                  <a:lnTo>
                    <a:pt x="4060" y="5978"/>
                  </a:lnTo>
                  <a:lnTo>
                    <a:pt x="4073" y="5977"/>
                  </a:lnTo>
                  <a:lnTo>
                    <a:pt x="4087" y="5976"/>
                  </a:lnTo>
                  <a:lnTo>
                    <a:pt x="4101" y="5973"/>
                  </a:lnTo>
                  <a:lnTo>
                    <a:pt x="4113" y="5970"/>
                  </a:lnTo>
                  <a:lnTo>
                    <a:pt x="4126" y="5967"/>
                  </a:lnTo>
                  <a:lnTo>
                    <a:pt x="4139" y="5962"/>
                  </a:lnTo>
                  <a:lnTo>
                    <a:pt x="4150" y="5957"/>
                  </a:lnTo>
                  <a:lnTo>
                    <a:pt x="4162" y="5952"/>
                  </a:lnTo>
                  <a:lnTo>
                    <a:pt x="4173" y="5947"/>
                  </a:lnTo>
                  <a:lnTo>
                    <a:pt x="4196" y="5933"/>
                  </a:lnTo>
                  <a:lnTo>
                    <a:pt x="4217" y="5917"/>
                  </a:lnTo>
                  <a:lnTo>
                    <a:pt x="4236" y="5900"/>
                  </a:lnTo>
                  <a:lnTo>
                    <a:pt x="4252" y="5881"/>
                  </a:lnTo>
                  <a:lnTo>
                    <a:pt x="4268" y="5860"/>
                  </a:lnTo>
                  <a:lnTo>
                    <a:pt x="4282" y="5838"/>
                  </a:lnTo>
                  <a:lnTo>
                    <a:pt x="4287" y="5826"/>
                  </a:lnTo>
                  <a:lnTo>
                    <a:pt x="4293" y="5815"/>
                  </a:lnTo>
                  <a:lnTo>
                    <a:pt x="4298" y="5803"/>
                  </a:lnTo>
                  <a:lnTo>
                    <a:pt x="4302" y="5791"/>
                  </a:lnTo>
                  <a:lnTo>
                    <a:pt x="4305" y="5778"/>
                  </a:lnTo>
                  <a:lnTo>
                    <a:pt x="4308" y="5765"/>
                  </a:lnTo>
                  <a:lnTo>
                    <a:pt x="4312" y="5752"/>
                  </a:lnTo>
                  <a:lnTo>
                    <a:pt x="4313" y="5738"/>
                  </a:lnTo>
                  <a:lnTo>
                    <a:pt x="4314" y="5725"/>
                  </a:lnTo>
                  <a:lnTo>
                    <a:pt x="4314" y="5710"/>
                  </a:lnTo>
                  <a:lnTo>
                    <a:pt x="4314" y="5710"/>
                  </a:lnTo>
                  <a:close/>
                  <a:moveTo>
                    <a:pt x="5744" y="3261"/>
                  </a:moveTo>
                  <a:lnTo>
                    <a:pt x="5744" y="3261"/>
                  </a:lnTo>
                  <a:lnTo>
                    <a:pt x="5744" y="3275"/>
                  </a:lnTo>
                  <a:lnTo>
                    <a:pt x="5746" y="3289"/>
                  </a:lnTo>
                  <a:lnTo>
                    <a:pt x="5748" y="3302"/>
                  </a:lnTo>
                  <a:lnTo>
                    <a:pt x="5750" y="3315"/>
                  </a:lnTo>
                  <a:lnTo>
                    <a:pt x="5753" y="3329"/>
                  </a:lnTo>
                  <a:lnTo>
                    <a:pt x="5756" y="3341"/>
                  </a:lnTo>
                  <a:lnTo>
                    <a:pt x="5760" y="3353"/>
                  </a:lnTo>
                  <a:lnTo>
                    <a:pt x="5766" y="3366"/>
                  </a:lnTo>
                  <a:lnTo>
                    <a:pt x="5771" y="3377"/>
                  </a:lnTo>
                  <a:lnTo>
                    <a:pt x="5777" y="3389"/>
                  </a:lnTo>
                  <a:lnTo>
                    <a:pt x="5790" y="3411"/>
                  </a:lnTo>
                  <a:lnTo>
                    <a:pt x="5806" y="3432"/>
                  </a:lnTo>
                  <a:lnTo>
                    <a:pt x="5823" y="3451"/>
                  </a:lnTo>
                  <a:lnTo>
                    <a:pt x="5841" y="3468"/>
                  </a:lnTo>
                  <a:lnTo>
                    <a:pt x="5863" y="3484"/>
                  </a:lnTo>
                  <a:lnTo>
                    <a:pt x="5885" y="3497"/>
                  </a:lnTo>
                  <a:lnTo>
                    <a:pt x="5896" y="3503"/>
                  </a:lnTo>
                  <a:lnTo>
                    <a:pt x="5908" y="3508"/>
                  </a:lnTo>
                  <a:lnTo>
                    <a:pt x="5921" y="3513"/>
                  </a:lnTo>
                  <a:lnTo>
                    <a:pt x="5932" y="3517"/>
                  </a:lnTo>
                  <a:lnTo>
                    <a:pt x="5945" y="3521"/>
                  </a:lnTo>
                  <a:lnTo>
                    <a:pt x="5959" y="3524"/>
                  </a:lnTo>
                  <a:lnTo>
                    <a:pt x="5971" y="3526"/>
                  </a:lnTo>
                  <a:lnTo>
                    <a:pt x="5985" y="3528"/>
                  </a:lnTo>
                  <a:lnTo>
                    <a:pt x="5999" y="3529"/>
                  </a:lnTo>
                  <a:lnTo>
                    <a:pt x="6012" y="3529"/>
                  </a:lnTo>
                  <a:lnTo>
                    <a:pt x="6012" y="3529"/>
                  </a:lnTo>
                  <a:lnTo>
                    <a:pt x="6026" y="3529"/>
                  </a:lnTo>
                  <a:lnTo>
                    <a:pt x="6040" y="3528"/>
                  </a:lnTo>
                  <a:lnTo>
                    <a:pt x="6053" y="3526"/>
                  </a:lnTo>
                  <a:lnTo>
                    <a:pt x="6066" y="3524"/>
                  </a:lnTo>
                  <a:lnTo>
                    <a:pt x="6079" y="3521"/>
                  </a:lnTo>
                  <a:lnTo>
                    <a:pt x="6091" y="3517"/>
                  </a:lnTo>
                  <a:lnTo>
                    <a:pt x="6104" y="3513"/>
                  </a:lnTo>
                  <a:lnTo>
                    <a:pt x="6117" y="3508"/>
                  </a:lnTo>
                  <a:lnTo>
                    <a:pt x="6128" y="3503"/>
                  </a:lnTo>
                  <a:lnTo>
                    <a:pt x="6140" y="3497"/>
                  </a:lnTo>
                  <a:lnTo>
                    <a:pt x="6162" y="3484"/>
                  </a:lnTo>
                  <a:lnTo>
                    <a:pt x="6182" y="3468"/>
                  </a:lnTo>
                  <a:lnTo>
                    <a:pt x="6201" y="3451"/>
                  </a:lnTo>
                  <a:lnTo>
                    <a:pt x="6219" y="3432"/>
                  </a:lnTo>
                  <a:lnTo>
                    <a:pt x="6234" y="3411"/>
                  </a:lnTo>
                  <a:lnTo>
                    <a:pt x="6247" y="3389"/>
                  </a:lnTo>
                  <a:lnTo>
                    <a:pt x="6254" y="3377"/>
                  </a:lnTo>
                  <a:lnTo>
                    <a:pt x="6259" y="3366"/>
                  </a:lnTo>
                  <a:lnTo>
                    <a:pt x="6263" y="3353"/>
                  </a:lnTo>
                  <a:lnTo>
                    <a:pt x="6267" y="3341"/>
                  </a:lnTo>
                  <a:lnTo>
                    <a:pt x="6272" y="3329"/>
                  </a:lnTo>
                  <a:lnTo>
                    <a:pt x="6275" y="3315"/>
                  </a:lnTo>
                  <a:lnTo>
                    <a:pt x="6277" y="3302"/>
                  </a:lnTo>
                  <a:lnTo>
                    <a:pt x="6279" y="3289"/>
                  </a:lnTo>
                  <a:lnTo>
                    <a:pt x="6280" y="3275"/>
                  </a:lnTo>
                  <a:lnTo>
                    <a:pt x="6280" y="3261"/>
                  </a:lnTo>
                  <a:lnTo>
                    <a:pt x="6280" y="3261"/>
                  </a:lnTo>
                  <a:lnTo>
                    <a:pt x="6280" y="3248"/>
                  </a:lnTo>
                  <a:lnTo>
                    <a:pt x="6279" y="3234"/>
                  </a:lnTo>
                  <a:lnTo>
                    <a:pt x="6277" y="3221"/>
                  </a:lnTo>
                  <a:lnTo>
                    <a:pt x="6275" y="3207"/>
                  </a:lnTo>
                  <a:lnTo>
                    <a:pt x="6272" y="3195"/>
                  </a:lnTo>
                  <a:lnTo>
                    <a:pt x="6267" y="3182"/>
                  </a:lnTo>
                  <a:lnTo>
                    <a:pt x="6263" y="3170"/>
                  </a:lnTo>
                  <a:lnTo>
                    <a:pt x="6259" y="3157"/>
                  </a:lnTo>
                  <a:lnTo>
                    <a:pt x="6254" y="3145"/>
                  </a:lnTo>
                  <a:lnTo>
                    <a:pt x="6247" y="3134"/>
                  </a:lnTo>
                  <a:lnTo>
                    <a:pt x="6234" y="3112"/>
                  </a:lnTo>
                  <a:lnTo>
                    <a:pt x="6219" y="3092"/>
                  </a:lnTo>
                  <a:lnTo>
                    <a:pt x="6201" y="3073"/>
                  </a:lnTo>
                  <a:lnTo>
                    <a:pt x="6182" y="3055"/>
                  </a:lnTo>
                  <a:lnTo>
                    <a:pt x="6162" y="3040"/>
                  </a:lnTo>
                  <a:lnTo>
                    <a:pt x="6140" y="3026"/>
                  </a:lnTo>
                  <a:lnTo>
                    <a:pt x="6128" y="3020"/>
                  </a:lnTo>
                  <a:lnTo>
                    <a:pt x="6117" y="3015"/>
                  </a:lnTo>
                  <a:lnTo>
                    <a:pt x="6104" y="3010"/>
                  </a:lnTo>
                  <a:lnTo>
                    <a:pt x="6091" y="3006"/>
                  </a:lnTo>
                  <a:lnTo>
                    <a:pt x="6079" y="3002"/>
                  </a:lnTo>
                  <a:lnTo>
                    <a:pt x="6066" y="2999"/>
                  </a:lnTo>
                  <a:lnTo>
                    <a:pt x="6053" y="2997"/>
                  </a:lnTo>
                  <a:lnTo>
                    <a:pt x="6040" y="2996"/>
                  </a:lnTo>
                  <a:lnTo>
                    <a:pt x="6026" y="2995"/>
                  </a:lnTo>
                  <a:lnTo>
                    <a:pt x="6012" y="2993"/>
                  </a:lnTo>
                  <a:lnTo>
                    <a:pt x="6012" y="2993"/>
                  </a:lnTo>
                  <a:lnTo>
                    <a:pt x="5999" y="2995"/>
                  </a:lnTo>
                  <a:lnTo>
                    <a:pt x="5985" y="2996"/>
                  </a:lnTo>
                  <a:lnTo>
                    <a:pt x="5971" y="2997"/>
                  </a:lnTo>
                  <a:lnTo>
                    <a:pt x="5959" y="2999"/>
                  </a:lnTo>
                  <a:lnTo>
                    <a:pt x="5945" y="3002"/>
                  </a:lnTo>
                  <a:lnTo>
                    <a:pt x="5932" y="3006"/>
                  </a:lnTo>
                  <a:lnTo>
                    <a:pt x="5921" y="3010"/>
                  </a:lnTo>
                  <a:lnTo>
                    <a:pt x="5908" y="3015"/>
                  </a:lnTo>
                  <a:lnTo>
                    <a:pt x="5896" y="3020"/>
                  </a:lnTo>
                  <a:lnTo>
                    <a:pt x="5885" y="3026"/>
                  </a:lnTo>
                  <a:lnTo>
                    <a:pt x="5863" y="3040"/>
                  </a:lnTo>
                  <a:lnTo>
                    <a:pt x="5841" y="3055"/>
                  </a:lnTo>
                  <a:lnTo>
                    <a:pt x="5823" y="3073"/>
                  </a:lnTo>
                  <a:lnTo>
                    <a:pt x="5806" y="3092"/>
                  </a:lnTo>
                  <a:lnTo>
                    <a:pt x="5790" y="3112"/>
                  </a:lnTo>
                  <a:lnTo>
                    <a:pt x="5777" y="3134"/>
                  </a:lnTo>
                  <a:lnTo>
                    <a:pt x="5771" y="3145"/>
                  </a:lnTo>
                  <a:lnTo>
                    <a:pt x="5766" y="3157"/>
                  </a:lnTo>
                  <a:lnTo>
                    <a:pt x="5760" y="3170"/>
                  </a:lnTo>
                  <a:lnTo>
                    <a:pt x="5756" y="3182"/>
                  </a:lnTo>
                  <a:lnTo>
                    <a:pt x="5753" y="3195"/>
                  </a:lnTo>
                  <a:lnTo>
                    <a:pt x="5750" y="3207"/>
                  </a:lnTo>
                  <a:lnTo>
                    <a:pt x="5748" y="3221"/>
                  </a:lnTo>
                  <a:lnTo>
                    <a:pt x="5746" y="3234"/>
                  </a:lnTo>
                  <a:lnTo>
                    <a:pt x="5744" y="3248"/>
                  </a:lnTo>
                  <a:lnTo>
                    <a:pt x="5744" y="3261"/>
                  </a:lnTo>
                  <a:lnTo>
                    <a:pt x="5744" y="3261"/>
                  </a:lnTo>
                  <a:close/>
                  <a:moveTo>
                    <a:pt x="1417" y="2771"/>
                  </a:moveTo>
                  <a:lnTo>
                    <a:pt x="975" y="2330"/>
                  </a:lnTo>
                  <a:lnTo>
                    <a:pt x="975" y="2330"/>
                  </a:lnTo>
                  <a:lnTo>
                    <a:pt x="965" y="2342"/>
                  </a:lnTo>
                  <a:lnTo>
                    <a:pt x="955" y="2354"/>
                  </a:lnTo>
                  <a:lnTo>
                    <a:pt x="946" y="2366"/>
                  </a:lnTo>
                  <a:lnTo>
                    <a:pt x="937" y="2380"/>
                  </a:lnTo>
                  <a:lnTo>
                    <a:pt x="930" y="2393"/>
                  </a:lnTo>
                  <a:lnTo>
                    <a:pt x="923" y="2406"/>
                  </a:lnTo>
                  <a:lnTo>
                    <a:pt x="916" y="2420"/>
                  </a:lnTo>
                  <a:lnTo>
                    <a:pt x="910" y="2434"/>
                  </a:lnTo>
                  <a:lnTo>
                    <a:pt x="906" y="2448"/>
                  </a:lnTo>
                  <a:lnTo>
                    <a:pt x="900" y="2462"/>
                  </a:lnTo>
                  <a:lnTo>
                    <a:pt x="897" y="2477"/>
                  </a:lnTo>
                  <a:lnTo>
                    <a:pt x="894" y="2492"/>
                  </a:lnTo>
                  <a:lnTo>
                    <a:pt x="892" y="2506"/>
                  </a:lnTo>
                  <a:lnTo>
                    <a:pt x="891" y="2521"/>
                  </a:lnTo>
                  <a:lnTo>
                    <a:pt x="890" y="2536"/>
                  </a:lnTo>
                  <a:lnTo>
                    <a:pt x="890" y="2551"/>
                  </a:lnTo>
                  <a:lnTo>
                    <a:pt x="891" y="2565"/>
                  </a:lnTo>
                  <a:lnTo>
                    <a:pt x="892" y="2581"/>
                  </a:lnTo>
                  <a:lnTo>
                    <a:pt x="894" y="2596"/>
                  </a:lnTo>
                  <a:lnTo>
                    <a:pt x="896" y="2610"/>
                  </a:lnTo>
                  <a:lnTo>
                    <a:pt x="900" y="2624"/>
                  </a:lnTo>
                  <a:lnTo>
                    <a:pt x="904" y="2639"/>
                  </a:lnTo>
                  <a:lnTo>
                    <a:pt x="909" y="2653"/>
                  </a:lnTo>
                  <a:lnTo>
                    <a:pt x="914" y="2668"/>
                  </a:lnTo>
                  <a:lnTo>
                    <a:pt x="921" y="2681"/>
                  </a:lnTo>
                  <a:lnTo>
                    <a:pt x="928" y="2695"/>
                  </a:lnTo>
                  <a:lnTo>
                    <a:pt x="935" y="2708"/>
                  </a:lnTo>
                  <a:lnTo>
                    <a:pt x="944" y="2721"/>
                  </a:lnTo>
                  <a:lnTo>
                    <a:pt x="952" y="2734"/>
                  </a:lnTo>
                  <a:lnTo>
                    <a:pt x="963" y="2746"/>
                  </a:lnTo>
                  <a:lnTo>
                    <a:pt x="972" y="2757"/>
                  </a:lnTo>
                  <a:lnTo>
                    <a:pt x="984" y="2769"/>
                  </a:lnTo>
                  <a:lnTo>
                    <a:pt x="984" y="2769"/>
                  </a:lnTo>
                  <a:lnTo>
                    <a:pt x="995" y="2779"/>
                  </a:lnTo>
                  <a:lnTo>
                    <a:pt x="1007" y="2790"/>
                  </a:lnTo>
                  <a:lnTo>
                    <a:pt x="1020" y="2799"/>
                  </a:lnTo>
                  <a:lnTo>
                    <a:pt x="1032" y="2808"/>
                  </a:lnTo>
                  <a:lnTo>
                    <a:pt x="1045" y="2815"/>
                  </a:lnTo>
                  <a:lnTo>
                    <a:pt x="1059" y="2823"/>
                  </a:lnTo>
                  <a:lnTo>
                    <a:pt x="1071" y="2829"/>
                  </a:lnTo>
                  <a:lnTo>
                    <a:pt x="1085" y="2835"/>
                  </a:lnTo>
                  <a:lnTo>
                    <a:pt x="1099" y="2841"/>
                  </a:lnTo>
                  <a:lnTo>
                    <a:pt x="1113" y="2845"/>
                  </a:lnTo>
                  <a:lnTo>
                    <a:pt x="1127" y="2849"/>
                  </a:lnTo>
                  <a:lnTo>
                    <a:pt x="1142" y="2852"/>
                  </a:lnTo>
                  <a:lnTo>
                    <a:pt x="1157" y="2854"/>
                  </a:lnTo>
                  <a:lnTo>
                    <a:pt x="1171" y="2856"/>
                  </a:lnTo>
                  <a:lnTo>
                    <a:pt x="1185" y="2857"/>
                  </a:lnTo>
                  <a:lnTo>
                    <a:pt x="1200" y="2857"/>
                  </a:lnTo>
                  <a:lnTo>
                    <a:pt x="1215" y="2857"/>
                  </a:lnTo>
                  <a:lnTo>
                    <a:pt x="1229" y="2856"/>
                  </a:lnTo>
                  <a:lnTo>
                    <a:pt x="1244" y="2854"/>
                  </a:lnTo>
                  <a:lnTo>
                    <a:pt x="1259" y="2852"/>
                  </a:lnTo>
                  <a:lnTo>
                    <a:pt x="1273" y="2849"/>
                  </a:lnTo>
                  <a:lnTo>
                    <a:pt x="1287" y="2845"/>
                  </a:lnTo>
                  <a:lnTo>
                    <a:pt x="1301" y="2841"/>
                  </a:lnTo>
                  <a:lnTo>
                    <a:pt x="1315" y="2836"/>
                  </a:lnTo>
                  <a:lnTo>
                    <a:pt x="1329" y="2830"/>
                  </a:lnTo>
                  <a:lnTo>
                    <a:pt x="1342" y="2824"/>
                  </a:lnTo>
                  <a:lnTo>
                    <a:pt x="1356" y="2816"/>
                  </a:lnTo>
                  <a:lnTo>
                    <a:pt x="1369" y="2809"/>
                  </a:lnTo>
                  <a:lnTo>
                    <a:pt x="1381" y="2801"/>
                  </a:lnTo>
                  <a:lnTo>
                    <a:pt x="1394" y="2791"/>
                  </a:lnTo>
                  <a:lnTo>
                    <a:pt x="1406" y="2782"/>
                  </a:lnTo>
                  <a:lnTo>
                    <a:pt x="1417" y="2771"/>
                  </a:lnTo>
                  <a:lnTo>
                    <a:pt x="1417" y="2771"/>
                  </a:lnTo>
                  <a:close/>
                  <a:moveTo>
                    <a:pt x="3281" y="1486"/>
                  </a:moveTo>
                  <a:lnTo>
                    <a:pt x="3281" y="1486"/>
                  </a:lnTo>
                  <a:lnTo>
                    <a:pt x="3268" y="1487"/>
                  </a:lnTo>
                  <a:lnTo>
                    <a:pt x="3254" y="1488"/>
                  </a:lnTo>
                  <a:lnTo>
                    <a:pt x="3240" y="1489"/>
                  </a:lnTo>
                  <a:lnTo>
                    <a:pt x="3228" y="1491"/>
                  </a:lnTo>
                  <a:lnTo>
                    <a:pt x="3214" y="1494"/>
                  </a:lnTo>
                  <a:lnTo>
                    <a:pt x="3201" y="1498"/>
                  </a:lnTo>
                  <a:lnTo>
                    <a:pt x="3189" y="1503"/>
                  </a:lnTo>
                  <a:lnTo>
                    <a:pt x="3177" y="1507"/>
                  </a:lnTo>
                  <a:lnTo>
                    <a:pt x="3165" y="1512"/>
                  </a:lnTo>
                  <a:lnTo>
                    <a:pt x="3154" y="1519"/>
                  </a:lnTo>
                  <a:lnTo>
                    <a:pt x="3132" y="1532"/>
                  </a:lnTo>
                  <a:lnTo>
                    <a:pt x="3111" y="1547"/>
                  </a:lnTo>
                  <a:lnTo>
                    <a:pt x="3092" y="1565"/>
                  </a:lnTo>
                  <a:lnTo>
                    <a:pt x="3075" y="1584"/>
                  </a:lnTo>
                  <a:lnTo>
                    <a:pt x="3059" y="1604"/>
                  </a:lnTo>
                  <a:lnTo>
                    <a:pt x="3045" y="1626"/>
                  </a:lnTo>
                  <a:lnTo>
                    <a:pt x="3040" y="1638"/>
                  </a:lnTo>
                  <a:lnTo>
                    <a:pt x="3035" y="1650"/>
                  </a:lnTo>
                  <a:lnTo>
                    <a:pt x="3029" y="1662"/>
                  </a:lnTo>
                  <a:lnTo>
                    <a:pt x="3025" y="1675"/>
                  </a:lnTo>
                  <a:lnTo>
                    <a:pt x="3022" y="1687"/>
                  </a:lnTo>
                  <a:lnTo>
                    <a:pt x="3019" y="1700"/>
                  </a:lnTo>
                  <a:lnTo>
                    <a:pt x="3017" y="1714"/>
                  </a:lnTo>
                  <a:lnTo>
                    <a:pt x="3015" y="1726"/>
                  </a:lnTo>
                  <a:lnTo>
                    <a:pt x="3014" y="1740"/>
                  </a:lnTo>
                  <a:lnTo>
                    <a:pt x="3014" y="1754"/>
                  </a:lnTo>
                  <a:lnTo>
                    <a:pt x="3014" y="1754"/>
                  </a:lnTo>
                  <a:lnTo>
                    <a:pt x="3014" y="1767"/>
                  </a:lnTo>
                  <a:lnTo>
                    <a:pt x="3015" y="1781"/>
                  </a:lnTo>
                  <a:lnTo>
                    <a:pt x="3017" y="1795"/>
                  </a:lnTo>
                  <a:lnTo>
                    <a:pt x="3019" y="1807"/>
                  </a:lnTo>
                  <a:lnTo>
                    <a:pt x="3022" y="1821"/>
                  </a:lnTo>
                  <a:lnTo>
                    <a:pt x="3025" y="1834"/>
                  </a:lnTo>
                  <a:lnTo>
                    <a:pt x="3029" y="1846"/>
                  </a:lnTo>
                  <a:lnTo>
                    <a:pt x="3035" y="1858"/>
                  </a:lnTo>
                  <a:lnTo>
                    <a:pt x="3040" y="1870"/>
                  </a:lnTo>
                  <a:lnTo>
                    <a:pt x="3045" y="1881"/>
                  </a:lnTo>
                  <a:lnTo>
                    <a:pt x="3059" y="1903"/>
                  </a:lnTo>
                  <a:lnTo>
                    <a:pt x="3075" y="1924"/>
                  </a:lnTo>
                  <a:lnTo>
                    <a:pt x="3092" y="1943"/>
                  </a:lnTo>
                  <a:lnTo>
                    <a:pt x="3111" y="1960"/>
                  </a:lnTo>
                  <a:lnTo>
                    <a:pt x="3132" y="1976"/>
                  </a:lnTo>
                  <a:lnTo>
                    <a:pt x="3154" y="1990"/>
                  </a:lnTo>
                  <a:lnTo>
                    <a:pt x="3165" y="1995"/>
                  </a:lnTo>
                  <a:lnTo>
                    <a:pt x="3177" y="2000"/>
                  </a:lnTo>
                  <a:lnTo>
                    <a:pt x="3189" y="2006"/>
                  </a:lnTo>
                  <a:lnTo>
                    <a:pt x="3201" y="2010"/>
                  </a:lnTo>
                  <a:lnTo>
                    <a:pt x="3214" y="2013"/>
                  </a:lnTo>
                  <a:lnTo>
                    <a:pt x="3228" y="2016"/>
                  </a:lnTo>
                  <a:lnTo>
                    <a:pt x="3240" y="2018"/>
                  </a:lnTo>
                  <a:lnTo>
                    <a:pt x="3254" y="2020"/>
                  </a:lnTo>
                  <a:lnTo>
                    <a:pt x="3268" y="2021"/>
                  </a:lnTo>
                  <a:lnTo>
                    <a:pt x="3281" y="2021"/>
                  </a:lnTo>
                  <a:lnTo>
                    <a:pt x="3281" y="2021"/>
                  </a:lnTo>
                  <a:lnTo>
                    <a:pt x="3295" y="2021"/>
                  </a:lnTo>
                  <a:lnTo>
                    <a:pt x="3309" y="2020"/>
                  </a:lnTo>
                  <a:lnTo>
                    <a:pt x="3321" y="2018"/>
                  </a:lnTo>
                  <a:lnTo>
                    <a:pt x="3335" y="2016"/>
                  </a:lnTo>
                  <a:lnTo>
                    <a:pt x="3348" y="2013"/>
                  </a:lnTo>
                  <a:lnTo>
                    <a:pt x="3360" y="2010"/>
                  </a:lnTo>
                  <a:lnTo>
                    <a:pt x="3373" y="2006"/>
                  </a:lnTo>
                  <a:lnTo>
                    <a:pt x="3385" y="2000"/>
                  </a:lnTo>
                  <a:lnTo>
                    <a:pt x="3397" y="1995"/>
                  </a:lnTo>
                  <a:lnTo>
                    <a:pt x="3409" y="1990"/>
                  </a:lnTo>
                  <a:lnTo>
                    <a:pt x="3431" y="1976"/>
                  </a:lnTo>
                  <a:lnTo>
                    <a:pt x="3451" y="1960"/>
                  </a:lnTo>
                  <a:lnTo>
                    <a:pt x="3470" y="1943"/>
                  </a:lnTo>
                  <a:lnTo>
                    <a:pt x="3488" y="1924"/>
                  </a:lnTo>
                  <a:lnTo>
                    <a:pt x="3503" y="1903"/>
                  </a:lnTo>
                  <a:lnTo>
                    <a:pt x="3516" y="1881"/>
                  </a:lnTo>
                  <a:lnTo>
                    <a:pt x="3523" y="1870"/>
                  </a:lnTo>
                  <a:lnTo>
                    <a:pt x="3528" y="1858"/>
                  </a:lnTo>
                  <a:lnTo>
                    <a:pt x="3532" y="1846"/>
                  </a:lnTo>
                  <a:lnTo>
                    <a:pt x="3537" y="1834"/>
                  </a:lnTo>
                  <a:lnTo>
                    <a:pt x="3541" y="1821"/>
                  </a:lnTo>
                  <a:lnTo>
                    <a:pt x="3544" y="1807"/>
                  </a:lnTo>
                  <a:lnTo>
                    <a:pt x="3546" y="1795"/>
                  </a:lnTo>
                  <a:lnTo>
                    <a:pt x="3547" y="1781"/>
                  </a:lnTo>
                  <a:lnTo>
                    <a:pt x="3548" y="1767"/>
                  </a:lnTo>
                  <a:lnTo>
                    <a:pt x="3549" y="1754"/>
                  </a:lnTo>
                  <a:lnTo>
                    <a:pt x="3549" y="1754"/>
                  </a:lnTo>
                  <a:lnTo>
                    <a:pt x="3548" y="1740"/>
                  </a:lnTo>
                  <a:lnTo>
                    <a:pt x="3547" y="1726"/>
                  </a:lnTo>
                  <a:lnTo>
                    <a:pt x="3546" y="1714"/>
                  </a:lnTo>
                  <a:lnTo>
                    <a:pt x="3544" y="1700"/>
                  </a:lnTo>
                  <a:lnTo>
                    <a:pt x="3541" y="1687"/>
                  </a:lnTo>
                  <a:lnTo>
                    <a:pt x="3537" y="1675"/>
                  </a:lnTo>
                  <a:lnTo>
                    <a:pt x="3532" y="1662"/>
                  </a:lnTo>
                  <a:lnTo>
                    <a:pt x="3528" y="1650"/>
                  </a:lnTo>
                  <a:lnTo>
                    <a:pt x="3523" y="1638"/>
                  </a:lnTo>
                  <a:lnTo>
                    <a:pt x="3516" y="1626"/>
                  </a:lnTo>
                  <a:lnTo>
                    <a:pt x="3503" y="1604"/>
                  </a:lnTo>
                  <a:lnTo>
                    <a:pt x="3488" y="1584"/>
                  </a:lnTo>
                  <a:lnTo>
                    <a:pt x="3470" y="1565"/>
                  </a:lnTo>
                  <a:lnTo>
                    <a:pt x="3451" y="1547"/>
                  </a:lnTo>
                  <a:lnTo>
                    <a:pt x="3431" y="1532"/>
                  </a:lnTo>
                  <a:lnTo>
                    <a:pt x="3409" y="1519"/>
                  </a:lnTo>
                  <a:lnTo>
                    <a:pt x="3397" y="1512"/>
                  </a:lnTo>
                  <a:lnTo>
                    <a:pt x="3385" y="1507"/>
                  </a:lnTo>
                  <a:lnTo>
                    <a:pt x="3373" y="1503"/>
                  </a:lnTo>
                  <a:lnTo>
                    <a:pt x="3360" y="1498"/>
                  </a:lnTo>
                  <a:lnTo>
                    <a:pt x="3348" y="1494"/>
                  </a:lnTo>
                  <a:lnTo>
                    <a:pt x="3335" y="1491"/>
                  </a:lnTo>
                  <a:lnTo>
                    <a:pt x="3321" y="1489"/>
                  </a:lnTo>
                  <a:lnTo>
                    <a:pt x="3309" y="1488"/>
                  </a:lnTo>
                  <a:lnTo>
                    <a:pt x="3295" y="1487"/>
                  </a:lnTo>
                  <a:lnTo>
                    <a:pt x="3281" y="1486"/>
                  </a:lnTo>
                  <a:lnTo>
                    <a:pt x="3281" y="1486"/>
                  </a:lnTo>
                  <a:close/>
                  <a:moveTo>
                    <a:pt x="2179" y="864"/>
                  </a:moveTo>
                  <a:lnTo>
                    <a:pt x="2840" y="1525"/>
                  </a:lnTo>
                  <a:lnTo>
                    <a:pt x="2840" y="1525"/>
                  </a:lnTo>
                  <a:lnTo>
                    <a:pt x="2854" y="1498"/>
                  </a:lnTo>
                  <a:lnTo>
                    <a:pt x="2871" y="1472"/>
                  </a:lnTo>
                  <a:lnTo>
                    <a:pt x="2889" y="1448"/>
                  </a:lnTo>
                  <a:lnTo>
                    <a:pt x="2909" y="1425"/>
                  </a:lnTo>
                  <a:lnTo>
                    <a:pt x="2930" y="1403"/>
                  </a:lnTo>
                  <a:lnTo>
                    <a:pt x="2952" y="1381"/>
                  </a:lnTo>
                  <a:lnTo>
                    <a:pt x="2976" y="1361"/>
                  </a:lnTo>
                  <a:lnTo>
                    <a:pt x="3000" y="1343"/>
                  </a:lnTo>
                  <a:lnTo>
                    <a:pt x="3026" y="1327"/>
                  </a:lnTo>
                  <a:lnTo>
                    <a:pt x="3053" y="1312"/>
                  </a:lnTo>
                  <a:lnTo>
                    <a:pt x="3081" y="1299"/>
                  </a:lnTo>
                  <a:lnTo>
                    <a:pt x="3109" y="1288"/>
                  </a:lnTo>
                  <a:lnTo>
                    <a:pt x="3139" y="1277"/>
                  </a:lnTo>
                  <a:lnTo>
                    <a:pt x="3170" y="1270"/>
                  </a:lnTo>
                  <a:lnTo>
                    <a:pt x="3200" y="1263"/>
                  </a:lnTo>
                  <a:lnTo>
                    <a:pt x="3232" y="1259"/>
                  </a:lnTo>
                  <a:lnTo>
                    <a:pt x="3214" y="1241"/>
                  </a:lnTo>
                  <a:lnTo>
                    <a:pt x="3304" y="1152"/>
                  </a:lnTo>
                  <a:lnTo>
                    <a:pt x="2597" y="446"/>
                  </a:lnTo>
                  <a:lnTo>
                    <a:pt x="2179" y="864"/>
                  </a:lnTo>
                  <a:close/>
                  <a:moveTo>
                    <a:pt x="2197" y="3226"/>
                  </a:moveTo>
                  <a:lnTo>
                    <a:pt x="2738" y="1748"/>
                  </a:lnTo>
                  <a:lnTo>
                    <a:pt x="1993" y="1003"/>
                  </a:lnTo>
                  <a:lnTo>
                    <a:pt x="502" y="1531"/>
                  </a:lnTo>
                  <a:lnTo>
                    <a:pt x="2197" y="3226"/>
                  </a:lnTo>
                  <a:close/>
                  <a:moveTo>
                    <a:pt x="2988" y="163"/>
                  </a:moveTo>
                  <a:lnTo>
                    <a:pt x="3663" y="838"/>
                  </a:lnTo>
                  <a:lnTo>
                    <a:pt x="3825" y="676"/>
                  </a:lnTo>
                  <a:lnTo>
                    <a:pt x="3151" y="0"/>
                  </a:lnTo>
                  <a:lnTo>
                    <a:pt x="2988" y="163"/>
                  </a:lnTo>
                  <a:close/>
                  <a:moveTo>
                    <a:pt x="5774" y="7581"/>
                  </a:moveTo>
                  <a:lnTo>
                    <a:pt x="2319" y="7581"/>
                  </a:lnTo>
                  <a:lnTo>
                    <a:pt x="2319" y="7122"/>
                  </a:lnTo>
                  <a:lnTo>
                    <a:pt x="3467" y="6817"/>
                  </a:lnTo>
                  <a:lnTo>
                    <a:pt x="3467" y="6224"/>
                  </a:lnTo>
                  <a:lnTo>
                    <a:pt x="4600" y="6224"/>
                  </a:lnTo>
                  <a:lnTo>
                    <a:pt x="4600" y="6810"/>
                  </a:lnTo>
                  <a:lnTo>
                    <a:pt x="5774" y="7115"/>
                  </a:lnTo>
                  <a:lnTo>
                    <a:pt x="5774" y="7581"/>
                  </a:lnTo>
                  <a:close/>
                  <a:moveTo>
                    <a:pt x="3696" y="6757"/>
                  </a:moveTo>
                  <a:lnTo>
                    <a:pt x="3719" y="6751"/>
                  </a:lnTo>
                  <a:lnTo>
                    <a:pt x="4371" y="6755"/>
                  </a:lnTo>
                  <a:lnTo>
                    <a:pt x="4371" y="6453"/>
                  </a:lnTo>
                  <a:lnTo>
                    <a:pt x="3696" y="6453"/>
                  </a:lnTo>
                  <a:lnTo>
                    <a:pt x="3696" y="6757"/>
                  </a:lnTo>
                  <a:close/>
                  <a:moveTo>
                    <a:pt x="5544" y="7293"/>
                  </a:moveTo>
                  <a:lnTo>
                    <a:pt x="4344" y="6981"/>
                  </a:lnTo>
                  <a:lnTo>
                    <a:pt x="3748" y="6981"/>
                  </a:lnTo>
                  <a:lnTo>
                    <a:pt x="2549" y="7298"/>
                  </a:lnTo>
                  <a:lnTo>
                    <a:pt x="2549" y="7351"/>
                  </a:lnTo>
                  <a:lnTo>
                    <a:pt x="5544" y="7351"/>
                  </a:lnTo>
                  <a:lnTo>
                    <a:pt x="5544" y="7293"/>
                  </a:lnTo>
                  <a:close/>
                </a:path>
              </a:pathLst>
            </a:custGeom>
            <a:solidFill>
              <a:schemeClr val="bg1"/>
            </a:solidFill>
            <a:ln>
              <a:noFill/>
            </a:ln>
          </p:spPr>
          <p:txBody>
            <a:bodyPr vert="horz" wrap="square" lIns="68580" tIns="34290" rIns="68580" bIns="34290" numCol="1" anchor="t" anchorCtr="0" compatLnSpc="1"/>
            <a:lstStyle/>
            <a:p>
              <a:endParaRPr lang="zh-CN" altLang="en-US" sz="1350">
                <a:solidFill>
                  <a:schemeClr val="accent1"/>
                </a:solidFill>
                <a:latin typeface="+mn-ea"/>
              </a:endParaRPr>
            </a:p>
          </p:txBody>
        </p:sp>
      </p:grpSp>
      <p:sp>
        <p:nvSpPr>
          <p:cNvPr id="20" name="矩形 19"/>
          <p:cNvSpPr/>
          <p:nvPr/>
        </p:nvSpPr>
        <p:spPr>
          <a:xfrm>
            <a:off x="4465320" y="1541145"/>
            <a:ext cx="2068830" cy="829945"/>
          </a:xfrm>
          <a:prstGeom prst="rect">
            <a:avLst/>
          </a:prstGeom>
        </p:spPr>
        <p:txBody>
          <a:bodyPr wrap="square">
            <a:spAutoFit/>
          </a:bodyPr>
          <a:lstStyle/>
          <a:p>
            <a:pPr algn="l" fontAlgn="auto">
              <a:lnSpc>
                <a:spcPct val="10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（1）青春期的孩子具有一种半儿童、半成人的心理。</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grpSp>
        <p:nvGrpSpPr>
          <p:cNvPr id="23" name="组合 22"/>
          <p:cNvGrpSpPr/>
          <p:nvPr/>
        </p:nvGrpSpPr>
        <p:grpSpPr>
          <a:xfrm>
            <a:off x="6528782" y="1636852"/>
            <a:ext cx="500743" cy="500743"/>
            <a:chOff x="7545660" y="1059361"/>
            <a:chExt cx="667657" cy="667657"/>
          </a:xfrm>
        </p:grpSpPr>
        <p:sp>
          <p:nvSpPr>
            <p:cNvPr id="24" name="椭圆 23"/>
            <p:cNvSpPr/>
            <p:nvPr/>
          </p:nvSpPr>
          <p:spPr>
            <a:xfrm>
              <a:off x="7545660" y="1059361"/>
              <a:ext cx="667657" cy="667657"/>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5" name="Freeform 409"/>
            <p:cNvSpPr>
              <a:spLocks noEditPoints="1"/>
            </p:cNvSpPr>
            <p:nvPr/>
          </p:nvSpPr>
          <p:spPr bwMode="auto">
            <a:xfrm>
              <a:off x="7709088" y="1222838"/>
              <a:ext cx="340801" cy="340703"/>
            </a:xfrm>
            <a:custGeom>
              <a:avLst/>
              <a:gdLst>
                <a:gd name="T0" fmla="*/ 3365 w 7017"/>
                <a:gd name="T1" fmla="*/ 128 h 7016"/>
                <a:gd name="T2" fmla="*/ 2241 w 7017"/>
                <a:gd name="T3" fmla="*/ 20 h 7016"/>
                <a:gd name="T4" fmla="*/ 1035 w 7017"/>
                <a:gd name="T5" fmla="*/ 504 h 7016"/>
                <a:gd name="T6" fmla="*/ 242 w 7017"/>
                <a:gd name="T7" fmla="*/ 1470 h 7016"/>
                <a:gd name="T8" fmla="*/ 3 w 7017"/>
                <a:gd name="T9" fmla="*/ 2688 h 7016"/>
                <a:gd name="T10" fmla="*/ 395 w 7017"/>
                <a:gd name="T11" fmla="*/ 3926 h 7016"/>
                <a:gd name="T12" fmla="*/ 1301 w 7017"/>
                <a:gd name="T13" fmla="*/ 4788 h 7016"/>
                <a:gd name="T14" fmla="*/ 2559 w 7017"/>
                <a:gd name="T15" fmla="*/ 5119 h 7016"/>
                <a:gd name="T16" fmla="*/ 3597 w 7017"/>
                <a:gd name="T17" fmla="*/ 4901 h 7016"/>
                <a:gd name="T18" fmla="*/ 6084 w 7017"/>
                <a:gd name="T19" fmla="*/ 6985 h 7016"/>
                <a:gd name="T20" fmla="*/ 6749 w 7017"/>
                <a:gd name="T21" fmla="*/ 6852 h 7016"/>
                <a:gd name="T22" fmla="*/ 7012 w 7017"/>
                <a:gd name="T23" fmla="*/ 6380 h 7016"/>
                <a:gd name="T24" fmla="*/ 4529 w 7017"/>
                <a:gd name="T25" fmla="*/ 4196 h 7016"/>
                <a:gd name="T26" fmla="*/ 5065 w 7017"/>
                <a:gd name="T27" fmla="*/ 3092 h 7016"/>
                <a:gd name="T28" fmla="*/ 5027 w 7017"/>
                <a:gd name="T29" fmla="*/ 1874 h 7016"/>
                <a:gd name="T30" fmla="*/ 4369 w 7017"/>
                <a:gd name="T31" fmla="*/ 749 h 7016"/>
                <a:gd name="T32" fmla="*/ 6759 w 7017"/>
                <a:gd name="T33" fmla="*/ 6453 h 7016"/>
                <a:gd name="T34" fmla="*/ 6335 w 7017"/>
                <a:gd name="T35" fmla="*/ 6784 h 7016"/>
                <a:gd name="T36" fmla="*/ 3949 w 7017"/>
                <a:gd name="T37" fmla="*/ 4431 h 7016"/>
                <a:gd name="T38" fmla="*/ 2850 w 7017"/>
                <a:gd name="T39" fmla="*/ 4872 h 7016"/>
                <a:gd name="T40" fmla="*/ 1827 w 7017"/>
                <a:gd name="T41" fmla="*/ 4773 h 7016"/>
                <a:gd name="T42" fmla="*/ 873 w 7017"/>
                <a:gd name="T43" fmla="*/ 4165 h 7016"/>
                <a:gd name="T44" fmla="*/ 299 w 7017"/>
                <a:gd name="T45" fmla="*/ 3129 h 7016"/>
                <a:gd name="T46" fmla="*/ 299 w 7017"/>
                <a:gd name="T47" fmla="*/ 1993 h 7016"/>
                <a:gd name="T48" fmla="*/ 869 w 7017"/>
                <a:gd name="T49" fmla="*/ 957 h 7016"/>
                <a:gd name="T50" fmla="*/ 1825 w 7017"/>
                <a:gd name="T51" fmla="*/ 348 h 7016"/>
                <a:gd name="T52" fmla="*/ 2849 w 7017"/>
                <a:gd name="T53" fmla="*/ 248 h 7016"/>
                <a:gd name="T54" fmla="*/ 3944 w 7017"/>
                <a:gd name="T55" fmla="*/ 686 h 7016"/>
                <a:gd name="T56" fmla="*/ 4668 w 7017"/>
                <a:gd name="T57" fmla="*/ 1564 h 7016"/>
                <a:gd name="T58" fmla="*/ 4888 w 7017"/>
                <a:gd name="T59" fmla="*/ 2675 h 7016"/>
                <a:gd name="T60" fmla="*/ 4533 w 7017"/>
                <a:gd name="T61" fmla="*/ 3800 h 7016"/>
                <a:gd name="T62" fmla="*/ 3605 w 7017"/>
                <a:gd name="T63" fmla="*/ 903 h 7016"/>
                <a:gd name="T64" fmla="*/ 2658 w 7017"/>
                <a:gd name="T65" fmla="*/ 604 h 7016"/>
                <a:gd name="T66" fmla="*/ 1809 w 7017"/>
                <a:gd name="T67" fmla="*/ 750 h 7016"/>
                <a:gd name="T68" fmla="*/ 1044 w 7017"/>
                <a:gd name="T69" fmla="*/ 1323 h 7016"/>
                <a:gd name="T70" fmla="*/ 631 w 7017"/>
                <a:gd name="T71" fmla="*/ 2223 h 7016"/>
                <a:gd name="T72" fmla="*/ 701 w 7017"/>
                <a:gd name="T73" fmla="*/ 3175 h 7016"/>
                <a:gd name="T74" fmla="*/ 1211 w 7017"/>
                <a:gd name="T75" fmla="*/ 3978 h 7016"/>
                <a:gd name="T76" fmla="*/ 2081 w 7017"/>
                <a:gd name="T77" fmla="*/ 4458 h 7016"/>
                <a:gd name="T78" fmla="*/ 2946 w 7017"/>
                <a:gd name="T79" fmla="*/ 4480 h 7016"/>
                <a:gd name="T80" fmla="*/ 3840 w 7017"/>
                <a:gd name="T81" fmla="*/ 4040 h 7016"/>
                <a:gd name="T82" fmla="*/ 4389 w 7017"/>
                <a:gd name="T83" fmla="*/ 3262 h 7016"/>
                <a:gd name="T84" fmla="*/ 4504 w 7017"/>
                <a:gd name="T85" fmla="*/ 2317 h 7016"/>
                <a:gd name="T86" fmla="*/ 4134 w 7017"/>
                <a:gd name="T87" fmla="*/ 1396 h 7016"/>
                <a:gd name="T88" fmla="*/ 3413 w 7017"/>
                <a:gd name="T89" fmla="*/ 4063 h 7016"/>
                <a:gd name="T90" fmla="*/ 2560 w 7017"/>
                <a:gd name="T91" fmla="*/ 4288 h 7016"/>
                <a:gd name="T92" fmla="*/ 1822 w 7017"/>
                <a:gd name="T93" fmla="*/ 4122 h 7016"/>
                <a:gd name="T94" fmla="*/ 1170 w 7017"/>
                <a:gd name="T95" fmla="*/ 3587 h 7016"/>
                <a:gd name="T96" fmla="*/ 846 w 7017"/>
                <a:gd name="T97" fmla="*/ 2774 h 7016"/>
                <a:gd name="T98" fmla="*/ 947 w 7017"/>
                <a:gd name="T99" fmla="*/ 1940 h 7016"/>
                <a:gd name="T100" fmla="*/ 1432 w 7017"/>
                <a:gd name="T101" fmla="*/ 1252 h 7016"/>
                <a:gd name="T102" fmla="*/ 2219 w 7017"/>
                <a:gd name="T103" fmla="*/ 865 h 7016"/>
                <a:gd name="T104" fmla="*/ 2983 w 7017"/>
                <a:gd name="T105" fmla="*/ 883 h 7016"/>
                <a:gd name="T106" fmla="*/ 3750 w 7017"/>
                <a:gd name="T107" fmla="*/ 1308 h 7016"/>
                <a:gd name="T108" fmla="*/ 4202 w 7017"/>
                <a:gd name="T109" fmla="*/ 2016 h 7016"/>
                <a:gd name="T110" fmla="*/ 4264 w 7017"/>
                <a:gd name="T111" fmla="*/ 2856 h 7016"/>
                <a:gd name="T112" fmla="*/ 3900 w 7017"/>
                <a:gd name="T113" fmla="*/ 3651 h 7016"/>
                <a:gd name="T114" fmla="*/ 2015 w 7017"/>
                <a:gd name="T115" fmla="*/ 1406 h 7016"/>
                <a:gd name="T116" fmla="*/ 2534 w 7017"/>
                <a:gd name="T117" fmla="*/ 1515 h 7016"/>
                <a:gd name="T118" fmla="*/ 1839 w 7017"/>
                <a:gd name="T119" fmla="*/ 1804 h 7016"/>
                <a:gd name="T120" fmla="*/ 1285 w 7017"/>
                <a:gd name="T121" fmla="*/ 2560 h 7016"/>
                <a:gd name="T122" fmla="*/ 1434 w 7017"/>
                <a:gd name="T123" fmla="*/ 1961 h 70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017" h="7016">
                  <a:moveTo>
                    <a:pt x="4369" y="749"/>
                  </a:moveTo>
                  <a:lnTo>
                    <a:pt x="4369" y="749"/>
                  </a:lnTo>
                  <a:lnTo>
                    <a:pt x="4324" y="705"/>
                  </a:lnTo>
                  <a:lnTo>
                    <a:pt x="4277" y="662"/>
                  </a:lnTo>
                  <a:lnTo>
                    <a:pt x="4229" y="620"/>
                  </a:lnTo>
                  <a:lnTo>
                    <a:pt x="4181" y="579"/>
                  </a:lnTo>
                  <a:lnTo>
                    <a:pt x="4131" y="540"/>
                  </a:lnTo>
                  <a:lnTo>
                    <a:pt x="4082" y="502"/>
                  </a:lnTo>
                  <a:lnTo>
                    <a:pt x="4030" y="465"/>
                  </a:lnTo>
                  <a:lnTo>
                    <a:pt x="3978" y="429"/>
                  </a:lnTo>
                  <a:lnTo>
                    <a:pt x="3927" y="394"/>
                  </a:lnTo>
                  <a:lnTo>
                    <a:pt x="3873" y="361"/>
                  </a:lnTo>
                  <a:lnTo>
                    <a:pt x="3819" y="331"/>
                  </a:lnTo>
                  <a:lnTo>
                    <a:pt x="3764" y="300"/>
                  </a:lnTo>
                  <a:lnTo>
                    <a:pt x="3709" y="272"/>
                  </a:lnTo>
                  <a:lnTo>
                    <a:pt x="3653" y="244"/>
                  </a:lnTo>
                  <a:lnTo>
                    <a:pt x="3597" y="218"/>
                  </a:lnTo>
                  <a:lnTo>
                    <a:pt x="3540" y="194"/>
                  </a:lnTo>
                  <a:lnTo>
                    <a:pt x="3482" y="171"/>
                  </a:lnTo>
                  <a:lnTo>
                    <a:pt x="3424" y="150"/>
                  </a:lnTo>
                  <a:lnTo>
                    <a:pt x="3365" y="128"/>
                  </a:lnTo>
                  <a:lnTo>
                    <a:pt x="3305" y="111"/>
                  </a:lnTo>
                  <a:lnTo>
                    <a:pt x="3245" y="93"/>
                  </a:lnTo>
                  <a:lnTo>
                    <a:pt x="3185" y="77"/>
                  </a:lnTo>
                  <a:lnTo>
                    <a:pt x="3124" y="62"/>
                  </a:lnTo>
                  <a:lnTo>
                    <a:pt x="3063" y="49"/>
                  </a:lnTo>
                  <a:lnTo>
                    <a:pt x="3002" y="38"/>
                  </a:lnTo>
                  <a:lnTo>
                    <a:pt x="2940" y="28"/>
                  </a:lnTo>
                  <a:lnTo>
                    <a:pt x="2877" y="20"/>
                  </a:lnTo>
                  <a:lnTo>
                    <a:pt x="2815" y="12"/>
                  </a:lnTo>
                  <a:lnTo>
                    <a:pt x="2752" y="7"/>
                  </a:lnTo>
                  <a:lnTo>
                    <a:pt x="2689" y="3"/>
                  </a:lnTo>
                  <a:lnTo>
                    <a:pt x="2625" y="1"/>
                  </a:lnTo>
                  <a:lnTo>
                    <a:pt x="2561" y="0"/>
                  </a:lnTo>
                  <a:lnTo>
                    <a:pt x="2561" y="0"/>
                  </a:lnTo>
                  <a:lnTo>
                    <a:pt x="2558" y="0"/>
                  </a:lnTo>
                  <a:lnTo>
                    <a:pt x="2558" y="0"/>
                  </a:lnTo>
                  <a:lnTo>
                    <a:pt x="2495" y="1"/>
                  </a:lnTo>
                  <a:lnTo>
                    <a:pt x="2430" y="3"/>
                  </a:lnTo>
                  <a:lnTo>
                    <a:pt x="2367" y="7"/>
                  </a:lnTo>
                  <a:lnTo>
                    <a:pt x="2304" y="12"/>
                  </a:lnTo>
                  <a:lnTo>
                    <a:pt x="2241" y="20"/>
                  </a:lnTo>
                  <a:lnTo>
                    <a:pt x="2178" y="28"/>
                  </a:lnTo>
                  <a:lnTo>
                    <a:pt x="2116" y="38"/>
                  </a:lnTo>
                  <a:lnTo>
                    <a:pt x="2055" y="49"/>
                  </a:lnTo>
                  <a:lnTo>
                    <a:pt x="1993" y="63"/>
                  </a:lnTo>
                  <a:lnTo>
                    <a:pt x="1933" y="77"/>
                  </a:lnTo>
                  <a:lnTo>
                    <a:pt x="1871" y="94"/>
                  </a:lnTo>
                  <a:lnTo>
                    <a:pt x="1812" y="111"/>
                  </a:lnTo>
                  <a:lnTo>
                    <a:pt x="1752" y="129"/>
                  </a:lnTo>
                  <a:lnTo>
                    <a:pt x="1693" y="150"/>
                  </a:lnTo>
                  <a:lnTo>
                    <a:pt x="1635" y="172"/>
                  </a:lnTo>
                  <a:lnTo>
                    <a:pt x="1577" y="195"/>
                  </a:lnTo>
                  <a:lnTo>
                    <a:pt x="1520" y="219"/>
                  </a:lnTo>
                  <a:lnTo>
                    <a:pt x="1463" y="245"/>
                  </a:lnTo>
                  <a:lnTo>
                    <a:pt x="1408" y="273"/>
                  </a:lnTo>
                  <a:lnTo>
                    <a:pt x="1352" y="301"/>
                  </a:lnTo>
                  <a:lnTo>
                    <a:pt x="1298" y="332"/>
                  </a:lnTo>
                  <a:lnTo>
                    <a:pt x="1243" y="364"/>
                  </a:lnTo>
                  <a:lnTo>
                    <a:pt x="1190" y="396"/>
                  </a:lnTo>
                  <a:lnTo>
                    <a:pt x="1138" y="431"/>
                  </a:lnTo>
                  <a:lnTo>
                    <a:pt x="1086" y="467"/>
                  </a:lnTo>
                  <a:lnTo>
                    <a:pt x="1035" y="504"/>
                  </a:lnTo>
                  <a:lnTo>
                    <a:pt x="985" y="542"/>
                  </a:lnTo>
                  <a:lnTo>
                    <a:pt x="935" y="582"/>
                  </a:lnTo>
                  <a:lnTo>
                    <a:pt x="887" y="623"/>
                  </a:lnTo>
                  <a:lnTo>
                    <a:pt x="839" y="665"/>
                  </a:lnTo>
                  <a:lnTo>
                    <a:pt x="793" y="708"/>
                  </a:lnTo>
                  <a:lnTo>
                    <a:pt x="746" y="754"/>
                  </a:lnTo>
                  <a:lnTo>
                    <a:pt x="746" y="754"/>
                  </a:lnTo>
                  <a:lnTo>
                    <a:pt x="702" y="800"/>
                  </a:lnTo>
                  <a:lnTo>
                    <a:pt x="659" y="846"/>
                  </a:lnTo>
                  <a:lnTo>
                    <a:pt x="617" y="894"/>
                  </a:lnTo>
                  <a:lnTo>
                    <a:pt x="577" y="942"/>
                  </a:lnTo>
                  <a:lnTo>
                    <a:pt x="537" y="992"/>
                  </a:lnTo>
                  <a:lnTo>
                    <a:pt x="499" y="1041"/>
                  </a:lnTo>
                  <a:lnTo>
                    <a:pt x="462" y="1093"/>
                  </a:lnTo>
                  <a:lnTo>
                    <a:pt x="427" y="1145"/>
                  </a:lnTo>
                  <a:lnTo>
                    <a:pt x="393" y="1197"/>
                  </a:lnTo>
                  <a:lnTo>
                    <a:pt x="361" y="1250"/>
                  </a:lnTo>
                  <a:lnTo>
                    <a:pt x="329" y="1304"/>
                  </a:lnTo>
                  <a:lnTo>
                    <a:pt x="298" y="1359"/>
                  </a:lnTo>
                  <a:lnTo>
                    <a:pt x="270" y="1414"/>
                  </a:lnTo>
                  <a:lnTo>
                    <a:pt x="242" y="1470"/>
                  </a:lnTo>
                  <a:lnTo>
                    <a:pt x="217" y="1526"/>
                  </a:lnTo>
                  <a:lnTo>
                    <a:pt x="193" y="1583"/>
                  </a:lnTo>
                  <a:lnTo>
                    <a:pt x="170" y="1641"/>
                  </a:lnTo>
                  <a:lnTo>
                    <a:pt x="149" y="1699"/>
                  </a:lnTo>
                  <a:lnTo>
                    <a:pt x="127" y="1758"/>
                  </a:lnTo>
                  <a:lnTo>
                    <a:pt x="110" y="1817"/>
                  </a:lnTo>
                  <a:lnTo>
                    <a:pt x="92" y="1878"/>
                  </a:lnTo>
                  <a:lnTo>
                    <a:pt x="76" y="1938"/>
                  </a:lnTo>
                  <a:lnTo>
                    <a:pt x="62" y="1998"/>
                  </a:lnTo>
                  <a:lnTo>
                    <a:pt x="48" y="2059"/>
                  </a:lnTo>
                  <a:lnTo>
                    <a:pt x="38" y="2120"/>
                  </a:lnTo>
                  <a:lnTo>
                    <a:pt x="27" y="2182"/>
                  </a:lnTo>
                  <a:lnTo>
                    <a:pt x="19" y="2244"/>
                  </a:lnTo>
                  <a:lnTo>
                    <a:pt x="13" y="2308"/>
                  </a:lnTo>
                  <a:lnTo>
                    <a:pt x="7" y="2370"/>
                  </a:lnTo>
                  <a:lnTo>
                    <a:pt x="3" y="2433"/>
                  </a:lnTo>
                  <a:lnTo>
                    <a:pt x="1" y="2496"/>
                  </a:lnTo>
                  <a:lnTo>
                    <a:pt x="0" y="2561"/>
                  </a:lnTo>
                  <a:lnTo>
                    <a:pt x="0" y="2561"/>
                  </a:lnTo>
                  <a:lnTo>
                    <a:pt x="1" y="2624"/>
                  </a:lnTo>
                  <a:lnTo>
                    <a:pt x="3" y="2688"/>
                  </a:lnTo>
                  <a:lnTo>
                    <a:pt x="7" y="2752"/>
                  </a:lnTo>
                  <a:lnTo>
                    <a:pt x="13" y="2814"/>
                  </a:lnTo>
                  <a:lnTo>
                    <a:pt x="20" y="2877"/>
                  </a:lnTo>
                  <a:lnTo>
                    <a:pt x="28" y="2939"/>
                  </a:lnTo>
                  <a:lnTo>
                    <a:pt x="38" y="3001"/>
                  </a:lnTo>
                  <a:lnTo>
                    <a:pt x="49" y="3063"/>
                  </a:lnTo>
                  <a:lnTo>
                    <a:pt x="62" y="3124"/>
                  </a:lnTo>
                  <a:lnTo>
                    <a:pt x="77" y="3185"/>
                  </a:lnTo>
                  <a:lnTo>
                    <a:pt x="93" y="3245"/>
                  </a:lnTo>
                  <a:lnTo>
                    <a:pt x="111" y="3305"/>
                  </a:lnTo>
                  <a:lnTo>
                    <a:pt x="129" y="3364"/>
                  </a:lnTo>
                  <a:lnTo>
                    <a:pt x="150" y="3423"/>
                  </a:lnTo>
                  <a:lnTo>
                    <a:pt x="171" y="3481"/>
                  </a:lnTo>
                  <a:lnTo>
                    <a:pt x="194" y="3539"/>
                  </a:lnTo>
                  <a:lnTo>
                    <a:pt x="218" y="3596"/>
                  </a:lnTo>
                  <a:lnTo>
                    <a:pt x="245" y="3653"/>
                  </a:lnTo>
                  <a:lnTo>
                    <a:pt x="272" y="3709"/>
                  </a:lnTo>
                  <a:lnTo>
                    <a:pt x="300" y="3765"/>
                  </a:lnTo>
                  <a:lnTo>
                    <a:pt x="331" y="3818"/>
                  </a:lnTo>
                  <a:lnTo>
                    <a:pt x="363" y="3872"/>
                  </a:lnTo>
                  <a:lnTo>
                    <a:pt x="395" y="3926"/>
                  </a:lnTo>
                  <a:lnTo>
                    <a:pt x="429" y="3979"/>
                  </a:lnTo>
                  <a:lnTo>
                    <a:pt x="465" y="4030"/>
                  </a:lnTo>
                  <a:lnTo>
                    <a:pt x="502" y="4081"/>
                  </a:lnTo>
                  <a:lnTo>
                    <a:pt x="541" y="4132"/>
                  </a:lnTo>
                  <a:lnTo>
                    <a:pt x="580" y="4180"/>
                  </a:lnTo>
                  <a:lnTo>
                    <a:pt x="621" y="4229"/>
                  </a:lnTo>
                  <a:lnTo>
                    <a:pt x="663" y="4277"/>
                  </a:lnTo>
                  <a:lnTo>
                    <a:pt x="706" y="4324"/>
                  </a:lnTo>
                  <a:lnTo>
                    <a:pt x="751" y="4369"/>
                  </a:lnTo>
                  <a:lnTo>
                    <a:pt x="751" y="4369"/>
                  </a:lnTo>
                  <a:lnTo>
                    <a:pt x="797" y="4414"/>
                  </a:lnTo>
                  <a:lnTo>
                    <a:pt x="843" y="4457"/>
                  </a:lnTo>
                  <a:lnTo>
                    <a:pt x="891" y="4500"/>
                  </a:lnTo>
                  <a:lnTo>
                    <a:pt x="939" y="4541"/>
                  </a:lnTo>
                  <a:lnTo>
                    <a:pt x="989" y="4580"/>
                  </a:lnTo>
                  <a:lnTo>
                    <a:pt x="1040" y="4618"/>
                  </a:lnTo>
                  <a:lnTo>
                    <a:pt x="1090" y="4655"/>
                  </a:lnTo>
                  <a:lnTo>
                    <a:pt x="1142" y="4690"/>
                  </a:lnTo>
                  <a:lnTo>
                    <a:pt x="1195" y="4724"/>
                  </a:lnTo>
                  <a:lnTo>
                    <a:pt x="1247" y="4758"/>
                  </a:lnTo>
                  <a:lnTo>
                    <a:pt x="1301" y="4788"/>
                  </a:lnTo>
                  <a:lnTo>
                    <a:pt x="1356" y="4819"/>
                  </a:lnTo>
                  <a:lnTo>
                    <a:pt x="1411" y="4847"/>
                  </a:lnTo>
                  <a:lnTo>
                    <a:pt x="1467" y="4875"/>
                  </a:lnTo>
                  <a:lnTo>
                    <a:pt x="1524" y="4901"/>
                  </a:lnTo>
                  <a:lnTo>
                    <a:pt x="1580" y="4926"/>
                  </a:lnTo>
                  <a:lnTo>
                    <a:pt x="1638" y="4949"/>
                  </a:lnTo>
                  <a:lnTo>
                    <a:pt x="1696" y="4971"/>
                  </a:lnTo>
                  <a:lnTo>
                    <a:pt x="1755" y="4991"/>
                  </a:lnTo>
                  <a:lnTo>
                    <a:pt x="1815" y="5010"/>
                  </a:lnTo>
                  <a:lnTo>
                    <a:pt x="1875" y="5027"/>
                  </a:lnTo>
                  <a:lnTo>
                    <a:pt x="1935" y="5043"/>
                  </a:lnTo>
                  <a:lnTo>
                    <a:pt x="1996" y="5057"/>
                  </a:lnTo>
                  <a:lnTo>
                    <a:pt x="2057" y="5070"/>
                  </a:lnTo>
                  <a:lnTo>
                    <a:pt x="2118" y="5082"/>
                  </a:lnTo>
                  <a:lnTo>
                    <a:pt x="2180" y="5091"/>
                  </a:lnTo>
                  <a:lnTo>
                    <a:pt x="2243" y="5099"/>
                  </a:lnTo>
                  <a:lnTo>
                    <a:pt x="2305" y="5107"/>
                  </a:lnTo>
                  <a:lnTo>
                    <a:pt x="2368" y="5112"/>
                  </a:lnTo>
                  <a:lnTo>
                    <a:pt x="2431" y="5116"/>
                  </a:lnTo>
                  <a:lnTo>
                    <a:pt x="2495" y="5118"/>
                  </a:lnTo>
                  <a:lnTo>
                    <a:pt x="2559" y="5119"/>
                  </a:lnTo>
                  <a:lnTo>
                    <a:pt x="2559" y="5119"/>
                  </a:lnTo>
                  <a:lnTo>
                    <a:pt x="2561" y="5119"/>
                  </a:lnTo>
                  <a:lnTo>
                    <a:pt x="2561" y="5119"/>
                  </a:lnTo>
                  <a:lnTo>
                    <a:pt x="2621" y="5118"/>
                  </a:lnTo>
                  <a:lnTo>
                    <a:pt x="2681" y="5116"/>
                  </a:lnTo>
                  <a:lnTo>
                    <a:pt x="2740" y="5113"/>
                  </a:lnTo>
                  <a:lnTo>
                    <a:pt x="2800" y="5108"/>
                  </a:lnTo>
                  <a:lnTo>
                    <a:pt x="2859" y="5102"/>
                  </a:lnTo>
                  <a:lnTo>
                    <a:pt x="2919" y="5094"/>
                  </a:lnTo>
                  <a:lnTo>
                    <a:pt x="2978" y="5086"/>
                  </a:lnTo>
                  <a:lnTo>
                    <a:pt x="3036" y="5075"/>
                  </a:lnTo>
                  <a:lnTo>
                    <a:pt x="3094" y="5064"/>
                  </a:lnTo>
                  <a:lnTo>
                    <a:pt x="3152" y="5051"/>
                  </a:lnTo>
                  <a:lnTo>
                    <a:pt x="3208" y="5036"/>
                  </a:lnTo>
                  <a:lnTo>
                    <a:pt x="3265" y="5021"/>
                  </a:lnTo>
                  <a:lnTo>
                    <a:pt x="3321" y="5005"/>
                  </a:lnTo>
                  <a:lnTo>
                    <a:pt x="3377" y="4987"/>
                  </a:lnTo>
                  <a:lnTo>
                    <a:pt x="3433" y="4967"/>
                  </a:lnTo>
                  <a:lnTo>
                    <a:pt x="3488" y="4947"/>
                  </a:lnTo>
                  <a:lnTo>
                    <a:pt x="3542" y="4924"/>
                  </a:lnTo>
                  <a:lnTo>
                    <a:pt x="3597" y="4901"/>
                  </a:lnTo>
                  <a:lnTo>
                    <a:pt x="3649" y="4877"/>
                  </a:lnTo>
                  <a:lnTo>
                    <a:pt x="3702" y="4851"/>
                  </a:lnTo>
                  <a:lnTo>
                    <a:pt x="3755" y="4824"/>
                  </a:lnTo>
                  <a:lnTo>
                    <a:pt x="3806" y="4796"/>
                  </a:lnTo>
                  <a:lnTo>
                    <a:pt x="3857" y="4766"/>
                  </a:lnTo>
                  <a:lnTo>
                    <a:pt x="3908" y="4736"/>
                  </a:lnTo>
                  <a:lnTo>
                    <a:pt x="3957" y="4704"/>
                  </a:lnTo>
                  <a:lnTo>
                    <a:pt x="4007" y="4671"/>
                  </a:lnTo>
                  <a:lnTo>
                    <a:pt x="4055" y="4637"/>
                  </a:lnTo>
                  <a:lnTo>
                    <a:pt x="4103" y="4602"/>
                  </a:lnTo>
                  <a:lnTo>
                    <a:pt x="4150" y="4565"/>
                  </a:lnTo>
                  <a:lnTo>
                    <a:pt x="4196" y="4527"/>
                  </a:lnTo>
                  <a:lnTo>
                    <a:pt x="4242" y="4488"/>
                  </a:lnTo>
                  <a:lnTo>
                    <a:pt x="4287" y="4448"/>
                  </a:lnTo>
                  <a:lnTo>
                    <a:pt x="4668" y="4830"/>
                  </a:lnTo>
                  <a:lnTo>
                    <a:pt x="4269" y="5227"/>
                  </a:lnTo>
                  <a:lnTo>
                    <a:pt x="5993" y="6951"/>
                  </a:lnTo>
                  <a:lnTo>
                    <a:pt x="6014" y="6959"/>
                  </a:lnTo>
                  <a:lnTo>
                    <a:pt x="6014" y="6959"/>
                  </a:lnTo>
                  <a:lnTo>
                    <a:pt x="6049" y="6973"/>
                  </a:lnTo>
                  <a:lnTo>
                    <a:pt x="6084" y="6985"/>
                  </a:lnTo>
                  <a:lnTo>
                    <a:pt x="6119" y="6994"/>
                  </a:lnTo>
                  <a:lnTo>
                    <a:pt x="6155" y="7002"/>
                  </a:lnTo>
                  <a:lnTo>
                    <a:pt x="6189" y="7009"/>
                  </a:lnTo>
                  <a:lnTo>
                    <a:pt x="6225" y="7013"/>
                  </a:lnTo>
                  <a:lnTo>
                    <a:pt x="6261" y="7015"/>
                  </a:lnTo>
                  <a:lnTo>
                    <a:pt x="6296" y="7016"/>
                  </a:lnTo>
                  <a:lnTo>
                    <a:pt x="6296" y="7016"/>
                  </a:lnTo>
                  <a:lnTo>
                    <a:pt x="6331" y="7015"/>
                  </a:lnTo>
                  <a:lnTo>
                    <a:pt x="6365" y="7013"/>
                  </a:lnTo>
                  <a:lnTo>
                    <a:pt x="6400" y="7009"/>
                  </a:lnTo>
                  <a:lnTo>
                    <a:pt x="6434" y="7002"/>
                  </a:lnTo>
                  <a:lnTo>
                    <a:pt x="6468" y="6995"/>
                  </a:lnTo>
                  <a:lnTo>
                    <a:pt x="6501" y="6986"/>
                  </a:lnTo>
                  <a:lnTo>
                    <a:pt x="6534" y="6975"/>
                  </a:lnTo>
                  <a:lnTo>
                    <a:pt x="6567" y="6962"/>
                  </a:lnTo>
                  <a:lnTo>
                    <a:pt x="6598" y="6948"/>
                  </a:lnTo>
                  <a:lnTo>
                    <a:pt x="6630" y="6932"/>
                  </a:lnTo>
                  <a:lnTo>
                    <a:pt x="6661" y="6914"/>
                  </a:lnTo>
                  <a:lnTo>
                    <a:pt x="6691" y="6895"/>
                  </a:lnTo>
                  <a:lnTo>
                    <a:pt x="6721" y="6874"/>
                  </a:lnTo>
                  <a:lnTo>
                    <a:pt x="6749" y="6852"/>
                  </a:lnTo>
                  <a:lnTo>
                    <a:pt x="6777" y="6827"/>
                  </a:lnTo>
                  <a:lnTo>
                    <a:pt x="6803" y="6802"/>
                  </a:lnTo>
                  <a:lnTo>
                    <a:pt x="6803" y="6802"/>
                  </a:lnTo>
                  <a:lnTo>
                    <a:pt x="6823" y="6782"/>
                  </a:lnTo>
                  <a:lnTo>
                    <a:pt x="6841" y="6762"/>
                  </a:lnTo>
                  <a:lnTo>
                    <a:pt x="6859" y="6741"/>
                  </a:lnTo>
                  <a:lnTo>
                    <a:pt x="6876" y="6719"/>
                  </a:lnTo>
                  <a:lnTo>
                    <a:pt x="6892" y="6697"/>
                  </a:lnTo>
                  <a:lnTo>
                    <a:pt x="6906" y="6675"/>
                  </a:lnTo>
                  <a:lnTo>
                    <a:pt x="6920" y="6651"/>
                  </a:lnTo>
                  <a:lnTo>
                    <a:pt x="6933" y="6628"/>
                  </a:lnTo>
                  <a:lnTo>
                    <a:pt x="6945" y="6605"/>
                  </a:lnTo>
                  <a:lnTo>
                    <a:pt x="6956" y="6581"/>
                  </a:lnTo>
                  <a:lnTo>
                    <a:pt x="6966" y="6557"/>
                  </a:lnTo>
                  <a:lnTo>
                    <a:pt x="6976" y="6532"/>
                  </a:lnTo>
                  <a:lnTo>
                    <a:pt x="6984" y="6508"/>
                  </a:lnTo>
                  <a:lnTo>
                    <a:pt x="6992" y="6483"/>
                  </a:lnTo>
                  <a:lnTo>
                    <a:pt x="6998" y="6457"/>
                  </a:lnTo>
                  <a:lnTo>
                    <a:pt x="7004" y="6432"/>
                  </a:lnTo>
                  <a:lnTo>
                    <a:pt x="7009" y="6406"/>
                  </a:lnTo>
                  <a:lnTo>
                    <a:pt x="7012" y="6380"/>
                  </a:lnTo>
                  <a:lnTo>
                    <a:pt x="7015" y="6354"/>
                  </a:lnTo>
                  <a:lnTo>
                    <a:pt x="7017" y="6328"/>
                  </a:lnTo>
                  <a:lnTo>
                    <a:pt x="7017" y="6302"/>
                  </a:lnTo>
                  <a:lnTo>
                    <a:pt x="7017" y="6276"/>
                  </a:lnTo>
                  <a:lnTo>
                    <a:pt x="7016" y="6250"/>
                  </a:lnTo>
                  <a:lnTo>
                    <a:pt x="7014" y="6223"/>
                  </a:lnTo>
                  <a:lnTo>
                    <a:pt x="7011" y="6197"/>
                  </a:lnTo>
                  <a:lnTo>
                    <a:pt x="7007" y="6170"/>
                  </a:lnTo>
                  <a:lnTo>
                    <a:pt x="7001" y="6143"/>
                  </a:lnTo>
                  <a:lnTo>
                    <a:pt x="6995" y="6117"/>
                  </a:lnTo>
                  <a:lnTo>
                    <a:pt x="6988" y="6092"/>
                  </a:lnTo>
                  <a:lnTo>
                    <a:pt x="6980" y="6065"/>
                  </a:lnTo>
                  <a:lnTo>
                    <a:pt x="6971" y="6039"/>
                  </a:lnTo>
                  <a:lnTo>
                    <a:pt x="6960" y="6012"/>
                  </a:lnTo>
                  <a:lnTo>
                    <a:pt x="6952" y="5991"/>
                  </a:lnTo>
                  <a:lnTo>
                    <a:pt x="5229" y="4269"/>
                  </a:lnTo>
                  <a:lnTo>
                    <a:pt x="4830" y="4667"/>
                  </a:lnTo>
                  <a:lnTo>
                    <a:pt x="4450" y="4286"/>
                  </a:lnTo>
                  <a:lnTo>
                    <a:pt x="4450" y="4286"/>
                  </a:lnTo>
                  <a:lnTo>
                    <a:pt x="4490" y="4241"/>
                  </a:lnTo>
                  <a:lnTo>
                    <a:pt x="4529" y="4196"/>
                  </a:lnTo>
                  <a:lnTo>
                    <a:pt x="4566" y="4150"/>
                  </a:lnTo>
                  <a:lnTo>
                    <a:pt x="4602" y="4102"/>
                  </a:lnTo>
                  <a:lnTo>
                    <a:pt x="4638" y="4055"/>
                  </a:lnTo>
                  <a:lnTo>
                    <a:pt x="4672" y="4006"/>
                  </a:lnTo>
                  <a:lnTo>
                    <a:pt x="4705" y="3957"/>
                  </a:lnTo>
                  <a:lnTo>
                    <a:pt x="4737" y="3907"/>
                  </a:lnTo>
                  <a:lnTo>
                    <a:pt x="4768" y="3856"/>
                  </a:lnTo>
                  <a:lnTo>
                    <a:pt x="4796" y="3806"/>
                  </a:lnTo>
                  <a:lnTo>
                    <a:pt x="4825" y="3753"/>
                  </a:lnTo>
                  <a:lnTo>
                    <a:pt x="4852" y="3701"/>
                  </a:lnTo>
                  <a:lnTo>
                    <a:pt x="4878" y="3649"/>
                  </a:lnTo>
                  <a:lnTo>
                    <a:pt x="4902" y="3595"/>
                  </a:lnTo>
                  <a:lnTo>
                    <a:pt x="4925" y="3541"/>
                  </a:lnTo>
                  <a:lnTo>
                    <a:pt x="4947" y="3486"/>
                  </a:lnTo>
                  <a:lnTo>
                    <a:pt x="4968" y="3432"/>
                  </a:lnTo>
                  <a:lnTo>
                    <a:pt x="4987" y="3376"/>
                  </a:lnTo>
                  <a:lnTo>
                    <a:pt x="5005" y="3320"/>
                  </a:lnTo>
                  <a:lnTo>
                    <a:pt x="5022" y="3264"/>
                  </a:lnTo>
                  <a:lnTo>
                    <a:pt x="5038" y="3207"/>
                  </a:lnTo>
                  <a:lnTo>
                    <a:pt x="5052" y="3150"/>
                  </a:lnTo>
                  <a:lnTo>
                    <a:pt x="5065" y="3092"/>
                  </a:lnTo>
                  <a:lnTo>
                    <a:pt x="5077" y="3034"/>
                  </a:lnTo>
                  <a:lnTo>
                    <a:pt x="5086" y="2976"/>
                  </a:lnTo>
                  <a:lnTo>
                    <a:pt x="5096" y="2917"/>
                  </a:lnTo>
                  <a:lnTo>
                    <a:pt x="5103" y="2858"/>
                  </a:lnTo>
                  <a:lnTo>
                    <a:pt x="5110" y="2799"/>
                  </a:lnTo>
                  <a:lnTo>
                    <a:pt x="5114" y="2740"/>
                  </a:lnTo>
                  <a:lnTo>
                    <a:pt x="5118" y="2680"/>
                  </a:lnTo>
                  <a:lnTo>
                    <a:pt x="5120" y="2620"/>
                  </a:lnTo>
                  <a:lnTo>
                    <a:pt x="5120" y="2560"/>
                  </a:lnTo>
                  <a:lnTo>
                    <a:pt x="5120" y="2560"/>
                  </a:lnTo>
                  <a:lnTo>
                    <a:pt x="5119" y="2495"/>
                  </a:lnTo>
                  <a:lnTo>
                    <a:pt x="5117" y="2432"/>
                  </a:lnTo>
                  <a:lnTo>
                    <a:pt x="5114" y="2369"/>
                  </a:lnTo>
                  <a:lnTo>
                    <a:pt x="5108" y="2306"/>
                  </a:lnTo>
                  <a:lnTo>
                    <a:pt x="5101" y="2242"/>
                  </a:lnTo>
                  <a:lnTo>
                    <a:pt x="5093" y="2180"/>
                  </a:lnTo>
                  <a:lnTo>
                    <a:pt x="5082" y="2118"/>
                  </a:lnTo>
                  <a:lnTo>
                    <a:pt x="5071" y="2057"/>
                  </a:lnTo>
                  <a:lnTo>
                    <a:pt x="5058" y="1996"/>
                  </a:lnTo>
                  <a:lnTo>
                    <a:pt x="5044" y="1934"/>
                  </a:lnTo>
                  <a:lnTo>
                    <a:pt x="5027" y="1874"/>
                  </a:lnTo>
                  <a:lnTo>
                    <a:pt x="5010" y="1814"/>
                  </a:lnTo>
                  <a:lnTo>
                    <a:pt x="4992" y="1755"/>
                  </a:lnTo>
                  <a:lnTo>
                    <a:pt x="4971" y="1696"/>
                  </a:lnTo>
                  <a:lnTo>
                    <a:pt x="4949" y="1637"/>
                  </a:lnTo>
                  <a:lnTo>
                    <a:pt x="4926" y="1580"/>
                  </a:lnTo>
                  <a:lnTo>
                    <a:pt x="4902" y="1522"/>
                  </a:lnTo>
                  <a:lnTo>
                    <a:pt x="4876" y="1466"/>
                  </a:lnTo>
                  <a:lnTo>
                    <a:pt x="4848" y="1410"/>
                  </a:lnTo>
                  <a:lnTo>
                    <a:pt x="4820" y="1355"/>
                  </a:lnTo>
                  <a:lnTo>
                    <a:pt x="4790" y="1300"/>
                  </a:lnTo>
                  <a:lnTo>
                    <a:pt x="4758" y="1246"/>
                  </a:lnTo>
                  <a:lnTo>
                    <a:pt x="4726" y="1193"/>
                  </a:lnTo>
                  <a:lnTo>
                    <a:pt x="4691" y="1141"/>
                  </a:lnTo>
                  <a:lnTo>
                    <a:pt x="4655" y="1089"/>
                  </a:lnTo>
                  <a:lnTo>
                    <a:pt x="4618" y="1038"/>
                  </a:lnTo>
                  <a:lnTo>
                    <a:pt x="4580" y="988"/>
                  </a:lnTo>
                  <a:lnTo>
                    <a:pt x="4540" y="938"/>
                  </a:lnTo>
                  <a:lnTo>
                    <a:pt x="4500" y="890"/>
                  </a:lnTo>
                  <a:lnTo>
                    <a:pt x="4458" y="842"/>
                  </a:lnTo>
                  <a:lnTo>
                    <a:pt x="4414" y="796"/>
                  </a:lnTo>
                  <a:lnTo>
                    <a:pt x="4369" y="749"/>
                  </a:lnTo>
                  <a:lnTo>
                    <a:pt x="4369" y="749"/>
                  </a:lnTo>
                  <a:close/>
                  <a:moveTo>
                    <a:pt x="5229" y="4594"/>
                  </a:moveTo>
                  <a:lnTo>
                    <a:pt x="6757" y="6121"/>
                  </a:lnTo>
                  <a:lnTo>
                    <a:pt x="6757" y="6121"/>
                  </a:lnTo>
                  <a:lnTo>
                    <a:pt x="6763" y="6141"/>
                  </a:lnTo>
                  <a:lnTo>
                    <a:pt x="6769" y="6161"/>
                  </a:lnTo>
                  <a:lnTo>
                    <a:pt x="6775" y="6181"/>
                  </a:lnTo>
                  <a:lnTo>
                    <a:pt x="6779" y="6201"/>
                  </a:lnTo>
                  <a:lnTo>
                    <a:pt x="6782" y="6221"/>
                  </a:lnTo>
                  <a:lnTo>
                    <a:pt x="6785" y="6240"/>
                  </a:lnTo>
                  <a:lnTo>
                    <a:pt x="6786" y="6259"/>
                  </a:lnTo>
                  <a:lnTo>
                    <a:pt x="6787" y="6278"/>
                  </a:lnTo>
                  <a:lnTo>
                    <a:pt x="6787" y="6297"/>
                  </a:lnTo>
                  <a:lnTo>
                    <a:pt x="6787" y="6315"/>
                  </a:lnTo>
                  <a:lnTo>
                    <a:pt x="6786" y="6334"/>
                  </a:lnTo>
                  <a:lnTo>
                    <a:pt x="6784" y="6352"/>
                  </a:lnTo>
                  <a:lnTo>
                    <a:pt x="6781" y="6369"/>
                  </a:lnTo>
                  <a:lnTo>
                    <a:pt x="6778" y="6387"/>
                  </a:lnTo>
                  <a:lnTo>
                    <a:pt x="6775" y="6404"/>
                  </a:lnTo>
                  <a:lnTo>
                    <a:pt x="6769" y="6421"/>
                  </a:lnTo>
                  <a:lnTo>
                    <a:pt x="6759" y="6453"/>
                  </a:lnTo>
                  <a:lnTo>
                    <a:pt x="6747" y="6485"/>
                  </a:lnTo>
                  <a:lnTo>
                    <a:pt x="6732" y="6514"/>
                  </a:lnTo>
                  <a:lnTo>
                    <a:pt x="6717" y="6543"/>
                  </a:lnTo>
                  <a:lnTo>
                    <a:pt x="6699" y="6570"/>
                  </a:lnTo>
                  <a:lnTo>
                    <a:pt x="6681" y="6594"/>
                  </a:lnTo>
                  <a:lnTo>
                    <a:pt x="6662" y="6619"/>
                  </a:lnTo>
                  <a:lnTo>
                    <a:pt x="6641" y="6640"/>
                  </a:lnTo>
                  <a:lnTo>
                    <a:pt x="6641" y="6640"/>
                  </a:lnTo>
                  <a:lnTo>
                    <a:pt x="6620" y="6660"/>
                  </a:lnTo>
                  <a:lnTo>
                    <a:pt x="6596" y="6680"/>
                  </a:lnTo>
                  <a:lnTo>
                    <a:pt x="6571" y="6698"/>
                  </a:lnTo>
                  <a:lnTo>
                    <a:pt x="6545" y="6716"/>
                  </a:lnTo>
                  <a:lnTo>
                    <a:pt x="6516" y="6732"/>
                  </a:lnTo>
                  <a:lnTo>
                    <a:pt x="6486" y="6745"/>
                  </a:lnTo>
                  <a:lnTo>
                    <a:pt x="6455" y="6758"/>
                  </a:lnTo>
                  <a:lnTo>
                    <a:pt x="6422" y="6768"/>
                  </a:lnTo>
                  <a:lnTo>
                    <a:pt x="6405" y="6773"/>
                  </a:lnTo>
                  <a:lnTo>
                    <a:pt x="6388" y="6777"/>
                  </a:lnTo>
                  <a:lnTo>
                    <a:pt x="6371" y="6780"/>
                  </a:lnTo>
                  <a:lnTo>
                    <a:pt x="6353" y="6782"/>
                  </a:lnTo>
                  <a:lnTo>
                    <a:pt x="6335" y="6784"/>
                  </a:lnTo>
                  <a:lnTo>
                    <a:pt x="6317" y="6785"/>
                  </a:lnTo>
                  <a:lnTo>
                    <a:pt x="6298" y="6786"/>
                  </a:lnTo>
                  <a:lnTo>
                    <a:pt x="6279" y="6786"/>
                  </a:lnTo>
                  <a:lnTo>
                    <a:pt x="6260" y="6785"/>
                  </a:lnTo>
                  <a:lnTo>
                    <a:pt x="6241" y="6783"/>
                  </a:lnTo>
                  <a:lnTo>
                    <a:pt x="6222" y="6781"/>
                  </a:lnTo>
                  <a:lnTo>
                    <a:pt x="6202" y="6778"/>
                  </a:lnTo>
                  <a:lnTo>
                    <a:pt x="6183" y="6774"/>
                  </a:lnTo>
                  <a:lnTo>
                    <a:pt x="6163" y="6768"/>
                  </a:lnTo>
                  <a:lnTo>
                    <a:pt x="6143" y="6762"/>
                  </a:lnTo>
                  <a:lnTo>
                    <a:pt x="6122" y="6755"/>
                  </a:lnTo>
                  <a:lnTo>
                    <a:pt x="4595" y="5227"/>
                  </a:lnTo>
                  <a:lnTo>
                    <a:pt x="5229" y="4594"/>
                  </a:lnTo>
                  <a:close/>
                  <a:moveTo>
                    <a:pt x="4211" y="4203"/>
                  </a:moveTo>
                  <a:lnTo>
                    <a:pt x="4211" y="4203"/>
                  </a:lnTo>
                  <a:lnTo>
                    <a:pt x="4169" y="4243"/>
                  </a:lnTo>
                  <a:lnTo>
                    <a:pt x="4127" y="4283"/>
                  </a:lnTo>
                  <a:lnTo>
                    <a:pt x="4084" y="4322"/>
                  </a:lnTo>
                  <a:lnTo>
                    <a:pt x="4039" y="4359"/>
                  </a:lnTo>
                  <a:lnTo>
                    <a:pt x="3994" y="4395"/>
                  </a:lnTo>
                  <a:lnTo>
                    <a:pt x="3949" y="4431"/>
                  </a:lnTo>
                  <a:lnTo>
                    <a:pt x="3902" y="4465"/>
                  </a:lnTo>
                  <a:lnTo>
                    <a:pt x="3855" y="4497"/>
                  </a:lnTo>
                  <a:lnTo>
                    <a:pt x="3806" y="4528"/>
                  </a:lnTo>
                  <a:lnTo>
                    <a:pt x="3758" y="4559"/>
                  </a:lnTo>
                  <a:lnTo>
                    <a:pt x="3709" y="4587"/>
                  </a:lnTo>
                  <a:lnTo>
                    <a:pt x="3659" y="4614"/>
                  </a:lnTo>
                  <a:lnTo>
                    <a:pt x="3609" y="4641"/>
                  </a:lnTo>
                  <a:lnTo>
                    <a:pt x="3558" y="4666"/>
                  </a:lnTo>
                  <a:lnTo>
                    <a:pt x="3506" y="4689"/>
                  </a:lnTo>
                  <a:lnTo>
                    <a:pt x="3454" y="4713"/>
                  </a:lnTo>
                  <a:lnTo>
                    <a:pt x="3401" y="4734"/>
                  </a:lnTo>
                  <a:lnTo>
                    <a:pt x="3348" y="4754"/>
                  </a:lnTo>
                  <a:lnTo>
                    <a:pt x="3294" y="4772"/>
                  </a:lnTo>
                  <a:lnTo>
                    <a:pt x="3240" y="4788"/>
                  </a:lnTo>
                  <a:lnTo>
                    <a:pt x="3185" y="4805"/>
                  </a:lnTo>
                  <a:lnTo>
                    <a:pt x="3130" y="4819"/>
                  </a:lnTo>
                  <a:lnTo>
                    <a:pt x="3076" y="4833"/>
                  </a:lnTo>
                  <a:lnTo>
                    <a:pt x="3020" y="4844"/>
                  </a:lnTo>
                  <a:lnTo>
                    <a:pt x="2963" y="4855"/>
                  </a:lnTo>
                  <a:lnTo>
                    <a:pt x="2907" y="4864"/>
                  </a:lnTo>
                  <a:lnTo>
                    <a:pt x="2850" y="4872"/>
                  </a:lnTo>
                  <a:lnTo>
                    <a:pt x="2792" y="4878"/>
                  </a:lnTo>
                  <a:lnTo>
                    <a:pt x="2735" y="4883"/>
                  </a:lnTo>
                  <a:lnTo>
                    <a:pt x="2677" y="4886"/>
                  </a:lnTo>
                  <a:lnTo>
                    <a:pt x="2619" y="4889"/>
                  </a:lnTo>
                  <a:lnTo>
                    <a:pt x="2561" y="4890"/>
                  </a:lnTo>
                  <a:lnTo>
                    <a:pt x="2561" y="4890"/>
                  </a:lnTo>
                  <a:lnTo>
                    <a:pt x="2559" y="4890"/>
                  </a:lnTo>
                  <a:lnTo>
                    <a:pt x="2559" y="4890"/>
                  </a:lnTo>
                  <a:lnTo>
                    <a:pt x="2501" y="4889"/>
                  </a:lnTo>
                  <a:lnTo>
                    <a:pt x="2443" y="4886"/>
                  </a:lnTo>
                  <a:lnTo>
                    <a:pt x="2385" y="4883"/>
                  </a:lnTo>
                  <a:lnTo>
                    <a:pt x="2328" y="4878"/>
                  </a:lnTo>
                  <a:lnTo>
                    <a:pt x="2271" y="4872"/>
                  </a:lnTo>
                  <a:lnTo>
                    <a:pt x="2214" y="4864"/>
                  </a:lnTo>
                  <a:lnTo>
                    <a:pt x="2158" y="4855"/>
                  </a:lnTo>
                  <a:lnTo>
                    <a:pt x="2102" y="4844"/>
                  </a:lnTo>
                  <a:lnTo>
                    <a:pt x="2047" y="4833"/>
                  </a:lnTo>
                  <a:lnTo>
                    <a:pt x="1991" y="4820"/>
                  </a:lnTo>
                  <a:lnTo>
                    <a:pt x="1936" y="4805"/>
                  </a:lnTo>
                  <a:lnTo>
                    <a:pt x="1882" y="4790"/>
                  </a:lnTo>
                  <a:lnTo>
                    <a:pt x="1827" y="4773"/>
                  </a:lnTo>
                  <a:lnTo>
                    <a:pt x="1774" y="4754"/>
                  </a:lnTo>
                  <a:lnTo>
                    <a:pt x="1721" y="4735"/>
                  </a:lnTo>
                  <a:lnTo>
                    <a:pt x="1669" y="4714"/>
                  </a:lnTo>
                  <a:lnTo>
                    <a:pt x="1616" y="4690"/>
                  </a:lnTo>
                  <a:lnTo>
                    <a:pt x="1566" y="4667"/>
                  </a:lnTo>
                  <a:lnTo>
                    <a:pt x="1514" y="4642"/>
                  </a:lnTo>
                  <a:lnTo>
                    <a:pt x="1464" y="4617"/>
                  </a:lnTo>
                  <a:lnTo>
                    <a:pt x="1414" y="4589"/>
                  </a:lnTo>
                  <a:lnTo>
                    <a:pt x="1365" y="4561"/>
                  </a:lnTo>
                  <a:lnTo>
                    <a:pt x="1317" y="4530"/>
                  </a:lnTo>
                  <a:lnTo>
                    <a:pt x="1269" y="4500"/>
                  </a:lnTo>
                  <a:lnTo>
                    <a:pt x="1222" y="4467"/>
                  </a:lnTo>
                  <a:lnTo>
                    <a:pt x="1176" y="4433"/>
                  </a:lnTo>
                  <a:lnTo>
                    <a:pt x="1130" y="4398"/>
                  </a:lnTo>
                  <a:lnTo>
                    <a:pt x="1085" y="4363"/>
                  </a:lnTo>
                  <a:lnTo>
                    <a:pt x="1041" y="4326"/>
                  </a:lnTo>
                  <a:lnTo>
                    <a:pt x="997" y="4287"/>
                  </a:lnTo>
                  <a:lnTo>
                    <a:pt x="955" y="4248"/>
                  </a:lnTo>
                  <a:lnTo>
                    <a:pt x="914" y="4206"/>
                  </a:lnTo>
                  <a:lnTo>
                    <a:pt x="914" y="4206"/>
                  </a:lnTo>
                  <a:lnTo>
                    <a:pt x="873" y="4165"/>
                  </a:lnTo>
                  <a:lnTo>
                    <a:pt x="833" y="4122"/>
                  </a:lnTo>
                  <a:lnTo>
                    <a:pt x="795" y="4079"/>
                  </a:lnTo>
                  <a:lnTo>
                    <a:pt x="758" y="4035"/>
                  </a:lnTo>
                  <a:lnTo>
                    <a:pt x="721" y="3990"/>
                  </a:lnTo>
                  <a:lnTo>
                    <a:pt x="686" y="3944"/>
                  </a:lnTo>
                  <a:lnTo>
                    <a:pt x="654" y="3898"/>
                  </a:lnTo>
                  <a:lnTo>
                    <a:pt x="621" y="3851"/>
                  </a:lnTo>
                  <a:lnTo>
                    <a:pt x="589" y="3804"/>
                  </a:lnTo>
                  <a:lnTo>
                    <a:pt x="560" y="3755"/>
                  </a:lnTo>
                  <a:lnTo>
                    <a:pt x="531" y="3706"/>
                  </a:lnTo>
                  <a:lnTo>
                    <a:pt x="504" y="3656"/>
                  </a:lnTo>
                  <a:lnTo>
                    <a:pt x="478" y="3606"/>
                  </a:lnTo>
                  <a:lnTo>
                    <a:pt x="452" y="3555"/>
                  </a:lnTo>
                  <a:lnTo>
                    <a:pt x="429" y="3503"/>
                  </a:lnTo>
                  <a:lnTo>
                    <a:pt x="407" y="3452"/>
                  </a:lnTo>
                  <a:lnTo>
                    <a:pt x="386" y="3399"/>
                  </a:lnTo>
                  <a:lnTo>
                    <a:pt x="366" y="3346"/>
                  </a:lnTo>
                  <a:lnTo>
                    <a:pt x="347" y="3292"/>
                  </a:lnTo>
                  <a:lnTo>
                    <a:pt x="330" y="3238"/>
                  </a:lnTo>
                  <a:lnTo>
                    <a:pt x="314" y="3184"/>
                  </a:lnTo>
                  <a:lnTo>
                    <a:pt x="299" y="3129"/>
                  </a:lnTo>
                  <a:lnTo>
                    <a:pt x="287" y="3073"/>
                  </a:lnTo>
                  <a:lnTo>
                    <a:pt x="275" y="3017"/>
                  </a:lnTo>
                  <a:lnTo>
                    <a:pt x="265" y="2961"/>
                  </a:lnTo>
                  <a:lnTo>
                    <a:pt x="255" y="2905"/>
                  </a:lnTo>
                  <a:lnTo>
                    <a:pt x="248" y="2849"/>
                  </a:lnTo>
                  <a:lnTo>
                    <a:pt x="241" y="2792"/>
                  </a:lnTo>
                  <a:lnTo>
                    <a:pt x="236" y="2734"/>
                  </a:lnTo>
                  <a:lnTo>
                    <a:pt x="233" y="2677"/>
                  </a:lnTo>
                  <a:lnTo>
                    <a:pt x="231" y="2619"/>
                  </a:lnTo>
                  <a:lnTo>
                    <a:pt x="230" y="2561"/>
                  </a:lnTo>
                  <a:lnTo>
                    <a:pt x="230" y="2561"/>
                  </a:lnTo>
                  <a:lnTo>
                    <a:pt x="231" y="2503"/>
                  </a:lnTo>
                  <a:lnTo>
                    <a:pt x="233" y="2445"/>
                  </a:lnTo>
                  <a:lnTo>
                    <a:pt x="236" y="2387"/>
                  </a:lnTo>
                  <a:lnTo>
                    <a:pt x="241" y="2330"/>
                  </a:lnTo>
                  <a:lnTo>
                    <a:pt x="248" y="2273"/>
                  </a:lnTo>
                  <a:lnTo>
                    <a:pt x="255" y="2216"/>
                  </a:lnTo>
                  <a:lnTo>
                    <a:pt x="263" y="2160"/>
                  </a:lnTo>
                  <a:lnTo>
                    <a:pt x="274" y="2104"/>
                  </a:lnTo>
                  <a:lnTo>
                    <a:pt x="286" y="2048"/>
                  </a:lnTo>
                  <a:lnTo>
                    <a:pt x="299" y="1993"/>
                  </a:lnTo>
                  <a:lnTo>
                    <a:pt x="313" y="1939"/>
                  </a:lnTo>
                  <a:lnTo>
                    <a:pt x="329" y="1884"/>
                  </a:lnTo>
                  <a:lnTo>
                    <a:pt x="346" y="1830"/>
                  </a:lnTo>
                  <a:lnTo>
                    <a:pt x="365" y="1776"/>
                  </a:lnTo>
                  <a:lnTo>
                    <a:pt x="384" y="1724"/>
                  </a:lnTo>
                  <a:lnTo>
                    <a:pt x="405" y="1671"/>
                  </a:lnTo>
                  <a:lnTo>
                    <a:pt x="427" y="1619"/>
                  </a:lnTo>
                  <a:lnTo>
                    <a:pt x="451" y="1568"/>
                  </a:lnTo>
                  <a:lnTo>
                    <a:pt x="475" y="1517"/>
                  </a:lnTo>
                  <a:lnTo>
                    <a:pt x="502" y="1466"/>
                  </a:lnTo>
                  <a:lnTo>
                    <a:pt x="529" y="1417"/>
                  </a:lnTo>
                  <a:lnTo>
                    <a:pt x="558" y="1368"/>
                  </a:lnTo>
                  <a:lnTo>
                    <a:pt x="587" y="1320"/>
                  </a:lnTo>
                  <a:lnTo>
                    <a:pt x="619" y="1271"/>
                  </a:lnTo>
                  <a:lnTo>
                    <a:pt x="650" y="1225"/>
                  </a:lnTo>
                  <a:lnTo>
                    <a:pt x="684" y="1179"/>
                  </a:lnTo>
                  <a:lnTo>
                    <a:pt x="719" y="1132"/>
                  </a:lnTo>
                  <a:lnTo>
                    <a:pt x="755" y="1088"/>
                  </a:lnTo>
                  <a:lnTo>
                    <a:pt x="792" y="1044"/>
                  </a:lnTo>
                  <a:lnTo>
                    <a:pt x="830" y="1000"/>
                  </a:lnTo>
                  <a:lnTo>
                    <a:pt x="869" y="957"/>
                  </a:lnTo>
                  <a:lnTo>
                    <a:pt x="910" y="916"/>
                  </a:lnTo>
                  <a:lnTo>
                    <a:pt x="910" y="916"/>
                  </a:lnTo>
                  <a:lnTo>
                    <a:pt x="951" y="875"/>
                  </a:lnTo>
                  <a:lnTo>
                    <a:pt x="994" y="835"/>
                  </a:lnTo>
                  <a:lnTo>
                    <a:pt x="1037" y="797"/>
                  </a:lnTo>
                  <a:lnTo>
                    <a:pt x="1082" y="759"/>
                  </a:lnTo>
                  <a:lnTo>
                    <a:pt x="1126" y="723"/>
                  </a:lnTo>
                  <a:lnTo>
                    <a:pt x="1172" y="688"/>
                  </a:lnTo>
                  <a:lnTo>
                    <a:pt x="1219" y="655"/>
                  </a:lnTo>
                  <a:lnTo>
                    <a:pt x="1265" y="622"/>
                  </a:lnTo>
                  <a:lnTo>
                    <a:pt x="1314" y="591"/>
                  </a:lnTo>
                  <a:lnTo>
                    <a:pt x="1362" y="561"/>
                  </a:lnTo>
                  <a:lnTo>
                    <a:pt x="1411" y="532"/>
                  </a:lnTo>
                  <a:lnTo>
                    <a:pt x="1460" y="505"/>
                  </a:lnTo>
                  <a:lnTo>
                    <a:pt x="1511" y="478"/>
                  </a:lnTo>
                  <a:lnTo>
                    <a:pt x="1561" y="453"/>
                  </a:lnTo>
                  <a:lnTo>
                    <a:pt x="1613" y="430"/>
                  </a:lnTo>
                  <a:lnTo>
                    <a:pt x="1666" y="407"/>
                  </a:lnTo>
                  <a:lnTo>
                    <a:pt x="1719" y="386"/>
                  </a:lnTo>
                  <a:lnTo>
                    <a:pt x="1771" y="366"/>
                  </a:lnTo>
                  <a:lnTo>
                    <a:pt x="1825" y="348"/>
                  </a:lnTo>
                  <a:lnTo>
                    <a:pt x="1879" y="331"/>
                  </a:lnTo>
                  <a:lnTo>
                    <a:pt x="1934" y="315"/>
                  </a:lnTo>
                  <a:lnTo>
                    <a:pt x="1989" y="300"/>
                  </a:lnTo>
                  <a:lnTo>
                    <a:pt x="2044" y="287"/>
                  </a:lnTo>
                  <a:lnTo>
                    <a:pt x="2100" y="275"/>
                  </a:lnTo>
                  <a:lnTo>
                    <a:pt x="2156" y="264"/>
                  </a:lnTo>
                  <a:lnTo>
                    <a:pt x="2213" y="255"/>
                  </a:lnTo>
                  <a:lnTo>
                    <a:pt x="2269" y="248"/>
                  </a:lnTo>
                  <a:lnTo>
                    <a:pt x="2327" y="241"/>
                  </a:lnTo>
                  <a:lnTo>
                    <a:pt x="2384" y="236"/>
                  </a:lnTo>
                  <a:lnTo>
                    <a:pt x="2442" y="233"/>
                  </a:lnTo>
                  <a:lnTo>
                    <a:pt x="2500" y="231"/>
                  </a:lnTo>
                  <a:lnTo>
                    <a:pt x="2558" y="230"/>
                  </a:lnTo>
                  <a:lnTo>
                    <a:pt x="2558" y="230"/>
                  </a:lnTo>
                  <a:lnTo>
                    <a:pt x="2561" y="230"/>
                  </a:lnTo>
                  <a:lnTo>
                    <a:pt x="2561" y="230"/>
                  </a:lnTo>
                  <a:lnTo>
                    <a:pt x="2619" y="231"/>
                  </a:lnTo>
                  <a:lnTo>
                    <a:pt x="2677" y="233"/>
                  </a:lnTo>
                  <a:lnTo>
                    <a:pt x="2735" y="236"/>
                  </a:lnTo>
                  <a:lnTo>
                    <a:pt x="2792" y="241"/>
                  </a:lnTo>
                  <a:lnTo>
                    <a:pt x="2849" y="248"/>
                  </a:lnTo>
                  <a:lnTo>
                    <a:pt x="2906" y="255"/>
                  </a:lnTo>
                  <a:lnTo>
                    <a:pt x="2962" y="264"/>
                  </a:lnTo>
                  <a:lnTo>
                    <a:pt x="3018" y="275"/>
                  </a:lnTo>
                  <a:lnTo>
                    <a:pt x="3074" y="287"/>
                  </a:lnTo>
                  <a:lnTo>
                    <a:pt x="3129" y="299"/>
                  </a:lnTo>
                  <a:lnTo>
                    <a:pt x="3184" y="314"/>
                  </a:lnTo>
                  <a:lnTo>
                    <a:pt x="3238" y="330"/>
                  </a:lnTo>
                  <a:lnTo>
                    <a:pt x="3293" y="347"/>
                  </a:lnTo>
                  <a:lnTo>
                    <a:pt x="3346" y="366"/>
                  </a:lnTo>
                  <a:lnTo>
                    <a:pt x="3399" y="386"/>
                  </a:lnTo>
                  <a:lnTo>
                    <a:pt x="3452" y="406"/>
                  </a:lnTo>
                  <a:lnTo>
                    <a:pt x="3504" y="429"/>
                  </a:lnTo>
                  <a:lnTo>
                    <a:pt x="3555" y="452"/>
                  </a:lnTo>
                  <a:lnTo>
                    <a:pt x="3606" y="477"/>
                  </a:lnTo>
                  <a:lnTo>
                    <a:pt x="3657" y="503"/>
                  </a:lnTo>
                  <a:lnTo>
                    <a:pt x="3706" y="530"/>
                  </a:lnTo>
                  <a:lnTo>
                    <a:pt x="3755" y="560"/>
                  </a:lnTo>
                  <a:lnTo>
                    <a:pt x="3803" y="589"/>
                  </a:lnTo>
                  <a:lnTo>
                    <a:pt x="3852" y="620"/>
                  </a:lnTo>
                  <a:lnTo>
                    <a:pt x="3898" y="652"/>
                  </a:lnTo>
                  <a:lnTo>
                    <a:pt x="3944" y="686"/>
                  </a:lnTo>
                  <a:lnTo>
                    <a:pt x="3991" y="721"/>
                  </a:lnTo>
                  <a:lnTo>
                    <a:pt x="4035" y="757"/>
                  </a:lnTo>
                  <a:lnTo>
                    <a:pt x="4079" y="794"/>
                  </a:lnTo>
                  <a:lnTo>
                    <a:pt x="4123" y="833"/>
                  </a:lnTo>
                  <a:lnTo>
                    <a:pt x="4165" y="872"/>
                  </a:lnTo>
                  <a:lnTo>
                    <a:pt x="4207" y="913"/>
                  </a:lnTo>
                  <a:lnTo>
                    <a:pt x="4207" y="913"/>
                  </a:lnTo>
                  <a:lnTo>
                    <a:pt x="4248" y="954"/>
                  </a:lnTo>
                  <a:lnTo>
                    <a:pt x="4287" y="997"/>
                  </a:lnTo>
                  <a:lnTo>
                    <a:pt x="4326" y="1040"/>
                  </a:lnTo>
                  <a:lnTo>
                    <a:pt x="4363" y="1084"/>
                  </a:lnTo>
                  <a:lnTo>
                    <a:pt x="4399" y="1129"/>
                  </a:lnTo>
                  <a:lnTo>
                    <a:pt x="4434" y="1174"/>
                  </a:lnTo>
                  <a:lnTo>
                    <a:pt x="4467" y="1221"/>
                  </a:lnTo>
                  <a:lnTo>
                    <a:pt x="4500" y="1268"/>
                  </a:lnTo>
                  <a:lnTo>
                    <a:pt x="4531" y="1316"/>
                  </a:lnTo>
                  <a:lnTo>
                    <a:pt x="4561" y="1364"/>
                  </a:lnTo>
                  <a:lnTo>
                    <a:pt x="4590" y="1414"/>
                  </a:lnTo>
                  <a:lnTo>
                    <a:pt x="4617" y="1463"/>
                  </a:lnTo>
                  <a:lnTo>
                    <a:pt x="4644" y="1514"/>
                  </a:lnTo>
                  <a:lnTo>
                    <a:pt x="4668" y="1564"/>
                  </a:lnTo>
                  <a:lnTo>
                    <a:pt x="4692" y="1616"/>
                  </a:lnTo>
                  <a:lnTo>
                    <a:pt x="4714" y="1668"/>
                  </a:lnTo>
                  <a:lnTo>
                    <a:pt x="4735" y="1720"/>
                  </a:lnTo>
                  <a:lnTo>
                    <a:pt x="4755" y="1773"/>
                  </a:lnTo>
                  <a:lnTo>
                    <a:pt x="4773" y="1827"/>
                  </a:lnTo>
                  <a:lnTo>
                    <a:pt x="4790" y="1881"/>
                  </a:lnTo>
                  <a:lnTo>
                    <a:pt x="4806" y="1936"/>
                  </a:lnTo>
                  <a:lnTo>
                    <a:pt x="4821" y="1990"/>
                  </a:lnTo>
                  <a:lnTo>
                    <a:pt x="4834" y="2046"/>
                  </a:lnTo>
                  <a:lnTo>
                    <a:pt x="4846" y="2102"/>
                  </a:lnTo>
                  <a:lnTo>
                    <a:pt x="4857" y="2158"/>
                  </a:lnTo>
                  <a:lnTo>
                    <a:pt x="4865" y="2214"/>
                  </a:lnTo>
                  <a:lnTo>
                    <a:pt x="4873" y="2271"/>
                  </a:lnTo>
                  <a:lnTo>
                    <a:pt x="4880" y="2328"/>
                  </a:lnTo>
                  <a:lnTo>
                    <a:pt x="4884" y="2386"/>
                  </a:lnTo>
                  <a:lnTo>
                    <a:pt x="4888" y="2444"/>
                  </a:lnTo>
                  <a:lnTo>
                    <a:pt x="4890" y="2501"/>
                  </a:lnTo>
                  <a:lnTo>
                    <a:pt x="4890" y="2560"/>
                  </a:lnTo>
                  <a:lnTo>
                    <a:pt x="4890" y="2560"/>
                  </a:lnTo>
                  <a:lnTo>
                    <a:pt x="4890" y="2618"/>
                  </a:lnTo>
                  <a:lnTo>
                    <a:pt x="4888" y="2675"/>
                  </a:lnTo>
                  <a:lnTo>
                    <a:pt x="4884" y="2733"/>
                  </a:lnTo>
                  <a:lnTo>
                    <a:pt x="4880" y="2789"/>
                  </a:lnTo>
                  <a:lnTo>
                    <a:pt x="4873" y="2846"/>
                  </a:lnTo>
                  <a:lnTo>
                    <a:pt x="4865" y="2903"/>
                  </a:lnTo>
                  <a:lnTo>
                    <a:pt x="4857" y="2959"/>
                  </a:lnTo>
                  <a:lnTo>
                    <a:pt x="4846" y="3015"/>
                  </a:lnTo>
                  <a:lnTo>
                    <a:pt x="4834" y="3071"/>
                  </a:lnTo>
                  <a:lnTo>
                    <a:pt x="4822" y="3127"/>
                  </a:lnTo>
                  <a:lnTo>
                    <a:pt x="4807" y="3182"/>
                  </a:lnTo>
                  <a:lnTo>
                    <a:pt x="4791" y="3235"/>
                  </a:lnTo>
                  <a:lnTo>
                    <a:pt x="4774" y="3289"/>
                  </a:lnTo>
                  <a:lnTo>
                    <a:pt x="4755" y="3343"/>
                  </a:lnTo>
                  <a:lnTo>
                    <a:pt x="4736" y="3396"/>
                  </a:lnTo>
                  <a:lnTo>
                    <a:pt x="4715" y="3448"/>
                  </a:lnTo>
                  <a:lnTo>
                    <a:pt x="4693" y="3500"/>
                  </a:lnTo>
                  <a:lnTo>
                    <a:pt x="4670" y="3552"/>
                  </a:lnTo>
                  <a:lnTo>
                    <a:pt x="4645" y="3602"/>
                  </a:lnTo>
                  <a:lnTo>
                    <a:pt x="4618" y="3653"/>
                  </a:lnTo>
                  <a:lnTo>
                    <a:pt x="4592" y="3703"/>
                  </a:lnTo>
                  <a:lnTo>
                    <a:pt x="4563" y="3751"/>
                  </a:lnTo>
                  <a:lnTo>
                    <a:pt x="4533" y="3800"/>
                  </a:lnTo>
                  <a:lnTo>
                    <a:pt x="4502" y="3847"/>
                  </a:lnTo>
                  <a:lnTo>
                    <a:pt x="4470" y="3894"/>
                  </a:lnTo>
                  <a:lnTo>
                    <a:pt x="4437" y="3941"/>
                  </a:lnTo>
                  <a:lnTo>
                    <a:pt x="4402" y="3986"/>
                  </a:lnTo>
                  <a:lnTo>
                    <a:pt x="4366" y="4031"/>
                  </a:lnTo>
                  <a:lnTo>
                    <a:pt x="4329" y="4076"/>
                  </a:lnTo>
                  <a:lnTo>
                    <a:pt x="4291" y="4119"/>
                  </a:lnTo>
                  <a:lnTo>
                    <a:pt x="4251" y="4161"/>
                  </a:lnTo>
                  <a:lnTo>
                    <a:pt x="4211" y="4203"/>
                  </a:lnTo>
                  <a:lnTo>
                    <a:pt x="4211" y="4203"/>
                  </a:lnTo>
                  <a:close/>
                  <a:moveTo>
                    <a:pt x="3944" y="1175"/>
                  </a:moveTo>
                  <a:lnTo>
                    <a:pt x="3944" y="1175"/>
                  </a:lnTo>
                  <a:lnTo>
                    <a:pt x="3910" y="1142"/>
                  </a:lnTo>
                  <a:lnTo>
                    <a:pt x="3874" y="1108"/>
                  </a:lnTo>
                  <a:lnTo>
                    <a:pt x="3837" y="1076"/>
                  </a:lnTo>
                  <a:lnTo>
                    <a:pt x="3800" y="1045"/>
                  </a:lnTo>
                  <a:lnTo>
                    <a:pt x="3762" y="1014"/>
                  </a:lnTo>
                  <a:lnTo>
                    <a:pt x="3724" y="986"/>
                  </a:lnTo>
                  <a:lnTo>
                    <a:pt x="3685" y="957"/>
                  </a:lnTo>
                  <a:lnTo>
                    <a:pt x="3646" y="930"/>
                  </a:lnTo>
                  <a:lnTo>
                    <a:pt x="3605" y="903"/>
                  </a:lnTo>
                  <a:lnTo>
                    <a:pt x="3565" y="878"/>
                  </a:lnTo>
                  <a:lnTo>
                    <a:pt x="3524" y="855"/>
                  </a:lnTo>
                  <a:lnTo>
                    <a:pt x="3482" y="832"/>
                  </a:lnTo>
                  <a:lnTo>
                    <a:pt x="3439" y="810"/>
                  </a:lnTo>
                  <a:lnTo>
                    <a:pt x="3396" y="788"/>
                  </a:lnTo>
                  <a:lnTo>
                    <a:pt x="3353" y="768"/>
                  </a:lnTo>
                  <a:lnTo>
                    <a:pt x="3310" y="749"/>
                  </a:lnTo>
                  <a:lnTo>
                    <a:pt x="3265" y="733"/>
                  </a:lnTo>
                  <a:lnTo>
                    <a:pt x="3221" y="716"/>
                  </a:lnTo>
                  <a:lnTo>
                    <a:pt x="3176" y="700"/>
                  </a:lnTo>
                  <a:lnTo>
                    <a:pt x="3130" y="686"/>
                  </a:lnTo>
                  <a:lnTo>
                    <a:pt x="3085" y="672"/>
                  </a:lnTo>
                  <a:lnTo>
                    <a:pt x="3039" y="660"/>
                  </a:lnTo>
                  <a:lnTo>
                    <a:pt x="2992" y="649"/>
                  </a:lnTo>
                  <a:lnTo>
                    <a:pt x="2945" y="640"/>
                  </a:lnTo>
                  <a:lnTo>
                    <a:pt x="2898" y="630"/>
                  </a:lnTo>
                  <a:lnTo>
                    <a:pt x="2851" y="623"/>
                  </a:lnTo>
                  <a:lnTo>
                    <a:pt x="2803" y="617"/>
                  </a:lnTo>
                  <a:lnTo>
                    <a:pt x="2755" y="611"/>
                  </a:lnTo>
                  <a:lnTo>
                    <a:pt x="2707" y="607"/>
                  </a:lnTo>
                  <a:lnTo>
                    <a:pt x="2658" y="604"/>
                  </a:lnTo>
                  <a:lnTo>
                    <a:pt x="2610" y="602"/>
                  </a:lnTo>
                  <a:lnTo>
                    <a:pt x="2561" y="602"/>
                  </a:lnTo>
                  <a:lnTo>
                    <a:pt x="2561" y="602"/>
                  </a:lnTo>
                  <a:lnTo>
                    <a:pt x="2560" y="602"/>
                  </a:lnTo>
                  <a:lnTo>
                    <a:pt x="2560" y="602"/>
                  </a:lnTo>
                  <a:lnTo>
                    <a:pt x="2510" y="602"/>
                  </a:lnTo>
                  <a:lnTo>
                    <a:pt x="2462" y="604"/>
                  </a:lnTo>
                  <a:lnTo>
                    <a:pt x="2413" y="607"/>
                  </a:lnTo>
                  <a:lnTo>
                    <a:pt x="2365" y="611"/>
                  </a:lnTo>
                  <a:lnTo>
                    <a:pt x="2316" y="617"/>
                  </a:lnTo>
                  <a:lnTo>
                    <a:pt x="2269" y="623"/>
                  </a:lnTo>
                  <a:lnTo>
                    <a:pt x="2222" y="630"/>
                  </a:lnTo>
                  <a:lnTo>
                    <a:pt x="2174" y="640"/>
                  </a:lnTo>
                  <a:lnTo>
                    <a:pt x="2128" y="649"/>
                  </a:lnTo>
                  <a:lnTo>
                    <a:pt x="2081" y="661"/>
                  </a:lnTo>
                  <a:lnTo>
                    <a:pt x="2035" y="672"/>
                  </a:lnTo>
                  <a:lnTo>
                    <a:pt x="1989" y="686"/>
                  </a:lnTo>
                  <a:lnTo>
                    <a:pt x="1943" y="701"/>
                  </a:lnTo>
                  <a:lnTo>
                    <a:pt x="1898" y="717"/>
                  </a:lnTo>
                  <a:lnTo>
                    <a:pt x="1854" y="733"/>
                  </a:lnTo>
                  <a:lnTo>
                    <a:pt x="1809" y="750"/>
                  </a:lnTo>
                  <a:lnTo>
                    <a:pt x="1765" y="769"/>
                  </a:lnTo>
                  <a:lnTo>
                    <a:pt x="1722" y="789"/>
                  </a:lnTo>
                  <a:lnTo>
                    <a:pt x="1680" y="811"/>
                  </a:lnTo>
                  <a:lnTo>
                    <a:pt x="1637" y="833"/>
                  </a:lnTo>
                  <a:lnTo>
                    <a:pt x="1595" y="856"/>
                  </a:lnTo>
                  <a:lnTo>
                    <a:pt x="1554" y="880"/>
                  </a:lnTo>
                  <a:lnTo>
                    <a:pt x="1513" y="905"/>
                  </a:lnTo>
                  <a:lnTo>
                    <a:pt x="1473" y="932"/>
                  </a:lnTo>
                  <a:lnTo>
                    <a:pt x="1434" y="959"/>
                  </a:lnTo>
                  <a:lnTo>
                    <a:pt x="1395" y="988"/>
                  </a:lnTo>
                  <a:lnTo>
                    <a:pt x="1356" y="1017"/>
                  </a:lnTo>
                  <a:lnTo>
                    <a:pt x="1318" y="1047"/>
                  </a:lnTo>
                  <a:lnTo>
                    <a:pt x="1281" y="1078"/>
                  </a:lnTo>
                  <a:lnTo>
                    <a:pt x="1245" y="1111"/>
                  </a:lnTo>
                  <a:lnTo>
                    <a:pt x="1209" y="1144"/>
                  </a:lnTo>
                  <a:lnTo>
                    <a:pt x="1173" y="1179"/>
                  </a:lnTo>
                  <a:lnTo>
                    <a:pt x="1173" y="1179"/>
                  </a:lnTo>
                  <a:lnTo>
                    <a:pt x="1140" y="1213"/>
                  </a:lnTo>
                  <a:lnTo>
                    <a:pt x="1107" y="1249"/>
                  </a:lnTo>
                  <a:lnTo>
                    <a:pt x="1074" y="1286"/>
                  </a:lnTo>
                  <a:lnTo>
                    <a:pt x="1044" y="1323"/>
                  </a:lnTo>
                  <a:lnTo>
                    <a:pt x="1013" y="1361"/>
                  </a:lnTo>
                  <a:lnTo>
                    <a:pt x="985" y="1399"/>
                  </a:lnTo>
                  <a:lnTo>
                    <a:pt x="956" y="1438"/>
                  </a:lnTo>
                  <a:lnTo>
                    <a:pt x="929" y="1477"/>
                  </a:lnTo>
                  <a:lnTo>
                    <a:pt x="904" y="1517"/>
                  </a:lnTo>
                  <a:lnTo>
                    <a:pt x="878" y="1558"/>
                  </a:lnTo>
                  <a:lnTo>
                    <a:pt x="854" y="1599"/>
                  </a:lnTo>
                  <a:lnTo>
                    <a:pt x="831" y="1640"/>
                  </a:lnTo>
                  <a:lnTo>
                    <a:pt x="810" y="1684"/>
                  </a:lnTo>
                  <a:lnTo>
                    <a:pt x="789" y="1726"/>
                  </a:lnTo>
                  <a:lnTo>
                    <a:pt x="769" y="1769"/>
                  </a:lnTo>
                  <a:lnTo>
                    <a:pt x="750" y="1812"/>
                  </a:lnTo>
                  <a:lnTo>
                    <a:pt x="733" y="1856"/>
                  </a:lnTo>
                  <a:lnTo>
                    <a:pt x="716" y="1901"/>
                  </a:lnTo>
                  <a:lnTo>
                    <a:pt x="700" y="1946"/>
                  </a:lnTo>
                  <a:lnTo>
                    <a:pt x="686" y="1991"/>
                  </a:lnTo>
                  <a:lnTo>
                    <a:pt x="673" y="2037"/>
                  </a:lnTo>
                  <a:lnTo>
                    <a:pt x="661" y="2083"/>
                  </a:lnTo>
                  <a:lnTo>
                    <a:pt x="649" y="2130"/>
                  </a:lnTo>
                  <a:lnTo>
                    <a:pt x="640" y="2176"/>
                  </a:lnTo>
                  <a:lnTo>
                    <a:pt x="631" y="2223"/>
                  </a:lnTo>
                  <a:lnTo>
                    <a:pt x="624" y="2271"/>
                  </a:lnTo>
                  <a:lnTo>
                    <a:pt x="617" y="2318"/>
                  </a:lnTo>
                  <a:lnTo>
                    <a:pt x="611" y="2366"/>
                  </a:lnTo>
                  <a:lnTo>
                    <a:pt x="608" y="2414"/>
                  </a:lnTo>
                  <a:lnTo>
                    <a:pt x="605" y="2463"/>
                  </a:lnTo>
                  <a:lnTo>
                    <a:pt x="603" y="2511"/>
                  </a:lnTo>
                  <a:lnTo>
                    <a:pt x="602" y="2560"/>
                  </a:lnTo>
                  <a:lnTo>
                    <a:pt x="602" y="2560"/>
                  </a:lnTo>
                  <a:lnTo>
                    <a:pt x="603" y="2609"/>
                  </a:lnTo>
                  <a:lnTo>
                    <a:pt x="605" y="2658"/>
                  </a:lnTo>
                  <a:lnTo>
                    <a:pt x="608" y="2706"/>
                  </a:lnTo>
                  <a:lnTo>
                    <a:pt x="611" y="2754"/>
                  </a:lnTo>
                  <a:lnTo>
                    <a:pt x="617" y="2802"/>
                  </a:lnTo>
                  <a:lnTo>
                    <a:pt x="624" y="2850"/>
                  </a:lnTo>
                  <a:lnTo>
                    <a:pt x="631" y="2897"/>
                  </a:lnTo>
                  <a:lnTo>
                    <a:pt x="640" y="2944"/>
                  </a:lnTo>
                  <a:lnTo>
                    <a:pt x="649" y="2991"/>
                  </a:lnTo>
                  <a:lnTo>
                    <a:pt x="661" y="3037"/>
                  </a:lnTo>
                  <a:lnTo>
                    <a:pt x="673" y="3084"/>
                  </a:lnTo>
                  <a:lnTo>
                    <a:pt x="686" y="3130"/>
                  </a:lnTo>
                  <a:lnTo>
                    <a:pt x="701" y="3175"/>
                  </a:lnTo>
                  <a:lnTo>
                    <a:pt x="716" y="3220"/>
                  </a:lnTo>
                  <a:lnTo>
                    <a:pt x="733" y="3265"/>
                  </a:lnTo>
                  <a:lnTo>
                    <a:pt x="751" y="3309"/>
                  </a:lnTo>
                  <a:lnTo>
                    <a:pt x="770" y="3352"/>
                  </a:lnTo>
                  <a:lnTo>
                    <a:pt x="790" y="3396"/>
                  </a:lnTo>
                  <a:lnTo>
                    <a:pt x="810" y="3439"/>
                  </a:lnTo>
                  <a:lnTo>
                    <a:pt x="832" y="3481"/>
                  </a:lnTo>
                  <a:lnTo>
                    <a:pt x="855" y="3522"/>
                  </a:lnTo>
                  <a:lnTo>
                    <a:pt x="879" y="3564"/>
                  </a:lnTo>
                  <a:lnTo>
                    <a:pt x="905" y="3604"/>
                  </a:lnTo>
                  <a:lnTo>
                    <a:pt x="931" y="3645"/>
                  </a:lnTo>
                  <a:lnTo>
                    <a:pt x="957" y="3685"/>
                  </a:lnTo>
                  <a:lnTo>
                    <a:pt x="986" y="3724"/>
                  </a:lnTo>
                  <a:lnTo>
                    <a:pt x="1015" y="3762"/>
                  </a:lnTo>
                  <a:lnTo>
                    <a:pt x="1046" y="3800"/>
                  </a:lnTo>
                  <a:lnTo>
                    <a:pt x="1076" y="3836"/>
                  </a:lnTo>
                  <a:lnTo>
                    <a:pt x="1109" y="3873"/>
                  </a:lnTo>
                  <a:lnTo>
                    <a:pt x="1142" y="3909"/>
                  </a:lnTo>
                  <a:lnTo>
                    <a:pt x="1177" y="3944"/>
                  </a:lnTo>
                  <a:lnTo>
                    <a:pt x="1177" y="3944"/>
                  </a:lnTo>
                  <a:lnTo>
                    <a:pt x="1211" y="3978"/>
                  </a:lnTo>
                  <a:lnTo>
                    <a:pt x="1247" y="4011"/>
                  </a:lnTo>
                  <a:lnTo>
                    <a:pt x="1283" y="4043"/>
                  </a:lnTo>
                  <a:lnTo>
                    <a:pt x="1321" y="4075"/>
                  </a:lnTo>
                  <a:lnTo>
                    <a:pt x="1358" y="4104"/>
                  </a:lnTo>
                  <a:lnTo>
                    <a:pt x="1397" y="4134"/>
                  </a:lnTo>
                  <a:lnTo>
                    <a:pt x="1436" y="4162"/>
                  </a:lnTo>
                  <a:lnTo>
                    <a:pt x="1475" y="4190"/>
                  </a:lnTo>
                  <a:lnTo>
                    <a:pt x="1515" y="4215"/>
                  </a:lnTo>
                  <a:lnTo>
                    <a:pt x="1556" y="4240"/>
                  </a:lnTo>
                  <a:lnTo>
                    <a:pt x="1597" y="4264"/>
                  </a:lnTo>
                  <a:lnTo>
                    <a:pt x="1638" y="4288"/>
                  </a:lnTo>
                  <a:lnTo>
                    <a:pt x="1681" y="4310"/>
                  </a:lnTo>
                  <a:lnTo>
                    <a:pt x="1724" y="4331"/>
                  </a:lnTo>
                  <a:lnTo>
                    <a:pt x="1767" y="4350"/>
                  </a:lnTo>
                  <a:lnTo>
                    <a:pt x="1810" y="4369"/>
                  </a:lnTo>
                  <a:lnTo>
                    <a:pt x="1855" y="4387"/>
                  </a:lnTo>
                  <a:lnTo>
                    <a:pt x="1900" y="4404"/>
                  </a:lnTo>
                  <a:lnTo>
                    <a:pt x="1944" y="4418"/>
                  </a:lnTo>
                  <a:lnTo>
                    <a:pt x="1990" y="4433"/>
                  </a:lnTo>
                  <a:lnTo>
                    <a:pt x="2036" y="4446"/>
                  </a:lnTo>
                  <a:lnTo>
                    <a:pt x="2081" y="4458"/>
                  </a:lnTo>
                  <a:lnTo>
                    <a:pt x="2128" y="4469"/>
                  </a:lnTo>
                  <a:lnTo>
                    <a:pt x="2175" y="4480"/>
                  </a:lnTo>
                  <a:lnTo>
                    <a:pt x="2222" y="4488"/>
                  </a:lnTo>
                  <a:lnTo>
                    <a:pt x="2269" y="4495"/>
                  </a:lnTo>
                  <a:lnTo>
                    <a:pt x="2318" y="4502"/>
                  </a:lnTo>
                  <a:lnTo>
                    <a:pt x="2365" y="4507"/>
                  </a:lnTo>
                  <a:lnTo>
                    <a:pt x="2413" y="4511"/>
                  </a:lnTo>
                  <a:lnTo>
                    <a:pt x="2462" y="4514"/>
                  </a:lnTo>
                  <a:lnTo>
                    <a:pt x="2510" y="4516"/>
                  </a:lnTo>
                  <a:lnTo>
                    <a:pt x="2559" y="4516"/>
                  </a:lnTo>
                  <a:lnTo>
                    <a:pt x="2559" y="4516"/>
                  </a:lnTo>
                  <a:lnTo>
                    <a:pt x="2561" y="4516"/>
                  </a:lnTo>
                  <a:lnTo>
                    <a:pt x="2561" y="4516"/>
                  </a:lnTo>
                  <a:lnTo>
                    <a:pt x="2610" y="4516"/>
                  </a:lnTo>
                  <a:lnTo>
                    <a:pt x="2658" y="4514"/>
                  </a:lnTo>
                  <a:lnTo>
                    <a:pt x="2707" y="4511"/>
                  </a:lnTo>
                  <a:lnTo>
                    <a:pt x="2755" y="4507"/>
                  </a:lnTo>
                  <a:lnTo>
                    <a:pt x="2804" y="4502"/>
                  </a:lnTo>
                  <a:lnTo>
                    <a:pt x="2851" y="4495"/>
                  </a:lnTo>
                  <a:lnTo>
                    <a:pt x="2898" y="4488"/>
                  </a:lnTo>
                  <a:lnTo>
                    <a:pt x="2946" y="4480"/>
                  </a:lnTo>
                  <a:lnTo>
                    <a:pt x="2993" y="4469"/>
                  </a:lnTo>
                  <a:lnTo>
                    <a:pt x="3040" y="4458"/>
                  </a:lnTo>
                  <a:lnTo>
                    <a:pt x="3086" y="4446"/>
                  </a:lnTo>
                  <a:lnTo>
                    <a:pt x="3132" y="4432"/>
                  </a:lnTo>
                  <a:lnTo>
                    <a:pt x="3178" y="4418"/>
                  </a:lnTo>
                  <a:lnTo>
                    <a:pt x="3222" y="4403"/>
                  </a:lnTo>
                  <a:lnTo>
                    <a:pt x="3268" y="4386"/>
                  </a:lnTo>
                  <a:lnTo>
                    <a:pt x="3312" y="4368"/>
                  </a:lnTo>
                  <a:lnTo>
                    <a:pt x="3355" y="4349"/>
                  </a:lnTo>
                  <a:lnTo>
                    <a:pt x="3398" y="4329"/>
                  </a:lnTo>
                  <a:lnTo>
                    <a:pt x="3442" y="4308"/>
                  </a:lnTo>
                  <a:lnTo>
                    <a:pt x="3484" y="4286"/>
                  </a:lnTo>
                  <a:lnTo>
                    <a:pt x="3526" y="4262"/>
                  </a:lnTo>
                  <a:lnTo>
                    <a:pt x="3567" y="4238"/>
                  </a:lnTo>
                  <a:lnTo>
                    <a:pt x="3608" y="4213"/>
                  </a:lnTo>
                  <a:lnTo>
                    <a:pt x="3648" y="4186"/>
                  </a:lnTo>
                  <a:lnTo>
                    <a:pt x="3688" y="4160"/>
                  </a:lnTo>
                  <a:lnTo>
                    <a:pt x="3727" y="4132"/>
                  </a:lnTo>
                  <a:lnTo>
                    <a:pt x="3765" y="4102"/>
                  </a:lnTo>
                  <a:lnTo>
                    <a:pt x="3803" y="4072"/>
                  </a:lnTo>
                  <a:lnTo>
                    <a:pt x="3840" y="4040"/>
                  </a:lnTo>
                  <a:lnTo>
                    <a:pt x="3877" y="4007"/>
                  </a:lnTo>
                  <a:lnTo>
                    <a:pt x="3913" y="3975"/>
                  </a:lnTo>
                  <a:lnTo>
                    <a:pt x="3948" y="3940"/>
                  </a:lnTo>
                  <a:lnTo>
                    <a:pt x="3948" y="3940"/>
                  </a:lnTo>
                  <a:lnTo>
                    <a:pt x="3981" y="3905"/>
                  </a:lnTo>
                  <a:lnTo>
                    <a:pt x="4015" y="3869"/>
                  </a:lnTo>
                  <a:lnTo>
                    <a:pt x="4047" y="3832"/>
                  </a:lnTo>
                  <a:lnTo>
                    <a:pt x="4078" y="3795"/>
                  </a:lnTo>
                  <a:lnTo>
                    <a:pt x="4108" y="3758"/>
                  </a:lnTo>
                  <a:lnTo>
                    <a:pt x="4137" y="3719"/>
                  </a:lnTo>
                  <a:lnTo>
                    <a:pt x="4165" y="3680"/>
                  </a:lnTo>
                  <a:lnTo>
                    <a:pt x="4192" y="3641"/>
                  </a:lnTo>
                  <a:lnTo>
                    <a:pt x="4219" y="3601"/>
                  </a:lnTo>
                  <a:lnTo>
                    <a:pt x="4244" y="3560"/>
                  </a:lnTo>
                  <a:lnTo>
                    <a:pt x="4267" y="3519"/>
                  </a:lnTo>
                  <a:lnTo>
                    <a:pt x="4290" y="3478"/>
                  </a:lnTo>
                  <a:lnTo>
                    <a:pt x="4312" y="3436"/>
                  </a:lnTo>
                  <a:lnTo>
                    <a:pt x="4334" y="3393"/>
                  </a:lnTo>
                  <a:lnTo>
                    <a:pt x="4353" y="3349"/>
                  </a:lnTo>
                  <a:lnTo>
                    <a:pt x="4372" y="3306"/>
                  </a:lnTo>
                  <a:lnTo>
                    <a:pt x="4389" y="3262"/>
                  </a:lnTo>
                  <a:lnTo>
                    <a:pt x="4405" y="3218"/>
                  </a:lnTo>
                  <a:lnTo>
                    <a:pt x="4421" y="3172"/>
                  </a:lnTo>
                  <a:lnTo>
                    <a:pt x="4436" y="3127"/>
                  </a:lnTo>
                  <a:lnTo>
                    <a:pt x="4448" y="3082"/>
                  </a:lnTo>
                  <a:lnTo>
                    <a:pt x="4461" y="3035"/>
                  </a:lnTo>
                  <a:lnTo>
                    <a:pt x="4472" y="2989"/>
                  </a:lnTo>
                  <a:lnTo>
                    <a:pt x="4481" y="2942"/>
                  </a:lnTo>
                  <a:lnTo>
                    <a:pt x="4491" y="2895"/>
                  </a:lnTo>
                  <a:lnTo>
                    <a:pt x="4498" y="2849"/>
                  </a:lnTo>
                  <a:lnTo>
                    <a:pt x="4504" y="2800"/>
                  </a:lnTo>
                  <a:lnTo>
                    <a:pt x="4510" y="2753"/>
                  </a:lnTo>
                  <a:lnTo>
                    <a:pt x="4514" y="2704"/>
                  </a:lnTo>
                  <a:lnTo>
                    <a:pt x="4517" y="2657"/>
                  </a:lnTo>
                  <a:lnTo>
                    <a:pt x="4518" y="2608"/>
                  </a:lnTo>
                  <a:lnTo>
                    <a:pt x="4519" y="2559"/>
                  </a:lnTo>
                  <a:lnTo>
                    <a:pt x="4519" y="2559"/>
                  </a:lnTo>
                  <a:lnTo>
                    <a:pt x="4518" y="2510"/>
                  </a:lnTo>
                  <a:lnTo>
                    <a:pt x="4516" y="2462"/>
                  </a:lnTo>
                  <a:lnTo>
                    <a:pt x="4514" y="2413"/>
                  </a:lnTo>
                  <a:lnTo>
                    <a:pt x="4510" y="2365"/>
                  </a:lnTo>
                  <a:lnTo>
                    <a:pt x="4504" y="2317"/>
                  </a:lnTo>
                  <a:lnTo>
                    <a:pt x="4497" y="2269"/>
                  </a:lnTo>
                  <a:lnTo>
                    <a:pt x="4490" y="2221"/>
                  </a:lnTo>
                  <a:lnTo>
                    <a:pt x="4481" y="2175"/>
                  </a:lnTo>
                  <a:lnTo>
                    <a:pt x="4471" y="2127"/>
                  </a:lnTo>
                  <a:lnTo>
                    <a:pt x="4460" y="2081"/>
                  </a:lnTo>
                  <a:lnTo>
                    <a:pt x="4447" y="2035"/>
                  </a:lnTo>
                  <a:lnTo>
                    <a:pt x="4435" y="1989"/>
                  </a:lnTo>
                  <a:lnTo>
                    <a:pt x="4420" y="1944"/>
                  </a:lnTo>
                  <a:lnTo>
                    <a:pt x="4404" y="1899"/>
                  </a:lnTo>
                  <a:lnTo>
                    <a:pt x="4388" y="1854"/>
                  </a:lnTo>
                  <a:lnTo>
                    <a:pt x="4370" y="1810"/>
                  </a:lnTo>
                  <a:lnTo>
                    <a:pt x="4351" y="1766"/>
                  </a:lnTo>
                  <a:lnTo>
                    <a:pt x="4331" y="1723"/>
                  </a:lnTo>
                  <a:lnTo>
                    <a:pt x="4310" y="1680"/>
                  </a:lnTo>
                  <a:lnTo>
                    <a:pt x="4288" y="1638"/>
                  </a:lnTo>
                  <a:lnTo>
                    <a:pt x="4266" y="1596"/>
                  </a:lnTo>
                  <a:lnTo>
                    <a:pt x="4242" y="1555"/>
                  </a:lnTo>
                  <a:lnTo>
                    <a:pt x="4217" y="1514"/>
                  </a:lnTo>
                  <a:lnTo>
                    <a:pt x="4190" y="1474"/>
                  </a:lnTo>
                  <a:lnTo>
                    <a:pt x="4163" y="1435"/>
                  </a:lnTo>
                  <a:lnTo>
                    <a:pt x="4134" y="1396"/>
                  </a:lnTo>
                  <a:lnTo>
                    <a:pt x="4106" y="1358"/>
                  </a:lnTo>
                  <a:lnTo>
                    <a:pt x="4075" y="1320"/>
                  </a:lnTo>
                  <a:lnTo>
                    <a:pt x="4044" y="1283"/>
                  </a:lnTo>
                  <a:lnTo>
                    <a:pt x="4012" y="1246"/>
                  </a:lnTo>
                  <a:lnTo>
                    <a:pt x="3978" y="1210"/>
                  </a:lnTo>
                  <a:lnTo>
                    <a:pt x="3944" y="1175"/>
                  </a:lnTo>
                  <a:lnTo>
                    <a:pt x="3944" y="1175"/>
                  </a:lnTo>
                  <a:close/>
                  <a:moveTo>
                    <a:pt x="3785" y="3777"/>
                  </a:moveTo>
                  <a:lnTo>
                    <a:pt x="3785" y="3777"/>
                  </a:lnTo>
                  <a:lnTo>
                    <a:pt x="3785" y="3777"/>
                  </a:lnTo>
                  <a:lnTo>
                    <a:pt x="3754" y="3808"/>
                  </a:lnTo>
                  <a:lnTo>
                    <a:pt x="3722" y="3837"/>
                  </a:lnTo>
                  <a:lnTo>
                    <a:pt x="3690" y="3866"/>
                  </a:lnTo>
                  <a:lnTo>
                    <a:pt x="3658" y="3893"/>
                  </a:lnTo>
                  <a:lnTo>
                    <a:pt x="3624" y="3921"/>
                  </a:lnTo>
                  <a:lnTo>
                    <a:pt x="3590" y="3947"/>
                  </a:lnTo>
                  <a:lnTo>
                    <a:pt x="3555" y="3971"/>
                  </a:lnTo>
                  <a:lnTo>
                    <a:pt x="3521" y="3996"/>
                  </a:lnTo>
                  <a:lnTo>
                    <a:pt x="3485" y="4019"/>
                  </a:lnTo>
                  <a:lnTo>
                    <a:pt x="3449" y="4041"/>
                  </a:lnTo>
                  <a:lnTo>
                    <a:pt x="3413" y="4063"/>
                  </a:lnTo>
                  <a:lnTo>
                    <a:pt x="3375" y="4083"/>
                  </a:lnTo>
                  <a:lnTo>
                    <a:pt x="3338" y="4103"/>
                  </a:lnTo>
                  <a:lnTo>
                    <a:pt x="3300" y="4121"/>
                  </a:lnTo>
                  <a:lnTo>
                    <a:pt x="3262" y="4139"/>
                  </a:lnTo>
                  <a:lnTo>
                    <a:pt x="3223" y="4156"/>
                  </a:lnTo>
                  <a:lnTo>
                    <a:pt x="3184" y="4172"/>
                  </a:lnTo>
                  <a:lnTo>
                    <a:pt x="3145" y="4186"/>
                  </a:lnTo>
                  <a:lnTo>
                    <a:pt x="3105" y="4200"/>
                  </a:lnTo>
                  <a:lnTo>
                    <a:pt x="3065" y="4213"/>
                  </a:lnTo>
                  <a:lnTo>
                    <a:pt x="3024" y="4224"/>
                  </a:lnTo>
                  <a:lnTo>
                    <a:pt x="2984" y="4235"/>
                  </a:lnTo>
                  <a:lnTo>
                    <a:pt x="2943" y="4244"/>
                  </a:lnTo>
                  <a:lnTo>
                    <a:pt x="2901" y="4254"/>
                  </a:lnTo>
                  <a:lnTo>
                    <a:pt x="2859" y="4261"/>
                  </a:lnTo>
                  <a:lnTo>
                    <a:pt x="2817" y="4269"/>
                  </a:lnTo>
                  <a:lnTo>
                    <a:pt x="2775" y="4274"/>
                  </a:lnTo>
                  <a:lnTo>
                    <a:pt x="2732" y="4279"/>
                  </a:lnTo>
                  <a:lnTo>
                    <a:pt x="2690" y="4282"/>
                  </a:lnTo>
                  <a:lnTo>
                    <a:pt x="2646" y="4286"/>
                  </a:lnTo>
                  <a:lnTo>
                    <a:pt x="2603" y="4287"/>
                  </a:lnTo>
                  <a:lnTo>
                    <a:pt x="2560" y="4288"/>
                  </a:lnTo>
                  <a:lnTo>
                    <a:pt x="2560" y="4288"/>
                  </a:lnTo>
                  <a:lnTo>
                    <a:pt x="2559" y="4288"/>
                  </a:lnTo>
                  <a:lnTo>
                    <a:pt x="2559" y="4288"/>
                  </a:lnTo>
                  <a:lnTo>
                    <a:pt x="2516" y="4287"/>
                  </a:lnTo>
                  <a:lnTo>
                    <a:pt x="2474" y="4286"/>
                  </a:lnTo>
                  <a:lnTo>
                    <a:pt x="2430" y="4282"/>
                  </a:lnTo>
                  <a:lnTo>
                    <a:pt x="2388" y="4279"/>
                  </a:lnTo>
                  <a:lnTo>
                    <a:pt x="2346" y="4274"/>
                  </a:lnTo>
                  <a:lnTo>
                    <a:pt x="2304" y="4269"/>
                  </a:lnTo>
                  <a:lnTo>
                    <a:pt x="2262" y="4261"/>
                  </a:lnTo>
                  <a:lnTo>
                    <a:pt x="2220" y="4254"/>
                  </a:lnTo>
                  <a:lnTo>
                    <a:pt x="2178" y="4245"/>
                  </a:lnTo>
                  <a:lnTo>
                    <a:pt x="2138" y="4236"/>
                  </a:lnTo>
                  <a:lnTo>
                    <a:pt x="2097" y="4224"/>
                  </a:lnTo>
                  <a:lnTo>
                    <a:pt x="2057" y="4213"/>
                  </a:lnTo>
                  <a:lnTo>
                    <a:pt x="2017" y="4200"/>
                  </a:lnTo>
                  <a:lnTo>
                    <a:pt x="1977" y="4186"/>
                  </a:lnTo>
                  <a:lnTo>
                    <a:pt x="1938" y="4172"/>
                  </a:lnTo>
                  <a:lnTo>
                    <a:pt x="1899" y="4157"/>
                  </a:lnTo>
                  <a:lnTo>
                    <a:pt x="1860" y="4140"/>
                  </a:lnTo>
                  <a:lnTo>
                    <a:pt x="1822" y="4122"/>
                  </a:lnTo>
                  <a:lnTo>
                    <a:pt x="1784" y="4104"/>
                  </a:lnTo>
                  <a:lnTo>
                    <a:pt x="1747" y="4084"/>
                  </a:lnTo>
                  <a:lnTo>
                    <a:pt x="1710" y="4064"/>
                  </a:lnTo>
                  <a:lnTo>
                    <a:pt x="1674" y="4043"/>
                  </a:lnTo>
                  <a:lnTo>
                    <a:pt x="1637" y="4021"/>
                  </a:lnTo>
                  <a:lnTo>
                    <a:pt x="1603" y="3998"/>
                  </a:lnTo>
                  <a:lnTo>
                    <a:pt x="1568" y="3973"/>
                  </a:lnTo>
                  <a:lnTo>
                    <a:pt x="1533" y="3949"/>
                  </a:lnTo>
                  <a:lnTo>
                    <a:pt x="1499" y="3923"/>
                  </a:lnTo>
                  <a:lnTo>
                    <a:pt x="1467" y="3897"/>
                  </a:lnTo>
                  <a:lnTo>
                    <a:pt x="1434" y="3869"/>
                  </a:lnTo>
                  <a:lnTo>
                    <a:pt x="1401" y="3841"/>
                  </a:lnTo>
                  <a:lnTo>
                    <a:pt x="1370" y="3811"/>
                  </a:lnTo>
                  <a:lnTo>
                    <a:pt x="1339" y="3782"/>
                  </a:lnTo>
                  <a:lnTo>
                    <a:pt x="1339" y="3782"/>
                  </a:lnTo>
                  <a:lnTo>
                    <a:pt x="1308" y="3750"/>
                  </a:lnTo>
                  <a:lnTo>
                    <a:pt x="1279" y="3718"/>
                  </a:lnTo>
                  <a:lnTo>
                    <a:pt x="1250" y="3687"/>
                  </a:lnTo>
                  <a:lnTo>
                    <a:pt x="1223" y="3654"/>
                  </a:lnTo>
                  <a:lnTo>
                    <a:pt x="1197" y="3620"/>
                  </a:lnTo>
                  <a:lnTo>
                    <a:pt x="1170" y="3587"/>
                  </a:lnTo>
                  <a:lnTo>
                    <a:pt x="1146" y="3552"/>
                  </a:lnTo>
                  <a:lnTo>
                    <a:pt x="1122" y="3517"/>
                  </a:lnTo>
                  <a:lnTo>
                    <a:pt x="1099" y="3482"/>
                  </a:lnTo>
                  <a:lnTo>
                    <a:pt x="1076" y="3446"/>
                  </a:lnTo>
                  <a:lnTo>
                    <a:pt x="1055" y="3409"/>
                  </a:lnTo>
                  <a:lnTo>
                    <a:pt x="1035" y="3373"/>
                  </a:lnTo>
                  <a:lnTo>
                    <a:pt x="1015" y="3336"/>
                  </a:lnTo>
                  <a:lnTo>
                    <a:pt x="997" y="3298"/>
                  </a:lnTo>
                  <a:lnTo>
                    <a:pt x="979" y="3260"/>
                  </a:lnTo>
                  <a:lnTo>
                    <a:pt x="963" y="3221"/>
                  </a:lnTo>
                  <a:lnTo>
                    <a:pt x="948" y="3182"/>
                  </a:lnTo>
                  <a:lnTo>
                    <a:pt x="933" y="3143"/>
                  </a:lnTo>
                  <a:lnTo>
                    <a:pt x="919" y="3103"/>
                  </a:lnTo>
                  <a:lnTo>
                    <a:pt x="907" y="3063"/>
                  </a:lnTo>
                  <a:lnTo>
                    <a:pt x="895" y="3022"/>
                  </a:lnTo>
                  <a:lnTo>
                    <a:pt x="883" y="2981"/>
                  </a:lnTo>
                  <a:lnTo>
                    <a:pt x="874" y="2940"/>
                  </a:lnTo>
                  <a:lnTo>
                    <a:pt x="866" y="2899"/>
                  </a:lnTo>
                  <a:lnTo>
                    <a:pt x="857" y="2858"/>
                  </a:lnTo>
                  <a:lnTo>
                    <a:pt x="851" y="2816"/>
                  </a:lnTo>
                  <a:lnTo>
                    <a:pt x="846" y="2774"/>
                  </a:lnTo>
                  <a:lnTo>
                    <a:pt x="840" y="2732"/>
                  </a:lnTo>
                  <a:lnTo>
                    <a:pt x="837" y="2688"/>
                  </a:lnTo>
                  <a:lnTo>
                    <a:pt x="834" y="2646"/>
                  </a:lnTo>
                  <a:lnTo>
                    <a:pt x="833" y="2603"/>
                  </a:lnTo>
                  <a:lnTo>
                    <a:pt x="832" y="2560"/>
                  </a:lnTo>
                  <a:lnTo>
                    <a:pt x="832" y="2560"/>
                  </a:lnTo>
                  <a:lnTo>
                    <a:pt x="833" y="2516"/>
                  </a:lnTo>
                  <a:lnTo>
                    <a:pt x="834" y="2474"/>
                  </a:lnTo>
                  <a:lnTo>
                    <a:pt x="837" y="2431"/>
                  </a:lnTo>
                  <a:lnTo>
                    <a:pt x="840" y="2389"/>
                  </a:lnTo>
                  <a:lnTo>
                    <a:pt x="846" y="2347"/>
                  </a:lnTo>
                  <a:lnTo>
                    <a:pt x="851" y="2305"/>
                  </a:lnTo>
                  <a:lnTo>
                    <a:pt x="857" y="2263"/>
                  </a:lnTo>
                  <a:lnTo>
                    <a:pt x="866" y="2221"/>
                  </a:lnTo>
                  <a:lnTo>
                    <a:pt x="874" y="2180"/>
                  </a:lnTo>
                  <a:lnTo>
                    <a:pt x="883" y="2139"/>
                  </a:lnTo>
                  <a:lnTo>
                    <a:pt x="894" y="2099"/>
                  </a:lnTo>
                  <a:lnTo>
                    <a:pt x="906" y="2058"/>
                  </a:lnTo>
                  <a:lnTo>
                    <a:pt x="918" y="2018"/>
                  </a:lnTo>
                  <a:lnTo>
                    <a:pt x="932" y="1979"/>
                  </a:lnTo>
                  <a:lnTo>
                    <a:pt x="947" y="1940"/>
                  </a:lnTo>
                  <a:lnTo>
                    <a:pt x="963" y="1901"/>
                  </a:lnTo>
                  <a:lnTo>
                    <a:pt x="979" y="1862"/>
                  </a:lnTo>
                  <a:lnTo>
                    <a:pt x="996" y="1824"/>
                  </a:lnTo>
                  <a:lnTo>
                    <a:pt x="1015" y="1786"/>
                  </a:lnTo>
                  <a:lnTo>
                    <a:pt x="1034" y="1749"/>
                  </a:lnTo>
                  <a:lnTo>
                    <a:pt x="1054" y="1712"/>
                  </a:lnTo>
                  <a:lnTo>
                    <a:pt x="1075" y="1675"/>
                  </a:lnTo>
                  <a:lnTo>
                    <a:pt x="1098" y="1639"/>
                  </a:lnTo>
                  <a:lnTo>
                    <a:pt x="1121" y="1604"/>
                  </a:lnTo>
                  <a:lnTo>
                    <a:pt x="1145" y="1570"/>
                  </a:lnTo>
                  <a:lnTo>
                    <a:pt x="1169" y="1535"/>
                  </a:lnTo>
                  <a:lnTo>
                    <a:pt x="1195" y="1501"/>
                  </a:lnTo>
                  <a:lnTo>
                    <a:pt x="1222" y="1468"/>
                  </a:lnTo>
                  <a:lnTo>
                    <a:pt x="1249" y="1436"/>
                  </a:lnTo>
                  <a:lnTo>
                    <a:pt x="1278" y="1403"/>
                  </a:lnTo>
                  <a:lnTo>
                    <a:pt x="1306" y="1371"/>
                  </a:lnTo>
                  <a:lnTo>
                    <a:pt x="1337" y="1341"/>
                  </a:lnTo>
                  <a:lnTo>
                    <a:pt x="1337" y="1341"/>
                  </a:lnTo>
                  <a:lnTo>
                    <a:pt x="1367" y="1310"/>
                  </a:lnTo>
                  <a:lnTo>
                    <a:pt x="1399" y="1281"/>
                  </a:lnTo>
                  <a:lnTo>
                    <a:pt x="1432" y="1252"/>
                  </a:lnTo>
                  <a:lnTo>
                    <a:pt x="1464" y="1225"/>
                  </a:lnTo>
                  <a:lnTo>
                    <a:pt x="1497" y="1197"/>
                  </a:lnTo>
                  <a:lnTo>
                    <a:pt x="1531" y="1172"/>
                  </a:lnTo>
                  <a:lnTo>
                    <a:pt x="1566" y="1147"/>
                  </a:lnTo>
                  <a:lnTo>
                    <a:pt x="1600" y="1123"/>
                  </a:lnTo>
                  <a:lnTo>
                    <a:pt x="1636" y="1099"/>
                  </a:lnTo>
                  <a:lnTo>
                    <a:pt x="1672" y="1077"/>
                  </a:lnTo>
                  <a:lnTo>
                    <a:pt x="1709" y="1056"/>
                  </a:lnTo>
                  <a:lnTo>
                    <a:pt x="1746" y="1035"/>
                  </a:lnTo>
                  <a:lnTo>
                    <a:pt x="1783" y="1016"/>
                  </a:lnTo>
                  <a:lnTo>
                    <a:pt x="1821" y="997"/>
                  </a:lnTo>
                  <a:lnTo>
                    <a:pt x="1859" y="979"/>
                  </a:lnTo>
                  <a:lnTo>
                    <a:pt x="1898" y="963"/>
                  </a:lnTo>
                  <a:lnTo>
                    <a:pt x="1937" y="948"/>
                  </a:lnTo>
                  <a:lnTo>
                    <a:pt x="1976" y="933"/>
                  </a:lnTo>
                  <a:lnTo>
                    <a:pt x="2016" y="919"/>
                  </a:lnTo>
                  <a:lnTo>
                    <a:pt x="2056" y="907"/>
                  </a:lnTo>
                  <a:lnTo>
                    <a:pt x="2096" y="894"/>
                  </a:lnTo>
                  <a:lnTo>
                    <a:pt x="2137" y="883"/>
                  </a:lnTo>
                  <a:lnTo>
                    <a:pt x="2178" y="874"/>
                  </a:lnTo>
                  <a:lnTo>
                    <a:pt x="2219" y="865"/>
                  </a:lnTo>
                  <a:lnTo>
                    <a:pt x="2262" y="857"/>
                  </a:lnTo>
                  <a:lnTo>
                    <a:pt x="2304" y="851"/>
                  </a:lnTo>
                  <a:lnTo>
                    <a:pt x="2346" y="844"/>
                  </a:lnTo>
                  <a:lnTo>
                    <a:pt x="2388" y="840"/>
                  </a:lnTo>
                  <a:lnTo>
                    <a:pt x="2430" y="836"/>
                  </a:lnTo>
                  <a:lnTo>
                    <a:pt x="2474" y="834"/>
                  </a:lnTo>
                  <a:lnTo>
                    <a:pt x="2517" y="832"/>
                  </a:lnTo>
                  <a:lnTo>
                    <a:pt x="2560" y="832"/>
                  </a:lnTo>
                  <a:lnTo>
                    <a:pt x="2560" y="832"/>
                  </a:lnTo>
                  <a:lnTo>
                    <a:pt x="2561" y="832"/>
                  </a:lnTo>
                  <a:lnTo>
                    <a:pt x="2561" y="832"/>
                  </a:lnTo>
                  <a:lnTo>
                    <a:pt x="2603" y="832"/>
                  </a:lnTo>
                  <a:lnTo>
                    <a:pt x="2646" y="834"/>
                  </a:lnTo>
                  <a:lnTo>
                    <a:pt x="2690" y="836"/>
                  </a:lnTo>
                  <a:lnTo>
                    <a:pt x="2732" y="840"/>
                  </a:lnTo>
                  <a:lnTo>
                    <a:pt x="2774" y="844"/>
                  </a:lnTo>
                  <a:lnTo>
                    <a:pt x="2816" y="851"/>
                  </a:lnTo>
                  <a:lnTo>
                    <a:pt x="2858" y="857"/>
                  </a:lnTo>
                  <a:lnTo>
                    <a:pt x="2900" y="864"/>
                  </a:lnTo>
                  <a:lnTo>
                    <a:pt x="2942" y="874"/>
                  </a:lnTo>
                  <a:lnTo>
                    <a:pt x="2983" y="883"/>
                  </a:lnTo>
                  <a:lnTo>
                    <a:pt x="3023" y="894"/>
                  </a:lnTo>
                  <a:lnTo>
                    <a:pt x="3064" y="905"/>
                  </a:lnTo>
                  <a:lnTo>
                    <a:pt x="3104" y="918"/>
                  </a:lnTo>
                  <a:lnTo>
                    <a:pt x="3143" y="932"/>
                  </a:lnTo>
                  <a:lnTo>
                    <a:pt x="3183" y="947"/>
                  </a:lnTo>
                  <a:lnTo>
                    <a:pt x="3222" y="962"/>
                  </a:lnTo>
                  <a:lnTo>
                    <a:pt x="3260" y="979"/>
                  </a:lnTo>
                  <a:lnTo>
                    <a:pt x="3298" y="996"/>
                  </a:lnTo>
                  <a:lnTo>
                    <a:pt x="3336" y="1015"/>
                  </a:lnTo>
                  <a:lnTo>
                    <a:pt x="3374" y="1034"/>
                  </a:lnTo>
                  <a:lnTo>
                    <a:pt x="3410" y="1054"/>
                  </a:lnTo>
                  <a:lnTo>
                    <a:pt x="3447" y="1076"/>
                  </a:lnTo>
                  <a:lnTo>
                    <a:pt x="3483" y="1098"/>
                  </a:lnTo>
                  <a:lnTo>
                    <a:pt x="3518" y="1122"/>
                  </a:lnTo>
                  <a:lnTo>
                    <a:pt x="3553" y="1145"/>
                  </a:lnTo>
                  <a:lnTo>
                    <a:pt x="3587" y="1170"/>
                  </a:lnTo>
                  <a:lnTo>
                    <a:pt x="3621" y="1195"/>
                  </a:lnTo>
                  <a:lnTo>
                    <a:pt x="3655" y="1223"/>
                  </a:lnTo>
                  <a:lnTo>
                    <a:pt x="3687" y="1250"/>
                  </a:lnTo>
                  <a:lnTo>
                    <a:pt x="3720" y="1279"/>
                  </a:lnTo>
                  <a:lnTo>
                    <a:pt x="3750" y="1308"/>
                  </a:lnTo>
                  <a:lnTo>
                    <a:pt x="3782" y="1338"/>
                  </a:lnTo>
                  <a:lnTo>
                    <a:pt x="3782" y="1338"/>
                  </a:lnTo>
                  <a:lnTo>
                    <a:pt x="3812" y="1369"/>
                  </a:lnTo>
                  <a:lnTo>
                    <a:pt x="3841" y="1401"/>
                  </a:lnTo>
                  <a:lnTo>
                    <a:pt x="3870" y="1433"/>
                  </a:lnTo>
                  <a:lnTo>
                    <a:pt x="3897" y="1465"/>
                  </a:lnTo>
                  <a:lnTo>
                    <a:pt x="3924" y="1499"/>
                  </a:lnTo>
                  <a:lnTo>
                    <a:pt x="3950" y="1533"/>
                  </a:lnTo>
                  <a:lnTo>
                    <a:pt x="3975" y="1567"/>
                  </a:lnTo>
                  <a:lnTo>
                    <a:pt x="3999" y="1601"/>
                  </a:lnTo>
                  <a:lnTo>
                    <a:pt x="4023" y="1637"/>
                  </a:lnTo>
                  <a:lnTo>
                    <a:pt x="4045" y="1673"/>
                  </a:lnTo>
                  <a:lnTo>
                    <a:pt x="4066" y="1710"/>
                  </a:lnTo>
                  <a:lnTo>
                    <a:pt x="4086" y="1746"/>
                  </a:lnTo>
                  <a:lnTo>
                    <a:pt x="4105" y="1784"/>
                  </a:lnTo>
                  <a:lnTo>
                    <a:pt x="4124" y="1822"/>
                  </a:lnTo>
                  <a:lnTo>
                    <a:pt x="4142" y="1860"/>
                  </a:lnTo>
                  <a:lnTo>
                    <a:pt x="4157" y="1898"/>
                  </a:lnTo>
                  <a:lnTo>
                    <a:pt x="4173" y="1937"/>
                  </a:lnTo>
                  <a:lnTo>
                    <a:pt x="4188" y="1977"/>
                  </a:lnTo>
                  <a:lnTo>
                    <a:pt x="4202" y="2016"/>
                  </a:lnTo>
                  <a:lnTo>
                    <a:pt x="4214" y="2056"/>
                  </a:lnTo>
                  <a:lnTo>
                    <a:pt x="4226" y="2097"/>
                  </a:lnTo>
                  <a:lnTo>
                    <a:pt x="4238" y="2137"/>
                  </a:lnTo>
                  <a:lnTo>
                    <a:pt x="4247" y="2178"/>
                  </a:lnTo>
                  <a:lnTo>
                    <a:pt x="4256" y="2220"/>
                  </a:lnTo>
                  <a:lnTo>
                    <a:pt x="4263" y="2261"/>
                  </a:lnTo>
                  <a:lnTo>
                    <a:pt x="4270" y="2303"/>
                  </a:lnTo>
                  <a:lnTo>
                    <a:pt x="4276" y="2346"/>
                  </a:lnTo>
                  <a:lnTo>
                    <a:pt x="4281" y="2388"/>
                  </a:lnTo>
                  <a:lnTo>
                    <a:pt x="4284" y="2430"/>
                  </a:lnTo>
                  <a:lnTo>
                    <a:pt x="4287" y="2473"/>
                  </a:lnTo>
                  <a:lnTo>
                    <a:pt x="4288" y="2516"/>
                  </a:lnTo>
                  <a:lnTo>
                    <a:pt x="4289" y="2559"/>
                  </a:lnTo>
                  <a:lnTo>
                    <a:pt x="4289" y="2559"/>
                  </a:lnTo>
                  <a:lnTo>
                    <a:pt x="4288" y="2602"/>
                  </a:lnTo>
                  <a:lnTo>
                    <a:pt x="4287" y="2645"/>
                  </a:lnTo>
                  <a:lnTo>
                    <a:pt x="4284" y="2687"/>
                  </a:lnTo>
                  <a:lnTo>
                    <a:pt x="4281" y="2730"/>
                  </a:lnTo>
                  <a:lnTo>
                    <a:pt x="4277" y="2773"/>
                  </a:lnTo>
                  <a:lnTo>
                    <a:pt x="4270" y="2814"/>
                  </a:lnTo>
                  <a:lnTo>
                    <a:pt x="4264" y="2856"/>
                  </a:lnTo>
                  <a:lnTo>
                    <a:pt x="4257" y="2897"/>
                  </a:lnTo>
                  <a:lnTo>
                    <a:pt x="4247" y="2938"/>
                  </a:lnTo>
                  <a:lnTo>
                    <a:pt x="4238" y="2979"/>
                  </a:lnTo>
                  <a:lnTo>
                    <a:pt x="4227" y="3020"/>
                  </a:lnTo>
                  <a:lnTo>
                    <a:pt x="4215" y="3060"/>
                  </a:lnTo>
                  <a:lnTo>
                    <a:pt x="4203" y="3101"/>
                  </a:lnTo>
                  <a:lnTo>
                    <a:pt x="4189" y="3141"/>
                  </a:lnTo>
                  <a:lnTo>
                    <a:pt x="4174" y="3180"/>
                  </a:lnTo>
                  <a:lnTo>
                    <a:pt x="4160" y="3219"/>
                  </a:lnTo>
                  <a:lnTo>
                    <a:pt x="4143" y="3257"/>
                  </a:lnTo>
                  <a:lnTo>
                    <a:pt x="4125" y="3295"/>
                  </a:lnTo>
                  <a:lnTo>
                    <a:pt x="4107" y="3332"/>
                  </a:lnTo>
                  <a:lnTo>
                    <a:pt x="4088" y="3369"/>
                  </a:lnTo>
                  <a:lnTo>
                    <a:pt x="4067" y="3406"/>
                  </a:lnTo>
                  <a:lnTo>
                    <a:pt x="4046" y="3443"/>
                  </a:lnTo>
                  <a:lnTo>
                    <a:pt x="4024" y="3479"/>
                  </a:lnTo>
                  <a:lnTo>
                    <a:pt x="4001" y="3514"/>
                  </a:lnTo>
                  <a:lnTo>
                    <a:pt x="3977" y="3549"/>
                  </a:lnTo>
                  <a:lnTo>
                    <a:pt x="3952" y="3583"/>
                  </a:lnTo>
                  <a:lnTo>
                    <a:pt x="3927" y="3617"/>
                  </a:lnTo>
                  <a:lnTo>
                    <a:pt x="3900" y="3651"/>
                  </a:lnTo>
                  <a:lnTo>
                    <a:pt x="3873" y="3684"/>
                  </a:lnTo>
                  <a:lnTo>
                    <a:pt x="3844" y="3715"/>
                  </a:lnTo>
                  <a:lnTo>
                    <a:pt x="3815" y="3747"/>
                  </a:lnTo>
                  <a:lnTo>
                    <a:pt x="3785" y="3777"/>
                  </a:lnTo>
                  <a:lnTo>
                    <a:pt x="3785" y="3777"/>
                  </a:lnTo>
                  <a:close/>
                  <a:moveTo>
                    <a:pt x="1657" y="1660"/>
                  </a:moveTo>
                  <a:lnTo>
                    <a:pt x="1657" y="1660"/>
                  </a:lnTo>
                  <a:lnTo>
                    <a:pt x="1681" y="1637"/>
                  </a:lnTo>
                  <a:lnTo>
                    <a:pt x="1704" y="1616"/>
                  </a:lnTo>
                  <a:lnTo>
                    <a:pt x="1727" y="1595"/>
                  </a:lnTo>
                  <a:lnTo>
                    <a:pt x="1751" y="1574"/>
                  </a:lnTo>
                  <a:lnTo>
                    <a:pt x="1777" y="1555"/>
                  </a:lnTo>
                  <a:lnTo>
                    <a:pt x="1801" y="1535"/>
                  </a:lnTo>
                  <a:lnTo>
                    <a:pt x="1826" y="1517"/>
                  </a:lnTo>
                  <a:lnTo>
                    <a:pt x="1853" y="1499"/>
                  </a:lnTo>
                  <a:lnTo>
                    <a:pt x="1879" y="1482"/>
                  </a:lnTo>
                  <a:lnTo>
                    <a:pt x="1905" y="1465"/>
                  </a:lnTo>
                  <a:lnTo>
                    <a:pt x="1932" y="1449"/>
                  </a:lnTo>
                  <a:lnTo>
                    <a:pt x="1959" y="1435"/>
                  </a:lnTo>
                  <a:lnTo>
                    <a:pt x="1986" y="1420"/>
                  </a:lnTo>
                  <a:lnTo>
                    <a:pt x="2015" y="1406"/>
                  </a:lnTo>
                  <a:lnTo>
                    <a:pt x="2043" y="1394"/>
                  </a:lnTo>
                  <a:lnTo>
                    <a:pt x="2072" y="1381"/>
                  </a:lnTo>
                  <a:lnTo>
                    <a:pt x="2100" y="1369"/>
                  </a:lnTo>
                  <a:lnTo>
                    <a:pt x="2130" y="1359"/>
                  </a:lnTo>
                  <a:lnTo>
                    <a:pt x="2158" y="1348"/>
                  </a:lnTo>
                  <a:lnTo>
                    <a:pt x="2189" y="1339"/>
                  </a:lnTo>
                  <a:lnTo>
                    <a:pt x="2218" y="1330"/>
                  </a:lnTo>
                  <a:lnTo>
                    <a:pt x="2248" y="1323"/>
                  </a:lnTo>
                  <a:lnTo>
                    <a:pt x="2278" y="1316"/>
                  </a:lnTo>
                  <a:lnTo>
                    <a:pt x="2309" y="1309"/>
                  </a:lnTo>
                  <a:lnTo>
                    <a:pt x="2340" y="1303"/>
                  </a:lnTo>
                  <a:lnTo>
                    <a:pt x="2371" y="1299"/>
                  </a:lnTo>
                  <a:lnTo>
                    <a:pt x="2402" y="1294"/>
                  </a:lnTo>
                  <a:lnTo>
                    <a:pt x="2433" y="1290"/>
                  </a:lnTo>
                  <a:lnTo>
                    <a:pt x="2465" y="1288"/>
                  </a:lnTo>
                  <a:lnTo>
                    <a:pt x="2497" y="1286"/>
                  </a:lnTo>
                  <a:lnTo>
                    <a:pt x="2528" y="1285"/>
                  </a:lnTo>
                  <a:lnTo>
                    <a:pt x="2560" y="1284"/>
                  </a:lnTo>
                  <a:lnTo>
                    <a:pt x="2560" y="1514"/>
                  </a:lnTo>
                  <a:lnTo>
                    <a:pt x="2560" y="1514"/>
                  </a:lnTo>
                  <a:lnTo>
                    <a:pt x="2534" y="1515"/>
                  </a:lnTo>
                  <a:lnTo>
                    <a:pt x="2508" y="1515"/>
                  </a:lnTo>
                  <a:lnTo>
                    <a:pt x="2482" y="1517"/>
                  </a:lnTo>
                  <a:lnTo>
                    <a:pt x="2457" y="1519"/>
                  </a:lnTo>
                  <a:lnTo>
                    <a:pt x="2430" y="1522"/>
                  </a:lnTo>
                  <a:lnTo>
                    <a:pt x="2405" y="1525"/>
                  </a:lnTo>
                  <a:lnTo>
                    <a:pt x="2380" y="1530"/>
                  </a:lnTo>
                  <a:lnTo>
                    <a:pt x="2354" y="1534"/>
                  </a:lnTo>
                  <a:lnTo>
                    <a:pt x="2305" y="1545"/>
                  </a:lnTo>
                  <a:lnTo>
                    <a:pt x="2255" y="1559"/>
                  </a:lnTo>
                  <a:lnTo>
                    <a:pt x="2207" y="1575"/>
                  </a:lnTo>
                  <a:lnTo>
                    <a:pt x="2159" y="1594"/>
                  </a:lnTo>
                  <a:lnTo>
                    <a:pt x="2113" y="1614"/>
                  </a:lnTo>
                  <a:lnTo>
                    <a:pt x="2068" y="1637"/>
                  </a:lnTo>
                  <a:lnTo>
                    <a:pt x="2023" y="1662"/>
                  </a:lnTo>
                  <a:lnTo>
                    <a:pt x="1980" y="1690"/>
                  </a:lnTo>
                  <a:lnTo>
                    <a:pt x="1938" y="1719"/>
                  </a:lnTo>
                  <a:lnTo>
                    <a:pt x="1918" y="1735"/>
                  </a:lnTo>
                  <a:lnTo>
                    <a:pt x="1898" y="1752"/>
                  </a:lnTo>
                  <a:lnTo>
                    <a:pt x="1878" y="1769"/>
                  </a:lnTo>
                  <a:lnTo>
                    <a:pt x="1858" y="1786"/>
                  </a:lnTo>
                  <a:lnTo>
                    <a:pt x="1839" y="1804"/>
                  </a:lnTo>
                  <a:lnTo>
                    <a:pt x="1820" y="1822"/>
                  </a:lnTo>
                  <a:lnTo>
                    <a:pt x="1820" y="1822"/>
                  </a:lnTo>
                  <a:lnTo>
                    <a:pt x="1802" y="1841"/>
                  </a:lnTo>
                  <a:lnTo>
                    <a:pt x="1784" y="1860"/>
                  </a:lnTo>
                  <a:lnTo>
                    <a:pt x="1750" y="1899"/>
                  </a:lnTo>
                  <a:lnTo>
                    <a:pt x="1719" y="1940"/>
                  </a:lnTo>
                  <a:lnTo>
                    <a:pt x="1690" y="1982"/>
                  </a:lnTo>
                  <a:lnTo>
                    <a:pt x="1663" y="2025"/>
                  </a:lnTo>
                  <a:lnTo>
                    <a:pt x="1637" y="2069"/>
                  </a:lnTo>
                  <a:lnTo>
                    <a:pt x="1614" y="2115"/>
                  </a:lnTo>
                  <a:lnTo>
                    <a:pt x="1594" y="2161"/>
                  </a:lnTo>
                  <a:lnTo>
                    <a:pt x="1576" y="2208"/>
                  </a:lnTo>
                  <a:lnTo>
                    <a:pt x="1559" y="2256"/>
                  </a:lnTo>
                  <a:lnTo>
                    <a:pt x="1547" y="2306"/>
                  </a:lnTo>
                  <a:lnTo>
                    <a:pt x="1535" y="2355"/>
                  </a:lnTo>
                  <a:lnTo>
                    <a:pt x="1527" y="2406"/>
                  </a:lnTo>
                  <a:lnTo>
                    <a:pt x="1520" y="2456"/>
                  </a:lnTo>
                  <a:lnTo>
                    <a:pt x="1516" y="2508"/>
                  </a:lnTo>
                  <a:lnTo>
                    <a:pt x="1515" y="2533"/>
                  </a:lnTo>
                  <a:lnTo>
                    <a:pt x="1515" y="2560"/>
                  </a:lnTo>
                  <a:lnTo>
                    <a:pt x="1285" y="2560"/>
                  </a:lnTo>
                  <a:lnTo>
                    <a:pt x="1285" y="2560"/>
                  </a:lnTo>
                  <a:lnTo>
                    <a:pt x="1285" y="2528"/>
                  </a:lnTo>
                  <a:lnTo>
                    <a:pt x="1287" y="2496"/>
                  </a:lnTo>
                  <a:lnTo>
                    <a:pt x="1288" y="2465"/>
                  </a:lnTo>
                  <a:lnTo>
                    <a:pt x="1292" y="2433"/>
                  </a:lnTo>
                  <a:lnTo>
                    <a:pt x="1295" y="2403"/>
                  </a:lnTo>
                  <a:lnTo>
                    <a:pt x="1299" y="2371"/>
                  </a:lnTo>
                  <a:lnTo>
                    <a:pt x="1304" y="2340"/>
                  </a:lnTo>
                  <a:lnTo>
                    <a:pt x="1309" y="2310"/>
                  </a:lnTo>
                  <a:lnTo>
                    <a:pt x="1316" y="2279"/>
                  </a:lnTo>
                  <a:lnTo>
                    <a:pt x="1323" y="2250"/>
                  </a:lnTo>
                  <a:lnTo>
                    <a:pt x="1332" y="2219"/>
                  </a:lnTo>
                  <a:lnTo>
                    <a:pt x="1340" y="2190"/>
                  </a:lnTo>
                  <a:lnTo>
                    <a:pt x="1350" y="2160"/>
                  </a:lnTo>
                  <a:lnTo>
                    <a:pt x="1359" y="2131"/>
                  </a:lnTo>
                  <a:lnTo>
                    <a:pt x="1370" y="2102"/>
                  </a:lnTo>
                  <a:lnTo>
                    <a:pt x="1381" y="2073"/>
                  </a:lnTo>
                  <a:lnTo>
                    <a:pt x="1394" y="2044"/>
                  </a:lnTo>
                  <a:lnTo>
                    <a:pt x="1406" y="2017"/>
                  </a:lnTo>
                  <a:lnTo>
                    <a:pt x="1420" y="1988"/>
                  </a:lnTo>
                  <a:lnTo>
                    <a:pt x="1434" y="1961"/>
                  </a:lnTo>
                  <a:lnTo>
                    <a:pt x="1450" y="1933"/>
                  </a:lnTo>
                  <a:lnTo>
                    <a:pt x="1464" y="1907"/>
                  </a:lnTo>
                  <a:lnTo>
                    <a:pt x="1481" y="1881"/>
                  </a:lnTo>
                  <a:lnTo>
                    <a:pt x="1498" y="1854"/>
                  </a:lnTo>
                  <a:lnTo>
                    <a:pt x="1516" y="1829"/>
                  </a:lnTo>
                  <a:lnTo>
                    <a:pt x="1534" y="1804"/>
                  </a:lnTo>
                  <a:lnTo>
                    <a:pt x="1553" y="1778"/>
                  </a:lnTo>
                  <a:lnTo>
                    <a:pt x="1573" y="1754"/>
                  </a:lnTo>
                  <a:lnTo>
                    <a:pt x="1593" y="1730"/>
                  </a:lnTo>
                  <a:lnTo>
                    <a:pt x="1614" y="1706"/>
                  </a:lnTo>
                  <a:lnTo>
                    <a:pt x="1635" y="1682"/>
                  </a:lnTo>
                  <a:lnTo>
                    <a:pt x="1657" y="1660"/>
                  </a:lnTo>
                  <a:lnTo>
                    <a:pt x="1657" y="1660"/>
                  </a:lnTo>
                  <a:close/>
                  <a:moveTo>
                    <a:pt x="4893" y="5507"/>
                  </a:moveTo>
                  <a:lnTo>
                    <a:pt x="5508" y="4893"/>
                  </a:lnTo>
                  <a:lnTo>
                    <a:pt x="5671" y="5055"/>
                  </a:lnTo>
                  <a:lnTo>
                    <a:pt x="5056" y="5670"/>
                  </a:lnTo>
                  <a:lnTo>
                    <a:pt x="4893" y="5507"/>
                  </a:lnTo>
                  <a:close/>
                </a:path>
              </a:pathLst>
            </a:custGeom>
            <a:solidFill>
              <a:schemeClr val="bg1"/>
            </a:solidFill>
            <a:ln>
              <a:noFill/>
            </a:ln>
          </p:spPr>
          <p:txBody>
            <a:bodyPr vert="horz" wrap="square" lIns="68580" tIns="34290" rIns="68580" bIns="34290" numCol="1" anchor="t" anchorCtr="0" compatLnSpc="1"/>
            <a:lstStyle/>
            <a:p>
              <a:endParaRPr lang="zh-CN" altLang="en-US" sz="1350">
                <a:solidFill>
                  <a:schemeClr val="accent1"/>
                </a:solidFill>
                <a:latin typeface="+mn-ea"/>
              </a:endParaRPr>
            </a:p>
          </p:txBody>
        </p:sp>
      </p:grpSp>
      <p:grpSp>
        <p:nvGrpSpPr>
          <p:cNvPr id="26" name="组合 25"/>
          <p:cNvGrpSpPr/>
          <p:nvPr/>
        </p:nvGrpSpPr>
        <p:grpSpPr>
          <a:xfrm>
            <a:off x="6528782" y="3446206"/>
            <a:ext cx="500743" cy="500743"/>
            <a:chOff x="7545660" y="3794699"/>
            <a:chExt cx="667657" cy="667657"/>
          </a:xfrm>
        </p:grpSpPr>
        <p:sp>
          <p:nvSpPr>
            <p:cNvPr id="27" name="椭圆 26"/>
            <p:cNvSpPr/>
            <p:nvPr/>
          </p:nvSpPr>
          <p:spPr>
            <a:xfrm>
              <a:off x="7545660" y="3794699"/>
              <a:ext cx="667657" cy="667657"/>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8" name="Freeform 465"/>
            <p:cNvSpPr>
              <a:spLocks noEditPoints="1"/>
            </p:cNvSpPr>
            <p:nvPr/>
          </p:nvSpPr>
          <p:spPr bwMode="auto">
            <a:xfrm>
              <a:off x="7694956" y="3977928"/>
              <a:ext cx="369065" cy="344589"/>
            </a:xfrm>
            <a:custGeom>
              <a:avLst/>
              <a:gdLst>
                <a:gd name="T0" fmla="*/ 6975 w 7598"/>
                <a:gd name="T1" fmla="*/ 2847 h 7095"/>
                <a:gd name="T2" fmla="*/ 6711 w 7598"/>
                <a:gd name="T3" fmla="*/ 2262 h 7095"/>
                <a:gd name="T4" fmla="*/ 6233 w 7598"/>
                <a:gd name="T5" fmla="*/ 1848 h 7095"/>
                <a:gd name="T6" fmla="*/ 5606 w 7598"/>
                <a:gd name="T7" fmla="*/ 1671 h 7095"/>
                <a:gd name="T8" fmla="*/ 5185 w 7598"/>
                <a:gd name="T9" fmla="*/ 1428 h 7095"/>
                <a:gd name="T10" fmla="*/ 4782 w 7598"/>
                <a:gd name="T11" fmla="*/ 730 h 7095"/>
                <a:gd name="T12" fmla="*/ 4154 w 7598"/>
                <a:gd name="T13" fmla="*/ 236 h 7095"/>
                <a:gd name="T14" fmla="*/ 3374 w 7598"/>
                <a:gd name="T15" fmla="*/ 8 h 7095"/>
                <a:gd name="T16" fmla="*/ 2527 w 7598"/>
                <a:gd name="T17" fmla="*/ 105 h 7095"/>
                <a:gd name="T18" fmla="*/ 1761 w 7598"/>
                <a:gd name="T19" fmla="*/ 556 h 7095"/>
                <a:gd name="T20" fmla="*/ 1247 w 7598"/>
                <a:gd name="T21" fmla="*/ 1279 h 7095"/>
                <a:gd name="T22" fmla="*/ 1022 w 7598"/>
                <a:gd name="T23" fmla="*/ 2036 h 7095"/>
                <a:gd name="T24" fmla="*/ 306 w 7598"/>
                <a:gd name="T25" fmla="*/ 2481 h 7095"/>
                <a:gd name="T26" fmla="*/ 5 w 7598"/>
                <a:gd name="T27" fmla="*/ 3211 h 7095"/>
                <a:gd name="T28" fmla="*/ 70 w 7598"/>
                <a:gd name="T29" fmla="*/ 3758 h 7095"/>
                <a:gd name="T30" fmla="*/ 368 w 7598"/>
                <a:gd name="T31" fmla="*/ 4250 h 7095"/>
                <a:gd name="T32" fmla="*/ 843 w 7598"/>
                <a:gd name="T33" fmla="*/ 4571 h 7095"/>
                <a:gd name="T34" fmla="*/ 1332 w 7598"/>
                <a:gd name="T35" fmla="*/ 4433 h 7095"/>
                <a:gd name="T36" fmla="*/ 878 w 7598"/>
                <a:gd name="T37" fmla="*/ 4336 h 7095"/>
                <a:gd name="T38" fmla="*/ 433 w 7598"/>
                <a:gd name="T39" fmla="*/ 3969 h 7095"/>
                <a:gd name="T40" fmla="*/ 247 w 7598"/>
                <a:gd name="T41" fmla="*/ 3526 h 7095"/>
                <a:gd name="T42" fmla="*/ 344 w 7598"/>
                <a:gd name="T43" fmla="*/ 2841 h 7095"/>
                <a:gd name="T44" fmla="*/ 1004 w 7598"/>
                <a:gd name="T45" fmla="*/ 2278 h 7095"/>
                <a:gd name="T46" fmla="*/ 1378 w 7598"/>
                <a:gd name="T47" fmla="*/ 1595 h 7095"/>
                <a:gd name="T48" fmla="*/ 1766 w 7598"/>
                <a:gd name="T49" fmla="*/ 879 h 7095"/>
                <a:gd name="T50" fmla="*/ 2415 w 7598"/>
                <a:gd name="T51" fmla="*/ 395 h 7095"/>
                <a:gd name="T52" fmla="*/ 3187 w 7598"/>
                <a:gd name="T53" fmla="*/ 230 h 7095"/>
                <a:gd name="T54" fmla="*/ 3932 w 7598"/>
                <a:gd name="T55" fmla="*/ 385 h 7095"/>
                <a:gd name="T56" fmla="*/ 4541 w 7598"/>
                <a:gd name="T57" fmla="*/ 807 h 7095"/>
                <a:gd name="T58" fmla="*/ 4942 w 7598"/>
                <a:gd name="T59" fmla="*/ 1437 h 7095"/>
                <a:gd name="T60" fmla="*/ 5405 w 7598"/>
                <a:gd name="T61" fmla="*/ 1906 h 7095"/>
                <a:gd name="T62" fmla="*/ 5958 w 7598"/>
                <a:gd name="T63" fmla="*/ 1975 h 7095"/>
                <a:gd name="T64" fmla="*/ 6410 w 7598"/>
                <a:gd name="T65" fmla="*/ 2264 h 7095"/>
                <a:gd name="T66" fmla="*/ 6700 w 7598"/>
                <a:gd name="T67" fmla="*/ 2717 h 7095"/>
                <a:gd name="T68" fmla="*/ 6769 w 7598"/>
                <a:gd name="T69" fmla="*/ 3252 h 7095"/>
                <a:gd name="T70" fmla="*/ 7191 w 7598"/>
                <a:gd name="T71" fmla="*/ 3540 h 7095"/>
                <a:gd name="T72" fmla="*/ 7368 w 7598"/>
                <a:gd name="T73" fmla="*/ 3926 h 7095"/>
                <a:gd name="T74" fmla="*/ 7202 w 7598"/>
                <a:gd name="T75" fmla="*/ 4301 h 7095"/>
                <a:gd name="T76" fmla="*/ 6825 w 7598"/>
                <a:gd name="T77" fmla="*/ 4433 h 7095"/>
                <a:gd name="T78" fmla="*/ 7293 w 7598"/>
                <a:gd name="T79" fmla="*/ 4523 h 7095"/>
                <a:gd name="T80" fmla="*/ 7594 w 7598"/>
                <a:gd name="T81" fmla="*/ 3999 h 7095"/>
                <a:gd name="T82" fmla="*/ 7448 w 7598"/>
                <a:gd name="T83" fmla="*/ 3479 h 7095"/>
                <a:gd name="T84" fmla="*/ 7003 w 7598"/>
                <a:gd name="T85" fmla="*/ 3203 h 7095"/>
                <a:gd name="T86" fmla="*/ 6407 w 7598"/>
                <a:gd name="T87" fmla="*/ 2872 h 7095"/>
                <a:gd name="T88" fmla="*/ 5802 w 7598"/>
                <a:gd name="T89" fmla="*/ 2268 h 7095"/>
                <a:gd name="T90" fmla="*/ 5249 w 7598"/>
                <a:gd name="T91" fmla="*/ 2228 h 7095"/>
                <a:gd name="T92" fmla="*/ 5650 w 7598"/>
                <a:gd name="T93" fmla="*/ 2459 h 7095"/>
                <a:gd name="T94" fmla="*/ 6161 w 7598"/>
                <a:gd name="T95" fmla="*/ 2880 h 7095"/>
                <a:gd name="T96" fmla="*/ 3264 w 7598"/>
                <a:gd name="T97" fmla="*/ 535 h 7095"/>
                <a:gd name="T98" fmla="*/ 2550 w 7598"/>
                <a:gd name="T99" fmla="*/ 698 h 7095"/>
                <a:gd name="T100" fmla="*/ 1991 w 7598"/>
                <a:gd name="T101" fmla="*/ 1134 h 7095"/>
                <a:gd name="T102" fmla="*/ 1666 w 7598"/>
                <a:gd name="T103" fmla="*/ 1770 h 7095"/>
                <a:gd name="T104" fmla="*/ 1850 w 7598"/>
                <a:gd name="T105" fmla="*/ 2035 h 7095"/>
                <a:gd name="T106" fmla="*/ 2050 w 7598"/>
                <a:gd name="T107" fmla="*/ 1446 h 7095"/>
                <a:gd name="T108" fmla="*/ 2470 w 7598"/>
                <a:gd name="T109" fmla="*/ 1007 h 7095"/>
                <a:gd name="T110" fmla="*/ 3048 w 7598"/>
                <a:gd name="T111" fmla="*/ 782 h 7095"/>
                <a:gd name="T112" fmla="*/ 809 w 7598"/>
                <a:gd name="T113" fmla="*/ 3175 h 7095"/>
                <a:gd name="T114" fmla="*/ 1161 w 7598"/>
                <a:gd name="T115" fmla="*/ 2814 h 7095"/>
                <a:gd name="T116" fmla="*/ 934 w 7598"/>
                <a:gd name="T117" fmla="*/ 2675 h 7095"/>
                <a:gd name="T118" fmla="*/ 550 w 7598"/>
                <a:gd name="T119" fmla="*/ 3245 h 7095"/>
                <a:gd name="T120" fmla="*/ 4046 w 7598"/>
                <a:gd name="T121" fmla="*/ 4396 h 70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598" h="7095">
                  <a:moveTo>
                    <a:pt x="3750" y="4663"/>
                  </a:moveTo>
                  <a:lnTo>
                    <a:pt x="3420" y="4663"/>
                  </a:lnTo>
                  <a:lnTo>
                    <a:pt x="3420" y="4433"/>
                  </a:lnTo>
                  <a:lnTo>
                    <a:pt x="3750" y="4433"/>
                  </a:lnTo>
                  <a:lnTo>
                    <a:pt x="3750" y="4663"/>
                  </a:lnTo>
                  <a:close/>
                  <a:moveTo>
                    <a:pt x="7003" y="3203"/>
                  </a:moveTo>
                  <a:lnTo>
                    <a:pt x="7003" y="3203"/>
                  </a:lnTo>
                  <a:lnTo>
                    <a:pt x="7004" y="3173"/>
                  </a:lnTo>
                  <a:lnTo>
                    <a:pt x="7004" y="3144"/>
                  </a:lnTo>
                  <a:lnTo>
                    <a:pt x="7004" y="3144"/>
                  </a:lnTo>
                  <a:lnTo>
                    <a:pt x="7004" y="3106"/>
                  </a:lnTo>
                  <a:lnTo>
                    <a:pt x="7002" y="3068"/>
                  </a:lnTo>
                  <a:lnTo>
                    <a:pt x="7000" y="3031"/>
                  </a:lnTo>
                  <a:lnTo>
                    <a:pt x="6997" y="2993"/>
                  </a:lnTo>
                  <a:lnTo>
                    <a:pt x="6993" y="2956"/>
                  </a:lnTo>
                  <a:lnTo>
                    <a:pt x="6988" y="2919"/>
                  </a:lnTo>
                  <a:lnTo>
                    <a:pt x="6981" y="2883"/>
                  </a:lnTo>
                  <a:lnTo>
                    <a:pt x="6975" y="2847"/>
                  </a:lnTo>
                  <a:lnTo>
                    <a:pt x="6966" y="2812"/>
                  </a:lnTo>
                  <a:lnTo>
                    <a:pt x="6958" y="2776"/>
                  </a:lnTo>
                  <a:lnTo>
                    <a:pt x="6949" y="2741"/>
                  </a:lnTo>
                  <a:lnTo>
                    <a:pt x="6938" y="2706"/>
                  </a:lnTo>
                  <a:lnTo>
                    <a:pt x="6927" y="2671"/>
                  </a:lnTo>
                  <a:lnTo>
                    <a:pt x="6915" y="2638"/>
                  </a:lnTo>
                  <a:lnTo>
                    <a:pt x="6902" y="2604"/>
                  </a:lnTo>
                  <a:lnTo>
                    <a:pt x="6888" y="2570"/>
                  </a:lnTo>
                  <a:lnTo>
                    <a:pt x="6875" y="2538"/>
                  </a:lnTo>
                  <a:lnTo>
                    <a:pt x="6859" y="2505"/>
                  </a:lnTo>
                  <a:lnTo>
                    <a:pt x="6843" y="2473"/>
                  </a:lnTo>
                  <a:lnTo>
                    <a:pt x="6826" y="2442"/>
                  </a:lnTo>
                  <a:lnTo>
                    <a:pt x="6809" y="2411"/>
                  </a:lnTo>
                  <a:lnTo>
                    <a:pt x="6791" y="2379"/>
                  </a:lnTo>
                  <a:lnTo>
                    <a:pt x="6772" y="2350"/>
                  </a:lnTo>
                  <a:lnTo>
                    <a:pt x="6752" y="2320"/>
                  </a:lnTo>
                  <a:lnTo>
                    <a:pt x="6732" y="2291"/>
                  </a:lnTo>
                  <a:lnTo>
                    <a:pt x="6711" y="2262"/>
                  </a:lnTo>
                  <a:lnTo>
                    <a:pt x="6690" y="2234"/>
                  </a:lnTo>
                  <a:lnTo>
                    <a:pt x="6668" y="2206"/>
                  </a:lnTo>
                  <a:lnTo>
                    <a:pt x="6645" y="2179"/>
                  </a:lnTo>
                  <a:lnTo>
                    <a:pt x="6622" y="2153"/>
                  </a:lnTo>
                  <a:lnTo>
                    <a:pt x="6597" y="2127"/>
                  </a:lnTo>
                  <a:lnTo>
                    <a:pt x="6572" y="2102"/>
                  </a:lnTo>
                  <a:lnTo>
                    <a:pt x="6547" y="2077"/>
                  </a:lnTo>
                  <a:lnTo>
                    <a:pt x="6522" y="2053"/>
                  </a:lnTo>
                  <a:lnTo>
                    <a:pt x="6495" y="2029"/>
                  </a:lnTo>
                  <a:lnTo>
                    <a:pt x="6468" y="2006"/>
                  </a:lnTo>
                  <a:lnTo>
                    <a:pt x="6440" y="1984"/>
                  </a:lnTo>
                  <a:lnTo>
                    <a:pt x="6412" y="1963"/>
                  </a:lnTo>
                  <a:lnTo>
                    <a:pt x="6383" y="1942"/>
                  </a:lnTo>
                  <a:lnTo>
                    <a:pt x="6354" y="1922"/>
                  </a:lnTo>
                  <a:lnTo>
                    <a:pt x="6324" y="1902"/>
                  </a:lnTo>
                  <a:lnTo>
                    <a:pt x="6295" y="1883"/>
                  </a:lnTo>
                  <a:lnTo>
                    <a:pt x="6264" y="1865"/>
                  </a:lnTo>
                  <a:lnTo>
                    <a:pt x="6233" y="1848"/>
                  </a:lnTo>
                  <a:lnTo>
                    <a:pt x="6201" y="1831"/>
                  </a:lnTo>
                  <a:lnTo>
                    <a:pt x="6169" y="1815"/>
                  </a:lnTo>
                  <a:lnTo>
                    <a:pt x="6137" y="1799"/>
                  </a:lnTo>
                  <a:lnTo>
                    <a:pt x="6104" y="1786"/>
                  </a:lnTo>
                  <a:lnTo>
                    <a:pt x="6070" y="1772"/>
                  </a:lnTo>
                  <a:lnTo>
                    <a:pt x="6036" y="1759"/>
                  </a:lnTo>
                  <a:lnTo>
                    <a:pt x="6003" y="1747"/>
                  </a:lnTo>
                  <a:lnTo>
                    <a:pt x="5968" y="1736"/>
                  </a:lnTo>
                  <a:lnTo>
                    <a:pt x="5933" y="1726"/>
                  </a:lnTo>
                  <a:lnTo>
                    <a:pt x="5898" y="1716"/>
                  </a:lnTo>
                  <a:lnTo>
                    <a:pt x="5863" y="1707"/>
                  </a:lnTo>
                  <a:lnTo>
                    <a:pt x="5828" y="1699"/>
                  </a:lnTo>
                  <a:lnTo>
                    <a:pt x="5791" y="1692"/>
                  </a:lnTo>
                  <a:lnTo>
                    <a:pt x="5755" y="1687"/>
                  </a:lnTo>
                  <a:lnTo>
                    <a:pt x="5718" y="1681"/>
                  </a:lnTo>
                  <a:lnTo>
                    <a:pt x="5681" y="1677"/>
                  </a:lnTo>
                  <a:lnTo>
                    <a:pt x="5644" y="1674"/>
                  </a:lnTo>
                  <a:lnTo>
                    <a:pt x="5606" y="1671"/>
                  </a:lnTo>
                  <a:lnTo>
                    <a:pt x="5568" y="1670"/>
                  </a:lnTo>
                  <a:lnTo>
                    <a:pt x="5530" y="1670"/>
                  </a:lnTo>
                  <a:lnTo>
                    <a:pt x="5530" y="1670"/>
                  </a:lnTo>
                  <a:lnTo>
                    <a:pt x="5497" y="1670"/>
                  </a:lnTo>
                  <a:lnTo>
                    <a:pt x="5462" y="1671"/>
                  </a:lnTo>
                  <a:lnTo>
                    <a:pt x="5428" y="1673"/>
                  </a:lnTo>
                  <a:lnTo>
                    <a:pt x="5393" y="1676"/>
                  </a:lnTo>
                  <a:lnTo>
                    <a:pt x="5360" y="1679"/>
                  </a:lnTo>
                  <a:lnTo>
                    <a:pt x="5325" y="1685"/>
                  </a:lnTo>
                  <a:lnTo>
                    <a:pt x="5290" y="1690"/>
                  </a:lnTo>
                  <a:lnTo>
                    <a:pt x="5256" y="1696"/>
                  </a:lnTo>
                  <a:lnTo>
                    <a:pt x="5256" y="1696"/>
                  </a:lnTo>
                  <a:lnTo>
                    <a:pt x="5247" y="1651"/>
                  </a:lnTo>
                  <a:lnTo>
                    <a:pt x="5236" y="1606"/>
                  </a:lnTo>
                  <a:lnTo>
                    <a:pt x="5225" y="1560"/>
                  </a:lnTo>
                  <a:lnTo>
                    <a:pt x="5212" y="1516"/>
                  </a:lnTo>
                  <a:lnTo>
                    <a:pt x="5198" y="1473"/>
                  </a:lnTo>
                  <a:lnTo>
                    <a:pt x="5185" y="1428"/>
                  </a:lnTo>
                  <a:lnTo>
                    <a:pt x="5169" y="1386"/>
                  </a:lnTo>
                  <a:lnTo>
                    <a:pt x="5153" y="1343"/>
                  </a:lnTo>
                  <a:lnTo>
                    <a:pt x="5136" y="1301"/>
                  </a:lnTo>
                  <a:lnTo>
                    <a:pt x="5118" y="1260"/>
                  </a:lnTo>
                  <a:lnTo>
                    <a:pt x="5099" y="1218"/>
                  </a:lnTo>
                  <a:lnTo>
                    <a:pt x="5079" y="1177"/>
                  </a:lnTo>
                  <a:lnTo>
                    <a:pt x="5059" y="1137"/>
                  </a:lnTo>
                  <a:lnTo>
                    <a:pt x="5038" y="1097"/>
                  </a:lnTo>
                  <a:lnTo>
                    <a:pt x="5016" y="1058"/>
                  </a:lnTo>
                  <a:lnTo>
                    <a:pt x="4993" y="1019"/>
                  </a:lnTo>
                  <a:lnTo>
                    <a:pt x="4968" y="981"/>
                  </a:lnTo>
                  <a:lnTo>
                    <a:pt x="4944" y="943"/>
                  </a:lnTo>
                  <a:lnTo>
                    <a:pt x="4919" y="907"/>
                  </a:lnTo>
                  <a:lnTo>
                    <a:pt x="4892" y="871"/>
                  </a:lnTo>
                  <a:lnTo>
                    <a:pt x="4866" y="835"/>
                  </a:lnTo>
                  <a:lnTo>
                    <a:pt x="4839" y="799"/>
                  </a:lnTo>
                  <a:lnTo>
                    <a:pt x="4810" y="764"/>
                  </a:lnTo>
                  <a:lnTo>
                    <a:pt x="4782" y="730"/>
                  </a:lnTo>
                  <a:lnTo>
                    <a:pt x="4752" y="697"/>
                  </a:lnTo>
                  <a:lnTo>
                    <a:pt x="4722" y="664"/>
                  </a:lnTo>
                  <a:lnTo>
                    <a:pt x="4691" y="632"/>
                  </a:lnTo>
                  <a:lnTo>
                    <a:pt x="4659" y="601"/>
                  </a:lnTo>
                  <a:lnTo>
                    <a:pt x="4627" y="570"/>
                  </a:lnTo>
                  <a:lnTo>
                    <a:pt x="4594" y="540"/>
                  </a:lnTo>
                  <a:lnTo>
                    <a:pt x="4560" y="511"/>
                  </a:lnTo>
                  <a:lnTo>
                    <a:pt x="4527" y="482"/>
                  </a:lnTo>
                  <a:lnTo>
                    <a:pt x="4492" y="454"/>
                  </a:lnTo>
                  <a:lnTo>
                    <a:pt x="4456" y="427"/>
                  </a:lnTo>
                  <a:lnTo>
                    <a:pt x="4420" y="400"/>
                  </a:lnTo>
                  <a:lnTo>
                    <a:pt x="4384" y="374"/>
                  </a:lnTo>
                  <a:lnTo>
                    <a:pt x="4347" y="350"/>
                  </a:lnTo>
                  <a:lnTo>
                    <a:pt x="4309" y="326"/>
                  </a:lnTo>
                  <a:lnTo>
                    <a:pt x="4271" y="301"/>
                  </a:lnTo>
                  <a:lnTo>
                    <a:pt x="4233" y="279"/>
                  </a:lnTo>
                  <a:lnTo>
                    <a:pt x="4194" y="257"/>
                  </a:lnTo>
                  <a:lnTo>
                    <a:pt x="4154" y="236"/>
                  </a:lnTo>
                  <a:lnTo>
                    <a:pt x="4114" y="216"/>
                  </a:lnTo>
                  <a:lnTo>
                    <a:pt x="4074" y="197"/>
                  </a:lnTo>
                  <a:lnTo>
                    <a:pt x="4033" y="178"/>
                  </a:lnTo>
                  <a:lnTo>
                    <a:pt x="3992" y="160"/>
                  </a:lnTo>
                  <a:lnTo>
                    <a:pt x="3950" y="143"/>
                  </a:lnTo>
                  <a:lnTo>
                    <a:pt x="3908" y="127"/>
                  </a:lnTo>
                  <a:lnTo>
                    <a:pt x="3865" y="113"/>
                  </a:lnTo>
                  <a:lnTo>
                    <a:pt x="3822" y="98"/>
                  </a:lnTo>
                  <a:lnTo>
                    <a:pt x="3779" y="85"/>
                  </a:lnTo>
                  <a:lnTo>
                    <a:pt x="3736" y="73"/>
                  </a:lnTo>
                  <a:lnTo>
                    <a:pt x="3691" y="61"/>
                  </a:lnTo>
                  <a:lnTo>
                    <a:pt x="3647" y="50"/>
                  </a:lnTo>
                  <a:lnTo>
                    <a:pt x="3602" y="41"/>
                  </a:lnTo>
                  <a:lnTo>
                    <a:pt x="3558" y="32"/>
                  </a:lnTo>
                  <a:lnTo>
                    <a:pt x="3512" y="25"/>
                  </a:lnTo>
                  <a:lnTo>
                    <a:pt x="3466" y="19"/>
                  </a:lnTo>
                  <a:lnTo>
                    <a:pt x="3420" y="12"/>
                  </a:lnTo>
                  <a:lnTo>
                    <a:pt x="3374" y="8"/>
                  </a:lnTo>
                  <a:lnTo>
                    <a:pt x="3328" y="4"/>
                  </a:lnTo>
                  <a:lnTo>
                    <a:pt x="3281" y="2"/>
                  </a:lnTo>
                  <a:lnTo>
                    <a:pt x="3235" y="0"/>
                  </a:lnTo>
                  <a:lnTo>
                    <a:pt x="3187" y="0"/>
                  </a:lnTo>
                  <a:lnTo>
                    <a:pt x="3187" y="0"/>
                  </a:lnTo>
                  <a:lnTo>
                    <a:pt x="3135" y="0"/>
                  </a:lnTo>
                  <a:lnTo>
                    <a:pt x="3082" y="2"/>
                  </a:lnTo>
                  <a:lnTo>
                    <a:pt x="3029" y="5"/>
                  </a:lnTo>
                  <a:lnTo>
                    <a:pt x="2978" y="10"/>
                  </a:lnTo>
                  <a:lnTo>
                    <a:pt x="2926" y="16"/>
                  </a:lnTo>
                  <a:lnTo>
                    <a:pt x="2874" y="23"/>
                  </a:lnTo>
                  <a:lnTo>
                    <a:pt x="2824" y="31"/>
                  </a:lnTo>
                  <a:lnTo>
                    <a:pt x="2773" y="41"/>
                  </a:lnTo>
                  <a:lnTo>
                    <a:pt x="2722" y="51"/>
                  </a:lnTo>
                  <a:lnTo>
                    <a:pt x="2673" y="63"/>
                  </a:lnTo>
                  <a:lnTo>
                    <a:pt x="2624" y="76"/>
                  </a:lnTo>
                  <a:lnTo>
                    <a:pt x="2575" y="90"/>
                  </a:lnTo>
                  <a:lnTo>
                    <a:pt x="2527" y="105"/>
                  </a:lnTo>
                  <a:lnTo>
                    <a:pt x="2479" y="122"/>
                  </a:lnTo>
                  <a:lnTo>
                    <a:pt x="2432" y="139"/>
                  </a:lnTo>
                  <a:lnTo>
                    <a:pt x="2385" y="158"/>
                  </a:lnTo>
                  <a:lnTo>
                    <a:pt x="2340" y="178"/>
                  </a:lnTo>
                  <a:lnTo>
                    <a:pt x="2294" y="198"/>
                  </a:lnTo>
                  <a:lnTo>
                    <a:pt x="2249" y="220"/>
                  </a:lnTo>
                  <a:lnTo>
                    <a:pt x="2205" y="242"/>
                  </a:lnTo>
                  <a:lnTo>
                    <a:pt x="2160" y="267"/>
                  </a:lnTo>
                  <a:lnTo>
                    <a:pt x="2118" y="291"/>
                  </a:lnTo>
                  <a:lnTo>
                    <a:pt x="2075" y="317"/>
                  </a:lnTo>
                  <a:lnTo>
                    <a:pt x="2034" y="344"/>
                  </a:lnTo>
                  <a:lnTo>
                    <a:pt x="1993" y="371"/>
                  </a:lnTo>
                  <a:lnTo>
                    <a:pt x="1952" y="400"/>
                  </a:lnTo>
                  <a:lnTo>
                    <a:pt x="1913" y="430"/>
                  </a:lnTo>
                  <a:lnTo>
                    <a:pt x="1874" y="459"/>
                  </a:lnTo>
                  <a:lnTo>
                    <a:pt x="1835" y="491"/>
                  </a:lnTo>
                  <a:lnTo>
                    <a:pt x="1798" y="524"/>
                  </a:lnTo>
                  <a:lnTo>
                    <a:pt x="1761" y="556"/>
                  </a:lnTo>
                  <a:lnTo>
                    <a:pt x="1725" y="590"/>
                  </a:lnTo>
                  <a:lnTo>
                    <a:pt x="1689" y="625"/>
                  </a:lnTo>
                  <a:lnTo>
                    <a:pt x="1655" y="661"/>
                  </a:lnTo>
                  <a:lnTo>
                    <a:pt x="1622" y="697"/>
                  </a:lnTo>
                  <a:lnTo>
                    <a:pt x="1589" y="734"/>
                  </a:lnTo>
                  <a:lnTo>
                    <a:pt x="1557" y="772"/>
                  </a:lnTo>
                  <a:lnTo>
                    <a:pt x="1526" y="811"/>
                  </a:lnTo>
                  <a:lnTo>
                    <a:pt x="1496" y="850"/>
                  </a:lnTo>
                  <a:lnTo>
                    <a:pt x="1467" y="890"/>
                  </a:lnTo>
                  <a:lnTo>
                    <a:pt x="1438" y="930"/>
                  </a:lnTo>
                  <a:lnTo>
                    <a:pt x="1411" y="972"/>
                  </a:lnTo>
                  <a:lnTo>
                    <a:pt x="1384" y="1013"/>
                  </a:lnTo>
                  <a:lnTo>
                    <a:pt x="1359" y="1056"/>
                  </a:lnTo>
                  <a:lnTo>
                    <a:pt x="1335" y="1099"/>
                  </a:lnTo>
                  <a:lnTo>
                    <a:pt x="1312" y="1144"/>
                  </a:lnTo>
                  <a:lnTo>
                    <a:pt x="1289" y="1188"/>
                  </a:lnTo>
                  <a:lnTo>
                    <a:pt x="1268" y="1233"/>
                  </a:lnTo>
                  <a:lnTo>
                    <a:pt x="1247" y="1279"/>
                  </a:lnTo>
                  <a:lnTo>
                    <a:pt x="1228" y="1325"/>
                  </a:lnTo>
                  <a:lnTo>
                    <a:pt x="1210" y="1373"/>
                  </a:lnTo>
                  <a:lnTo>
                    <a:pt x="1194" y="1419"/>
                  </a:lnTo>
                  <a:lnTo>
                    <a:pt x="1177" y="1467"/>
                  </a:lnTo>
                  <a:lnTo>
                    <a:pt x="1162" y="1516"/>
                  </a:lnTo>
                  <a:lnTo>
                    <a:pt x="1148" y="1564"/>
                  </a:lnTo>
                  <a:lnTo>
                    <a:pt x="1137" y="1614"/>
                  </a:lnTo>
                  <a:lnTo>
                    <a:pt x="1125" y="1663"/>
                  </a:lnTo>
                  <a:lnTo>
                    <a:pt x="1114" y="1714"/>
                  </a:lnTo>
                  <a:lnTo>
                    <a:pt x="1106" y="1765"/>
                  </a:lnTo>
                  <a:lnTo>
                    <a:pt x="1098" y="1815"/>
                  </a:lnTo>
                  <a:lnTo>
                    <a:pt x="1091" y="1867"/>
                  </a:lnTo>
                  <a:lnTo>
                    <a:pt x="1086" y="1919"/>
                  </a:lnTo>
                  <a:lnTo>
                    <a:pt x="1082" y="1971"/>
                  </a:lnTo>
                  <a:lnTo>
                    <a:pt x="1079" y="2023"/>
                  </a:lnTo>
                  <a:lnTo>
                    <a:pt x="1079" y="2023"/>
                  </a:lnTo>
                  <a:lnTo>
                    <a:pt x="1050" y="2029"/>
                  </a:lnTo>
                  <a:lnTo>
                    <a:pt x="1022" y="2036"/>
                  </a:lnTo>
                  <a:lnTo>
                    <a:pt x="993" y="2043"/>
                  </a:lnTo>
                  <a:lnTo>
                    <a:pt x="965" y="2050"/>
                  </a:lnTo>
                  <a:lnTo>
                    <a:pt x="936" y="2059"/>
                  </a:lnTo>
                  <a:lnTo>
                    <a:pt x="909" y="2068"/>
                  </a:lnTo>
                  <a:lnTo>
                    <a:pt x="881" y="2077"/>
                  </a:lnTo>
                  <a:lnTo>
                    <a:pt x="854" y="2087"/>
                  </a:lnTo>
                  <a:lnTo>
                    <a:pt x="800" y="2109"/>
                  </a:lnTo>
                  <a:lnTo>
                    <a:pt x="749" y="2133"/>
                  </a:lnTo>
                  <a:lnTo>
                    <a:pt x="698" y="2159"/>
                  </a:lnTo>
                  <a:lnTo>
                    <a:pt x="648" y="2187"/>
                  </a:lnTo>
                  <a:lnTo>
                    <a:pt x="600" y="2218"/>
                  </a:lnTo>
                  <a:lnTo>
                    <a:pt x="553" y="2250"/>
                  </a:lnTo>
                  <a:lnTo>
                    <a:pt x="508" y="2283"/>
                  </a:lnTo>
                  <a:lnTo>
                    <a:pt x="464" y="2320"/>
                  </a:lnTo>
                  <a:lnTo>
                    <a:pt x="422" y="2357"/>
                  </a:lnTo>
                  <a:lnTo>
                    <a:pt x="382" y="2397"/>
                  </a:lnTo>
                  <a:lnTo>
                    <a:pt x="343" y="2438"/>
                  </a:lnTo>
                  <a:lnTo>
                    <a:pt x="306" y="2481"/>
                  </a:lnTo>
                  <a:lnTo>
                    <a:pt x="271" y="2525"/>
                  </a:lnTo>
                  <a:lnTo>
                    <a:pt x="237" y="2570"/>
                  </a:lnTo>
                  <a:lnTo>
                    <a:pt x="207" y="2618"/>
                  </a:lnTo>
                  <a:lnTo>
                    <a:pt x="177" y="2666"/>
                  </a:lnTo>
                  <a:lnTo>
                    <a:pt x="150" y="2716"/>
                  </a:lnTo>
                  <a:lnTo>
                    <a:pt x="124" y="2766"/>
                  </a:lnTo>
                  <a:lnTo>
                    <a:pt x="101" y="2819"/>
                  </a:lnTo>
                  <a:lnTo>
                    <a:pt x="81" y="2872"/>
                  </a:lnTo>
                  <a:lnTo>
                    <a:pt x="62" y="2927"/>
                  </a:lnTo>
                  <a:lnTo>
                    <a:pt x="46" y="2981"/>
                  </a:lnTo>
                  <a:lnTo>
                    <a:pt x="39" y="3010"/>
                  </a:lnTo>
                  <a:lnTo>
                    <a:pt x="32" y="3038"/>
                  </a:lnTo>
                  <a:lnTo>
                    <a:pt x="26" y="3067"/>
                  </a:lnTo>
                  <a:lnTo>
                    <a:pt x="20" y="3095"/>
                  </a:lnTo>
                  <a:lnTo>
                    <a:pt x="16" y="3124"/>
                  </a:lnTo>
                  <a:lnTo>
                    <a:pt x="12" y="3153"/>
                  </a:lnTo>
                  <a:lnTo>
                    <a:pt x="7" y="3183"/>
                  </a:lnTo>
                  <a:lnTo>
                    <a:pt x="5" y="3211"/>
                  </a:lnTo>
                  <a:lnTo>
                    <a:pt x="2" y="3242"/>
                  </a:lnTo>
                  <a:lnTo>
                    <a:pt x="1" y="3271"/>
                  </a:lnTo>
                  <a:lnTo>
                    <a:pt x="0" y="3301"/>
                  </a:lnTo>
                  <a:lnTo>
                    <a:pt x="0" y="3331"/>
                  </a:lnTo>
                  <a:lnTo>
                    <a:pt x="0" y="3331"/>
                  </a:lnTo>
                  <a:lnTo>
                    <a:pt x="0" y="3365"/>
                  </a:lnTo>
                  <a:lnTo>
                    <a:pt x="1" y="3400"/>
                  </a:lnTo>
                  <a:lnTo>
                    <a:pt x="3" y="3434"/>
                  </a:lnTo>
                  <a:lnTo>
                    <a:pt x="6" y="3467"/>
                  </a:lnTo>
                  <a:lnTo>
                    <a:pt x="10" y="3500"/>
                  </a:lnTo>
                  <a:lnTo>
                    <a:pt x="15" y="3534"/>
                  </a:lnTo>
                  <a:lnTo>
                    <a:pt x="20" y="3567"/>
                  </a:lnTo>
                  <a:lnTo>
                    <a:pt x="26" y="3599"/>
                  </a:lnTo>
                  <a:lnTo>
                    <a:pt x="34" y="3632"/>
                  </a:lnTo>
                  <a:lnTo>
                    <a:pt x="41" y="3664"/>
                  </a:lnTo>
                  <a:lnTo>
                    <a:pt x="51" y="3695"/>
                  </a:lnTo>
                  <a:lnTo>
                    <a:pt x="59" y="3727"/>
                  </a:lnTo>
                  <a:lnTo>
                    <a:pt x="70" y="3758"/>
                  </a:lnTo>
                  <a:lnTo>
                    <a:pt x="80" y="3789"/>
                  </a:lnTo>
                  <a:lnTo>
                    <a:pt x="92" y="3820"/>
                  </a:lnTo>
                  <a:lnTo>
                    <a:pt x="104" y="3849"/>
                  </a:lnTo>
                  <a:lnTo>
                    <a:pt x="117" y="3879"/>
                  </a:lnTo>
                  <a:lnTo>
                    <a:pt x="131" y="3908"/>
                  </a:lnTo>
                  <a:lnTo>
                    <a:pt x="145" y="3937"/>
                  </a:lnTo>
                  <a:lnTo>
                    <a:pt x="160" y="3966"/>
                  </a:lnTo>
                  <a:lnTo>
                    <a:pt x="176" y="3993"/>
                  </a:lnTo>
                  <a:lnTo>
                    <a:pt x="193" y="4021"/>
                  </a:lnTo>
                  <a:lnTo>
                    <a:pt x="210" y="4048"/>
                  </a:lnTo>
                  <a:lnTo>
                    <a:pt x="228" y="4076"/>
                  </a:lnTo>
                  <a:lnTo>
                    <a:pt x="246" y="4102"/>
                  </a:lnTo>
                  <a:lnTo>
                    <a:pt x="265" y="4127"/>
                  </a:lnTo>
                  <a:lnTo>
                    <a:pt x="284" y="4153"/>
                  </a:lnTo>
                  <a:lnTo>
                    <a:pt x="304" y="4178"/>
                  </a:lnTo>
                  <a:lnTo>
                    <a:pt x="325" y="4202"/>
                  </a:lnTo>
                  <a:lnTo>
                    <a:pt x="346" y="4226"/>
                  </a:lnTo>
                  <a:lnTo>
                    <a:pt x="368" y="4250"/>
                  </a:lnTo>
                  <a:lnTo>
                    <a:pt x="390" y="4273"/>
                  </a:lnTo>
                  <a:lnTo>
                    <a:pt x="413" y="4295"/>
                  </a:lnTo>
                  <a:lnTo>
                    <a:pt x="436" y="4317"/>
                  </a:lnTo>
                  <a:lnTo>
                    <a:pt x="461" y="4338"/>
                  </a:lnTo>
                  <a:lnTo>
                    <a:pt x="485" y="4358"/>
                  </a:lnTo>
                  <a:lnTo>
                    <a:pt x="509" y="4378"/>
                  </a:lnTo>
                  <a:lnTo>
                    <a:pt x="536" y="4398"/>
                  </a:lnTo>
                  <a:lnTo>
                    <a:pt x="561" y="4417"/>
                  </a:lnTo>
                  <a:lnTo>
                    <a:pt x="587" y="4435"/>
                  </a:lnTo>
                  <a:lnTo>
                    <a:pt x="615" y="4453"/>
                  </a:lnTo>
                  <a:lnTo>
                    <a:pt x="641" y="4470"/>
                  </a:lnTo>
                  <a:lnTo>
                    <a:pt x="669" y="4487"/>
                  </a:lnTo>
                  <a:lnTo>
                    <a:pt x="697" y="4503"/>
                  </a:lnTo>
                  <a:lnTo>
                    <a:pt x="725" y="4517"/>
                  </a:lnTo>
                  <a:lnTo>
                    <a:pt x="755" y="4532"/>
                  </a:lnTo>
                  <a:lnTo>
                    <a:pt x="784" y="4546"/>
                  </a:lnTo>
                  <a:lnTo>
                    <a:pt x="814" y="4559"/>
                  </a:lnTo>
                  <a:lnTo>
                    <a:pt x="843" y="4571"/>
                  </a:lnTo>
                  <a:lnTo>
                    <a:pt x="874" y="4583"/>
                  </a:lnTo>
                  <a:lnTo>
                    <a:pt x="905" y="4593"/>
                  </a:lnTo>
                  <a:lnTo>
                    <a:pt x="936" y="4603"/>
                  </a:lnTo>
                  <a:lnTo>
                    <a:pt x="968" y="4612"/>
                  </a:lnTo>
                  <a:lnTo>
                    <a:pt x="1000" y="4621"/>
                  </a:lnTo>
                  <a:lnTo>
                    <a:pt x="1031" y="4629"/>
                  </a:lnTo>
                  <a:lnTo>
                    <a:pt x="1064" y="4637"/>
                  </a:lnTo>
                  <a:lnTo>
                    <a:pt x="1097" y="4643"/>
                  </a:lnTo>
                  <a:lnTo>
                    <a:pt x="1129" y="4648"/>
                  </a:lnTo>
                  <a:lnTo>
                    <a:pt x="1162" y="4652"/>
                  </a:lnTo>
                  <a:lnTo>
                    <a:pt x="1196" y="4657"/>
                  </a:lnTo>
                  <a:lnTo>
                    <a:pt x="1229" y="4660"/>
                  </a:lnTo>
                  <a:lnTo>
                    <a:pt x="1263" y="4662"/>
                  </a:lnTo>
                  <a:lnTo>
                    <a:pt x="1298" y="4663"/>
                  </a:lnTo>
                  <a:lnTo>
                    <a:pt x="1332" y="4663"/>
                  </a:lnTo>
                  <a:lnTo>
                    <a:pt x="2622" y="4663"/>
                  </a:lnTo>
                  <a:lnTo>
                    <a:pt x="2622" y="4433"/>
                  </a:lnTo>
                  <a:lnTo>
                    <a:pt x="1332" y="4433"/>
                  </a:lnTo>
                  <a:lnTo>
                    <a:pt x="1332" y="4433"/>
                  </a:lnTo>
                  <a:lnTo>
                    <a:pt x="1303" y="4433"/>
                  </a:lnTo>
                  <a:lnTo>
                    <a:pt x="1275" y="4432"/>
                  </a:lnTo>
                  <a:lnTo>
                    <a:pt x="1247" y="4430"/>
                  </a:lnTo>
                  <a:lnTo>
                    <a:pt x="1219" y="4428"/>
                  </a:lnTo>
                  <a:lnTo>
                    <a:pt x="1191" y="4425"/>
                  </a:lnTo>
                  <a:lnTo>
                    <a:pt x="1164" y="4420"/>
                  </a:lnTo>
                  <a:lnTo>
                    <a:pt x="1137" y="4416"/>
                  </a:lnTo>
                  <a:lnTo>
                    <a:pt x="1110" y="4411"/>
                  </a:lnTo>
                  <a:lnTo>
                    <a:pt x="1083" y="4406"/>
                  </a:lnTo>
                  <a:lnTo>
                    <a:pt x="1056" y="4398"/>
                  </a:lnTo>
                  <a:lnTo>
                    <a:pt x="1030" y="4392"/>
                  </a:lnTo>
                  <a:lnTo>
                    <a:pt x="1004" y="4384"/>
                  </a:lnTo>
                  <a:lnTo>
                    <a:pt x="978" y="4375"/>
                  </a:lnTo>
                  <a:lnTo>
                    <a:pt x="953" y="4367"/>
                  </a:lnTo>
                  <a:lnTo>
                    <a:pt x="928" y="4357"/>
                  </a:lnTo>
                  <a:lnTo>
                    <a:pt x="903" y="4347"/>
                  </a:lnTo>
                  <a:lnTo>
                    <a:pt x="878" y="4336"/>
                  </a:lnTo>
                  <a:lnTo>
                    <a:pt x="854" y="4325"/>
                  </a:lnTo>
                  <a:lnTo>
                    <a:pt x="830" y="4313"/>
                  </a:lnTo>
                  <a:lnTo>
                    <a:pt x="807" y="4300"/>
                  </a:lnTo>
                  <a:lnTo>
                    <a:pt x="783" y="4288"/>
                  </a:lnTo>
                  <a:lnTo>
                    <a:pt x="760" y="4274"/>
                  </a:lnTo>
                  <a:lnTo>
                    <a:pt x="738" y="4259"/>
                  </a:lnTo>
                  <a:lnTo>
                    <a:pt x="716" y="4245"/>
                  </a:lnTo>
                  <a:lnTo>
                    <a:pt x="694" y="4230"/>
                  </a:lnTo>
                  <a:lnTo>
                    <a:pt x="673" y="4214"/>
                  </a:lnTo>
                  <a:lnTo>
                    <a:pt x="652" y="4198"/>
                  </a:lnTo>
                  <a:lnTo>
                    <a:pt x="630" y="4181"/>
                  </a:lnTo>
                  <a:lnTo>
                    <a:pt x="590" y="4146"/>
                  </a:lnTo>
                  <a:lnTo>
                    <a:pt x="552" y="4111"/>
                  </a:lnTo>
                  <a:lnTo>
                    <a:pt x="516" y="4072"/>
                  </a:lnTo>
                  <a:lnTo>
                    <a:pt x="482" y="4031"/>
                  </a:lnTo>
                  <a:lnTo>
                    <a:pt x="465" y="4011"/>
                  </a:lnTo>
                  <a:lnTo>
                    <a:pt x="448" y="3990"/>
                  </a:lnTo>
                  <a:lnTo>
                    <a:pt x="433" y="3969"/>
                  </a:lnTo>
                  <a:lnTo>
                    <a:pt x="417" y="3947"/>
                  </a:lnTo>
                  <a:lnTo>
                    <a:pt x="403" y="3925"/>
                  </a:lnTo>
                  <a:lnTo>
                    <a:pt x="389" y="3903"/>
                  </a:lnTo>
                  <a:lnTo>
                    <a:pt x="375" y="3880"/>
                  </a:lnTo>
                  <a:lnTo>
                    <a:pt x="363" y="3856"/>
                  </a:lnTo>
                  <a:lnTo>
                    <a:pt x="350" y="3832"/>
                  </a:lnTo>
                  <a:lnTo>
                    <a:pt x="338" y="3809"/>
                  </a:lnTo>
                  <a:lnTo>
                    <a:pt x="327" y="3785"/>
                  </a:lnTo>
                  <a:lnTo>
                    <a:pt x="316" y="3759"/>
                  </a:lnTo>
                  <a:lnTo>
                    <a:pt x="306" y="3735"/>
                  </a:lnTo>
                  <a:lnTo>
                    <a:pt x="296" y="3710"/>
                  </a:lnTo>
                  <a:lnTo>
                    <a:pt x="288" y="3685"/>
                  </a:lnTo>
                  <a:lnTo>
                    <a:pt x="279" y="3658"/>
                  </a:lnTo>
                  <a:lnTo>
                    <a:pt x="271" y="3633"/>
                  </a:lnTo>
                  <a:lnTo>
                    <a:pt x="264" y="3607"/>
                  </a:lnTo>
                  <a:lnTo>
                    <a:pt x="257" y="3580"/>
                  </a:lnTo>
                  <a:lnTo>
                    <a:pt x="252" y="3553"/>
                  </a:lnTo>
                  <a:lnTo>
                    <a:pt x="247" y="3526"/>
                  </a:lnTo>
                  <a:lnTo>
                    <a:pt x="242" y="3499"/>
                  </a:lnTo>
                  <a:lnTo>
                    <a:pt x="238" y="3472"/>
                  </a:lnTo>
                  <a:lnTo>
                    <a:pt x="235" y="3443"/>
                  </a:lnTo>
                  <a:lnTo>
                    <a:pt x="233" y="3416"/>
                  </a:lnTo>
                  <a:lnTo>
                    <a:pt x="231" y="3387"/>
                  </a:lnTo>
                  <a:lnTo>
                    <a:pt x="230" y="3360"/>
                  </a:lnTo>
                  <a:lnTo>
                    <a:pt x="230" y="3331"/>
                  </a:lnTo>
                  <a:lnTo>
                    <a:pt x="230" y="3331"/>
                  </a:lnTo>
                  <a:lnTo>
                    <a:pt x="231" y="3279"/>
                  </a:lnTo>
                  <a:lnTo>
                    <a:pt x="234" y="3227"/>
                  </a:lnTo>
                  <a:lnTo>
                    <a:pt x="240" y="3176"/>
                  </a:lnTo>
                  <a:lnTo>
                    <a:pt x="249" y="3126"/>
                  </a:lnTo>
                  <a:lnTo>
                    <a:pt x="259" y="3076"/>
                  </a:lnTo>
                  <a:lnTo>
                    <a:pt x="272" y="3028"/>
                  </a:lnTo>
                  <a:lnTo>
                    <a:pt x="287" y="2979"/>
                  </a:lnTo>
                  <a:lnTo>
                    <a:pt x="304" y="2933"/>
                  </a:lnTo>
                  <a:lnTo>
                    <a:pt x="323" y="2886"/>
                  </a:lnTo>
                  <a:lnTo>
                    <a:pt x="344" y="2841"/>
                  </a:lnTo>
                  <a:lnTo>
                    <a:pt x="367" y="2798"/>
                  </a:lnTo>
                  <a:lnTo>
                    <a:pt x="391" y="2755"/>
                  </a:lnTo>
                  <a:lnTo>
                    <a:pt x="419" y="2714"/>
                  </a:lnTo>
                  <a:lnTo>
                    <a:pt x="447" y="2674"/>
                  </a:lnTo>
                  <a:lnTo>
                    <a:pt x="477" y="2635"/>
                  </a:lnTo>
                  <a:lnTo>
                    <a:pt x="509" y="2598"/>
                  </a:lnTo>
                  <a:lnTo>
                    <a:pt x="542" y="2562"/>
                  </a:lnTo>
                  <a:lnTo>
                    <a:pt x="578" y="2527"/>
                  </a:lnTo>
                  <a:lnTo>
                    <a:pt x="614" y="2494"/>
                  </a:lnTo>
                  <a:lnTo>
                    <a:pt x="652" y="2463"/>
                  </a:lnTo>
                  <a:lnTo>
                    <a:pt x="692" y="2433"/>
                  </a:lnTo>
                  <a:lnTo>
                    <a:pt x="733" y="2406"/>
                  </a:lnTo>
                  <a:lnTo>
                    <a:pt x="775" y="2379"/>
                  </a:lnTo>
                  <a:lnTo>
                    <a:pt x="818" y="2355"/>
                  </a:lnTo>
                  <a:lnTo>
                    <a:pt x="862" y="2333"/>
                  </a:lnTo>
                  <a:lnTo>
                    <a:pt x="909" y="2313"/>
                  </a:lnTo>
                  <a:lnTo>
                    <a:pt x="956" y="2295"/>
                  </a:lnTo>
                  <a:lnTo>
                    <a:pt x="1004" y="2278"/>
                  </a:lnTo>
                  <a:lnTo>
                    <a:pt x="1053" y="2264"/>
                  </a:lnTo>
                  <a:lnTo>
                    <a:pt x="1103" y="2253"/>
                  </a:lnTo>
                  <a:lnTo>
                    <a:pt x="1153" y="2243"/>
                  </a:lnTo>
                  <a:lnTo>
                    <a:pt x="1205" y="2236"/>
                  </a:lnTo>
                  <a:lnTo>
                    <a:pt x="1307" y="2224"/>
                  </a:lnTo>
                  <a:lnTo>
                    <a:pt x="1307" y="2108"/>
                  </a:lnTo>
                  <a:lnTo>
                    <a:pt x="1307" y="2108"/>
                  </a:lnTo>
                  <a:lnTo>
                    <a:pt x="1307" y="2061"/>
                  </a:lnTo>
                  <a:lnTo>
                    <a:pt x="1310" y="2012"/>
                  </a:lnTo>
                  <a:lnTo>
                    <a:pt x="1313" y="1965"/>
                  </a:lnTo>
                  <a:lnTo>
                    <a:pt x="1317" y="1917"/>
                  </a:lnTo>
                  <a:lnTo>
                    <a:pt x="1322" y="1870"/>
                  </a:lnTo>
                  <a:lnTo>
                    <a:pt x="1328" y="1823"/>
                  </a:lnTo>
                  <a:lnTo>
                    <a:pt x="1337" y="1776"/>
                  </a:lnTo>
                  <a:lnTo>
                    <a:pt x="1345" y="1731"/>
                  </a:lnTo>
                  <a:lnTo>
                    <a:pt x="1355" y="1685"/>
                  </a:lnTo>
                  <a:lnTo>
                    <a:pt x="1366" y="1639"/>
                  </a:lnTo>
                  <a:lnTo>
                    <a:pt x="1378" y="1595"/>
                  </a:lnTo>
                  <a:lnTo>
                    <a:pt x="1392" y="1551"/>
                  </a:lnTo>
                  <a:lnTo>
                    <a:pt x="1407" y="1506"/>
                  </a:lnTo>
                  <a:lnTo>
                    <a:pt x="1421" y="1463"/>
                  </a:lnTo>
                  <a:lnTo>
                    <a:pt x="1438" y="1420"/>
                  </a:lnTo>
                  <a:lnTo>
                    <a:pt x="1455" y="1378"/>
                  </a:lnTo>
                  <a:lnTo>
                    <a:pt x="1473" y="1337"/>
                  </a:lnTo>
                  <a:lnTo>
                    <a:pt x="1493" y="1294"/>
                  </a:lnTo>
                  <a:lnTo>
                    <a:pt x="1513" y="1254"/>
                  </a:lnTo>
                  <a:lnTo>
                    <a:pt x="1534" y="1213"/>
                  </a:lnTo>
                  <a:lnTo>
                    <a:pt x="1556" y="1174"/>
                  </a:lnTo>
                  <a:lnTo>
                    <a:pt x="1579" y="1135"/>
                  </a:lnTo>
                  <a:lnTo>
                    <a:pt x="1604" y="1096"/>
                  </a:lnTo>
                  <a:lnTo>
                    <a:pt x="1629" y="1058"/>
                  </a:lnTo>
                  <a:lnTo>
                    <a:pt x="1654" y="1021"/>
                  </a:lnTo>
                  <a:lnTo>
                    <a:pt x="1681" y="986"/>
                  </a:lnTo>
                  <a:lnTo>
                    <a:pt x="1709" y="950"/>
                  </a:lnTo>
                  <a:lnTo>
                    <a:pt x="1737" y="914"/>
                  </a:lnTo>
                  <a:lnTo>
                    <a:pt x="1766" y="879"/>
                  </a:lnTo>
                  <a:lnTo>
                    <a:pt x="1797" y="845"/>
                  </a:lnTo>
                  <a:lnTo>
                    <a:pt x="1827" y="813"/>
                  </a:lnTo>
                  <a:lnTo>
                    <a:pt x="1859" y="781"/>
                  </a:lnTo>
                  <a:lnTo>
                    <a:pt x="1890" y="749"/>
                  </a:lnTo>
                  <a:lnTo>
                    <a:pt x="1924" y="718"/>
                  </a:lnTo>
                  <a:lnTo>
                    <a:pt x="1958" y="688"/>
                  </a:lnTo>
                  <a:lnTo>
                    <a:pt x="1992" y="659"/>
                  </a:lnTo>
                  <a:lnTo>
                    <a:pt x="2028" y="630"/>
                  </a:lnTo>
                  <a:lnTo>
                    <a:pt x="2063" y="603"/>
                  </a:lnTo>
                  <a:lnTo>
                    <a:pt x="2099" y="577"/>
                  </a:lnTo>
                  <a:lnTo>
                    <a:pt x="2137" y="551"/>
                  </a:lnTo>
                  <a:lnTo>
                    <a:pt x="2174" y="526"/>
                  </a:lnTo>
                  <a:lnTo>
                    <a:pt x="2213" y="502"/>
                  </a:lnTo>
                  <a:lnTo>
                    <a:pt x="2252" y="478"/>
                  </a:lnTo>
                  <a:lnTo>
                    <a:pt x="2292" y="456"/>
                  </a:lnTo>
                  <a:lnTo>
                    <a:pt x="2332" y="435"/>
                  </a:lnTo>
                  <a:lnTo>
                    <a:pt x="2372" y="415"/>
                  </a:lnTo>
                  <a:lnTo>
                    <a:pt x="2415" y="395"/>
                  </a:lnTo>
                  <a:lnTo>
                    <a:pt x="2456" y="377"/>
                  </a:lnTo>
                  <a:lnTo>
                    <a:pt x="2499" y="360"/>
                  </a:lnTo>
                  <a:lnTo>
                    <a:pt x="2541" y="344"/>
                  </a:lnTo>
                  <a:lnTo>
                    <a:pt x="2585" y="329"/>
                  </a:lnTo>
                  <a:lnTo>
                    <a:pt x="2629" y="314"/>
                  </a:lnTo>
                  <a:lnTo>
                    <a:pt x="2673" y="301"/>
                  </a:lnTo>
                  <a:lnTo>
                    <a:pt x="2718" y="289"/>
                  </a:lnTo>
                  <a:lnTo>
                    <a:pt x="2764" y="278"/>
                  </a:lnTo>
                  <a:lnTo>
                    <a:pt x="2809" y="268"/>
                  </a:lnTo>
                  <a:lnTo>
                    <a:pt x="2855" y="259"/>
                  </a:lnTo>
                  <a:lnTo>
                    <a:pt x="2902" y="251"/>
                  </a:lnTo>
                  <a:lnTo>
                    <a:pt x="2948" y="244"/>
                  </a:lnTo>
                  <a:lnTo>
                    <a:pt x="2996" y="239"/>
                  </a:lnTo>
                  <a:lnTo>
                    <a:pt x="3043" y="235"/>
                  </a:lnTo>
                  <a:lnTo>
                    <a:pt x="3090" y="232"/>
                  </a:lnTo>
                  <a:lnTo>
                    <a:pt x="3139" y="230"/>
                  </a:lnTo>
                  <a:lnTo>
                    <a:pt x="3187" y="230"/>
                  </a:lnTo>
                  <a:lnTo>
                    <a:pt x="3187" y="230"/>
                  </a:lnTo>
                  <a:lnTo>
                    <a:pt x="3231" y="230"/>
                  </a:lnTo>
                  <a:lnTo>
                    <a:pt x="3275" y="232"/>
                  </a:lnTo>
                  <a:lnTo>
                    <a:pt x="3318" y="234"/>
                  </a:lnTo>
                  <a:lnTo>
                    <a:pt x="3360" y="237"/>
                  </a:lnTo>
                  <a:lnTo>
                    <a:pt x="3404" y="242"/>
                  </a:lnTo>
                  <a:lnTo>
                    <a:pt x="3446" y="248"/>
                  </a:lnTo>
                  <a:lnTo>
                    <a:pt x="3489" y="254"/>
                  </a:lnTo>
                  <a:lnTo>
                    <a:pt x="3530" y="261"/>
                  </a:lnTo>
                  <a:lnTo>
                    <a:pt x="3572" y="270"/>
                  </a:lnTo>
                  <a:lnTo>
                    <a:pt x="3613" y="279"/>
                  </a:lnTo>
                  <a:lnTo>
                    <a:pt x="3655" y="289"/>
                  </a:lnTo>
                  <a:lnTo>
                    <a:pt x="3696" y="300"/>
                  </a:lnTo>
                  <a:lnTo>
                    <a:pt x="3736" y="312"/>
                  </a:lnTo>
                  <a:lnTo>
                    <a:pt x="3776" y="325"/>
                  </a:lnTo>
                  <a:lnTo>
                    <a:pt x="3816" y="338"/>
                  </a:lnTo>
                  <a:lnTo>
                    <a:pt x="3855" y="353"/>
                  </a:lnTo>
                  <a:lnTo>
                    <a:pt x="3894" y="368"/>
                  </a:lnTo>
                  <a:lnTo>
                    <a:pt x="3932" y="385"/>
                  </a:lnTo>
                  <a:lnTo>
                    <a:pt x="3970" y="401"/>
                  </a:lnTo>
                  <a:lnTo>
                    <a:pt x="4008" y="419"/>
                  </a:lnTo>
                  <a:lnTo>
                    <a:pt x="4045" y="438"/>
                  </a:lnTo>
                  <a:lnTo>
                    <a:pt x="4082" y="457"/>
                  </a:lnTo>
                  <a:lnTo>
                    <a:pt x="4118" y="477"/>
                  </a:lnTo>
                  <a:lnTo>
                    <a:pt x="4153" y="498"/>
                  </a:lnTo>
                  <a:lnTo>
                    <a:pt x="4189" y="521"/>
                  </a:lnTo>
                  <a:lnTo>
                    <a:pt x="4224" y="543"/>
                  </a:lnTo>
                  <a:lnTo>
                    <a:pt x="4258" y="566"/>
                  </a:lnTo>
                  <a:lnTo>
                    <a:pt x="4291" y="590"/>
                  </a:lnTo>
                  <a:lnTo>
                    <a:pt x="4325" y="616"/>
                  </a:lnTo>
                  <a:lnTo>
                    <a:pt x="4358" y="641"/>
                  </a:lnTo>
                  <a:lnTo>
                    <a:pt x="4389" y="667"/>
                  </a:lnTo>
                  <a:lnTo>
                    <a:pt x="4421" y="694"/>
                  </a:lnTo>
                  <a:lnTo>
                    <a:pt x="4452" y="721"/>
                  </a:lnTo>
                  <a:lnTo>
                    <a:pt x="4482" y="749"/>
                  </a:lnTo>
                  <a:lnTo>
                    <a:pt x="4512" y="778"/>
                  </a:lnTo>
                  <a:lnTo>
                    <a:pt x="4541" y="807"/>
                  </a:lnTo>
                  <a:lnTo>
                    <a:pt x="4570" y="838"/>
                  </a:lnTo>
                  <a:lnTo>
                    <a:pt x="4597" y="869"/>
                  </a:lnTo>
                  <a:lnTo>
                    <a:pt x="4625" y="900"/>
                  </a:lnTo>
                  <a:lnTo>
                    <a:pt x="4651" y="932"/>
                  </a:lnTo>
                  <a:lnTo>
                    <a:pt x="4676" y="964"/>
                  </a:lnTo>
                  <a:lnTo>
                    <a:pt x="4702" y="997"/>
                  </a:lnTo>
                  <a:lnTo>
                    <a:pt x="4726" y="1031"/>
                  </a:lnTo>
                  <a:lnTo>
                    <a:pt x="4749" y="1066"/>
                  </a:lnTo>
                  <a:lnTo>
                    <a:pt x="4772" y="1100"/>
                  </a:lnTo>
                  <a:lnTo>
                    <a:pt x="4794" y="1135"/>
                  </a:lnTo>
                  <a:lnTo>
                    <a:pt x="4815" y="1171"/>
                  </a:lnTo>
                  <a:lnTo>
                    <a:pt x="4837" y="1208"/>
                  </a:lnTo>
                  <a:lnTo>
                    <a:pt x="4856" y="1245"/>
                  </a:lnTo>
                  <a:lnTo>
                    <a:pt x="4875" y="1282"/>
                  </a:lnTo>
                  <a:lnTo>
                    <a:pt x="4893" y="1320"/>
                  </a:lnTo>
                  <a:lnTo>
                    <a:pt x="4910" y="1359"/>
                  </a:lnTo>
                  <a:lnTo>
                    <a:pt x="4927" y="1397"/>
                  </a:lnTo>
                  <a:lnTo>
                    <a:pt x="4942" y="1437"/>
                  </a:lnTo>
                  <a:lnTo>
                    <a:pt x="4957" y="1476"/>
                  </a:lnTo>
                  <a:lnTo>
                    <a:pt x="4972" y="1516"/>
                  </a:lnTo>
                  <a:lnTo>
                    <a:pt x="4984" y="1557"/>
                  </a:lnTo>
                  <a:lnTo>
                    <a:pt x="4996" y="1598"/>
                  </a:lnTo>
                  <a:lnTo>
                    <a:pt x="5007" y="1639"/>
                  </a:lnTo>
                  <a:lnTo>
                    <a:pt x="5018" y="1681"/>
                  </a:lnTo>
                  <a:lnTo>
                    <a:pt x="5027" y="1723"/>
                  </a:lnTo>
                  <a:lnTo>
                    <a:pt x="5036" y="1766"/>
                  </a:lnTo>
                  <a:lnTo>
                    <a:pt x="5043" y="1808"/>
                  </a:lnTo>
                  <a:lnTo>
                    <a:pt x="5050" y="1851"/>
                  </a:lnTo>
                  <a:lnTo>
                    <a:pt x="5067" y="1982"/>
                  </a:lnTo>
                  <a:lnTo>
                    <a:pt x="5194" y="1946"/>
                  </a:lnTo>
                  <a:lnTo>
                    <a:pt x="5194" y="1946"/>
                  </a:lnTo>
                  <a:lnTo>
                    <a:pt x="5236" y="1936"/>
                  </a:lnTo>
                  <a:lnTo>
                    <a:pt x="5278" y="1926"/>
                  </a:lnTo>
                  <a:lnTo>
                    <a:pt x="5321" y="1918"/>
                  </a:lnTo>
                  <a:lnTo>
                    <a:pt x="5363" y="1911"/>
                  </a:lnTo>
                  <a:lnTo>
                    <a:pt x="5405" y="1906"/>
                  </a:lnTo>
                  <a:lnTo>
                    <a:pt x="5447" y="1902"/>
                  </a:lnTo>
                  <a:lnTo>
                    <a:pt x="5489" y="1900"/>
                  </a:lnTo>
                  <a:lnTo>
                    <a:pt x="5530" y="1900"/>
                  </a:lnTo>
                  <a:lnTo>
                    <a:pt x="5530" y="1900"/>
                  </a:lnTo>
                  <a:lnTo>
                    <a:pt x="5563" y="1900"/>
                  </a:lnTo>
                  <a:lnTo>
                    <a:pt x="5595" y="1901"/>
                  </a:lnTo>
                  <a:lnTo>
                    <a:pt x="5626" y="1903"/>
                  </a:lnTo>
                  <a:lnTo>
                    <a:pt x="5658" y="1906"/>
                  </a:lnTo>
                  <a:lnTo>
                    <a:pt x="5689" y="1909"/>
                  </a:lnTo>
                  <a:lnTo>
                    <a:pt x="5720" y="1913"/>
                  </a:lnTo>
                  <a:lnTo>
                    <a:pt x="5751" y="1919"/>
                  </a:lnTo>
                  <a:lnTo>
                    <a:pt x="5781" y="1925"/>
                  </a:lnTo>
                  <a:lnTo>
                    <a:pt x="5811" y="1931"/>
                  </a:lnTo>
                  <a:lnTo>
                    <a:pt x="5841" y="1939"/>
                  </a:lnTo>
                  <a:lnTo>
                    <a:pt x="5871" y="1946"/>
                  </a:lnTo>
                  <a:lnTo>
                    <a:pt x="5900" y="1956"/>
                  </a:lnTo>
                  <a:lnTo>
                    <a:pt x="5929" y="1965"/>
                  </a:lnTo>
                  <a:lnTo>
                    <a:pt x="5958" y="1975"/>
                  </a:lnTo>
                  <a:lnTo>
                    <a:pt x="5986" y="1986"/>
                  </a:lnTo>
                  <a:lnTo>
                    <a:pt x="6014" y="1997"/>
                  </a:lnTo>
                  <a:lnTo>
                    <a:pt x="6042" y="2009"/>
                  </a:lnTo>
                  <a:lnTo>
                    <a:pt x="6069" y="2022"/>
                  </a:lnTo>
                  <a:lnTo>
                    <a:pt x="6097" y="2036"/>
                  </a:lnTo>
                  <a:lnTo>
                    <a:pt x="6123" y="2049"/>
                  </a:lnTo>
                  <a:lnTo>
                    <a:pt x="6149" y="2064"/>
                  </a:lnTo>
                  <a:lnTo>
                    <a:pt x="6176" y="2080"/>
                  </a:lnTo>
                  <a:lnTo>
                    <a:pt x="6201" y="2096"/>
                  </a:lnTo>
                  <a:lnTo>
                    <a:pt x="6226" y="2112"/>
                  </a:lnTo>
                  <a:lnTo>
                    <a:pt x="6251" y="2129"/>
                  </a:lnTo>
                  <a:lnTo>
                    <a:pt x="6275" y="2146"/>
                  </a:lnTo>
                  <a:lnTo>
                    <a:pt x="6298" y="2165"/>
                  </a:lnTo>
                  <a:lnTo>
                    <a:pt x="6321" y="2183"/>
                  </a:lnTo>
                  <a:lnTo>
                    <a:pt x="6344" y="2203"/>
                  </a:lnTo>
                  <a:lnTo>
                    <a:pt x="6367" y="2223"/>
                  </a:lnTo>
                  <a:lnTo>
                    <a:pt x="6389" y="2243"/>
                  </a:lnTo>
                  <a:lnTo>
                    <a:pt x="6410" y="2264"/>
                  </a:lnTo>
                  <a:lnTo>
                    <a:pt x="6431" y="2286"/>
                  </a:lnTo>
                  <a:lnTo>
                    <a:pt x="6451" y="2308"/>
                  </a:lnTo>
                  <a:lnTo>
                    <a:pt x="6471" y="2330"/>
                  </a:lnTo>
                  <a:lnTo>
                    <a:pt x="6491" y="2353"/>
                  </a:lnTo>
                  <a:lnTo>
                    <a:pt x="6509" y="2376"/>
                  </a:lnTo>
                  <a:lnTo>
                    <a:pt x="6528" y="2399"/>
                  </a:lnTo>
                  <a:lnTo>
                    <a:pt x="6545" y="2424"/>
                  </a:lnTo>
                  <a:lnTo>
                    <a:pt x="6563" y="2448"/>
                  </a:lnTo>
                  <a:lnTo>
                    <a:pt x="6578" y="2473"/>
                  </a:lnTo>
                  <a:lnTo>
                    <a:pt x="6594" y="2498"/>
                  </a:lnTo>
                  <a:lnTo>
                    <a:pt x="6610" y="2525"/>
                  </a:lnTo>
                  <a:lnTo>
                    <a:pt x="6625" y="2551"/>
                  </a:lnTo>
                  <a:lnTo>
                    <a:pt x="6639" y="2578"/>
                  </a:lnTo>
                  <a:lnTo>
                    <a:pt x="6652" y="2605"/>
                  </a:lnTo>
                  <a:lnTo>
                    <a:pt x="6665" y="2632"/>
                  </a:lnTo>
                  <a:lnTo>
                    <a:pt x="6677" y="2660"/>
                  </a:lnTo>
                  <a:lnTo>
                    <a:pt x="6688" y="2688"/>
                  </a:lnTo>
                  <a:lnTo>
                    <a:pt x="6700" y="2717"/>
                  </a:lnTo>
                  <a:lnTo>
                    <a:pt x="6709" y="2745"/>
                  </a:lnTo>
                  <a:lnTo>
                    <a:pt x="6719" y="2774"/>
                  </a:lnTo>
                  <a:lnTo>
                    <a:pt x="6728" y="2803"/>
                  </a:lnTo>
                  <a:lnTo>
                    <a:pt x="6736" y="2833"/>
                  </a:lnTo>
                  <a:lnTo>
                    <a:pt x="6743" y="2863"/>
                  </a:lnTo>
                  <a:lnTo>
                    <a:pt x="6749" y="2893"/>
                  </a:lnTo>
                  <a:lnTo>
                    <a:pt x="6756" y="2923"/>
                  </a:lnTo>
                  <a:lnTo>
                    <a:pt x="6761" y="2954"/>
                  </a:lnTo>
                  <a:lnTo>
                    <a:pt x="6765" y="2986"/>
                  </a:lnTo>
                  <a:lnTo>
                    <a:pt x="6768" y="3016"/>
                  </a:lnTo>
                  <a:lnTo>
                    <a:pt x="6771" y="3048"/>
                  </a:lnTo>
                  <a:lnTo>
                    <a:pt x="6774" y="3079"/>
                  </a:lnTo>
                  <a:lnTo>
                    <a:pt x="6775" y="3112"/>
                  </a:lnTo>
                  <a:lnTo>
                    <a:pt x="6775" y="3144"/>
                  </a:lnTo>
                  <a:lnTo>
                    <a:pt x="6775" y="3144"/>
                  </a:lnTo>
                  <a:lnTo>
                    <a:pt x="6775" y="3179"/>
                  </a:lnTo>
                  <a:lnTo>
                    <a:pt x="6772" y="3214"/>
                  </a:lnTo>
                  <a:lnTo>
                    <a:pt x="6769" y="3252"/>
                  </a:lnTo>
                  <a:lnTo>
                    <a:pt x="6766" y="3291"/>
                  </a:lnTo>
                  <a:lnTo>
                    <a:pt x="6751" y="3416"/>
                  </a:lnTo>
                  <a:lnTo>
                    <a:pt x="6877" y="3420"/>
                  </a:lnTo>
                  <a:lnTo>
                    <a:pt x="6877" y="3420"/>
                  </a:lnTo>
                  <a:lnTo>
                    <a:pt x="6902" y="3421"/>
                  </a:lnTo>
                  <a:lnTo>
                    <a:pt x="6927" y="3423"/>
                  </a:lnTo>
                  <a:lnTo>
                    <a:pt x="6952" y="3427"/>
                  </a:lnTo>
                  <a:lnTo>
                    <a:pt x="6977" y="3433"/>
                  </a:lnTo>
                  <a:lnTo>
                    <a:pt x="7000" y="3439"/>
                  </a:lnTo>
                  <a:lnTo>
                    <a:pt x="7024" y="3445"/>
                  </a:lnTo>
                  <a:lnTo>
                    <a:pt x="7048" y="3454"/>
                  </a:lnTo>
                  <a:lnTo>
                    <a:pt x="7070" y="3463"/>
                  </a:lnTo>
                  <a:lnTo>
                    <a:pt x="7091" y="3474"/>
                  </a:lnTo>
                  <a:lnTo>
                    <a:pt x="7113" y="3485"/>
                  </a:lnTo>
                  <a:lnTo>
                    <a:pt x="7133" y="3497"/>
                  </a:lnTo>
                  <a:lnTo>
                    <a:pt x="7153" y="3511"/>
                  </a:lnTo>
                  <a:lnTo>
                    <a:pt x="7172" y="3524"/>
                  </a:lnTo>
                  <a:lnTo>
                    <a:pt x="7191" y="3540"/>
                  </a:lnTo>
                  <a:lnTo>
                    <a:pt x="7209" y="3556"/>
                  </a:lnTo>
                  <a:lnTo>
                    <a:pt x="7226" y="3573"/>
                  </a:lnTo>
                  <a:lnTo>
                    <a:pt x="7242" y="3590"/>
                  </a:lnTo>
                  <a:lnTo>
                    <a:pt x="7257" y="3608"/>
                  </a:lnTo>
                  <a:lnTo>
                    <a:pt x="7271" y="3627"/>
                  </a:lnTo>
                  <a:lnTo>
                    <a:pt x="7285" y="3647"/>
                  </a:lnTo>
                  <a:lnTo>
                    <a:pt x="7298" y="3667"/>
                  </a:lnTo>
                  <a:lnTo>
                    <a:pt x="7309" y="3688"/>
                  </a:lnTo>
                  <a:lnTo>
                    <a:pt x="7321" y="3710"/>
                  </a:lnTo>
                  <a:lnTo>
                    <a:pt x="7330" y="3732"/>
                  </a:lnTo>
                  <a:lnTo>
                    <a:pt x="7339" y="3754"/>
                  </a:lnTo>
                  <a:lnTo>
                    <a:pt x="7346" y="3777"/>
                  </a:lnTo>
                  <a:lnTo>
                    <a:pt x="7353" y="3802"/>
                  </a:lnTo>
                  <a:lnTo>
                    <a:pt x="7359" y="3825"/>
                  </a:lnTo>
                  <a:lnTo>
                    <a:pt x="7363" y="3850"/>
                  </a:lnTo>
                  <a:lnTo>
                    <a:pt x="7366" y="3874"/>
                  </a:lnTo>
                  <a:lnTo>
                    <a:pt x="7367" y="3901"/>
                  </a:lnTo>
                  <a:lnTo>
                    <a:pt x="7368" y="3926"/>
                  </a:lnTo>
                  <a:lnTo>
                    <a:pt x="7368" y="3926"/>
                  </a:lnTo>
                  <a:lnTo>
                    <a:pt x="7367" y="3952"/>
                  </a:lnTo>
                  <a:lnTo>
                    <a:pt x="7365" y="3978"/>
                  </a:lnTo>
                  <a:lnTo>
                    <a:pt x="7362" y="4003"/>
                  </a:lnTo>
                  <a:lnTo>
                    <a:pt x="7358" y="4028"/>
                  </a:lnTo>
                  <a:lnTo>
                    <a:pt x="7352" y="4053"/>
                  </a:lnTo>
                  <a:lnTo>
                    <a:pt x="7345" y="4077"/>
                  </a:lnTo>
                  <a:lnTo>
                    <a:pt x="7338" y="4100"/>
                  </a:lnTo>
                  <a:lnTo>
                    <a:pt x="7328" y="4123"/>
                  </a:lnTo>
                  <a:lnTo>
                    <a:pt x="7318" y="4145"/>
                  </a:lnTo>
                  <a:lnTo>
                    <a:pt x="7307" y="4167"/>
                  </a:lnTo>
                  <a:lnTo>
                    <a:pt x="7294" y="4189"/>
                  </a:lnTo>
                  <a:lnTo>
                    <a:pt x="7282" y="4210"/>
                  </a:lnTo>
                  <a:lnTo>
                    <a:pt x="7267" y="4230"/>
                  </a:lnTo>
                  <a:lnTo>
                    <a:pt x="7252" y="4249"/>
                  </a:lnTo>
                  <a:lnTo>
                    <a:pt x="7236" y="4267"/>
                  </a:lnTo>
                  <a:lnTo>
                    <a:pt x="7220" y="4284"/>
                  </a:lnTo>
                  <a:lnTo>
                    <a:pt x="7202" y="4301"/>
                  </a:lnTo>
                  <a:lnTo>
                    <a:pt x="7184" y="4317"/>
                  </a:lnTo>
                  <a:lnTo>
                    <a:pt x="7164" y="4333"/>
                  </a:lnTo>
                  <a:lnTo>
                    <a:pt x="7145" y="4347"/>
                  </a:lnTo>
                  <a:lnTo>
                    <a:pt x="7124" y="4360"/>
                  </a:lnTo>
                  <a:lnTo>
                    <a:pt x="7102" y="4372"/>
                  </a:lnTo>
                  <a:lnTo>
                    <a:pt x="7080" y="4384"/>
                  </a:lnTo>
                  <a:lnTo>
                    <a:pt x="7058" y="4394"/>
                  </a:lnTo>
                  <a:lnTo>
                    <a:pt x="7035" y="4403"/>
                  </a:lnTo>
                  <a:lnTo>
                    <a:pt x="7012" y="4411"/>
                  </a:lnTo>
                  <a:lnTo>
                    <a:pt x="6988" y="4417"/>
                  </a:lnTo>
                  <a:lnTo>
                    <a:pt x="6963" y="4424"/>
                  </a:lnTo>
                  <a:lnTo>
                    <a:pt x="6938" y="4428"/>
                  </a:lnTo>
                  <a:lnTo>
                    <a:pt x="6913" y="4431"/>
                  </a:lnTo>
                  <a:lnTo>
                    <a:pt x="6886" y="4433"/>
                  </a:lnTo>
                  <a:lnTo>
                    <a:pt x="6861" y="4433"/>
                  </a:lnTo>
                  <a:lnTo>
                    <a:pt x="6840" y="4433"/>
                  </a:lnTo>
                  <a:lnTo>
                    <a:pt x="6840" y="4433"/>
                  </a:lnTo>
                  <a:lnTo>
                    <a:pt x="6825" y="4433"/>
                  </a:lnTo>
                  <a:lnTo>
                    <a:pt x="6807" y="4434"/>
                  </a:lnTo>
                  <a:lnTo>
                    <a:pt x="4593" y="4433"/>
                  </a:lnTo>
                  <a:lnTo>
                    <a:pt x="4593" y="4663"/>
                  </a:lnTo>
                  <a:lnTo>
                    <a:pt x="6903" y="4663"/>
                  </a:lnTo>
                  <a:lnTo>
                    <a:pt x="6903" y="4662"/>
                  </a:lnTo>
                  <a:lnTo>
                    <a:pt x="6903" y="4662"/>
                  </a:lnTo>
                  <a:lnTo>
                    <a:pt x="6939" y="4659"/>
                  </a:lnTo>
                  <a:lnTo>
                    <a:pt x="6975" y="4655"/>
                  </a:lnTo>
                  <a:lnTo>
                    <a:pt x="7010" y="4648"/>
                  </a:lnTo>
                  <a:lnTo>
                    <a:pt x="7045" y="4640"/>
                  </a:lnTo>
                  <a:lnTo>
                    <a:pt x="7078" y="4630"/>
                  </a:lnTo>
                  <a:lnTo>
                    <a:pt x="7111" y="4620"/>
                  </a:lnTo>
                  <a:lnTo>
                    <a:pt x="7144" y="4607"/>
                  </a:lnTo>
                  <a:lnTo>
                    <a:pt x="7175" y="4593"/>
                  </a:lnTo>
                  <a:lnTo>
                    <a:pt x="7206" y="4578"/>
                  </a:lnTo>
                  <a:lnTo>
                    <a:pt x="7235" y="4561"/>
                  </a:lnTo>
                  <a:lnTo>
                    <a:pt x="7265" y="4543"/>
                  </a:lnTo>
                  <a:lnTo>
                    <a:pt x="7293" y="4523"/>
                  </a:lnTo>
                  <a:lnTo>
                    <a:pt x="7321" y="4502"/>
                  </a:lnTo>
                  <a:lnTo>
                    <a:pt x="7346" y="4481"/>
                  </a:lnTo>
                  <a:lnTo>
                    <a:pt x="7371" y="4457"/>
                  </a:lnTo>
                  <a:lnTo>
                    <a:pt x="7396" y="4433"/>
                  </a:lnTo>
                  <a:lnTo>
                    <a:pt x="7419" y="4408"/>
                  </a:lnTo>
                  <a:lnTo>
                    <a:pt x="7440" y="4381"/>
                  </a:lnTo>
                  <a:lnTo>
                    <a:pt x="7461" y="4354"/>
                  </a:lnTo>
                  <a:lnTo>
                    <a:pt x="7480" y="4326"/>
                  </a:lnTo>
                  <a:lnTo>
                    <a:pt x="7498" y="4296"/>
                  </a:lnTo>
                  <a:lnTo>
                    <a:pt x="7515" y="4266"/>
                  </a:lnTo>
                  <a:lnTo>
                    <a:pt x="7530" y="4235"/>
                  </a:lnTo>
                  <a:lnTo>
                    <a:pt x="7544" y="4203"/>
                  </a:lnTo>
                  <a:lnTo>
                    <a:pt x="7556" y="4171"/>
                  </a:lnTo>
                  <a:lnTo>
                    <a:pt x="7566" y="4138"/>
                  </a:lnTo>
                  <a:lnTo>
                    <a:pt x="7576" y="4104"/>
                  </a:lnTo>
                  <a:lnTo>
                    <a:pt x="7584" y="4069"/>
                  </a:lnTo>
                  <a:lnTo>
                    <a:pt x="7590" y="4035"/>
                  </a:lnTo>
                  <a:lnTo>
                    <a:pt x="7594" y="3999"/>
                  </a:lnTo>
                  <a:lnTo>
                    <a:pt x="7597" y="3963"/>
                  </a:lnTo>
                  <a:lnTo>
                    <a:pt x="7598" y="3926"/>
                  </a:lnTo>
                  <a:lnTo>
                    <a:pt x="7598" y="3926"/>
                  </a:lnTo>
                  <a:lnTo>
                    <a:pt x="7597" y="3892"/>
                  </a:lnTo>
                  <a:lnTo>
                    <a:pt x="7595" y="3860"/>
                  </a:lnTo>
                  <a:lnTo>
                    <a:pt x="7592" y="3827"/>
                  </a:lnTo>
                  <a:lnTo>
                    <a:pt x="7586" y="3794"/>
                  </a:lnTo>
                  <a:lnTo>
                    <a:pt x="7580" y="3763"/>
                  </a:lnTo>
                  <a:lnTo>
                    <a:pt x="7573" y="3731"/>
                  </a:lnTo>
                  <a:lnTo>
                    <a:pt x="7563" y="3700"/>
                  </a:lnTo>
                  <a:lnTo>
                    <a:pt x="7553" y="3671"/>
                  </a:lnTo>
                  <a:lnTo>
                    <a:pt x="7541" y="3641"/>
                  </a:lnTo>
                  <a:lnTo>
                    <a:pt x="7528" y="3612"/>
                  </a:lnTo>
                  <a:lnTo>
                    <a:pt x="7515" y="3583"/>
                  </a:lnTo>
                  <a:lnTo>
                    <a:pt x="7500" y="3556"/>
                  </a:lnTo>
                  <a:lnTo>
                    <a:pt x="7484" y="3530"/>
                  </a:lnTo>
                  <a:lnTo>
                    <a:pt x="7466" y="3503"/>
                  </a:lnTo>
                  <a:lnTo>
                    <a:pt x="7448" y="3479"/>
                  </a:lnTo>
                  <a:lnTo>
                    <a:pt x="7428" y="3454"/>
                  </a:lnTo>
                  <a:lnTo>
                    <a:pt x="7408" y="3430"/>
                  </a:lnTo>
                  <a:lnTo>
                    <a:pt x="7387" y="3408"/>
                  </a:lnTo>
                  <a:lnTo>
                    <a:pt x="7365" y="3386"/>
                  </a:lnTo>
                  <a:lnTo>
                    <a:pt x="7342" y="3366"/>
                  </a:lnTo>
                  <a:lnTo>
                    <a:pt x="7318" y="3346"/>
                  </a:lnTo>
                  <a:lnTo>
                    <a:pt x="7292" y="3327"/>
                  </a:lnTo>
                  <a:lnTo>
                    <a:pt x="7267" y="3309"/>
                  </a:lnTo>
                  <a:lnTo>
                    <a:pt x="7241" y="3293"/>
                  </a:lnTo>
                  <a:lnTo>
                    <a:pt x="7213" y="3278"/>
                  </a:lnTo>
                  <a:lnTo>
                    <a:pt x="7185" y="3263"/>
                  </a:lnTo>
                  <a:lnTo>
                    <a:pt x="7156" y="3250"/>
                  </a:lnTo>
                  <a:lnTo>
                    <a:pt x="7127" y="3239"/>
                  </a:lnTo>
                  <a:lnTo>
                    <a:pt x="7097" y="3228"/>
                  </a:lnTo>
                  <a:lnTo>
                    <a:pt x="7067" y="3219"/>
                  </a:lnTo>
                  <a:lnTo>
                    <a:pt x="7035" y="3210"/>
                  </a:lnTo>
                  <a:lnTo>
                    <a:pt x="7003" y="3203"/>
                  </a:lnTo>
                  <a:lnTo>
                    <a:pt x="7003" y="3203"/>
                  </a:lnTo>
                  <a:close/>
                  <a:moveTo>
                    <a:pt x="6460" y="3341"/>
                  </a:moveTo>
                  <a:lnTo>
                    <a:pt x="6460" y="3341"/>
                  </a:lnTo>
                  <a:lnTo>
                    <a:pt x="6465" y="3308"/>
                  </a:lnTo>
                  <a:lnTo>
                    <a:pt x="6467" y="3278"/>
                  </a:lnTo>
                  <a:lnTo>
                    <a:pt x="6468" y="3248"/>
                  </a:lnTo>
                  <a:lnTo>
                    <a:pt x="6469" y="3221"/>
                  </a:lnTo>
                  <a:lnTo>
                    <a:pt x="6469" y="3221"/>
                  </a:lnTo>
                  <a:lnTo>
                    <a:pt x="6469" y="3194"/>
                  </a:lnTo>
                  <a:lnTo>
                    <a:pt x="6468" y="3168"/>
                  </a:lnTo>
                  <a:lnTo>
                    <a:pt x="6466" y="3143"/>
                  </a:lnTo>
                  <a:lnTo>
                    <a:pt x="6464" y="3116"/>
                  </a:lnTo>
                  <a:lnTo>
                    <a:pt x="6460" y="3091"/>
                  </a:lnTo>
                  <a:lnTo>
                    <a:pt x="6457" y="3066"/>
                  </a:lnTo>
                  <a:lnTo>
                    <a:pt x="6453" y="3040"/>
                  </a:lnTo>
                  <a:lnTo>
                    <a:pt x="6448" y="3016"/>
                  </a:lnTo>
                  <a:lnTo>
                    <a:pt x="6436" y="2967"/>
                  </a:lnTo>
                  <a:lnTo>
                    <a:pt x="6422" y="2919"/>
                  </a:lnTo>
                  <a:lnTo>
                    <a:pt x="6407" y="2872"/>
                  </a:lnTo>
                  <a:lnTo>
                    <a:pt x="6389" y="2825"/>
                  </a:lnTo>
                  <a:lnTo>
                    <a:pt x="6369" y="2781"/>
                  </a:lnTo>
                  <a:lnTo>
                    <a:pt x="6346" y="2737"/>
                  </a:lnTo>
                  <a:lnTo>
                    <a:pt x="6321" y="2695"/>
                  </a:lnTo>
                  <a:lnTo>
                    <a:pt x="6295" y="2653"/>
                  </a:lnTo>
                  <a:lnTo>
                    <a:pt x="6266" y="2613"/>
                  </a:lnTo>
                  <a:lnTo>
                    <a:pt x="6237" y="2575"/>
                  </a:lnTo>
                  <a:lnTo>
                    <a:pt x="6205" y="2539"/>
                  </a:lnTo>
                  <a:lnTo>
                    <a:pt x="6171" y="2503"/>
                  </a:lnTo>
                  <a:lnTo>
                    <a:pt x="6136" y="2469"/>
                  </a:lnTo>
                  <a:lnTo>
                    <a:pt x="6099" y="2437"/>
                  </a:lnTo>
                  <a:lnTo>
                    <a:pt x="6061" y="2408"/>
                  </a:lnTo>
                  <a:lnTo>
                    <a:pt x="6021" y="2379"/>
                  </a:lnTo>
                  <a:lnTo>
                    <a:pt x="5980" y="2353"/>
                  </a:lnTo>
                  <a:lnTo>
                    <a:pt x="5937" y="2328"/>
                  </a:lnTo>
                  <a:lnTo>
                    <a:pt x="5893" y="2306"/>
                  </a:lnTo>
                  <a:lnTo>
                    <a:pt x="5849" y="2286"/>
                  </a:lnTo>
                  <a:lnTo>
                    <a:pt x="5802" y="2268"/>
                  </a:lnTo>
                  <a:lnTo>
                    <a:pt x="5755" y="2251"/>
                  </a:lnTo>
                  <a:lnTo>
                    <a:pt x="5708" y="2237"/>
                  </a:lnTo>
                  <a:lnTo>
                    <a:pt x="5658" y="2226"/>
                  </a:lnTo>
                  <a:lnTo>
                    <a:pt x="5634" y="2221"/>
                  </a:lnTo>
                  <a:lnTo>
                    <a:pt x="5608" y="2217"/>
                  </a:lnTo>
                  <a:lnTo>
                    <a:pt x="5583" y="2214"/>
                  </a:lnTo>
                  <a:lnTo>
                    <a:pt x="5558" y="2211"/>
                  </a:lnTo>
                  <a:lnTo>
                    <a:pt x="5531" y="2209"/>
                  </a:lnTo>
                  <a:lnTo>
                    <a:pt x="5506" y="2206"/>
                  </a:lnTo>
                  <a:lnTo>
                    <a:pt x="5480" y="2205"/>
                  </a:lnTo>
                  <a:lnTo>
                    <a:pt x="5453" y="2205"/>
                  </a:lnTo>
                  <a:lnTo>
                    <a:pt x="5453" y="2205"/>
                  </a:lnTo>
                  <a:lnTo>
                    <a:pt x="5420" y="2206"/>
                  </a:lnTo>
                  <a:lnTo>
                    <a:pt x="5386" y="2208"/>
                  </a:lnTo>
                  <a:lnTo>
                    <a:pt x="5352" y="2211"/>
                  </a:lnTo>
                  <a:lnTo>
                    <a:pt x="5317" y="2215"/>
                  </a:lnTo>
                  <a:lnTo>
                    <a:pt x="5283" y="2221"/>
                  </a:lnTo>
                  <a:lnTo>
                    <a:pt x="5249" y="2228"/>
                  </a:lnTo>
                  <a:lnTo>
                    <a:pt x="5214" y="2235"/>
                  </a:lnTo>
                  <a:lnTo>
                    <a:pt x="5179" y="2244"/>
                  </a:lnTo>
                  <a:lnTo>
                    <a:pt x="5241" y="2466"/>
                  </a:lnTo>
                  <a:lnTo>
                    <a:pt x="5241" y="2466"/>
                  </a:lnTo>
                  <a:lnTo>
                    <a:pt x="5268" y="2458"/>
                  </a:lnTo>
                  <a:lnTo>
                    <a:pt x="5295" y="2452"/>
                  </a:lnTo>
                  <a:lnTo>
                    <a:pt x="5322" y="2447"/>
                  </a:lnTo>
                  <a:lnTo>
                    <a:pt x="5349" y="2443"/>
                  </a:lnTo>
                  <a:lnTo>
                    <a:pt x="5375" y="2439"/>
                  </a:lnTo>
                  <a:lnTo>
                    <a:pt x="5402" y="2437"/>
                  </a:lnTo>
                  <a:lnTo>
                    <a:pt x="5428" y="2435"/>
                  </a:lnTo>
                  <a:lnTo>
                    <a:pt x="5453" y="2435"/>
                  </a:lnTo>
                  <a:lnTo>
                    <a:pt x="5453" y="2435"/>
                  </a:lnTo>
                  <a:lnTo>
                    <a:pt x="5495" y="2436"/>
                  </a:lnTo>
                  <a:lnTo>
                    <a:pt x="5534" y="2439"/>
                  </a:lnTo>
                  <a:lnTo>
                    <a:pt x="5574" y="2445"/>
                  </a:lnTo>
                  <a:lnTo>
                    <a:pt x="5612" y="2451"/>
                  </a:lnTo>
                  <a:lnTo>
                    <a:pt x="5650" y="2459"/>
                  </a:lnTo>
                  <a:lnTo>
                    <a:pt x="5687" y="2471"/>
                  </a:lnTo>
                  <a:lnTo>
                    <a:pt x="5723" y="2483"/>
                  </a:lnTo>
                  <a:lnTo>
                    <a:pt x="5759" y="2497"/>
                  </a:lnTo>
                  <a:lnTo>
                    <a:pt x="5794" y="2513"/>
                  </a:lnTo>
                  <a:lnTo>
                    <a:pt x="5828" y="2530"/>
                  </a:lnTo>
                  <a:lnTo>
                    <a:pt x="5860" y="2549"/>
                  </a:lnTo>
                  <a:lnTo>
                    <a:pt x="5892" y="2569"/>
                  </a:lnTo>
                  <a:lnTo>
                    <a:pt x="5924" y="2591"/>
                  </a:lnTo>
                  <a:lnTo>
                    <a:pt x="5953" y="2614"/>
                  </a:lnTo>
                  <a:lnTo>
                    <a:pt x="5982" y="2640"/>
                  </a:lnTo>
                  <a:lnTo>
                    <a:pt x="6009" y="2665"/>
                  </a:lnTo>
                  <a:lnTo>
                    <a:pt x="6034" y="2692"/>
                  </a:lnTo>
                  <a:lnTo>
                    <a:pt x="6060" y="2721"/>
                  </a:lnTo>
                  <a:lnTo>
                    <a:pt x="6083" y="2750"/>
                  </a:lnTo>
                  <a:lnTo>
                    <a:pt x="6105" y="2782"/>
                  </a:lnTo>
                  <a:lnTo>
                    <a:pt x="6125" y="2814"/>
                  </a:lnTo>
                  <a:lnTo>
                    <a:pt x="6144" y="2846"/>
                  </a:lnTo>
                  <a:lnTo>
                    <a:pt x="6161" y="2880"/>
                  </a:lnTo>
                  <a:lnTo>
                    <a:pt x="6177" y="2915"/>
                  </a:lnTo>
                  <a:lnTo>
                    <a:pt x="6191" y="2951"/>
                  </a:lnTo>
                  <a:lnTo>
                    <a:pt x="6203" y="2987"/>
                  </a:lnTo>
                  <a:lnTo>
                    <a:pt x="6214" y="3025"/>
                  </a:lnTo>
                  <a:lnTo>
                    <a:pt x="6223" y="3063"/>
                  </a:lnTo>
                  <a:lnTo>
                    <a:pt x="6229" y="3101"/>
                  </a:lnTo>
                  <a:lnTo>
                    <a:pt x="6235" y="3141"/>
                  </a:lnTo>
                  <a:lnTo>
                    <a:pt x="6238" y="3180"/>
                  </a:lnTo>
                  <a:lnTo>
                    <a:pt x="6239" y="3221"/>
                  </a:lnTo>
                  <a:lnTo>
                    <a:pt x="6239" y="3221"/>
                  </a:lnTo>
                  <a:lnTo>
                    <a:pt x="6239" y="3242"/>
                  </a:lnTo>
                  <a:lnTo>
                    <a:pt x="6237" y="3264"/>
                  </a:lnTo>
                  <a:lnTo>
                    <a:pt x="6236" y="3288"/>
                  </a:lnTo>
                  <a:lnTo>
                    <a:pt x="6233" y="3315"/>
                  </a:lnTo>
                  <a:lnTo>
                    <a:pt x="6460" y="3341"/>
                  </a:lnTo>
                  <a:close/>
                  <a:moveTo>
                    <a:pt x="3264" y="765"/>
                  </a:moveTo>
                  <a:lnTo>
                    <a:pt x="3264" y="535"/>
                  </a:lnTo>
                  <a:lnTo>
                    <a:pt x="3264" y="535"/>
                  </a:lnTo>
                  <a:lnTo>
                    <a:pt x="3221" y="536"/>
                  </a:lnTo>
                  <a:lnTo>
                    <a:pt x="3179" y="537"/>
                  </a:lnTo>
                  <a:lnTo>
                    <a:pt x="3137" y="541"/>
                  </a:lnTo>
                  <a:lnTo>
                    <a:pt x="3096" y="544"/>
                  </a:lnTo>
                  <a:lnTo>
                    <a:pt x="3054" y="549"/>
                  </a:lnTo>
                  <a:lnTo>
                    <a:pt x="3012" y="554"/>
                  </a:lnTo>
                  <a:lnTo>
                    <a:pt x="2972" y="562"/>
                  </a:lnTo>
                  <a:lnTo>
                    <a:pt x="2931" y="569"/>
                  </a:lnTo>
                  <a:lnTo>
                    <a:pt x="2891" y="578"/>
                  </a:lnTo>
                  <a:lnTo>
                    <a:pt x="2852" y="587"/>
                  </a:lnTo>
                  <a:lnTo>
                    <a:pt x="2813" y="599"/>
                  </a:lnTo>
                  <a:lnTo>
                    <a:pt x="2774" y="610"/>
                  </a:lnTo>
                  <a:lnTo>
                    <a:pt x="2735" y="622"/>
                  </a:lnTo>
                  <a:lnTo>
                    <a:pt x="2697" y="636"/>
                  </a:lnTo>
                  <a:lnTo>
                    <a:pt x="2659" y="650"/>
                  </a:lnTo>
                  <a:lnTo>
                    <a:pt x="2622" y="665"/>
                  </a:lnTo>
                  <a:lnTo>
                    <a:pt x="2585" y="681"/>
                  </a:lnTo>
                  <a:lnTo>
                    <a:pt x="2550" y="698"/>
                  </a:lnTo>
                  <a:lnTo>
                    <a:pt x="2514" y="716"/>
                  </a:lnTo>
                  <a:lnTo>
                    <a:pt x="2478" y="735"/>
                  </a:lnTo>
                  <a:lnTo>
                    <a:pt x="2443" y="754"/>
                  </a:lnTo>
                  <a:lnTo>
                    <a:pt x="2409" y="774"/>
                  </a:lnTo>
                  <a:lnTo>
                    <a:pt x="2374" y="795"/>
                  </a:lnTo>
                  <a:lnTo>
                    <a:pt x="2342" y="817"/>
                  </a:lnTo>
                  <a:lnTo>
                    <a:pt x="2309" y="839"/>
                  </a:lnTo>
                  <a:lnTo>
                    <a:pt x="2277" y="862"/>
                  </a:lnTo>
                  <a:lnTo>
                    <a:pt x="2246" y="886"/>
                  </a:lnTo>
                  <a:lnTo>
                    <a:pt x="2214" y="912"/>
                  </a:lnTo>
                  <a:lnTo>
                    <a:pt x="2185" y="937"/>
                  </a:lnTo>
                  <a:lnTo>
                    <a:pt x="2155" y="963"/>
                  </a:lnTo>
                  <a:lnTo>
                    <a:pt x="2126" y="990"/>
                  </a:lnTo>
                  <a:lnTo>
                    <a:pt x="2097" y="1018"/>
                  </a:lnTo>
                  <a:lnTo>
                    <a:pt x="2070" y="1046"/>
                  </a:lnTo>
                  <a:lnTo>
                    <a:pt x="2042" y="1075"/>
                  </a:lnTo>
                  <a:lnTo>
                    <a:pt x="2016" y="1105"/>
                  </a:lnTo>
                  <a:lnTo>
                    <a:pt x="1991" y="1134"/>
                  </a:lnTo>
                  <a:lnTo>
                    <a:pt x="1966" y="1166"/>
                  </a:lnTo>
                  <a:lnTo>
                    <a:pt x="1942" y="1196"/>
                  </a:lnTo>
                  <a:lnTo>
                    <a:pt x="1918" y="1229"/>
                  </a:lnTo>
                  <a:lnTo>
                    <a:pt x="1896" y="1261"/>
                  </a:lnTo>
                  <a:lnTo>
                    <a:pt x="1874" y="1294"/>
                  </a:lnTo>
                  <a:lnTo>
                    <a:pt x="1853" y="1328"/>
                  </a:lnTo>
                  <a:lnTo>
                    <a:pt x="1833" y="1362"/>
                  </a:lnTo>
                  <a:lnTo>
                    <a:pt x="1812" y="1397"/>
                  </a:lnTo>
                  <a:lnTo>
                    <a:pt x="1795" y="1433"/>
                  </a:lnTo>
                  <a:lnTo>
                    <a:pt x="1777" y="1467"/>
                  </a:lnTo>
                  <a:lnTo>
                    <a:pt x="1760" y="1504"/>
                  </a:lnTo>
                  <a:lnTo>
                    <a:pt x="1743" y="1541"/>
                  </a:lnTo>
                  <a:lnTo>
                    <a:pt x="1728" y="1578"/>
                  </a:lnTo>
                  <a:lnTo>
                    <a:pt x="1713" y="1615"/>
                  </a:lnTo>
                  <a:lnTo>
                    <a:pt x="1701" y="1654"/>
                  </a:lnTo>
                  <a:lnTo>
                    <a:pt x="1688" y="1692"/>
                  </a:lnTo>
                  <a:lnTo>
                    <a:pt x="1676" y="1731"/>
                  </a:lnTo>
                  <a:lnTo>
                    <a:pt x="1666" y="1770"/>
                  </a:lnTo>
                  <a:lnTo>
                    <a:pt x="1655" y="1810"/>
                  </a:lnTo>
                  <a:lnTo>
                    <a:pt x="1647" y="1849"/>
                  </a:lnTo>
                  <a:lnTo>
                    <a:pt x="1640" y="1890"/>
                  </a:lnTo>
                  <a:lnTo>
                    <a:pt x="1632" y="1930"/>
                  </a:lnTo>
                  <a:lnTo>
                    <a:pt x="1627" y="1971"/>
                  </a:lnTo>
                  <a:lnTo>
                    <a:pt x="1622" y="2012"/>
                  </a:lnTo>
                  <a:lnTo>
                    <a:pt x="1618" y="2055"/>
                  </a:lnTo>
                  <a:lnTo>
                    <a:pt x="1615" y="2097"/>
                  </a:lnTo>
                  <a:lnTo>
                    <a:pt x="1614" y="2139"/>
                  </a:lnTo>
                  <a:lnTo>
                    <a:pt x="1613" y="2181"/>
                  </a:lnTo>
                  <a:lnTo>
                    <a:pt x="1614" y="2195"/>
                  </a:lnTo>
                  <a:lnTo>
                    <a:pt x="1843" y="2190"/>
                  </a:lnTo>
                  <a:lnTo>
                    <a:pt x="1843" y="2179"/>
                  </a:lnTo>
                  <a:lnTo>
                    <a:pt x="1843" y="2179"/>
                  </a:lnTo>
                  <a:lnTo>
                    <a:pt x="1844" y="2142"/>
                  </a:lnTo>
                  <a:lnTo>
                    <a:pt x="1845" y="2106"/>
                  </a:lnTo>
                  <a:lnTo>
                    <a:pt x="1847" y="2070"/>
                  </a:lnTo>
                  <a:lnTo>
                    <a:pt x="1850" y="2035"/>
                  </a:lnTo>
                  <a:lnTo>
                    <a:pt x="1855" y="1999"/>
                  </a:lnTo>
                  <a:lnTo>
                    <a:pt x="1860" y="1964"/>
                  </a:lnTo>
                  <a:lnTo>
                    <a:pt x="1865" y="1929"/>
                  </a:lnTo>
                  <a:lnTo>
                    <a:pt x="1873" y="1894"/>
                  </a:lnTo>
                  <a:lnTo>
                    <a:pt x="1880" y="1860"/>
                  </a:lnTo>
                  <a:lnTo>
                    <a:pt x="1888" y="1826"/>
                  </a:lnTo>
                  <a:lnTo>
                    <a:pt x="1897" y="1792"/>
                  </a:lnTo>
                  <a:lnTo>
                    <a:pt x="1907" y="1758"/>
                  </a:lnTo>
                  <a:lnTo>
                    <a:pt x="1918" y="1726"/>
                  </a:lnTo>
                  <a:lnTo>
                    <a:pt x="1930" y="1693"/>
                  </a:lnTo>
                  <a:lnTo>
                    <a:pt x="1942" y="1661"/>
                  </a:lnTo>
                  <a:lnTo>
                    <a:pt x="1955" y="1629"/>
                  </a:lnTo>
                  <a:lnTo>
                    <a:pt x="1969" y="1597"/>
                  </a:lnTo>
                  <a:lnTo>
                    <a:pt x="1983" y="1566"/>
                  </a:lnTo>
                  <a:lnTo>
                    <a:pt x="1999" y="1536"/>
                  </a:lnTo>
                  <a:lnTo>
                    <a:pt x="2015" y="1505"/>
                  </a:lnTo>
                  <a:lnTo>
                    <a:pt x="2032" y="1476"/>
                  </a:lnTo>
                  <a:lnTo>
                    <a:pt x="2050" y="1446"/>
                  </a:lnTo>
                  <a:lnTo>
                    <a:pt x="2068" y="1418"/>
                  </a:lnTo>
                  <a:lnTo>
                    <a:pt x="2087" y="1389"/>
                  </a:lnTo>
                  <a:lnTo>
                    <a:pt x="2106" y="1361"/>
                  </a:lnTo>
                  <a:lnTo>
                    <a:pt x="2126" y="1333"/>
                  </a:lnTo>
                  <a:lnTo>
                    <a:pt x="2147" y="1307"/>
                  </a:lnTo>
                  <a:lnTo>
                    <a:pt x="2168" y="1280"/>
                  </a:lnTo>
                  <a:lnTo>
                    <a:pt x="2190" y="1254"/>
                  </a:lnTo>
                  <a:lnTo>
                    <a:pt x="2213" y="1229"/>
                  </a:lnTo>
                  <a:lnTo>
                    <a:pt x="2236" y="1204"/>
                  </a:lnTo>
                  <a:lnTo>
                    <a:pt x="2260" y="1180"/>
                  </a:lnTo>
                  <a:lnTo>
                    <a:pt x="2284" y="1156"/>
                  </a:lnTo>
                  <a:lnTo>
                    <a:pt x="2309" y="1133"/>
                  </a:lnTo>
                  <a:lnTo>
                    <a:pt x="2334" y="1110"/>
                  </a:lnTo>
                  <a:lnTo>
                    <a:pt x="2361" y="1089"/>
                  </a:lnTo>
                  <a:lnTo>
                    <a:pt x="2387" y="1067"/>
                  </a:lnTo>
                  <a:lnTo>
                    <a:pt x="2415" y="1047"/>
                  </a:lnTo>
                  <a:lnTo>
                    <a:pt x="2442" y="1027"/>
                  </a:lnTo>
                  <a:lnTo>
                    <a:pt x="2470" y="1007"/>
                  </a:lnTo>
                  <a:lnTo>
                    <a:pt x="2499" y="989"/>
                  </a:lnTo>
                  <a:lnTo>
                    <a:pt x="2527" y="971"/>
                  </a:lnTo>
                  <a:lnTo>
                    <a:pt x="2557" y="953"/>
                  </a:lnTo>
                  <a:lnTo>
                    <a:pt x="2587" y="936"/>
                  </a:lnTo>
                  <a:lnTo>
                    <a:pt x="2618" y="920"/>
                  </a:lnTo>
                  <a:lnTo>
                    <a:pt x="2649" y="905"/>
                  </a:lnTo>
                  <a:lnTo>
                    <a:pt x="2680" y="891"/>
                  </a:lnTo>
                  <a:lnTo>
                    <a:pt x="2712" y="877"/>
                  </a:lnTo>
                  <a:lnTo>
                    <a:pt x="2744" y="863"/>
                  </a:lnTo>
                  <a:lnTo>
                    <a:pt x="2776" y="852"/>
                  </a:lnTo>
                  <a:lnTo>
                    <a:pt x="2809" y="840"/>
                  </a:lnTo>
                  <a:lnTo>
                    <a:pt x="2842" y="830"/>
                  </a:lnTo>
                  <a:lnTo>
                    <a:pt x="2875" y="819"/>
                  </a:lnTo>
                  <a:lnTo>
                    <a:pt x="2909" y="810"/>
                  </a:lnTo>
                  <a:lnTo>
                    <a:pt x="2944" y="802"/>
                  </a:lnTo>
                  <a:lnTo>
                    <a:pt x="2978" y="795"/>
                  </a:lnTo>
                  <a:lnTo>
                    <a:pt x="3012" y="787"/>
                  </a:lnTo>
                  <a:lnTo>
                    <a:pt x="3048" y="782"/>
                  </a:lnTo>
                  <a:lnTo>
                    <a:pt x="3083" y="777"/>
                  </a:lnTo>
                  <a:lnTo>
                    <a:pt x="3119" y="773"/>
                  </a:lnTo>
                  <a:lnTo>
                    <a:pt x="3155" y="769"/>
                  </a:lnTo>
                  <a:lnTo>
                    <a:pt x="3191" y="767"/>
                  </a:lnTo>
                  <a:lnTo>
                    <a:pt x="3228" y="766"/>
                  </a:lnTo>
                  <a:lnTo>
                    <a:pt x="3264" y="765"/>
                  </a:lnTo>
                  <a:lnTo>
                    <a:pt x="3264" y="765"/>
                  </a:lnTo>
                  <a:close/>
                  <a:moveTo>
                    <a:pt x="536" y="3407"/>
                  </a:moveTo>
                  <a:lnTo>
                    <a:pt x="765" y="3407"/>
                  </a:lnTo>
                  <a:lnTo>
                    <a:pt x="765" y="3407"/>
                  </a:lnTo>
                  <a:lnTo>
                    <a:pt x="766" y="3377"/>
                  </a:lnTo>
                  <a:lnTo>
                    <a:pt x="769" y="3347"/>
                  </a:lnTo>
                  <a:lnTo>
                    <a:pt x="772" y="3318"/>
                  </a:lnTo>
                  <a:lnTo>
                    <a:pt x="777" y="3288"/>
                  </a:lnTo>
                  <a:lnTo>
                    <a:pt x="782" y="3259"/>
                  </a:lnTo>
                  <a:lnTo>
                    <a:pt x="790" y="3230"/>
                  </a:lnTo>
                  <a:lnTo>
                    <a:pt x="799" y="3203"/>
                  </a:lnTo>
                  <a:lnTo>
                    <a:pt x="809" y="3175"/>
                  </a:lnTo>
                  <a:lnTo>
                    <a:pt x="820" y="3148"/>
                  </a:lnTo>
                  <a:lnTo>
                    <a:pt x="832" y="3123"/>
                  </a:lnTo>
                  <a:lnTo>
                    <a:pt x="846" y="3096"/>
                  </a:lnTo>
                  <a:lnTo>
                    <a:pt x="860" y="3072"/>
                  </a:lnTo>
                  <a:lnTo>
                    <a:pt x="875" y="3048"/>
                  </a:lnTo>
                  <a:lnTo>
                    <a:pt x="892" y="3025"/>
                  </a:lnTo>
                  <a:lnTo>
                    <a:pt x="910" y="3001"/>
                  </a:lnTo>
                  <a:lnTo>
                    <a:pt x="928" y="2980"/>
                  </a:lnTo>
                  <a:lnTo>
                    <a:pt x="948" y="2959"/>
                  </a:lnTo>
                  <a:lnTo>
                    <a:pt x="968" y="2939"/>
                  </a:lnTo>
                  <a:lnTo>
                    <a:pt x="990" y="2919"/>
                  </a:lnTo>
                  <a:lnTo>
                    <a:pt x="1012" y="2901"/>
                  </a:lnTo>
                  <a:lnTo>
                    <a:pt x="1034" y="2884"/>
                  </a:lnTo>
                  <a:lnTo>
                    <a:pt x="1059" y="2868"/>
                  </a:lnTo>
                  <a:lnTo>
                    <a:pt x="1083" y="2853"/>
                  </a:lnTo>
                  <a:lnTo>
                    <a:pt x="1108" y="2839"/>
                  </a:lnTo>
                  <a:lnTo>
                    <a:pt x="1134" y="2825"/>
                  </a:lnTo>
                  <a:lnTo>
                    <a:pt x="1161" y="2814"/>
                  </a:lnTo>
                  <a:lnTo>
                    <a:pt x="1188" y="2803"/>
                  </a:lnTo>
                  <a:lnTo>
                    <a:pt x="1217" y="2794"/>
                  </a:lnTo>
                  <a:lnTo>
                    <a:pt x="1245" y="2786"/>
                  </a:lnTo>
                  <a:lnTo>
                    <a:pt x="1275" y="2779"/>
                  </a:lnTo>
                  <a:lnTo>
                    <a:pt x="1304" y="2774"/>
                  </a:lnTo>
                  <a:lnTo>
                    <a:pt x="1334" y="2769"/>
                  </a:lnTo>
                  <a:lnTo>
                    <a:pt x="1308" y="2541"/>
                  </a:lnTo>
                  <a:lnTo>
                    <a:pt x="1308" y="2541"/>
                  </a:lnTo>
                  <a:lnTo>
                    <a:pt x="1267" y="2547"/>
                  </a:lnTo>
                  <a:lnTo>
                    <a:pt x="1227" y="2554"/>
                  </a:lnTo>
                  <a:lnTo>
                    <a:pt x="1187" y="2564"/>
                  </a:lnTo>
                  <a:lnTo>
                    <a:pt x="1148" y="2574"/>
                  </a:lnTo>
                  <a:lnTo>
                    <a:pt x="1110" y="2587"/>
                  </a:lnTo>
                  <a:lnTo>
                    <a:pt x="1073" y="2602"/>
                  </a:lnTo>
                  <a:lnTo>
                    <a:pt x="1037" y="2618"/>
                  </a:lnTo>
                  <a:lnTo>
                    <a:pt x="1002" y="2636"/>
                  </a:lnTo>
                  <a:lnTo>
                    <a:pt x="967" y="2655"/>
                  </a:lnTo>
                  <a:lnTo>
                    <a:pt x="934" y="2675"/>
                  </a:lnTo>
                  <a:lnTo>
                    <a:pt x="901" y="2697"/>
                  </a:lnTo>
                  <a:lnTo>
                    <a:pt x="870" y="2720"/>
                  </a:lnTo>
                  <a:lnTo>
                    <a:pt x="840" y="2745"/>
                  </a:lnTo>
                  <a:lnTo>
                    <a:pt x="811" y="2772"/>
                  </a:lnTo>
                  <a:lnTo>
                    <a:pt x="783" y="2798"/>
                  </a:lnTo>
                  <a:lnTo>
                    <a:pt x="757" y="2826"/>
                  </a:lnTo>
                  <a:lnTo>
                    <a:pt x="732" y="2856"/>
                  </a:lnTo>
                  <a:lnTo>
                    <a:pt x="707" y="2888"/>
                  </a:lnTo>
                  <a:lnTo>
                    <a:pt x="685" y="2919"/>
                  </a:lnTo>
                  <a:lnTo>
                    <a:pt x="664" y="2952"/>
                  </a:lnTo>
                  <a:lnTo>
                    <a:pt x="644" y="2986"/>
                  </a:lnTo>
                  <a:lnTo>
                    <a:pt x="626" y="3020"/>
                  </a:lnTo>
                  <a:lnTo>
                    <a:pt x="609" y="3056"/>
                  </a:lnTo>
                  <a:lnTo>
                    <a:pt x="595" y="3092"/>
                  </a:lnTo>
                  <a:lnTo>
                    <a:pt x="581" y="3129"/>
                  </a:lnTo>
                  <a:lnTo>
                    <a:pt x="569" y="3167"/>
                  </a:lnTo>
                  <a:lnTo>
                    <a:pt x="559" y="3206"/>
                  </a:lnTo>
                  <a:lnTo>
                    <a:pt x="550" y="3245"/>
                  </a:lnTo>
                  <a:lnTo>
                    <a:pt x="544" y="3285"/>
                  </a:lnTo>
                  <a:lnTo>
                    <a:pt x="540" y="3325"/>
                  </a:lnTo>
                  <a:lnTo>
                    <a:pt x="537" y="3366"/>
                  </a:lnTo>
                  <a:lnTo>
                    <a:pt x="536" y="3407"/>
                  </a:lnTo>
                  <a:lnTo>
                    <a:pt x="536" y="3407"/>
                  </a:lnTo>
                  <a:close/>
                  <a:moveTo>
                    <a:pt x="3592" y="2830"/>
                  </a:moveTo>
                  <a:lnTo>
                    <a:pt x="3755" y="2667"/>
                  </a:lnTo>
                  <a:lnTo>
                    <a:pt x="3025" y="1938"/>
                  </a:lnTo>
                  <a:lnTo>
                    <a:pt x="2295" y="2667"/>
                  </a:lnTo>
                  <a:lnTo>
                    <a:pt x="2458" y="2830"/>
                  </a:lnTo>
                  <a:lnTo>
                    <a:pt x="2910" y="2377"/>
                  </a:lnTo>
                  <a:lnTo>
                    <a:pt x="2910" y="4690"/>
                  </a:lnTo>
                  <a:lnTo>
                    <a:pt x="3140" y="4690"/>
                  </a:lnTo>
                  <a:lnTo>
                    <a:pt x="3140" y="2377"/>
                  </a:lnTo>
                  <a:lnTo>
                    <a:pt x="3592" y="2830"/>
                  </a:lnTo>
                  <a:close/>
                  <a:moveTo>
                    <a:pt x="4277" y="6656"/>
                  </a:moveTo>
                  <a:lnTo>
                    <a:pt x="4276" y="4396"/>
                  </a:lnTo>
                  <a:lnTo>
                    <a:pt x="4046" y="4396"/>
                  </a:lnTo>
                  <a:lnTo>
                    <a:pt x="4047" y="6656"/>
                  </a:lnTo>
                  <a:lnTo>
                    <a:pt x="3594" y="6203"/>
                  </a:lnTo>
                  <a:lnTo>
                    <a:pt x="3431" y="6366"/>
                  </a:lnTo>
                  <a:lnTo>
                    <a:pt x="4162" y="7095"/>
                  </a:lnTo>
                  <a:lnTo>
                    <a:pt x="4891" y="6366"/>
                  </a:lnTo>
                  <a:lnTo>
                    <a:pt x="4729" y="6203"/>
                  </a:lnTo>
                  <a:lnTo>
                    <a:pt x="4277" y="6656"/>
                  </a:lnTo>
                  <a:close/>
                </a:path>
              </a:pathLst>
            </a:custGeom>
            <a:solidFill>
              <a:schemeClr val="bg1"/>
            </a:solidFill>
            <a:ln>
              <a:noFill/>
            </a:ln>
          </p:spPr>
          <p:txBody>
            <a:bodyPr vert="horz" wrap="square" lIns="68580" tIns="34290" rIns="68580" bIns="34290" numCol="1" anchor="t" anchorCtr="0" compatLnSpc="1"/>
            <a:lstStyle/>
            <a:p>
              <a:endParaRPr lang="zh-CN" altLang="en-US" sz="1350">
                <a:solidFill>
                  <a:schemeClr val="accent1"/>
                </a:solidFill>
                <a:latin typeface="+mn-ea"/>
              </a:endParaRPr>
            </a:p>
          </p:txBody>
        </p:sp>
      </p:grpSp>
      <p:grpSp>
        <p:nvGrpSpPr>
          <p:cNvPr id="29" name="组合 28"/>
          <p:cNvGrpSpPr/>
          <p:nvPr/>
        </p:nvGrpSpPr>
        <p:grpSpPr>
          <a:xfrm>
            <a:off x="6528782" y="2541529"/>
            <a:ext cx="500743" cy="500743"/>
            <a:chOff x="7545660" y="2427030"/>
            <a:chExt cx="667657" cy="667657"/>
          </a:xfrm>
        </p:grpSpPr>
        <p:sp>
          <p:nvSpPr>
            <p:cNvPr id="30" name="椭圆 29"/>
            <p:cNvSpPr/>
            <p:nvPr/>
          </p:nvSpPr>
          <p:spPr>
            <a:xfrm>
              <a:off x="7545660" y="2427030"/>
              <a:ext cx="667657" cy="667657"/>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1" name="Freeform 495"/>
            <p:cNvSpPr>
              <a:spLocks noEditPoints="1"/>
            </p:cNvSpPr>
            <p:nvPr/>
          </p:nvSpPr>
          <p:spPr bwMode="auto">
            <a:xfrm>
              <a:off x="7721471" y="2560338"/>
              <a:ext cx="316035" cy="368093"/>
            </a:xfrm>
            <a:custGeom>
              <a:avLst/>
              <a:gdLst>
                <a:gd name="T0" fmla="*/ 275 w 6510"/>
                <a:gd name="T1" fmla="*/ 2228 h 7581"/>
                <a:gd name="T2" fmla="*/ 1940 w 6510"/>
                <a:gd name="T3" fmla="*/ 778 h 7581"/>
                <a:gd name="T4" fmla="*/ 3696 w 6510"/>
                <a:gd name="T5" fmla="*/ 1479 h 7581"/>
                <a:gd name="T6" fmla="*/ 3777 w 6510"/>
                <a:gd name="T7" fmla="*/ 1716 h 7581"/>
                <a:gd name="T8" fmla="*/ 5758 w 6510"/>
                <a:gd name="T9" fmla="*/ 2834 h 7581"/>
                <a:gd name="T10" fmla="*/ 6063 w 6510"/>
                <a:gd name="T11" fmla="*/ 2767 h 7581"/>
                <a:gd name="T12" fmla="*/ 6363 w 6510"/>
                <a:gd name="T13" fmla="*/ 2910 h 7581"/>
                <a:gd name="T14" fmla="*/ 6507 w 6510"/>
                <a:gd name="T15" fmla="*/ 3211 h 7581"/>
                <a:gd name="T16" fmla="*/ 6437 w 6510"/>
                <a:gd name="T17" fmla="*/ 3520 h 7581"/>
                <a:gd name="T18" fmla="*/ 6183 w 6510"/>
                <a:gd name="T19" fmla="*/ 3728 h 7581"/>
                <a:gd name="T20" fmla="*/ 5840 w 6510"/>
                <a:gd name="T21" fmla="*/ 3728 h 7581"/>
                <a:gd name="T22" fmla="*/ 4531 w 6510"/>
                <a:gd name="T23" fmla="*/ 5595 h 7581"/>
                <a:gd name="T24" fmla="*/ 4514 w 6510"/>
                <a:gd name="T25" fmla="*/ 5882 h 7581"/>
                <a:gd name="T26" fmla="*/ 4304 w 6510"/>
                <a:gd name="T27" fmla="*/ 6136 h 7581"/>
                <a:gd name="T28" fmla="*/ 3995 w 6510"/>
                <a:gd name="T29" fmla="*/ 6206 h 7581"/>
                <a:gd name="T30" fmla="*/ 3695 w 6510"/>
                <a:gd name="T31" fmla="*/ 6063 h 7581"/>
                <a:gd name="T32" fmla="*/ 3551 w 6510"/>
                <a:gd name="T33" fmla="*/ 5762 h 7581"/>
                <a:gd name="T34" fmla="*/ 3621 w 6510"/>
                <a:gd name="T35" fmla="*/ 5453 h 7581"/>
                <a:gd name="T36" fmla="*/ 3875 w 6510"/>
                <a:gd name="T37" fmla="*/ 5243 h 7581"/>
                <a:gd name="T38" fmla="*/ 4228 w 6510"/>
                <a:gd name="T39" fmla="*/ 5248 h 7581"/>
                <a:gd name="T40" fmla="*/ 5529 w 6510"/>
                <a:gd name="T41" fmla="*/ 3381 h 7581"/>
                <a:gd name="T42" fmla="*/ 5536 w 6510"/>
                <a:gd name="T43" fmla="*/ 3119 h 7581"/>
                <a:gd name="T44" fmla="*/ 3421 w 6510"/>
                <a:gd name="T45" fmla="*/ 2231 h 7581"/>
                <a:gd name="T46" fmla="*/ 3049 w 6510"/>
                <a:gd name="T47" fmla="*/ 2194 h 7581"/>
                <a:gd name="T48" fmla="*/ 1517 w 6510"/>
                <a:gd name="T49" fmla="*/ 2986 h 7581"/>
                <a:gd name="T50" fmla="*/ 1202 w 6510"/>
                <a:gd name="T51" fmla="*/ 3087 h 7581"/>
                <a:gd name="T52" fmla="*/ 865 w 6510"/>
                <a:gd name="T53" fmla="*/ 2969 h 7581"/>
                <a:gd name="T54" fmla="*/ 677 w 6510"/>
                <a:gd name="T55" fmla="*/ 2681 h 7581"/>
                <a:gd name="T56" fmla="*/ 708 w 6510"/>
                <a:gd name="T57" fmla="*/ 2323 h 7581"/>
                <a:gd name="T58" fmla="*/ 4308 w 6510"/>
                <a:gd name="T59" fmla="*/ 5657 h 7581"/>
                <a:gd name="T60" fmla="*/ 4150 w 6510"/>
                <a:gd name="T61" fmla="*/ 5464 h 7581"/>
                <a:gd name="T62" fmla="*/ 3979 w 6510"/>
                <a:gd name="T63" fmla="*/ 5451 h 7581"/>
                <a:gd name="T64" fmla="*/ 3795 w 6510"/>
                <a:gd name="T65" fmla="*/ 5619 h 7581"/>
                <a:gd name="T66" fmla="*/ 3791 w 6510"/>
                <a:gd name="T67" fmla="*/ 5791 h 7581"/>
                <a:gd name="T68" fmla="*/ 3967 w 6510"/>
                <a:gd name="T69" fmla="*/ 5967 h 7581"/>
                <a:gd name="T70" fmla="*/ 4139 w 6510"/>
                <a:gd name="T71" fmla="*/ 5962 h 7581"/>
                <a:gd name="T72" fmla="*/ 4305 w 6510"/>
                <a:gd name="T73" fmla="*/ 5778 h 7581"/>
                <a:gd name="T74" fmla="*/ 5756 w 6510"/>
                <a:gd name="T75" fmla="*/ 3341 h 7581"/>
                <a:gd name="T76" fmla="*/ 5932 w 6510"/>
                <a:gd name="T77" fmla="*/ 3517 h 7581"/>
                <a:gd name="T78" fmla="*/ 6104 w 6510"/>
                <a:gd name="T79" fmla="*/ 3513 h 7581"/>
                <a:gd name="T80" fmla="*/ 6272 w 6510"/>
                <a:gd name="T81" fmla="*/ 3329 h 7581"/>
                <a:gd name="T82" fmla="*/ 6259 w 6510"/>
                <a:gd name="T83" fmla="*/ 3157 h 7581"/>
                <a:gd name="T84" fmla="*/ 6066 w 6510"/>
                <a:gd name="T85" fmla="*/ 2999 h 7581"/>
                <a:gd name="T86" fmla="*/ 5896 w 6510"/>
                <a:gd name="T87" fmla="*/ 3020 h 7581"/>
                <a:gd name="T88" fmla="*/ 5748 w 6510"/>
                <a:gd name="T89" fmla="*/ 3221 h 7581"/>
                <a:gd name="T90" fmla="*/ 916 w 6510"/>
                <a:gd name="T91" fmla="*/ 2420 h 7581"/>
                <a:gd name="T92" fmla="*/ 900 w 6510"/>
                <a:gd name="T93" fmla="*/ 2624 h 7581"/>
                <a:gd name="T94" fmla="*/ 1007 w 6510"/>
                <a:gd name="T95" fmla="*/ 2790 h 7581"/>
                <a:gd name="T96" fmla="*/ 1200 w 6510"/>
                <a:gd name="T97" fmla="*/ 2857 h 7581"/>
                <a:gd name="T98" fmla="*/ 1394 w 6510"/>
                <a:gd name="T99" fmla="*/ 2791 h 7581"/>
                <a:gd name="T100" fmla="*/ 3165 w 6510"/>
                <a:gd name="T101" fmla="*/ 1512 h 7581"/>
                <a:gd name="T102" fmla="*/ 3017 w 6510"/>
                <a:gd name="T103" fmla="*/ 1714 h 7581"/>
                <a:gd name="T104" fmla="*/ 3045 w 6510"/>
                <a:gd name="T105" fmla="*/ 1881 h 7581"/>
                <a:gd name="T106" fmla="*/ 3254 w 6510"/>
                <a:gd name="T107" fmla="*/ 2020 h 7581"/>
                <a:gd name="T108" fmla="*/ 3431 w 6510"/>
                <a:gd name="T109" fmla="*/ 1976 h 7581"/>
                <a:gd name="T110" fmla="*/ 3548 w 6510"/>
                <a:gd name="T111" fmla="*/ 1767 h 7581"/>
                <a:gd name="T112" fmla="*/ 3488 w 6510"/>
                <a:gd name="T113" fmla="*/ 1584 h 7581"/>
                <a:gd name="T114" fmla="*/ 3281 w 6510"/>
                <a:gd name="T115" fmla="*/ 1486 h 7581"/>
                <a:gd name="T116" fmla="*/ 3053 w 6510"/>
                <a:gd name="T117" fmla="*/ 1312 h 7581"/>
                <a:gd name="T118" fmla="*/ 502 w 6510"/>
                <a:gd name="T119" fmla="*/ 1531 h 7581"/>
                <a:gd name="T120" fmla="*/ 5774 w 6510"/>
                <a:gd name="T121" fmla="*/ 7115 h 7581"/>
                <a:gd name="T122" fmla="*/ 5544 w 6510"/>
                <a:gd name="T123" fmla="*/ 7293 h 7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510" h="7581">
                  <a:moveTo>
                    <a:pt x="452" y="3427"/>
                  </a:moveTo>
                  <a:lnTo>
                    <a:pt x="289" y="3265"/>
                  </a:lnTo>
                  <a:lnTo>
                    <a:pt x="484" y="3069"/>
                  </a:lnTo>
                  <a:lnTo>
                    <a:pt x="647" y="3231"/>
                  </a:lnTo>
                  <a:lnTo>
                    <a:pt x="452" y="3427"/>
                  </a:lnTo>
                  <a:close/>
                  <a:moveTo>
                    <a:pt x="327" y="2779"/>
                  </a:moveTo>
                  <a:lnTo>
                    <a:pt x="267" y="2558"/>
                  </a:lnTo>
                  <a:lnTo>
                    <a:pt x="0" y="2631"/>
                  </a:lnTo>
                  <a:lnTo>
                    <a:pt x="60" y="2852"/>
                  </a:lnTo>
                  <a:lnTo>
                    <a:pt x="327" y="2779"/>
                  </a:lnTo>
                  <a:close/>
                  <a:moveTo>
                    <a:pt x="334" y="2006"/>
                  </a:moveTo>
                  <a:lnTo>
                    <a:pt x="66" y="1936"/>
                  </a:lnTo>
                  <a:lnTo>
                    <a:pt x="8" y="2158"/>
                  </a:lnTo>
                  <a:lnTo>
                    <a:pt x="275" y="2228"/>
                  </a:lnTo>
                  <a:lnTo>
                    <a:pt x="334" y="2006"/>
                  </a:lnTo>
                  <a:close/>
                  <a:moveTo>
                    <a:pt x="1774" y="3677"/>
                  </a:moveTo>
                  <a:lnTo>
                    <a:pt x="1701" y="3410"/>
                  </a:lnTo>
                  <a:lnTo>
                    <a:pt x="1479" y="3471"/>
                  </a:lnTo>
                  <a:lnTo>
                    <a:pt x="1552" y="3738"/>
                  </a:lnTo>
                  <a:lnTo>
                    <a:pt x="1774" y="3677"/>
                  </a:lnTo>
                  <a:close/>
                  <a:moveTo>
                    <a:pt x="928" y="3404"/>
                  </a:moveTo>
                  <a:lnTo>
                    <a:pt x="857" y="3670"/>
                  </a:lnTo>
                  <a:lnTo>
                    <a:pt x="1080" y="3729"/>
                  </a:lnTo>
                  <a:lnTo>
                    <a:pt x="1150" y="3462"/>
                  </a:lnTo>
                  <a:lnTo>
                    <a:pt x="928" y="3404"/>
                  </a:lnTo>
                  <a:close/>
                  <a:moveTo>
                    <a:pt x="813" y="2167"/>
                  </a:moveTo>
                  <a:lnTo>
                    <a:pt x="82" y="1436"/>
                  </a:lnTo>
                  <a:lnTo>
                    <a:pt x="1940" y="778"/>
                  </a:lnTo>
                  <a:lnTo>
                    <a:pt x="2597" y="121"/>
                  </a:lnTo>
                  <a:lnTo>
                    <a:pt x="3628" y="1152"/>
                  </a:lnTo>
                  <a:lnTo>
                    <a:pt x="3482" y="1299"/>
                  </a:lnTo>
                  <a:lnTo>
                    <a:pt x="3482" y="1299"/>
                  </a:lnTo>
                  <a:lnTo>
                    <a:pt x="3498" y="1307"/>
                  </a:lnTo>
                  <a:lnTo>
                    <a:pt x="3513" y="1314"/>
                  </a:lnTo>
                  <a:lnTo>
                    <a:pt x="3529" y="1323"/>
                  </a:lnTo>
                  <a:lnTo>
                    <a:pt x="3544" y="1332"/>
                  </a:lnTo>
                  <a:lnTo>
                    <a:pt x="3573" y="1352"/>
                  </a:lnTo>
                  <a:lnTo>
                    <a:pt x="3602" y="1374"/>
                  </a:lnTo>
                  <a:lnTo>
                    <a:pt x="3628" y="1397"/>
                  </a:lnTo>
                  <a:lnTo>
                    <a:pt x="3653" y="1424"/>
                  </a:lnTo>
                  <a:lnTo>
                    <a:pt x="3675" y="1450"/>
                  </a:lnTo>
                  <a:lnTo>
                    <a:pt x="3696" y="1479"/>
                  </a:lnTo>
                  <a:lnTo>
                    <a:pt x="3705" y="1494"/>
                  </a:lnTo>
                  <a:lnTo>
                    <a:pt x="3714" y="1509"/>
                  </a:lnTo>
                  <a:lnTo>
                    <a:pt x="3723" y="1525"/>
                  </a:lnTo>
                  <a:lnTo>
                    <a:pt x="3731" y="1541"/>
                  </a:lnTo>
                  <a:lnTo>
                    <a:pt x="3738" y="1558"/>
                  </a:lnTo>
                  <a:lnTo>
                    <a:pt x="3745" y="1574"/>
                  </a:lnTo>
                  <a:lnTo>
                    <a:pt x="3752" y="1591"/>
                  </a:lnTo>
                  <a:lnTo>
                    <a:pt x="3757" y="1608"/>
                  </a:lnTo>
                  <a:lnTo>
                    <a:pt x="3762" y="1625"/>
                  </a:lnTo>
                  <a:lnTo>
                    <a:pt x="3766" y="1643"/>
                  </a:lnTo>
                  <a:lnTo>
                    <a:pt x="3770" y="1661"/>
                  </a:lnTo>
                  <a:lnTo>
                    <a:pt x="3773" y="1679"/>
                  </a:lnTo>
                  <a:lnTo>
                    <a:pt x="3776" y="1698"/>
                  </a:lnTo>
                  <a:lnTo>
                    <a:pt x="3777" y="1716"/>
                  </a:lnTo>
                  <a:lnTo>
                    <a:pt x="3778" y="1735"/>
                  </a:lnTo>
                  <a:lnTo>
                    <a:pt x="3779" y="1754"/>
                  </a:lnTo>
                  <a:lnTo>
                    <a:pt x="3779" y="1754"/>
                  </a:lnTo>
                  <a:lnTo>
                    <a:pt x="3778" y="1782"/>
                  </a:lnTo>
                  <a:lnTo>
                    <a:pt x="3776" y="1808"/>
                  </a:lnTo>
                  <a:lnTo>
                    <a:pt x="3772" y="1836"/>
                  </a:lnTo>
                  <a:lnTo>
                    <a:pt x="3766" y="1862"/>
                  </a:lnTo>
                  <a:lnTo>
                    <a:pt x="5665" y="2906"/>
                  </a:lnTo>
                  <a:lnTo>
                    <a:pt x="5665" y="2906"/>
                  </a:lnTo>
                  <a:lnTo>
                    <a:pt x="5682" y="2889"/>
                  </a:lnTo>
                  <a:lnTo>
                    <a:pt x="5700" y="2874"/>
                  </a:lnTo>
                  <a:lnTo>
                    <a:pt x="5719" y="2860"/>
                  </a:lnTo>
                  <a:lnTo>
                    <a:pt x="5738" y="2847"/>
                  </a:lnTo>
                  <a:lnTo>
                    <a:pt x="5758" y="2834"/>
                  </a:lnTo>
                  <a:lnTo>
                    <a:pt x="5779" y="2823"/>
                  </a:lnTo>
                  <a:lnTo>
                    <a:pt x="5800" y="2812"/>
                  </a:lnTo>
                  <a:lnTo>
                    <a:pt x="5821" y="2802"/>
                  </a:lnTo>
                  <a:lnTo>
                    <a:pt x="5844" y="2793"/>
                  </a:lnTo>
                  <a:lnTo>
                    <a:pt x="5867" y="2786"/>
                  </a:lnTo>
                  <a:lnTo>
                    <a:pt x="5890" y="2779"/>
                  </a:lnTo>
                  <a:lnTo>
                    <a:pt x="5913" y="2774"/>
                  </a:lnTo>
                  <a:lnTo>
                    <a:pt x="5937" y="2770"/>
                  </a:lnTo>
                  <a:lnTo>
                    <a:pt x="5963" y="2767"/>
                  </a:lnTo>
                  <a:lnTo>
                    <a:pt x="5987" y="2765"/>
                  </a:lnTo>
                  <a:lnTo>
                    <a:pt x="6012" y="2764"/>
                  </a:lnTo>
                  <a:lnTo>
                    <a:pt x="6012" y="2764"/>
                  </a:lnTo>
                  <a:lnTo>
                    <a:pt x="6038" y="2765"/>
                  </a:lnTo>
                  <a:lnTo>
                    <a:pt x="6063" y="2767"/>
                  </a:lnTo>
                  <a:lnTo>
                    <a:pt x="6088" y="2770"/>
                  </a:lnTo>
                  <a:lnTo>
                    <a:pt x="6112" y="2774"/>
                  </a:lnTo>
                  <a:lnTo>
                    <a:pt x="6137" y="2779"/>
                  </a:lnTo>
                  <a:lnTo>
                    <a:pt x="6160" y="2787"/>
                  </a:lnTo>
                  <a:lnTo>
                    <a:pt x="6183" y="2794"/>
                  </a:lnTo>
                  <a:lnTo>
                    <a:pt x="6205" y="2803"/>
                  </a:lnTo>
                  <a:lnTo>
                    <a:pt x="6227" y="2813"/>
                  </a:lnTo>
                  <a:lnTo>
                    <a:pt x="6250" y="2824"/>
                  </a:lnTo>
                  <a:lnTo>
                    <a:pt x="6270" y="2836"/>
                  </a:lnTo>
                  <a:lnTo>
                    <a:pt x="6291" y="2849"/>
                  </a:lnTo>
                  <a:lnTo>
                    <a:pt x="6310" y="2863"/>
                  </a:lnTo>
                  <a:lnTo>
                    <a:pt x="6329" y="2878"/>
                  </a:lnTo>
                  <a:lnTo>
                    <a:pt x="6347" y="2893"/>
                  </a:lnTo>
                  <a:lnTo>
                    <a:pt x="6363" y="2910"/>
                  </a:lnTo>
                  <a:lnTo>
                    <a:pt x="6380" y="2927"/>
                  </a:lnTo>
                  <a:lnTo>
                    <a:pt x="6396" y="2945"/>
                  </a:lnTo>
                  <a:lnTo>
                    <a:pt x="6411" y="2964"/>
                  </a:lnTo>
                  <a:lnTo>
                    <a:pt x="6425" y="2984"/>
                  </a:lnTo>
                  <a:lnTo>
                    <a:pt x="6437" y="3004"/>
                  </a:lnTo>
                  <a:lnTo>
                    <a:pt x="6450" y="3024"/>
                  </a:lnTo>
                  <a:lnTo>
                    <a:pt x="6460" y="3046"/>
                  </a:lnTo>
                  <a:lnTo>
                    <a:pt x="6471" y="3068"/>
                  </a:lnTo>
                  <a:lnTo>
                    <a:pt x="6479" y="3090"/>
                  </a:lnTo>
                  <a:lnTo>
                    <a:pt x="6488" y="3114"/>
                  </a:lnTo>
                  <a:lnTo>
                    <a:pt x="6494" y="3137"/>
                  </a:lnTo>
                  <a:lnTo>
                    <a:pt x="6499" y="3161"/>
                  </a:lnTo>
                  <a:lnTo>
                    <a:pt x="6504" y="3185"/>
                  </a:lnTo>
                  <a:lnTo>
                    <a:pt x="6507" y="3211"/>
                  </a:lnTo>
                  <a:lnTo>
                    <a:pt x="6509" y="3236"/>
                  </a:lnTo>
                  <a:lnTo>
                    <a:pt x="6510" y="3261"/>
                  </a:lnTo>
                  <a:lnTo>
                    <a:pt x="6510" y="3261"/>
                  </a:lnTo>
                  <a:lnTo>
                    <a:pt x="6509" y="3287"/>
                  </a:lnTo>
                  <a:lnTo>
                    <a:pt x="6507" y="3312"/>
                  </a:lnTo>
                  <a:lnTo>
                    <a:pt x="6504" y="3337"/>
                  </a:lnTo>
                  <a:lnTo>
                    <a:pt x="6499" y="3361"/>
                  </a:lnTo>
                  <a:lnTo>
                    <a:pt x="6494" y="3386"/>
                  </a:lnTo>
                  <a:lnTo>
                    <a:pt x="6488" y="3409"/>
                  </a:lnTo>
                  <a:lnTo>
                    <a:pt x="6479" y="3432"/>
                  </a:lnTo>
                  <a:lnTo>
                    <a:pt x="6471" y="3455"/>
                  </a:lnTo>
                  <a:lnTo>
                    <a:pt x="6460" y="3477"/>
                  </a:lnTo>
                  <a:lnTo>
                    <a:pt x="6450" y="3498"/>
                  </a:lnTo>
                  <a:lnTo>
                    <a:pt x="6437" y="3520"/>
                  </a:lnTo>
                  <a:lnTo>
                    <a:pt x="6425" y="3540"/>
                  </a:lnTo>
                  <a:lnTo>
                    <a:pt x="6411" y="3559"/>
                  </a:lnTo>
                  <a:lnTo>
                    <a:pt x="6396" y="3578"/>
                  </a:lnTo>
                  <a:lnTo>
                    <a:pt x="6380" y="3595"/>
                  </a:lnTo>
                  <a:lnTo>
                    <a:pt x="6363" y="3613"/>
                  </a:lnTo>
                  <a:lnTo>
                    <a:pt x="6347" y="3629"/>
                  </a:lnTo>
                  <a:lnTo>
                    <a:pt x="6329" y="3645"/>
                  </a:lnTo>
                  <a:lnTo>
                    <a:pt x="6310" y="3660"/>
                  </a:lnTo>
                  <a:lnTo>
                    <a:pt x="6291" y="3673"/>
                  </a:lnTo>
                  <a:lnTo>
                    <a:pt x="6270" y="3687"/>
                  </a:lnTo>
                  <a:lnTo>
                    <a:pt x="6250" y="3699"/>
                  </a:lnTo>
                  <a:lnTo>
                    <a:pt x="6227" y="3710"/>
                  </a:lnTo>
                  <a:lnTo>
                    <a:pt x="6205" y="3720"/>
                  </a:lnTo>
                  <a:lnTo>
                    <a:pt x="6183" y="3728"/>
                  </a:lnTo>
                  <a:lnTo>
                    <a:pt x="6160" y="3737"/>
                  </a:lnTo>
                  <a:lnTo>
                    <a:pt x="6137" y="3743"/>
                  </a:lnTo>
                  <a:lnTo>
                    <a:pt x="6112" y="3749"/>
                  </a:lnTo>
                  <a:lnTo>
                    <a:pt x="6088" y="3754"/>
                  </a:lnTo>
                  <a:lnTo>
                    <a:pt x="6063" y="3757"/>
                  </a:lnTo>
                  <a:lnTo>
                    <a:pt x="6038" y="3759"/>
                  </a:lnTo>
                  <a:lnTo>
                    <a:pt x="6012" y="3759"/>
                  </a:lnTo>
                  <a:lnTo>
                    <a:pt x="6012" y="3759"/>
                  </a:lnTo>
                  <a:lnTo>
                    <a:pt x="5982" y="3758"/>
                  </a:lnTo>
                  <a:lnTo>
                    <a:pt x="5952" y="3756"/>
                  </a:lnTo>
                  <a:lnTo>
                    <a:pt x="5924" y="3752"/>
                  </a:lnTo>
                  <a:lnTo>
                    <a:pt x="5895" y="3745"/>
                  </a:lnTo>
                  <a:lnTo>
                    <a:pt x="5868" y="3737"/>
                  </a:lnTo>
                  <a:lnTo>
                    <a:pt x="5840" y="3728"/>
                  </a:lnTo>
                  <a:lnTo>
                    <a:pt x="5814" y="3718"/>
                  </a:lnTo>
                  <a:lnTo>
                    <a:pt x="5788" y="3705"/>
                  </a:lnTo>
                  <a:lnTo>
                    <a:pt x="4454" y="5427"/>
                  </a:lnTo>
                  <a:lnTo>
                    <a:pt x="4454" y="5427"/>
                  </a:lnTo>
                  <a:lnTo>
                    <a:pt x="4464" y="5442"/>
                  </a:lnTo>
                  <a:lnTo>
                    <a:pt x="4474" y="5457"/>
                  </a:lnTo>
                  <a:lnTo>
                    <a:pt x="4483" y="5473"/>
                  </a:lnTo>
                  <a:lnTo>
                    <a:pt x="4492" y="5490"/>
                  </a:lnTo>
                  <a:lnTo>
                    <a:pt x="4500" y="5507"/>
                  </a:lnTo>
                  <a:lnTo>
                    <a:pt x="4508" y="5524"/>
                  </a:lnTo>
                  <a:lnTo>
                    <a:pt x="4514" y="5542"/>
                  </a:lnTo>
                  <a:lnTo>
                    <a:pt x="4520" y="5560"/>
                  </a:lnTo>
                  <a:lnTo>
                    <a:pt x="4526" y="5578"/>
                  </a:lnTo>
                  <a:lnTo>
                    <a:pt x="4531" y="5595"/>
                  </a:lnTo>
                  <a:lnTo>
                    <a:pt x="4534" y="5614"/>
                  </a:lnTo>
                  <a:lnTo>
                    <a:pt x="4538" y="5633"/>
                  </a:lnTo>
                  <a:lnTo>
                    <a:pt x="4540" y="5652"/>
                  </a:lnTo>
                  <a:lnTo>
                    <a:pt x="4542" y="5671"/>
                  </a:lnTo>
                  <a:lnTo>
                    <a:pt x="4544" y="5691"/>
                  </a:lnTo>
                  <a:lnTo>
                    <a:pt x="4544" y="5710"/>
                  </a:lnTo>
                  <a:lnTo>
                    <a:pt x="4544" y="5710"/>
                  </a:lnTo>
                  <a:lnTo>
                    <a:pt x="4544" y="5737"/>
                  </a:lnTo>
                  <a:lnTo>
                    <a:pt x="4541" y="5762"/>
                  </a:lnTo>
                  <a:lnTo>
                    <a:pt x="4538" y="5786"/>
                  </a:lnTo>
                  <a:lnTo>
                    <a:pt x="4534" y="5811"/>
                  </a:lnTo>
                  <a:lnTo>
                    <a:pt x="4528" y="5835"/>
                  </a:lnTo>
                  <a:lnTo>
                    <a:pt x="4521" y="5859"/>
                  </a:lnTo>
                  <a:lnTo>
                    <a:pt x="4514" y="5882"/>
                  </a:lnTo>
                  <a:lnTo>
                    <a:pt x="4504" y="5904"/>
                  </a:lnTo>
                  <a:lnTo>
                    <a:pt x="4495" y="5927"/>
                  </a:lnTo>
                  <a:lnTo>
                    <a:pt x="4483" y="5948"/>
                  </a:lnTo>
                  <a:lnTo>
                    <a:pt x="4472" y="5969"/>
                  </a:lnTo>
                  <a:lnTo>
                    <a:pt x="4459" y="5989"/>
                  </a:lnTo>
                  <a:lnTo>
                    <a:pt x="4444" y="6009"/>
                  </a:lnTo>
                  <a:lnTo>
                    <a:pt x="4430" y="6027"/>
                  </a:lnTo>
                  <a:lnTo>
                    <a:pt x="4415" y="6046"/>
                  </a:lnTo>
                  <a:lnTo>
                    <a:pt x="4398" y="6063"/>
                  </a:lnTo>
                  <a:lnTo>
                    <a:pt x="4381" y="6079"/>
                  </a:lnTo>
                  <a:lnTo>
                    <a:pt x="4362" y="6094"/>
                  </a:lnTo>
                  <a:lnTo>
                    <a:pt x="4344" y="6109"/>
                  </a:lnTo>
                  <a:lnTo>
                    <a:pt x="4324" y="6124"/>
                  </a:lnTo>
                  <a:lnTo>
                    <a:pt x="4304" y="6136"/>
                  </a:lnTo>
                  <a:lnTo>
                    <a:pt x="4283" y="6148"/>
                  </a:lnTo>
                  <a:lnTo>
                    <a:pt x="4262" y="6160"/>
                  </a:lnTo>
                  <a:lnTo>
                    <a:pt x="4240" y="6169"/>
                  </a:lnTo>
                  <a:lnTo>
                    <a:pt x="4218" y="6179"/>
                  </a:lnTo>
                  <a:lnTo>
                    <a:pt x="4194" y="6186"/>
                  </a:lnTo>
                  <a:lnTo>
                    <a:pt x="4170" y="6192"/>
                  </a:lnTo>
                  <a:lnTo>
                    <a:pt x="4146" y="6199"/>
                  </a:lnTo>
                  <a:lnTo>
                    <a:pt x="4122" y="6203"/>
                  </a:lnTo>
                  <a:lnTo>
                    <a:pt x="4097" y="6206"/>
                  </a:lnTo>
                  <a:lnTo>
                    <a:pt x="4072" y="6208"/>
                  </a:lnTo>
                  <a:lnTo>
                    <a:pt x="4046" y="6208"/>
                  </a:lnTo>
                  <a:lnTo>
                    <a:pt x="4046" y="6208"/>
                  </a:lnTo>
                  <a:lnTo>
                    <a:pt x="4021" y="6208"/>
                  </a:lnTo>
                  <a:lnTo>
                    <a:pt x="3995" y="6206"/>
                  </a:lnTo>
                  <a:lnTo>
                    <a:pt x="3971" y="6203"/>
                  </a:lnTo>
                  <a:lnTo>
                    <a:pt x="3946" y="6199"/>
                  </a:lnTo>
                  <a:lnTo>
                    <a:pt x="3922" y="6192"/>
                  </a:lnTo>
                  <a:lnTo>
                    <a:pt x="3898" y="6186"/>
                  </a:lnTo>
                  <a:lnTo>
                    <a:pt x="3875" y="6179"/>
                  </a:lnTo>
                  <a:lnTo>
                    <a:pt x="3853" y="6169"/>
                  </a:lnTo>
                  <a:lnTo>
                    <a:pt x="3831" y="6160"/>
                  </a:lnTo>
                  <a:lnTo>
                    <a:pt x="3810" y="6148"/>
                  </a:lnTo>
                  <a:lnTo>
                    <a:pt x="3789" y="6136"/>
                  </a:lnTo>
                  <a:lnTo>
                    <a:pt x="3769" y="6124"/>
                  </a:lnTo>
                  <a:lnTo>
                    <a:pt x="3748" y="6109"/>
                  </a:lnTo>
                  <a:lnTo>
                    <a:pt x="3729" y="6094"/>
                  </a:lnTo>
                  <a:lnTo>
                    <a:pt x="3712" y="6079"/>
                  </a:lnTo>
                  <a:lnTo>
                    <a:pt x="3695" y="6063"/>
                  </a:lnTo>
                  <a:lnTo>
                    <a:pt x="3678" y="6046"/>
                  </a:lnTo>
                  <a:lnTo>
                    <a:pt x="3662" y="6027"/>
                  </a:lnTo>
                  <a:lnTo>
                    <a:pt x="3647" y="6009"/>
                  </a:lnTo>
                  <a:lnTo>
                    <a:pt x="3634" y="5989"/>
                  </a:lnTo>
                  <a:lnTo>
                    <a:pt x="3621" y="5969"/>
                  </a:lnTo>
                  <a:lnTo>
                    <a:pt x="3608" y="5948"/>
                  </a:lnTo>
                  <a:lnTo>
                    <a:pt x="3598" y="5927"/>
                  </a:lnTo>
                  <a:lnTo>
                    <a:pt x="3588" y="5904"/>
                  </a:lnTo>
                  <a:lnTo>
                    <a:pt x="3579" y="5882"/>
                  </a:lnTo>
                  <a:lnTo>
                    <a:pt x="3571" y="5859"/>
                  </a:lnTo>
                  <a:lnTo>
                    <a:pt x="3564" y="5835"/>
                  </a:lnTo>
                  <a:lnTo>
                    <a:pt x="3559" y="5811"/>
                  </a:lnTo>
                  <a:lnTo>
                    <a:pt x="3554" y="5786"/>
                  </a:lnTo>
                  <a:lnTo>
                    <a:pt x="3551" y="5762"/>
                  </a:lnTo>
                  <a:lnTo>
                    <a:pt x="3549" y="5737"/>
                  </a:lnTo>
                  <a:lnTo>
                    <a:pt x="3548" y="5710"/>
                  </a:lnTo>
                  <a:lnTo>
                    <a:pt x="3548" y="5710"/>
                  </a:lnTo>
                  <a:lnTo>
                    <a:pt x="3549" y="5685"/>
                  </a:lnTo>
                  <a:lnTo>
                    <a:pt x="3551" y="5660"/>
                  </a:lnTo>
                  <a:lnTo>
                    <a:pt x="3554" y="5636"/>
                  </a:lnTo>
                  <a:lnTo>
                    <a:pt x="3559" y="5610"/>
                  </a:lnTo>
                  <a:lnTo>
                    <a:pt x="3564" y="5587"/>
                  </a:lnTo>
                  <a:lnTo>
                    <a:pt x="3571" y="5563"/>
                  </a:lnTo>
                  <a:lnTo>
                    <a:pt x="3579" y="5540"/>
                  </a:lnTo>
                  <a:lnTo>
                    <a:pt x="3588" y="5517"/>
                  </a:lnTo>
                  <a:lnTo>
                    <a:pt x="3598" y="5495"/>
                  </a:lnTo>
                  <a:lnTo>
                    <a:pt x="3608" y="5474"/>
                  </a:lnTo>
                  <a:lnTo>
                    <a:pt x="3621" y="5453"/>
                  </a:lnTo>
                  <a:lnTo>
                    <a:pt x="3634" y="5433"/>
                  </a:lnTo>
                  <a:lnTo>
                    <a:pt x="3647" y="5413"/>
                  </a:lnTo>
                  <a:lnTo>
                    <a:pt x="3662" y="5394"/>
                  </a:lnTo>
                  <a:lnTo>
                    <a:pt x="3678" y="5376"/>
                  </a:lnTo>
                  <a:lnTo>
                    <a:pt x="3695" y="5359"/>
                  </a:lnTo>
                  <a:lnTo>
                    <a:pt x="3712" y="5342"/>
                  </a:lnTo>
                  <a:lnTo>
                    <a:pt x="3729" y="5327"/>
                  </a:lnTo>
                  <a:lnTo>
                    <a:pt x="3748" y="5312"/>
                  </a:lnTo>
                  <a:lnTo>
                    <a:pt x="3769" y="5298"/>
                  </a:lnTo>
                  <a:lnTo>
                    <a:pt x="3789" y="5286"/>
                  </a:lnTo>
                  <a:lnTo>
                    <a:pt x="3810" y="5274"/>
                  </a:lnTo>
                  <a:lnTo>
                    <a:pt x="3831" y="5262"/>
                  </a:lnTo>
                  <a:lnTo>
                    <a:pt x="3853" y="5253"/>
                  </a:lnTo>
                  <a:lnTo>
                    <a:pt x="3875" y="5243"/>
                  </a:lnTo>
                  <a:lnTo>
                    <a:pt x="3898" y="5236"/>
                  </a:lnTo>
                  <a:lnTo>
                    <a:pt x="3922" y="5229"/>
                  </a:lnTo>
                  <a:lnTo>
                    <a:pt x="3946" y="5223"/>
                  </a:lnTo>
                  <a:lnTo>
                    <a:pt x="3971" y="5219"/>
                  </a:lnTo>
                  <a:lnTo>
                    <a:pt x="3995" y="5216"/>
                  </a:lnTo>
                  <a:lnTo>
                    <a:pt x="4021" y="5214"/>
                  </a:lnTo>
                  <a:lnTo>
                    <a:pt x="4046" y="5213"/>
                  </a:lnTo>
                  <a:lnTo>
                    <a:pt x="4046" y="5213"/>
                  </a:lnTo>
                  <a:lnTo>
                    <a:pt x="4079" y="5214"/>
                  </a:lnTo>
                  <a:lnTo>
                    <a:pt x="4109" y="5217"/>
                  </a:lnTo>
                  <a:lnTo>
                    <a:pt x="4140" y="5222"/>
                  </a:lnTo>
                  <a:lnTo>
                    <a:pt x="4170" y="5229"/>
                  </a:lnTo>
                  <a:lnTo>
                    <a:pt x="4200" y="5237"/>
                  </a:lnTo>
                  <a:lnTo>
                    <a:pt x="4228" y="5248"/>
                  </a:lnTo>
                  <a:lnTo>
                    <a:pt x="4256" y="5259"/>
                  </a:lnTo>
                  <a:lnTo>
                    <a:pt x="4282" y="5273"/>
                  </a:lnTo>
                  <a:lnTo>
                    <a:pt x="5613" y="3556"/>
                  </a:lnTo>
                  <a:lnTo>
                    <a:pt x="5613" y="3556"/>
                  </a:lnTo>
                  <a:lnTo>
                    <a:pt x="5601" y="3541"/>
                  </a:lnTo>
                  <a:lnTo>
                    <a:pt x="5591" y="3525"/>
                  </a:lnTo>
                  <a:lnTo>
                    <a:pt x="5581" y="3508"/>
                  </a:lnTo>
                  <a:lnTo>
                    <a:pt x="5572" y="3491"/>
                  </a:lnTo>
                  <a:lnTo>
                    <a:pt x="5563" y="3474"/>
                  </a:lnTo>
                  <a:lnTo>
                    <a:pt x="5555" y="3456"/>
                  </a:lnTo>
                  <a:lnTo>
                    <a:pt x="5547" y="3438"/>
                  </a:lnTo>
                  <a:lnTo>
                    <a:pt x="5541" y="3419"/>
                  </a:lnTo>
                  <a:lnTo>
                    <a:pt x="5535" y="3400"/>
                  </a:lnTo>
                  <a:lnTo>
                    <a:pt x="5529" y="3381"/>
                  </a:lnTo>
                  <a:lnTo>
                    <a:pt x="5525" y="3362"/>
                  </a:lnTo>
                  <a:lnTo>
                    <a:pt x="5521" y="3342"/>
                  </a:lnTo>
                  <a:lnTo>
                    <a:pt x="5518" y="3322"/>
                  </a:lnTo>
                  <a:lnTo>
                    <a:pt x="5517" y="3302"/>
                  </a:lnTo>
                  <a:lnTo>
                    <a:pt x="5515" y="3282"/>
                  </a:lnTo>
                  <a:lnTo>
                    <a:pt x="5515" y="3261"/>
                  </a:lnTo>
                  <a:lnTo>
                    <a:pt x="5515" y="3261"/>
                  </a:lnTo>
                  <a:lnTo>
                    <a:pt x="5515" y="3240"/>
                  </a:lnTo>
                  <a:lnTo>
                    <a:pt x="5517" y="3219"/>
                  </a:lnTo>
                  <a:lnTo>
                    <a:pt x="5519" y="3199"/>
                  </a:lnTo>
                  <a:lnTo>
                    <a:pt x="5522" y="3179"/>
                  </a:lnTo>
                  <a:lnTo>
                    <a:pt x="5525" y="3158"/>
                  </a:lnTo>
                  <a:lnTo>
                    <a:pt x="5530" y="3139"/>
                  </a:lnTo>
                  <a:lnTo>
                    <a:pt x="5536" y="3119"/>
                  </a:lnTo>
                  <a:lnTo>
                    <a:pt x="5542" y="3100"/>
                  </a:lnTo>
                  <a:lnTo>
                    <a:pt x="3666" y="2069"/>
                  </a:lnTo>
                  <a:lnTo>
                    <a:pt x="3666" y="2069"/>
                  </a:lnTo>
                  <a:lnTo>
                    <a:pt x="3648" y="2089"/>
                  </a:lnTo>
                  <a:lnTo>
                    <a:pt x="3629" y="2109"/>
                  </a:lnTo>
                  <a:lnTo>
                    <a:pt x="3609" y="2127"/>
                  </a:lnTo>
                  <a:lnTo>
                    <a:pt x="3589" y="2145"/>
                  </a:lnTo>
                  <a:lnTo>
                    <a:pt x="3567" y="2161"/>
                  </a:lnTo>
                  <a:lnTo>
                    <a:pt x="3545" y="2175"/>
                  </a:lnTo>
                  <a:lnTo>
                    <a:pt x="3522" y="2189"/>
                  </a:lnTo>
                  <a:lnTo>
                    <a:pt x="3498" y="2202"/>
                  </a:lnTo>
                  <a:lnTo>
                    <a:pt x="3472" y="2213"/>
                  </a:lnTo>
                  <a:lnTo>
                    <a:pt x="3447" y="2223"/>
                  </a:lnTo>
                  <a:lnTo>
                    <a:pt x="3421" y="2231"/>
                  </a:lnTo>
                  <a:lnTo>
                    <a:pt x="3394" y="2239"/>
                  </a:lnTo>
                  <a:lnTo>
                    <a:pt x="3367" y="2244"/>
                  </a:lnTo>
                  <a:lnTo>
                    <a:pt x="3338" y="2248"/>
                  </a:lnTo>
                  <a:lnTo>
                    <a:pt x="3310" y="2250"/>
                  </a:lnTo>
                  <a:lnTo>
                    <a:pt x="3281" y="2251"/>
                  </a:lnTo>
                  <a:lnTo>
                    <a:pt x="3281" y="2251"/>
                  </a:lnTo>
                  <a:lnTo>
                    <a:pt x="3250" y="2250"/>
                  </a:lnTo>
                  <a:lnTo>
                    <a:pt x="3219" y="2248"/>
                  </a:lnTo>
                  <a:lnTo>
                    <a:pt x="3190" y="2243"/>
                  </a:lnTo>
                  <a:lnTo>
                    <a:pt x="3160" y="2236"/>
                  </a:lnTo>
                  <a:lnTo>
                    <a:pt x="3131" y="2228"/>
                  </a:lnTo>
                  <a:lnTo>
                    <a:pt x="3103" y="2219"/>
                  </a:lnTo>
                  <a:lnTo>
                    <a:pt x="3076" y="2207"/>
                  </a:lnTo>
                  <a:lnTo>
                    <a:pt x="3049" y="2194"/>
                  </a:lnTo>
                  <a:lnTo>
                    <a:pt x="3024" y="2180"/>
                  </a:lnTo>
                  <a:lnTo>
                    <a:pt x="2999" y="2164"/>
                  </a:lnTo>
                  <a:lnTo>
                    <a:pt x="2976" y="2146"/>
                  </a:lnTo>
                  <a:lnTo>
                    <a:pt x="2953" y="2128"/>
                  </a:lnTo>
                  <a:lnTo>
                    <a:pt x="2932" y="2108"/>
                  </a:lnTo>
                  <a:lnTo>
                    <a:pt x="2911" y="2087"/>
                  </a:lnTo>
                  <a:lnTo>
                    <a:pt x="2893" y="2065"/>
                  </a:lnTo>
                  <a:lnTo>
                    <a:pt x="2875" y="2041"/>
                  </a:lnTo>
                  <a:lnTo>
                    <a:pt x="2289" y="3643"/>
                  </a:lnTo>
                  <a:lnTo>
                    <a:pt x="1580" y="2933"/>
                  </a:lnTo>
                  <a:lnTo>
                    <a:pt x="1580" y="2933"/>
                  </a:lnTo>
                  <a:lnTo>
                    <a:pt x="1559" y="2952"/>
                  </a:lnTo>
                  <a:lnTo>
                    <a:pt x="1539" y="2969"/>
                  </a:lnTo>
                  <a:lnTo>
                    <a:pt x="1517" y="2986"/>
                  </a:lnTo>
                  <a:lnTo>
                    <a:pt x="1496" y="3001"/>
                  </a:lnTo>
                  <a:lnTo>
                    <a:pt x="1473" y="3015"/>
                  </a:lnTo>
                  <a:lnTo>
                    <a:pt x="1450" y="3027"/>
                  </a:lnTo>
                  <a:lnTo>
                    <a:pt x="1427" y="3039"/>
                  </a:lnTo>
                  <a:lnTo>
                    <a:pt x="1402" y="3048"/>
                  </a:lnTo>
                  <a:lnTo>
                    <a:pt x="1378" y="3058"/>
                  </a:lnTo>
                  <a:lnTo>
                    <a:pt x="1354" y="3065"/>
                  </a:lnTo>
                  <a:lnTo>
                    <a:pt x="1329" y="3073"/>
                  </a:lnTo>
                  <a:lnTo>
                    <a:pt x="1304" y="3078"/>
                  </a:lnTo>
                  <a:lnTo>
                    <a:pt x="1279" y="3082"/>
                  </a:lnTo>
                  <a:lnTo>
                    <a:pt x="1254" y="3085"/>
                  </a:lnTo>
                  <a:lnTo>
                    <a:pt x="1227" y="3087"/>
                  </a:lnTo>
                  <a:lnTo>
                    <a:pt x="1202" y="3087"/>
                  </a:lnTo>
                  <a:lnTo>
                    <a:pt x="1202" y="3087"/>
                  </a:lnTo>
                  <a:lnTo>
                    <a:pt x="1177" y="3087"/>
                  </a:lnTo>
                  <a:lnTo>
                    <a:pt x="1150" y="3085"/>
                  </a:lnTo>
                  <a:lnTo>
                    <a:pt x="1125" y="3082"/>
                  </a:lnTo>
                  <a:lnTo>
                    <a:pt x="1100" y="3078"/>
                  </a:lnTo>
                  <a:lnTo>
                    <a:pt x="1074" y="3073"/>
                  </a:lnTo>
                  <a:lnTo>
                    <a:pt x="1050" y="3066"/>
                  </a:lnTo>
                  <a:lnTo>
                    <a:pt x="1025" y="3058"/>
                  </a:lnTo>
                  <a:lnTo>
                    <a:pt x="1001" y="3049"/>
                  </a:lnTo>
                  <a:lnTo>
                    <a:pt x="976" y="3039"/>
                  </a:lnTo>
                  <a:lnTo>
                    <a:pt x="953" y="3027"/>
                  </a:lnTo>
                  <a:lnTo>
                    <a:pt x="930" y="3015"/>
                  </a:lnTo>
                  <a:lnTo>
                    <a:pt x="908" y="3001"/>
                  </a:lnTo>
                  <a:lnTo>
                    <a:pt x="886" y="2986"/>
                  </a:lnTo>
                  <a:lnTo>
                    <a:pt x="865" y="2969"/>
                  </a:lnTo>
                  <a:lnTo>
                    <a:pt x="844" y="2952"/>
                  </a:lnTo>
                  <a:lnTo>
                    <a:pt x="824" y="2933"/>
                  </a:lnTo>
                  <a:lnTo>
                    <a:pt x="824" y="2933"/>
                  </a:lnTo>
                  <a:lnTo>
                    <a:pt x="803" y="2913"/>
                  </a:lnTo>
                  <a:lnTo>
                    <a:pt x="786" y="2893"/>
                  </a:lnTo>
                  <a:lnTo>
                    <a:pt x="769" y="2871"/>
                  </a:lnTo>
                  <a:lnTo>
                    <a:pt x="753" y="2849"/>
                  </a:lnTo>
                  <a:lnTo>
                    <a:pt x="738" y="2827"/>
                  </a:lnTo>
                  <a:lnTo>
                    <a:pt x="725" y="2804"/>
                  </a:lnTo>
                  <a:lnTo>
                    <a:pt x="713" y="2779"/>
                  </a:lnTo>
                  <a:lnTo>
                    <a:pt x="702" y="2756"/>
                  </a:lnTo>
                  <a:lnTo>
                    <a:pt x="693" y="2731"/>
                  </a:lnTo>
                  <a:lnTo>
                    <a:pt x="684" y="2707"/>
                  </a:lnTo>
                  <a:lnTo>
                    <a:pt x="677" y="2681"/>
                  </a:lnTo>
                  <a:lnTo>
                    <a:pt x="672" y="2656"/>
                  </a:lnTo>
                  <a:lnTo>
                    <a:pt x="666" y="2630"/>
                  </a:lnTo>
                  <a:lnTo>
                    <a:pt x="663" y="2604"/>
                  </a:lnTo>
                  <a:lnTo>
                    <a:pt x="661" y="2578"/>
                  </a:lnTo>
                  <a:lnTo>
                    <a:pt x="660" y="2553"/>
                  </a:lnTo>
                  <a:lnTo>
                    <a:pt x="660" y="2526"/>
                  </a:lnTo>
                  <a:lnTo>
                    <a:pt x="662" y="2500"/>
                  </a:lnTo>
                  <a:lnTo>
                    <a:pt x="664" y="2475"/>
                  </a:lnTo>
                  <a:lnTo>
                    <a:pt x="669" y="2448"/>
                  </a:lnTo>
                  <a:lnTo>
                    <a:pt x="674" y="2423"/>
                  </a:lnTo>
                  <a:lnTo>
                    <a:pt x="680" y="2398"/>
                  </a:lnTo>
                  <a:lnTo>
                    <a:pt x="687" y="2372"/>
                  </a:lnTo>
                  <a:lnTo>
                    <a:pt x="697" y="2348"/>
                  </a:lnTo>
                  <a:lnTo>
                    <a:pt x="708" y="2323"/>
                  </a:lnTo>
                  <a:lnTo>
                    <a:pt x="718" y="2300"/>
                  </a:lnTo>
                  <a:lnTo>
                    <a:pt x="731" y="2275"/>
                  </a:lnTo>
                  <a:lnTo>
                    <a:pt x="745" y="2253"/>
                  </a:lnTo>
                  <a:lnTo>
                    <a:pt x="760" y="2230"/>
                  </a:lnTo>
                  <a:lnTo>
                    <a:pt x="776" y="2209"/>
                  </a:lnTo>
                  <a:lnTo>
                    <a:pt x="794" y="2188"/>
                  </a:lnTo>
                  <a:lnTo>
                    <a:pt x="813" y="2167"/>
                  </a:lnTo>
                  <a:lnTo>
                    <a:pt x="813" y="2167"/>
                  </a:lnTo>
                  <a:close/>
                  <a:moveTo>
                    <a:pt x="4314" y="5710"/>
                  </a:moveTo>
                  <a:lnTo>
                    <a:pt x="4314" y="5710"/>
                  </a:lnTo>
                  <a:lnTo>
                    <a:pt x="4314" y="5697"/>
                  </a:lnTo>
                  <a:lnTo>
                    <a:pt x="4313" y="5684"/>
                  </a:lnTo>
                  <a:lnTo>
                    <a:pt x="4312" y="5670"/>
                  </a:lnTo>
                  <a:lnTo>
                    <a:pt x="4308" y="5657"/>
                  </a:lnTo>
                  <a:lnTo>
                    <a:pt x="4305" y="5644"/>
                  </a:lnTo>
                  <a:lnTo>
                    <a:pt x="4302" y="5631"/>
                  </a:lnTo>
                  <a:lnTo>
                    <a:pt x="4298" y="5619"/>
                  </a:lnTo>
                  <a:lnTo>
                    <a:pt x="4293" y="5607"/>
                  </a:lnTo>
                  <a:lnTo>
                    <a:pt x="4287" y="5594"/>
                  </a:lnTo>
                  <a:lnTo>
                    <a:pt x="4282" y="5583"/>
                  </a:lnTo>
                  <a:lnTo>
                    <a:pt x="4268" y="5561"/>
                  </a:lnTo>
                  <a:lnTo>
                    <a:pt x="4252" y="5541"/>
                  </a:lnTo>
                  <a:lnTo>
                    <a:pt x="4236" y="5522"/>
                  </a:lnTo>
                  <a:lnTo>
                    <a:pt x="4217" y="5504"/>
                  </a:lnTo>
                  <a:lnTo>
                    <a:pt x="4196" y="5489"/>
                  </a:lnTo>
                  <a:lnTo>
                    <a:pt x="4173" y="5475"/>
                  </a:lnTo>
                  <a:lnTo>
                    <a:pt x="4162" y="5469"/>
                  </a:lnTo>
                  <a:lnTo>
                    <a:pt x="4150" y="5464"/>
                  </a:lnTo>
                  <a:lnTo>
                    <a:pt x="4139" y="5459"/>
                  </a:lnTo>
                  <a:lnTo>
                    <a:pt x="4126" y="5455"/>
                  </a:lnTo>
                  <a:lnTo>
                    <a:pt x="4113" y="5451"/>
                  </a:lnTo>
                  <a:lnTo>
                    <a:pt x="4101" y="5449"/>
                  </a:lnTo>
                  <a:lnTo>
                    <a:pt x="4087" y="5446"/>
                  </a:lnTo>
                  <a:lnTo>
                    <a:pt x="4073" y="5445"/>
                  </a:lnTo>
                  <a:lnTo>
                    <a:pt x="4060" y="5444"/>
                  </a:lnTo>
                  <a:lnTo>
                    <a:pt x="4046" y="5443"/>
                  </a:lnTo>
                  <a:lnTo>
                    <a:pt x="4046" y="5443"/>
                  </a:lnTo>
                  <a:lnTo>
                    <a:pt x="4032" y="5444"/>
                  </a:lnTo>
                  <a:lnTo>
                    <a:pt x="4018" y="5445"/>
                  </a:lnTo>
                  <a:lnTo>
                    <a:pt x="4006" y="5446"/>
                  </a:lnTo>
                  <a:lnTo>
                    <a:pt x="3992" y="5449"/>
                  </a:lnTo>
                  <a:lnTo>
                    <a:pt x="3979" y="5451"/>
                  </a:lnTo>
                  <a:lnTo>
                    <a:pt x="3967" y="5455"/>
                  </a:lnTo>
                  <a:lnTo>
                    <a:pt x="3954" y="5459"/>
                  </a:lnTo>
                  <a:lnTo>
                    <a:pt x="3942" y="5464"/>
                  </a:lnTo>
                  <a:lnTo>
                    <a:pt x="3930" y="5469"/>
                  </a:lnTo>
                  <a:lnTo>
                    <a:pt x="3918" y="5475"/>
                  </a:lnTo>
                  <a:lnTo>
                    <a:pt x="3896" y="5489"/>
                  </a:lnTo>
                  <a:lnTo>
                    <a:pt x="3876" y="5504"/>
                  </a:lnTo>
                  <a:lnTo>
                    <a:pt x="3857" y="5522"/>
                  </a:lnTo>
                  <a:lnTo>
                    <a:pt x="3839" y="5541"/>
                  </a:lnTo>
                  <a:lnTo>
                    <a:pt x="3824" y="5561"/>
                  </a:lnTo>
                  <a:lnTo>
                    <a:pt x="3811" y="5583"/>
                  </a:lnTo>
                  <a:lnTo>
                    <a:pt x="3804" y="5594"/>
                  </a:lnTo>
                  <a:lnTo>
                    <a:pt x="3799" y="5607"/>
                  </a:lnTo>
                  <a:lnTo>
                    <a:pt x="3795" y="5619"/>
                  </a:lnTo>
                  <a:lnTo>
                    <a:pt x="3791" y="5631"/>
                  </a:lnTo>
                  <a:lnTo>
                    <a:pt x="3786" y="5644"/>
                  </a:lnTo>
                  <a:lnTo>
                    <a:pt x="3783" y="5657"/>
                  </a:lnTo>
                  <a:lnTo>
                    <a:pt x="3781" y="5670"/>
                  </a:lnTo>
                  <a:lnTo>
                    <a:pt x="3780" y="5684"/>
                  </a:lnTo>
                  <a:lnTo>
                    <a:pt x="3779" y="5697"/>
                  </a:lnTo>
                  <a:lnTo>
                    <a:pt x="3778" y="5710"/>
                  </a:lnTo>
                  <a:lnTo>
                    <a:pt x="3778" y="5710"/>
                  </a:lnTo>
                  <a:lnTo>
                    <a:pt x="3779" y="5725"/>
                  </a:lnTo>
                  <a:lnTo>
                    <a:pt x="3780" y="5738"/>
                  </a:lnTo>
                  <a:lnTo>
                    <a:pt x="3781" y="5752"/>
                  </a:lnTo>
                  <a:lnTo>
                    <a:pt x="3783" y="5765"/>
                  </a:lnTo>
                  <a:lnTo>
                    <a:pt x="3786" y="5778"/>
                  </a:lnTo>
                  <a:lnTo>
                    <a:pt x="3791" y="5791"/>
                  </a:lnTo>
                  <a:lnTo>
                    <a:pt x="3795" y="5803"/>
                  </a:lnTo>
                  <a:lnTo>
                    <a:pt x="3799" y="5815"/>
                  </a:lnTo>
                  <a:lnTo>
                    <a:pt x="3804" y="5826"/>
                  </a:lnTo>
                  <a:lnTo>
                    <a:pt x="3811" y="5838"/>
                  </a:lnTo>
                  <a:lnTo>
                    <a:pt x="3824" y="5860"/>
                  </a:lnTo>
                  <a:lnTo>
                    <a:pt x="3839" y="5881"/>
                  </a:lnTo>
                  <a:lnTo>
                    <a:pt x="3857" y="5900"/>
                  </a:lnTo>
                  <a:lnTo>
                    <a:pt x="3876" y="5917"/>
                  </a:lnTo>
                  <a:lnTo>
                    <a:pt x="3896" y="5933"/>
                  </a:lnTo>
                  <a:lnTo>
                    <a:pt x="3918" y="5947"/>
                  </a:lnTo>
                  <a:lnTo>
                    <a:pt x="3930" y="5952"/>
                  </a:lnTo>
                  <a:lnTo>
                    <a:pt x="3942" y="5957"/>
                  </a:lnTo>
                  <a:lnTo>
                    <a:pt x="3954" y="5962"/>
                  </a:lnTo>
                  <a:lnTo>
                    <a:pt x="3967" y="5967"/>
                  </a:lnTo>
                  <a:lnTo>
                    <a:pt x="3979" y="5970"/>
                  </a:lnTo>
                  <a:lnTo>
                    <a:pt x="3992" y="5973"/>
                  </a:lnTo>
                  <a:lnTo>
                    <a:pt x="4006" y="5976"/>
                  </a:lnTo>
                  <a:lnTo>
                    <a:pt x="4018" y="5977"/>
                  </a:lnTo>
                  <a:lnTo>
                    <a:pt x="4032" y="5978"/>
                  </a:lnTo>
                  <a:lnTo>
                    <a:pt x="4046" y="5978"/>
                  </a:lnTo>
                  <a:lnTo>
                    <a:pt x="4046" y="5978"/>
                  </a:lnTo>
                  <a:lnTo>
                    <a:pt x="4060" y="5978"/>
                  </a:lnTo>
                  <a:lnTo>
                    <a:pt x="4073" y="5977"/>
                  </a:lnTo>
                  <a:lnTo>
                    <a:pt x="4087" y="5976"/>
                  </a:lnTo>
                  <a:lnTo>
                    <a:pt x="4101" y="5973"/>
                  </a:lnTo>
                  <a:lnTo>
                    <a:pt x="4113" y="5970"/>
                  </a:lnTo>
                  <a:lnTo>
                    <a:pt x="4126" y="5967"/>
                  </a:lnTo>
                  <a:lnTo>
                    <a:pt x="4139" y="5962"/>
                  </a:lnTo>
                  <a:lnTo>
                    <a:pt x="4150" y="5957"/>
                  </a:lnTo>
                  <a:lnTo>
                    <a:pt x="4162" y="5952"/>
                  </a:lnTo>
                  <a:lnTo>
                    <a:pt x="4173" y="5947"/>
                  </a:lnTo>
                  <a:lnTo>
                    <a:pt x="4196" y="5933"/>
                  </a:lnTo>
                  <a:lnTo>
                    <a:pt x="4217" y="5917"/>
                  </a:lnTo>
                  <a:lnTo>
                    <a:pt x="4236" y="5900"/>
                  </a:lnTo>
                  <a:lnTo>
                    <a:pt x="4252" y="5881"/>
                  </a:lnTo>
                  <a:lnTo>
                    <a:pt x="4268" y="5860"/>
                  </a:lnTo>
                  <a:lnTo>
                    <a:pt x="4282" y="5838"/>
                  </a:lnTo>
                  <a:lnTo>
                    <a:pt x="4287" y="5826"/>
                  </a:lnTo>
                  <a:lnTo>
                    <a:pt x="4293" y="5815"/>
                  </a:lnTo>
                  <a:lnTo>
                    <a:pt x="4298" y="5803"/>
                  </a:lnTo>
                  <a:lnTo>
                    <a:pt x="4302" y="5791"/>
                  </a:lnTo>
                  <a:lnTo>
                    <a:pt x="4305" y="5778"/>
                  </a:lnTo>
                  <a:lnTo>
                    <a:pt x="4308" y="5765"/>
                  </a:lnTo>
                  <a:lnTo>
                    <a:pt x="4312" y="5752"/>
                  </a:lnTo>
                  <a:lnTo>
                    <a:pt x="4313" y="5738"/>
                  </a:lnTo>
                  <a:lnTo>
                    <a:pt x="4314" y="5725"/>
                  </a:lnTo>
                  <a:lnTo>
                    <a:pt x="4314" y="5710"/>
                  </a:lnTo>
                  <a:lnTo>
                    <a:pt x="4314" y="5710"/>
                  </a:lnTo>
                  <a:close/>
                  <a:moveTo>
                    <a:pt x="5744" y="3261"/>
                  </a:moveTo>
                  <a:lnTo>
                    <a:pt x="5744" y="3261"/>
                  </a:lnTo>
                  <a:lnTo>
                    <a:pt x="5744" y="3275"/>
                  </a:lnTo>
                  <a:lnTo>
                    <a:pt x="5746" y="3289"/>
                  </a:lnTo>
                  <a:lnTo>
                    <a:pt x="5748" y="3302"/>
                  </a:lnTo>
                  <a:lnTo>
                    <a:pt x="5750" y="3315"/>
                  </a:lnTo>
                  <a:lnTo>
                    <a:pt x="5753" y="3329"/>
                  </a:lnTo>
                  <a:lnTo>
                    <a:pt x="5756" y="3341"/>
                  </a:lnTo>
                  <a:lnTo>
                    <a:pt x="5760" y="3353"/>
                  </a:lnTo>
                  <a:lnTo>
                    <a:pt x="5766" y="3366"/>
                  </a:lnTo>
                  <a:lnTo>
                    <a:pt x="5771" y="3377"/>
                  </a:lnTo>
                  <a:lnTo>
                    <a:pt x="5777" y="3389"/>
                  </a:lnTo>
                  <a:lnTo>
                    <a:pt x="5790" y="3411"/>
                  </a:lnTo>
                  <a:lnTo>
                    <a:pt x="5806" y="3432"/>
                  </a:lnTo>
                  <a:lnTo>
                    <a:pt x="5823" y="3451"/>
                  </a:lnTo>
                  <a:lnTo>
                    <a:pt x="5841" y="3468"/>
                  </a:lnTo>
                  <a:lnTo>
                    <a:pt x="5863" y="3484"/>
                  </a:lnTo>
                  <a:lnTo>
                    <a:pt x="5885" y="3497"/>
                  </a:lnTo>
                  <a:lnTo>
                    <a:pt x="5896" y="3503"/>
                  </a:lnTo>
                  <a:lnTo>
                    <a:pt x="5908" y="3508"/>
                  </a:lnTo>
                  <a:lnTo>
                    <a:pt x="5921" y="3513"/>
                  </a:lnTo>
                  <a:lnTo>
                    <a:pt x="5932" y="3517"/>
                  </a:lnTo>
                  <a:lnTo>
                    <a:pt x="5945" y="3521"/>
                  </a:lnTo>
                  <a:lnTo>
                    <a:pt x="5959" y="3524"/>
                  </a:lnTo>
                  <a:lnTo>
                    <a:pt x="5971" y="3526"/>
                  </a:lnTo>
                  <a:lnTo>
                    <a:pt x="5985" y="3528"/>
                  </a:lnTo>
                  <a:lnTo>
                    <a:pt x="5999" y="3529"/>
                  </a:lnTo>
                  <a:lnTo>
                    <a:pt x="6012" y="3529"/>
                  </a:lnTo>
                  <a:lnTo>
                    <a:pt x="6012" y="3529"/>
                  </a:lnTo>
                  <a:lnTo>
                    <a:pt x="6026" y="3529"/>
                  </a:lnTo>
                  <a:lnTo>
                    <a:pt x="6040" y="3528"/>
                  </a:lnTo>
                  <a:lnTo>
                    <a:pt x="6053" y="3526"/>
                  </a:lnTo>
                  <a:lnTo>
                    <a:pt x="6066" y="3524"/>
                  </a:lnTo>
                  <a:lnTo>
                    <a:pt x="6079" y="3521"/>
                  </a:lnTo>
                  <a:lnTo>
                    <a:pt x="6091" y="3517"/>
                  </a:lnTo>
                  <a:lnTo>
                    <a:pt x="6104" y="3513"/>
                  </a:lnTo>
                  <a:lnTo>
                    <a:pt x="6117" y="3508"/>
                  </a:lnTo>
                  <a:lnTo>
                    <a:pt x="6128" y="3503"/>
                  </a:lnTo>
                  <a:lnTo>
                    <a:pt x="6140" y="3497"/>
                  </a:lnTo>
                  <a:lnTo>
                    <a:pt x="6162" y="3484"/>
                  </a:lnTo>
                  <a:lnTo>
                    <a:pt x="6182" y="3468"/>
                  </a:lnTo>
                  <a:lnTo>
                    <a:pt x="6201" y="3451"/>
                  </a:lnTo>
                  <a:lnTo>
                    <a:pt x="6219" y="3432"/>
                  </a:lnTo>
                  <a:lnTo>
                    <a:pt x="6234" y="3411"/>
                  </a:lnTo>
                  <a:lnTo>
                    <a:pt x="6247" y="3389"/>
                  </a:lnTo>
                  <a:lnTo>
                    <a:pt x="6254" y="3377"/>
                  </a:lnTo>
                  <a:lnTo>
                    <a:pt x="6259" y="3366"/>
                  </a:lnTo>
                  <a:lnTo>
                    <a:pt x="6263" y="3353"/>
                  </a:lnTo>
                  <a:lnTo>
                    <a:pt x="6267" y="3341"/>
                  </a:lnTo>
                  <a:lnTo>
                    <a:pt x="6272" y="3329"/>
                  </a:lnTo>
                  <a:lnTo>
                    <a:pt x="6275" y="3315"/>
                  </a:lnTo>
                  <a:lnTo>
                    <a:pt x="6277" y="3302"/>
                  </a:lnTo>
                  <a:lnTo>
                    <a:pt x="6279" y="3289"/>
                  </a:lnTo>
                  <a:lnTo>
                    <a:pt x="6280" y="3275"/>
                  </a:lnTo>
                  <a:lnTo>
                    <a:pt x="6280" y="3261"/>
                  </a:lnTo>
                  <a:lnTo>
                    <a:pt x="6280" y="3261"/>
                  </a:lnTo>
                  <a:lnTo>
                    <a:pt x="6280" y="3248"/>
                  </a:lnTo>
                  <a:lnTo>
                    <a:pt x="6279" y="3234"/>
                  </a:lnTo>
                  <a:lnTo>
                    <a:pt x="6277" y="3221"/>
                  </a:lnTo>
                  <a:lnTo>
                    <a:pt x="6275" y="3207"/>
                  </a:lnTo>
                  <a:lnTo>
                    <a:pt x="6272" y="3195"/>
                  </a:lnTo>
                  <a:lnTo>
                    <a:pt x="6267" y="3182"/>
                  </a:lnTo>
                  <a:lnTo>
                    <a:pt x="6263" y="3170"/>
                  </a:lnTo>
                  <a:lnTo>
                    <a:pt x="6259" y="3157"/>
                  </a:lnTo>
                  <a:lnTo>
                    <a:pt x="6254" y="3145"/>
                  </a:lnTo>
                  <a:lnTo>
                    <a:pt x="6247" y="3134"/>
                  </a:lnTo>
                  <a:lnTo>
                    <a:pt x="6234" y="3112"/>
                  </a:lnTo>
                  <a:lnTo>
                    <a:pt x="6219" y="3092"/>
                  </a:lnTo>
                  <a:lnTo>
                    <a:pt x="6201" y="3073"/>
                  </a:lnTo>
                  <a:lnTo>
                    <a:pt x="6182" y="3055"/>
                  </a:lnTo>
                  <a:lnTo>
                    <a:pt x="6162" y="3040"/>
                  </a:lnTo>
                  <a:lnTo>
                    <a:pt x="6140" y="3026"/>
                  </a:lnTo>
                  <a:lnTo>
                    <a:pt x="6128" y="3020"/>
                  </a:lnTo>
                  <a:lnTo>
                    <a:pt x="6117" y="3015"/>
                  </a:lnTo>
                  <a:lnTo>
                    <a:pt x="6104" y="3010"/>
                  </a:lnTo>
                  <a:lnTo>
                    <a:pt x="6091" y="3006"/>
                  </a:lnTo>
                  <a:lnTo>
                    <a:pt x="6079" y="3002"/>
                  </a:lnTo>
                  <a:lnTo>
                    <a:pt x="6066" y="2999"/>
                  </a:lnTo>
                  <a:lnTo>
                    <a:pt x="6053" y="2997"/>
                  </a:lnTo>
                  <a:lnTo>
                    <a:pt x="6040" y="2996"/>
                  </a:lnTo>
                  <a:lnTo>
                    <a:pt x="6026" y="2995"/>
                  </a:lnTo>
                  <a:lnTo>
                    <a:pt x="6012" y="2993"/>
                  </a:lnTo>
                  <a:lnTo>
                    <a:pt x="6012" y="2993"/>
                  </a:lnTo>
                  <a:lnTo>
                    <a:pt x="5999" y="2995"/>
                  </a:lnTo>
                  <a:lnTo>
                    <a:pt x="5985" y="2996"/>
                  </a:lnTo>
                  <a:lnTo>
                    <a:pt x="5971" y="2997"/>
                  </a:lnTo>
                  <a:lnTo>
                    <a:pt x="5959" y="2999"/>
                  </a:lnTo>
                  <a:lnTo>
                    <a:pt x="5945" y="3002"/>
                  </a:lnTo>
                  <a:lnTo>
                    <a:pt x="5932" y="3006"/>
                  </a:lnTo>
                  <a:lnTo>
                    <a:pt x="5921" y="3010"/>
                  </a:lnTo>
                  <a:lnTo>
                    <a:pt x="5908" y="3015"/>
                  </a:lnTo>
                  <a:lnTo>
                    <a:pt x="5896" y="3020"/>
                  </a:lnTo>
                  <a:lnTo>
                    <a:pt x="5885" y="3026"/>
                  </a:lnTo>
                  <a:lnTo>
                    <a:pt x="5863" y="3040"/>
                  </a:lnTo>
                  <a:lnTo>
                    <a:pt x="5841" y="3055"/>
                  </a:lnTo>
                  <a:lnTo>
                    <a:pt x="5823" y="3073"/>
                  </a:lnTo>
                  <a:lnTo>
                    <a:pt x="5806" y="3092"/>
                  </a:lnTo>
                  <a:lnTo>
                    <a:pt x="5790" y="3112"/>
                  </a:lnTo>
                  <a:lnTo>
                    <a:pt x="5777" y="3134"/>
                  </a:lnTo>
                  <a:lnTo>
                    <a:pt x="5771" y="3145"/>
                  </a:lnTo>
                  <a:lnTo>
                    <a:pt x="5766" y="3157"/>
                  </a:lnTo>
                  <a:lnTo>
                    <a:pt x="5760" y="3170"/>
                  </a:lnTo>
                  <a:lnTo>
                    <a:pt x="5756" y="3182"/>
                  </a:lnTo>
                  <a:lnTo>
                    <a:pt x="5753" y="3195"/>
                  </a:lnTo>
                  <a:lnTo>
                    <a:pt x="5750" y="3207"/>
                  </a:lnTo>
                  <a:lnTo>
                    <a:pt x="5748" y="3221"/>
                  </a:lnTo>
                  <a:lnTo>
                    <a:pt x="5746" y="3234"/>
                  </a:lnTo>
                  <a:lnTo>
                    <a:pt x="5744" y="3248"/>
                  </a:lnTo>
                  <a:lnTo>
                    <a:pt x="5744" y="3261"/>
                  </a:lnTo>
                  <a:lnTo>
                    <a:pt x="5744" y="3261"/>
                  </a:lnTo>
                  <a:close/>
                  <a:moveTo>
                    <a:pt x="1417" y="2771"/>
                  </a:moveTo>
                  <a:lnTo>
                    <a:pt x="975" y="2330"/>
                  </a:lnTo>
                  <a:lnTo>
                    <a:pt x="975" y="2330"/>
                  </a:lnTo>
                  <a:lnTo>
                    <a:pt x="965" y="2342"/>
                  </a:lnTo>
                  <a:lnTo>
                    <a:pt x="955" y="2354"/>
                  </a:lnTo>
                  <a:lnTo>
                    <a:pt x="946" y="2366"/>
                  </a:lnTo>
                  <a:lnTo>
                    <a:pt x="937" y="2380"/>
                  </a:lnTo>
                  <a:lnTo>
                    <a:pt x="930" y="2393"/>
                  </a:lnTo>
                  <a:lnTo>
                    <a:pt x="923" y="2406"/>
                  </a:lnTo>
                  <a:lnTo>
                    <a:pt x="916" y="2420"/>
                  </a:lnTo>
                  <a:lnTo>
                    <a:pt x="910" y="2434"/>
                  </a:lnTo>
                  <a:lnTo>
                    <a:pt x="906" y="2448"/>
                  </a:lnTo>
                  <a:lnTo>
                    <a:pt x="900" y="2462"/>
                  </a:lnTo>
                  <a:lnTo>
                    <a:pt x="897" y="2477"/>
                  </a:lnTo>
                  <a:lnTo>
                    <a:pt x="894" y="2492"/>
                  </a:lnTo>
                  <a:lnTo>
                    <a:pt x="892" y="2506"/>
                  </a:lnTo>
                  <a:lnTo>
                    <a:pt x="891" y="2521"/>
                  </a:lnTo>
                  <a:lnTo>
                    <a:pt x="890" y="2536"/>
                  </a:lnTo>
                  <a:lnTo>
                    <a:pt x="890" y="2551"/>
                  </a:lnTo>
                  <a:lnTo>
                    <a:pt x="891" y="2565"/>
                  </a:lnTo>
                  <a:lnTo>
                    <a:pt x="892" y="2581"/>
                  </a:lnTo>
                  <a:lnTo>
                    <a:pt x="894" y="2596"/>
                  </a:lnTo>
                  <a:lnTo>
                    <a:pt x="896" y="2610"/>
                  </a:lnTo>
                  <a:lnTo>
                    <a:pt x="900" y="2624"/>
                  </a:lnTo>
                  <a:lnTo>
                    <a:pt x="904" y="2639"/>
                  </a:lnTo>
                  <a:lnTo>
                    <a:pt x="909" y="2653"/>
                  </a:lnTo>
                  <a:lnTo>
                    <a:pt x="914" y="2668"/>
                  </a:lnTo>
                  <a:lnTo>
                    <a:pt x="921" y="2681"/>
                  </a:lnTo>
                  <a:lnTo>
                    <a:pt x="928" y="2695"/>
                  </a:lnTo>
                  <a:lnTo>
                    <a:pt x="935" y="2708"/>
                  </a:lnTo>
                  <a:lnTo>
                    <a:pt x="944" y="2721"/>
                  </a:lnTo>
                  <a:lnTo>
                    <a:pt x="952" y="2734"/>
                  </a:lnTo>
                  <a:lnTo>
                    <a:pt x="963" y="2746"/>
                  </a:lnTo>
                  <a:lnTo>
                    <a:pt x="972" y="2757"/>
                  </a:lnTo>
                  <a:lnTo>
                    <a:pt x="984" y="2769"/>
                  </a:lnTo>
                  <a:lnTo>
                    <a:pt x="984" y="2769"/>
                  </a:lnTo>
                  <a:lnTo>
                    <a:pt x="995" y="2779"/>
                  </a:lnTo>
                  <a:lnTo>
                    <a:pt x="1007" y="2790"/>
                  </a:lnTo>
                  <a:lnTo>
                    <a:pt x="1020" y="2799"/>
                  </a:lnTo>
                  <a:lnTo>
                    <a:pt x="1032" y="2808"/>
                  </a:lnTo>
                  <a:lnTo>
                    <a:pt x="1045" y="2815"/>
                  </a:lnTo>
                  <a:lnTo>
                    <a:pt x="1059" y="2823"/>
                  </a:lnTo>
                  <a:lnTo>
                    <a:pt x="1071" y="2829"/>
                  </a:lnTo>
                  <a:lnTo>
                    <a:pt x="1085" y="2835"/>
                  </a:lnTo>
                  <a:lnTo>
                    <a:pt x="1099" y="2841"/>
                  </a:lnTo>
                  <a:lnTo>
                    <a:pt x="1113" y="2845"/>
                  </a:lnTo>
                  <a:lnTo>
                    <a:pt x="1127" y="2849"/>
                  </a:lnTo>
                  <a:lnTo>
                    <a:pt x="1142" y="2852"/>
                  </a:lnTo>
                  <a:lnTo>
                    <a:pt x="1157" y="2854"/>
                  </a:lnTo>
                  <a:lnTo>
                    <a:pt x="1171" y="2856"/>
                  </a:lnTo>
                  <a:lnTo>
                    <a:pt x="1185" y="2857"/>
                  </a:lnTo>
                  <a:lnTo>
                    <a:pt x="1200" y="2857"/>
                  </a:lnTo>
                  <a:lnTo>
                    <a:pt x="1215" y="2857"/>
                  </a:lnTo>
                  <a:lnTo>
                    <a:pt x="1229" y="2856"/>
                  </a:lnTo>
                  <a:lnTo>
                    <a:pt x="1244" y="2854"/>
                  </a:lnTo>
                  <a:lnTo>
                    <a:pt x="1259" y="2852"/>
                  </a:lnTo>
                  <a:lnTo>
                    <a:pt x="1273" y="2849"/>
                  </a:lnTo>
                  <a:lnTo>
                    <a:pt x="1287" y="2845"/>
                  </a:lnTo>
                  <a:lnTo>
                    <a:pt x="1301" y="2841"/>
                  </a:lnTo>
                  <a:lnTo>
                    <a:pt x="1315" y="2836"/>
                  </a:lnTo>
                  <a:lnTo>
                    <a:pt x="1329" y="2830"/>
                  </a:lnTo>
                  <a:lnTo>
                    <a:pt x="1342" y="2824"/>
                  </a:lnTo>
                  <a:lnTo>
                    <a:pt x="1356" y="2816"/>
                  </a:lnTo>
                  <a:lnTo>
                    <a:pt x="1369" y="2809"/>
                  </a:lnTo>
                  <a:lnTo>
                    <a:pt x="1381" y="2801"/>
                  </a:lnTo>
                  <a:lnTo>
                    <a:pt x="1394" y="2791"/>
                  </a:lnTo>
                  <a:lnTo>
                    <a:pt x="1406" y="2782"/>
                  </a:lnTo>
                  <a:lnTo>
                    <a:pt x="1417" y="2771"/>
                  </a:lnTo>
                  <a:lnTo>
                    <a:pt x="1417" y="2771"/>
                  </a:lnTo>
                  <a:close/>
                  <a:moveTo>
                    <a:pt x="3281" y="1486"/>
                  </a:moveTo>
                  <a:lnTo>
                    <a:pt x="3281" y="1486"/>
                  </a:lnTo>
                  <a:lnTo>
                    <a:pt x="3268" y="1487"/>
                  </a:lnTo>
                  <a:lnTo>
                    <a:pt x="3254" y="1488"/>
                  </a:lnTo>
                  <a:lnTo>
                    <a:pt x="3240" y="1489"/>
                  </a:lnTo>
                  <a:lnTo>
                    <a:pt x="3228" y="1491"/>
                  </a:lnTo>
                  <a:lnTo>
                    <a:pt x="3214" y="1494"/>
                  </a:lnTo>
                  <a:lnTo>
                    <a:pt x="3201" y="1498"/>
                  </a:lnTo>
                  <a:lnTo>
                    <a:pt x="3189" y="1503"/>
                  </a:lnTo>
                  <a:lnTo>
                    <a:pt x="3177" y="1507"/>
                  </a:lnTo>
                  <a:lnTo>
                    <a:pt x="3165" y="1512"/>
                  </a:lnTo>
                  <a:lnTo>
                    <a:pt x="3154" y="1519"/>
                  </a:lnTo>
                  <a:lnTo>
                    <a:pt x="3132" y="1532"/>
                  </a:lnTo>
                  <a:lnTo>
                    <a:pt x="3111" y="1547"/>
                  </a:lnTo>
                  <a:lnTo>
                    <a:pt x="3092" y="1565"/>
                  </a:lnTo>
                  <a:lnTo>
                    <a:pt x="3075" y="1584"/>
                  </a:lnTo>
                  <a:lnTo>
                    <a:pt x="3059" y="1604"/>
                  </a:lnTo>
                  <a:lnTo>
                    <a:pt x="3045" y="1626"/>
                  </a:lnTo>
                  <a:lnTo>
                    <a:pt x="3040" y="1638"/>
                  </a:lnTo>
                  <a:lnTo>
                    <a:pt x="3035" y="1650"/>
                  </a:lnTo>
                  <a:lnTo>
                    <a:pt x="3029" y="1662"/>
                  </a:lnTo>
                  <a:lnTo>
                    <a:pt x="3025" y="1675"/>
                  </a:lnTo>
                  <a:lnTo>
                    <a:pt x="3022" y="1687"/>
                  </a:lnTo>
                  <a:lnTo>
                    <a:pt x="3019" y="1700"/>
                  </a:lnTo>
                  <a:lnTo>
                    <a:pt x="3017" y="1714"/>
                  </a:lnTo>
                  <a:lnTo>
                    <a:pt x="3015" y="1726"/>
                  </a:lnTo>
                  <a:lnTo>
                    <a:pt x="3014" y="1740"/>
                  </a:lnTo>
                  <a:lnTo>
                    <a:pt x="3014" y="1754"/>
                  </a:lnTo>
                  <a:lnTo>
                    <a:pt x="3014" y="1754"/>
                  </a:lnTo>
                  <a:lnTo>
                    <a:pt x="3014" y="1767"/>
                  </a:lnTo>
                  <a:lnTo>
                    <a:pt x="3015" y="1781"/>
                  </a:lnTo>
                  <a:lnTo>
                    <a:pt x="3017" y="1795"/>
                  </a:lnTo>
                  <a:lnTo>
                    <a:pt x="3019" y="1807"/>
                  </a:lnTo>
                  <a:lnTo>
                    <a:pt x="3022" y="1821"/>
                  </a:lnTo>
                  <a:lnTo>
                    <a:pt x="3025" y="1834"/>
                  </a:lnTo>
                  <a:lnTo>
                    <a:pt x="3029" y="1846"/>
                  </a:lnTo>
                  <a:lnTo>
                    <a:pt x="3035" y="1858"/>
                  </a:lnTo>
                  <a:lnTo>
                    <a:pt x="3040" y="1870"/>
                  </a:lnTo>
                  <a:lnTo>
                    <a:pt x="3045" y="1881"/>
                  </a:lnTo>
                  <a:lnTo>
                    <a:pt x="3059" y="1903"/>
                  </a:lnTo>
                  <a:lnTo>
                    <a:pt x="3075" y="1924"/>
                  </a:lnTo>
                  <a:lnTo>
                    <a:pt x="3092" y="1943"/>
                  </a:lnTo>
                  <a:lnTo>
                    <a:pt x="3111" y="1960"/>
                  </a:lnTo>
                  <a:lnTo>
                    <a:pt x="3132" y="1976"/>
                  </a:lnTo>
                  <a:lnTo>
                    <a:pt x="3154" y="1990"/>
                  </a:lnTo>
                  <a:lnTo>
                    <a:pt x="3165" y="1995"/>
                  </a:lnTo>
                  <a:lnTo>
                    <a:pt x="3177" y="2000"/>
                  </a:lnTo>
                  <a:lnTo>
                    <a:pt x="3189" y="2006"/>
                  </a:lnTo>
                  <a:lnTo>
                    <a:pt x="3201" y="2010"/>
                  </a:lnTo>
                  <a:lnTo>
                    <a:pt x="3214" y="2013"/>
                  </a:lnTo>
                  <a:lnTo>
                    <a:pt x="3228" y="2016"/>
                  </a:lnTo>
                  <a:lnTo>
                    <a:pt x="3240" y="2018"/>
                  </a:lnTo>
                  <a:lnTo>
                    <a:pt x="3254" y="2020"/>
                  </a:lnTo>
                  <a:lnTo>
                    <a:pt x="3268" y="2021"/>
                  </a:lnTo>
                  <a:lnTo>
                    <a:pt x="3281" y="2021"/>
                  </a:lnTo>
                  <a:lnTo>
                    <a:pt x="3281" y="2021"/>
                  </a:lnTo>
                  <a:lnTo>
                    <a:pt x="3295" y="2021"/>
                  </a:lnTo>
                  <a:lnTo>
                    <a:pt x="3309" y="2020"/>
                  </a:lnTo>
                  <a:lnTo>
                    <a:pt x="3321" y="2018"/>
                  </a:lnTo>
                  <a:lnTo>
                    <a:pt x="3335" y="2016"/>
                  </a:lnTo>
                  <a:lnTo>
                    <a:pt x="3348" y="2013"/>
                  </a:lnTo>
                  <a:lnTo>
                    <a:pt x="3360" y="2010"/>
                  </a:lnTo>
                  <a:lnTo>
                    <a:pt x="3373" y="2006"/>
                  </a:lnTo>
                  <a:lnTo>
                    <a:pt x="3385" y="2000"/>
                  </a:lnTo>
                  <a:lnTo>
                    <a:pt x="3397" y="1995"/>
                  </a:lnTo>
                  <a:lnTo>
                    <a:pt x="3409" y="1990"/>
                  </a:lnTo>
                  <a:lnTo>
                    <a:pt x="3431" y="1976"/>
                  </a:lnTo>
                  <a:lnTo>
                    <a:pt x="3451" y="1960"/>
                  </a:lnTo>
                  <a:lnTo>
                    <a:pt x="3470" y="1943"/>
                  </a:lnTo>
                  <a:lnTo>
                    <a:pt x="3488" y="1924"/>
                  </a:lnTo>
                  <a:lnTo>
                    <a:pt x="3503" y="1903"/>
                  </a:lnTo>
                  <a:lnTo>
                    <a:pt x="3516" y="1881"/>
                  </a:lnTo>
                  <a:lnTo>
                    <a:pt x="3523" y="1870"/>
                  </a:lnTo>
                  <a:lnTo>
                    <a:pt x="3528" y="1858"/>
                  </a:lnTo>
                  <a:lnTo>
                    <a:pt x="3532" y="1846"/>
                  </a:lnTo>
                  <a:lnTo>
                    <a:pt x="3537" y="1834"/>
                  </a:lnTo>
                  <a:lnTo>
                    <a:pt x="3541" y="1821"/>
                  </a:lnTo>
                  <a:lnTo>
                    <a:pt x="3544" y="1807"/>
                  </a:lnTo>
                  <a:lnTo>
                    <a:pt x="3546" y="1795"/>
                  </a:lnTo>
                  <a:lnTo>
                    <a:pt x="3547" y="1781"/>
                  </a:lnTo>
                  <a:lnTo>
                    <a:pt x="3548" y="1767"/>
                  </a:lnTo>
                  <a:lnTo>
                    <a:pt x="3549" y="1754"/>
                  </a:lnTo>
                  <a:lnTo>
                    <a:pt x="3549" y="1754"/>
                  </a:lnTo>
                  <a:lnTo>
                    <a:pt x="3548" y="1740"/>
                  </a:lnTo>
                  <a:lnTo>
                    <a:pt x="3547" y="1726"/>
                  </a:lnTo>
                  <a:lnTo>
                    <a:pt x="3546" y="1714"/>
                  </a:lnTo>
                  <a:lnTo>
                    <a:pt x="3544" y="1700"/>
                  </a:lnTo>
                  <a:lnTo>
                    <a:pt x="3541" y="1687"/>
                  </a:lnTo>
                  <a:lnTo>
                    <a:pt x="3537" y="1675"/>
                  </a:lnTo>
                  <a:lnTo>
                    <a:pt x="3532" y="1662"/>
                  </a:lnTo>
                  <a:lnTo>
                    <a:pt x="3528" y="1650"/>
                  </a:lnTo>
                  <a:lnTo>
                    <a:pt x="3523" y="1638"/>
                  </a:lnTo>
                  <a:lnTo>
                    <a:pt x="3516" y="1626"/>
                  </a:lnTo>
                  <a:lnTo>
                    <a:pt x="3503" y="1604"/>
                  </a:lnTo>
                  <a:lnTo>
                    <a:pt x="3488" y="1584"/>
                  </a:lnTo>
                  <a:lnTo>
                    <a:pt x="3470" y="1565"/>
                  </a:lnTo>
                  <a:lnTo>
                    <a:pt x="3451" y="1547"/>
                  </a:lnTo>
                  <a:lnTo>
                    <a:pt x="3431" y="1532"/>
                  </a:lnTo>
                  <a:lnTo>
                    <a:pt x="3409" y="1519"/>
                  </a:lnTo>
                  <a:lnTo>
                    <a:pt x="3397" y="1512"/>
                  </a:lnTo>
                  <a:lnTo>
                    <a:pt x="3385" y="1507"/>
                  </a:lnTo>
                  <a:lnTo>
                    <a:pt x="3373" y="1503"/>
                  </a:lnTo>
                  <a:lnTo>
                    <a:pt x="3360" y="1498"/>
                  </a:lnTo>
                  <a:lnTo>
                    <a:pt x="3348" y="1494"/>
                  </a:lnTo>
                  <a:lnTo>
                    <a:pt x="3335" y="1491"/>
                  </a:lnTo>
                  <a:lnTo>
                    <a:pt x="3321" y="1489"/>
                  </a:lnTo>
                  <a:lnTo>
                    <a:pt x="3309" y="1488"/>
                  </a:lnTo>
                  <a:lnTo>
                    <a:pt x="3295" y="1487"/>
                  </a:lnTo>
                  <a:lnTo>
                    <a:pt x="3281" y="1486"/>
                  </a:lnTo>
                  <a:lnTo>
                    <a:pt x="3281" y="1486"/>
                  </a:lnTo>
                  <a:close/>
                  <a:moveTo>
                    <a:pt x="2179" y="864"/>
                  </a:moveTo>
                  <a:lnTo>
                    <a:pt x="2840" y="1525"/>
                  </a:lnTo>
                  <a:lnTo>
                    <a:pt x="2840" y="1525"/>
                  </a:lnTo>
                  <a:lnTo>
                    <a:pt x="2854" y="1498"/>
                  </a:lnTo>
                  <a:lnTo>
                    <a:pt x="2871" y="1472"/>
                  </a:lnTo>
                  <a:lnTo>
                    <a:pt x="2889" y="1448"/>
                  </a:lnTo>
                  <a:lnTo>
                    <a:pt x="2909" y="1425"/>
                  </a:lnTo>
                  <a:lnTo>
                    <a:pt x="2930" y="1403"/>
                  </a:lnTo>
                  <a:lnTo>
                    <a:pt x="2952" y="1381"/>
                  </a:lnTo>
                  <a:lnTo>
                    <a:pt x="2976" y="1361"/>
                  </a:lnTo>
                  <a:lnTo>
                    <a:pt x="3000" y="1343"/>
                  </a:lnTo>
                  <a:lnTo>
                    <a:pt x="3026" y="1327"/>
                  </a:lnTo>
                  <a:lnTo>
                    <a:pt x="3053" y="1312"/>
                  </a:lnTo>
                  <a:lnTo>
                    <a:pt x="3081" y="1299"/>
                  </a:lnTo>
                  <a:lnTo>
                    <a:pt x="3109" y="1288"/>
                  </a:lnTo>
                  <a:lnTo>
                    <a:pt x="3139" y="1277"/>
                  </a:lnTo>
                  <a:lnTo>
                    <a:pt x="3170" y="1270"/>
                  </a:lnTo>
                  <a:lnTo>
                    <a:pt x="3200" y="1263"/>
                  </a:lnTo>
                  <a:lnTo>
                    <a:pt x="3232" y="1259"/>
                  </a:lnTo>
                  <a:lnTo>
                    <a:pt x="3214" y="1241"/>
                  </a:lnTo>
                  <a:lnTo>
                    <a:pt x="3304" y="1152"/>
                  </a:lnTo>
                  <a:lnTo>
                    <a:pt x="2597" y="446"/>
                  </a:lnTo>
                  <a:lnTo>
                    <a:pt x="2179" y="864"/>
                  </a:lnTo>
                  <a:close/>
                  <a:moveTo>
                    <a:pt x="2197" y="3226"/>
                  </a:moveTo>
                  <a:lnTo>
                    <a:pt x="2738" y="1748"/>
                  </a:lnTo>
                  <a:lnTo>
                    <a:pt x="1993" y="1003"/>
                  </a:lnTo>
                  <a:lnTo>
                    <a:pt x="502" y="1531"/>
                  </a:lnTo>
                  <a:lnTo>
                    <a:pt x="2197" y="3226"/>
                  </a:lnTo>
                  <a:close/>
                  <a:moveTo>
                    <a:pt x="2988" y="163"/>
                  </a:moveTo>
                  <a:lnTo>
                    <a:pt x="3663" y="838"/>
                  </a:lnTo>
                  <a:lnTo>
                    <a:pt x="3825" y="676"/>
                  </a:lnTo>
                  <a:lnTo>
                    <a:pt x="3151" y="0"/>
                  </a:lnTo>
                  <a:lnTo>
                    <a:pt x="2988" y="163"/>
                  </a:lnTo>
                  <a:close/>
                  <a:moveTo>
                    <a:pt x="5774" y="7581"/>
                  </a:moveTo>
                  <a:lnTo>
                    <a:pt x="2319" y="7581"/>
                  </a:lnTo>
                  <a:lnTo>
                    <a:pt x="2319" y="7122"/>
                  </a:lnTo>
                  <a:lnTo>
                    <a:pt x="3467" y="6817"/>
                  </a:lnTo>
                  <a:lnTo>
                    <a:pt x="3467" y="6224"/>
                  </a:lnTo>
                  <a:lnTo>
                    <a:pt x="4600" y="6224"/>
                  </a:lnTo>
                  <a:lnTo>
                    <a:pt x="4600" y="6810"/>
                  </a:lnTo>
                  <a:lnTo>
                    <a:pt x="5774" y="7115"/>
                  </a:lnTo>
                  <a:lnTo>
                    <a:pt x="5774" y="7581"/>
                  </a:lnTo>
                  <a:close/>
                  <a:moveTo>
                    <a:pt x="3696" y="6757"/>
                  </a:moveTo>
                  <a:lnTo>
                    <a:pt x="3719" y="6751"/>
                  </a:lnTo>
                  <a:lnTo>
                    <a:pt x="4371" y="6755"/>
                  </a:lnTo>
                  <a:lnTo>
                    <a:pt x="4371" y="6453"/>
                  </a:lnTo>
                  <a:lnTo>
                    <a:pt x="3696" y="6453"/>
                  </a:lnTo>
                  <a:lnTo>
                    <a:pt x="3696" y="6757"/>
                  </a:lnTo>
                  <a:close/>
                  <a:moveTo>
                    <a:pt x="5544" y="7293"/>
                  </a:moveTo>
                  <a:lnTo>
                    <a:pt x="4344" y="6981"/>
                  </a:lnTo>
                  <a:lnTo>
                    <a:pt x="3748" y="6981"/>
                  </a:lnTo>
                  <a:lnTo>
                    <a:pt x="2549" y="7298"/>
                  </a:lnTo>
                  <a:lnTo>
                    <a:pt x="2549" y="7351"/>
                  </a:lnTo>
                  <a:lnTo>
                    <a:pt x="5544" y="7351"/>
                  </a:lnTo>
                  <a:lnTo>
                    <a:pt x="5544" y="7293"/>
                  </a:lnTo>
                  <a:close/>
                </a:path>
              </a:pathLst>
            </a:custGeom>
            <a:solidFill>
              <a:schemeClr val="bg1"/>
            </a:solidFill>
            <a:ln>
              <a:noFill/>
            </a:ln>
          </p:spPr>
          <p:txBody>
            <a:bodyPr vert="horz" wrap="square" lIns="68580" tIns="34290" rIns="68580" bIns="34290" numCol="1" anchor="t" anchorCtr="0" compatLnSpc="1"/>
            <a:lstStyle/>
            <a:p>
              <a:endParaRPr lang="zh-CN" altLang="en-US" sz="1350">
                <a:solidFill>
                  <a:schemeClr val="accent1"/>
                </a:solidFill>
                <a:latin typeface="+mn-ea"/>
              </a:endParaRPr>
            </a:p>
          </p:txBody>
        </p:sp>
      </p:grpSp>
      <p:pic>
        <p:nvPicPr>
          <p:cNvPr id="3" name="图片 2"/>
          <p:cNvPicPr>
            <a:picLocks noChangeAspect="1"/>
          </p:cNvPicPr>
          <p:nvPr/>
        </p:nvPicPr>
        <p:blipFill>
          <a:blip r:embed="rId1"/>
          <a:stretch>
            <a:fillRect/>
          </a:stretch>
        </p:blipFill>
        <p:spPr>
          <a:xfrm>
            <a:off x="203200" y="1465580"/>
            <a:ext cx="3598545" cy="2656205"/>
          </a:xfrm>
          <a:prstGeom prst="rect">
            <a:avLst/>
          </a:prstGeom>
        </p:spPr>
      </p:pic>
      <p:sp>
        <p:nvSpPr>
          <p:cNvPr id="4" name="矩形 3"/>
          <p:cNvSpPr/>
          <p:nvPr/>
        </p:nvSpPr>
        <p:spPr>
          <a:xfrm>
            <a:off x="7042150" y="1541145"/>
            <a:ext cx="2188845" cy="583565"/>
          </a:xfrm>
          <a:prstGeom prst="rect">
            <a:avLst/>
          </a:prstGeom>
        </p:spPr>
        <p:txBody>
          <a:bodyPr wrap="square">
            <a:spAutoFit/>
          </a:bodyPr>
          <a:p>
            <a:pPr algn="l" fontAlgn="auto">
              <a:lnSpc>
                <a:spcPct val="10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（2）青春期是一个半幼稚、半成熟的时期。</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sp>
        <p:nvSpPr>
          <p:cNvPr id="15" name="矩形 14"/>
          <p:cNvSpPr/>
          <p:nvPr/>
        </p:nvSpPr>
        <p:spPr>
          <a:xfrm>
            <a:off x="7042150" y="3281680"/>
            <a:ext cx="2068830" cy="1076325"/>
          </a:xfrm>
          <a:prstGeom prst="rect">
            <a:avLst/>
          </a:prstGeom>
        </p:spPr>
        <p:txBody>
          <a:bodyPr wrap="square">
            <a:spAutoFit/>
          </a:bodyPr>
          <a:lstStyle/>
          <a:p>
            <a:pPr algn="l" fontAlgn="auto">
              <a:lnSpc>
                <a:spcPct val="10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（6）开始关注异性，喜欢和异性接近、交流，对异性同学产生好奇。</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sp>
        <p:nvSpPr>
          <p:cNvPr id="37" name="矩形 36"/>
          <p:cNvSpPr/>
          <p:nvPr/>
        </p:nvSpPr>
        <p:spPr>
          <a:xfrm>
            <a:off x="7102475" y="2460625"/>
            <a:ext cx="2068830" cy="583565"/>
          </a:xfrm>
          <a:prstGeom prst="rect">
            <a:avLst/>
          </a:prstGeom>
        </p:spPr>
        <p:txBody>
          <a:bodyPr wrap="square">
            <a:spAutoFit/>
          </a:bodyPr>
          <a:lstStyle/>
          <a:p>
            <a:pPr algn="l" fontAlgn="auto">
              <a:lnSpc>
                <a:spcPct val="10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（4）不愿总是受父母、师长的指挥。</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sp>
        <p:nvSpPr>
          <p:cNvPr id="38" name="矩形 37"/>
          <p:cNvSpPr/>
          <p:nvPr/>
        </p:nvSpPr>
        <p:spPr>
          <a:xfrm>
            <a:off x="4460240" y="2487930"/>
            <a:ext cx="2068830" cy="583565"/>
          </a:xfrm>
          <a:prstGeom prst="rect">
            <a:avLst/>
          </a:prstGeom>
        </p:spPr>
        <p:txBody>
          <a:bodyPr wrap="square">
            <a:spAutoFit/>
          </a:bodyPr>
          <a:lstStyle/>
          <a:p>
            <a:pPr algn="l" fontAlgn="auto">
              <a:lnSpc>
                <a:spcPct val="10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（3）觉得自己不再是小孩子了。</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sp>
        <p:nvSpPr>
          <p:cNvPr id="39" name="矩形 38"/>
          <p:cNvSpPr/>
          <p:nvPr/>
        </p:nvSpPr>
        <p:spPr>
          <a:xfrm>
            <a:off x="4460240" y="3375660"/>
            <a:ext cx="2068830" cy="1076325"/>
          </a:xfrm>
          <a:prstGeom prst="rect">
            <a:avLst/>
          </a:prstGeom>
        </p:spPr>
        <p:txBody>
          <a:bodyPr wrap="square">
            <a:spAutoFit/>
          </a:bodyPr>
          <a:lstStyle/>
          <a:p>
            <a:pPr algn="l" fontAlgn="auto">
              <a:lnSpc>
                <a:spcPct val="10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（5）独立性、自制力远比少年强，自我评价能力有了一定的提高。</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文本框 16"/>
          <p:cNvSpPr txBox="1"/>
          <p:nvPr/>
        </p:nvSpPr>
        <p:spPr>
          <a:xfrm>
            <a:off x="755375" y="450"/>
            <a:ext cx="2941983" cy="368300"/>
          </a:xfrm>
          <a:prstGeom prst="rect">
            <a:avLst/>
          </a:prstGeom>
          <a:noFill/>
        </p:spPr>
        <p:txBody>
          <a:bodyPr wrap="square" rtlCol="0">
            <a:spAutoFit/>
          </a:bodyPr>
          <a:lstStyle/>
          <a:p>
            <a:pPr algn="ctr"/>
            <a:r>
              <a:rPr lang="zh-CN" altLang="en-US" dirty="0">
                <a:solidFill>
                  <a:schemeClr val="tx1">
                    <a:lumMod val="75000"/>
                    <a:lumOff val="25000"/>
                  </a:schemeClr>
                </a:solidFill>
                <a:latin typeface="宋体" panose="02010600030101010101" pitchFamily="2" charset="-122"/>
                <a:ea typeface="宋体" panose="02010600030101010101" pitchFamily="2" charset="-122"/>
              </a:rPr>
              <a:t>四、青春期恋爱的原因</a:t>
            </a:r>
            <a:endParaRPr lang="zh-CN" altLang="en-US" dirty="0">
              <a:solidFill>
                <a:schemeClr val="tx1">
                  <a:lumMod val="75000"/>
                  <a:lumOff val="25000"/>
                </a:schemeClr>
              </a:solidFill>
              <a:latin typeface="宋体" panose="02010600030101010101" pitchFamily="2" charset="-122"/>
              <a:ea typeface="宋体" panose="02010600030101010101" pitchFamily="2" charset="-122"/>
            </a:endParaRPr>
          </a:p>
        </p:txBody>
      </p:sp>
      <p:sp>
        <p:nvSpPr>
          <p:cNvPr id="2" name="矩形 1"/>
          <p:cNvSpPr/>
          <p:nvPr/>
        </p:nvSpPr>
        <p:spPr>
          <a:xfrm>
            <a:off x="3488636" y="214201"/>
            <a:ext cx="5655365" cy="34289"/>
          </a:xfrm>
          <a:prstGeom prst="rect">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5" name="直接连接符 4"/>
          <p:cNvCxnSpPr/>
          <p:nvPr/>
        </p:nvCxnSpPr>
        <p:spPr>
          <a:xfrm>
            <a:off x="3508079" y="2332108"/>
            <a:ext cx="2162960" cy="0"/>
          </a:xfrm>
          <a:prstGeom prst="line">
            <a:avLst/>
          </a:prstGeom>
          <a:ln w="57150">
            <a:solidFill>
              <a:schemeClr val="bg1">
                <a:lumMod val="8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4562732" y="1242197"/>
            <a:ext cx="0" cy="2269187"/>
          </a:xfrm>
          <a:prstGeom prst="line">
            <a:avLst/>
          </a:prstGeom>
          <a:ln w="57150">
            <a:solidFill>
              <a:schemeClr val="bg1">
                <a:lumMod val="8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7" name="Rectangle 42"/>
          <p:cNvSpPr/>
          <p:nvPr/>
        </p:nvSpPr>
        <p:spPr>
          <a:xfrm>
            <a:off x="3521414" y="2562188"/>
            <a:ext cx="724835" cy="724835"/>
          </a:xfrm>
          <a:prstGeom prst="rect">
            <a:avLst/>
          </a:prstGeom>
          <a:solidFill>
            <a:srgbClr val="FACD89"/>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sz="1350" dirty="0">
              <a:cs typeface="+mn-ea"/>
              <a:sym typeface="+mn-lt"/>
            </a:endParaRPr>
          </a:p>
        </p:txBody>
      </p:sp>
      <p:sp>
        <p:nvSpPr>
          <p:cNvPr id="8" name="Rectangle 33"/>
          <p:cNvSpPr/>
          <p:nvPr/>
        </p:nvSpPr>
        <p:spPr>
          <a:xfrm>
            <a:off x="3508079" y="1359157"/>
            <a:ext cx="724835" cy="724835"/>
          </a:xfrm>
          <a:prstGeom prst="rect">
            <a:avLst/>
          </a:prstGeom>
          <a:solidFill>
            <a:srgbClr val="FACD89"/>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sz="1350">
              <a:cs typeface="+mn-ea"/>
              <a:sym typeface="+mn-lt"/>
            </a:endParaRPr>
          </a:p>
        </p:txBody>
      </p:sp>
      <p:sp>
        <p:nvSpPr>
          <p:cNvPr id="9" name="Rectangle 29"/>
          <p:cNvSpPr/>
          <p:nvPr/>
        </p:nvSpPr>
        <p:spPr>
          <a:xfrm>
            <a:off x="4883045" y="1359157"/>
            <a:ext cx="724835" cy="724835"/>
          </a:xfrm>
          <a:prstGeom prst="rect">
            <a:avLst/>
          </a:prstGeom>
          <a:solidFill>
            <a:srgbClr val="FACD89"/>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sz="1350">
              <a:cs typeface="+mn-ea"/>
              <a:sym typeface="+mn-lt"/>
            </a:endParaRPr>
          </a:p>
        </p:txBody>
      </p:sp>
      <p:sp>
        <p:nvSpPr>
          <p:cNvPr id="10" name="Shape 2784"/>
          <p:cNvSpPr/>
          <p:nvPr/>
        </p:nvSpPr>
        <p:spPr>
          <a:xfrm>
            <a:off x="5026727" y="1502267"/>
            <a:ext cx="437472" cy="437472"/>
          </a:xfrm>
          <a:custGeom>
            <a:avLst/>
            <a:gdLst/>
            <a:ahLst/>
            <a:cxnLst>
              <a:cxn ang="0">
                <a:pos x="wd2" y="hd2"/>
              </a:cxn>
              <a:cxn ang="5400000">
                <a:pos x="wd2" y="hd2"/>
              </a:cxn>
              <a:cxn ang="10800000">
                <a:pos x="wd2" y="hd2"/>
              </a:cxn>
              <a:cxn ang="16200000">
                <a:pos x="wd2" y="hd2"/>
              </a:cxn>
            </a:cxnLst>
            <a:rect l="0" t="0" r="r" b="b"/>
            <a:pathLst>
              <a:path w="21600" h="21600" extrusionOk="0">
                <a:moveTo>
                  <a:pt x="20353" y="11229"/>
                </a:moveTo>
                <a:lnTo>
                  <a:pt x="20356" y="11234"/>
                </a:lnTo>
                <a:lnTo>
                  <a:pt x="11029" y="16143"/>
                </a:lnTo>
                <a:lnTo>
                  <a:pt x="11026" y="16138"/>
                </a:lnTo>
                <a:cubicBezTo>
                  <a:pt x="10957" y="16174"/>
                  <a:pt x="10883" y="16200"/>
                  <a:pt x="10800" y="16200"/>
                </a:cubicBezTo>
                <a:cubicBezTo>
                  <a:pt x="10717" y="16200"/>
                  <a:pt x="10643" y="16174"/>
                  <a:pt x="10574" y="16138"/>
                </a:cubicBezTo>
                <a:lnTo>
                  <a:pt x="10571" y="16143"/>
                </a:lnTo>
                <a:lnTo>
                  <a:pt x="1244" y="11234"/>
                </a:lnTo>
                <a:lnTo>
                  <a:pt x="1247" y="11229"/>
                </a:lnTo>
                <a:cubicBezTo>
                  <a:pt x="1091" y="11147"/>
                  <a:pt x="982" y="10988"/>
                  <a:pt x="982" y="10800"/>
                </a:cubicBezTo>
                <a:cubicBezTo>
                  <a:pt x="982" y="10612"/>
                  <a:pt x="1091" y="10453"/>
                  <a:pt x="1247" y="10371"/>
                </a:cubicBezTo>
                <a:lnTo>
                  <a:pt x="1244" y="10366"/>
                </a:lnTo>
                <a:lnTo>
                  <a:pt x="3562" y="9146"/>
                </a:lnTo>
                <a:lnTo>
                  <a:pt x="10113" y="12594"/>
                </a:lnTo>
                <a:lnTo>
                  <a:pt x="10117" y="12588"/>
                </a:lnTo>
                <a:cubicBezTo>
                  <a:pt x="10322" y="12697"/>
                  <a:pt x="10552" y="12764"/>
                  <a:pt x="10800" y="12764"/>
                </a:cubicBezTo>
                <a:cubicBezTo>
                  <a:pt x="11048" y="12764"/>
                  <a:pt x="11278" y="12697"/>
                  <a:pt x="11483" y="12588"/>
                </a:cubicBezTo>
                <a:lnTo>
                  <a:pt x="11486" y="12594"/>
                </a:lnTo>
                <a:lnTo>
                  <a:pt x="18038" y="9146"/>
                </a:lnTo>
                <a:lnTo>
                  <a:pt x="20356" y="10366"/>
                </a:lnTo>
                <a:lnTo>
                  <a:pt x="20353" y="10371"/>
                </a:lnTo>
                <a:cubicBezTo>
                  <a:pt x="20509" y="10453"/>
                  <a:pt x="20618" y="10612"/>
                  <a:pt x="20618" y="10800"/>
                </a:cubicBezTo>
                <a:cubicBezTo>
                  <a:pt x="20618" y="10988"/>
                  <a:pt x="20509" y="11147"/>
                  <a:pt x="20353" y="11229"/>
                </a:cubicBezTo>
                <a:moveTo>
                  <a:pt x="20356" y="14784"/>
                </a:moveTo>
                <a:lnTo>
                  <a:pt x="20353" y="14790"/>
                </a:lnTo>
                <a:cubicBezTo>
                  <a:pt x="20509" y="14872"/>
                  <a:pt x="20618" y="15030"/>
                  <a:pt x="20618" y="15218"/>
                </a:cubicBezTo>
                <a:cubicBezTo>
                  <a:pt x="20618" y="15407"/>
                  <a:pt x="20509" y="15565"/>
                  <a:pt x="20353" y="15647"/>
                </a:cubicBezTo>
                <a:lnTo>
                  <a:pt x="20356" y="15653"/>
                </a:lnTo>
                <a:lnTo>
                  <a:pt x="11029" y="20562"/>
                </a:lnTo>
                <a:lnTo>
                  <a:pt x="11026" y="20556"/>
                </a:lnTo>
                <a:cubicBezTo>
                  <a:pt x="10957" y="20592"/>
                  <a:pt x="10883" y="20618"/>
                  <a:pt x="10800" y="20618"/>
                </a:cubicBezTo>
                <a:cubicBezTo>
                  <a:pt x="10717" y="20618"/>
                  <a:pt x="10643" y="20592"/>
                  <a:pt x="10574" y="20556"/>
                </a:cubicBezTo>
                <a:lnTo>
                  <a:pt x="10571" y="20562"/>
                </a:lnTo>
                <a:lnTo>
                  <a:pt x="1244" y="15653"/>
                </a:lnTo>
                <a:lnTo>
                  <a:pt x="1247" y="15647"/>
                </a:lnTo>
                <a:cubicBezTo>
                  <a:pt x="1091" y="15565"/>
                  <a:pt x="982" y="15407"/>
                  <a:pt x="982" y="15218"/>
                </a:cubicBezTo>
                <a:cubicBezTo>
                  <a:pt x="982" y="15030"/>
                  <a:pt x="1091" y="14872"/>
                  <a:pt x="1247" y="14790"/>
                </a:cubicBezTo>
                <a:lnTo>
                  <a:pt x="1244" y="14784"/>
                </a:lnTo>
                <a:lnTo>
                  <a:pt x="3562" y="13564"/>
                </a:lnTo>
                <a:lnTo>
                  <a:pt x="10113" y="17012"/>
                </a:lnTo>
                <a:lnTo>
                  <a:pt x="10117" y="17006"/>
                </a:lnTo>
                <a:cubicBezTo>
                  <a:pt x="10322" y="17115"/>
                  <a:pt x="10552" y="17182"/>
                  <a:pt x="10800" y="17182"/>
                </a:cubicBezTo>
                <a:cubicBezTo>
                  <a:pt x="11048" y="17182"/>
                  <a:pt x="11278" y="17115"/>
                  <a:pt x="11483" y="17006"/>
                </a:cubicBezTo>
                <a:lnTo>
                  <a:pt x="11486" y="17012"/>
                </a:lnTo>
                <a:lnTo>
                  <a:pt x="18038" y="13564"/>
                </a:lnTo>
                <a:cubicBezTo>
                  <a:pt x="18038" y="13564"/>
                  <a:pt x="20356" y="14784"/>
                  <a:pt x="20356" y="14784"/>
                </a:cubicBezTo>
                <a:close/>
                <a:moveTo>
                  <a:pt x="1244" y="6816"/>
                </a:moveTo>
                <a:lnTo>
                  <a:pt x="1247" y="6811"/>
                </a:lnTo>
                <a:cubicBezTo>
                  <a:pt x="1091" y="6728"/>
                  <a:pt x="982" y="6570"/>
                  <a:pt x="982" y="6382"/>
                </a:cubicBezTo>
                <a:cubicBezTo>
                  <a:pt x="982" y="6194"/>
                  <a:pt x="1091" y="6035"/>
                  <a:pt x="1247" y="5953"/>
                </a:cubicBezTo>
                <a:lnTo>
                  <a:pt x="1244" y="5947"/>
                </a:lnTo>
                <a:lnTo>
                  <a:pt x="10571" y="1038"/>
                </a:lnTo>
                <a:lnTo>
                  <a:pt x="10574" y="1044"/>
                </a:lnTo>
                <a:cubicBezTo>
                  <a:pt x="10643" y="1008"/>
                  <a:pt x="10717" y="982"/>
                  <a:pt x="10800" y="982"/>
                </a:cubicBezTo>
                <a:cubicBezTo>
                  <a:pt x="10883" y="982"/>
                  <a:pt x="10957" y="1008"/>
                  <a:pt x="11026" y="1044"/>
                </a:cubicBezTo>
                <a:lnTo>
                  <a:pt x="11029" y="1038"/>
                </a:lnTo>
                <a:lnTo>
                  <a:pt x="20356" y="5947"/>
                </a:lnTo>
                <a:lnTo>
                  <a:pt x="20353" y="5953"/>
                </a:lnTo>
                <a:cubicBezTo>
                  <a:pt x="20509" y="6035"/>
                  <a:pt x="20618" y="6194"/>
                  <a:pt x="20618" y="6382"/>
                </a:cubicBezTo>
                <a:cubicBezTo>
                  <a:pt x="20618" y="6570"/>
                  <a:pt x="20509" y="6728"/>
                  <a:pt x="20353" y="6811"/>
                </a:cubicBezTo>
                <a:lnTo>
                  <a:pt x="20356" y="6816"/>
                </a:lnTo>
                <a:lnTo>
                  <a:pt x="11029" y="11725"/>
                </a:lnTo>
                <a:lnTo>
                  <a:pt x="11026" y="11720"/>
                </a:lnTo>
                <a:cubicBezTo>
                  <a:pt x="10957" y="11756"/>
                  <a:pt x="10883" y="11782"/>
                  <a:pt x="10800" y="11782"/>
                </a:cubicBezTo>
                <a:cubicBezTo>
                  <a:pt x="10717" y="11782"/>
                  <a:pt x="10643" y="11756"/>
                  <a:pt x="10574" y="11720"/>
                </a:cubicBezTo>
                <a:lnTo>
                  <a:pt x="10571" y="11725"/>
                </a:lnTo>
                <a:cubicBezTo>
                  <a:pt x="10571" y="11725"/>
                  <a:pt x="1244" y="6816"/>
                  <a:pt x="1244" y="6816"/>
                </a:cubicBezTo>
                <a:close/>
                <a:moveTo>
                  <a:pt x="21600" y="10800"/>
                </a:moveTo>
                <a:cubicBezTo>
                  <a:pt x="21600" y="10234"/>
                  <a:pt x="21278" y="9749"/>
                  <a:pt x="20810" y="9503"/>
                </a:cubicBezTo>
                <a:lnTo>
                  <a:pt x="20813" y="9497"/>
                </a:lnTo>
                <a:lnTo>
                  <a:pt x="19092" y="8591"/>
                </a:lnTo>
                <a:lnTo>
                  <a:pt x="20813" y="7685"/>
                </a:lnTo>
                <a:lnTo>
                  <a:pt x="20810" y="7679"/>
                </a:lnTo>
                <a:cubicBezTo>
                  <a:pt x="21278" y="7433"/>
                  <a:pt x="21600" y="6948"/>
                  <a:pt x="21600" y="6382"/>
                </a:cubicBezTo>
                <a:cubicBezTo>
                  <a:pt x="21600" y="5816"/>
                  <a:pt x="21278" y="5331"/>
                  <a:pt x="20810" y="5085"/>
                </a:cubicBezTo>
                <a:lnTo>
                  <a:pt x="20813" y="5079"/>
                </a:lnTo>
                <a:lnTo>
                  <a:pt x="11486" y="170"/>
                </a:lnTo>
                <a:lnTo>
                  <a:pt x="11483" y="175"/>
                </a:lnTo>
                <a:cubicBezTo>
                  <a:pt x="11278" y="67"/>
                  <a:pt x="11048" y="0"/>
                  <a:pt x="10800" y="0"/>
                </a:cubicBezTo>
                <a:cubicBezTo>
                  <a:pt x="10552" y="0"/>
                  <a:pt x="10322" y="67"/>
                  <a:pt x="10117" y="175"/>
                </a:cubicBezTo>
                <a:lnTo>
                  <a:pt x="10113" y="170"/>
                </a:lnTo>
                <a:lnTo>
                  <a:pt x="786" y="5079"/>
                </a:lnTo>
                <a:lnTo>
                  <a:pt x="790" y="5085"/>
                </a:lnTo>
                <a:cubicBezTo>
                  <a:pt x="322" y="5331"/>
                  <a:pt x="0" y="5816"/>
                  <a:pt x="0" y="6382"/>
                </a:cubicBezTo>
                <a:cubicBezTo>
                  <a:pt x="0" y="6948"/>
                  <a:pt x="322" y="7433"/>
                  <a:pt x="790" y="7679"/>
                </a:cubicBezTo>
                <a:lnTo>
                  <a:pt x="786" y="7685"/>
                </a:lnTo>
                <a:lnTo>
                  <a:pt x="2508" y="8591"/>
                </a:lnTo>
                <a:lnTo>
                  <a:pt x="786" y="9497"/>
                </a:lnTo>
                <a:lnTo>
                  <a:pt x="790" y="9503"/>
                </a:lnTo>
                <a:cubicBezTo>
                  <a:pt x="322" y="9749"/>
                  <a:pt x="0" y="10234"/>
                  <a:pt x="0" y="10800"/>
                </a:cubicBezTo>
                <a:cubicBezTo>
                  <a:pt x="0" y="11366"/>
                  <a:pt x="322" y="11851"/>
                  <a:pt x="790" y="12097"/>
                </a:cubicBezTo>
                <a:lnTo>
                  <a:pt x="786" y="12103"/>
                </a:lnTo>
                <a:lnTo>
                  <a:pt x="2508" y="13009"/>
                </a:lnTo>
                <a:lnTo>
                  <a:pt x="786" y="13915"/>
                </a:lnTo>
                <a:lnTo>
                  <a:pt x="790" y="13921"/>
                </a:lnTo>
                <a:cubicBezTo>
                  <a:pt x="322" y="14167"/>
                  <a:pt x="0" y="14652"/>
                  <a:pt x="0" y="15218"/>
                </a:cubicBezTo>
                <a:cubicBezTo>
                  <a:pt x="0" y="15784"/>
                  <a:pt x="322" y="16269"/>
                  <a:pt x="790" y="16515"/>
                </a:cubicBezTo>
                <a:lnTo>
                  <a:pt x="786" y="16521"/>
                </a:lnTo>
                <a:lnTo>
                  <a:pt x="10113" y="21430"/>
                </a:lnTo>
                <a:lnTo>
                  <a:pt x="10117" y="21425"/>
                </a:lnTo>
                <a:cubicBezTo>
                  <a:pt x="10322" y="21533"/>
                  <a:pt x="10552" y="21600"/>
                  <a:pt x="10800" y="21600"/>
                </a:cubicBezTo>
                <a:cubicBezTo>
                  <a:pt x="11048" y="21600"/>
                  <a:pt x="11278" y="21533"/>
                  <a:pt x="11483" y="21425"/>
                </a:cubicBezTo>
                <a:lnTo>
                  <a:pt x="11486" y="21430"/>
                </a:lnTo>
                <a:lnTo>
                  <a:pt x="20813" y="16521"/>
                </a:lnTo>
                <a:lnTo>
                  <a:pt x="20810" y="16515"/>
                </a:lnTo>
                <a:cubicBezTo>
                  <a:pt x="21278" y="16269"/>
                  <a:pt x="21600" y="15784"/>
                  <a:pt x="21600" y="15218"/>
                </a:cubicBezTo>
                <a:cubicBezTo>
                  <a:pt x="21600" y="14652"/>
                  <a:pt x="21278" y="14167"/>
                  <a:pt x="20810" y="13921"/>
                </a:cubicBezTo>
                <a:lnTo>
                  <a:pt x="20813" y="13915"/>
                </a:lnTo>
                <a:lnTo>
                  <a:pt x="19092" y="13009"/>
                </a:lnTo>
                <a:lnTo>
                  <a:pt x="20813" y="12103"/>
                </a:lnTo>
                <a:lnTo>
                  <a:pt x="20810" y="12097"/>
                </a:lnTo>
                <a:cubicBezTo>
                  <a:pt x="21278" y="11851"/>
                  <a:pt x="21600" y="11366"/>
                  <a:pt x="21600" y="10800"/>
                </a:cubicBezTo>
              </a:path>
            </a:pathLst>
          </a:custGeom>
          <a:solidFill>
            <a:schemeClr val="bg1"/>
          </a:solidFill>
          <a:ln w="12700">
            <a:miter lim="400000"/>
          </a:ln>
        </p:spPr>
        <p:txBody>
          <a:bodyPr lIns="14283" tIns="14283" rIns="14283" bIns="14283" anchor="ctr"/>
          <a:lstStyle/>
          <a:p>
            <a:pPr defTabSz="228600">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a:cs typeface="+mn-ea"/>
              <a:sym typeface="+mn-lt"/>
            </a:endParaRPr>
          </a:p>
        </p:txBody>
      </p:sp>
      <p:sp>
        <p:nvSpPr>
          <p:cNvPr id="11" name="Shape 2787"/>
          <p:cNvSpPr/>
          <p:nvPr/>
        </p:nvSpPr>
        <p:spPr>
          <a:xfrm>
            <a:off x="3670289" y="2710921"/>
            <a:ext cx="427086" cy="427370"/>
          </a:xfrm>
          <a:custGeom>
            <a:avLst/>
            <a:gdLst/>
            <a:ahLst/>
            <a:cxnLst>
              <a:cxn ang="0">
                <a:pos x="wd2" y="hd2"/>
              </a:cxn>
              <a:cxn ang="5400000">
                <a:pos x="wd2" y="hd2"/>
              </a:cxn>
              <a:cxn ang="10800000">
                <a:pos x="wd2" y="hd2"/>
              </a:cxn>
              <a:cxn ang="16200000">
                <a:pos x="wd2" y="hd2"/>
              </a:cxn>
            </a:cxnLst>
            <a:rect l="0" t="0" r="r" b="b"/>
            <a:pathLst>
              <a:path w="21086" h="21600" extrusionOk="0">
                <a:moveTo>
                  <a:pt x="11502" y="10309"/>
                </a:moveTo>
                <a:cubicBezTo>
                  <a:pt x="11767" y="10309"/>
                  <a:pt x="11981" y="10090"/>
                  <a:pt x="11981" y="9818"/>
                </a:cubicBezTo>
                <a:cubicBezTo>
                  <a:pt x="11981" y="9547"/>
                  <a:pt x="11767" y="9327"/>
                  <a:pt x="11502" y="9327"/>
                </a:cubicBezTo>
                <a:cubicBezTo>
                  <a:pt x="11237" y="9327"/>
                  <a:pt x="11022" y="9547"/>
                  <a:pt x="11022" y="9818"/>
                </a:cubicBezTo>
                <a:cubicBezTo>
                  <a:pt x="11022" y="10090"/>
                  <a:pt x="11237" y="10309"/>
                  <a:pt x="11502" y="10309"/>
                </a:cubicBezTo>
                <a:moveTo>
                  <a:pt x="15818" y="4909"/>
                </a:moveTo>
                <a:cubicBezTo>
                  <a:pt x="16083" y="4909"/>
                  <a:pt x="16297" y="5129"/>
                  <a:pt x="16297" y="5400"/>
                </a:cubicBezTo>
                <a:cubicBezTo>
                  <a:pt x="16297" y="5672"/>
                  <a:pt x="16083" y="5891"/>
                  <a:pt x="15818" y="5891"/>
                </a:cubicBezTo>
                <a:cubicBezTo>
                  <a:pt x="15553" y="5891"/>
                  <a:pt x="15338" y="5672"/>
                  <a:pt x="15338" y="5400"/>
                </a:cubicBezTo>
                <a:cubicBezTo>
                  <a:pt x="15338" y="5129"/>
                  <a:pt x="15553" y="4909"/>
                  <a:pt x="15818" y="4909"/>
                </a:cubicBezTo>
                <a:moveTo>
                  <a:pt x="15818" y="6873"/>
                </a:moveTo>
                <a:cubicBezTo>
                  <a:pt x="16612" y="6873"/>
                  <a:pt x="17256" y="6213"/>
                  <a:pt x="17256" y="5400"/>
                </a:cubicBezTo>
                <a:cubicBezTo>
                  <a:pt x="17256" y="4587"/>
                  <a:pt x="16612" y="3928"/>
                  <a:pt x="15818" y="3928"/>
                </a:cubicBezTo>
                <a:cubicBezTo>
                  <a:pt x="15023" y="3928"/>
                  <a:pt x="14379" y="4587"/>
                  <a:pt x="14379" y="5400"/>
                </a:cubicBezTo>
                <a:cubicBezTo>
                  <a:pt x="14379" y="6213"/>
                  <a:pt x="15023" y="6873"/>
                  <a:pt x="15818" y="6873"/>
                </a:cubicBezTo>
                <a:moveTo>
                  <a:pt x="12941" y="11782"/>
                </a:moveTo>
                <a:cubicBezTo>
                  <a:pt x="13206" y="11782"/>
                  <a:pt x="13420" y="11562"/>
                  <a:pt x="13420" y="11291"/>
                </a:cubicBezTo>
                <a:cubicBezTo>
                  <a:pt x="13420" y="11020"/>
                  <a:pt x="13206" y="10800"/>
                  <a:pt x="12941" y="10800"/>
                </a:cubicBezTo>
                <a:cubicBezTo>
                  <a:pt x="12675" y="10800"/>
                  <a:pt x="12461" y="11020"/>
                  <a:pt x="12461" y="11291"/>
                </a:cubicBezTo>
                <a:cubicBezTo>
                  <a:pt x="12461" y="11562"/>
                  <a:pt x="12675" y="11782"/>
                  <a:pt x="12941" y="11782"/>
                </a:cubicBezTo>
                <a:moveTo>
                  <a:pt x="10063" y="7855"/>
                </a:moveTo>
                <a:cubicBezTo>
                  <a:pt x="9798" y="7855"/>
                  <a:pt x="9584" y="8074"/>
                  <a:pt x="9584" y="8346"/>
                </a:cubicBezTo>
                <a:cubicBezTo>
                  <a:pt x="9584" y="8617"/>
                  <a:pt x="9798" y="8836"/>
                  <a:pt x="10063" y="8836"/>
                </a:cubicBezTo>
                <a:cubicBezTo>
                  <a:pt x="10328" y="8836"/>
                  <a:pt x="10543" y="8617"/>
                  <a:pt x="10543" y="8346"/>
                </a:cubicBezTo>
                <a:cubicBezTo>
                  <a:pt x="10543" y="8074"/>
                  <a:pt x="10328" y="7855"/>
                  <a:pt x="10063" y="7855"/>
                </a:cubicBezTo>
                <a:moveTo>
                  <a:pt x="1718" y="19842"/>
                </a:moveTo>
                <a:lnTo>
                  <a:pt x="3451" y="15392"/>
                </a:lnTo>
                <a:cubicBezTo>
                  <a:pt x="3684" y="15834"/>
                  <a:pt x="3973" y="16253"/>
                  <a:pt x="4312" y="16642"/>
                </a:cubicBezTo>
                <a:cubicBezTo>
                  <a:pt x="4824" y="17230"/>
                  <a:pt x="5418" y="17711"/>
                  <a:pt x="6061" y="18068"/>
                </a:cubicBezTo>
                <a:cubicBezTo>
                  <a:pt x="6061" y="18068"/>
                  <a:pt x="1718" y="19842"/>
                  <a:pt x="1718" y="19842"/>
                </a:cubicBezTo>
                <a:close/>
                <a:moveTo>
                  <a:pt x="3717" y="12060"/>
                </a:moveTo>
                <a:lnTo>
                  <a:pt x="0" y="21600"/>
                </a:lnTo>
                <a:lnTo>
                  <a:pt x="9319" y="17795"/>
                </a:lnTo>
                <a:cubicBezTo>
                  <a:pt x="9153" y="17815"/>
                  <a:pt x="8987" y="17824"/>
                  <a:pt x="8822" y="17824"/>
                </a:cubicBezTo>
                <a:cubicBezTo>
                  <a:pt x="5971" y="17824"/>
                  <a:pt x="3389" y="15002"/>
                  <a:pt x="3717" y="12060"/>
                </a:cubicBezTo>
                <a:moveTo>
                  <a:pt x="16115" y="10657"/>
                </a:moveTo>
                <a:cubicBezTo>
                  <a:pt x="15925" y="10851"/>
                  <a:pt x="15627" y="11171"/>
                  <a:pt x="15280" y="11542"/>
                </a:cubicBezTo>
                <a:cubicBezTo>
                  <a:pt x="14662" y="12204"/>
                  <a:pt x="13712" y="13221"/>
                  <a:pt x="13147" y="13753"/>
                </a:cubicBezTo>
                <a:lnTo>
                  <a:pt x="7665" y="8141"/>
                </a:lnTo>
                <a:cubicBezTo>
                  <a:pt x="8185" y="7563"/>
                  <a:pt x="9179" y="6590"/>
                  <a:pt x="9825" y="5958"/>
                </a:cubicBezTo>
                <a:cubicBezTo>
                  <a:pt x="10188" y="5603"/>
                  <a:pt x="10500" y="5298"/>
                  <a:pt x="10690" y="5103"/>
                </a:cubicBezTo>
                <a:cubicBezTo>
                  <a:pt x="13284" y="2447"/>
                  <a:pt x="18271" y="993"/>
                  <a:pt x="20136" y="982"/>
                </a:cubicBezTo>
                <a:cubicBezTo>
                  <a:pt x="20132" y="2572"/>
                  <a:pt x="18824" y="7884"/>
                  <a:pt x="16115" y="10657"/>
                </a:cubicBezTo>
                <a:moveTo>
                  <a:pt x="12477" y="14563"/>
                </a:moveTo>
                <a:cubicBezTo>
                  <a:pt x="12127" y="15873"/>
                  <a:pt x="11665" y="17072"/>
                  <a:pt x="11154" y="18035"/>
                </a:cubicBezTo>
                <a:cubicBezTo>
                  <a:pt x="10943" y="17454"/>
                  <a:pt x="10642" y="16798"/>
                  <a:pt x="10214" y="16110"/>
                </a:cubicBezTo>
                <a:cubicBezTo>
                  <a:pt x="10035" y="15823"/>
                  <a:pt x="9728" y="15656"/>
                  <a:pt x="9405" y="15656"/>
                </a:cubicBezTo>
                <a:cubicBezTo>
                  <a:pt x="9329" y="15656"/>
                  <a:pt x="9252" y="15665"/>
                  <a:pt x="9176" y="15684"/>
                </a:cubicBezTo>
                <a:cubicBezTo>
                  <a:pt x="8990" y="15731"/>
                  <a:pt x="8799" y="15755"/>
                  <a:pt x="8610" y="15755"/>
                </a:cubicBezTo>
                <a:cubicBezTo>
                  <a:pt x="7905" y="15755"/>
                  <a:pt x="7217" y="15432"/>
                  <a:pt x="6621" y="14822"/>
                </a:cubicBezTo>
                <a:cubicBezTo>
                  <a:pt x="5861" y="14044"/>
                  <a:pt x="5561" y="13114"/>
                  <a:pt x="5779" y="12206"/>
                </a:cubicBezTo>
                <a:cubicBezTo>
                  <a:pt x="5877" y="11797"/>
                  <a:pt x="5709" y="11370"/>
                  <a:pt x="5363" y="11144"/>
                </a:cubicBezTo>
                <a:cubicBezTo>
                  <a:pt x="4690" y="10706"/>
                  <a:pt x="4050" y="10398"/>
                  <a:pt x="3482" y="10183"/>
                </a:cubicBezTo>
                <a:cubicBezTo>
                  <a:pt x="4423" y="9658"/>
                  <a:pt x="5594" y="9186"/>
                  <a:pt x="6874" y="8827"/>
                </a:cubicBezTo>
                <a:cubicBezTo>
                  <a:pt x="6900" y="8820"/>
                  <a:pt x="6921" y="8803"/>
                  <a:pt x="6946" y="8793"/>
                </a:cubicBezTo>
                <a:lnTo>
                  <a:pt x="12510" y="14490"/>
                </a:lnTo>
                <a:cubicBezTo>
                  <a:pt x="12501" y="14515"/>
                  <a:pt x="12484" y="14536"/>
                  <a:pt x="12477" y="14563"/>
                </a:cubicBezTo>
                <a:moveTo>
                  <a:pt x="20922" y="167"/>
                </a:moveTo>
                <a:cubicBezTo>
                  <a:pt x="20813" y="55"/>
                  <a:pt x="20545" y="0"/>
                  <a:pt x="20157" y="0"/>
                </a:cubicBezTo>
                <a:cubicBezTo>
                  <a:pt x="18131" y="0"/>
                  <a:pt x="12842" y="1511"/>
                  <a:pt x="10012" y="4409"/>
                </a:cubicBezTo>
                <a:cubicBezTo>
                  <a:pt x="9345" y="5092"/>
                  <a:pt x="7134" y="7175"/>
                  <a:pt x="6621" y="7880"/>
                </a:cubicBezTo>
                <a:cubicBezTo>
                  <a:pt x="4961" y="8346"/>
                  <a:pt x="2544" y="9277"/>
                  <a:pt x="1196" y="10657"/>
                </a:cubicBezTo>
                <a:cubicBezTo>
                  <a:pt x="1196" y="10657"/>
                  <a:pt x="2841" y="10663"/>
                  <a:pt x="4848" y="11972"/>
                </a:cubicBezTo>
                <a:cubicBezTo>
                  <a:pt x="4556" y="13190"/>
                  <a:pt x="4926" y="14475"/>
                  <a:pt x="5943" y="15516"/>
                </a:cubicBezTo>
                <a:cubicBezTo>
                  <a:pt x="6735" y="16327"/>
                  <a:pt x="7672" y="16737"/>
                  <a:pt x="8610" y="16737"/>
                </a:cubicBezTo>
                <a:cubicBezTo>
                  <a:pt x="8876" y="16737"/>
                  <a:pt x="9142" y="16704"/>
                  <a:pt x="9405" y="16637"/>
                </a:cubicBezTo>
                <a:cubicBezTo>
                  <a:pt x="10683" y="18692"/>
                  <a:pt x="10690" y="20376"/>
                  <a:pt x="10690" y="20376"/>
                </a:cubicBezTo>
                <a:cubicBezTo>
                  <a:pt x="12038" y="18996"/>
                  <a:pt x="12948" y="16521"/>
                  <a:pt x="13402" y="14822"/>
                </a:cubicBezTo>
                <a:cubicBezTo>
                  <a:pt x="14091" y="14297"/>
                  <a:pt x="16126" y="12034"/>
                  <a:pt x="16793" y="11351"/>
                </a:cubicBezTo>
                <a:cubicBezTo>
                  <a:pt x="20164" y="7900"/>
                  <a:pt x="21600" y="861"/>
                  <a:pt x="20922" y="167"/>
                </a:cubicBezTo>
              </a:path>
            </a:pathLst>
          </a:custGeom>
          <a:solidFill>
            <a:schemeClr val="bg1"/>
          </a:solidFill>
          <a:ln w="12700">
            <a:miter lim="400000"/>
          </a:ln>
        </p:spPr>
        <p:txBody>
          <a:bodyPr lIns="14283" tIns="14283" rIns="14283" bIns="14283" anchor="ctr"/>
          <a:lstStyle/>
          <a:p>
            <a:pPr defTabSz="228600">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a:cs typeface="+mn-ea"/>
              <a:sym typeface="+mn-lt"/>
            </a:endParaRPr>
          </a:p>
        </p:txBody>
      </p:sp>
      <p:sp>
        <p:nvSpPr>
          <p:cNvPr id="12" name="Shape 2633"/>
          <p:cNvSpPr/>
          <p:nvPr/>
        </p:nvSpPr>
        <p:spPr>
          <a:xfrm>
            <a:off x="3651761" y="1502839"/>
            <a:ext cx="437472" cy="437472"/>
          </a:xfrm>
          <a:custGeom>
            <a:avLst/>
            <a:gdLst/>
            <a:ahLst/>
            <a:cxnLst>
              <a:cxn ang="0">
                <a:pos x="wd2" y="hd2"/>
              </a:cxn>
              <a:cxn ang="5400000">
                <a:pos x="wd2" y="hd2"/>
              </a:cxn>
              <a:cxn ang="10800000">
                <a:pos x="wd2" y="hd2"/>
              </a:cxn>
              <a:cxn ang="16200000">
                <a:pos x="wd2" y="hd2"/>
              </a:cxn>
            </a:cxnLst>
            <a:rect l="0" t="0" r="r" b="b"/>
            <a:pathLst>
              <a:path w="21600" h="21600" extrusionOk="0">
                <a:moveTo>
                  <a:pt x="12144" y="18334"/>
                </a:moveTo>
                <a:lnTo>
                  <a:pt x="15583" y="6873"/>
                </a:lnTo>
                <a:lnTo>
                  <a:pt x="20168" y="6873"/>
                </a:lnTo>
                <a:cubicBezTo>
                  <a:pt x="20168" y="6873"/>
                  <a:pt x="12144" y="18334"/>
                  <a:pt x="12144" y="18334"/>
                </a:cubicBezTo>
                <a:close/>
                <a:moveTo>
                  <a:pt x="10800" y="19403"/>
                </a:moveTo>
                <a:lnTo>
                  <a:pt x="7041" y="6873"/>
                </a:lnTo>
                <a:lnTo>
                  <a:pt x="14559" y="6873"/>
                </a:lnTo>
                <a:cubicBezTo>
                  <a:pt x="14559" y="6873"/>
                  <a:pt x="10800" y="19403"/>
                  <a:pt x="10800" y="19403"/>
                </a:cubicBezTo>
                <a:close/>
                <a:moveTo>
                  <a:pt x="1432" y="6873"/>
                </a:moveTo>
                <a:lnTo>
                  <a:pt x="6017" y="6873"/>
                </a:lnTo>
                <a:lnTo>
                  <a:pt x="9456" y="18334"/>
                </a:lnTo>
                <a:cubicBezTo>
                  <a:pt x="9456" y="18334"/>
                  <a:pt x="1432" y="6873"/>
                  <a:pt x="1432" y="6873"/>
                </a:cubicBezTo>
                <a:close/>
                <a:moveTo>
                  <a:pt x="6578" y="982"/>
                </a:moveTo>
                <a:lnTo>
                  <a:pt x="8536" y="982"/>
                </a:lnTo>
                <a:lnTo>
                  <a:pt x="6082" y="5891"/>
                </a:lnTo>
                <a:lnTo>
                  <a:pt x="1669" y="5891"/>
                </a:lnTo>
                <a:cubicBezTo>
                  <a:pt x="1669" y="5891"/>
                  <a:pt x="6578" y="982"/>
                  <a:pt x="6578" y="982"/>
                </a:cubicBezTo>
                <a:close/>
                <a:moveTo>
                  <a:pt x="11973" y="982"/>
                </a:moveTo>
                <a:lnTo>
                  <a:pt x="14427" y="5891"/>
                </a:lnTo>
                <a:lnTo>
                  <a:pt x="7173" y="5891"/>
                </a:lnTo>
                <a:lnTo>
                  <a:pt x="9627" y="982"/>
                </a:lnTo>
                <a:cubicBezTo>
                  <a:pt x="9627" y="982"/>
                  <a:pt x="11973" y="982"/>
                  <a:pt x="11973" y="982"/>
                </a:cubicBezTo>
                <a:close/>
                <a:moveTo>
                  <a:pt x="15022" y="982"/>
                </a:moveTo>
                <a:lnTo>
                  <a:pt x="19931" y="5891"/>
                </a:lnTo>
                <a:lnTo>
                  <a:pt x="15518" y="5891"/>
                </a:lnTo>
                <a:lnTo>
                  <a:pt x="13064" y="982"/>
                </a:lnTo>
                <a:cubicBezTo>
                  <a:pt x="13064" y="982"/>
                  <a:pt x="15022" y="982"/>
                  <a:pt x="15022" y="982"/>
                </a:cubicBezTo>
                <a:close/>
                <a:moveTo>
                  <a:pt x="21600" y="6382"/>
                </a:moveTo>
                <a:cubicBezTo>
                  <a:pt x="21600" y="6272"/>
                  <a:pt x="21557" y="6175"/>
                  <a:pt x="21495" y="6093"/>
                </a:cubicBezTo>
                <a:lnTo>
                  <a:pt x="21502" y="6088"/>
                </a:lnTo>
                <a:lnTo>
                  <a:pt x="21471" y="6057"/>
                </a:lnTo>
                <a:cubicBezTo>
                  <a:pt x="21459" y="6044"/>
                  <a:pt x="21448" y="6032"/>
                  <a:pt x="21434" y="6020"/>
                </a:cubicBezTo>
                <a:lnTo>
                  <a:pt x="15611" y="197"/>
                </a:lnTo>
                <a:lnTo>
                  <a:pt x="15604" y="201"/>
                </a:lnTo>
                <a:cubicBezTo>
                  <a:pt x="15514" y="82"/>
                  <a:pt x="15379" y="0"/>
                  <a:pt x="15218" y="0"/>
                </a:cubicBezTo>
                <a:lnTo>
                  <a:pt x="6382" y="0"/>
                </a:lnTo>
                <a:cubicBezTo>
                  <a:pt x="6221" y="0"/>
                  <a:pt x="6086" y="82"/>
                  <a:pt x="5996" y="201"/>
                </a:cubicBezTo>
                <a:lnTo>
                  <a:pt x="5989" y="197"/>
                </a:lnTo>
                <a:lnTo>
                  <a:pt x="166" y="6020"/>
                </a:lnTo>
                <a:cubicBezTo>
                  <a:pt x="152" y="6032"/>
                  <a:pt x="141" y="6044"/>
                  <a:pt x="129" y="6057"/>
                </a:cubicBezTo>
                <a:lnTo>
                  <a:pt x="98" y="6088"/>
                </a:lnTo>
                <a:lnTo>
                  <a:pt x="105" y="6093"/>
                </a:lnTo>
                <a:cubicBezTo>
                  <a:pt x="43" y="6175"/>
                  <a:pt x="0" y="6272"/>
                  <a:pt x="0" y="6382"/>
                </a:cubicBezTo>
                <a:cubicBezTo>
                  <a:pt x="0" y="6499"/>
                  <a:pt x="46" y="6602"/>
                  <a:pt x="115" y="6686"/>
                </a:cubicBezTo>
                <a:lnTo>
                  <a:pt x="109" y="6690"/>
                </a:lnTo>
                <a:lnTo>
                  <a:pt x="10418" y="21418"/>
                </a:lnTo>
                <a:lnTo>
                  <a:pt x="10424" y="21413"/>
                </a:lnTo>
                <a:cubicBezTo>
                  <a:pt x="10514" y="21525"/>
                  <a:pt x="10646" y="21600"/>
                  <a:pt x="10800" y="21600"/>
                </a:cubicBezTo>
                <a:cubicBezTo>
                  <a:pt x="10954" y="21600"/>
                  <a:pt x="11086" y="21525"/>
                  <a:pt x="11176" y="21413"/>
                </a:cubicBezTo>
                <a:lnTo>
                  <a:pt x="11182" y="21418"/>
                </a:lnTo>
                <a:lnTo>
                  <a:pt x="21491" y="6690"/>
                </a:lnTo>
                <a:lnTo>
                  <a:pt x="21485" y="6686"/>
                </a:lnTo>
                <a:cubicBezTo>
                  <a:pt x="21553" y="6602"/>
                  <a:pt x="21600" y="6499"/>
                  <a:pt x="21600" y="6382"/>
                </a:cubicBezTo>
              </a:path>
            </a:pathLst>
          </a:custGeom>
          <a:solidFill>
            <a:schemeClr val="bg1"/>
          </a:solidFill>
          <a:ln w="12700">
            <a:miter lim="400000"/>
          </a:ln>
        </p:spPr>
        <p:txBody>
          <a:bodyPr lIns="14283" tIns="14283" rIns="14283" bIns="14283" anchor="ctr"/>
          <a:lstStyle/>
          <a:p>
            <a:pPr defTabSz="228600">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a:cs typeface="+mn-ea"/>
              <a:sym typeface="+mn-lt"/>
            </a:endParaRPr>
          </a:p>
        </p:txBody>
      </p:sp>
      <p:sp>
        <p:nvSpPr>
          <p:cNvPr id="13" name="Rectangle 47"/>
          <p:cNvSpPr/>
          <p:nvPr/>
        </p:nvSpPr>
        <p:spPr>
          <a:xfrm>
            <a:off x="4881140" y="2562188"/>
            <a:ext cx="724835" cy="724835"/>
          </a:xfrm>
          <a:prstGeom prst="rect">
            <a:avLst/>
          </a:prstGeom>
          <a:solidFill>
            <a:srgbClr val="FACD89"/>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sz="1350">
              <a:cs typeface="+mn-ea"/>
              <a:sym typeface="+mn-lt"/>
            </a:endParaRPr>
          </a:p>
        </p:txBody>
      </p:sp>
      <p:sp>
        <p:nvSpPr>
          <p:cNvPr id="14" name="Shape 2656"/>
          <p:cNvSpPr/>
          <p:nvPr/>
        </p:nvSpPr>
        <p:spPr>
          <a:xfrm>
            <a:off x="5045826" y="2726875"/>
            <a:ext cx="395461" cy="395461"/>
          </a:xfrm>
          <a:custGeom>
            <a:avLst/>
            <a:gdLst/>
            <a:ahLst/>
            <a:cxnLst>
              <a:cxn ang="0">
                <a:pos x="wd2" y="hd2"/>
              </a:cxn>
              <a:cxn ang="5400000">
                <a:pos x="wd2" y="hd2"/>
              </a:cxn>
              <a:cxn ang="10800000">
                <a:pos x="wd2" y="hd2"/>
              </a:cxn>
              <a:cxn ang="16200000">
                <a:pos x="wd2" y="hd2"/>
              </a:cxn>
            </a:cxnLst>
            <a:rect l="0" t="0" r="r" b="b"/>
            <a:pathLst>
              <a:path w="21600" h="21600" extrusionOk="0">
                <a:moveTo>
                  <a:pt x="14727" y="10800"/>
                </a:moveTo>
                <a:cubicBezTo>
                  <a:pt x="14186" y="10800"/>
                  <a:pt x="13745" y="11240"/>
                  <a:pt x="13745" y="11782"/>
                </a:cubicBezTo>
                <a:cubicBezTo>
                  <a:pt x="13745" y="12324"/>
                  <a:pt x="14186" y="12764"/>
                  <a:pt x="14727" y="12764"/>
                </a:cubicBezTo>
                <a:cubicBezTo>
                  <a:pt x="15269" y="12764"/>
                  <a:pt x="15709" y="12324"/>
                  <a:pt x="15709" y="11782"/>
                </a:cubicBezTo>
                <a:cubicBezTo>
                  <a:pt x="15709" y="11240"/>
                  <a:pt x="15269" y="10800"/>
                  <a:pt x="14727" y="10800"/>
                </a:cubicBezTo>
                <a:moveTo>
                  <a:pt x="20618" y="0"/>
                </a:moveTo>
                <a:lnTo>
                  <a:pt x="4909" y="0"/>
                </a:lnTo>
                <a:cubicBezTo>
                  <a:pt x="4367" y="0"/>
                  <a:pt x="3927" y="440"/>
                  <a:pt x="3927" y="982"/>
                </a:cubicBezTo>
                <a:lnTo>
                  <a:pt x="3927" y="5891"/>
                </a:lnTo>
                <a:cubicBezTo>
                  <a:pt x="3927" y="6162"/>
                  <a:pt x="4147" y="6382"/>
                  <a:pt x="4418" y="6382"/>
                </a:cubicBezTo>
                <a:cubicBezTo>
                  <a:pt x="4690" y="6382"/>
                  <a:pt x="4909" y="6162"/>
                  <a:pt x="4909" y="5891"/>
                </a:cubicBezTo>
                <a:lnTo>
                  <a:pt x="4909" y="982"/>
                </a:lnTo>
                <a:lnTo>
                  <a:pt x="20618" y="982"/>
                </a:lnTo>
                <a:lnTo>
                  <a:pt x="20618" y="12764"/>
                </a:lnTo>
                <a:lnTo>
                  <a:pt x="19145" y="12764"/>
                </a:lnTo>
                <a:cubicBezTo>
                  <a:pt x="18874" y="12764"/>
                  <a:pt x="18655" y="12984"/>
                  <a:pt x="18655" y="13255"/>
                </a:cubicBezTo>
                <a:cubicBezTo>
                  <a:pt x="18655" y="13526"/>
                  <a:pt x="18874" y="13745"/>
                  <a:pt x="19145" y="13745"/>
                </a:cubicBezTo>
                <a:lnTo>
                  <a:pt x="20618" y="13745"/>
                </a:lnTo>
                <a:lnTo>
                  <a:pt x="20618" y="16691"/>
                </a:lnTo>
                <a:lnTo>
                  <a:pt x="19145" y="16691"/>
                </a:lnTo>
                <a:cubicBezTo>
                  <a:pt x="18874" y="16691"/>
                  <a:pt x="18655" y="16911"/>
                  <a:pt x="18655" y="17182"/>
                </a:cubicBezTo>
                <a:cubicBezTo>
                  <a:pt x="18655" y="17453"/>
                  <a:pt x="18874" y="17673"/>
                  <a:pt x="19145" y="17673"/>
                </a:cubicBezTo>
                <a:lnTo>
                  <a:pt x="20618" y="17673"/>
                </a:lnTo>
                <a:cubicBezTo>
                  <a:pt x="21160" y="17673"/>
                  <a:pt x="21600" y="17234"/>
                  <a:pt x="21600" y="16691"/>
                </a:cubicBezTo>
                <a:lnTo>
                  <a:pt x="21600" y="982"/>
                </a:lnTo>
                <a:cubicBezTo>
                  <a:pt x="21600" y="440"/>
                  <a:pt x="21160" y="0"/>
                  <a:pt x="20618" y="0"/>
                </a:cubicBezTo>
                <a:moveTo>
                  <a:pt x="14727" y="13745"/>
                </a:moveTo>
                <a:cubicBezTo>
                  <a:pt x="14456" y="13745"/>
                  <a:pt x="14236" y="13966"/>
                  <a:pt x="14236" y="14236"/>
                </a:cubicBezTo>
                <a:cubicBezTo>
                  <a:pt x="14236" y="14508"/>
                  <a:pt x="14456" y="14727"/>
                  <a:pt x="14727" y="14727"/>
                </a:cubicBezTo>
                <a:cubicBezTo>
                  <a:pt x="14999" y="14727"/>
                  <a:pt x="15218" y="14508"/>
                  <a:pt x="15218" y="14236"/>
                </a:cubicBezTo>
                <a:cubicBezTo>
                  <a:pt x="15218" y="13966"/>
                  <a:pt x="14999" y="13745"/>
                  <a:pt x="14727" y="13745"/>
                </a:cubicBezTo>
                <a:moveTo>
                  <a:pt x="16691" y="19636"/>
                </a:moveTo>
                <a:cubicBezTo>
                  <a:pt x="16691" y="20178"/>
                  <a:pt x="16251" y="20618"/>
                  <a:pt x="15709" y="20618"/>
                </a:cubicBezTo>
                <a:lnTo>
                  <a:pt x="1964" y="20618"/>
                </a:lnTo>
                <a:cubicBezTo>
                  <a:pt x="1422" y="20618"/>
                  <a:pt x="982" y="20178"/>
                  <a:pt x="982" y="19636"/>
                </a:cubicBezTo>
                <a:lnTo>
                  <a:pt x="982" y="10800"/>
                </a:lnTo>
                <a:cubicBezTo>
                  <a:pt x="982" y="10258"/>
                  <a:pt x="1422" y="9818"/>
                  <a:pt x="1964" y="9818"/>
                </a:cubicBezTo>
                <a:lnTo>
                  <a:pt x="3927" y="9818"/>
                </a:lnTo>
                <a:cubicBezTo>
                  <a:pt x="5891" y="9818"/>
                  <a:pt x="5891" y="7855"/>
                  <a:pt x="7364" y="7855"/>
                </a:cubicBezTo>
                <a:lnTo>
                  <a:pt x="8836" y="7855"/>
                </a:lnTo>
                <a:lnTo>
                  <a:pt x="10309" y="7855"/>
                </a:lnTo>
                <a:cubicBezTo>
                  <a:pt x="11782" y="7855"/>
                  <a:pt x="11782" y="9818"/>
                  <a:pt x="13745" y="9818"/>
                </a:cubicBezTo>
                <a:lnTo>
                  <a:pt x="15709" y="9818"/>
                </a:lnTo>
                <a:cubicBezTo>
                  <a:pt x="16251" y="9818"/>
                  <a:pt x="16691" y="10258"/>
                  <a:pt x="16691" y="10800"/>
                </a:cubicBezTo>
                <a:cubicBezTo>
                  <a:pt x="16691" y="10800"/>
                  <a:pt x="16691" y="19636"/>
                  <a:pt x="16691" y="19636"/>
                </a:cubicBezTo>
                <a:close/>
                <a:moveTo>
                  <a:pt x="15709" y="8836"/>
                </a:moveTo>
                <a:lnTo>
                  <a:pt x="13745" y="8836"/>
                </a:lnTo>
                <a:cubicBezTo>
                  <a:pt x="12273" y="8836"/>
                  <a:pt x="12273" y="6873"/>
                  <a:pt x="10309" y="6873"/>
                </a:cubicBezTo>
                <a:lnTo>
                  <a:pt x="7364" y="6873"/>
                </a:lnTo>
                <a:cubicBezTo>
                  <a:pt x="5400" y="6873"/>
                  <a:pt x="5400" y="8836"/>
                  <a:pt x="3927" y="8836"/>
                </a:cubicBezTo>
                <a:lnTo>
                  <a:pt x="1964" y="8836"/>
                </a:lnTo>
                <a:cubicBezTo>
                  <a:pt x="879" y="8836"/>
                  <a:pt x="0" y="9716"/>
                  <a:pt x="0" y="10800"/>
                </a:cubicBezTo>
                <a:lnTo>
                  <a:pt x="0" y="19636"/>
                </a:lnTo>
                <a:cubicBezTo>
                  <a:pt x="0" y="20721"/>
                  <a:pt x="879" y="21600"/>
                  <a:pt x="1964" y="21600"/>
                </a:cubicBezTo>
                <a:lnTo>
                  <a:pt x="15709" y="21600"/>
                </a:lnTo>
                <a:cubicBezTo>
                  <a:pt x="16794" y="21600"/>
                  <a:pt x="17673" y="20721"/>
                  <a:pt x="17673" y="19636"/>
                </a:cubicBezTo>
                <a:lnTo>
                  <a:pt x="17673" y="10800"/>
                </a:lnTo>
                <a:cubicBezTo>
                  <a:pt x="17673" y="9716"/>
                  <a:pt x="16794" y="8836"/>
                  <a:pt x="15709" y="8836"/>
                </a:cubicBezTo>
                <a:moveTo>
                  <a:pt x="8836" y="17673"/>
                </a:moveTo>
                <a:cubicBezTo>
                  <a:pt x="7210" y="17673"/>
                  <a:pt x="5891" y="16354"/>
                  <a:pt x="5891" y="14727"/>
                </a:cubicBezTo>
                <a:cubicBezTo>
                  <a:pt x="5891" y="13101"/>
                  <a:pt x="7210" y="11782"/>
                  <a:pt x="8836" y="11782"/>
                </a:cubicBezTo>
                <a:cubicBezTo>
                  <a:pt x="10463" y="11782"/>
                  <a:pt x="11782" y="13101"/>
                  <a:pt x="11782" y="14727"/>
                </a:cubicBezTo>
                <a:cubicBezTo>
                  <a:pt x="11782" y="16354"/>
                  <a:pt x="10463" y="17673"/>
                  <a:pt x="8836" y="17673"/>
                </a:cubicBezTo>
                <a:moveTo>
                  <a:pt x="8836" y="10800"/>
                </a:moveTo>
                <a:cubicBezTo>
                  <a:pt x="6668" y="10800"/>
                  <a:pt x="4909" y="12558"/>
                  <a:pt x="4909" y="14727"/>
                </a:cubicBezTo>
                <a:cubicBezTo>
                  <a:pt x="4909" y="16896"/>
                  <a:pt x="6668" y="18655"/>
                  <a:pt x="8836" y="18655"/>
                </a:cubicBezTo>
                <a:cubicBezTo>
                  <a:pt x="11005" y="18655"/>
                  <a:pt x="12764" y="16896"/>
                  <a:pt x="12764" y="14727"/>
                </a:cubicBezTo>
                <a:cubicBezTo>
                  <a:pt x="12764" y="12558"/>
                  <a:pt x="11005" y="10800"/>
                  <a:pt x="8836" y="10800"/>
                </a:cubicBezTo>
                <a:moveTo>
                  <a:pt x="8836" y="15709"/>
                </a:moveTo>
                <a:cubicBezTo>
                  <a:pt x="8295" y="15709"/>
                  <a:pt x="7855" y="15269"/>
                  <a:pt x="7855" y="14727"/>
                </a:cubicBezTo>
                <a:cubicBezTo>
                  <a:pt x="7855" y="14186"/>
                  <a:pt x="8295" y="13745"/>
                  <a:pt x="8836" y="13745"/>
                </a:cubicBezTo>
                <a:cubicBezTo>
                  <a:pt x="9378" y="13745"/>
                  <a:pt x="9818" y="14186"/>
                  <a:pt x="9818" y="14727"/>
                </a:cubicBezTo>
                <a:cubicBezTo>
                  <a:pt x="9818" y="15269"/>
                  <a:pt x="9378" y="15709"/>
                  <a:pt x="8836" y="15709"/>
                </a:cubicBezTo>
                <a:moveTo>
                  <a:pt x="8836" y="12764"/>
                </a:moveTo>
                <a:cubicBezTo>
                  <a:pt x="7752" y="12764"/>
                  <a:pt x="6873" y="13643"/>
                  <a:pt x="6873" y="14727"/>
                </a:cubicBezTo>
                <a:cubicBezTo>
                  <a:pt x="6873" y="15812"/>
                  <a:pt x="7752" y="16691"/>
                  <a:pt x="8836" y="16691"/>
                </a:cubicBezTo>
                <a:cubicBezTo>
                  <a:pt x="9921" y="16691"/>
                  <a:pt x="10800" y="15812"/>
                  <a:pt x="10800" y="14727"/>
                </a:cubicBezTo>
                <a:cubicBezTo>
                  <a:pt x="10800" y="13643"/>
                  <a:pt x="9921" y="12764"/>
                  <a:pt x="8836" y="12764"/>
                </a:cubicBezTo>
              </a:path>
            </a:pathLst>
          </a:custGeom>
          <a:solidFill>
            <a:schemeClr val="bg1"/>
          </a:solidFill>
          <a:ln w="12700">
            <a:miter lim="400000"/>
          </a:ln>
        </p:spPr>
        <p:txBody>
          <a:bodyPr lIns="14283" tIns="14283" rIns="14283" bIns="14283" anchor="ctr"/>
          <a:lstStyle/>
          <a:p>
            <a:pPr defTabSz="228600">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a:cs typeface="+mn-ea"/>
              <a:sym typeface="+mn-lt"/>
            </a:endParaRPr>
          </a:p>
        </p:txBody>
      </p:sp>
      <p:sp>
        <p:nvSpPr>
          <p:cNvPr id="16" name="矩形 15"/>
          <p:cNvSpPr/>
          <p:nvPr/>
        </p:nvSpPr>
        <p:spPr>
          <a:xfrm>
            <a:off x="5909314" y="1242264"/>
            <a:ext cx="3074174" cy="460375"/>
          </a:xfrm>
          <a:prstGeom prst="rect">
            <a:avLst/>
          </a:prstGeom>
        </p:spPr>
        <p:txBody>
          <a:bodyPr wrap="square">
            <a:spAutoFit/>
          </a:bodyPr>
          <a:lstStyle/>
          <a:p>
            <a:pPr>
              <a:lnSpc>
                <a:spcPct val="15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（二）从众心理引起的仿效行为</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sp>
        <p:nvSpPr>
          <p:cNvPr id="18" name="矩形 17"/>
          <p:cNvSpPr/>
          <p:nvPr/>
        </p:nvSpPr>
        <p:spPr>
          <a:xfrm>
            <a:off x="5909314" y="2682981"/>
            <a:ext cx="3074174" cy="460375"/>
          </a:xfrm>
          <a:prstGeom prst="rect">
            <a:avLst/>
          </a:prstGeom>
        </p:spPr>
        <p:txBody>
          <a:bodyPr wrap="square">
            <a:spAutoFit/>
          </a:bodyPr>
          <a:lstStyle/>
          <a:p>
            <a:pPr>
              <a:lnSpc>
                <a:spcPct val="15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（四）“试一试”心理的驱使</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sp>
        <p:nvSpPr>
          <p:cNvPr id="19" name="矩形 18"/>
          <p:cNvSpPr/>
          <p:nvPr/>
        </p:nvSpPr>
        <p:spPr>
          <a:xfrm>
            <a:off x="257274" y="1242197"/>
            <a:ext cx="3074174" cy="460375"/>
          </a:xfrm>
          <a:prstGeom prst="rect">
            <a:avLst/>
          </a:prstGeom>
        </p:spPr>
        <p:txBody>
          <a:bodyPr wrap="square">
            <a:spAutoFit/>
          </a:bodyPr>
          <a:lstStyle/>
          <a:p>
            <a:pPr>
              <a:lnSpc>
                <a:spcPct val="15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（一）分不清友谊与爱情</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sp>
        <p:nvSpPr>
          <p:cNvPr id="20" name="矩形 19"/>
          <p:cNvSpPr/>
          <p:nvPr/>
        </p:nvSpPr>
        <p:spPr>
          <a:xfrm>
            <a:off x="257274" y="2682914"/>
            <a:ext cx="3074174" cy="460375"/>
          </a:xfrm>
          <a:prstGeom prst="rect">
            <a:avLst/>
          </a:prstGeom>
        </p:spPr>
        <p:txBody>
          <a:bodyPr wrap="square">
            <a:spAutoFit/>
          </a:bodyPr>
          <a:lstStyle/>
          <a:p>
            <a:pPr>
              <a:lnSpc>
                <a:spcPct val="15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（三）大众媒介的刺激和影响</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sp>
        <p:nvSpPr>
          <p:cNvPr id="21" name="矩形 20"/>
          <p:cNvSpPr/>
          <p:nvPr/>
        </p:nvSpPr>
        <p:spPr>
          <a:xfrm>
            <a:off x="2575560" y="3729990"/>
            <a:ext cx="4345940" cy="460375"/>
          </a:xfrm>
          <a:prstGeom prst="rect">
            <a:avLst/>
          </a:prstGeom>
        </p:spPr>
        <p:txBody>
          <a:bodyPr wrap="square">
            <a:spAutoFit/>
          </a:bodyPr>
          <a:lstStyle/>
          <a:p>
            <a:pPr algn="ctr">
              <a:lnSpc>
                <a:spcPct val="150000"/>
              </a:lnSpc>
              <a:spcAft>
                <a:spcPts val="600"/>
              </a:spcAft>
            </a:pPr>
            <a:r>
              <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rPr>
              <a:t>（五）无聊，缺乏目标和理想</a:t>
            </a:r>
            <a:endPar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文本框 16"/>
          <p:cNvSpPr txBox="1"/>
          <p:nvPr/>
        </p:nvSpPr>
        <p:spPr>
          <a:xfrm>
            <a:off x="755375" y="450"/>
            <a:ext cx="2941983" cy="368300"/>
          </a:xfrm>
          <a:prstGeom prst="rect">
            <a:avLst/>
          </a:prstGeom>
          <a:noFill/>
        </p:spPr>
        <p:txBody>
          <a:bodyPr wrap="square" rtlCol="0">
            <a:spAutoFit/>
          </a:bodyPr>
          <a:lstStyle/>
          <a:p>
            <a:pPr algn="ctr"/>
            <a:r>
              <a:rPr lang="zh-CN" altLang="en-US" dirty="0">
                <a:solidFill>
                  <a:schemeClr val="tx1">
                    <a:lumMod val="75000"/>
                    <a:lumOff val="25000"/>
                  </a:schemeClr>
                </a:solidFill>
                <a:latin typeface="宋体" panose="02010600030101010101" pitchFamily="2" charset="-122"/>
                <a:ea typeface="宋体" panose="02010600030101010101" pitchFamily="2" charset="-122"/>
              </a:rPr>
              <a:t>小故事</a:t>
            </a:r>
            <a:endParaRPr lang="zh-CN" altLang="en-US" dirty="0">
              <a:solidFill>
                <a:schemeClr val="tx1">
                  <a:lumMod val="75000"/>
                  <a:lumOff val="25000"/>
                </a:schemeClr>
              </a:solidFill>
              <a:latin typeface="宋体" panose="02010600030101010101" pitchFamily="2" charset="-122"/>
              <a:ea typeface="宋体" panose="02010600030101010101" pitchFamily="2" charset="-122"/>
            </a:endParaRPr>
          </a:p>
        </p:txBody>
      </p:sp>
      <p:sp>
        <p:nvSpPr>
          <p:cNvPr id="2" name="矩形 1"/>
          <p:cNvSpPr/>
          <p:nvPr/>
        </p:nvSpPr>
        <p:spPr>
          <a:xfrm>
            <a:off x="3488636" y="214201"/>
            <a:ext cx="5655365" cy="34289"/>
          </a:xfrm>
          <a:prstGeom prst="rect">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 name="矩形 6"/>
          <p:cNvSpPr/>
          <p:nvPr/>
        </p:nvSpPr>
        <p:spPr>
          <a:xfrm>
            <a:off x="755650" y="1772920"/>
            <a:ext cx="7959725" cy="3098800"/>
          </a:xfrm>
          <a:prstGeom prst="rect">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 name="矩形 8"/>
          <p:cNvSpPr/>
          <p:nvPr/>
        </p:nvSpPr>
        <p:spPr>
          <a:xfrm>
            <a:off x="956310" y="1903730"/>
            <a:ext cx="7557770" cy="2830195"/>
          </a:xfrm>
          <a:prstGeom prst="rect">
            <a:avLst/>
          </a:prstGeom>
        </p:spPr>
        <p:txBody>
          <a:bodyPr wrap="square">
            <a:spAutoFit/>
          </a:bodyPr>
          <a:lstStyle/>
          <a:p>
            <a:pPr algn="ctr">
              <a:lnSpc>
                <a:spcPct val="150000"/>
              </a:lnSpc>
              <a:spcAft>
                <a:spcPts val="600"/>
              </a:spcAft>
            </a:pPr>
            <a:r>
              <a:rPr lang="zh-CN" altLang="en-US" sz="1600" b="1" dirty="0">
                <a:solidFill>
                  <a:schemeClr val="tx1"/>
                </a:solidFill>
                <a:latin typeface="宋体" panose="02010600030101010101" pitchFamily="2" charset="-122"/>
                <a:ea typeface="宋体" panose="02010600030101010101" pitchFamily="2" charset="-122"/>
                <a:cs typeface="宋体" panose="02010600030101010101" pitchFamily="2" charset="-122"/>
              </a:rPr>
              <a:t>“幸福”的代价</a:t>
            </a:r>
            <a:endParaRPr lang="zh-CN" altLang="en-US" sz="1600" b="1" dirty="0">
              <a:solidFill>
                <a:schemeClr val="tx1"/>
              </a:solidFill>
              <a:latin typeface="宋体" panose="02010600030101010101" pitchFamily="2" charset="-122"/>
              <a:ea typeface="宋体" panose="02010600030101010101" pitchFamily="2" charset="-122"/>
              <a:cs typeface="宋体" panose="02010600030101010101" pitchFamily="2" charset="-122"/>
            </a:endParaRPr>
          </a:p>
          <a:p>
            <a:pPr algn="l" fontAlgn="auto">
              <a:lnSpc>
                <a:spcPct val="100000"/>
              </a:lnSpc>
              <a:spcAft>
                <a:spcPts val="600"/>
              </a:spcAft>
            </a:pPr>
            <a:r>
              <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rPr>
              <a:t>小雪是职业学校客户信息服务专业二年级学生，人长得漂亮，性格外向，善于交</a:t>
            </a:r>
            <a:endPar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endParaRPr>
          </a:p>
          <a:p>
            <a:pPr algn="l" fontAlgn="auto">
              <a:lnSpc>
                <a:spcPct val="100000"/>
              </a:lnSpc>
              <a:spcAft>
                <a:spcPts val="600"/>
              </a:spcAft>
            </a:pPr>
            <a:r>
              <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rPr>
              <a:t>朋友，人缘很好。一年级下学期，小雪就开始与同班的一名男生交往。两个人交往一段时间后，男孩就不断地提出性要求。最后禁不住男孩的软磨硬泡，两人在没有任何保护措施的情况下，发生了性关系。初尝禁果的他们整天待在一起，无心上课，慢慢地，逃课、早退、迟到成了家常便饭。从此，他们的学习成绩一路下滑。可是两人完全不顾这些，仍然沉浸在自以为的“幸福”里。不久，不幸的事情发生了，在毫不知情的情况下，小雪怀孕了。女儿渐渐凸起的腹部，引起了母亲的注意。母亲领着小雪到医院检查，发现小雪已经怀孕 5 个多月了。面对化验结果，小雪留下了悔恨的眼泪。在父母的陪同下，小雪到医院做了引产手术。</a:t>
            </a:r>
            <a:endPar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pic>
        <p:nvPicPr>
          <p:cNvPr id="4" name="图片 3"/>
          <p:cNvPicPr>
            <a:picLocks noChangeAspect="1"/>
          </p:cNvPicPr>
          <p:nvPr/>
        </p:nvPicPr>
        <p:blipFill>
          <a:blip r:embed="rId1"/>
          <a:stretch>
            <a:fillRect/>
          </a:stretch>
        </p:blipFill>
        <p:spPr>
          <a:xfrm>
            <a:off x="5604510" y="368935"/>
            <a:ext cx="3385185" cy="1910080"/>
          </a:xfrm>
          <a:prstGeom prst="rect">
            <a:avLst/>
          </a:prstGeom>
        </p:spPr>
      </p:pic>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1000"/>
                                        <p:tgtEl>
                                          <p:spTgt spid="9"/>
                                        </p:tgtEl>
                                      </p:cBhvr>
                                    </p:animEffect>
                                    <p:anim calcmode="lin" valueType="num">
                                      <p:cBhvr>
                                        <p:cTn id="11" dur="1000" fill="hold"/>
                                        <p:tgtEl>
                                          <p:spTgt spid="9"/>
                                        </p:tgtEl>
                                        <p:attrNameLst>
                                          <p:attrName>ppt_x</p:attrName>
                                        </p:attrNameLst>
                                      </p:cBhvr>
                                      <p:tavLst>
                                        <p:tav tm="0">
                                          <p:val>
                                            <p:strVal val="#ppt_x"/>
                                          </p:val>
                                        </p:tav>
                                        <p:tav tm="100000">
                                          <p:val>
                                            <p:strVal val="#ppt_x"/>
                                          </p:val>
                                        </p:tav>
                                      </p:tavLst>
                                    </p:anim>
                                    <p:anim calcmode="lin" valueType="num">
                                      <p:cBhvr>
                                        <p:cTn id="12"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文本框 16"/>
          <p:cNvSpPr txBox="1"/>
          <p:nvPr/>
        </p:nvSpPr>
        <p:spPr>
          <a:xfrm>
            <a:off x="755375" y="450"/>
            <a:ext cx="2941983" cy="368300"/>
          </a:xfrm>
          <a:prstGeom prst="rect">
            <a:avLst/>
          </a:prstGeom>
          <a:noFill/>
        </p:spPr>
        <p:txBody>
          <a:bodyPr wrap="square" rtlCol="0">
            <a:spAutoFit/>
          </a:bodyPr>
          <a:lstStyle/>
          <a:p>
            <a:pPr algn="ctr"/>
            <a:r>
              <a:rPr lang="zh-CN" altLang="en-US" dirty="0">
                <a:solidFill>
                  <a:schemeClr val="tx1">
                    <a:lumMod val="75000"/>
                    <a:lumOff val="25000"/>
                  </a:schemeClr>
                </a:solidFill>
                <a:latin typeface="宋体" panose="02010600030101010101" pitchFamily="2" charset="-122"/>
                <a:ea typeface="宋体" panose="02010600030101010101" pitchFamily="2" charset="-122"/>
              </a:rPr>
              <a:t>五、如何把握异性交往的度</a:t>
            </a:r>
            <a:endParaRPr lang="zh-CN" altLang="en-US" dirty="0">
              <a:solidFill>
                <a:schemeClr val="tx1">
                  <a:lumMod val="75000"/>
                  <a:lumOff val="25000"/>
                </a:schemeClr>
              </a:solidFill>
              <a:latin typeface="宋体" panose="02010600030101010101" pitchFamily="2" charset="-122"/>
              <a:ea typeface="宋体" panose="02010600030101010101" pitchFamily="2" charset="-122"/>
            </a:endParaRPr>
          </a:p>
        </p:txBody>
      </p:sp>
      <p:sp>
        <p:nvSpPr>
          <p:cNvPr id="2" name="矩形 1"/>
          <p:cNvSpPr/>
          <p:nvPr/>
        </p:nvSpPr>
        <p:spPr>
          <a:xfrm>
            <a:off x="3488636" y="214201"/>
            <a:ext cx="5655365" cy="34289"/>
          </a:xfrm>
          <a:prstGeom prst="rect">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5" name="Freeform 6"/>
          <p:cNvSpPr/>
          <p:nvPr/>
        </p:nvSpPr>
        <p:spPr bwMode="auto">
          <a:xfrm>
            <a:off x="715623" y="1415473"/>
            <a:ext cx="1795028" cy="1672081"/>
          </a:xfrm>
          <a:custGeom>
            <a:avLst/>
            <a:gdLst>
              <a:gd name="T0" fmla="*/ 0 w 1022"/>
              <a:gd name="T1" fmla="*/ 0 h 952"/>
              <a:gd name="T2" fmla="*/ 1022 w 1022"/>
              <a:gd name="T3" fmla="*/ 0 h 952"/>
              <a:gd name="T4" fmla="*/ 1022 w 1022"/>
              <a:gd name="T5" fmla="*/ 763 h 952"/>
              <a:gd name="T6" fmla="*/ 511 w 1022"/>
              <a:gd name="T7" fmla="*/ 952 h 952"/>
              <a:gd name="T8" fmla="*/ 0 w 1022"/>
              <a:gd name="T9" fmla="*/ 763 h 952"/>
              <a:gd name="T10" fmla="*/ 0 w 1022"/>
              <a:gd name="T11" fmla="*/ 0 h 952"/>
              <a:gd name="T12" fmla="*/ 0 w 1022"/>
              <a:gd name="T13" fmla="*/ 0 h 952"/>
            </a:gdLst>
            <a:ahLst/>
            <a:cxnLst>
              <a:cxn ang="0">
                <a:pos x="T0" y="T1"/>
              </a:cxn>
              <a:cxn ang="0">
                <a:pos x="T2" y="T3"/>
              </a:cxn>
              <a:cxn ang="0">
                <a:pos x="T4" y="T5"/>
              </a:cxn>
              <a:cxn ang="0">
                <a:pos x="T6" y="T7"/>
              </a:cxn>
              <a:cxn ang="0">
                <a:pos x="T8" y="T9"/>
              </a:cxn>
              <a:cxn ang="0">
                <a:pos x="T10" y="T11"/>
              </a:cxn>
              <a:cxn ang="0">
                <a:pos x="T12" y="T13"/>
              </a:cxn>
            </a:cxnLst>
            <a:rect l="0" t="0" r="r" b="b"/>
            <a:pathLst>
              <a:path w="1022" h="952">
                <a:moveTo>
                  <a:pt x="0" y="0"/>
                </a:moveTo>
                <a:lnTo>
                  <a:pt x="1022" y="0"/>
                </a:lnTo>
                <a:lnTo>
                  <a:pt x="1022" y="763"/>
                </a:lnTo>
                <a:lnTo>
                  <a:pt x="511" y="952"/>
                </a:lnTo>
                <a:lnTo>
                  <a:pt x="0" y="763"/>
                </a:lnTo>
                <a:lnTo>
                  <a:pt x="0" y="0"/>
                </a:lnTo>
                <a:lnTo>
                  <a:pt x="0" y="0"/>
                </a:lnTo>
                <a:close/>
              </a:path>
            </a:pathLst>
          </a:custGeom>
          <a:solidFill>
            <a:srgbClr val="FACD89">
              <a:alpha val="58000"/>
            </a:srgbClr>
          </a:solidFill>
          <a:ln>
            <a:noFill/>
          </a:ln>
        </p:spPr>
        <p:txBody>
          <a:bodyPr vert="horz" wrap="square" lIns="68580" tIns="34290" rIns="68580" bIns="34290" numCol="1" anchor="t" anchorCtr="0" compatLnSpc="1"/>
          <a:lstStyle/>
          <a:p>
            <a:endParaRPr lang="zh-CN" altLang="en-US" sz="1350"/>
          </a:p>
        </p:txBody>
      </p:sp>
      <p:sp>
        <p:nvSpPr>
          <p:cNvPr id="6" name="Freeform 20"/>
          <p:cNvSpPr/>
          <p:nvPr/>
        </p:nvSpPr>
        <p:spPr bwMode="auto">
          <a:xfrm>
            <a:off x="6663439" y="1415473"/>
            <a:ext cx="1795028" cy="1672081"/>
          </a:xfrm>
          <a:custGeom>
            <a:avLst/>
            <a:gdLst>
              <a:gd name="T0" fmla="*/ 0 w 1022"/>
              <a:gd name="T1" fmla="*/ 0 h 952"/>
              <a:gd name="T2" fmla="*/ 1022 w 1022"/>
              <a:gd name="T3" fmla="*/ 0 h 952"/>
              <a:gd name="T4" fmla="*/ 1022 w 1022"/>
              <a:gd name="T5" fmla="*/ 763 h 952"/>
              <a:gd name="T6" fmla="*/ 511 w 1022"/>
              <a:gd name="T7" fmla="*/ 952 h 952"/>
              <a:gd name="T8" fmla="*/ 0 w 1022"/>
              <a:gd name="T9" fmla="*/ 763 h 952"/>
              <a:gd name="T10" fmla="*/ 0 w 1022"/>
              <a:gd name="T11" fmla="*/ 0 h 952"/>
              <a:gd name="T12" fmla="*/ 0 w 1022"/>
              <a:gd name="T13" fmla="*/ 0 h 952"/>
            </a:gdLst>
            <a:ahLst/>
            <a:cxnLst>
              <a:cxn ang="0">
                <a:pos x="T0" y="T1"/>
              </a:cxn>
              <a:cxn ang="0">
                <a:pos x="T2" y="T3"/>
              </a:cxn>
              <a:cxn ang="0">
                <a:pos x="T4" y="T5"/>
              </a:cxn>
              <a:cxn ang="0">
                <a:pos x="T6" y="T7"/>
              </a:cxn>
              <a:cxn ang="0">
                <a:pos x="T8" y="T9"/>
              </a:cxn>
              <a:cxn ang="0">
                <a:pos x="T10" y="T11"/>
              </a:cxn>
              <a:cxn ang="0">
                <a:pos x="T12" y="T13"/>
              </a:cxn>
            </a:cxnLst>
            <a:rect l="0" t="0" r="r" b="b"/>
            <a:pathLst>
              <a:path w="1022" h="952">
                <a:moveTo>
                  <a:pt x="0" y="0"/>
                </a:moveTo>
                <a:lnTo>
                  <a:pt x="1022" y="0"/>
                </a:lnTo>
                <a:lnTo>
                  <a:pt x="1022" y="763"/>
                </a:lnTo>
                <a:lnTo>
                  <a:pt x="511" y="952"/>
                </a:lnTo>
                <a:lnTo>
                  <a:pt x="0" y="763"/>
                </a:lnTo>
                <a:lnTo>
                  <a:pt x="0" y="0"/>
                </a:lnTo>
                <a:lnTo>
                  <a:pt x="0" y="0"/>
                </a:lnTo>
                <a:close/>
              </a:path>
            </a:pathLst>
          </a:custGeom>
          <a:solidFill>
            <a:srgbClr val="FACD89">
              <a:alpha val="58000"/>
            </a:srgbClr>
          </a:solidFill>
          <a:ln>
            <a:noFill/>
          </a:ln>
        </p:spPr>
        <p:txBody>
          <a:bodyPr vert="horz" wrap="square" lIns="68580" tIns="34290" rIns="68580" bIns="34290" numCol="1" anchor="t" anchorCtr="0" compatLnSpc="1"/>
          <a:lstStyle/>
          <a:p>
            <a:endParaRPr lang="zh-CN" altLang="en-US" sz="1350"/>
          </a:p>
        </p:txBody>
      </p:sp>
      <p:sp>
        <p:nvSpPr>
          <p:cNvPr id="7" name="Freeform 24"/>
          <p:cNvSpPr/>
          <p:nvPr/>
        </p:nvSpPr>
        <p:spPr bwMode="auto">
          <a:xfrm>
            <a:off x="6926897" y="1273207"/>
            <a:ext cx="1326073" cy="497058"/>
          </a:xfrm>
          <a:custGeom>
            <a:avLst/>
            <a:gdLst>
              <a:gd name="T0" fmla="*/ 0 w 755"/>
              <a:gd name="T1" fmla="*/ 0 h 283"/>
              <a:gd name="T2" fmla="*/ 755 w 755"/>
              <a:gd name="T3" fmla="*/ 0 h 283"/>
              <a:gd name="T4" fmla="*/ 755 w 755"/>
              <a:gd name="T5" fmla="*/ 142 h 283"/>
              <a:gd name="T6" fmla="*/ 377 w 755"/>
              <a:gd name="T7" fmla="*/ 283 h 283"/>
              <a:gd name="T8" fmla="*/ 0 w 755"/>
              <a:gd name="T9" fmla="*/ 142 h 283"/>
              <a:gd name="T10" fmla="*/ 0 w 755"/>
              <a:gd name="T11" fmla="*/ 0 h 283"/>
              <a:gd name="T12" fmla="*/ 0 w 755"/>
              <a:gd name="T13" fmla="*/ 0 h 283"/>
            </a:gdLst>
            <a:ahLst/>
            <a:cxnLst>
              <a:cxn ang="0">
                <a:pos x="T0" y="T1"/>
              </a:cxn>
              <a:cxn ang="0">
                <a:pos x="T2" y="T3"/>
              </a:cxn>
              <a:cxn ang="0">
                <a:pos x="T4" y="T5"/>
              </a:cxn>
              <a:cxn ang="0">
                <a:pos x="T6" y="T7"/>
              </a:cxn>
              <a:cxn ang="0">
                <a:pos x="T8" y="T9"/>
              </a:cxn>
              <a:cxn ang="0">
                <a:pos x="T10" y="T11"/>
              </a:cxn>
              <a:cxn ang="0">
                <a:pos x="T12" y="T13"/>
              </a:cxn>
            </a:cxnLst>
            <a:rect l="0" t="0" r="r" b="b"/>
            <a:pathLst>
              <a:path w="755" h="283">
                <a:moveTo>
                  <a:pt x="0" y="0"/>
                </a:moveTo>
                <a:lnTo>
                  <a:pt x="755" y="0"/>
                </a:lnTo>
                <a:lnTo>
                  <a:pt x="755" y="142"/>
                </a:lnTo>
                <a:lnTo>
                  <a:pt x="377" y="283"/>
                </a:lnTo>
                <a:lnTo>
                  <a:pt x="0" y="142"/>
                </a:lnTo>
                <a:lnTo>
                  <a:pt x="0" y="0"/>
                </a:lnTo>
                <a:lnTo>
                  <a:pt x="0" y="0"/>
                </a:lnTo>
                <a:close/>
              </a:path>
            </a:pathLst>
          </a:custGeom>
          <a:solidFill>
            <a:srgbClr val="FACD89"/>
          </a:solidFill>
          <a:ln>
            <a:noFill/>
          </a:ln>
        </p:spPr>
        <p:txBody>
          <a:bodyPr vert="horz" wrap="square" lIns="68580" tIns="34290" rIns="68580" bIns="34290" numCol="1" anchor="t" anchorCtr="0" compatLnSpc="1"/>
          <a:lstStyle/>
          <a:p>
            <a:endParaRPr lang="zh-CN" altLang="en-US" sz="1350">
              <a:latin typeface="宋体" panose="02010600030101010101" pitchFamily="2" charset="-122"/>
              <a:ea typeface="宋体" panose="02010600030101010101" pitchFamily="2" charset="-122"/>
              <a:cs typeface="宋体" panose="02010600030101010101" pitchFamily="2" charset="-122"/>
            </a:endParaRPr>
          </a:p>
        </p:txBody>
      </p:sp>
      <p:sp>
        <p:nvSpPr>
          <p:cNvPr id="8" name="Freeform 34"/>
          <p:cNvSpPr/>
          <p:nvPr/>
        </p:nvSpPr>
        <p:spPr bwMode="auto">
          <a:xfrm>
            <a:off x="2679953" y="1415473"/>
            <a:ext cx="1795028" cy="1672081"/>
          </a:xfrm>
          <a:custGeom>
            <a:avLst/>
            <a:gdLst>
              <a:gd name="T0" fmla="*/ 0 w 1022"/>
              <a:gd name="T1" fmla="*/ 0 h 952"/>
              <a:gd name="T2" fmla="*/ 1022 w 1022"/>
              <a:gd name="T3" fmla="*/ 0 h 952"/>
              <a:gd name="T4" fmla="*/ 1022 w 1022"/>
              <a:gd name="T5" fmla="*/ 763 h 952"/>
              <a:gd name="T6" fmla="*/ 511 w 1022"/>
              <a:gd name="T7" fmla="*/ 952 h 952"/>
              <a:gd name="T8" fmla="*/ 0 w 1022"/>
              <a:gd name="T9" fmla="*/ 763 h 952"/>
              <a:gd name="T10" fmla="*/ 0 w 1022"/>
              <a:gd name="T11" fmla="*/ 0 h 952"/>
              <a:gd name="T12" fmla="*/ 0 w 1022"/>
              <a:gd name="T13" fmla="*/ 0 h 952"/>
            </a:gdLst>
            <a:ahLst/>
            <a:cxnLst>
              <a:cxn ang="0">
                <a:pos x="T0" y="T1"/>
              </a:cxn>
              <a:cxn ang="0">
                <a:pos x="T2" y="T3"/>
              </a:cxn>
              <a:cxn ang="0">
                <a:pos x="T4" y="T5"/>
              </a:cxn>
              <a:cxn ang="0">
                <a:pos x="T6" y="T7"/>
              </a:cxn>
              <a:cxn ang="0">
                <a:pos x="T8" y="T9"/>
              </a:cxn>
              <a:cxn ang="0">
                <a:pos x="T10" y="T11"/>
              </a:cxn>
              <a:cxn ang="0">
                <a:pos x="T12" y="T13"/>
              </a:cxn>
            </a:cxnLst>
            <a:rect l="0" t="0" r="r" b="b"/>
            <a:pathLst>
              <a:path w="1022" h="952">
                <a:moveTo>
                  <a:pt x="0" y="0"/>
                </a:moveTo>
                <a:lnTo>
                  <a:pt x="1022" y="0"/>
                </a:lnTo>
                <a:lnTo>
                  <a:pt x="1022" y="763"/>
                </a:lnTo>
                <a:lnTo>
                  <a:pt x="511" y="952"/>
                </a:lnTo>
                <a:lnTo>
                  <a:pt x="0" y="763"/>
                </a:lnTo>
                <a:lnTo>
                  <a:pt x="0" y="0"/>
                </a:lnTo>
                <a:lnTo>
                  <a:pt x="0" y="0"/>
                </a:lnTo>
                <a:close/>
              </a:path>
            </a:pathLst>
          </a:custGeom>
          <a:solidFill>
            <a:srgbClr val="FACD89">
              <a:alpha val="58000"/>
            </a:srgbClr>
          </a:solidFill>
          <a:ln>
            <a:noFill/>
          </a:ln>
        </p:spPr>
        <p:txBody>
          <a:bodyPr vert="horz" wrap="square" lIns="68580" tIns="34290" rIns="68580" bIns="34290" numCol="1" anchor="t" anchorCtr="0" compatLnSpc="1"/>
          <a:lstStyle/>
          <a:p>
            <a:endParaRPr lang="zh-CN" altLang="en-US" sz="1350"/>
          </a:p>
        </p:txBody>
      </p:sp>
      <p:sp>
        <p:nvSpPr>
          <p:cNvPr id="9" name="Freeform 48"/>
          <p:cNvSpPr/>
          <p:nvPr/>
        </p:nvSpPr>
        <p:spPr bwMode="auto">
          <a:xfrm>
            <a:off x="4662914" y="1415473"/>
            <a:ext cx="1795028" cy="1672081"/>
          </a:xfrm>
          <a:custGeom>
            <a:avLst/>
            <a:gdLst>
              <a:gd name="T0" fmla="*/ 0 w 1022"/>
              <a:gd name="T1" fmla="*/ 0 h 952"/>
              <a:gd name="T2" fmla="*/ 1022 w 1022"/>
              <a:gd name="T3" fmla="*/ 0 h 952"/>
              <a:gd name="T4" fmla="*/ 1022 w 1022"/>
              <a:gd name="T5" fmla="*/ 763 h 952"/>
              <a:gd name="T6" fmla="*/ 511 w 1022"/>
              <a:gd name="T7" fmla="*/ 952 h 952"/>
              <a:gd name="T8" fmla="*/ 0 w 1022"/>
              <a:gd name="T9" fmla="*/ 763 h 952"/>
              <a:gd name="T10" fmla="*/ 0 w 1022"/>
              <a:gd name="T11" fmla="*/ 0 h 952"/>
              <a:gd name="T12" fmla="*/ 0 w 1022"/>
              <a:gd name="T13" fmla="*/ 0 h 952"/>
            </a:gdLst>
            <a:ahLst/>
            <a:cxnLst>
              <a:cxn ang="0">
                <a:pos x="T0" y="T1"/>
              </a:cxn>
              <a:cxn ang="0">
                <a:pos x="T2" y="T3"/>
              </a:cxn>
              <a:cxn ang="0">
                <a:pos x="T4" y="T5"/>
              </a:cxn>
              <a:cxn ang="0">
                <a:pos x="T6" y="T7"/>
              </a:cxn>
              <a:cxn ang="0">
                <a:pos x="T8" y="T9"/>
              </a:cxn>
              <a:cxn ang="0">
                <a:pos x="T10" y="T11"/>
              </a:cxn>
              <a:cxn ang="0">
                <a:pos x="T12" y="T13"/>
              </a:cxn>
            </a:cxnLst>
            <a:rect l="0" t="0" r="r" b="b"/>
            <a:pathLst>
              <a:path w="1022" h="952">
                <a:moveTo>
                  <a:pt x="0" y="0"/>
                </a:moveTo>
                <a:lnTo>
                  <a:pt x="1022" y="0"/>
                </a:lnTo>
                <a:lnTo>
                  <a:pt x="1022" y="763"/>
                </a:lnTo>
                <a:lnTo>
                  <a:pt x="511" y="952"/>
                </a:lnTo>
                <a:lnTo>
                  <a:pt x="0" y="763"/>
                </a:lnTo>
                <a:lnTo>
                  <a:pt x="0" y="0"/>
                </a:lnTo>
                <a:lnTo>
                  <a:pt x="0" y="0"/>
                </a:lnTo>
                <a:close/>
              </a:path>
            </a:pathLst>
          </a:custGeom>
          <a:solidFill>
            <a:srgbClr val="FACD89">
              <a:alpha val="58000"/>
            </a:srgbClr>
          </a:solidFill>
          <a:ln>
            <a:noFill/>
          </a:ln>
        </p:spPr>
        <p:txBody>
          <a:bodyPr vert="horz" wrap="square" lIns="68580" tIns="34290" rIns="68580" bIns="34290" numCol="1" anchor="t" anchorCtr="0" compatLnSpc="1"/>
          <a:lstStyle/>
          <a:p>
            <a:endParaRPr lang="zh-CN" altLang="en-US" sz="1350"/>
          </a:p>
        </p:txBody>
      </p:sp>
      <p:sp>
        <p:nvSpPr>
          <p:cNvPr id="10" name="Freeform 52"/>
          <p:cNvSpPr/>
          <p:nvPr/>
        </p:nvSpPr>
        <p:spPr bwMode="auto">
          <a:xfrm>
            <a:off x="4928128" y="1273207"/>
            <a:ext cx="1324316" cy="497058"/>
          </a:xfrm>
          <a:custGeom>
            <a:avLst/>
            <a:gdLst>
              <a:gd name="T0" fmla="*/ 0 w 754"/>
              <a:gd name="T1" fmla="*/ 0 h 283"/>
              <a:gd name="T2" fmla="*/ 754 w 754"/>
              <a:gd name="T3" fmla="*/ 0 h 283"/>
              <a:gd name="T4" fmla="*/ 754 w 754"/>
              <a:gd name="T5" fmla="*/ 142 h 283"/>
              <a:gd name="T6" fmla="*/ 377 w 754"/>
              <a:gd name="T7" fmla="*/ 283 h 283"/>
              <a:gd name="T8" fmla="*/ 0 w 754"/>
              <a:gd name="T9" fmla="*/ 142 h 283"/>
              <a:gd name="T10" fmla="*/ 0 w 754"/>
              <a:gd name="T11" fmla="*/ 0 h 283"/>
              <a:gd name="T12" fmla="*/ 0 w 754"/>
              <a:gd name="T13" fmla="*/ 0 h 283"/>
            </a:gdLst>
            <a:ahLst/>
            <a:cxnLst>
              <a:cxn ang="0">
                <a:pos x="T0" y="T1"/>
              </a:cxn>
              <a:cxn ang="0">
                <a:pos x="T2" y="T3"/>
              </a:cxn>
              <a:cxn ang="0">
                <a:pos x="T4" y="T5"/>
              </a:cxn>
              <a:cxn ang="0">
                <a:pos x="T6" y="T7"/>
              </a:cxn>
              <a:cxn ang="0">
                <a:pos x="T8" y="T9"/>
              </a:cxn>
              <a:cxn ang="0">
                <a:pos x="T10" y="T11"/>
              </a:cxn>
              <a:cxn ang="0">
                <a:pos x="T12" y="T13"/>
              </a:cxn>
            </a:cxnLst>
            <a:rect l="0" t="0" r="r" b="b"/>
            <a:pathLst>
              <a:path w="754" h="283">
                <a:moveTo>
                  <a:pt x="0" y="0"/>
                </a:moveTo>
                <a:lnTo>
                  <a:pt x="754" y="0"/>
                </a:lnTo>
                <a:lnTo>
                  <a:pt x="754" y="142"/>
                </a:lnTo>
                <a:lnTo>
                  <a:pt x="377" y="283"/>
                </a:lnTo>
                <a:lnTo>
                  <a:pt x="0" y="142"/>
                </a:lnTo>
                <a:lnTo>
                  <a:pt x="0" y="0"/>
                </a:lnTo>
                <a:lnTo>
                  <a:pt x="0" y="0"/>
                </a:lnTo>
                <a:close/>
              </a:path>
            </a:pathLst>
          </a:custGeom>
          <a:solidFill>
            <a:srgbClr val="FACD89"/>
          </a:solidFill>
          <a:ln>
            <a:noFill/>
          </a:ln>
        </p:spPr>
        <p:txBody>
          <a:bodyPr vert="horz" wrap="square" lIns="68580" tIns="34290" rIns="68580" bIns="34290" numCol="1" anchor="t" anchorCtr="0" compatLnSpc="1"/>
          <a:lstStyle/>
          <a:p>
            <a:endParaRPr lang="zh-CN" altLang="en-US" sz="1350">
              <a:latin typeface="宋体" panose="02010600030101010101" pitchFamily="2" charset="-122"/>
              <a:ea typeface="宋体" panose="02010600030101010101" pitchFamily="2" charset="-122"/>
              <a:cs typeface="宋体" panose="02010600030101010101" pitchFamily="2" charset="-122"/>
            </a:endParaRPr>
          </a:p>
        </p:txBody>
      </p:sp>
      <p:sp>
        <p:nvSpPr>
          <p:cNvPr id="11" name="Freeform 10"/>
          <p:cNvSpPr/>
          <p:nvPr/>
        </p:nvSpPr>
        <p:spPr bwMode="auto">
          <a:xfrm>
            <a:off x="984161" y="1273207"/>
            <a:ext cx="1331342" cy="497058"/>
          </a:xfrm>
          <a:custGeom>
            <a:avLst/>
            <a:gdLst>
              <a:gd name="T0" fmla="*/ 0 w 758"/>
              <a:gd name="T1" fmla="*/ 0 h 283"/>
              <a:gd name="T2" fmla="*/ 758 w 758"/>
              <a:gd name="T3" fmla="*/ 0 h 283"/>
              <a:gd name="T4" fmla="*/ 758 w 758"/>
              <a:gd name="T5" fmla="*/ 142 h 283"/>
              <a:gd name="T6" fmla="*/ 377 w 758"/>
              <a:gd name="T7" fmla="*/ 283 h 283"/>
              <a:gd name="T8" fmla="*/ 0 w 758"/>
              <a:gd name="T9" fmla="*/ 142 h 283"/>
              <a:gd name="T10" fmla="*/ 0 w 758"/>
              <a:gd name="T11" fmla="*/ 0 h 283"/>
              <a:gd name="T12" fmla="*/ 0 w 758"/>
              <a:gd name="T13" fmla="*/ 0 h 283"/>
            </a:gdLst>
            <a:ahLst/>
            <a:cxnLst>
              <a:cxn ang="0">
                <a:pos x="T0" y="T1"/>
              </a:cxn>
              <a:cxn ang="0">
                <a:pos x="T2" y="T3"/>
              </a:cxn>
              <a:cxn ang="0">
                <a:pos x="T4" y="T5"/>
              </a:cxn>
              <a:cxn ang="0">
                <a:pos x="T6" y="T7"/>
              </a:cxn>
              <a:cxn ang="0">
                <a:pos x="T8" y="T9"/>
              </a:cxn>
              <a:cxn ang="0">
                <a:pos x="T10" y="T11"/>
              </a:cxn>
              <a:cxn ang="0">
                <a:pos x="T12" y="T13"/>
              </a:cxn>
            </a:cxnLst>
            <a:rect l="0" t="0" r="r" b="b"/>
            <a:pathLst>
              <a:path w="758" h="283">
                <a:moveTo>
                  <a:pt x="0" y="0"/>
                </a:moveTo>
                <a:lnTo>
                  <a:pt x="758" y="0"/>
                </a:lnTo>
                <a:lnTo>
                  <a:pt x="758" y="142"/>
                </a:lnTo>
                <a:lnTo>
                  <a:pt x="377" y="283"/>
                </a:lnTo>
                <a:lnTo>
                  <a:pt x="0" y="142"/>
                </a:lnTo>
                <a:lnTo>
                  <a:pt x="0" y="0"/>
                </a:lnTo>
                <a:lnTo>
                  <a:pt x="0" y="0"/>
                </a:lnTo>
                <a:close/>
              </a:path>
            </a:pathLst>
          </a:custGeom>
          <a:solidFill>
            <a:srgbClr val="FACD89"/>
          </a:solidFill>
          <a:ln>
            <a:noFill/>
          </a:ln>
        </p:spPr>
        <p:txBody>
          <a:bodyPr vert="horz" wrap="square" lIns="68580" tIns="34290" rIns="68580" bIns="34290" numCol="1" anchor="t" anchorCtr="0" compatLnSpc="1"/>
          <a:lstStyle/>
          <a:p>
            <a:endParaRPr lang="zh-CN" altLang="en-US" sz="1350">
              <a:latin typeface="宋体" panose="02010600030101010101" pitchFamily="2" charset="-122"/>
              <a:ea typeface="宋体" panose="02010600030101010101" pitchFamily="2" charset="-122"/>
              <a:cs typeface="宋体" panose="02010600030101010101" pitchFamily="2" charset="-122"/>
            </a:endParaRPr>
          </a:p>
        </p:txBody>
      </p:sp>
      <p:sp>
        <p:nvSpPr>
          <p:cNvPr id="12" name="Freeform 38"/>
          <p:cNvSpPr/>
          <p:nvPr/>
        </p:nvSpPr>
        <p:spPr bwMode="auto">
          <a:xfrm>
            <a:off x="2943410" y="1273207"/>
            <a:ext cx="1326073" cy="497058"/>
          </a:xfrm>
          <a:custGeom>
            <a:avLst/>
            <a:gdLst>
              <a:gd name="T0" fmla="*/ 0 w 755"/>
              <a:gd name="T1" fmla="*/ 0 h 283"/>
              <a:gd name="T2" fmla="*/ 755 w 755"/>
              <a:gd name="T3" fmla="*/ 0 h 283"/>
              <a:gd name="T4" fmla="*/ 755 w 755"/>
              <a:gd name="T5" fmla="*/ 142 h 283"/>
              <a:gd name="T6" fmla="*/ 378 w 755"/>
              <a:gd name="T7" fmla="*/ 283 h 283"/>
              <a:gd name="T8" fmla="*/ 0 w 755"/>
              <a:gd name="T9" fmla="*/ 142 h 283"/>
              <a:gd name="T10" fmla="*/ 0 w 755"/>
              <a:gd name="T11" fmla="*/ 0 h 283"/>
              <a:gd name="T12" fmla="*/ 0 w 755"/>
              <a:gd name="T13" fmla="*/ 0 h 283"/>
            </a:gdLst>
            <a:ahLst/>
            <a:cxnLst>
              <a:cxn ang="0">
                <a:pos x="T0" y="T1"/>
              </a:cxn>
              <a:cxn ang="0">
                <a:pos x="T2" y="T3"/>
              </a:cxn>
              <a:cxn ang="0">
                <a:pos x="T4" y="T5"/>
              </a:cxn>
              <a:cxn ang="0">
                <a:pos x="T6" y="T7"/>
              </a:cxn>
              <a:cxn ang="0">
                <a:pos x="T8" y="T9"/>
              </a:cxn>
              <a:cxn ang="0">
                <a:pos x="T10" y="T11"/>
              </a:cxn>
              <a:cxn ang="0">
                <a:pos x="T12" y="T13"/>
              </a:cxn>
            </a:cxnLst>
            <a:rect l="0" t="0" r="r" b="b"/>
            <a:pathLst>
              <a:path w="755" h="283">
                <a:moveTo>
                  <a:pt x="0" y="0"/>
                </a:moveTo>
                <a:lnTo>
                  <a:pt x="755" y="0"/>
                </a:lnTo>
                <a:lnTo>
                  <a:pt x="755" y="142"/>
                </a:lnTo>
                <a:lnTo>
                  <a:pt x="378" y="283"/>
                </a:lnTo>
                <a:lnTo>
                  <a:pt x="0" y="142"/>
                </a:lnTo>
                <a:lnTo>
                  <a:pt x="0" y="0"/>
                </a:lnTo>
                <a:lnTo>
                  <a:pt x="0" y="0"/>
                </a:lnTo>
                <a:close/>
              </a:path>
            </a:pathLst>
          </a:custGeom>
          <a:solidFill>
            <a:srgbClr val="FACD89"/>
          </a:solidFill>
          <a:ln>
            <a:noFill/>
          </a:ln>
        </p:spPr>
        <p:txBody>
          <a:bodyPr vert="horz" wrap="square" lIns="68580" tIns="34290" rIns="68580" bIns="34290" numCol="1" anchor="t" anchorCtr="0" compatLnSpc="1"/>
          <a:lstStyle/>
          <a:p>
            <a:endParaRPr lang="zh-CN" altLang="en-US" sz="1350">
              <a:latin typeface="宋体" panose="02010600030101010101" pitchFamily="2" charset="-122"/>
              <a:ea typeface="宋体" panose="02010600030101010101" pitchFamily="2" charset="-122"/>
              <a:cs typeface="宋体" panose="02010600030101010101" pitchFamily="2" charset="-122"/>
            </a:endParaRPr>
          </a:p>
        </p:txBody>
      </p:sp>
      <p:sp>
        <p:nvSpPr>
          <p:cNvPr id="13" name="矩形 12"/>
          <p:cNvSpPr/>
          <p:nvPr/>
        </p:nvSpPr>
        <p:spPr>
          <a:xfrm>
            <a:off x="1426453" y="1274392"/>
            <a:ext cx="373380" cy="321945"/>
          </a:xfrm>
          <a:prstGeom prst="rect">
            <a:avLst/>
          </a:prstGeom>
        </p:spPr>
        <p:txBody>
          <a:bodyPr wrap="none">
            <a:spAutoFit/>
          </a:bodyPr>
          <a:lstStyle/>
          <a:p>
            <a:r>
              <a:rPr lang="en-US" altLang="zh-CN" sz="1500" dirty="0">
                <a:solidFill>
                  <a:schemeClr val="tx1"/>
                </a:solidFill>
                <a:latin typeface="宋体" panose="02010600030101010101" pitchFamily="2" charset="-122"/>
                <a:ea typeface="宋体" panose="02010600030101010101" pitchFamily="2" charset="-122"/>
                <a:cs typeface="宋体" panose="02010600030101010101" pitchFamily="2" charset="-122"/>
              </a:rPr>
              <a:t>01</a:t>
            </a:r>
            <a:endParaRPr lang="en-US" altLang="zh-CN" sz="1500" dirty="0">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sp>
        <p:nvSpPr>
          <p:cNvPr id="14" name="矩形 13"/>
          <p:cNvSpPr/>
          <p:nvPr/>
        </p:nvSpPr>
        <p:spPr>
          <a:xfrm>
            <a:off x="3418196" y="1274392"/>
            <a:ext cx="373380" cy="321945"/>
          </a:xfrm>
          <a:prstGeom prst="rect">
            <a:avLst/>
          </a:prstGeom>
        </p:spPr>
        <p:txBody>
          <a:bodyPr wrap="none">
            <a:spAutoFit/>
          </a:bodyPr>
          <a:lstStyle/>
          <a:p>
            <a:r>
              <a:rPr lang="en-US" altLang="zh-CN" sz="1500" dirty="0">
                <a:solidFill>
                  <a:schemeClr val="tx1"/>
                </a:solidFill>
                <a:latin typeface="宋体" panose="02010600030101010101" pitchFamily="2" charset="-122"/>
                <a:ea typeface="宋体" panose="02010600030101010101" pitchFamily="2" charset="-122"/>
                <a:cs typeface="宋体" panose="02010600030101010101" pitchFamily="2" charset="-122"/>
              </a:rPr>
              <a:t>02</a:t>
            </a:r>
            <a:endParaRPr lang="en-US" altLang="zh-CN" sz="1500" dirty="0">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sp>
        <p:nvSpPr>
          <p:cNvPr id="16" name="矩形 15"/>
          <p:cNvSpPr/>
          <p:nvPr/>
        </p:nvSpPr>
        <p:spPr>
          <a:xfrm>
            <a:off x="5386228" y="1274392"/>
            <a:ext cx="373380" cy="321945"/>
          </a:xfrm>
          <a:prstGeom prst="rect">
            <a:avLst/>
          </a:prstGeom>
        </p:spPr>
        <p:txBody>
          <a:bodyPr wrap="none">
            <a:spAutoFit/>
          </a:bodyPr>
          <a:lstStyle/>
          <a:p>
            <a:r>
              <a:rPr lang="en-US" altLang="zh-CN" sz="1500" dirty="0">
                <a:solidFill>
                  <a:schemeClr val="tx1"/>
                </a:solidFill>
                <a:latin typeface="宋体" panose="02010600030101010101" pitchFamily="2" charset="-122"/>
                <a:ea typeface="宋体" panose="02010600030101010101" pitchFamily="2" charset="-122"/>
                <a:cs typeface="宋体" panose="02010600030101010101" pitchFamily="2" charset="-122"/>
              </a:rPr>
              <a:t>03</a:t>
            </a:r>
            <a:endParaRPr lang="en-US" altLang="zh-CN" sz="1500" dirty="0">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sp>
        <p:nvSpPr>
          <p:cNvPr id="18" name="矩形 17"/>
          <p:cNvSpPr/>
          <p:nvPr/>
        </p:nvSpPr>
        <p:spPr>
          <a:xfrm>
            <a:off x="7377971" y="1274392"/>
            <a:ext cx="373380" cy="321945"/>
          </a:xfrm>
          <a:prstGeom prst="rect">
            <a:avLst/>
          </a:prstGeom>
        </p:spPr>
        <p:txBody>
          <a:bodyPr wrap="none">
            <a:spAutoFit/>
          </a:bodyPr>
          <a:lstStyle/>
          <a:p>
            <a:r>
              <a:rPr lang="en-US" altLang="zh-CN" sz="1500" dirty="0">
                <a:solidFill>
                  <a:schemeClr val="tx1"/>
                </a:solidFill>
                <a:latin typeface="宋体" panose="02010600030101010101" pitchFamily="2" charset="-122"/>
                <a:ea typeface="宋体" panose="02010600030101010101" pitchFamily="2" charset="-122"/>
                <a:cs typeface="宋体" panose="02010600030101010101" pitchFamily="2" charset="-122"/>
              </a:rPr>
              <a:t>04</a:t>
            </a:r>
            <a:endParaRPr lang="en-US" altLang="zh-CN" sz="1500" dirty="0">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sp>
        <p:nvSpPr>
          <p:cNvPr id="20" name="TextBox 36"/>
          <p:cNvSpPr txBox="1"/>
          <p:nvPr/>
        </p:nvSpPr>
        <p:spPr>
          <a:xfrm>
            <a:off x="755650" y="1972945"/>
            <a:ext cx="1659255" cy="645160"/>
          </a:xfrm>
          <a:prstGeom prst="rect">
            <a:avLst/>
          </a:prstGeom>
          <a:noFill/>
        </p:spPr>
        <p:txBody>
          <a:bodyPr wrap="square" rtlCol="0">
            <a:spAutoFit/>
          </a:bodyPr>
          <a:lstStyle/>
          <a:p>
            <a:pPr algn="ctr"/>
            <a:r>
              <a:rPr lang="en-US" b="1" dirty="0">
                <a:solidFill>
                  <a:schemeClr val="tx1"/>
                </a:solidFill>
                <a:latin typeface="宋体" panose="02010600030101010101" pitchFamily="2" charset="-122"/>
                <a:ea typeface="宋体" panose="02010600030101010101" pitchFamily="2" charset="-122"/>
                <a:cs typeface="宋体" panose="02010600030101010101" pitchFamily="2" charset="-122"/>
              </a:rPr>
              <a:t>（一）不必过分拘谨</a:t>
            </a:r>
            <a:endParaRPr lang="en-US" b="1" dirty="0">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sp>
        <p:nvSpPr>
          <p:cNvPr id="3" name="TextBox 36"/>
          <p:cNvSpPr txBox="1"/>
          <p:nvPr/>
        </p:nvSpPr>
        <p:spPr>
          <a:xfrm>
            <a:off x="6735445" y="1928495"/>
            <a:ext cx="1659255" cy="645160"/>
          </a:xfrm>
          <a:prstGeom prst="rect">
            <a:avLst/>
          </a:prstGeom>
          <a:noFill/>
        </p:spPr>
        <p:txBody>
          <a:bodyPr wrap="square" rtlCol="0">
            <a:spAutoFit/>
          </a:bodyPr>
          <a:p>
            <a:pPr algn="ctr"/>
            <a:r>
              <a:rPr lang="en-US" b="1" dirty="0">
                <a:solidFill>
                  <a:schemeClr val="tx1"/>
                </a:solidFill>
                <a:latin typeface="宋体" panose="02010600030101010101" pitchFamily="2" charset="-122"/>
                <a:ea typeface="宋体" panose="02010600030101010101" pitchFamily="2" charset="-122"/>
                <a:cs typeface="宋体" panose="02010600030101010101" pitchFamily="2" charset="-122"/>
              </a:rPr>
              <a:t>（四）不该过分亲昵</a:t>
            </a:r>
            <a:endParaRPr lang="en-US" b="1" dirty="0">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sp>
        <p:nvSpPr>
          <p:cNvPr id="4" name="TextBox 36"/>
          <p:cNvSpPr txBox="1"/>
          <p:nvPr/>
        </p:nvSpPr>
        <p:spPr>
          <a:xfrm>
            <a:off x="4730750" y="1929130"/>
            <a:ext cx="1659255" cy="645160"/>
          </a:xfrm>
          <a:prstGeom prst="rect">
            <a:avLst/>
          </a:prstGeom>
          <a:noFill/>
        </p:spPr>
        <p:txBody>
          <a:bodyPr wrap="square" rtlCol="0">
            <a:spAutoFit/>
          </a:bodyPr>
          <a:lstStyle/>
          <a:p>
            <a:pPr algn="ctr"/>
            <a:r>
              <a:rPr lang="en-US" b="1" dirty="0">
                <a:solidFill>
                  <a:schemeClr val="tx1"/>
                </a:solidFill>
                <a:latin typeface="宋体" panose="02010600030101010101" pitchFamily="2" charset="-122"/>
                <a:ea typeface="宋体" panose="02010600030101010101" pitchFamily="2" charset="-122"/>
                <a:cs typeface="宋体" panose="02010600030101010101" pitchFamily="2" charset="-122"/>
              </a:rPr>
              <a:t>（三）不宜过分冷淡</a:t>
            </a:r>
            <a:endParaRPr lang="en-US" b="1" dirty="0">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sp>
        <p:nvSpPr>
          <p:cNvPr id="15" name="TextBox 36"/>
          <p:cNvSpPr txBox="1"/>
          <p:nvPr/>
        </p:nvSpPr>
        <p:spPr>
          <a:xfrm>
            <a:off x="2747645" y="1972945"/>
            <a:ext cx="1659255" cy="645160"/>
          </a:xfrm>
          <a:prstGeom prst="rect">
            <a:avLst/>
          </a:prstGeom>
          <a:noFill/>
        </p:spPr>
        <p:txBody>
          <a:bodyPr wrap="square" rtlCol="0">
            <a:spAutoFit/>
          </a:bodyPr>
          <a:lstStyle/>
          <a:p>
            <a:pPr algn="ctr"/>
            <a:r>
              <a:rPr lang="en-US" b="1" dirty="0">
                <a:solidFill>
                  <a:schemeClr val="tx1"/>
                </a:solidFill>
                <a:latin typeface="宋体" panose="02010600030101010101" pitchFamily="2" charset="-122"/>
                <a:ea typeface="宋体" panose="02010600030101010101" pitchFamily="2" charset="-122"/>
                <a:cs typeface="宋体" panose="02010600030101010101" pitchFamily="2" charset="-122"/>
              </a:rPr>
              <a:t>（二）不应过分随便</a:t>
            </a:r>
            <a:endParaRPr lang="en-US" b="1" dirty="0">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sp>
        <p:nvSpPr>
          <p:cNvPr id="35" name="Freeform 6"/>
          <p:cNvSpPr/>
          <p:nvPr/>
        </p:nvSpPr>
        <p:spPr bwMode="auto">
          <a:xfrm rot="10800000">
            <a:off x="1693523" y="2769928"/>
            <a:ext cx="1795028" cy="1672081"/>
          </a:xfrm>
          <a:custGeom>
            <a:avLst/>
            <a:gdLst>
              <a:gd name="T0" fmla="*/ 0 w 1022"/>
              <a:gd name="T1" fmla="*/ 0 h 952"/>
              <a:gd name="T2" fmla="*/ 1022 w 1022"/>
              <a:gd name="T3" fmla="*/ 0 h 952"/>
              <a:gd name="T4" fmla="*/ 1022 w 1022"/>
              <a:gd name="T5" fmla="*/ 763 h 952"/>
              <a:gd name="T6" fmla="*/ 511 w 1022"/>
              <a:gd name="T7" fmla="*/ 952 h 952"/>
              <a:gd name="T8" fmla="*/ 0 w 1022"/>
              <a:gd name="T9" fmla="*/ 763 h 952"/>
              <a:gd name="T10" fmla="*/ 0 w 1022"/>
              <a:gd name="T11" fmla="*/ 0 h 952"/>
              <a:gd name="T12" fmla="*/ 0 w 1022"/>
              <a:gd name="T13" fmla="*/ 0 h 952"/>
            </a:gdLst>
            <a:ahLst/>
            <a:cxnLst>
              <a:cxn ang="0">
                <a:pos x="T0" y="T1"/>
              </a:cxn>
              <a:cxn ang="0">
                <a:pos x="T2" y="T3"/>
              </a:cxn>
              <a:cxn ang="0">
                <a:pos x="T4" y="T5"/>
              </a:cxn>
              <a:cxn ang="0">
                <a:pos x="T6" y="T7"/>
              </a:cxn>
              <a:cxn ang="0">
                <a:pos x="T8" y="T9"/>
              </a:cxn>
              <a:cxn ang="0">
                <a:pos x="T10" y="T11"/>
              </a:cxn>
              <a:cxn ang="0">
                <a:pos x="T12" y="T13"/>
              </a:cxn>
            </a:cxnLst>
            <a:rect l="0" t="0" r="r" b="b"/>
            <a:pathLst>
              <a:path w="1022" h="952">
                <a:moveTo>
                  <a:pt x="0" y="0"/>
                </a:moveTo>
                <a:lnTo>
                  <a:pt x="1022" y="0"/>
                </a:lnTo>
                <a:lnTo>
                  <a:pt x="1022" y="763"/>
                </a:lnTo>
                <a:lnTo>
                  <a:pt x="511" y="952"/>
                </a:lnTo>
                <a:lnTo>
                  <a:pt x="0" y="763"/>
                </a:lnTo>
                <a:lnTo>
                  <a:pt x="0" y="0"/>
                </a:lnTo>
                <a:lnTo>
                  <a:pt x="0" y="0"/>
                </a:lnTo>
                <a:close/>
              </a:path>
            </a:pathLst>
          </a:custGeom>
          <a:solidFill>
            <a:srgbClr val="FACD89">
              <a:alpha val="58000"/>
            </a:srgbClr>
          </a:solidFill>
          <a:ln>
            <a:noFill/>
          </a:ln>
        </p:spPr>
        <p:txBody>
          <a:bodyPr vert="horz" wrap="square" lIns="68580" tIns="34290" rIns="68580" bIns="34290" numCol="1" anchor="t" anchorCtr="0" compatLnSpc="1"/>
          <a:p>
            <a:endParaRPr lang="zh-CN" altLang="en-US" sz="1350"/>
          </a:p>
        </p:txBody>
      </p:sp>
      <p:sp>
        <p:nvSpPr>
          <p:cNvPr id="36" name="Freeform 6"/>
          <p:cNvSpPr/>
          <p:nvPr/>
        </p:nvSpPr>
        <p:spPr bwMode="auto">
          <a:xfrm rot="10800000">
            <a:off x="5671163" y="2769928"/>
            <a:ext cx="1795028" cy="1672081"/>
          </a:xfrm>
          <a:custGeom>
            <a:avLst/>
            <a:gdLst>
              <a:gd name="T0" fmla="*/ 0 w 1022"/>
              <a:gd name="T1" fmla="*/ 0 h 952"/>
              <a:gd name="T2" fmla="*/ 1022 w 1022"/>
              <a:gd name="T3" fmla="*/ 0 h 952"/>
              <a:gd name="T4" fmla="*/ 1022 w 1022"/>
              <a:gd name="T5" fmla="*/ 763 h 952"/>
              <a:gd name="T6" fmla="*/ 511 w 1022"/>
              <a:gd name="T7" fmla="*/ 952 h 952"/>
              <a:gd name="T8" fmla="*/ 0 w 1022"/>
              <a:gd name="T9" fmla="*/ 763 h 952"/>
              <a:gd name="T10" fmla="*/ 0 w 1022"/>
              <a:gd name="T11" fmla="*/ 0 h 952"/>
              <a:gd name="T12" fmla="*/ 0 w 1022"/>
              <a:gd name="T13" fmla="*/ 0 h 952"/>
            </a:gdLst>
            <a:ahLst/>
            <a:cxnLst>
              <a:cxn ang="0">
                <a:pos x="T0" y="T1"/>
              </a:cxn>
              <a:cxn ang="0">
                <a:pos x="T2" y="T3"/>
              </a:cxn>
              <a:cxn ang="0">
                <a:pos x="T4" y="T5"/>
              </a:cxn>
              <a:cxn ang="0">
                <a:pos x="T6" y="T7"/>
              </a:cxn>
              <a:cxn ang="0">
                <a:pos x="T8" y="T9"/>
              </a:cxn>
              <a:cxn ang="0">
                <a:pos x="T10" y="T11"/>
              </a:cxn>
              <a:cxn ang="0">
                <a:pos x="T12" y="T13"/>
              </a:cxn>
            </a:cxnLst>
            <a:rect l="0" t="0" r="r" b="b"/>
            <a:pathLst>
              <a:path w="1022" h="952">
                <a:moveTo>
                  <a:pt x="0" y="0"/>
                </a:moveTo>
                <a:lnTo>
                  <a:pt x="1022" y="0"/>
                </a:lnTo>
                <a:lnTo>
                  <a:pt x="1022" y="763"/>
                </a:lnTo>
                <a:lnTo>
                  <a:pt x="511" y="952"/>
                </a:lnTo>
                <a:lnTo>
                  <a:pt x="0" y="763"/>
                </a:lnTo>
                <a:lnTo>
                  <a:pt x="0" y="0"/>
                </a:lnTo>
                <a:lnTo>
                  <a:pt x="0" y="0"/>
                </a:lnTo>
                <a:close/>
              </a:path>
            </a:pathLst>
          </a:custGeom>
          <a:solidFill>
            <a:srgbClr val="FACD89">
              <a:alpha val="58000"/>
            </a:srgbClr>
          </a:solidFill>
          <a:ln>
            <a:noFill/>
          </a:ln>
        </p:spPr>
        <p:txBody>
          <a:bodyPr vert="horz" wrap="square" lIns="68580" tIns="34290" rIns="68580" bIns="34290" numCol="1" anchor="t" anchorCtr="0" compatLnSpc="1"/>
          <a:lstStyle/>
          <a:p>
            <a:endParaRPr lang="zh-CN" altLang="en-US" sz="1350"/>
          </a:p>
        </p:txBody>
      </p:sp>
      <p:sp>
        <p:nvSpPr>
          <p:cNvPr id="37" name="Freeform 6"/>
          <p:cNvSpPr/>
          <p:nvPr/>
        </p:nvSpPr>
        <p:spPr bwMode="auto">
          <a:xfrm rot="10800000">
            <a:off x="3674723" y="2769928"/>
            <a:ext cx="1795028" cy="1672081"/>
          </a:xfrm>
          <a:custGeom>
            <a:avLst/>
            <a:gdLst>
              <a:gd name="T0" fmla="*/ 0 w 1022"/>
              <a:gd name="T1" fmla="*/ 0 h 952"/>
              <a:gd name="T2" fmla="*/ 1022 w 1022"/>
              <a:gd name="T3" fmla="*/ 0 h 952"/>
              <a:gd name="T4" fmla="*/ 1022 w 1022"/>
              <a:gd name="T5" fmla="*/ 763 h 952"/>
              <a:gd name="T6" fmla="*/ 511 w 1022"/>
              <a:gd name="T7" fmla="*/ 952 h 952"/>
              <a:gd name="T8" fmla="*/ 0 w 1022"/>
              <a:gd name="T9" fmla="*/ 763 h 952"/>
              <a:gd name="T10" fmla="*/ 0 w 1022"/>
              <a:gd name="T11" fmla="*/ 0 h 952"/>
              <a:gd name="T12" fmla="*/ 0 w 1022"/>
              <a:gd name="T13" fmla="*/ 0 h 952"/>
            </a:gdLst>
            <a:ahLst/>
            <a:cxnLst>
              <a:cxn ang="0">
                <a:pos x="T0" y="T1"/>
              </a:cxn>
              <a:cxn ang="0">
                <a:pos x="T2" y="T3"/>
              </a:cxn>
              <a:cxn ang="0">
                <a:pos x="T4" y="T5"/>
              </a:cxn>
              <a:cxn ang="0">
                <a:pos x="T6" y="T7"/>
              </a:cxn>
              <a:cxn ang="0">
                <a:pos x="T8" y="T9"/>
              </a:cxn>
              <a:cxn ang="0">
                <a:pos x="T10" y="T11"/>
              </a:cxn>
              <a:cxn ang="0">
                <a:pos x="T12" y="T13"/>
              </a:cxn>
            </a:cxnLst>
            <a:rect l="0" t="0" r="r" b="b"/>
            <a:pathLst>
              <a:path w="1022" h="952">
                <a:moveTo>
                  <a:pt x="0" y="0"/>
                </a:moveTo>
                <a:lnTo>
                  <a:pt x="1022" y="0"/>
                </a:lnTo>
                <a:lnTo>
                  <a:pt x="1022" y="763"/>
                </a:lnTo>
                <a:lnTo>
                  <a:pt x="511" y="952"/>
                </a:lnTo>
                <a:lnTo>
                  <a:pt x="0" y="763"/>
                </a:lnTo>
                <a:lnTo>
                  <a:pt x="0" y="0"/>
                </a:lnTo>
                <a:lnTo>
                  <a:pt x="0" y="0"/>
                </a:lnTo>
                <a:close/>
              </a:path>
            </a:pathLst>
          </a:custGeom>
          <a:solidFill>
            <a:srgbClr val="FACD89">
              <a:alpha val="58000"/>
            </a:srgbClr>
          </a:solidFill>
          <a:ln>
            <a:noFill/>
          </a:ln>
        </p:spPr>
        <p:txBody>
          <a:bodyPr vert="horz" wrap="square" lIns="68580" tIns="34290" rIns="68580" bIns="34290" numCol="1" anchor="t" anchorCtr="0" compatLnSpc="1"/>
          <a:lstStyle/>
          <a:p>
            <a:endParaRPr lang="zh-CN" altLang="en-US" sz="1350"/>
          </a:p>
        </p:txBody>
      </p:sp>
      <p:sp>
        <p:nvSpPr>
          <p:cNvPr id="38" name="Freeform 10"/>
          <p:cNvSpPr/>
          <p:nvPr/>
        </p:nvSpPr>
        <p:spPr bwMode="auto">
          <a:xfrm rot="10800000">
            <a:off x="5902871" y="4046887"/>
            <a:ext cx="1331342" cy="497058"/>
          </a:xfrm>
          <a:custGeom>
            <a:avLst/>
            <a:gdLst>
              <a:gd name="T0" fmla="*/ 0 w 758"/>
              <a:gd name="T1" fmla="*/ 0 h 283"/>
              <a:gd name="T2" fmla="*/ 758 w 758"/>
              <a:gd name="T3" fmla="*/ 0 h 283"/>
              <a:gd name="T4" fmla="*/ 758 w 758"/>
              <a:gd name="T5" fmla="*/ 142 h 283"/>
              <a:gd name="T6" fmla="*/ 377 w 758"/>
              <a:gd name="T7" fmla="*/ 283 h 283"/>
              <a:gd name="T8" fmla="*/ 0 w 758"/>
              <a:gd name="T9" fmla="*/ 142 h 283"/>
              <a:gd name="T10" fmla="*/ 0 w 758"/>
              <a:gd name="T11" fmla="*/ 0 h 283"/>
              <a:gd name="T12" fmla="*/ 0 w 758"/>
              <a:gd name="T13" fmla="*/ 0 h 283"/>
            </a:gdLst>
            <a:ahLst/>
            <a:cxnLst>
              <a:cxn ang="0">
                <a:pos x="T0" y="T1"/>
              </a:cxn>
              <a:cxn ang="0">
                <a:pos x="T2" y="T3"/>
              </a:cxn>
              <a:cxn ang="0">
                <a:pos x="T4" y="T5"/>
              </a:cxn>
              <a:cxn ang="0">
                <a:pos x="T6" y="T7"/>
              </a:cxn>
              <a:cxn ang="0">
                <a:pos x="T8" y="T9"/>
              </a:cxn>
              <a:cxn ang="0">
                <a:pos x="T10" y="T11"/>
              </a:cxn>
              <a:cxn ang="0">
                <a:pos x="T12" y="T13"/>
              </a:cxn>
            </a:cxnLst>
            <a:rect l="0" t="0" r="r" b="b"/>
            <a:pathLst>
              <a:path w="758" h="283">
                <a:moveTo>
                  <a:pt x="0" y="0"/>
                </a:moveTo>
                <a:lnTo>
                  <a:pt x="758" y="0"/>
                </a:lnTo>
                <a:lnTo>
                  <a:pt x="758" y="142"/>
                </a:lnTo>
                <a:lnTo>
                  <a:pt x="377" y="283"/>
                </a:lnTo>
                <a:lnTo>
                  <a:pt x="0" y="142"/>
                </a:lnTo>
                <a:lnTo>
                  <a:pt x="0" y="0"/>
                </a:lnTo>
                <a:lnTo>
                  <a:pt x="0" y="0"/>
                </a:lnTo>
                <a:close/>
              </a:path>
            </a:pathLst>
          </a:custGeom>
          <a:solidFill>
            <a:srgbClr val="FACD89"/>
          </a:solidFill>
          <a:ln>
            <a:noFill/>
          </a:ln>
        </p:spPr>
        <p:txBody>
          <a:bodyPr vert="horz" wrap="square" lIns="68580" tIns="34290" rIns="68580" bIns="34290" numCol="1" anchor="t" anchorCtr="0" compatLnSpc="1"/>
          <a:p>
            <a:endParaRPr lang="zh-CN" altLang="en-US" sz="1350">
              <a:latin typeface="宋体" panose="02010600030101010101" pitchFamily="2" charset="-122"/>
              <a:ea typeface="宋体" panose="02010600030101010101" pitchFamily="2" charset="-122"/>
              <a:cs typeface="宋体" panose="02010600030101010101" pitchFamily="2" charset="-122"/>
            </a:endParaRPr>
          </a:p>
        </p:txBody>
      </p:sp>
      <p:sp>
        <p:nvSpPr>
          <p:cNvPr id="39" name="Freeform 10"/>
          <p:cNvSpPr/>
          <p:nvPr/>
        </p:nvSpPr>
        <p:spPr bwMode="auto">
          <a:xfrm rot="10800000">
            <a:off x="3906431" y="4046887"/>
            <a:ext cx="1331342" cy="497058"/>
          </a:xfrm>
          <a:custGeom>
            <a:avLst/>
            <a:gdLst>
              <a:gd name="T0" fmla="*/ 0 w 758"/>
              <a:gd name="T1" fmla="*/ 0 h 283"/>
              <a:gd name="T2" fmla="*/ 758 w 758"/>
              <a:gd name="T3" fmla="*/ 0 h 283"/>
              <a:gd name="T4" fmla="*/ 758 w 758"/>
              <a:gd name="T5" fmla="*/ 142 h 283"/>
              <a:gd name="T6" fmla="*/ 377 w 758"/>
              <a:gd name="T7" fmla="*/ 283 h 283"/>
              <a:gd name="T8" fmla="*/ 0 w 758"/>
              <a:gd name="T9" fmla="*/ 142 h 283"/>
              <a:gd name="T10" fmla="*/ 0 w 758"/>
              <a:gd name="T11" fmla="*/ 0 h 283"/>
              <a:gd name="T12" fmla="*/ 0 w 758"/>
              <a:gd name="T13" fmla="*/ 0 h 283"/>
            </a:gdLst>
            <a:ahLst/>
            <a:cxnLst>
              <a:cxn ang="0">
                <a:pos x="T0" y="T1"/>
              </a:cxn>
              <a:cxn ang="0">
                <a:pos x="T2" y="T3"/>
              </a:cxn>
              <a:cxn ang="0">
                <a:pos x="T4" y="T5"/>
              </a:cxn>
              <a:cxn ang="0">
                <a:pos x="T6" y="T7"/>
              </a:cxn>
              <a:cxn ang="0">
                <a:pos x="T8" y="T9"/>
              </a:cxn>
              <a:cxn ang="0">
                <a:pos x="T10" y="T11"/>
              </a:cxn>
              <a:cxn ang="0">
                <a:pos x="T12" y="T13"/>
              </a:cxn>
            </a:cxnLst>
            <a:rect l="0" t="0" r="r" b="b"/>
            <a:pathLst>
              <a:path w="758" h="283">
                <a:moveTo>
                  <a:pt x="0" y="0"/>
                </a:moveTo>
                <a:lnTo>
                  <a:pt x="758" y="0"/>
                </a:lnTo>
                <a:lnTo>
                  <a:pt x="758" y="142"/>
                </a:lnTo>
                <a:lnTo>
                  <a:pt x="377" y="283"/>
                </a:lnTo>
                <a:lnTo>
                  <a:pt x="0" y="142"/>
                </a:lnTo>
                <a:lnTo>
                  <a:pt x="0" y="0"/>
                </a:lnTo>
                <a:lnTo>
                  <a:pt x="0" y="0"/>
                </a:lnTo>
                <a:close/>
              </a:path>
            </a:pathLst>
          </a:custGeom>
          <a:solidFill>
            <a:srgbClr val="FACD89"/>
          </a:solidFill>
          <a:ln>
            <a:noFill/>
          </a:ln>
        </p:spPr>
        <p:txBody>
          <a:bodyPr vert="horz" wrap="square" lIns="68580" tIns="34290" rIns="68580" bIns="34290" numCol="1" anchor="t" anchorCtr="0" compatLnSpc="1"/>
          <a:lstStyle/>
          <a:p>
            <a:endParaRPr lang="zh-CN" altLang="en-US" sz="1350">
              <a:latin typeface="宋体" panose="02010600030101010101" pitchFamily="2" charset="-122"/>
              <a:ea typeface="宋体" panose="02010600030101010101" pitchFamily="2" charset="-122"/>
              <a:cs typeface="宋体" panose="02010600030101010101" pitchFamily="2" charset="-122"/>
            </a:endParaRPr>
          </a:p>
        </p:txBody>
      </p:sp>
      <p:sp>
        <p:nvSpPr>
          <p:cNvPr id="40" name="Freeform 10"/>
          <p:cNvSpPr/>
          <p:nvPr/>
        </p:nvSpPr>
        <p:spPr bwMode="auto">
          <a:xfrm rot="10800000">
            <a:off x="1925231" y="4046887"/>
            <a:ext cx="1331342" cy="497058"/>
          </a:xfrm>
          <a:custGeom>
            <a:avLst/>
            <a:gdLst>
              <a:gd name="T0" fmla="*/ 0 w 758"/>
              <a:gd name="T1" fmla="*/ 0 h 283"/>
              <a:gd name="T2" fmla="*/ 758 w 758"/>
              <a:gd name="T3" fmla="*/ 0 h 283"/>
              <a:gd name="T4" fmla="*/ 758 w 758"/>
              <a:gd name="T5" fmla="*/ 142 h 283"/>
              <a:gd name="T6" fmla="*/ 377 w 758"/>
              <a:gd name="T7" fmla="*/ 283 h 283"/>
              <a:gd name="T8" fmla="*/ 0 w 758"/>
              <a:gd name="T9" fmla="*/ 142 h 283"/>
              <a:gd name="T10" fmla="*/ 0 w 758"/>
              <a:gd name="T11" fmla="*/ 0 h 283"/>
              <a:gd name="T12" fmla="*/ 0 w 758"/>
              <a:gd name="T13" fmla="*/ 0 h 283"/>
            </a:gdLst>
            <a:ahLst/>
            <a:cxnLst>
              <a:cxn ang="0">
                <a:pos x="T0" y="T1"/>
              </a:cxn>
              <a:cxn ang="0">
                <a:pos x="T2" y="T3"/>
              </a:cxn>
              <a:cxn ang="0">
                <a:pos x="T4" y="T5"/>
              </a:cxn>
              <a:cxn ang="0">
                <a:pos x="T6" y="T7"/>
              </a:cxn>
              <a:cxn ang="0">
                <a:pos x="T8" y="T9"/>
              </a:cxn>
              <a:cxn ang="0">
                <a:pos x="T10" y="T11"/>
              </a:cxn>
              <a:cxn ang="0">
                <a:pos x="T12" y="T13"/>
              </a:cxn>
            </a:cxnLst>
            <a:rect l="0" t="0" r="r" b="b"/>
            <a:pathLst>
              <a:path w="758" h="283">
                <a:moveTo>
                  <a:pt x="0" y="0"/>
                </a:moveTo>
                <a:lnTo>
                  <a:pt x="758" y="0"/>
                </a:lnTo>
                <a:lnTo>
                  <a:pt x="758" y="142"/>
                </a:lnTo>
                <a:lnTo>
                  <a:pt x="377" y="283"/>
                </a:lnTo>
                <a:lnTo>
                  <a:pt x="0" y="142"/>
                </a:lnTo>
                <a:lnTo>
                  <a:pt x="0" y="0"/>
                </a:lnTo>
                <a:lnTo>
                  <a:pt x="0" y="0"/>
                </a:lnTo>
                <a:close/>
              </a:path>
            </a:pathLst>
          </a:custGeom>
          <a:solidFill>
            <a:srgbClr val="FACD89"/>
          </a:solidFill>
          <a:ln>
            <a:noFill/>
          </a:ln>
        </p:spPr>
        <p:txBody>
          <a:bodyPr vert="horz" wrap="square" lIns="68580" tIns="34290" rIns="68580" bIns="34290" numCol="1" anchor="t" anchorCtr="0" compatLnSpc="1"/>
          <a:lstStyle/>
          <a:p>
            <a:endParaRPr lang="zh-CN" altLang="en-US" sz="1350">
              <a:latin typeface="宋体" panose="02010600030101010101" pitchFamily="2" charset="-122"/>
              <a:ea typeface="宋体" panose="02010600030101010101" pitchFamily="2" charset="-122"/>
              <a:cs typeface="宋体" panose="02010600030101010101" pitchFamily="2" charset="-122"/>
            </a:endParaRPr>
          </a:p>
        </p:txBody>
      </p:sp>
      <p:sp>
        <p:nvSpPr>
          <p:cNvPr id="41" name="TextBox 36"/>
          <p:cNvSpPr txBox="1"/>
          <p:nvPr/>
        </p:nvSpPr>
        <p:spPr>
          <a:xfrm>
            <a:off x="5739130" y="3401695"/>
            <a:ext cx="1659255" cy="645160"/>
          </a:xfrm>
          <a:prstGeom prst="rect">
            <a:avLst/>
          </a:prstGeom>
          <a:noFill/>
        </p:spPr>
        <p:txBody>
          <a:bodyPr wrap="square" rtlCol="0">
            <a:spAutoFit/>
          </a:bodyPr>
          <a:p>
            <a:pPr algn="ctr"/>
            <a:r>
              <a:rPr lang="en-US" b="1" dirty="0">
                <a:solidFill>
                  <a:schemeClr val="tx1"/>
                </a:solidFill>
                <a:latin typeface="宋体" panose="02010600030101010101" pitchFamily="2" charset="-122"/>
                <a:ea typeface="宋体" panose="02010600030101010101" pitchFamily="2" charset="-122"/>
                <a:cs typeface="宋体" panose="02010600030101010101" pitchFamily="2" charset="-122"/>
              </a:rPr>
              <a:t>（七）不能违反习俗</a:t>
            </a:r>
            <a:endParaRPr lang="en-US" b="1" dirty="0">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sp>
        <p:nvSpPr>
          <p:cNvPr id="42" name="TextBox 36"/>
          <p:cNvSpPr txBox="1"/>
          <p:nvPr/>
        </p:nvSpPr>
        <p:spPr>
          <a:xfrm>
            <a:off x="3742690" y="3401695"/>
            <a:ext cx="1659255" cy="645160"/>
          </a:xfrm>
          <a:prstGeom prst="rect">
            <a:avLst/>
          </a:prstGeom>
          <a:noFill/>
        </p:spPr>
        <p:txBody>
          <a:bodyPr wrap="square" rtlCol="0">
            <a:spAutoFit/>
          </a:bodyPr>
          <a:lstStyle/>
          <a:p>
            <a:pPr algn="ctr"/>
            <a:r>
              <a:rPr lang="en-US" b="1" dirty="0">
                <a:solidFill>
                  <a:schemeClr val="tx1"/>
                </a:solidFill>
                <a:latin typeface="宋体" panose="02010600030101010101" pitchFamily="2" charset="-122"/>
                <a:ea typeface="宋体" panose="02010600030101010101" pitchFamily="2" charset="-122"/>
                <a:cs typeface="宋体" panose="02010600030101010101" pitchFamily="2" charset="-122"/>
              </a:rPr>
              <a:t>（六）不应过分严肃</a:t>
            </a:r>
            <a:endParaRPr lang="en-US" b="1" dirty="0">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sp>
        <p:nvSpPr>
          <p:cNvPr id="43" name="TextBox 36"/>
          <p:cNvSpPr txBox="1"/>
          <p:nvPr/>
        </p:nvSpPr>
        <p:spPr>
          <a:xfrm>
            <a:off x="1799590" y="3401695"/>
            <a:ext cx="1659255" cy="645160"/>
          </a:xfrm>
          <a:prstGeom prst="rect">
            <a:avLst/>
          </a:prstGeom>
          <a:noFill/>
        </p:spPr>
        <p:txBody>
          <a:bodyPr wrap="square" rtlCol="0">
            <a:spAutoFit/>
          </a:bodyPr>
          <a:lstStyle/>
          <a:p>
            <a:pPr algn="ctr"/>
            <a:r>
              <a:rPr lang="en-US" b="1" dirty="0">
                <a:solidFill>
                  <a:schemeClr val="tx1"/>
                </a:solidFill>
                <a:latin typeface="宋体" panose="02010600030101010101" pitchFamily="2" charset="-122"/>
                <a:ea typeface="宋体" panose="02010600030101010101" pitchFamily="2" charset="-122"/>
                <a:cs typeface="宋体" panose="02010600030101010101" pitchFamily="2" charset="-122"/>
              </a:rPr>
              <a:t>（五）不可过分卖弄</a:t>
            </a:r>
            <a:endParaRPr lang="en-US" b="1" dirty="0">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sp>
        <p:nvSpPr>
          <p:cNvPr id="44" name="矩形 43"/>
          <p:cNvSpPr/>
          <p:nvPr/>
        </p:nvSpPr>
        <p:spPr>
          <a:xfrm>
            <a:off x="6381993" y="4134432"/>
            <a:ext cx="373380" cy="321945"/>
          </a:xfrm>
          <a:prstGeom prst="rect">
            <a:avLst/>
          </a:prstGeom>
        </p:spPr>
        <p:txBody>
          <a:bodyPr wrap="none">
            <a:spAutoFit/>
          </a:bodyPr>
          <a:p>
            <a:r>
              <a:rPr lang="en-US" altLang="zh-CN" sz="1500" dirty="0">
                <a:solidFill>
                  <a:schemeClr val="tx1"/>
                </a:solidFill>
                <a:latin typeface="宋体" panose="02010600030101010101" pitchFamily="2" charset="-122"/>
                <a:ea typeface="宋体" panose="02010600030101010101" pitchFamily="2" charset="-122"/>
                <a:cs typeface="宋体" panose="02010600030101010101" pitchFamily="2" charset="-122"/>
              </a:rPr>
              <a:t>07</a:t>
            </a:r>
            <a:endParaRPr lang="en-US" altLang="zh-CN" sz="1500" dirty="0">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sp>
        <p:nvSpPr>
          <p:cNvPr id="45" name="矩形 44"/>
          <p:cNvSpPr/>
          <p:nvPr/>
        </p:nvSpPr>
        <p:spPr>
          <a:xfrm>
            <a:off x="4407143" y="4134432"/>
            <a:ext cx="373380" cy="321945"/>
          </a:xfrm>
          <a:prstGeom prst="rect">
            <a:avLst/>
          </a:prstGeom>
        </p:spPr>
        <p:txBody>
          <a:bodyPr wrap="none">
            <a:spAutoFit/>
          </a:bodyPr>
          <a:lstStyle/>
          <a:p>
            <a:r>
              <a:rPr lang="en-US" altLang="zh-CN" sz="1500" dirty="0">
                <a:solidFill>
                  <a:schemeClr val="tx1"/>
                </a:solidFill>
                <a:latin typeface="宋体" panose="02010600030101010101" pitchFamily="2" charset="-122"/>
                <a:ea typeface="宋体" panose="02010600030101010101" pitchFamily="2" charset="-122"/>
                <a:cs typeface="宋体" panose="02010600030101010101" pitchFamily="2" charset="-122"/>
              </a:rPr>
              <a:t>06</a:t>
            </a:r>
            <a:endParaRPr lang="en-US" altLang="zh-CN" sz="1500" dirty="0">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sp>
        <p:nvSpPr>
          <p:cNvPr id="46" name="矩形 45"/>
          <p:cNvSpPr/>
          <p:nvPr/>
        </p:nvSpPr>
        <p:spPr>
          <a:xfrm>
            <a:off x="2415148" y="4134432"/>
            <a:ext cx="373380" cy="321945"/>
          </a:xfrm>
          <a:prstGeom prst="rect">
            <a:avLst/>
          </a:prstGeom>
        </p:spPr>
        <p:txBody>
          <a:bodyPr wrap="none">
            <a:spAutoFit/>
          </a:bodyPr>
          <a:lstStyle/>
          <a:p>
            <a:r>
              <a:rPr lang="en-US" altLang="zh-CN" sz="1500" dirty="0">
                <a:solidFill>
                  <a:schemeClr val="tx1"/>
                </a:solidFill>
                <a:latin typeface="宋体" panose="02010600030101010101" pitchFamily="2" charset="-122"/>
                <a:ea typeface="宋体" panose="02010600030101010101" pitchFamily="2" charset="-122"/>
                <a:cs typeface="宋体" panose="02010600030101010101" pitchFamily="2" charset="-122"/>
              </a:rPr>
              <a:t>05</a:t>
            </a:r>
            <a:endParaRPr lang="en-US" altLang="zh-CN" sz="1500" dirty="0">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35"/>
                                        </p:tgtEl>
                                        <p:attrNameLst>
                                          <p:attrName>style.visibility</p:attrName>
                                        </p:attrNameLst>
                                      </p:cBhvr>
                                      <p:to>
                                        <p:strVal val="visible"/>
                                      </p:to>
                                    </p:set>
                                    <p:animEffect transition="in" filter="fade">
                                      <p:cBhvr>
                                        <p:cTn id="21" dur="500"/>
                                        <p:tgtEl>
                                          <p:spTgt spid="35"/>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36"/>
                                        </p:tgtEl>
                                        <p:attrNameLst>
                                          <p:attrName>style.visibility</p:attrName>
                                        </p:attrNameLst>
                                      </p:cBhvr>
                                      <p:to>
                                        <p:strVal val="visible"/>
                                      </p:to>
                                    </p:set>
                                    <p:animEffect transition="in" filter="fade">
                                      <p:cBhvr>
                                        <p:cTn id="26" dur="500"/>
                                        <p:tgtEl>
                                          <p:spTgt spid="36"/>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37"/>
                                        </p:tgtEl>
                                        <p:attrNameLst>
                                          <p:attrName>style.visibility</p:attrName>
                                        </p:attrNameLst>
                                      </p:cBhvr>
                                      <p:to>
                                        <p:strVal val="visible"/>
                                      </p:to>
                                    </p:set>
                                    <p:animEffect transition="in" filter="fade">
                                      <p:cBhvr>
                                        <p:cTn id="31"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6" grpId="0" bldLvl="0" animBg="1"/>
      <p:bldP spid="8" grpId="0" bldLvl="0" animBg="1"/>
      <p:bldP spid="9" grpId="0" bldLvl="0" animBg="1"/>
      <p:bldP spid="35" grpId="0" bldLvl="0" animBg="1"/>
      <p:bldP spid="36" grpId="0" bldLvl="0" animBg="1"/>
      <p:bldP spid="37" grpId="0" bldLvl="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0" y="450"/>
            <a:ext cx="9144000" cy="5143500"/>
          </a:xfrm>
          <a:prstGeom prst="rect">
            <a:avLst/>
          </a:prstGeom>
          <a:solidFill>
            <a:srgbClr val="FACD89">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pic>
        <p:nvPicPr>
          <p:cNvPr id="3" name="图片 2"/>
          <p:cNvPicPr>
            <a:picLocks noChangeAspect="1"/>
          </p:cNvPicPr>
          <p:nvPr/>
        </p:nvPicPr>
        <p:blipFill rotWithShape="1">
          <a:blip r:embed="rId1">
            <a:extLst>
              <a:ext uri="{28A0092B-C50C-407E-A947-70E740481C1C}">
                <a14:useLocalDpi xmlns:a14="http://schemas.microsoft.com/office/drawing/2010/main" val="0"/>
              </a:ext>
            </a:extLst>
          </a:blip>
          <a:srcRect t="15178" b="16608"/>
          <a:stretch>
            <a:fillRect/>
          </a:stretch>
        </p:blipFill>
        <p:spPr>
          <a:xfrm>
            <a:off x="1302342" y="569712"/>
            <a:ext cx="6555925" cy="4002738"/>
          </a:xfrm>
          <a:prstGeom prst="rect">
            <a:avLst/>
          </a:prstGeom>
        </p:spPr>
      </p:pic>
      <p:sp>
        <p:nvSpPr>
          <p:cNvPr id="27" name="文本框 26"/>
          <p:cNvSpPr txBox="1"/>
          <p:nvPr/>
        </p:nvSpPr>
        <p:spPr>
          <a:xfrm>
            <a:off x="2867585" y="1248160"/>
            <a:ext cx="3408830" cy="829945"/>
          </a:xfrm>
          <a:prstGeom prst="rect">
            <a:avLst/>
          </a:prstGeom>
          <a:noFill/>
        </p:spPr>
        <p:txBody>
          <a:bodyPr wrap="square" rtlCol="0">
            <a:spAutoFit/>
          </a:bodyPr>
          <a:lstStyle/>
          <a:p>
            <a:pPr algn="ctr">
              <a:lnSpc>
                <a:spcPct val="150000"/>
              </a:lnSpc>
            </a:pPr>
            <a:r>
              <a:rPr lang="en-US" altLang="zh-CN" sz="3200" dirty="0">
                <a:solidFill>
                  <a:schemeClr val="tx1">
                    <a:lumMod val="75000"/>
                    <a:lumOff val="25000"/>
                  </a:schemeClr>
                </a:solidFill>
                <a:latin typeface="宋体" panose="02010600030101010101" pitchFamily="2" charset="-122"/>
                <a:ea typeface="宋体" panose="02010600030101010101" pitchFamily="2" charset="-122"/>
              </a:rPr>
              <a:t>04</a:t>
            </a:r>
            <a:endParaRPr lang="zh-CN" altLang="en-US" sz="3200" dirty="0">
              <a:solidFill>
                <a:schemeClr val="tx1">
                  <a:lumMod val="75000"/>
                  <a:lumOff val="25000"/>
                </a:schemeClr>
              </a:solidFill>
              <a:latin typeface="宋体" panose="02010600030101010101" pitchFamily="2" charset="-122"/>
              <a:ea typeface="宋体" panose="02010600030101010101" pitchFamily="2" charset="-122"/>
              <a:cs typeface="宋体" panose="02010600030101010101" pitchFamily="2" charset="-122"/>
            </a:endParaRPr>
          </a:p>
        </p:txBody>
      </p:sp>
      <p:sp>
        <p:nvSpPr>
          <p:cNvPr id="29" name="文本框 28"/>
          <p:cNvSpPr txBox="1"/>
          <p:nvPr/>
        </p:nvSpPr>
        <p:spPr>
          <a:xfrm>
            <a:off x="2399679" y="2673800"/>
            <a:ext cx="4361471" cy="714375"/>
          </a:xfrm>
          <a:prstGeom prst="rect">
            <a:avLst/>
          </a:prstGeom>
          <a:noFill/>
        </p:spPr>
        <p:txBody>
          <a:bodyPr wrap="square" rtlCol="0">
            <a:spAutoFit/>
          </a:bodyPr>
          <a:lstStyle/>
          <a:p>
            <a:pPr algn="ctr"/>
            <a:r>
              <a:rPr lang="zh-CN" altLang="en-US" sz="4050" dirty="0">
                <a:solidFill>
                  <a:schemeClr val="tx1">
                    <a:lumMod val="75000"/>
                    <a:lumOff val="25000"/>
                  </a:schemeClr>
                </a:solidFill>
                <a:latin typeface="宋体" panose="02010600030101010101" pitchFamily="2" charset="-122"/>
                <a:ea typeface="宋体" panose="02010600030101010101" pitchFamily="2" charset="-122"/>
              </a:rPr>
              <a:t>做好情绪的主人</a:t>
            </a:r>
            <a:endParaRPr lang="zh-CN" altLang="en-US" sz="4050" dirty="0">
              <a:solidFill>
                <a:schemeClr val="tx1">
                  <a:lumMod val="75000"/>
                  <a:lumOff val="25000"/>
                </a:schemeClr>
              </a:solidFill>
              <a:latin typeface="宋体" panose="02010600030101010101" pitchFamily="2" charset="-122"/>
              <a:ea typeface="宋体" panose="02010600030101010101" pitchFamily="2" charset="-122"/>
            </a:endParaRPr>
          </a:p>
        </p:txBody>
      </p:sp>
      <p:sp>
        <p:nvSpPr>
          <p:cNvPr id="4" name="椭圆 3"/>
          <p:cNvSpPr/>
          <p:nvPr/>
        </p:nvSpPr>
        <p:spPr>
          <a:xfrm>
            <a:off x="7858267" y="274770"/>
            <a:ext cx="1668780" cy="1668780"/>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5" name="椭圆 34"/>
          <p:cNvSpPr/>
          <p:nvPr/>
        </p:nvSpPr>
        <p:spPr>
          <a:xfrm>
            <a:off x="451343" y="3669479"/>
            <a:ext cx="1042369" cy="1042369"/>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6" name="椭圆 35"/>
          <p:cNvSpPr/>
          <p:nvPr/>
        </p:nvSpPr>
        <p:spPr>
          <a:xfrm>
            <a:off x="561856" y="1122462"/>
            <a:ext cx="592575" cy="592575"/>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7" name="椭圆 36"/>
          <p:cNvSpPr/>
          <p:nvPr/>
        </p:nvSpPr>
        <p:spPr>
          <a:xfrm>
            <a:off x="7650288" y="3477895"/>
            <a:ext cx="487872" cy="487872"/>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1000"/>
                                        <p:tgtEl>
                                          <p:spTgt spid="27"/>
                                        </p:tgtEl>
                                      </p:cBhvr>
                                    </p:animEffect>
                                    <p:anim calcmode="lin" valueType="num">
                                      <p:cBhvr>
                                        <p:cTn id="8" dur="1000" fill="hold"/>
                                        <p:tgtEl>
                                          <p:spTgt spid="27"/>
                                        </p:tgtEl>
                                        <p:attrNameLst>
                                          <p:attrName>ppt_x</p:attrName>
                                        </p:attrNameLst>
                                      </p:cBhvr>
                                      <p:tavLst>
                                        <p:tav tm="0">
                                          <p:val>
                                            <p:strVal val="#ppt_x"/>
                                          </p:val>
                                        </p:tav>
                                        <p:tav tm="100000">
                                          <p:val>
                                            <p:strVal val="#ppt_x"/>
                                          </p:val>
                                        </p:tav>
                                      </p:tavLst>
                                    </p:anim>
                                    <p:anim calcmode="lin" valueType="num">
                                      <p:cBhvr>
                                        <p:cTn id="9"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9"/>
                                        </p:tgtEl>
                                        <p:attrNameLst>
                                          <p:attrName>style.visibility</p:attrName>
                                        </p:attrNameLst>
                                      </p:cBhvr>
                                      <p:to>
                                        <p:strVal val="visible"/>
                                      </p:to>
                                    </p:set>
                                    <p:animEffect transition="in" filter="fade">
                                      <p:cBhvr>
                                        <p:cTn id="14" dur="1000"/>
                                        <p:tgtEl>
                                          <p:spTgt spid="29"/>
                                        </p:tgtEl>
                                      </p:cBhvr>
                                    </p:animEffect>
                                    <p:anim calcmode="lin" valueType="num">
                                      <p:cBhvr>
                                        <p:cTn id="15" dur="1000" fill="hold"/>
                                        <p:tgtEl>
                                          <p:spTgt spid="29"/>
                                        </p:tgtEl>
                                        <p:attrNameLst>
                                          <p:attrName>ppt_x</p:attrName>
                                        </p:attrNameLst>
                                      </p:cBhvr>
                                      <p:tavLst>
                                        <p:tav tm="0">
                                          <p:val>
                                            <p:strVal val="#ppt_x"/>
                                          </p:val>
                                        </p:tav>
                                        <p:tav tm="100000">
                                          <p:val>
                                            <p:strVal val="#ppt_x"/>
                                          </p:val>
                                        </p:tav>
                                      </p:tavLst>
                                    </p:anim>
                                    <p:anim calcmode="lin" valueType="num">
                                      <p:cBhvr>
                                        <p:cTn id="16"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文本框 16"/>
          <p:cNvSpPr txBox="1"/>
          <p:nvPr/>
        </p:nvSpPr>
        <p:spPr>
          <a:xfrm>
            <a:off x="755375" y="450"/>
            <a:ext cx="2941983" cy="368300"/>
          </a:xfrm>
          <a:prstGeom prst="rect">
            <a:avLst/>
          </a:prstGeom>
          <a:noFill/>
        </p:spPr>
        <p:txBody>
          <a:bodyPr wrap="square" rtlCol="0">
            <a:spAutoFit/>
          </a:bodyPr>
          <a:lstStyle/>
          <a:p>
            <a:pPr algn="ctr"/>
            <a:r>
              <a:rPr lang="zh-CN" altLang="en-US" dirty="0">
                <a:solidFill>
                  <a:schemeClr val="tx1">
                    <a:lumMod val="75000"/>
                    <a:lumOff val="25000"/>
                  </a:schemeClr>
                </a:solidFill>
                <a:latin typeface="宋体" panose="02010600030101010101" pitchFamily="2" charset="-122"/>
                <a:ea typeface="宋体" panose="02010600030101010101" pitchFamily="2" charset="-122"/>
              </a:rPr>
              <a:t>一、情绪面面观</a:t>
            </a:r>
            <a:endParaRPr lang="zh-CN" altLang="en-US" dirty="0">
              <a:solidFill>
                <a:schemeClr val="tx1">
                  <a:lumMod val="75000"/>
                  <a:lumOff val="25000"/>
                </a:schemeClr>
              </a:solidFill>
              <a:latin typeface="宋体" panose="02010600030101010101" pitchFamily="2" charset="-122"/>
              <a:ea typeface="宋体" panose="02010600030101010101" pitchFamily="2" charset="-122"/>
            </a:endParaRPr>
          </a:p>
        </p:txBody>
      </p:sp>
      <p:sp>
        <p:nvSpPr>
          <p:cNvPr id="2" name="矩形 1"/>
          <p:cNvSpPr/>
          <p:nvPr/>
        </p:nvSpPr>
        <p:spPr>
          <a:xfrm>
            <a:off x="3488636" y="214201"/>
            <a:ext cx="5655365" cy="34289"/>
          </a:xfrm>
          <a:prstGeom prst="rect">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 name="矩形 6"/>
          <p:cNvSpPr/>
          <p:nvPr/>
        </p:nvSpPr>
        <p:spPr>
          <a:xfrm>
            <a:off x="326390" y="1121410"/>
            <a:ext cx="4700270" cy="3898265"/>
          </a:xfrm>
          <a:prstGeom prst="rect">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 name="矩形 8"/>
          <p:cNvSpPr/>
          <p:nvPr/>
        </p:nvSpPr>
        <p:spPr>
          <a:xfrm>
            <a:off x="484505" y="1158240"/>
            <a:ext cx="4394200" cy="3861435"/>
          </a:xfrm>
          <a:prstGeom prst="rect">
            <a:avLst/>
          </a:prstGeom>
        </p:spPr>
        <p:txBody>
          <a:bodyPr wrap="square">
            <a:spAutoFit/>
          </a:bodyPr>
          <a:lstStyle/>
          <a:p>
            <a:pPr algn="l">
              <a:lnSpc>
                <a:spcPct val="150000"/>
              </a:lnSpc>
              <a:spcAft>
                <a:spcPts val="600"/>
              </a:spcAft>
            </a:pPr>
            <a:r>
              <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rPr>
              <a:t>情绪，是人各种感觉、思想和行为的一种综合的心理和生理状态，是对外界刺激所产生的心理反应，以及附带的生理反应，如喜、怒、哀、乐等。情绪是个人的主观体验和感受，常和心情、气质、性格和性情有关。</a:t>
            </a:r>
            <a:endPar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endParaRPr>
          </a:p>
          <a:p>
            <a:pPr algn="l">
              <a:lnSpc>
                <a:spcPct val="150000"/>
              </a:lnSpc>
              <a:spcAft>
                <a:spcPts val="600"/>
              </a:spcAft>
            </a:pPr>
            <a:r>
              <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rPr>
              <a:t>我国古代有喜、怒、忧、思、悲、恐、惊的七情说，美国心理学家普拉切克提出了八种基本情绪：悲痛、恐惧、惊奇、接受、狂喜、狂怒、警惕、憎恨。虽然类别很多，但一般认为有四种基本情绪，即喜、怒、哀、惧。</a:t>
            </a:r>
            <a:endPar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pic>
        <p:nvPicPr>
          <p:cNvPr id="5" name="图片 4"/>
          <p:cNvPicPr>
            <a:picLocks noChangeAspect="1"/>
          </p:cNvPicPr>
          <p:nvPr/>
        </p:nvPicPr>
        <p:blipFill>
          <a:blip r:embed="rId1"/>
          <a:stretch>
            <a:fillRect/>
          </a:stretch>
        </p:blipFill>
        <p:spPr>
          <a:xfrm>
            <a:off x="5234305" y="1328420"/>
            <a:ext cx="3714750" cy="3493135"/>
          </a:xfrm>
          <a:prstGeom prst="rect">
            <a:avLst/>
          </a:prstGeom>
        </p:spPr>
      </p:pic>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1000"/>
                                        <p:tgtEl>
                                          <p:spTgt spid="9"/>
                                        </p:tgtEl>
                                      </p:cBhvr>
                                    </p:animEffect>
                                    <p:anim calcmode="lin" valueType="num">
                                      <p:cBhvr>
                                        <p:cTn id="11" dur="1000" fill="hold"/>
                                        <p:tgtEl>
                                          <p:spTgt spid="9"/>
                                        </p:tgtEl>
                                        <p:attrNameLst>
                                          <p:attrName>ppt_x</p:attrName>
                                        </p:attrNameLst>
                                      </p:cBhvr>
                                      <p:tavLst>
                                        <p:tav tm="0">
                                          <p:val>
                                            <p:strVal val="#ppt_x"/>
                                          </p:val>
                                        </p:tav>
                                        <p:tav tm="100000">
                                          <p:val>
                                            <p:strVal val="#ppt_x"/>
                                          </p:val>
                                        </p:tav>
                                      </p:tavLst>
                                    </p:anim>
                                    <p:anim calcmode="lin" valueType="num">
                                      <p:cBhvr>
                                        <p:cTn id="12"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9"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文本框 16"/>
          <p:cNvSpPr txBox="1"/>
          <p:nvPr/>
        </p:nvSpPr>
        <p:spPr>
          <a:xfrm>
            <a:off x="755375" y="450"/>
            <a:ext cx="2941983" cy="368300"/>
          </a:xfrm>
          <a:prstGeom prst="rect">
            <a:avLst/>
          </a:prstGeom>
          <a:noFill/>
        </p:spPr>
        <p:txBody>
          <a:bodyPr wrap="square" rtlCol="0">
            <a:spAutoFit/>
          </a:bodyPr>
          <a:lstStyle/>
          <a:p>
            <a:pPr algn="ctr"/>
            <a:r>
              <a:rPr lang="zh-CN" altLang="en-US" dirty="0">
                <a:solidFill>
                  <a:schemeClr val="tx1">
                    <a:lumMod val="75000"/>
                    <a:lumOff val="25000"/>
                  </a:schemeClr>
                </a:solidFill>
                <a:latin typeface="宋体" panose="02010600030101010101" pitchFamily="2" charset="-122"/>
                <a:ea typeface="宋体" panose="02010600030101010101" pitchFamily="2" charset="-122"/>
              </a:rPr>
              <a:t>二、情绪的表现形式</a:t>
            </a:r>
            <a:endParaRPr lang="zh-CN" altLang="en-US" dirty="0">
              <a:solidFill>
                <a:schemeClr val="tx1">
                  <a:lumMod val="75000"/>
                  <a:lumOff val="25000"/>
                </a:schemeClr>
              </a:solidFill>
              <a:latin typeface="宋体" panose="02010600030101010101" pitchFamily="2" charset="-122"/>
              <a:ea typeface="宋体" panose="02010600030101010101" pitchFamily="2" charset="-122"/>
            </a:endParaRPr>
          </a:p>
        </p:txBody>
      </p:sp>
      <p:sp>
        <p:nvSpPr>
          <p:cNvPr id="2" name="矩形 1"/>
          <p:cNvSpPr/>
          <p:nvPr/>
        </p:nvSpPr>
        <p:spPr>
          <a:xfrm>
            <a:off x="3488636" y="214201"/>
            <a:ext cx="5655365" cy="34289"/>
          </a:xfrm>
          <a:prstGeom prst="rect">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0" name="矩形 9"/>
          <p:cNvSpPr/>
          <p:nvPr/>
        </p:nvSpPr>
        <p:spPr>
          <a:xfrm>
            <a:off x="5896727" y="2234467"/>
            <a:ext cx="3074174" cy="1198880"/>
          </a:xfrm>
          <a:prstGeom prst="rect">
            <a:avLst/>
          </a:prstGeom>
        </p:spPr>
        <p:txBody>
          <a:bodyPr wrap="square">
            <a:spAutoFit/>
          </a:bodyPr>
          <a:lstStyle/>
          <a:p>
            <a:pPr>
              <a:lnSpc>
                <a:spcPct val="15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（二）身段表情</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a:p>
            <a:pPr>
              <a:lnSpc>
                <a:spcPct val="15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身段表情是除面部之外身体其他部位的表情动作。</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grpSp>
        <p:nvGrpSpPr>
          <p:cNvPr id="11" name="组合 10"/>
          <p:cNvGrpSpPr/>
          <p:nvPr/>
        </p:nvGrpSpPr>
        <p:grpSpPr>
          <a:xfrm>
            <a:off x="5280055" y="2602425"/>
            <a:ext cx="463844" cy="463844"/>
            <a:chOff x="6313273" y="3678329"/>
            <a:chExt cx="741535" cy="741535"/>
          </a:xfrm>
        </p:grpSpPr>
        <p:sp>
          <p:nvSpPr>
            <p:cNvPr id="12" name="椭圆 11"/>
            <p:cNvSpPr/>
            <p:nvPr/>
          </p:nvSpPr>
          <p:spPr>
            <a:xfrm>
              <a:off x="6313273" y="3678329"/>
              <a:ext cx="741535" cy="741535"/>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sp>
          <p:nvSpPr>
            <p:cNvPr id="13" name="Freeform 499"/>
            <p:cNvSpPr>
              <a:spLocks noEditPoints="1"/>
            </p:cNvSpPr>
            <p:nvPr/>
          </p:nvSpPr>
          <p:spPr bwMode="auto">
            <a:xfrm>
              <a:off x="6479307" y="3874326"/>
              <a:ext cx="409466" cy="349541"/>
            </a:xfrm>
            <a:custGeom>
              <a:avLst/>
              <a:gdLst>
                <a:gd name="T0" fmla="*/ 7488 w 8433"/>
                <a:gd name="T1" fmla="*/ 2447 h 7199"/>
                <a:gd name="T2" fmla="*/ 7466 w 8433"/>
                <a:gd name="T3" fmla="*/ 2368 h 7199"/>
                <a:gd name="T4" fmla="*/ 7426 w 8433"/>
                <a:gd name="T5" fmla="*/ 2300 h 7199"/>
                <a:gd name="T6" fmla="*/ 7371 w 8433"/>
                <a:gd name="T7" fmla="*/ 2242 h 7199"/>
                <a:gd name="T8" fmla="*/ 7304 w 8433"/>
                <a:gd name="T9" fmla="*/ 2199 h 7199"/>
                <a:gd name="T10" fmla="*/ 7227 w 8433"/>
                <a:gd name="T11" fmla="*/ 2173 h 7199"/>
                <a:gd name="T12" fmla="*/ 6128 w 8433"/>
                <a:gd name="T13" fmla="*/ 2167 h 7199"/>
                <a:gd name="T14" fmla="*/ 7181 w 8433"/>
                <a:gd name="T15" fmla="*/ 2399 h 7199"/>
                <a:gd name="T16" fmla="*/ 7225 w 8433"/>
                <a:gd name="T17" fmla="*/ 2420 h 7199"/>
                <a:gd name="T18" fmla="*/ 7254 w 8433"/>
                <a:gd name="T19" fmla="*/ 2458 h 7199"/>
                <a:gd name="T20" fmla="*/ 7262 w 8433"/>
                <a:gd name="T21" fmla="*/ 6369 h 7199"/>
                <a:gd name="T22" fmla="*/ 5178 w 8433"/>
                <a:gd name="T23" fmla="*/ 0 h 7199"/>
                <a:gd name="T24" fmla="*/ 1172 w 8433"/>
                <a:gd name="T25" fmla="*/ 6369 h 7199"/>
                <a:gd name="T26" fmla="*/ 1176 w 8433"/>
                <a:gd name="T27" fmla="*/ 2467 h 7199"/>
                <a:gd name="T28" fmla="*/ 1201 w 8433"/>
                <a:gd name="T29" fmla="*/ 2426 h 7199"/>
                <a:gd name="T30" fmla="*/ 1242 w 8433"/>
                <a:gd name="T31" fmla="*/ 2401 h 7199"/>
                <a:gd name="T32" fmla="*/ 2453 w 8433"/>
                <a:gd name="T33" fmla="*/ 2167 h 7199"/>
                <a:gd name="T34" fmla="*/ 1222 w 8433"/>
                <a:gd name="T35" fmla="*/ 2170 h 7199"/>
                <a:gd name="T36" fmla="*/ 1144 w 8433"/>
                <a:gd name="T37" fmla="*/ 2192 h 7199"/>
                <a:gd name="T38" fmla="*/ 1075 w 8433"/>
                <a:gd name="T39" fmla="*/ 2232 h 7199"/>
                <a:gd name="T40" fmla="*/ 1018 w 8433"/>
                <a:gd name="T41" fmla="*/ 2287 h 7199"/>
                <a:gd name="T42" fmla="*/ 975 w 8433"/>
                <a:gd name="T43" fmla="*/ 2354 h 7199"/>
                <a:gd name="T44" fmla="*/ 948 w 8433"/>
                <a:gd name="T45" fmla="*/ 2430 h 7199"/>
                <a:gd name="T46" fmla="*/ 942 w 8433"/>
                <a:gd name="T47" fmla="*/ 6369 h 7199"/>
                <a:gd name="T48" fmla="*/ 70 w 8433"/>
                <a:gd name="T49" fmla="*/ 6981 h 7199"/>
                <a:gd name="T50" fmla="*/ 249 w 8433"/>
                <a:gd name="T51" fmla="*/ 7090 h 7199"/>
                <a:gd name="T52" fmla="*/ 423 w 8433"/>
                <a:gd name="T53" fmla="*/ 7165 h 7199"/>
                <a:gd name="T54" fmla="*/ 539 w 8433"/>
                <a:gd name="T55" fmla="*/ 7194 h 7199"/>
                <a:gd name="T56" fmla="*/ 7826 w 8433"/>
                <a:gd name="T57" fmla="*/ 7199 h 7199"/>
                <a:gd name="T58" fmla="*/ 7941 w 8433"/>
                <a:gd name="T59" fmla="*/ 7185 h 7199"/>
                <a:gd name="T60" fmla="*/ 8056 w 8433"/>
                <a:gd name="T61" fmla="*/ 7149 h 7199"/>
                <a:gd name="T62" fmla="*/ 8259 w 8433"/>
                <a:gd name="T63" fmla="*/ 7049 h 7199"/>
                <a:gd name="T64" fmla="*/ 8433 w 8433"/>
                <a:gd name="T65" fmla="*/ 6930 h 7199"/>
                <a:gd name="T66" fmla="*/ 5178 w 8433"/>
                <a:gd name="T67" fmla="*/ 481 h 7199"/>
                <a:gd name="T68" fmla="*/ 5566 w 8433"/>
                <a:gd name="T69" fmla="*/ 1471 h 7199"/>
                <a:gd name="T70" fmla="*/ 5063 w 8433"/>
                <a:gd name="T71" fmla="*/ 1471 h 7199"/>
                <a:gd name="T72" fmla="*/ 8204 w 8433"/>
                <a:gd name="T73" fmla="*/ 6599 h 7199"/>
                <a:gd name="T74" fmla="*/ 8074 w 8433"/>
                <a:gd name="T75" fmla="*/ 6889 h 7199"/>
                <a:gd name="T76" fmla="*/ 7946 w 8433"/>
                <a:gd name="T77" fmla="*/ 6945 h 7199"/>
                <a:gd name="T78" fmla="*/ 7826 w 8433"/>
                <a:gd name="T79" fmla="*/ 6969 h 7199"/>
                <a:gd name="T80" fmla="*/ 542 w 8433"/>
                <a:gd name="T81" fmla="*/ 6961 h 7199"/>
                <a:gd name="T82" fmla="*/ 419 w 8433"/>
                <a:gd name="T83" fmla="*/ 6917 h 7199"/>
                <a:gd name="T84" fmla="*/ 230 w 8433"/>
                <a:gd name="T85" fmla="*/ 6812 h 7199"/>
                <a:gd name="T86" fmla="*/ 6128 w 8433"/>
                <a:gd name="T87" fmla="*/ 2907 h 7199"/>
                <a:gd name="T88" fmla="*/ 6128 w 8433"/>
                <a:gd name="T89" fmla="*/ 5873 h 7199"/>
                <a:gd name="T90" fmla="*/ 2453 w 8433"/>
                <a:gd name="T91" fmla="*/ 6102 h 7199"/>
                <a:gd name="T92" fmla="*/ 1707 w 8433"/>
                <a:gd name="T93" fmla="*/ 2907 h 7199"/>
                <a:gd name="T94" fmla="*/ 4029 w 8433"/>
                <a:gd name="T95" fmla="*/ 5899 h 7199"/>
                <a:gd name="T96" fmla="*/ 4029 w 8433"/>
                <a:gd name="T97" fmla="*/ 5057 h 7199"/>
                <a:gd name="T98" fmla="*/ 3816 w 8433"/>
                <a:gd name="T99" fmla="*/ 4521 h 7199"/>
                <a:gd name="T100" fmla="*/ 3536 w 8433"/>
                <a:gd name="T101" fmla="*/ 3755 h 7199"/>
                <a:gd name="T102" fmla="*/ 4029 w 8433"/>
                <a:gd name="T103" fmla="*/ 3219 h 7199"/>
                <a:gd name="T104" fmla="*/ 4029 w 8433"/>
                <a:gd name="T105" fmla="*/ 2377 h 7199"/>
                <a:gd name="T106" fmla="*/ 3536 w 8433"/>
                <a:gd name="T107" fmla="*/ 1840 h 7199"/>
                <a:gd name="T108" fmla="*/ 3816 w 8433"/>
                <a:gd name="T109" fmla="*/ 1074 h 7199"/>
                <a:gd name="T110" fmla="*/ 4029 w 8433"/>
                <a:gd name="T111" fmla="*/ 539 h 7199"/>
                <a:gd name="T112" fmla="*/ 2765 w 8433"/>
                <a:gd name="T113" fmla="*/ 2 h 7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433" h="7199">
                  <a:moveTo>
                    <a:pt x="7492" y="2497"/>
                  </a:moveTo>
                  <a:lnTo>
                    <a:pt x="7492" y="2497"/>
                  </a:lnTo>
                  <a:lnTo>
                    <a:pt x="7491" y="2480"/>
                  </a:lnTo>
                  <a:lnTo>
                    <a:pt x="7490" y="2463"/>
                  </a:lnTo>
                  <a:lnTo>
                    <a:pt x="7488" y="2447"/>
                  </a:lnTo>
                  <a:lnTo>
                    <a:pt x="7485" y="2430"/>
                  </a:lnTo>
                  <a:lnTo>
                    <a:pt x="7481" y="2414"/>
                  </a:lnTo>
                  <a:lnTo>
                    <a:pt x="7476" y="2399"/>
                  </a:lnTo>
                  <a:lnTo>
                    <a:pt x="7471" y="2384"/>
                  </a:lnTo>
                  <a:lnTo>
                    <a:pt x="7466" y="2368"/>
                  </a:lnTo>
                  <a:lnTo>
                    <a:pt x="7459" y="2354"/>
                  </a:lnTo>
                  <a:lnTo>
                    <a:pt x="7452" y="2340"/>
                  </a:lnTo>
                  <a:lnTo>
                    <a:pt x="7444" y="2326"/>
                  </a:lnTo>
                  <a:lnTo>
                    <a:pt x="7435" y="2312"/>
                  </a:lnTo>
                  <a:lnTo>
                    <a:pt x="7426" y="2300"/>
                  </a:lnTo>
                  <a:lnTo>
                    <a:pt x="7416" y="2287"/>
                  </a:lnTo>
                  <a:lnTo>
                    <a:pt x="7406" y="2275"/>
                  </a:lnTo>
                  <a:lnTo>
                    <a:pt x="7395" y="2264"/>
                  </a:lnTo>
                  <a:lnTo>
                    <a:pt x="7383" y="2252"/>
                  </a:lnTo>
                  <a:lnTo>
                    <a:pt x="7371" y="2242"/>
                  </a:lnTo>
                  <a:lnTo>
                    <a:pt x="7358" y="2232"/>
                  </a:lnTo>
                  <a:lnTo>
                    <a:pt x="7345" y="2223"/>
                  </a:lnTo>
                  <a:lnTo>
                    <a:pt x="7332" y="2214"/>
                  </a:lnTo>
                  <a:lnTo>
                    <a:pt x="7318" y="2207"/>
                  </a:lnTo>
                  <a:lnTo>
                    <a:pt x="7304" y="2199"/>
                  </a:lnTo>
                  <a:lnTo>
                    <a:pt x="7290" y="2192"/>
                  </a:lnTo>
                  <a:lnTo>
                    <a:pt x="7275" y="2187"/>
                  </a:lnTo>
                  <a:lnTo>
                    <a:pt x="7259" y="2181"/>
                  </a:lnTo>
                  <a:lnTo>
                    <a:pt x="7243" y="2177"/>
                  </a:lnTo>
                  <a:lnTo>
                    <a:pt x="7227" y="2173"/>
                  </a:lnTo>
                  <a:lnTo>
                    <a:pt x="7210" y="2170"/>
                  </a:lnTo>
                  <a:lnTo>
                    <a:pt x="7195" y="2168"/>
                  </a:lnTo>
                  <a:lnTo>
                    <a:pt x="7178" y="2167"/>
                  </a:lnTo>
                  <a:lnTo>
                    <a:pt x="7161" y="2167"/>
                  </a:lnTo>
                  <a:lnTo>
                    <a:pt x="6128" y="2167"/>
                  </a:lnTo>
                  <a:lnTo>
                    <a:pt x="6128" y="2397"/>
                  </a:lnTo>
                  <a:lnTo>
                    <a:pt x="7161" y="2397"/>
                  </a:lnTo>
                  <a:lnTo>
                    <a:pt x="7161" y="2397"/>
                  </a:lnTo>
                  <a:lnTo>
                    <a:pt x="7171" y="2397"/>
                  </a:lnTo>
                  <a:lnTo>
                    <a:pt x="7181" y="2399"/>
                  </a:lnTo>
                  <a:lnTo>
                    <a:pt x="7190" y="2401"/>
                  </a:lnTo>
                  <a:lnTo>
                    <a:pt x="7200" y="2404"/>
                  </a:lnTo>
                  <a:lnTo>
                    <a:pt x="7208" y="2408"/>
                  </a:lnTo>
                  <a:lnTo>
                    <a:pt x="7217" y="2413"/>
                  </a:lnTo>
                  <a:lnTo>
                    <a:pt x="7225" y="2420"/>
                  </a:lnTo>
                  <a:lnTo>
                    <a:pt x="7232" y="2426"/>
                  </a:lnTo>
                  <a:lnTo>
                    <a:pt x="7239" y="2433"/>
                  </a:lnTo>
                  <a:lnTo>
                    <a:pt x="7244" y="2441"/>
                  </a:lnTo>
                  <a:lnTo>
                    <a:pt x="7250" y="2449"/>
                  </a:lnTo>
                  <a:lnTo>
                    <a:pt x="7254" y="2458"/>
                  </a:lnTo>
                  <a:lnTo>
                    <a:pt x="7257" y="2467"/>
                  </a:lnTo>
                  <a:lnTo>
                    <a:pt x="7260" y="2477"/>
                  </a:lnTo>
                  <a:lnTo>
                    <a:pt x="7261" y="2487"/>
                  </a:lnTo>
                  <a:lnTo>
                    <a:pt x="7262" y="2497"/>
                  </a:lnTo>
                  <a:lnTo>
                    <a:pt x="7262" y="6369"/>
                  </a:lnTo>
                  <a:lnTo>
                    <a:pt x="5795" y="6369"/>
                  </a:lnTo>
                  <a:lnTo>
                    <a:pt x="5795" y="1342"/>
                  </a:lnTo>
                  <a:lnTo>
                    <a:pt x="5795" y="1342"/>
                  </a:lnTo>
                  <a:lnTo>
                    <a:pt x="5795" y="1137"/>
                  </a:lnTo>
                  <a:lnTo>
                    <a:pt x="5178" y="0"/>
                  </a:lnTo>
                  <a:lnTo>
                    <a:pt x="4560" y="1137"/>
                  </a:lnTo>
                  <a:lnTo>
                    <a:pt x="4560" y="1342"/>
                  </a:lnTo>
                  <a:lnTo>
                    <a:pt x="4560" y="1342"/>
                  </a:lnTo>
                  <a:lnTo>
                    <a:pt x="4560" y="6369"/>
                  </a:lnTo>
                  <a:lnTo>
                    <a:pt x="1172" y="6369"/>
                  </a:lnTo>
                  <a:lnTo>
                    <a:pt x="1172" y="2497"/>
                  </a:lnTo>
                  <a:lnTo>
                    <a:pt x="1172" y="2497"/>
                  </a:lnTo>
                  <a:lnTo>
                    <a:pt x="1172" y="2487"/>
                  </a:lnTo>
                  <a:lnTo>
                    <a:pt x="1174" y="2477"/>
                  </a:lnTo>
                  <a:lnTo>
                    <a:pt x="1176" y="2467"/>
                  </a:lnTo>
                  <a:lnTo>
                    <a:pt x="1179" y="2458"/>
                  </a:lnTo>
                  <a:lnTo>
                    <a:pt x="1183" y="2449"/>
                  </a:lnTo>
                  <a:lnTo>
                    <a:pt x="1189" y="2441"/>
                  </a:lnTo>
                  <a:lnTo>
                    <a:pt x="1195" y="2433"/>
                  </a:lnTo>
                  <a:lnTo>
                    <a:pt x="1201" y="2426"/>
                  </a:lnTo>
                  <a:lnTo>
                    <a:pt x="1209" y="2420"/>
                  </a:lnTo>
                  <a:lnTo>
                    <a:pt x="1216" y="2413"/>
                  </a:lnTo>
                  <a:lnTo>
                    <a:pt x="1225" y="2408"/>
                  </a:lnTo>
                  <a:lnTo>
                    <a:pt x="1233" y="2404"/>
                  </a:lnTo>
                  <a:lnTo>
                    <a:pt x="1242" y="2401"/>
                  </a:lnTo>
                  <a:lnTo>
                    <a:pt x="1252" y="2399"/>
                  </a:lnTo>
                  <a:lnTo>
                    <a:pt x="1263" y="2397"/>
                  </a:lnTo>
                  <a:lnTo>
                    <a:pt x="1273" y="2397"/>
                  </a:lnTo>
                  <a:lnTo>
                    <a:pt x="2453" y="2397"/>
                  </a:lnTo>
                  <a:lnTo>
                    <a:pt x="2453" y="2167"/>
                  </a:lnTo>
                  <a:lnTo>
                    <a:pt x="1273" y="2167"/>
                  </a:lnTo>
                  <a:lnTo>
                    <a:pt x="1273" y="2167"/>
                  </a:lnTo>
                  <a:lnTo>
                    <a:pt x="1255" y="2167"/>
                  </a:lnTo>
                  <a:lnTo>
                    <a:pt x="1238" y="2168"/>
                  </a:lnTo>
                  <a:lnTo>
                    <a:pt x="1222" y="2170"/>
                  </a:lnTo>
                  <a:lnTo>
                    <a:pt x="1206" y="2173"/>
                  </a:lnTo>
                  <a:lnTo>
                    <a:pt x="1190" y="2177"/>
                  </a:lnTo>
                  <a:lnTo>
                    <a:pt x="1174" y="2181"/>
                  </a:lnTo>
                  <a:lnTo>
                    <a:pt x="1159" y="2187"/>
                  </a:lnTo>
                  <a:lnTo>
                    <a:pt x="1144" y="2192"/>
                  </a:lnTo>
                  <a:lnTo>
                    <a:pt x="1130" y="2199"/>
                  </a:lnTo>
                  <a:lnTo>
                    <a:pt x="1115" y="2207"/>
                  </a:lnTo>
                  <a:lnTo>
                    <a:pt x="1101" y="2214"/>
                  </a:lnTo>
                  <a:lnTo>
                    <a:pt x="1087" y="2223"/>
                  </a:lnTo>
                  <a:lnTo>
                    <a:pt x="1075" y="2232"/>
                  </a:lnTo>
                  <a:lnTo>
                    <a:pt x="1062" y="2242"/>
                  </a:lnTo>
                  <a:lnTo>
                    <a:pt x="1051" y="2252"/>
                  </a:lnTo>
                  <a:lnTo>
                    <a:pt x="1039" y="2264"/>
                  </a:lnTo>
                  <a:lnTo>
                    <a:pt x="1027" y="2275"/>
                  </a:lnTo>
                  <a:lnTo>
                    <a:pt x="1018" y="2287"/>
                  </a:lnTo>
                  <a:lnTo>
                    <a:pt x="1007" y="2300"/>
                  </a:lnTo>
                  <a:lnTo>
                    <a:pt x="998" y="2312"/>
                  </a:lnTo>
                  <a:lnTo>
                    <a:pt x="989" y="2326"/>
                  </a:lnTo>
                  <a:lnTo>
                    <a:pt x="982" y="2340"/>
                  </a:lnTo>
                  <a:lnTo>
                    <a:pt x="975" y="2354"/>
                  </a:lnTo>
                  <a:lnTo>
                    <a:pt x="968" y="2368"/>
                  </a:lnTo>
                  <a:lnTo>
                    <a:pt x="962" y="2384"/>
                  </a:lnTo>
                  <a:lnTo>
                    <a:pt x="957" y="2399"/>
                  </a:lnTo>
                  <a:lnTo>
                    <a:pt x="953" y="2414"/>
                  </a:lnTo>
                  <a:lnTo>
                    <a:pt x="948" y="2430"/>
                  </a:lnTo>
                  <a:lnTo>
                    <a:pt x="945" y="2447"/>
                  </a:lnTo>
                  <a:lnTo>
                    <a:pt x="943" y="2463"/>
                  </a:lnTo>
                  <a:lnTo>
                    <a:pt x="942" y="2480"/>
                  </a:lnTo>
                  <a:lnTo>
                    <a:pt x="942" y="2497"/>
                  </a:lnTo>
                  <a:lnTo>
                    <a:pt x="942" y="6369"/>
                  </a:lnTo>
                  <a:lnTo>
                    <a:pt x="0" y="6369"/>
                  </a:lnTo>
                  <a:lnTo>
                    <a:pt x="0" y="6930"/>
                  </a:lnTo>
                  <a:lnTo>
                    <a:pt x="47" y="6964"/>
                  </a:lnTo>
                  <a:lnTo>
                    <a:pt x="47" y="6964"/>
                  </a:lnTo>
                  <a:lnTo>
                    <a:pt x="70" y="6981"/>
                  </a:lnTo>
                  <a:lnTo>
                    <a:pt x="114" y="7011"/>
                  </a:lnTo>
                  <a:lnTo>
                    <a:pt x="143" y="7029"/>
                  </a:lnTo>
                  <a:lnTo>
                    <a:pt x="174" y="7049"/>
                  </a:lnTo>
                  <a:lnTo>
                    <a:pt x="210" y="7069"/>
                  </a:lnTo>
                  <a:lnTo>
                    <a:pt x="249" y="7090"/>
                  </a:lnTo>
                  <a:lnTo>
                    <a:pt x="290" y="7111"/>
                  </a:lnTo>
                  <a:lnTo>
                    <a:pt x="333" y="7130"/>
                  </a:lnTo>
                  <a:lnTo>
                    <a:pt x="378" y="7149"/>
                  </a:lnTo>
                  <a:lnTo>
                    <a:pt x="400" y="7158"/>
                  </a:lnTo>
                  <a:lnTo>
                    <a:pt x="423" y="7165"/>
                  </a:lnTo>
                  <a:lnTo>
                    <a:pt x="446" y="7173"/>
                  </a:lnTo>
                  <a:lnTo>
                    <a:pt x="470" y="7179"/>
                  </a:lnTo>
                  <a:lnTo>
                    <a:pt x="493" y="7185"/>
                  </a:lnTo>
                  <a:lnTo>
                    <a:pt x="516" y="7189"/>
                  </a:lnTo>
                  <a:lnTo>
                    <a:pt x="539" y="7194"/>
                  </a:lnTo>
                  <a:lnTo>
                    <a:pt x="561" y="7197"/>
                  </a:lnTo>
                  <a:lnTo>
                    <a:pt x="585" y="7198"/>
                  </a:lnTo>
                  <a:lnTo>
                    <a:pt x="607" y="7199"/>
                  </a:lnTo>
                  <a:lnTo>
                    <a:pt x="7826" y="7199"/>
                  </a:lnTo>
                  <a:lnTo>
                    <a:pt x="7826" y="7199"/>
                  </a:lnTo>
                  <a:lnTo>
                    <a:pt x="7848" y="7198"/>
                  </a:lnTo>
                  <a:lnTo>
                    <a:pt x="7872" y="7197"/>
                  </a:lnTo>
                  <a:lnTo>
                    <a:pt x="7895" y="7194"/>
                  </a:lnTo>
                  <a:lnTo>
                    <a:pt x="7918" y="7189"/>
                  </a:lnTo>
                  <a:lnTo>
                    <a:pt x="7941" y="7185"/>
                  </a:lnTo>
                  <a:lnTo>
                    <a:pt x="7964" y="7179"/>
                  </a:lnTo>
                  <a:lnTo>
                    <a:pt x="7988" y="7173"/>
                  </a:lnTo>
                  <a:lnTo>
                    <a:pt x="8011" y="7165"/>
                  </a:lnTo>
                  <a:lnTo>
                    <a:pt x="8033" y="7158"/>
                  </a:lnTo>
                  <a:lnTo>
                    <a:pt x="8056" y="7149"/>
                  </a:lnTo>
                  <a:lnTo>
                    <a:pt x="8100" y="7130"/>
                  </a:lnTo>
                  <a:lnTo>
                    <a:pt x="8144" y="7111"/>
                  </a:lnTo>
                  <a:lnTo>
                    <a:pt x="8185" y="7090"/>
                  </a:lnTo>
                  <a:lnTo>
                    <a:pt x="8223" y="7069"/>
                  </a:lnTo>
                  <a:lnTo>
                    <a:pt x="8259" y="7049"/>
                  </a:lnTo>
                  <a:lnTo>
                    <a:pt x="8291" y="7029"/>
                  </a:lnTo>
                  <a:lnTo>
                    <a:pt x="8320" y="7011"/>
                  </a:lnTo>
                  <a:lnTo>
                    <a:pt x="8363" y="6981"/>
                  </a:lnTo>
                  <a:lnTo>
                    <a:pt x="8387" y="6964"/>
                  </a:lnTo>
                  <a:lnTo>
                    <a:pt x="8433" y="6930"/>
                  </a:lnTo>
                  <a:lnTo>
                    <a:pt x="8433" y="6369"/>
                  </a:lnTo>
                  <a:lnTo>
                    <a:pt x="7492" y="6369"/>
                  </a:lnTo>
                  <a:lnTo>
                    <a:pt x="7492" y="2497"/>
                  </a:lnTo>
                  <a:close/>
                  <a:moveTo>
                    <a:pt x="4790" y="1195"/>
                  </a:moveTo>
                  <a:lnTo>
                    <a:pt x="5178" y="481"/>
                  </a:lnTo>
                  <a:lnTo>
                    <a:pt x="5566" y="1195"/>
                  </a:lnTo>
                  <a:lnTo>
                    <a:pt x="5566" y="1241"/>
                  </a:lnTo>
                  <a:lnTo>
                    <a:pt x="4790" y="1241"/>
                  </a:lnTo>
                  <a:lnTo>
                    <a:pt x="4790" y="1195"/>
                  </a:lnTo>
                  <a:close/>
                  <a:moveTo>
                    <a:pt x="5566" y="1471"/>
                  </a:moveTo>
                  <a:lnTo>
                    <a:pt x="5566" y="6369"/>
                  </a:lnTo>
                  <a:lnTo>
                    <a:pt x="5293" y="6369"/>
                  </a:lnTo>
                  <a:lnTo>
                    <a:pt x="5293" y="1471"/>
                  </a:lnTo>
                  <a:lnTo>
                    <a:pt x="5566" y="1471"/>
                  </a:lnTo>
                  <a:close/>
                  <a:moveTo>
                    <a:pt x="5063" y="1471"/>
                  </a:moveTo>
                  <a:lnTo>
                    <a:pt x="5063" y="6369"/>
                  </a:lnTo>
                  <a:lnTo>
                    <a:pt x="4790" y="6369"/>
                  </a:lnTo>
                  <a:lnTo>
                    <a:pt x="4790" y="1471"/>
                  </a:lnTo>
                  <a:lnTo>
                    <a:pt x="5063" y="1471"/>
                  </a:lnTo>
                  <a:close/>
                  <a:moveTo>
                    <a:pt x="8204" y="6599"/>
                  </a:moveTo>
                  <a:lnTo>
                    <a:pt x="8204" y="6812"/>
                  </a:lnTo>
                  <a:lnTo>
                    <a:pt x="8204" y="6812"/>
                  </a:lnTo>
                  <a:lnTo>
                    <a:pt x="8166" y="6836"/>
                  </a:lnTo>
                  <a:lnTo>
                    <a:pt x="8122" y="6863"/>
                  </a:lnTo>
                  <a:lnTo>
                    <a:pt x="8074" y="6889"/>
                  </a:lnTo>
                  <a:lnTo>
                    <a:pt x="8049" y="6902"/>
                  </a:lnTo>
                  <a:lnTo>
                    <a:pt x="8023" y="6913"/>
                  </a:lnTo>
                  <a:lnTo>
                    <a:pt x="7997" y="6925"/>
                  </a:lnTo>
                  <a:lnTo>
                    <a:pt x="7972" y="6935"/>
                  </a:lnTo>
                  <a:lnTo>
                    <a:pt x="7946" y="6945"/>
                  </a:lnTo>
                  <a:lnTo>
                    <a:pt x="7921" y="6953"/>
                  </a:lnTo>
                  <a:lnTo>
                    <a:pt x="7896" y="6960"/>
                  </a:lnTo>
                  <a:lnTo>
                    <a:pt x="7872" y="6965"/>
                  </a:lnTo>
                  <a:lnTo>
                    <a:pt x="7848" y="6968"/>
                  </a:lnTo>
                  <a:lnTo>
                    <a:pt x="7826" y="6969"/>
                  </a:lnTo>
                  <a:lnTo>
                    <a:pt x="607" y="6969"/>
                  </a:lnTo>
                  <a:lnTo>
                    <a:pt x="607" y="6969"/>
                  </a:lnTo>
                  <a:lnTo>
                    <a:pt x="587" y="6968"/>
                  </a:lnTo>
                  <a:lnTo>
                    <a:pt x="564" y="6965"/>
                  </a:lnTo>
                  <a:lnTo>
                    <a:pt x="542" y="6961"/>
                  </a:lnTo>
                  <a:lnTo>
                    <a:pt x="518" y="6954"/>
                  </a:lnTo>
                  <a:lnTo>
                    <a:pt x="494" y="6947"/>
                  </a:lnTo>
                  <a:lnTo>
                    <a:pt x="470" y="6938"/>
                  </a:lnTo>
                  <a:lnTo>
                    <a:pt x="444" y="6928"/>
                  </a:lnTo>
                  <a:lnTo>
                    <a:pt x="419" y="6917"/>
                  </a:lnTo>
                  <a:lnTo>
                    <a:pt x="394" y="6906"/>
                  </a:lnTo>
                  <a:lnTo>
                    <a:pt x="368" y="6893"/>
                  </a:lnTo>
                  <a:lnTo>
                    <a:pt x="319" y="6867"/>
                  </a:lnTo>
                  <a:lnTo>
                    <a:pt x="272" y="6839"/>
                  </a:lnTo>
                  <a:lnTo>
                    <a:pt x="230" y="6812"/>
                  </a:lnTo>
                  <a:lnTo>
                    <a:pt x="230" y="6599"/>
                  </a:lnTo>
                  <a:lnTo>
                    <a:pt x="8204" y="6599"/>
                  </a:lnTo>
                  <a:close/>
                  <a:moveTo>
                    <a:pt x="6725" y="5873"/>
                  </a:moveTo>
                  <a:lnTo>
                    <a:pt x="6725" y="2907"/>
                  </a:lnTo>
                  <a:lnTo>
                    <a:pt x="6128" y="2907"/>
                  </a:lnTo>
                  <a:lnTo>
                    <a:pt x="6128" y="2677"/>
                  </a:lnTo>
                  <a:lnTo>
                    <a:pt x="6955" y="2677"/>
                  </a:lnTo>
                  <a:lnTo>
                    <a:pt x="6955" y="6102"/>
                  </a:lnTo>
                  <a:lnTo>
                    <a:pt x="6128" y="6102"/>
                  </a:lnTo>
                  <a:lnTo>
                    <a:pt x="6128" y="5873"/>
                  </a:lnTo>
                  <a:lnTo>
                    <a:pt x="6725" y="5873"/>
                  </a:lnTo>
                  <a:close/>
                  <a:moveTo>
                    <a:pt x="1707" y="2907"/>
                  </a:moveTo>
                  <a:lnTo>
                    <a:pt x="1707" y="5873"/>
                  </a:lnTo>
                  <a:lnTo>
                    <a:pt x="2453" y="5873"/>
                  </a:lnTo>
                  <a:lnTo>
                    <a:pt x="2453" y="6102"/>
                  </a:lnTo>
                  <a:lnTo>
                    <a:pt x="1478" y="6102"/>
                  </a:lnTo>
                  <a:lnTo>
                    <a:pt x="1478" y="2677"/>
                  </a:lnTo>
                  <a:lnTo>
                    <a:pt x="2453" y="2677"/>
                  </a:lnTo>
                  <a:lnTo>
                    <a:pt x="2453" y="2907"/>
                  </a:lnTo>
                  <a:lnTo>
                    <a:pt x="1707" y="2907"/>
                  </a:lnTo>
                  <a:close/>
                  <a:moveTo>
                    <a:pt x="4029" y="6359"/>
                  </a:moveTo>
                  <a:lnTo>
                    <a:pt x="4029" y="6129"/>
                  </a:lnTo>
                  <a:lnTo>
                    <a:pt x="3536" y="6129"/>
                  </a:lnTo>
                  <a:lnTo>
                    <a:pt x="3536" y="5899"/>
                  </a:lnTo>
                  <a:lnTo>
                    <a:pt x="4029" y="5899"/>
                  </a:lnTo>
                  <a:lnTo>
                    <a:pt x="4029" y="5593"/>
                  </a:lnTo>
                  <a:lnTo>
                    <a:pt x="3816" y="5593"/>
                  </a:lnTo>
                  <a:lnTo>
                    <a:pt x="3816" y="5363"/>
                  </a:lnTo>
                  <a:lnTo>
                    <a:pt x="4029" y="5363"/>
                  </a:lnTo>
                  <a:lnTo>
                    <a:pt x="4029" y="5057"/>
                  </a:lnTo>
                  <a:lnTo>
                    <a:pt x="3536" y="5057"/>
                  </a:lnTo>
                  <a:lnTo>
                    <a:pt x="3536" y="4827"/>
                  </a:lnTo>
                  <a:lnTo>
                    <a:pt x="4029" y="4827"/>
                  </a:lnTo>
                  <a:lnTo>
                    <a:pt x="4029" y="4521"/>
                  </a:lnTo>
                  <a:lnTo>
                    <a:pt x="3816" y="4521"/>
                  </a:lnTo>
                  <a:lnTo>
                    <a:pt x="3816" y="4291"/>
                  </a:lnTo>
                  <a:lnTo>
                    <a:pt x="4029" y="4291"/>
                  </a:lnTo>
                  <a:lnTo>
                    <a:pt x="4029" y="3984"/>
                  </a:lnTo>
                  <a:lnTo>
                    <a:pt x="3536" y="3984"/>
                  </a:lnTo>
                  <a:lnTo>
                    <a:pt x="3536" y="3755"/>
                  </a:lnTo>
                  <a:lnTo>
                    <a:pt x="4029" y="3755"/>
                  </a:lnTo>
                  <a:lnTo>
                    <a:pt x="4029" y="3449"/>
                  </a:lnTo>
                  <a:lnTo>
                    <a:pt x="3816" y="3449"/>
                  </a:lnTo>
                  <a:lnTo>
                    <a:pt x="3816" y="3219"/>
                  </a:lnTo>
                  <a:lnTo>
                    <a:pt x="4029" y="3219"/>
                  </a:lnTo>
                  <a:lnTo>
                    <a:pt x="4029" y="2912"/>
                  </a:lnTo>
                  <a:lnTo>
                    <a:pt x="3536" y="2912"/>
                  </a:lnTo>
                  <a:lnTo>
                    <a:pt x="3536" y="2683"/>
                  </a:lnTo>
                  <a:lnTo>
                    <a:pt x="4029" y="2683"/>
                  </a:lnTo>
                  <a:lnTo>
                    <a:pt x="4029" y="2377"/>
                  </a:lnTo>
                  <a:lnTo>
                    <a:pt x="3816" y="2377"/>
                  </a:lnTo>
                  <a:lnTo>
                    <a:pt x="3816" y="2147"/>
                  </a:lnTo>
                  <a:lnTo>
                    <a:pt x="4029" y="2147"/>
                  </a:lnTo>
                  <a:lnTo>
                    <a:pt x="4029" y="1840"/>
                  </a:lnTo>
                  <a:lnTo>
                    <a:pt x="3536" y="1840"/>
                  </a:lnTo>
                  <a:lnTo>
                    <a:pt x="3536" y="1611"/>
                  </a:lnTo>
                  <a:lnTo>
                    <a:pt x="4029" y="1611"/>
                  </a:lnTo>
                  <a:lnTo>
                    <a:pt x="4029" y="1304"/>
                  </a:lnTo>
                  <a:lnTo>
                    <a:pt x="3816" y="1304"/>
                  </a:lnTo>
                  <a:lnTo>
                    <a:pt x="3816" y="1074"/>
                  </a:lnTo>
                  <a:lnTo>
                    <a:pt x="4029" y="1074"/>
                  </a:lnTo>
                  <a:lnTo>
                    <a:pt x="4029" y="769"/>
                  </a:lnTo>
                  <a:lnTo>
                    <a:pt x="3536" y="769"/>
                  </a:lnTo>
                  <a:lnTo>
                    <a:pt x="3536" y="539"/>
                  </a:lnTo>
                  <a:lnTo>
                    <a:pt x="4029" y="539"/>
                  </a:lnTo>
                  <a:lnTo>
                    <a:pt x="4029" y="232"/>
                  </a:lnTo>
                  <a:lnTo>
                    <a:pt x="2995" y="232"/>
                  </a:lnTo>
                  <a:lnTo>
                    <a:pt x="2995" y="6359"/>
                  </a:lnTo>
                  <a:lnTo>
                    <a:pt x="2765" y="6359"/>
                  </a:lnTo>
                  <a:lnTo>
                    <a:pt x="2765" y="2"/>
                  </a:lnTo>
                  <a:lnTo>
                    <a:pt x="4258" y="2"/>
                  </a:lnTo>
                  <a:lnTo>
                    <a:pt x="4258" y="6359"/>
                  </a:lnTo>
                  <a:lnTo>
                    <a:pt x="4029" y="6359"/>
                  </a:lnTo>
                  <a:close/>
                </a:path>
              </a:pathLst>
            </a:custGeom>
            <a:solidFill>
              <a:schemeClr val="bg1"/>
            </a:solidFill>
            <a:ln>
              <a:noFill/>
            </a:ln>
          </p:spPr>
          <p:txBody>
            <a:bodyPr vert="horz" wrap="square" lIns="68580" tIns="34290" rIns="68580" bIns="34290" numCol="1" anchor="t" anchorCtr="0" compatLnSpc="1"/>
            <a:lstStyle/>
            <a:p>
              <a:endParaRPr lang="zh-CN" altLang="en-US" sz="135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grpSp>
      <p:sp>
        <p:nvSpPr>
          <p:cNvPr id="14" name="矩形 13"/>
          <p:cNvSpPr/>
          <p:nvPr/>
        </p:nvSpPr>
        <p:spPr>
          <a:xfrm>
            <a:off x="5896610" y="1257935"/>
            <a:ext cx="3246755" cy="829945"/>
          </a:xfrm>
          <a:prstGeom prst="rect">
            <a:avLst/>
          </a:prstGeom>
        </p:spPr>
        <p:txBody>
          <a:bodyPr wrap="square">
            <a:spAutoFit/>
          </a:bodyPr>
          <a:lstStyle/>
          <a:p>
            <a:pPr>
              <a:lnSpc>
                <a:spcPct val="15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（一）面部表情</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a:p>
            <a:pPr>
              <a:lnSpc>
                <a:spcPct val="15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不同的情绪会产生不同的面部表情。</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grpSp>
        <p:nvGrpSpPr>
          <p:cNvPr id="16" name="组合 15"/>
          <p:cNvGrpSpPr/>
          <p:nvPr/>
        </p:nvGrpSpPr>
        <p:grpSpPr>
          <a:xfrm>
            <a:off x="5280055" y="1388330"/>
            <a:ext cx="463844" cy="463844"/>
            <a:chOff x="6313273" y="2520778"/>
            <a:chExt cx="741535" cy="741535"/>
          </a:xfrm>
        </p:grpSpPr>
        <p:sp>
          <p:nvSpPr>
            <p:cNvPr id="18" name="椭圆 17"/>
            <p:cNvSpPr/>
            <p:nvPr/>
          </p:nvSpPr>
          <p:spPr>
            <a:xfrm>
              <a:off x="6313273" y="2520778"/>
              <a:ext cx="741535" cy="741535"/>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gradFill>
                  <a:gsLst>
                    <a:gs pos="0">
                      <a:srgbClr val="E6446E"/>
                    </a:gs>
                    <a:gs pos="81000">
                      <a:srgbClr val="00C8FB"/>
                    </a:gs>
                  </a:gsLst>
                  <a:lin ang="13200000" scaled="0"/>
                </a:gradFill>
                <a:latin typeface="宋体" panose="02010600030101010101" pitchFamily="2" charset="-122"/>
                <a:ea typeface="宋体" panose="02010600030101010101" pitchFamily="2" charset="-122"/>
                <a:cs typeface="宋体" panose="02010600030101010101" pitchFamily="2" charset="-122"/>
              </a:endParaRPr>
            </a:p>
          </p:txBody>
        </p:sp>
        <p:sp>
          <p:nvSpPr>
            <p:cNvPr id="19" name="Freeform 501"/>
            <p:cNvSpPr>
              <a:spLocks noEditPoints="1"/>
            </p:cNvSpPr>
            <p:nvPr/>
          </p:nvSpPr>
          <p:spPr bwMode="auto">
            <a:xfrm>
              <a:off x="6498343" y="2723622"/>
              <a:ext cx="371395" cy="335847"/>
            </a:xfrm>
            <a:custGeom>
              <a:avLst/>
              <a:gdLst>
                <a:gd name="T0" fmla="*/ 1041 w 7648"/>
                <a:gd name="T1" fmla="*/ 2243 h 6916"/>
                <a:gd name="T2" fmla="*/ 980 w 7648"/>
                <a:gd name="T3" fmla="*/ 2746 h 6916"/>
                <a:gd name="T4" fmla="*/ 1187 w 7648"/>
                <a:gd name="T5" fmla="*/ 3217 h 6916"/>
                <a:gd name="T6" fmla="*/ 972 w 7648"/>
                <a:gd name="T7" fmla="*/ 3314 h 6916"/>
                <a:gd name="T8" fmla="*/ 818 w 7648"/>
                <a:gd name="T9" fmla="*/ 3030 h 6916"/>
                <a:gd name="T10" fmla="*/ 746 w 7648"/>
                <a:gd name="T11" fmla="*/ 2722 h 6916"/>
                <a:gd name="T12" fmla="*/ 758 w 7648"/>
                <a:gd name="T13" fmla="*/ 2406 h 6916"/>
                <a:gd name="T14" fmla="*/ 852 w 7648"/>
                <a:gd name="T15" fmla="*/ 2103 h 6916"/>
                <a:gd name="T16" fmla="*/ 1028 w 7648"/>
                <a:gd name="T17" fmla="*/ 1829 h 6916"/>
                <a:gd name="T18" fmla="*/ 1251 w 7648"/>
                <a:gd name="T19" fmla="*/ 1620 h 6916"/>
                <a:gd name="T20" fmla="*/ 1532 w 7648"/>
                <a:gd name="T21" fmla="*/ 1465 h 6916"/>
                <a:gd name="T22" fmla="*/ 1845 w 7648"/>
                <a:gd name="T23" fmla="*/ 1390 h 6916"/>
                <a:gd name="T24" fmla="*/ 1727 w 7648"/>
                <a:gd name="T25" fmla="*/ 1643 h 6916"/>
                <a:gd name="T26" fmla="*/ 1279 w 7648"/>
                <a:gd name="T27" fmla="*/ 1899 h 6916"/>
                <a:gd name="T28" fmla="*/ 5992 w 7648"/>
                <a:gd name="T29" fmla="*/ 1064 h 6916"/>
                <a:gd name="T30" fmla="*/ 7642 w 7648"/>
                <a:gd name="T31" fmla="*/ 1494 h 6916"/>
                <a:gd name="T32" fmla="*/ 6892 w 7648"/>
                <a:gd name="T33" fmla="*/ 2419 h 6916"/>
                <a:gd name="T34" fmla="*/ 6866 w 7648"/>
                <a:gd name="T35" fmla="*/ 3062 h 6916"/>
                <a:gd name="T36" fmla="*/ 6632 w 7648"/>
                <a:gd name="T37" fmla="*/ 3656 h 6916"/>
                <a:gd name="T38" fmla="*/ 3222 w 7648"/>
                <a:gd name="T39" fmla="*/ 6360 h 6916"/>
                <a:gd name="T40" fmla="*/ 6414 w 7648"/>
                <a:gd name="T41" fmla="*/ 3571 h 6916"/>
                <a:gd name="T42" fmla="*/ 6619 w 7648"/>
                <a:gd name="T43" fmla="*/ 3105 h 6916"/>
                <a:gd name="T44" fmla="*/ 6677 w 7648"/>
                <a:gd name="T45" fmla="*/ 2597 h 6916"/>
                <a:gd name="T46" fmla="*/ 1406 w 7648"/>
                <a:gd name="T47" fmla="*/ 4708 h 6916"/>
                <a:gd name="T48" fmla="*/ 4738 w 7648"/>
                <a:gd name="T49" fmla="*/ 930 h 6916"/>
                <a:gd name="T50" fmla="*/ 4219 w 7648"/>
                <a:gd name="T51" fmla="*/ 1078 h 6916"/>
                <a:gd name="T52" fmla="*/ 3767 w 7648"/>
                <a:gd name="T53" fmla="*/ 1385 h 6916"/>
                <a:gd name="T54" fmla="*/ 2949 w 7648"/>
                <a:gd name="T55" fmla="*/ 1230 h 6916"/>
                <a:gd name="T56" fmla="*/ 2544 w 7648"/>
                <a:gd name="T57" fmla="*/ 1019 h 6916"/>
                <a:gd name="T58" fmla="*/ 2094 w 7648"/>
                <a:gd name="T59" fmla="*/ 924 h 6916"/>
                <a:gd name="T60" fmla="*/ 1671 w 7648"/>
                <a:gd name="T61" fmla="*/ 945 h 6916"/>
                <a:gd name="T62" fmla="*/ 1234 w 7648"/>
                <a:gd name="T63" fmla="*/ 1082 h 6916"/>
                <a:gd name="T64" fmla="*/ 849 w 7648"/>
                <a:gd name="T65" fmla="*/ 1333 h 6916"/>
                <a:gd name="T66" fmla="*/ 558 w 7648"/>
                <a:gd name="T67" fmla="*/ 1645 h 6916"/>
                <a:gd name="T68" fmla="*/ 339 w 7648"/>
                <a:gd name="T69" fmla="*/ 2052 h 6916"/>
                <a:gd name="T70" fmla="*/ 237 w 7648"/>
                <a:gd name="T71" fmla="*/ 2493 h 6916"/>
                <a:gd name="T72" fmla="*/ 253 w 7648"/>
                <a:gd name="T73" fmla="*/ 2944 h 6916"/>
                <a:gd name="T74" fmla="*/ 388 w 7648"/>
                <a:gd name="T75" fmla="*/ 3377 h 6916"/>
                <a:gd name="T76" fmla="*/ 640 w 7648"/>
                <a:gd name="T77" fmla="*/ 3771 h 6916"/>
                <a:gd name="T78" fmla="*/ 434 w 7648"/>
                <a:gd name="T79" fmla="*/ 3882 h 6916"/>
                <a:gd name="T80" fmla="*/ 160 w 7648"/>
                <a:gd name="T81" fmla="*/ 3431 h 6916"/>
                <a:gd name="T82" fmla="*/ 20 w 7648"/>
                <a:gd name="T83" fmla="*/ 2936 h 6916"/>
                <a:gd name="T84" fmla="*/ 13 w 7648"/>
                <a:gd name="T85" fmla="*/ 2424 h 6916"/>
                <a:gd name="T86" fmla="*/ 141 w 7648"/>
                <a:gd name="T87" fmla="*/ 1927 h 6916"/>
                <a:gd name="T88" fmla="*/ 403 w 7648"/>
                <a:gd name="T89" fmla="*/ 1470 h 6916"/>
                <a:gd name="T90" fmla="*/ 737 w 7648"/>
                <a:gd name="T91" fmla="*/ 1129 h 6916"/>
                <a:gd name="T92" fmla="*/ 1180 w 7648"/>
                <a:gd name="T93" fmla="*/ 855 h 6916"/>
                <a:gd name="T94" fmla="*/ 1678 w 7648"/>
                <a:gd name="T95" fmla="*/ 711 h 6916"/>
                <a:gd name="T96" fmla="*/ 2159 w 7648"/>
                <a:gd name="T97" fmla="*/ 699 h 6916"/>
                <a:gd name="T98" fmla="*/ 2665 w 7648"/>
                <a:gd name="T99" fmla="*/ 819 h 6916"/>
                <a:gd name="T100" fmla="*/ 3120 w 7648"/>
                <a:gd name="T101" fmla="*/ 1069 h 6916"/>
                <a:gd name="T102" fmla="*/ 3660 w 7648"/>
                <a:gd name="T103" fmla="*/ 1172 h 6916"/>
                <a:gd name="T104" fmla="*/ 4234 w 7648"/>
                <a:gd name="T105" fmla="*/ 821 h 6916"/>
                <a:gd name="T106" fmla="*/ 4888 w 7648"/>
                <a:gd name="T107" fmla="*/ 689 h 6916"/>
                <a:gd name="T108" fmla="*/ 6073 w 7648"/>
                <a:gd name="T109" fmla="*/ 52 h 6916"/>
                <a:gd name="T110" fmla="*/ 6233 w 7648"/>
                <a:gd name="T111" fmla="*/ 4 h 6916"/>
                <a:gd name="T112" fmla="*/ 6413 w 7648"/>
                <a:gd name="T113" fmla="*/ 87 h 6916"/>
                <a:gd name="T114" fmla="*/ 7615 w 7648"/>
                <a:gd name="T115" fmla="*/ 1317 h 6916"/>
                <a:gd name="T116" fmla="*/ 7396 w 7648"/>
                <a:gd name="T117" fmla="*/ 1398 h 6916"/>
                <a:gd name="T118" fmla="*/ 6231 w 7648"/>
                <a:gd name="T119" fmla="*/ 242 h 69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648" h="6916">
                  <a:moveTo>
                    <a:pt x="1253" y="1925"/>
                  </a:moveTo>
                  <a:lnTo>
                    <a:pt x="1253" y="1925"/>
                  </a:lnTo>
                  <a:lnTo>
                    <a:pt x="1235" y="1941"/>
                  </a:lnTo>
                  <a:lnTo>
                    <a:pt x="1219" y="1960"/>
                  </a:lnTo>
                  <a:lnTo>
                    <a:pt x="1187" y="1997"/>
                  </a:lnTo>
                  <a:lnTo>
                    <a:pt x="1157" y="2035"/>
                  </a:lnTo>
                  <a:lnTo>
                    <a:pt x="1130" y="2075"/>
                  </a:lnTo>
                  <a:lnTo>
                    <a:pt x="1104" y="2116"/>
                  </a:lnTo>
                  <a:lnTo>
                    <a:pt x="1081" y="2158"/>
                  </a:lnTo>
                  <a:lnTo>
                    <a:pt x="1060" y="2200"/>
                  </a:lnTo>
                  <a:lnTo>
                    <a:pt x="1041" y="2243"/>
                  </a:lnTo>
                  <a:lnTo>
                    <a:pt x="1025" y="2287"/>
                  </a:lnTo>
                  <a:lnTo>
                    <a:pt x="1011" y="2331"/>
                  </a:lnTo>
                  <a:lnTo>
                    <a:pt x="998" y="2377"/>
                  </a:lnTo>
                  <a:lnTo>
                    <a:pt x="989" y="2422"/>
                  </a:lnTo>
                  <a:lnTo>
                    <a:pt x="980" y="2469"/>
                  </a:lnTo>
                  <a:lnTo>
                    <a:pt x="975" y="2514"/>
                  </a:lnTo>
                  <a:lnTo>
                    <a:pt x="972" y="2560"/>
                  </a:lnTo>
                  <a:lnTo>
                    <a:pt x="971" y="2607"/>
                  </a:lnTo>
                  <a:lnTo>
                    <a:pt x="972" y="2653"/>
                  </a:lnTo>
                  <a:lnTo>
                    <a:pt x="975" y="2699"/>
                  </a:lnTo>
                  <a:lnTo>
                    <a:pt x="980" y="2746"/>
                  </a:lnTo>
                  <a:lnTo>
                    <a:pt x="989" y="2791"/>
                  </a:lnTo>
                  <a:lnTo>
                    <a:pt x="998" y="2838"/>
                  </a:lnTo>
                  <a:lnTo>
                    <a:pt x="1011" y="2882"/>
                  </a:lnTo>
                  <a:lnTo>
                    <a:pt x="1025" y="2927"/>
                  </a:lnTo>
                  <a:lnTo>
                    <a:pt x="1041" y="2970"/>
                  </a:lnTo>
                  <a:lnTo>
                    <a:pt x="1060" y="3014"/>
                  </a:lnTo>
                  <a:lnTo>
                    <a:pt x="1081" y="3057"/>
                  </a:lnTo>
                  <a:lnTo>
                    <a:pt x="1104" y="3098"/>
                  </a:lnTo>
                  <a:lnTo>
                    <a:pt x="1130" y="3139"/>
                  </a:lnTo>
                  <a:lnTo>
                    <a:pt x="1157" y="3178"/>
                  </a:lnTo>
                  <a:lnTo>
                    <a:pt x="1187" y="3217"/>
                  </a:lnTo>
                  <a:lnTo>
                    <a:pt x="1219" y="3254"/>
                  </a:lnTo>
                  <a:lnTo>
                    <a:pt x="1235" y="3272"/>
                  </a:lnTo>
                  <a:lnTo>
                    <a:pt x="1253" y="3290"/>
                  </a:lnTo>
                  <a:lnTo>
                    <a:pt x="1091" y="3452"/>
                  </a:lnTo>
                  <a:lnTo>
                    <a:pt x="1091" y="3452"/>
                  </a:lnTo>
                  <a:lnTo>
                    <a:pt x="1069" y="3430"/>
                  </a:lnTo>
                  <a:lnTo>
                    <a:pt x="1048" y="3408"/>
                  </a:lnTo>
                  <a:lnTo>
                    <a:pt x="1028" y="3385"/>
                  </a:lnTo>
                  <a:lnTo>
                    <a:pt x="1009" y="3362"/>
                  </a:lnTo>
                  <a:lnTo>
                    <a:pt x="990" y="3338"/>
                  </a:lnTo>
                  <a:lnTo>
                    <a:pt x="972" y="3314"/>
                  </a:lnTo>
                  <a:lnTo>
                    <a:pt x="954" y="3290"/>
                  </a:lnTo>
                  <a:lnTo>
                    <a:pt x="938" y="3266"/>
                  </a:lnTo>
                  <a:lnTo>
                    <a:pt x="921" y="3240"/>
                  </a:lnTo>
                  <a:lnTo>
                    <a:pt x="906" y="3215"/>
                  </a:lnTo>
                  <a:lnTo>
                    <a:pt x="892" y="3189"/>
                  </a:lnTo>
                  <a:lnTo>
                    <a:pt x="878" y="3163"/>
                  </a:lnTo>
                  <a:lnTo>
                    <a:pt x="864" y="3137"/>
                  </a:lnTo>
                  <a:lnTo>
                    <a:pt x="852" y="3111"/>
                  </a:lnTo>
                  <a:lnTo>
                    <a:pt x="840" y="3084"/>
                  </a:lnTo>
                  <a:lnTo>
                    <a:pt x="828" y="3057"/>
                  </a:lnTo>
                  <a:lnTo>
                    <a:pt x="818" y="3030"/>
                  </a:lnTo>
                  <a:lnTo>
                    <a:pt x="808" y="3003"/>
                  </a:lnTo>
                  <a:lnTo>
                    <a:pt x="799" y="2976"/>
                  </a:lnTo>
                  <a:lnTo>
                    <a:pt x="790" y="2947"/>
                  </a:lnTo>
                  <a:lnTo>
                    <a:pt x="782" y="2920"/>
                  </a:lnTo>
                  <a:lnTo>
                    <a:pt x="776" y="2891"/>
                  </a:lnTo>
                  <a:lnTo>
                    <a:pt x="768" y="2864"/>
                  </a:lnTo>
                  <a:lnTo>
                    <a:pt x="763" y="2835"/>
                  </a:lnTo>
                  <a:lnTo>
                    <a:pt x="758" y="2807"/>
                  </a:lnTo>
                  <a:lnTo>
                    <a:pt x="754" y="2779"/>
                  </a:lnTo>
                  <a:lnTo>
                    <a:pt x="749" y="2750"/>
                  </a:lnTo>
                  <a:lnTo>
                    <a:pt x="746" y="2722"/>
                  </a:lnTo>
                  <a:lnTo>
                    <a:pt x="744" y="2693"/>
                  </a:lnTo>
                  <a:lnTo>
                    <a:pt x="742" y="2665"/>
                  </a:lnTo>
                  <a:lnTo>
                    <a:pt x="742" y="2636"/>
                  </a:lnTo>
                  <a:lnTo>
                    <a:pt x="741" y="2607"/>
                  </a:lnTo>
                  <a:lnTo>
                    <a:pt x="742" y="2578"/>
                  </a:lnTo>
                  <a:lnTo>
                    <a:pt x="742" y="2550"/>
                  </a:lnTo>
                  <a:lnTo>
                    <a:pt x="744" y="2521"/>
                  </a:lnTo>
                  <a:lnTo>
                    <a:pt x="746" y="2492"/>
                  </a:lnTo>
                  <a:lnTo>
                    <a:pt x="749" y="2463"/>
                  </a:lnTo>
                  <a:lnTo>
                    <a:pt x="754" y="2435"/>
                  </a:lnTo>
                  <a:lnTo>
                    <a:pt x="758" y="2406"/>
                  </a:lnTo>
                  <a:lnTo>
                    <a:pt x="763" y="2379"/>
                  </a:lnTo>
                  <a:lnTo>
                    <a:pt x="768" y="2350"/>
                  </a:lnTo>
                  <a:lnTo>
                    <a:pt x="776" y="2322"/>
                  </a:lnTo>
                  <a:lnTo>
                    <a:pt x="782" y="2295"/>
                  </a:lnTo>
                  <a:lnTo>
                    <a:pt x="790" y="2266"/>
                  </a:lnTo>
                  <a:lnTo>
                    <a:pt x="799" y="2239"/>
                  </a:lnTo>
                  <a:lnTo>
                    <a:pt x="808" y="2211"/>
                  </a:lnTo>
                  <a:lnTo>
                    <a:pt x="818" y="2184"/>
                  </a:lnTo>
                  <a:lnTo>
                    <a:pt x="828" y="2156"/>
                  </a:lnTo>
                  <a:lnTo>
                    <a:pt x="840" y="2130"/>
                  </a:lnTo>
                  <a:lnTo>
                    <a:pt x="852" y="2103"/>
                  </a:lnTo>
                  <a:lnTo>
                    <a:pt x="864" y="2076"/>
                  </a:lnTo>
                  <a:lnTo>
                    <a:pt x="878" y="2051"/>
                  </a:lnTo>
                  <a:lnTo>
                    <a:pt x="892" y="2025"/>
                  </a:lnTo>
                  <a:lnTo>
                    <a:pt x="906" y="1999"/>
                  </a:lnTo>
                  <a:lnTo>
                    <a:pt x="921" y="1974"/>
                  </a:lnTo>
                  <a:lnTo>
                    <a:pt x="938" y="1949"/>
                  </a:lnTo>
                  <a:lnTo>
                    <a:pt x="955" y="1925"/>
                  </a:lnTo>
                  <a:lnTo>
                    <a:pt x="972" y="1899"/>
                  </a:lnTo>
                  <a:lnTo>
                    <a:pt x="990" y="1876"/>
                  </a:lnTo>
                  <a:lnTo>
                    <a:pt x="1009" y="1852"/>
                  </a:lnTo>
                  <a:lnTo>
                    <a:pt x="1028" y="1829"/>
                  </a:lnTo>
                  <a:lnTo>
                    <a:pt x="1049" y="1805"/>
                  </a:lnTo>
                  <a:lnTo>
                    <a:pt x="1069" y="1783"/>
                  </a:lnTo>
                  <a:lnTo>
                    <a:pt x="1091" y="1761"/>
                  </a:lnTo>
                  <a:lnTo>
                    <a:pt x="1116" y="1736"/>
                  </a:lnTo>
                  <a:lnTo>
                    <a:pt x="1116" y="1736"/>
                  </a:lnTo>
                  <a:lnTo>
                    <a:pt x="1137" y="1715"/>
                  </a:lnTo>
                  <a:lnTo>
                    <a:pt x="1159" y="1695"/>
                  </a:lnTo>
                  <a:lnTo>
                    <a:pt x="1182" y="1675"/>
                  </a:lnTo>
                  <a:lnTo>
                    <a:pt x="1205" y="1656"/>
                  </a:lnTo>
                  <a:lnTo>
                    <a:pt x="1228" y="1638"/>
                  </a:lnTo>
                  <a:lnTo>
                    <a:pt x="1251" y="1620"/>
                  </a:lnTo>
                  <a:lnTo>
                    <a:pt x="1275" y="1602"/>
                  </a:lnTo>
                  <a:lnTo>
                    <a:pt x="1300" y="1585"/>
                  </a:lnTo>
                  <a:lnTo>
                    <a:pt x="1324" y="1569"/>
                  </a:lnTo>
                  <a:lnTo>
                    <a:pt x="1348" y="1554"/>
                  </a:lnTo>
                  <a:lnTo>
                    <a:pt x="1374" y="1540"/>
                  </a:lnTo>
                  <a:lnTo>
                    <a:pt x="1400" y="1525"/>
                  </a:lnTo>
                  <a:lnTo>
                    <a:pt x="1425" y="1511"/>
                  </a:lnTo>
                  <a:lnTo>
                    <a:pt x="1452" y="1499"/>
                  </a:lnTo>
                  <a:lnTo>
                    <a:pt x="1478" y="1487"/>
                  </a:lnTo>
                  <a:lnTo>
                    <a:pt x="1505" y="1475"/>
                  </a:lnTo>
                  <a:lnTo>
                    <a:pt x="1532" y="1465"/>
                  </a:lnTo>
                  <a:lnTo>
                    <a:pt x="1559" y="1454"/>
                  </a:lnTo>
                  <a:lnTo>
                    <a:pt x="1587" y="1445"/>
                  </a:lnTo>
                  <a:lnTo>
                    <a:pt x="1615" y="1435"/>
                  </a:lnTo>
                  <a:lnTo>
                    <a:pt x="1642" y="1428"/>
                  </a:lnTo>
                  <a:lnTo>
                    <a:pt x="1671" y="1421"/>
                  </a:lnTo>
                  <a:lnTo>
                    <a:pt x="1699" y="1413"/>
                  </a:lnTo>
                  <a:lnTo>
                    <a:pt x="1728" y="1408"/>
                  </a:lnTo>
                  <a:lnTo>
                    <a:pt x="1757" y="1402"/>
                  </a:lnTo>
                  <a:lnTo>
                    <a:pt x="1786" y="1397"/>
                  </a:lnTo>
                  <a:lnTo>
                    <a:pt x="1815" y="1393"/>
                  </a:lnTo>
                  <a:lnTo>
                    <a:pt x="1845" y="1390"/>
                  </a:lnTo>
                  <a:lnTo>
                    <a:pt x="1874" y="1388"/>
                  </a:lnTo>
                  <a:lnTo>
                    <a:pt x="1904" y="1386"/>
                  </a:lnTo>
                  <a:lnTo>
                    <a:pt x="1933" y="1385"/>
                  </a:lnTo>
                  <a:lnTo>
                    <a:pt x="1963" y="1385"/>
                  </a:lnTo>
                  <a:lnTo>
                    <a:pt x="1963" y="1615"/>
                  </a:lnTo>
                  <a:lnTo>
                    <a:pt x="1963" y="1615"/>
                  </a:lnTo>
                  <a:lnTo>
                    <a:pt x="1915" y="1616"/>
                  </a:lnTo>
                  <a:lnTo>
                    <a:pt x="1867" y="1619"/>
                  </a:lnTo>
                  <a:lnTo>
                    <a:pt x="1820" y="1625"/>
                  </a:lnTo>
                  <a:lnTo>
                    <a:pt x="1773" y="1632"/>
                  </a:lnTo>
                  <a:lnTo>
                    <a:pt x="1727" y="1643"/>
                  </a:lnTo>
                  <a:lnTo>
                    <a:pt x="1681" y="1656"/>
                  </a:lnTo>
                  <a:lnTo>
                    <a:pt x="1637" y="1670"/>
                  </a:lnTo>
                  <a:lnTo>
                    <a:pt x="1593" y="1687"/>
                  </a:lnTo>
                  <a:lnTo>
                    <a:pt x="1550" y="1706"/>
                  </a:lnTo>
                  <a:lnTo>
                    <a:pt x="1507" y="1728"/>
                  </a:lnTo>
                  <a:lnTo>
                    <a:pt x="1466" y="1752"/>
                  </a:lnTo>
                  <a:lnTo>
                    <a:pt x="1426" y="1777"/>
                  </a:lnTo>
                  <a:lnTo>
                    <a:pt x="1387" y="1804"/>
                  </a:lnTo>
                  <a:lnTo>
                    <a:pt x="1350" y="1834"/>
                  </a:lnTo>
                  <a:lnTo>
                    <a:pt x="1313" y="1865"/>
                  </a:lnTo>
                  <a:lnTo>
                    <a:pt x="1279" y="1899"/>
                  </a:lnTo>
                  <a:lnTo>
                    <a:pt x="1253" y="1925"/>
                  </a:lnTo>
                  <a:close/>
                  <a:moveTo>
                    <a:pt x="2405" y="5556"/>
                  </a:moveTo>
                  <a:lnTo>
                    <a:pt x="2567" y="5718"/>
                  </a:lnTo>
                  <a:lnTo>
                    <a:pt x="6607" y="1679"/>
                  </a:lnTo>
                  <a:lnTo>
                    <a:pt x="6444" y="1517"/>
                  </a:lnTo>
                  <a:lnTo>
                    <a:pt x="2405" y="5556"/>
                  </a:lnTo>
                  <a:close/>
                  <a:moveTo>
                    <a:pt x="5992" y="1064"/>
                  </a:moveTo>
                  <a:lnTo>
                    <a:pt x="1952" y="5103"/>
                  </a:lnTo>
                  <a:lnTo>
                    <a:pt x="2115" y="5266"/>
                  </a:lnTo>
                  <a:lnTo>
                    <a:pt x="6154" y="1227"/>
                  </a:lnTo>
                  <a:lnTo>
                    <a:pt x="5992" y="1064"/>
                  </a:lnTo>
                  <a:close/>
                  <a:moveTo>
                    <a:pt x="7634" y="1362"/>
                  </a:moveTo>
                  <a:lnTo>
                    <a:pt x="7634" y="1362"/>
                  </a:lnTo>
                  <a:lnTo>
                    <a:pt x="7638" y="1377"/>
                  </a:lnTo>
                  <a:lnTo>
                    <a:pt x="7642" y="1393"/>
                  </a:lnTo>
                  <a:lnTo>
                    <a:pt x="7645" y="1409"/>
                  </a:lnTo>
                  <a:lnTo>
                    <a:pt x="7647" y="1424"/>
                  </a:lnTo>
                  <a:lnTo>
                    <a:pt x="7648" y="1438"/>
                  </a:lnTo>
                  <a:lnTo>
                    <a:pt x="7648" y="1453"/>
                  </a:lnTo>
                  <a:lnTo>
                    <a:pt x="7647" y="1467"/>
                  </a:lnTo>
                  <a:lnTo>
                    <a:pt x="7645" y="1481"/>
                  </a:lnTo>
                  <a:lnTo>
                    <a:pt x="7642" y="1494"/>
                  </a:lnTo>
                  <a:lnTo>
                    <a:pt x="7639" y="1508"/>
                  </a:lnTo>
                  <a:lnTo>
                    <a:pt x="7635" y="1521"/>
                  </a:lnTo>
                  <a:lnTo>
                    <a:pt x="7628" y="1532"/>
                  </a:lnTo>
                  <a:lnTo>
                    <a:pt x="7622" y="1544"/>
                  </a:lnTo>
                  <a:lnTo>
                    <a:pt x="7615" y="1556"/>
                  </a:lnTo>
                  <a:lnTo>
                    <a:pt x="7606" y="1566"/>
                  </a:lnTo>
                  <a:lnTo>
                    <a:pt x="7597" y="1576"/>
                  </a:lnTo>
                  <a:lnTo>
                    <a:pt x="6874" y="2300"/>
                  </a:lnTo>
                  <a:lnTo>
                    <a:pt x="6874" y="2300"/>
                  </a:lnTo>
                  <a:lnTo>
                    <a:pt x="6884" y="2360"/>
                  </a:lnTo>
                  <a:lnTo>
                    <a:pt x="6892" y="2419"/>
                  </a:lnTo>
                  <a:lnTo>
                    <a:pt x="6899" y="2478"/>
                  </a:lnTo>
                  <a:lnTo>
                    <a:pt x="6904" y="2537"/>
                  </a:lnTo>
                  <a:lnTo>
                    <a:pt x="6906" y="2596"/>
                  </a:lnTo>
                  <a:lnTo>
                    <a:pt x="6908" y="2655"/>
                  </a:lnTo>
                  <a:lnTo>
                    <a:pt x="6907" y="2714"/>
                  </a:lnTo>
                  <a:lnTo>
                    <a:pt x="6905" y="2772"/>
                  </a:lnTo>
                  <a:lnTo>
                    <a:pt x="6900" y="2831"/>
                  </a:lnTo>
                  <a:lnTo>
                    <a:pt x="6894" y="2889"/>
                  </a:lnTo>
                  <a:lnTo>
                    <a:pt x="6886" y="2947"/>
                  </a:lnTo>
                  <a:lnTo>
                    <a:pt x="6877" y="3004"/>
                  </a:lnTo>
                  <a:lnTo>
                    <a:pt x="6866" y="3062"/>
                  </a:lnTo>
                  <a:lnTo>
                    <a:pt x="6853" y="3118"/>
                  </a:lnTo>
                  <a:lnTo>
                    <a:pt x="6839" y="3175"/>
                  </a:lnTo>
                  <a:lnTo>
                    <a:pt x="6822" y="3231"/>
                  </a:lnTo>
                  <a:lnTo>
                    <a:pt x="6804" y="3286"/>
                  </a:lnTo>
                  <a:lnTo>
                    <a:pt x="6785" y="3340"/>
                  </a:lnTo>
                  <a:lnTo>
                    <a:pt x="6763" y="3394"/>
                  </a:lnTo>
                  <a:lnTo>
                    <a:pt x="6741" y="3448"/>
                  </a:lnTo>
                  <a:lnTo>
                    <a:pt x="6715" y="3501"/>
                  </a:lnTo>
                  <a:lnTo>
                    <a:pt x="6689" y="3553"/>
                  </a:lnTo>
                  <a:lnTo>
                    <a:pt x="6661" y="3605"/>
                  </a:lnTo>
                  <a:lnTo>
                    <a:pt x="6632" y="3656"/>
                  </a:lnTo>
                  <a:lnTo>
                    <a:pt x="6601" y="3705"/>
                  </a:lnTo>
                  <a:lnTo>
                    <a:pt x="6569" y="3755"/>
                  </a:lnTo>
                  <a:lnTo>
                    <a:pt x="6534" y="3802"/>
                  </a:lnTo>
                  <a:lnTo>
                    <a:pt x="6498" y="3850"/>
                  </a:lnTo>
                  <a:lnTo>
                    <a:pt x="6461" y="3896"/>
                  </a:lnTo>
                  <a:lnTo>
                    <a:pt x="6422" y="3941"/>
                  </a:lnTo>
                  <a:lnTo>
                    <a:pt x="6382" y="3986"/>
                  </a:lnTo>
                  <a:lnTo>
                    <a:pt x="6340" y="4029"/>
                  </a:lnTo>
                  <a:lnTo>
                    <a:pt x="3453" y="6916"/>
                  </a:lnTo>
                  <a:lnTo>
                    <a:pt x="3060" y="6522"/>
                  </a:lnTo>
                  <a:lnTo>
                    <a:pt x="3222" y="6360"/>
                  </a:lnTo>
                  <a:lnTo>
                    <a:pt x="3453" y="6591"/>
                  </a:lnTo>
                  <a:lnTo>
                    <a:pt x="6177" y="3867"/>
                  </a:lnTo>
                  <a:lnTo>
                    <a:pt x="6177" y="3867"/>
                  </a:lnTo>
                  <a:lnTo>
                    <a:pt x="6210" y="3833"/>
                  </a:lnTo>
                  <a:lnTo>
                    <a:pt x="6243" y="3797"/>
                  </a:lnTo>
                  <a:lnTo>
                    <a:pt x="6274" y="3761"/>
                  </a:lnTo>
                  <a:lnTo>
                    <a:pt x="6304" y="3724"/>
                  </a:lnTo>
                  <a:lnTo>
                    <a:pt x="6334" y="3687"/>
                  </a:lnTo>
                  <a:lnTo>
                    <a:pt x="6362" y="3649"/>
                  </a:lnTo>
                  <a:lnTo>
                    <a:pt x="6388" y="3610"/>
                  </a:lnTo>
                  <a:lnTo>
                    <a:pt x="6414" y="3571"/>
                  </a:lnTo>
                  <a:lnTo>
                    <a:pt x="6439" y="3531"/>
                  </a:lnTo>
                  <a:lnTo>
                    <a:pt x="6462" y="3491"/>
                  </a:lnTo>
                  <a:lnTo>
                    <a:pt x="6484" y="3450"/>
                  </a:lnTo>
                  <a:lnTo>
                    <a:pt x="6505" y="3409"/>
                  </a:lnTo>
                  <a:lnTo>
                    <a:pt x="6525" y="3367"/>
                  </a:lnTo>
                  <a:lnTo>
                    <a:pt x="6544" y="3324"/>
                  </a:lnTo>
                  <a:lnTo>
                    <a:pt x="6561" y="3281"/>
                  </a:lnTo>
                  <a:lnTo>
                    <a:pt x="6578" y="3237"/>
                  </a:lnTo>
                  <a:lnTo>
                    <a:pt x="6593" y="3194"/>
                  </a:lnTo>
                  <a:lnTo>
                    <a:pt x="6607" y="3150"/>
                  </a:lnTo>
                  <a:lnTo>
                    <a:pt x="6619" y="3105"/>
                  </a:lnTo>
                  <a:lnTo>
                    <a:pt x="6631" y="3060"/>
                  </a:lnTo>
                  <a:lnTo>
                    <a:pt x="6641" y="3015"/>
                  </a:lnTo>
                  <a:lnTo>
                    <a:pt x="6651" y="2969"/>
                  </a:lnTo>
                  <a:lnTo>
                    <a:pt x="6658" y="2924"/>
                  </a:lnTo>
                  <a:lnTo>
                    <a:pt x="6665" y="2878"/>
                  </a:lnTo>
                  <a:lnTo>
                    <a:pt x="6670" y="2831"/>
                  </a:lnTo>
                  <a:lnTo>
                    <a:pt x="6674" y="2785"/>
                  </a:lnTo>
                  <a:lnTo>
                    <a:pt x="6677" y="2738"/>
                  </a:lnTo>
                  <a:lnTo>
                    <a:pt x="6678" y="2691"/>
                  </a:lnTo>
                  <a:lnTo>
                    <a:pt x="6678" y="2645"/>
                  </a:lnTo>
                  <a:lnTo>
                    <a:pt x="6677" y="2597"/>
                  </a:lnTo>
                  <a:lnTo>
                    <a:pt x="6675" y="2551"/>
                  </a:lnTo>
                  <a:lnTo>
                    <a:pt x="6672" y="2503"/>
                  </a:lnTo>
                  <a:lnTo>
                    <a:pt x="2941" y="6242"/>
                  </a:lnTo>
                  <a:lnTo>
                    <a:pt x="2859" y="6161"/>
                  </a:lnTo>
                  <a:lnTo>
                    <a:pt x="2940" y="6242"/>
                  </a:lnTo>
                  <a:lnTo>
                    <a:pt x="2822" y="6360"/>
                  </a:lnTo>
                  <a:lnTo>
                    <a:pt x="851" y="6691"/>
                  </a:lnTo>
                  <a:lnTo>
                    <a:pt x="1291" y="4823"/>
                  </a:lnTo>
                  <a:lnTo>
                    <a:pt x="1406" y="4708"/>
                  </a:lnTo>
                  <a:lnTo>
                    <a:pt x="1487" y="4789"/>
                  </a:lnTo>
                  <a:lnTo>
                    <a:pt x="1406" y="4708"/>
                  </a:lnTo>
                  <a:lnTo>
                    <a:pt x="5185" y="938"/>
                  </a:lnTo>
                  <a:lnTo>
                    <a:pt x="5185" y="938"/>
                  </a:lnTo>
                  <a:lnTo>
                    <a:pt x="5136" y="931"/>
                  </a:lnTo>
                  <a:lnTo>
                    <a:pt x="5085" y="926"/>
                  </a:lnTo>
                  <a:lnTo>
                    <a:pt x="5036" y="922"/>
                  </a:lnTo>
                  <a:lnTo>
                    <a:pt x="4986" y="920"/>
                  </a:lnTo>
                  <a:lnTo>
                    <a:pt x="4935" y="920"/>
                  </a:lnTo>
                  <a:lnTo>
                    <a:pt x="4886" y="920"/>
                  </a:lnTo>
                  <a:lnTo>
                    <a:pt x="4836" y="922"/>
                  </a:lnTo>
                  <a:lnTo>
                    <a:pt x="4787" y="926"/>
                  </a:lnTo>
                  <a:lnTo>
                    <a:pt x="4738" y="930"/>
                  </a:lnTo>
                  <a:lnTo>
                    <a:pt x="4690" y="938"/>
                  </a:lnTo>
                  <a:lnTo>
                    <a:pt x="4640" y="945"/>
                  </a:lnTo>
                  <a:lnTo>
                    <a:pt x="4593" y="955"/>
                  </a:lnTo>
                  <a:lnTo>
                    <a:pt x="4544" y="965"/>
                  </a:lnTo>
                  <a:lnTo>
                    <a:pt x="4497" y="977"/>
                  </a:lnTo>
                  <a:lnTo>
                    <a:pt x="4449" y="990"/>
                  </a:lnTo>
                  <a:lnTo>
                    <a:pt x="4403" y="1005"/>
                  </a:lnTo>
                  <a:lnTo>
                    <a:pt x="4356" y="1021"/>
                  </a:lnTo>
                  <a:lnTo>
                    <a:pt x="4310" y="1039"/>
                  </a:lnTo>
                  <a:lnTo>
                    <a:pt x="4265" y="1057"/>
                  </a:lnTo>
                  <a:lnTo>
                    <a:pt x="4219" y="1078"/>
                  </a:lnTo>
                  <a:lnTo>
                    <a:pt x="4175" y="1099"/>
                  </a:lnTo>
                  <a:lnTo>
                    <a:pt x="4132" y="1122"/>
                  </a:lnTo>
                  <a:lnTo>
                    <a:pt x="4089" y="1145"/>
                  </a:lnTo>
                  <a:lnTo>
                    <a:pt x="4045" y="1171"/>
                  </a:lnTo>
                  <a:lnTo>
                    <a:pt x="4003" y="1198"/>
                  </a:lnTo>
                  <a:lnTo>
                    <a:pt x="3962" y="1226"/>
                  </a:lnTo>
                  <a:lnTo>
                    <a:pt x="3922" y="1255"/>
                  </a:lnTo>
                  <a:lnTo>
                    <a:pt x="3882" y="1286"/>
                  </a:lnTo>
                  <a:lnTo>
                    <a:pt x="3843" y="1317"/>
                  </a:lnTo>
                  <a:lnTo>
                    <a:pt x="3805" y="1351"/>
                  </a:lnTo>
                  <a:lnTo>
                    <a:pt x="3767" y="1385"/>
                  </a:lnTo>
                  <a:lnTo>
                    <a:pt x="3730" y="1421"/>
                  </a:lnTo>
                  <a:lnTo>
                    <a:pt x="3453" y="1698"/>
                  </a:lnTo>
                  <a:lnTo>
                    <a:pt x="3176" y="1421"/>
                  </a:lnTo>
                  <a:lnTo>
                    <a:pt x="3176" y="1421"/>
                  </a:lnTo>
                  <a:lnTo>
                    <a:pt x="3145" y="1391"/>
                  </a:lnTo>
                  <a:lnTo>
                    <a:pt x="3114" y="1362"/>
                  </a:lnTo>
                  <a:lnTo>
                    <a:pt x="3083" y="1333"/>
                  </a:lnTo>
                  <a:lnTo>
                    <a:pt x="3050" y="1306"/>
                  </a:lnTo>
                  <a:lnTo>
                    <a:pt x="3017" y="1279"/>
                  </a:lnTo>
                  <a:lnTo>
                    <a:pt x="2984" y="1254"/>
                  </a:lnTo>
                  <a:lnTo>
                    <a:pt x="2949" y="1230"/>
                  </a:lnTo>
                  <a:lnTo>
                    <a:pt x="2915" y="1205"/>
                  </a:lnTo>
                  <a:lnTo>
                    <a:pt x="2879" y="1183"/>
                  </a:lnTo>
                  <a:lnTo>
                    <a:pt x="2844" y="1161"/>
                  </a:lnTo>
                  <a:lnTo>
                    <a:pt x="2809" y="1140"/>
                  </a:lnTo>
                  <a:lnTo>
                    <a:pt x="2772" y="1120"/>
                  </a:lnTo>
                  <a:lnTo>
                    <a:pt x="2735" y="1101"/>
                  </a:lnTo>
                  <a:lnTo>
                    <a:pt x="2697" y="1082"/>
                  </a:lnTo>
                  <a:lnTo>
                    <a:pt x="2659" y="1065"/>
                  </a:lnTo>
                  <a:lnTo>
                    <a:pt x="2621" y="1048"/>
                  </a:lnTo>
                  <a:lnTo>
                    <a:pt x="2583" y="1034"/>
                  </a:lnTo>
                  <a:lnTo>
                    <a:pt x="2544" y="1019"/>
                  </a:lnTo>
                  <a:lnTo>
                    <a:pt x="2504" y="1005"/>
                  </a:lnTo>
                  <a:lnTo>
                    <a:pt x="2465" y="993"/>
                  </a:lnTo>
                  <a:lnTo>
                    <a:pt x="2425" y="981"/>
                  </a:lnTo>
                  <a:lnTo>
                    <a:pt x="2384" y="970"/>
                  </a:lnTo>
                  <a:lnTo>
                    <a:pt x="2344" y="961"/>
                  </a:lnTo>
                  <a:lnTo>
                    <a:pt x="2302" y="952"/>
                  </a:lnTo>
                  <a:lnTo>
                    <a:pt x="2261" y="945"/>
                  </a:lnTo>
                  <a:lnTo>
                    <a:pt x="2219" y="938"/>
                  </a:lnTo>
                  <a:lnTo>
                    <a:pt x="2178" y="932"/>
                  </a:lnTo>
                  <a:lnTo>
                    <a:pt x="2136" y="928"/>
                  </a:lnTo>
                  <a:lnTo>
                    <a:pt x="2094" y="924"/>
                  </a:lnTo>
                  <a:lnTo>
                    <a:pt x="2052" y="922"/>
                  </a:lnTo>
                  <a:lnTo>
                    <a:pt x="2008" y="920"/>
                  </a:lnTo>
                  <a:lnTo>
                    <a:pt x="1966" y="920"/>
                  </a:lnTo>
                  <a:lnTo>
                    <a:pt x="1966" y="920"/>
                  </a:lnTo>
                  <a:lnTo>
                    <a:pt x="1923" y="920"/>
                  </a:lnTo>
                  <a:lnTo>
                    <a:pt x="1881" y="922"/>
                  </a:lnTo>
                  <a:lnTo>
                    <a:pt x="1839" y="924"/>
                  </a:lnTo>
                  <a:lnTo>
                    <a:pt x="1796" y="928"/>
                  </a:lnTo>
                  <a:lnTo>
                    <a:pt x="1754" y="932"/>
                  </a:lnTo>
                  <a:lnTo>
                    <a:pt x="1712" y="938"/>
                  </a:lnTo>
                  <a:lnTo>
                    <a:pt x="1671" y="945"/>
                  </a:lnTo>
                  <a:lnTo>
                    <a:pt x="1630" y="952"/>
                  </a:lnTo>
                  <a:lnTo>
                    <a:pt x="1589" y="961"/>
                  </a:lnTo>
                  <a:lnTo>
                    <a:pt x="1548" y="970"/>
                  </a:lnTo>
                  <a:lnTo>
                    <a:pt x="1507" y="981"/>
                  </a:lnTo>
                  <a:lnTo>
                    <a:pt x="1467" y="993"/>
                  </a:lnTo>
                  <a:lnTo>
                    <a:pt x="1427" y="1005"/>
                  </a:lnTo>
                  <a:lnTo>
                    <a:pt x="1388" y="1019"/>
                  </a:lnTo>
                  <a:lnTo>
                    <a:pt x="1349" y="1034"/>
                  </a:lnTo>
                  <a:lnTo>
                    <a:pt x="1311" y="1048"/>
                  </a:lnTo>
                  <a:lnTo>
                    <a:pt x="1272" y="1065"/>
                  </a:lnTo>
                  <a:lnTo>
                    <a:pt x="1234" y="1082"/>
                  </a:lnTo>
                  <a:lnTo>
                    <a:pt x="1197" y="1101"/>
                  </a:lnTo>
                  <a:lnTo>
                    <a:pt x="1161" y="1120"/>
                  </a:lnTo>
                  <a:lnTo>
                    <a:pt x="1124" y="1140"/>
                  </a:lnTo>
                  <a:lnTo>
                    <a:pt x="1088" y="1161"/>
                  </a:lnTo>
                  <a:lnTo>
                    <a:pt x="1052" y="1183"/>
                  </a:lnTo>
                  <a:lnTo>
                    <a:pt x="1017" y="1205"/>
                  </a:lnTo>
                  <a:lnTo>
                    <a:pt x="982" y="1230"/>
                  </a:lnTo>
                  <a:lnTo>
                    <a:pt x="949" y="1254"/>
                  </a:lnTo>
                  <a:lnTo>
                    <a:pt x="915" y="1279"/>
                  </a:lnTo>
                  <a:lnTo>
                    <a:pt x="882" y="1306"/>
                  </a:lnTo>
                  <a:lnTo>
                    <a:pt x="849" y="1333"/>
                  </a:lnTo>
                  <a:lnTo>
                    <a:pt x="818" y="1362"/>
                  </a:lnTo>
                  <a:lnTo>
                    <a:pt x="786" y="1391"/>
                  </a:lnTo>
                  <a:lnTo>
                    <a:pt x="756" y="1421"/>
                  </a:lnTo>
                  <a:lnTo>
                    <a:pt x="728" y="1448"/>
                  </a:lnTo>
                  <a:lnTo>
                    <a:pt x="728" y="1448"/>
                  </a:lnTo>
                  <a:lnTo>
                    <a:pt x="698" y="1480"/>
                  </a:lnTo>
                  <a:lnTo>
                    <a:pt x="668" y="1511"/>
                  </a:lnTo>
                  <a:lnTo>
                    <a:pt x="640" y="1544"/>
                  </a:lnTo>
                  <a:lnTo>
                    <a:pt x="611" y="1578"/>
                  </a:lnTo>
                  <a:lnTo>
                    <a:pt x="585" y="1611"/>
                  </a:lnTo>
                  <a:lnTo>
                    <a:pt x="558" y="1645"/>
                  </a:lnTo>
                  <a:lnTo>
                    <a:pt x="534" y="1680"/>
                  </a:lnTo>
                  <a:lnTo>
                    <a:pt x="510" y="1716"/>
                  </a:lnTo>
                  <a:lnTo>
                    <a:pt x="487" y="1752"/>
                  </a:lnTo>
                  <a:lnTo>
                    <a:pt x="465" y="1787"/>
                  </a:lnTo>
                  <a:lnTo>
                    <a:pt x="445" y="1824"/>
                  </a:lnTo>
                  <a:lnTo>
                    <a:pt x="425" y="1861"/>
                  </a:lnTo>
                  <a:lnTo>
                    <a:pt x="406" y="1899"/>
                  </a:lnTo>
                  <a:lnTo>
                    <a:pt x="387" y="1936"/>
                  </a:lnTo>
                  <a:lnTo>
                    <a:pt x="370" y="1975"/>
                  </a:lnTo>
                  <a:lnTo>
                    <a:pt x="354" y="2013"/>
                  </a:lnTo>
                  <a:lnTo>
                    <a:pt x="339" y="2052"/>
                  </a:lnTo>
                  <a:lnTo>
                    <a:pt x="324" y="2091"/>
                  </a:lnTo>
                  <a:lnTo>
                    <a:pt x="312" y="2130"/>
                  </a:lnTo>
                  <a:lnTo>
                    <a:pt x="299" y="2170"/>
                  </a:lnTo>
                  <a:lnTo>
                    <a:pt x="287" y="2209"/>
                  </a:lnTo>
                  <a:lnTo>
                    <a:pt x="278" y="2249"/>
                  </a:lnTo>
                  <a:lnTo>
                    <a:pt x="268" y="2290"/>
                  </a:lnTo>
                  <a:lnTo>
                    <a:pt x="260" y="2330"/>
                  </a:lnTo>
                  <a:lnTo>
                    <a:pt x="253" y="2370"/>
                  </a:lnTo>
                  <a:lnTo>
                    <a:pt x="246" y="2412"/>
                  </a:lnTo>
                  <a:lnTo>
                    <a:pt x="241" y="2453"/>
                  </a:lnTo>
                  <a:lnTo>
                    <a:pt x="237" y="2493"/>
                  </a:lnTo>
                  <a:lnTo>
                    <a:pt x="234" y="2534"/>
                  </a:lnTo>
                  <a:lnTo>
                    <a:pt x="231" y="2575"/>
                  </a:lnTo>
                  <a:lnTo>
                    <a:pt x="229" y="2616"/>
                  </a:lnTo>
                  <a:lnTo>
                    <a:pt x="228" y="2657"/>
                  </a:lnTo>
                  <a:lnTo>
                    <a:pt x="229" y="2698"/>
                  </a:lnTo>
                  <a:lnTo>
                    <a:pt x="231" y="2739"/>
                  </a:lnTo>
                  <a:lnTo>
                    <a:pt x="234" y="2781"/>
                  </a:lnTo>
                  <a:lnTo>
                    <a:pt x="237" y="2822"/>
                  </a:lnTo>
                  <a:lnTo>
                    <a:pt x="241" y="2862"/>
                  </a:lnTo>
                  <a:lnTo>
                    <a:pt x="246" y="2903"/>
                  </a:lnTo>
                  <a:lnTo>
                    <a:pt x="253" y="2944"/>
                  </a:lnTo>
                  <a:lnTo>
                    <a:pt x="260" y="2984"/>
                  </a:lnTo>
                  <a:lnTo>
                    <a:pt x="268" y="3024"/>
                  </a:lnTo>
                  <a:lnTo>
                    <a:pt x="278" y="3064"/>
                  </a:lnTo>
                  <a:lnTo>
                    <a:pt x="289" y="3104"/>
                  </a:lnTo>
                  <a:lnTo>
                    <a:pt x="299" y="3144"/>
                  </a:lnTo>
                  <a:lnTo>
                    <a:pt x="312" y="3184"/>
                  </a:lnTo>
                  <a:lnTo>
                    <a:pt x="324" y="3223"/>
                  </a:lnTo>
                  <a:lnTo>
                    <a:pt x="339" y="3262"/>
                  </a:lnTo>
                  <a:lnTo>
                    <a:pt x="354" y="3301"/>
                  </a:lnTo>
                  <a:lnTo>
                    <a:pt x="370" y="3339"/>
                  </a:lnTo>
                  <a:lnTo>
                    <a:pt x="388" y="3377"/>
                  </a:lnTo>
                  <a:lnTo>
                    <a:pt x="406" y="3415"/>
                  </a:lnTo>
                  <a:lnTo>
                    <a:pt x="425" y="3453"/>
                  </a:lnTo>
                  <a:lnTo>
                    <a:pt x="445" y="3490"/>
                  </a:lnTo>
                  <a:lnTo>
                    <a:pt x="466" y="3527"/>
                  </a:lnTo>
                  <a:lnTo>
                    <a:pt x="488" y="3563"/>
                  </a:lnTo>
                  <a:lnTo>
                    <a:pt x="510" y="3599"/>
                  </a:lnTo>
                  <a:lnTo>
                    <a:pt x="534" y="3635"/>
                  </a:lnTo>
                  <a:lnTo>
                    <a:pt x="560" y="3669"/>
                  </a:lnTo>
                  <a:lnTo>
                    <a:pt x="585" y="3703"/>
                  </a:lnTo>
                  <a:lnTo>
                    <a:pt x="612" y="3737"/>
                  </a:lnTo>
                  <a:lnTo>
                    <a:pt x="640" y="3771"/>
                  </a:lnTo>
                  <a:lnTo>
                    <a:pt x="668" y="3803"/>
                  </a:lnTo>
                  <a:lnTo>
                    <a:pt x="699" y="3835"/>
                  </a:lnTo>
                  <a:lnTo>
                    <a:pt x="729" y="3867"/>
                  </a:lnTo>
                  <a:lnTo>
                    <a:pt x="1289" y="4426"/>
                  </a:lnTo>
                  <a:lnTo>
                    <a:pt x="1127" y="4589"/>
                  </a:lnTo>
                  <a:lnTo>
                    <a:pt x="567" y="4029"/>
                  </a:lnTo>
                  <a:lnTo>
                    <a:pt x="567" y="4029"/>
                  </a:lnTo>
                  <a:lnTo>
                    <a:pt x="532" y="3993"/>
                  </a:lnTo>
                  <a:lnTo>
                    <a:pt x="498" y="3957"/>
                  </a:lnTo>
                  <a:lnTo>
                    <a:pt x="466" y="3920"/>
                  </a:lnTo>
                  <a:lnTo>
                    <a:pt x="434" y="3882"/>
                  </a:lnTo>
                  <a:lnTo>
                    <a:pt x="403" y="3843"/>
                  </a:lnTo>
                  <a:lnTo>
                    <a:pt x="374" y="3804"/>
                  </a:lnTo>
                  <a:lnTo>
                    <a:pt x="345" y="3765"/>
                  </a:lnTo>
                  <a:lnTo>
                    <a:pt x="318" y="3725"/>
                  </a:lnTo>
                  <a:lnTo>
                    <a:pt x="293" y="3684"/>
                  </a:lnTo>
                  <a:lnTo>
                    <a:pt x="267" y="3643"/>
                  </a:lnTo>
                  <a:lnTo>
                    <a:pt x="243" y="3602"/>
                  </a:lnTo>
                  <a:lnTo>
                    <a:pt x="221" y="3560"/>
                  </a:lnTo>
                  <a:lnTo>
                    <a:pt x="199" y="3518"/>
                  </a:lnTo>
                  <a:lnTo>
                    <a:pt x="179" y="3474"/>
                  </a:lnTo>
                  <a:lnTo>
                    <a:pt x="160" y="3431"/>
                  </a:lnTo>
                  <a:lnTo>
                    <a:pt x="141" y="3388"/>
                  </a:lnTo>
                  <a:lnTo>
                    <a:pt x="124" y="3344"/>
                  </a:lnTo>
                  <a:lnTo>
                    <a:pt x="108" y="3299"/>
                  </a:lnTo>
                  <a:lnTo>
                    <a:pt x="92" y="3255"/>
                  </a:lnTo>
                  <a:lnTo>
                    <a:pt x="79" y="3210"/>
                  </a:lnTo>
                  <a:lnTo>
                    <a:pt x="66" y="3164"/>
                  </a:lnTo>
                  <a:lnTo>
                    <a:pt x="54" y="3119"/>
                  </a:lnTo>
                  <a:lnTo>
                    <a:pt x="44" y="3074"/>
                  </a:lnTo>
                  <a:lnTo>
                    <a:pt x="34" y="3028"/>
                  </a:lnTo>
                  <a:lnTo>
                    <a:pt x="26" y="2982"/>
                  </a:lnTo>
                  <a:lnTo>
                    <a:pt x="20" y="2936"/>
                  </a:lnTo>
                  <a:lnTo>
                    <a:pt x="13" y="2889"/>
                  </a:lnTo>
                  <a:lnTo>
                    <a:pt x="8" y="2843"/>
                  </a:lnTo>
                  <a:lnTo>
                    <a:pt x="4" y="2796"/>
                  </a:lnTo>
                  <a:lnTo>
                    <a:pt x="2" y="2750"/>
                  </a:lnTo>
                  <a:lnTo>
                    <a:pt x="0" y="2704"/>
                  </a:lnTo>
                  <a:lnTo>
                    <a:pt x="0" y="2657"/>
                  </a:lnTo>
                  <a:lnTo>
                    <a:pt x="0" y="2611"/>
                  </a:lnTo>
                  <a:lnTo>
                    <a:pt x="2" y="2564"/>
                  </a:lnTo>
                  <a:lnTo>
                    <a:pt x="4" y="2517"/>
                  </a:lnTo>
                  <a:lnTo>
                    <a:pt x="8" y="2471"/>
                  </a:lnTo>
                  <a:lnTo>
                    <a:pt x="13" y="2424"/>
                  </a:lnTo>
                  <a:lnTo>
                    <a:pt x="20" y="2378"/>
                  </a:lnTo>
                  <a:lnTo>
                    <a:pt x="26" y="2333"/>
                  </a:lnTo>
                  <a:lnTo>
                    <a:pt x="34" y="2286"/>
                  </a:lnTo>
                  <a:lnTo>
                    <a:pt x="44" y="2241"/>
                  </a:lnTo>
                  <a:lnTo>
                    <a:pt x="54" y="2194"/>
                  </a:lnTo>
                  <a:lnTo>
                    <a:pt x="66" y="2149"/>
                  </a:lnTo>
                  <a:lnTo>
                    <a:pt x="79" y="2105"/>
                  </a:lnTo>
                  <a:lnTo>
                    <a:pt x="92" y="2059"/>
                  </a:lnTo>
                  <a:lnTo>
                    <a:pt x="108" y="2015"/>
                  </a:lnTo>
                  <a:lnTo>
                    <a:pt x="124" y="1971"/>
                  </a:lnTo>
                  <a:lnTo>
                    <a:pt x="141" y="1927"/>
                  </a:lnTo>
                  <a:lnTo>
                    <a:pt x="160" y="1883"/>
                  </a:lnTo>
                  <a:lnTo>
                    <a:pt x="179" y="1839"/>
                  </a:lnTo>
                  <a:lnTo>
                    <a:pt x="199" y="1797"/>
                  </a:lnTo>
                  <a:lnTo>
                    <a:pt x="221" y="1755"/>
                  </a:lnTo>
                  <a:lnTo>
                    <a:pt x="243" y="1713"/>
                  </a:lnTo>
                  <a:lnTo>
                    <a:pt x="267" y="1670"/>
                  </a:lnTo>
                  <a:lnTo>
                    <a:pt x="293" y="1629"/>
                  </a:lnTo>
                  <a:lnTo>
                    <a:pt x="318" y="1589"/>
                  </a:lnTo>
                  <a:lnTo>
                    <a:pt x="345" y="1549"/>
                  </a:lnTo>
                  <a:lnTo>
                    <a:pt x="374" y="1509"/>
                  </a:lnTo>
                  <a:lnTo>
                    <a:pt x="403" y="1470"/>
                  </a:lnTo>
                  <a:lnTo>
                    <a:pt x="434" y="1432"/>
                  </a:lnTo>
                  <a:lnTo>
                    <a:pt x="466" y="1394"/>
                  </a:lnTo>
                  <a:lnTo>
                    <a:pt x="498" y="1357"/>
                  </a:lnTo>
                  <a:lnTo>
                    <a:pt x="532" y="1320"/>
                  </a:lnTo>
                  <a:lnTo>
                    <a:pt x="567" y="1285"/>
                  </a:lnTo>
                  <a:lnTo>
                    <a:pt x="594" y="1257"/>
                  </a:lnTo>
                  <a:lnTo>
                    <a:pt x="594" y="1257"/>
                  </a:lnTo>
                  <a:lnTo>
                    <a:pt x="629" y="1223"/>
                  </a:lnTo>
                  <a:lnTo>
                    <a:pt x="664" y="1191"/>
                  </a:lnTo>
                  <a:lnTo>
                    <a:pt x="700" y="1159"/>
                  </a:lnTo>
                  <a:lnTo>
                    <a:pt x="737" y="1129"/>
                  </a:lnTo>
                  <a:lnTo>
                    <a:pt x="775" y="1098"/>
                  </a:lnTo>
                  <a:lnTo>
                    <a:pt x="813" y="1069"/>
                  </a:lnTo>
                  <a:lnTo>
                    <a:pt x="851" y="1041"/>
                  </a:lnTo>
                  <a:lnTo>
                    <a:pt x="890" y="1015"/>
                  </a:lnTo>
                  <a:lnTo>
                    <a:pt x="930" y="988"/>
                  </a:lnTo>
                  <a:lnTo>
                    <a:pt x="970" y="964"/>
                  </a:lnTo>
                  <a:lnTo>
                    <a:pt x="1011" y="940"/>
                  </a:lnTo>
                  <a:lnTo>
                    <a:pt x="1052" y="917"/>
                  </a:lnTo>
                  <a:lnTo>
                    <a:pt x="1094" y="896"/>
                  </a:lnTo>
                  <a:lnTo>
                    <a:pt x="1136" y="874"/>
                  </a:lnTo>
                  <a:lnTo>
                    <a:pt x="1180" y="855"/>
                  </a:lnTo>
                  <a:lnTo>
                    <a:pt x="1223" y="836"/>
                  </a:lnTo>
                  <a:lnTo>
                    <a:pt x="1267" y="819"/>
                  </a:lnTo>
                  <a:lnTo>
                    <a:pt x="1311" y="803"/>
                  </a:lnTo>
                  <a:lnTo>
                    <a:pt x="1356" y="787"/>
                  </a:lnTo>
                  <a:lnTo>
                    <a:pt x="1401" y="773"/>
                  </a:lnTo>
                  <a:lnTo>
                    <a:pt x="1446" y="760"/>
                  </a:lnTo>
                  <a:lnTo>
                    <a:pt x="1492" y="748"/>
                  </a:lnTo>
                  <a:lnTo>
                    <a:pt x="1538" y="736"/>
                  </a:lnTo>
                  <a:lnTo>
                    <a:pt x="1584" y="727"/>
                  </a:lnTo>
                  <a:lnTo>
                    <a:pt x="1631" y="718"/>
                  </a:lnTo>
                  <a:lnTo>
                    <a:pt x="1678" y="711"/>
                  </a:lnTo>
                  <a:lnTo>
                    <a:pt x="1726" y="705"/>
                  </a:lnTo>
                  <a:lnTo>
                    <a:pt x="1773" y="699"/>
                  </a:lnTo>
                  <a:lnTo>
                    <a:pt x="1821" y="695"/>
                  </a:lnTo>
                  <a:lnTo>
                    <a:pt x="1869" y="692"/>
                  </a:lnTo>
                  <a:lnTo>
                    <a:pt x="1918" y="690"/>
                  </a:lnTo>
                  <a:lnTo>
                    <a:pt x="1966" y="690"/>
                  </a:lnTo>
                  <a:lnTo>
                    <a:pt x="1966" y="690"/>
                  </a:lnTo>
                  <a:lnTo>
                    <a:pt x="2015" y="690"/>
                  </a:lnTo>
                  <a:lnTo>
                    <a:pt x="2063" y="692"/>
                  </a:lnTo>
                  <a:lnTo>
                    <a:pt x="2111" y="695"/>
                  </a:lnTo>
                  <a:lnTo>
                    <a:pt x="2159" y="699"/>
                  </a:lnTo>
                  <a:lnTo>
                    <a:pt x="2207" y="705"/>
                  </a:lnTo>
                  <a:lnTo>
                    <a:pt x="2254" y="711"/>
                  </a:lnTo>
                  <a:lnTo>
                    <a:pt x="2300" y="718"/>
                  </a:lnTo>
                  <a:lnTo>
                    <a:pt x="2348" y="727"/>
                  </a:lnTo>
                  <a:lnTo>
                    <a:pt x="2394" y="736"/>
                  </a:lnTo>
                  <a:lnTo>
                    <a:pt x="2441" y="748"/>
                  </a:lnTo>
                  <a:lnTo>
                    <a:pt x="2486" y="760"/>
                  </a:lnTo>
                  <a:lnTo>
                    <a:pt x="2531" y="773"/>
                  </a:lnTo>
                  <a:lnTo>
                    <a:pt x="2577" y="787"/>
                  </a:lnTo>
                  <a:lnTo>
                    <a:pt x="2621" y="803"/>
                  </a:lnTo>
                  <a:lnTo>
                    <a:pt x="2665" y="819"/>
                  </a:lnTo>
                  <a:lnTo>
                    <a:pt x="2709" y="836"/>
                  </a:lnTo>
                  <a:lnTo>
                    <a:pt x="2753" y="855"/>
                  </a:lnTo>
                  <a:lnTo>
                    <a:pt x="2795" y="874"/>
                  </a:lnTo>
                  <a:lnTo>
                    <a:pt x="2838" y="896"/>
                  </a:lnTo>
                  <a:lnTo>
                    <a:pt x="2879" y="917"/>
                  </a:lnTo>
                  <a:lnTo>
                    <a:pt x="2921" y="940"/>
                  </a:lnTo>
                  <a:lnTo>
                    <a:pt x="2963" y="964"/>
                  </a:lnTo>
                  <a:lnTo>
                    <a:pt x="3003" y="988"/>
                  </a:lnTo>
                  <a:lnTo>
                    <a:pt x="3043" y="1015"/>
                  </a:lnTo>
                  <a:lnTo>
                    <a:pt x="3082" y="1041"/>
                  </a:lnTo>
                  <a:lnTo>
                    <a:pt x="3120" y="1069"/>
                  </a:lnTo>
                  <a:lnTo>
                    <a:pt x="3158" y="1098"/>
                  </a:lnTo>
                  <a:lnTo>
                    <a:pt x="3196" y="1129"/>
                  </a:lnTo>
                  <a:lnTo>
                    <a:pt x="3232" y="1159"/>
                  </a:lnTo>
                  <a:lnTo>
                    <a:pt x="3268" y="1192"/>
                  </a:lnTo>
                  <a:lnTo>
                    <a:pt x="3303" y="1224"/>
                  </a:lnTo>
                  <a:lnTo>
                    <a:pt x="3338" y="1258"/>
                  </a:lnTo>
                  <a:lnTo>
                    <a:pt x="3453" y="1373"/>
                  </a:lnTo>
                  <a:lnTo>
                    <a:pt x="3568" y="1258"/>
                  </a:lnTo>
                  <a:lnTo>
                    <a:pt x="3568" y="1258"/>
                  </a:lnTo>
                  <a:lnTo>
                    <a:pt x="3613" y="1214"/>
                  </a:lnTo>
                  <a:lnTo>
                    <a:pt x="3660" y="1172"/>
                  </a:lnTo>
                  <a:lnTo>
                    <a:pt x="3707" y="1132"/>
                  </a:lnTo>
                  <a:lnTo>
                    <a:pt x="3755" y="1093"/>
                  </a:lnTo>
                  <a:lnTo>
                    <a:pt x="3806" y="1056"/>
                  </a:lnTo>
                  <a:lnTo>
                    <a:pt x="3857" y="1020"/>
                  </a:lnTo>
                  <a:lnTo>
                    <a:pt x="3907" y="986"/>
                  </a:lnTo>
                  <a:lnTo>
                    <a:pt x="3960" y="955"/>
                  </a:lnTo>
                  <a:lnTo>
                    <a:pt x="4014" y="924"/>
                  </a:lnTo>
                  <a:lnTo>
                    <a:pt x="4068" y="896"/>
                  </a:lnTo>
                  <a:lnTo>
                    <a:pt x="4122" y="869"/>
                  </a:lnTo>
                  <a:lnTo>
                    <a:pt x="4178" y="844"/>
                  </a:lnTo>
                  <a:lnTo>
                    <a:pt x="4234" y="821"/>
                  </a:lnTo>
                  <a:lnTo>
                    <a:pt x="4291" y="800"/>
                  </a:lnTo>
                  <a:lnTo>
                    <a:pt x="4349" y="781"/>
                  </a:lnTo>
                  <a:lnTo>
                    <a:pt x="4407" y="763"/>
                  </a:lnTo>
                  <a:lnTo>
                    <a:pt x="4466" y="747"/>
                  </a:lnTo>
                  <a:lnTo>
                    <a:pt x="4525" y="733"/>
                  </a:lnTo>
                  <a:lnTo>
                    <a:pt x="4584" y="721"/>
                  </a:lnTo>
                  <a:lnTo>
                    <a:pt x="4644" y="711"/>
                  </a:lnTo>
                  <a:lnTo>
                    <a:pt x="4704" y="703"/>
                  </a:lnTo>
                  <a:lnTo>
                    <a:pt x="4766" y="696"/>
                  </a:lnTo>
                  <a:lnTo>
                    <a:pt x="4827" y="692"/>
                  </a:lnTo>
                  <a:lnTo>
                    <a:pt x="4888" y="689"/>
                  </a:lnTo>
                  <a:lnTo>
                    <a:pt x="4949" y="689"/>
                  </a:lnTo>
                  <a:lnTo>
                    <a:pt x="5011" y="690"/>
                  </a:lnTo>
                  <a:lnTo>
                    <a:pt x="5072" y="693"/>
                  </a:lnTo>
                  <a:lnTo>
                    <a:pt x="5135" y="698"/>
                  </a:lnTo>
                  <a:lnTo>
                    <a:pt x="5196" y="706"/>
                  </a:lnTo>
                  <a:lnTo>
                    <a:pt x="5258" y="715"/>
                  </a:lnTo>
                  <a:lnTo>
                    <a:pt x="5320" y="727"/>
                  </a:lnTo>
                  <a:lnTo>
                    <a:pt x="5381" y="741"/>
                  </a:lnTo>
                  <a:lnTo>
                    <a:pt x="5381" y="742"/>
                  </a:lnTo>
                  <a:lnTo>
                    <a:pt x="6073" y="52"/>
                  </a:lnTo>
                  <a:lnTo>
                    <a:pt x="6073" y="52"/>
                  </a:lnTo>
                  <a:lnTo>
                    <a:pt x="6086" y="40"/>
                  </a:lnTo>
                  <a:lnTo>
                    <a:pt x="6100" y="30"/>
                  </a:lnTo>
                  <a:lnTo>
                    <a:pt x="6115" y="22"/>
                  </a:lnTo>
                  <a:lnTo>
                    <a:pt x="6131" y="14"/>
                  </a:lnTo>
                  <a:lnTo>
                    <a:pt x="6148" y="8"/>
                  </a:lnTo>
                  <a:lnTo>
                    <a:pt x="6165" y="5"/>
                  </a:lnTo>
                  <a:lnTo>
                    <a:pt x="6184" y="1"/>
                  </a:lnTo>
                  <a:lnTo>
                    <a:pt x="6202" y="0"/>
                  </a:lnTo>
                  <a:lnTo>
                    <a:pt x="6202" y="0"/>
                  </a:lnTo>
                  <a:lnTo>
                    <a:pt x="6218" y="1"/>
                  </a:lnTo>
                  <a:lnTo>
                    <a:pt x="6233" y="4"/>
                  </a:lnTo>
                  <a:lnTo>
                    <a:pt x="6249" y="6"/>
                  </a:lnTo>
                  <a:lnTo>
                    <a:pt x="6265" y="10"/>
                  </a:lnTo>
                  <a:lnTo>
                    <a:pt x="6282" y="14"/>
                  </a:lnTo>
                  <a:lnTo>
                    <a:pt x="6298" y="20"/>
                  </a:lnTo>
                  <a:lnTo>
                    <a:pt x="6315" y="27"/>
                  </a:lnTo>
                  <a:lnTo>
                    <a:pt x="6331" y="35"/>
                  </a:lnTo>
                  <a:lnTo>
                    <a:pt x="6348" y="44"/>
                  </a:lnTo>
                  <a:lnTo>
                    <a:pt x="6364" y="53"/>
                  </a:lnTo>
                  <a:lnTo>
                    <a:pt x="6381" y="64"/>
                  </a:lnTo>
                  <a:lnTo>
                    <a:pt x="6397" y="75"/>
                  </a:lnTo>
                  <a:lnTo>
                    <a:pt x="6413" y="87"/>
                  </a:lnTo>
                  <a:lnTo>
                    <a:pt x="6428" y="101"/>
                  </a:lnTo>
                  <a:lnTo>
                    <a:pt x="6444" y="114"/>
                  </a:lnTo>
                  <a:lnTo>
                    <a:pt x="6459" y="129"/>
                  </a:lnTo>
                  <a:lnTo>
                    <a:pt x="7522" y="1191"/>
                  </a:lnTo>
                  <a:lnTo>
                    <a:pt x="7522" y="1191"/>
                  </a:lnTo>
                  <a:lnTo>
                    <a:pt x="7541" y="1211"/>
                  </a:lnTo>
                  <a:lnTo>
                    <a:pt x="7558" y="1231"/>
                  </a:lnTo>
                  <a:lnTo>
                    <a:pt x="7575" y="1252"/>
                  </a:lnTo>
                  <a:lnTo>
                    <a:pt x="7589" y="1274"/>
                  </a:lnTo>
                  <a:lnTo>
                    <a:pt x="7603" y="1296"/>
                  </a:lnTo>
                  <a:lnTo>
                    <a:pt x="7615" y="1317"/>
                  </a:lnTo>
                  <a:lnTo>
                    <a:pt x="7625" y="1339"/>
                  </a:lnTo>
                  <a:lnTo>
                    <a:pt x="7634" y="1362"/>
                  </a:lnTo>
                  <a:lnTo>
                    <a:pt x="7634" y="1362"/>
                  </a:lnTo>
                  <a:close/>
                  <a:moveTo>
                    <a:pt x="1287" y="6385"/>
                  </a:moveTo>
                  <a:lnTo>
                    <a:pt x="1183" y="6281"/>
                  </a:lnTo>
                  <a:lnTo>
                    <a:pt x="1153" y="6407"/>
                  </a:lnTo>
                  <a:lnTo>
                    <a:pt x="1287" y="6385"/>
                  </a:lnTo>
                  <a:close/>
                  <a:moveTo>
                    <a:pt x="7415" y="1433"/>
                  </a:moveTo>
                  <a:lnTo>
                    <a:pt x="7415" y="1433"/>
                  </a:lnTo>
                  <a:lnTo>
                    <a:pt x="7408" y="1417"/>
                  </a:lnTo>
                  <a:lnTo>
                    <a:pt x="7396" y="1398"/>
                  </a:lnTo>
                  <a:lnTo>
                    <a:pt x="7389" y="1388"/>
                  </a:lnTo>
                  <a:lnTo>
                    <a:pt x="7381" y="1376"/>
                  </a:lnTo>
                  <a:lnTo>
                    <a:pt x="7370" y="1365"/>
                  </a:lnTo>
                  <a:lnTo>
                    <a:pt x="7358" y="1353"/>
                  </a:lnTo>
                  <a:lnTo>
                    <a:pt x="6297" y="291"/>
                  </a:lnTo>
                  <a:lnTo>
                    <a:pt x="6297" y="291"/>
                  </a:lnTo>
                  <a:lnTo>
                    <a:pt x="6285" y="280"/>
                  </a:lnTo>
                  <a:lnTo>
                    <a:pt x="6273" y="269"/>
                  </a:lnTo>
                  <a:lnTo>
                    <a:pt x="6262" y="261"/>
                  </a:lnTo>
                  <a:lnTo>
                    <a:pt x="6251" y="253"/>
                  </a:lnTo>
                  <a:lnTo>
                    <a:pt x="6231" y="242"/>
                  </a:lnTo>
                  <a:lnTo>
                    <a:pt x="6215" y="234"/>
                  </a:lnTo>
                  <a:lnTo>
                    <a:pt x="1569" y="4870"/>
                  </a:lnTo>
                  <a:lnTo>
                    <a:pt x="1500" y="4940"/>
                  </a:lnTo>
                  <a:lnTo>
                    <a:pt x="1245" y="6018"/>
                  </a:lnTo>
                  <a:lnTo>
                    <a:pt x="1565" y="6338"/>
                  </a:lnTo>
                  <a:lnTo>
                    <a:pt x="2712" y="6146"/>
                  </a:lnTo>
                  <a:lnTo>
                    <a:pt x="2778" y="6080"/>
                  </a:lnTo>
                  <a:lnTo>
                    <a:pt x="7415" y="1433"/>
                  </a:lnTo>
                  <a:close/>
                </a:path>
              </a:pathLst>
            </a:custGeom>
            <a:solidFill>
              <a:schemeClr val="bg1"/>
            </a:solidFill>
            <a:ln>
              <a:noFill/>
            </a:ln>
          </p:spPr>
          <p:txBody>
            <a:bodyPr vert="horz" wrap="square" lIns="68580" tIns="34290" rIns="68580" bIns="34290" numCol="1" anchor="t" anchorCtr="0" compatLnSpc="1"/>
            <a:lstStyle/>
            <a:p>
              <a:endParaRPr lang="zh-CN" altLang="en-US" sz="135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grpSp>
      <p:sp>
        <p:nvSpPr>
          <p:cNvPr id="20" name="矩形 19"/>
          <p:cNvSpPr/>
          <p:nvPr/>
        </p:nvSpPr>
        <p:spPr>
          <a:xfrm>
            <a:off x="5928599" y="3673351"/>
            <a:ext cx="3074174" cy="1198880"/>
          </a:xfrm>
          <a:prstGeom prst="rect">
            <a:avLst/>
          </a:prstGeom>
        </p:spPr>
        <p:txBody>
          <a:bodyPr wrap="square">
            <a:spAutoFit/>
          </a:bodyPr>
          <a:lstStyle/>
          <a:p>
            <a:pPr>
              <a:lnSpc>
                <a:spcPct val="15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（三）言语表情</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a:p>
            <a:pPr>
              <a:lnSpc>
                <a:spcPct val="15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言语表情是情绪在言语的声调和速度上的表现。</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grpSp>
        <p:nvGrpSpPr>
          <p:cNvPr id="21" name="组合 20"/>
          <p:cNvGrpSpPr/>
          <p:nvPr/>
        </p:nvGrpSpPr>
        <p:grpSpPr>
          <a:xfrm>
            <a:off x="5280055" y="3816520"/>
            <a:ext cx="463844" cy="463844"/>
            <a:chOff x="6313273" y="3678329"/>
            <a:chExt cx="741535" cy="741535"/>
          </a:xfrm>
        </p:grpSpPr>
        <p:sp>
          <p:nvSpPr>
            <p:cNvPr id="22" name="椭圆 21"/>
            <p:cNvSpPr/>
            <p:nvPr/>
          </p:nvSpPr>
          <p:spPr>
            <a:xfrm>
              <a:off x="6313273" y="3678329"/>
              <a:ext cx="741535" cy="741535"/>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sp>
          <p:nvSpPr>
            <p:cNvPr id="23" name="Freeform 499"/>
            <p:cNvSpPr>
              <a:spLocks noEditPoints="1"/>
            </p:cNvSpPr>
            <p:nvPr/>
          </p:nvSpPr>
          <p:spPr bwMode="auto">
            <a:xfrm>
              <a:off x="6479307" y="3874326"/>
              <a:ext cx="409466" cy="349541"/>
            </a:xfrm>
            <a:custGeom>
              <a:avLst/>
              <a:gdLst>
                <a:gd name="T0" fmla="*/ 7488 w 8433"/>
                <a:gd name="T1" fmla="*/ 2447 h 7199"/>
                <a:gd name="T2" fmla="*/ 7466 w 8433"/>
                <a:gd name="T3" fmla="*/ 2368 h 7199"/>
                <a:gd name="T4" fmla="*/ 7426 w 8433"/>
                <a:gd name="T5" fmla="*/ 2300 h 7199"/>
                <a:gd name="T6" fmla="*/ 7371 w 8433"/>
                <a:gd name="T7" fmla="*/ 2242 h 7199"/>
                <a:gd name="T8" fmla="*/ 7304 w 8433"/>
                <a:gd name="T9" fmla="*/ 2199 h 7199"/>
                <a:gd name="T10" fmla="*/ 7227 w 8433"/>
                <a:gd name="T11" fmla="*/ 2173 h 7199"/>
                <a:gd name="T12" fmla="*/ 6128 w 8433"/>
                <a:gd name="T13" fmla="*/ 2167 h 7199"/>
                <a:gd name="T14" fmla="*/ 7181 w 8433"/>
                <a:gd name="T15" fmla="*/ 2399 h 7199"/>
                <a:gd name="T16" fmla="*/ 7225 w 8433"/>
                <a:gd name="T17" fmla="*/ 2420 h 7199"/>
                <a:gd name="T18" fmla="*/ 7254 w 8433"/>
                <a:gd name="T19" fmla="*/ 2458 h 7199"/>
                <a:gd name="T20" fmla="*/ 7262 w 8433"/>
                <a:gd name="T21" fmla="*/ 6369 h 7199"/>
                <a:gd name="T22" fmla="*/ 5178 w 8433"/>
                <a:gd name="T23" fmla="*/ 0 h 7199"/>
                <a:gd name="T24" fmla="*/ 1172 w 8433"/>
                <a:gd name="T25" fmla="*/ 6369 h 7199"/>
                <a:gd name="T26" fmla="*/ 1176 w 8433"/>
                <a:gd name="T27" fmla="*/ 2467 h 7199"/>
                <a:gd name="T28" fmla="*/ 1201 w 8433"/>
                <a:gd name="T29" fmla="*/ 2426 h 7199"/>
                <a:gd name="T30" fmla="*/ 1242 w 8433"/>
                <a:gd name="T31" fmla="*/ 2401 h 7199"/>
                <a:gd name="T32" fmla="*/ 2453 w 8433"/>
                <a:gd name="T33" fmla="*/ 2167 h 7199"/>
                <a:gd name="T34" fmla="*/ 1222 w 8433"/>
                <a:gd name="T35" fmla="*/ 2170 h 7199"/>
                <a:gd name="T36" fmla="*/ 1144 w 8433"/>
                <a:gd name="T37" fmla="*/ 2192 h 7199"/>
                <a:gd name="T38" fmla="*/ 1075 w 8433"/>
                <a:gd name="T39" fmla="*/ 2232 h 7199"/>
                <a:gd name="T40" fmla="*/ 1018 w 8433"/>
                <a:gd name="T41" fmla="*/ 2287 h 7199"/>
                <a:gd name="T42" fmla="*/ 975 w 8433"/>
                <a:gd name="T43" fmla="*/ 2354 h 7199"/>
                <a:gd name="T44" fmla="*/ 948 w 8433"/>
                <a:gd name="T45" fmla="*/ 2430 h 7199"/>
                <a:gd name="T46" fmla="*/ 942 w 8433"/>
                <a:gd name="T47" fmla="*/ 6369 h 7199"/>
                <a:gd name="T48" fmla="*/ 70 w 8433"/>
                <a:gd name="T49" fmla="*/ 6981 h 7199"/>
                <a:gd name="T50" fmla="*/ 249 w 8433"/>
                <a:gd name="T51" fmla="*/ 7090 h 7199"/>
                <a:gd name="T52" fmla="*/ 423 w 8433"/>
                <a:gd name="T53" fmla="*/ 7165 h 7199"/>
                <a:gd name="T54" fmla="*/ 539 w 8433"/>
                <a:gd name="T55" fmla="*/ 7194 h 7199"/>
                <a:gd name="T56" fmla="*/ 7826 w 8433"/>
                <a:gd name="T57" fmla="*/ 7199 h 7199"/>
                <a:gd name="T58" fmla="*/ 7941 w 8433"/>
                <a:gd name="T59" fmla="*/ 7185 h 7199"/>
                <a:gd name="T60" fmla="*/ 8056 w 8433"/>
                <a:gd name="T61" fmla="*/ 7149 h 7199"/>
                <a:gd name="T62" fmla="*/ 8259 w 8433"/>
                <a:gd name="T63" fmla="*/ 7049 h 7199"/>
                <a:gd name="T64" fmla="*/ 8433 w 8433"/>
                <a:gd name="T65" fmla="*/ 6930 h 7199"/>
                <a:gd name="T66" fmla="*/ 5178 w 8433"/>
                <a:gd name="T67" fmla="*/ 481 h 7199"/>
                <a:gd name="T68" fmla="*/ 5566 w 8433"/>
                <a:gd name="T69" fmla="*/ 1471 h 7199"/>
                <a:gd name="T70" fmla="*/ 5063 w 8433"/>
                <a:gd name="T71" fmla="*/ 1471 h 7199"/>
                <a:gd name="T72" fmla="*/ 8204 w 8433"/>
                <a:gd name="T73" fmla="*/ 6599 h 7199"/>
                <a:gd name="T74" fmla="*/ 8074 w 8433"/>
                <a:gd name="T75" fmla="*/ 6889 h 7199"/>
                <a:gd name="T76" fmla="*/ 7946 w 8433"/>
                <a:gd name="T77" fmla="*/ 6945 h 7199"/>
                <a:gd name="T78" fmla="*/ 7826 w 8433"/>
                <a:gd name="T79" fmla="*/ 6969 h 7199"/>
                <a:gd name="T80" fmla="*/ 542 w 8433"/>
                <a:gd name="T81" fmla="*/ 6961 h 7199"/>
                <a:gd name="T82" fmla="*/ 419 w 8433"/>
                <a:gd name="T83" fmla="*/ 6917 h 7199"/>
                <a:gd name="T84" fmla="*/ 230 w 8433"/>
                <a:gd name="T85" fmla="*/ 6812 h 7199"/>
                <a:gd name="T86" fmla="*/ 6128 w 8433"/>
                <a:gd name="T87" fmla="*/ 2907 h 7199"/>
                <a:gd name="T88" fmla="*/ 6128 w 8433"/>
                <a:gd name="T89" fmla="*/ 5873 h 7199"/>
                <a:gd name="T90" fmla="*/ 2453 w 8433"/>
                <a:gd name="T91" fmla="*/ 6102 h 7199"/>
                <a:gd name="T92" fmla="*/ 1707 w 8433"/>
                <a:gd name="T93" fmla="*/ 2907 h 7199"/>
                <a:gd name="T94" fmla="*/ 4029 w 8433"/>
                <a:gd name="T95" fmla="*/ 5899 h 7199"/>
                <a:gd name="T96" fmla="*/ 4029 w 8433"/>
                <a:gd name="T97" fmla="*/ 5057 h 7199"/>
                <a:gd name="T98" fmla="*/ 3816 w 8433"/>
                <a:gd name="T99" fmla="*/ 4521 h 7199"/>
                <a:gd name="T100" fmla="*/ 3536 w 8433"/>
                <a:gd name="T101" fmla="*/ 3755 h 7199"/>
                <a:gd name="T102" fmla="*/ 4029 w 8433"/>
                <a:gd name="T103" fmla="*/ 3219 h 7199"/>
                <a:gd name="T104" fmla="*/ 4029 w 8433"/>
                <a:gd name="T105" fmla="*/ 2377 h 7199"/>
                <a:gd name="T106" fmla="*/ 3536 w 8433"/>
                <a:gd name="T107" fmla="*/ 1840 h 7199"/>
                <a:gd name="T108" fmla="*/ 3816 w 8433"/>
                <a:gd name="T109" fmla="*/ 1074 h 7199"/>
                <a:gd name="T110" fmla="*/ 4029 w 8433"/>
                <a:gd name="T111" fmla="*/ 539 h 7199"/>
                <a:gd name="T112" fmla="*/ 2765 w 8433"/>
                <a:gd name="T113" fmla="*/ 2 h 7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433" h="7199">
                  <a:moveTo>
                    <a:pt x="7492" y="2497"/>
                  </a:moveTo>
                  <a:lnTo>
                    <a:pt x="7492" y="2497"/>
                  </a:lnTo>
                  <a:lnTo>
                    <a:pt x="7491" y="2480"/>
                  </a:lnTo>
                  <a:lnTo>
                    <a:pt x="7490" y="2463"/>
                  </a:lnTo>
                  <a:lnTo>
                    <a:pt x="7488" y="2447"/>
                  </a:lnTo>
                  <a:lnTo>
                    <a:pt x="7485" y="2430"/>
                  </a:lnTo>
                  <a:lnTo>
                    <a:pt x="7481" y="2414"/>
                  </a:lnTo>
                  <a:lnTo>
                    <a:pt x="7476" y="2399"/>
                  </a:lnTo>
                  <a:lnTo>
                    <a:pt x="7471" y="2384"/>
                  </a:lnTo>
                  <a:lnTo>
                    <a:pt x="7466" y="2368"/>
                  </a:lnTo>
                  <a:lnTo>
                    <a:pt x="7459" y="2354"/>
                  </a:lnTo>
                  <a:lnTo>
                    <a:pt x="7452" y="2340"/>
                  </a:lnTo>
                  <a:lnTo>
                    <a:pt x="7444" y="2326"/>
                  </a:lnTo>
                  <a:lnTo>
                    <a:pt x="7435" y="2312"/>
                  </a:lnTo>
                  <a:lnTo>
                    <a:pt x="7426" y="2300"/>
                  </a:lnTo>
                  <a:lnTo>
                    <a:pt x="7416" y="2287"/>
                  </a:lnTo>
                  <a:lnTo>
                    <a:pt x="7406" y="2275"/>
                  </a:lnTo>
                  <a:lnTo>
                    <a:pt x="7395" y="2264"/>
                  </a:lnTo>
                  <a:lnTo>
                    <a:pt x="7383" y="2252"/>
                  </a:lnTo>
                  <a:lnTo>
                    <a:pt x="7371" y="2242"/>
                  </a:lnTo>
                  <a:lnTo>
                    <a:pt x="7358" y="2232"/>
                  </a:lnTo>
                  <a:lnTo>
                    <a:pt x="7345" y="2223"/>
                  </a:lnTo>
                  <a:lnTo>
                    <a:pt x="7332" y="2214"/>
                  </a:lnTo>
                  <a:lnTo>
                    <a:pt x="7318" y="2207"/>
                  </a:lnTo>
                  <a:lnTo>
                    <a:pt x="7304" y="2199"/>
                  </a:lnTo>
                  <a:lnTo>
                    <a:pt x="7290" y="2192"/>
                  </a:lnTo>
                  <a:lnTo>
                    <a:pt x="7275" y="2187"/>
                  </a:lnTo>
                  <a:lnTo>
                    <a:pt x="7259" y="2181"/>
                  </a:lnTo>
                  <a:lnTo>
                    <a:pt x="7243" y="2177"/>
                  </a:lnTo>
                  <a:lnTo>
                    <a:pt x="7227" y="2173"/>
                  </a:lnTo>
                  <a:lnTo>
                    <a:pt x="7210" y="2170"/>
                  </a:lnTo>
                  <a:lnTo>
                    <a:pt x="7195" y="2168"/>
                  </a:lnTo>
                  <a:lnTo>
                    <a:pt x="7178" y="2167"/>
                  </a:lnTo>
                  <a:lnTo>
                    <a:pt x="7161" y="2167"/>
                  </a:lnTo>
                  <a:lnTo>
                    <a:pt x="6128" y="2167"/>
                  </a:lnTo>
                  <a:lnTo>
                    <a:pt x="6128" y="2397"/>
                  </a:lnTo>
                  <a:lnTo>
                    <a:pt x="7161" y="2397"/>
                  </a:lnTo>
                  <a:lnTo>
                    <a:pt x="7161" y="2397"/>
                  </a:lnTo>
                  <a:lnTo>
                    <a:pt x="7171" y="2397"/>
                  </a:lnTo>
                  <a:lnTo>
                    <a:pt x="7181" y="2399"/>
                  </a:lnTo>
                  <a:lnTo>
                    <a:pt x="7190" y="2401"/>
                  </a:lnTo>
                  <a:lnTo>
                    <a:pt x="7200" y="2404"/>
                  </a:lnTo>
                  <a:lnTo>
                    <a:pt x="7208" y="2408"/>
                  </a:lnTo>
                  <a:lnTo>
                    <a:pt x="7217" y="2413"/>
                  </a:lnTo>
                  <a:lnTo>
                    <a:pt x="7225" y="2420"/>
                  </a:lnTo>
                  <a:lnTo>
                    <a:pt x="7232" y="2426"/>
                  </a:lnTo>
                  <a:lnTo>
                    <a:pt x="7239" y="2433"/>
                  </a:lnTo>
                  <a:lnTo>
                    <a:pt x="7244" y="2441"/>
                  </a:lnTo>
                  <a:lnTo>
                    <a:pt x="7250" y="2449"/>
                  </a:lnTo>
                  <a:lnTo>
                    <a:pt x="7254" y="2458"/>
                  </a:lnTo>
                  <a:lnTo>
                    <a:pt x="7257" y="2467"/>
                  </a:lnTo>
                  <a:lnTo>
                    <a:pt x="7260" y="2477"/>
                  </a:lnTo>
                  <a:lnTo>
                    <a:pt x="7261" y="2487"/>
                  </a:lnTo>
                  <a:lnTo>
                    <a:pt x="7262" y="2497"/>
                  </a:lnTo>
                  <a:lnTo>
                    <a:pt x="7262" y="6369"/>
                  </a:lnTo>
                  <a:lnTo>
                    <a:pt x="5795" y="6369"/>
                  </a:lnTo>
                  <a:lnTo>
                    <a:pt x="5795" y="1342"/>
                  </a:lnTo>
                  <a:lnTo>
                    <a:pt x="5795" y="1342"/>
                  </a:lnTo>
                  <a:lnTo>
                    <a:pt x="5795" y="1137"/>
                  </a:lnTo>
                  <a:lnTo>
                    <a:pt x="5178" y="0"/>
                  </a:lnTo>
                  <a:lnTo>
                    <a:pt x="4560" y="1137"/>
                  </a:lnTo>
                  <a:lnTo>
                    <a:pt x="4560" y="1342"/>
                  </a:lnTo>
                  <a:lnTo>
                    <a:pt x="4560" y="1342"/>
                  </a:lnTo>
                  <a:lnTo>
                    <a:pt x="4560" y="6369"/>
                  </a:lnTo>
                  <a:lnTo>
                    <a:pt x="1172" y="6369"/>
                  </a:lnTo>
                  <a:lnTo>
                    <a:pt x="1172" y="2497"/>
                  </a:lnTo>
                  <a:lnTo>
                    <a:pt x="1172" y="2497"/>
                  </a:lnTo>
                  <a:lnTo>
                    <a:pt x="1172" y="2487"/>
                  </a:lnTo>
                  <a:lnTo>
                    <a:pt x="1174" y="2477"/>
                  </a:lnTo>
                  <a:lnTo>
                    <a:pt x="1176" y="2467"/>
                  </a:lnTo>
                  <a:lnTo>
                    <a:pt x="1179" y="2458"/>
                  </a:lnTo>
                  <a:lnTo>
                    <a:pt x="1183" y="2449"/>
                  </a:lnTo>
                  <a:lnTo>
                    <a:pt x="1189" y="2441"/>
                  </a:lnTo>
                  <a:lnTo>
                    <a:pt x="1195" y="2433"/>
                  </a:lnTo>
                  <a:lnTo>
                    <a:pt x="1201" y="2426"/>
                  </a:lnTo>
                  <a:lnTo>
                    <a:pt x="1209" y="2420"/>
                  </a:lnTo>
                  <a:lnTo>
                    <a:pt x="1216" y="2413"/>
                  </a:lnTo>
                  <a:lnTo>
                    <a:pt x="1225" y="2408"/>
                  </a:lnTo>
                  <a:lnTo>
                    <a:pt x="1233" y="2404"/>
                  </a:lnTo>
                  <a:lnTo>
                    <a:pt x="1242" y="2401"/>
                  </a:lnTo>
                  <a:lnTo>
                    <a:pt x="1252" y="2399"/>
                  </a:lnTo>
                  <a:lnTo>
                    <a:pt x="1263" y="2397"/>
                  </a:lnTo>
                  <a:lnTo>
                    <a:pt x="1273" y="2397"/>
                  </a:lnTo>
                  <a:lnTo>
                    <a:pt x="2453" y="2397"/>
                  </a:lnTo>
                  <a:lnTo>
                    <a:pt x="2453" y="2167"/>
                  </a:lnTo>
                  <a:lnTo>
                    <a:pt x="1273" y="2167"/>
                  </a:lnTo>
                  <a:lnTo>
                    <a:pt x="1273" y="2167"/>
                  </a:lnTo>
                  <a:lnTo>
                    <a:pt x="1255" y="2167"/>
                  </a:lnTo>
                  <a:lnTo>
                    <a:pt x="1238" y="2168"/>
                  </a:lnTo>
                  <a:lnTo>
                    <a:pt x="1222" y="2170"/>
                  </a:lnTo>
                  <a:lnTo>
                    <a:pt x="1206" y="2173"/>
                  </a:lnTo>
                  <a:lnTo>
                    <a:pt x="1190" y="2177"/>
                  </a:lnTo>
                  <a:lnTo>
                    <a:pt x="1174" y="2181"/>
                  </a:lnTo>
                  <a:lnTo>
                    <a:pt x="1159" y="2187"/>
                  </a:lnTo>
                  <a:lnTo>
                    <a:pt x="1144" y="2192"/>
                  </a:lnTo>
                  <a:lnTo>
                    <a:pt x="1130" y="2199"/>
                  </a:lnTo>
                  <a:lnTo>
                    <a:pt x="1115" y="2207"/>
                  </a:lnTo>
                  <a:lnTo>
                    <a:pt x="1101" y="2214"/>
                  </a:lnTo>
                  <a:lnTo>
                    <a:pt x="1087" y="2223"/>
                  </a:lnTo>
                  <a:lnTo>
                    <a:pt x="1075" y="2232"/>
                  </a:lnTo>
                  <a:lnTo>
                    <a:pt x="1062" y="2242"/>
                  </a:lnTo>
                  <a:lnTo>
                    <a:pt x="1051" y="2252"/>
                  </a:lnTo>
                  <a:lnTo>
                    <a:pt x="1039" y="2264"/>
                  </a:lnTo>
                  <a:lnTo>
                    <a:pt x="1027" y="2275"/>
                  </a:lnTo>
                  <a:lnTo>
                    <a:pt x="1018" y="2287"/>
                  </a:lnTo>
                  <a:lnTo>
                    <a:pt x="1007" y="2300"/>
                  </a:lnTo>
                  <a:lnTo>
                    <a:pt x="998" y="2312"/>
                  </a:lnTo>
                  <a:lnTo>
                    <a:pt x="989" y="2326"/>
                  </a:lnTo>
                  <a:lnTo>
                    <a:pt x="982" y="2340"/>
                  </a:lnTo>
                  <a:lnTo>
                    <a:pt x="975" y="2354"/>
                  </a:lnTo>
                  <a:lnTo>
                    <a:pt x="968" y="2368"/>
                  </a:lnTo>
                  <a:lnTo>
                    <a:pt x="962" y="2384"/>
                  </a:lnTo>
                  <a:lnTo>
                    <a:pt x="957" y="2399"/>
                  </a:lnTo>
                  <a:lnTo>
                    <a:pt x="953" y="2414"/>
                  </a:lnTo>
                  <a:lnTo>
                    <a:pt x="948" y="2430"/>
                  </a:lnTo>
                  <a:lnTo>
                    <a:pt x="945" y="2447"/>
                  </a:lnTo>
                  <a:lnTo>
                    <a:pt x="943" y="2463"/>
                  </a:lnTo>
                  <a:lnTo>
                    <a:pt x="942" y="2480"/>
                  </a:lnTo>
                  <a:lnTo>
                    <a:pt x="942" y="2497"/>
                  </a:lnTo>
                  <a:lnTo>
                    <a:pt x="942" y="6369"/>
                  </a:lnTo>
                  <a:lnTo>
                    <a:pt x="0" y="6369"/>
                  </a:lnTo>
                  <a:lnTo>
                    <a:pt x="0" y="6930"/>
                  </a:lnTo>
                  <a:lnTo>
                    <a:pt x="47" y="6964"/>
                  </a:lnTo>
                  <a:lnTo>
                    <a:pt x="47" y="6964"/>
                  </a:lnTo>
                  <a:lnTo>
                    <a:pt x="70" y="6981"/>
                  </a:lnTo>
                  <a:lnTo>
                    <a:pt x="114" y="7011"/>
                  </a:lnTo>
                  <a:lnTo>
                    <a:pt x="143" y="7029"/>
                  </a:lnTo>
                  <a:lnTo>
                    <a:pt x="174" y="7049"/>
                  </a:lnTo>
                  <a:lnTo>
                    <a:pt x="210" y="7069"/>
                  </a:lnTo>
                  <a:lnTo>
                    <a:pt x="249" y="7090"/>
                  </a:lnTo>
                  <a:lnTo>
                    <a:pt x="290" y="7111"/>
                  </a:lnTo>
                  <a:lnTo>
                    <a:pt x="333" y="7130"/>
                  </a:lnTo>
                  <a:lnTo>
                    <a:pt x="378" y="7149"/>
                  </a:lnTo>
                  <a:lnTo>
                    <a:pt x="400" y="7158"/>
                  </a:lnTo>
                  <a:lnTo>
                    <a:pt x="423" y="7165"/>
                  </a:lnTo>
                  <a:lnTo>
                    <a:pt x="446" y="7173"/>
                  </a:lnTo>
                  <a:lnTo>
                    <a:pt x="470" y="7179"/>
                  </a:lnTo>
                  <a:lnTo>
                    <a:pt x="493" y="7185"/>
                  </a:lnTo>
                  <a:lnTo>
                    <a:pt x="516" y="7189"/>
                  </a:lnTo>
                  <a:lnTo>
                    <a:pt x="539" y="7194"/>
                  </a:lnTo>
                  <a:lnTo>
                    <a:pt x="561" y="7197"/>
                  </a:lnTo>
                  <a:lnTo>
                    <a:pt x="585" y="7198"/>
                  </a:lnTo>
                  <a:lnTo>
                    <a:pt x="607" y="7199"/>
                  </a:lnTo>
                  <a:lnTo>
                    <a:pt x="7826" y="7199"/>
                  </a:lnTo>
                  <a:lnTo>
                    <a:pt x="7826" y="7199"/>
                  </a:lnTo>
                  <a:lnTo>
                    <a:pt x="7848" y="7198"/>
                  </a:lnTo>
                  <a:lnTo>
                    <a:pt x="7872" y="7197"/>
                  </a:lnTo>
                  <a:lnTo>
                    <a:pt x="7895" y="7194"/>
                  </a:lnTo>
                  <a:lnTo>
                    <a:pt x="7918" y="7189"/>
                  </a:lnTo>
                  <a:lnTo>
                    <a:pt x="7941" y="7185"/>
                  </a:lnTo>
                  <a:lnTo>
                    <a:pt x="7964" y="7179"/>
                  </a:lnTo>
                  <a:lnTo>
                    <a:pt x="7988" y="7173"/>
                  </a:lnTo>
                  <a:lnTo>
                    <a:pt x="8011" y="7165"/>
                  </a:lnTo>
                  <a:lnTo>
                    <a:pt x="8033" y="7158"/>
                  </a:lnTo>
                  <a:lnTo>
                    <a:pt x="8056" y="7149"/>
                  </a:lnTo>
                  <a:lnTo>
                    <a:pt x="8100" y="7130"/>
                  </a:lnTo>
                  <a:lnTo>
                    <a:pt x="8144" y="7111"/>
                  </a:lnTo>
                  <a:lnTo>
                    <a:pt x="8185" y="7090"/>
                  </a:lnTo>
                  <a:lnTo>
                    <a:pt x="8223" y="7069"/>
                  </a:lnTo>
                  <a:lnTo>
                    <a:pt x="8259" y="7049"/>
                  </a:lnTo>
                  <a:lnTo>
                    <a:pt x="8291" y="7029"/>
                  </a:lnTo>
                  <a:lnTo>
                    <a:pt x="8320" y="7011"/>
                  </a:lnTo>
                  <a:lnTo>
                    <a:pt x="8363" y="6981"/>
                  </a:lnTo>
                  <a:lnTo>
                    <a:pt x="8387" y="6964"/>
                  </a:lnTo>
                  <a:lnTo>
                    <a:pt x="8433" y="6930"/>
                  </a:lnTo>
                  <a:lnTo>
                    <a:pt x="8433" y="6369"/>
                  </a:lnTo>
                  <a:lnTo>
                    <a:pt x="7492" y="6369"/>
                  </a:lnTo>
                  <a:lnTo>
                    <a:pt x="7492" y="2497"/>
                  </a:lnTo>
                  <a:close/>
                  <a:moveTo>
                    <a:pt x="4790" y="1195"/>
                  </a:moveTo>
                  <a:lnTo>
                    <a:pt x="5178" y="481"/>
                  </a:lnTo>
                  <a:lnTo>
                    <a:pt x="5566" y="1195"/>
                  </a:lnTo>
                  <a:lnTo>
                    <a:pt x="5566" y="1241"/>
                  </a:lnTo>
                  <a:lnTo>
                    <a:pt x="4790" y="1241"/>
                  </a:lnTo>
                  <a:lnTo>
                    <a:pt x="4790" y="1195"/>
                  </a:lnTo>
                  <a:close/>
                  <a:moveTo>
                    <a:pt x="5566" y="1471"/>
                  </a:moveTo>
                  <a:lnTo>
                    <a:pt x="5566" y="6369"/>
                  </a:lnTo>
                  <a:lnTo>
                    <a:pt x="5293" y="6369"/>
                  </a:lnTo>
                  <a:lnTo>
                    <a:pt x="5293" y="1471"/>
                  </a:lnTo>
                  <a:lnTo>
                    <a:pt x="5566" y="1471"/>
                  </a:lnTo>
                  <a:close/>
                  <a:moveTo>
                    <a:pt x="5063" y="1471"/>
                  </a:moveTo>
                  <a:lnTo>
                    <a:pt x="5063" y="6369"/>
                  </a:lnTo>
                  <a:lnTo>
                    <a:pt x="4790" y="6369"/>
                  </a:lnTo>
                  <a:lnTo>
                    <a:pt x="4790" y="1471"/>
                  </a:lnTo>
                  <a:lnTo>
                    <a:pt x="5063" y="1471"/>
                  </a:lnTo>
                  <a:close/>
                  <a:moveTo>
                    <a:pt x="8204" y="6599"/>
                  </a:moveTo>
                  <a:lnTo>
                    <a:pt x="8204" y="6812"/>
                  </a:lnTo>
                  <a:lnTo>
                    <a:pt x="8204" y="6812"/>
                  </a:lnTo>
                  <a:lnTo>
                    <a:pt x="8166" y="6836"/>
                  </a:lnTo>
                  <a:lnTo>
                    <a:pt x="8122" y="6863"/>
                  </a:lnTo>
                  <a:lnTo>
                    <a:pt x="8074" y="6889"/>
                  </a:lnTo>
                  <a:lnTo>
                    <a:pt x="8049" y="6902"/>
                  </a:lnTo>
                  <a:lnTo>
                    <a:pt x="8023" y="6913"/>
                  </a:lnTo>
                  <a:lnTo>
                    <a:pt x="7997" y="6925"/>
                  </a:lnTo>
                  <a:lnTo>
                    <a:pt x="7972" y="6935"/>
                  </a:lnTo>
                  <a:lnTo>
                    <a:pt x="7946" y="6945"/>
                  </a:lnTo>
                  <a:lnTo>
                    <a:pt x="7921" y="6953"/>
                  </a:lnTo>
                  <a:lnTo>
                    <a:pt x="7896" y="6960"/>
                  </a:lnTo>
                  <a:lnTo>
                    <a:pt x="7872" y="6965"/>
                  </a:lnTo>
                  <a:lnTo>
                    <a:pt x="7848" y="6968"/>
                  </a:lnTo>
                  <a:lnTo>
                    <a:pt x="7826" y="6969"/>
                  </a:lnTo>
                  <a:lnTo>
                    <a:pt x="607" y="6969"/>
                  </a:lnTo>
                  <a:lnTo>
                    <a:pt x="607" y="6969"/>
                  </a:lnTo>
                  <a:lnTo>
                    <a:pt x="587" y="6968"/>
                  </a:lnTo>
                  <a:lnTo>
                    <a:pt x="564" y="6965"/>
                  </a:lnTo>
                  <a:lnTo>
                    <a:pt x="542" y="6961"/>
                  </a:lnTo>
                  <a:lnTo>
                    <a:pt x="518" y="6954"/>
                  </a:lnTo>
                  <a:lnTo>
                    <a:pt x="494" y="6947"/>
                  </a:lnTo>
                  <a:lnTo>
                    <a:pt x="470" y="6938"/>
                  </a:lnTo>
                  <a:lnTo>
                    <a:pt x="444" y="6928"/>
                  </a:lnTo>
                  <a:lnTo>
                    <a:pt x="419" y="6917"/>
                  </a:lnTo>
                  <a:lnTo>
                    <a:pt x="394" y="6906"/>
                  </a:lnTo>
                  <a:lnTo>
                    <a:pt x="368" y="6893"/>
                  </a:lnTo>
                  <a:lnTo>
                    <a:pt x="319" y="6867"/>
                  </a:lnTo>
                  <a:lnTo>
                    <a:pt x="272" y="6839"/>
                  </a:lnTo>
                  <a:lnTo>
                    <a:pt x="230" y="6812"/>
                  </a:lnTo>
                  <a:lnTo>
                    <a:pt x="230" y="6599"/>
                  </a:lnTo>
                  <a:lnTo>
                    <a:pt x="8204" y="6599"/>
                  </a:lnTo>
                  <a:close/>
                  <a:moveTo>
                    <a:pt x="6725" y="5873"/>
                  </a:moveTo>
                  <a:lnTo>
                    <a:pt x="6725" y="2907"/>
                  </a:lnTo>
                  <a:lnTo>
                    <a:pt x="6128" y="2907"/>
                  </a:lnTo>
                  <a:lnTo>
                    <a:pt x="6128" y="2677"/>
                  </a:lnTo>
                  <a:lnTo>
                    <a:pt x="6955" y="2677"/>
                  </a:lnTo>
                  <a:lnTo>
                    <a:pt x="6955" y="6102"/>
                  </a:lnTo>
                  <a:lnTo>
                    <a:pt x="6128" y="6102"/>
                  </a:lnTo>
                  <a:lnTo>
                    <a:pt x="6128" y="5873"/>
                  </a:lnTo>
                  <a:lnTo>
                    <a:pt x="6725" y="5873"/>
                  </a:lnTo>
                  <a:close/>
                  <a:moveTo>
                    <a:pt x="1707" y="2907"/>
                  </a:moveTo>
                  <a:lnTo>
                    <a:pt x="1707" y="5873"/>
                  </a:lnTo>
                  <a:lnTo>
                    <a:pt x="2453" y="5873"/>
                  </a:lnTo>
                  <a:lnTo>
                    <a:pt x="2453" y="6102"/>
                  </a:lnTo>
                  <a:lnTo>
                    <a:pt x="1478" y="6102"/>
                  </a:lnTo>
                  <a:lnTo>
                    <a:pt x="1478" y="2677"/>
                  </a:lnTo>
                  <a:lnTo>
                    <a:pt x="2453" y="2677"/>
                  </a:lnTo>
                  <a:lnTo>
                    <a:pt x="2453" y="2907"/>
                  </a:lnTo>
                  <a:lnTo>
                    <a:pt x="1707" y="2907"/>
                  </a:lnTo>
                  <a:close/>
                  <a:moveTo>
                    <a:pt x="4029" y="6359"/>
                  </a:moveTo>
                  <a:lnTo>
                    <a:pt x="4029" y="6129"/>
                  </a:lnTo>
                  <a:lnTo>
                    <a:pt x="3536" y="6129"/>
                  </a:lnTo>
                  <a:lnTo>
                    <a:pt x="3536" y="5899"/>
                  </a:lnTo>
                  <a:lnTo>
                    <a:pt x="4029" y="5899"/>
                  </a:lnTo>
                  <a:lnTo>
                    <a:pt x="4029" y="5593"/>
                  </a:lnTo>
                  <a:lnTo>
                    <a:pt x="3816" y="5593"/>
                  </a:lnTo>
                  <a:lnTo>
                    <a:pt x="3816" y="5363"/>
                  </a:lnTo>
                  <a:lnTo>
                    <a:pt x="4029" y="5363"/>
                  </a:lnTo>
                  <a:lnTo>
                    <a:pt x="4029" y="5057"/>
                  </a:lnTo>
                  <a:lnTo>
                    <a:pt x="3536" y="5057"/>
                  </a:lnTo>
                  <a:lnTo>
                    <a:pt x="3536" y="4827"/>
                  </a:lnTo>
                  <a:lnTo>
                    <a:pt x="4029" y="4827"/>
                  </a:lnTo>
                  <a:lnTo>
                    <a:pt x="4029" y="4521"/>
                  </a:lnTo>
                  <a:lnTo>
                    <a:pt x="3816" y="4521"/>
                  </a:lnTo>
                  <a:lnTo>
                    <a:pt x="3816" y="4291"/>
                  </a:lnTo>
                  <a:lnTo>
                    <a:pt x="4029" y="4291"/>
                  </a:lnTo>
                  <a:lnTo>
                    <a:pt x="4029" y="3984"/>
                  </a:lnTo>
                  <a:lnTo>
                    <a:pt x="3536" y="3984"/>
                  </a:lnTo>
                  <a:lnTo>
                    <a:pt x="3536" y="3755"/>
                  </a:lnTo>
                  <a:lnTo>
                    <a:pt x="4029" y="3755"/>
                  </a:lnTo>
                  <a:lnTo>
                    <a:pt x="4029" y="3449"/>
                  </a:lnTo>
                  <a:lnTo>
                    <a:pt x="3816" y="3449"/>
                  </a:lnTo>
                  <a:lnTo>
                    <a:pt x="3816" y="3219"/>
                  </a:lnTo>
                  <a:lnTo>
                    <a:pt x="4029" y="3219"/>
                  </a:lnTo>
                  <a:lnTo>
                    <a:pt x="4029" y="2912"/>
                  </a:lnTo>
                  <a:lnTo>
                    <a:pt x="3536" y="2912"/>
                  </a:lnTo>
                  <a:lnTo>
                    <a:pt x="3536" y="2683"/>
                  </a:lnTo>
                  <a:lnTo>
                    <a:pt x="4029" y="2683"/>
                  </a:lnTo>
                  <a:lnTo>
                    <a:pt x="4029" y="2377"/>
                  </a:lnTo>
                  <a:lnTo>
                    <a:pt x="3816" y="2377"/>
                  </a:lnTo>
                  <a:lnTo>
                    <a:pt x="3816" y="2147"/>
                  </a:lnTo>
                  <a:lnTo>
                    <a:pt x="4029" y="2147"/>
                  </a:lnTo>
                  <a:lnTo>
                    <a:pt x="4029" y="1840"/>
                  </a:lnTo>
                  <a:lnTo>
                    <a:pt x="3536" y="1840"/>
                  </a:lnTo>
                  <a:lnTo>
                    <a:pt x="3536" y="1611"/>
                  </a:lnTo>
                  <a:lnTo>
                    <a:pt x="4029" y="1611"/>
                  </a:lnTo>
                  <a:lnTo>
                    <a:pt x="4029" y="1304"/>
                  </a:lnTo>
                  <a:lnTo>
                    <a:pt x="3816" y="1304"/>
                  </a:lnTo>
                  <a:lnTo>
                    <a:pt x="3816" y="1074"/>
                  </a:lnTo>
                  <a:lnTo>
                    <a:pt x="4029" y="1074"/>
                  </a:lnTo>
                  <a:lnTo>
                    <a:pt x="4029" y="769"/>
                  </a:lnTo>
                  <a:lnTo>
                    <a:pt x="3536" y="769"/>
                  </a:lnTo>
                  <a:lnTo>
                    <a:pt x="3536" y="539"/>
                  </a:lnTo>
                  <a:lnTo>
                    <a:pt x="4029" y="539"/>
                  </a:lnTo>
                  <a:lnTo>
                    <a:pt x="4029" y="232"/>
                  </a:lnTo>
                  <a:lnTo>
                    <a:pt x="2995" y="232"/>
                  </a:lnTo>
                  <a:lnTo>
                    <a:pt x="2995" y="6359"/>
                  </a:lnTo>
                  <a:lnTo>
                    <a:pt x="2765" y="6359"/>
                  </a:lnTo>
                  <a:lnTo>
                    <a:pt x="2765" y="2"/>
                  </a:lnTo>
                  <a:lnTo>
                    <a:pt x="4258" y="2"/>
                  </a:lnTo>
                  <a:lnTo>
                    <a:pt x="4258" y="6359"/>
                  </a:lnTo>
                  <a:lnTo>
                    <a:pt x="4029" y="6359"/>
                  </a:lnTo>
                  <a:close/>
                </a:path>
              </a:pathLst>
            </a:custGeom>
            <a:solidFill>
              <a:schemeClr val="bg1"/>
            </a:solidFill>
            <a:ln>
              <a:noFill/>
            </a:ln>
          </p:spPr>
          <p:txBody>
            <a:bodyPr vert="horz" wrap="square" lIns="68580" tIns="34290" rIns="68580" bIns="34290" numCol="1" anchor="t" anchorCtr="0" compatLnSpc="1"/>
            <a:lstStyle/>
            <a:p>
              <a:endParaRPr lang="zh-CN" altLang="en-US" sz="135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grpSp>
      <p:pic>
        <p:nvPicPr>
          <p:cNvPr id="3" name="图片 2"/>
          <p:cNvPicPr>
            <a:picLocks noChangeAspect="1"/>
          </p:cNvPicPr>
          <p:nvPr/>
        </p:nvPicPr>
        <p:blipFill>
          <a:blip r:embed="rId1"/>
          <a:stretch>
            <a:fillRect/>
          </a:stretch>
        </p:blipFill>
        <p:spPr>
          <a:xfrm>
            <a:off x="624205" y="1217930"/>
            <a:ext cx="4309110" cy="3232150"/>
          </a:xfrm>
          <a:prstGeom prst="rect">
            <a:avLst/>
          </a:prstGeom>
        </p:spPr>
      </p:pic>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10" presetClass="entr" presetSubtype="0" fill="hold"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500"/>
                                        <p:tgtEl>
                                          <p:spTgt spid="1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fade">
                                      <p:cBhvr>
                                        <p:cTn id="15"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文本框 16"/>
          <p:cNvSpPr txBox="1"/>
          <p:nvPr/>
        </p:nvSpPr>
        <p:spPr>
          <a:xfrm>
            <a:off x="755375" y="450"/>
            <a:ext cx="2941983" cy="368300"/>
          </a:xfrm>
          <a:prstGeom prst="rect">
            <a:avLst/>
          </a:prstGeom>
          <a:noFill/>
        </p:spPr>
        <p:txBody>
          <a:bodyPr wrap="square" rtlCol="0">
            <a:spAutoFit/>
          </a:bodyPr>
          <a:lstStyle/>
          <a:p>
            <a:pPr algn="ctr"/>
            <a:r>
              <a:rPr lang="zh-CN" altLang="en-US" dirty="0">
                <a:solidFill>
                  <a:schemeClr val="tx1">
                    <a:lumMod val="75000"/>
                    <a:lumOff val="25000"/>
                  </a:schemeClr>
                </a:solidFill>
                <a:latin typeface="宋体" panose="02010600030101010101" pitchFamily="2" charset="-122"/>
                <a:ea typeface="宋体" panose="02010600030101010101" pitchFamily="2" charset="-122"/>
              </a:rPr>
              <a:t>三、健康情绪的标准</a:t>
            </a:r>
            <a:endParaRPr lang="zh-CN" altLang="en-US" dirty="0">
              <a:solidFill>
                <a:schemeClr val="tx1">
                  <a:lumMod val="75000"/>
                  <a:lumOff val="25000"/>
                </a:schemeClr>
              </a:solidFill>
              <a:latin typeface="宋体" panose="02010600030101010101" pitchFamily="2" charset="-122"/>
              <a:ea typeface="宋体" panose="02010600030101010101" pitchFamily="2" charset="-122"/>
            </a:endParaRPr>
          </a:p>
        </p:txBody>
      </p:sp>
      <p:sp>
        <p:nvSpPr>
          <p:cNvPr id="2" name="矩形 1"/>
          <p:cNvSpPr/>
          <p:nvPr/>
        </p:nvSpPr>
        <p:spPr>
          <a:xfrm>
            <a:off x="3488636" y="214201"/>
            <a:ext cx="5655365" cy="34289"/>
          </a:xfrm>
          <a:prstGeom prst="rect">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 name="矩形 6"/>
          <p:cNvSpPr/>
          <p:nvPr/>
        </p:nvSpPr>
        <p:spPr>
          <a:xfrm>
            <a:off x="236855" y="1121410"/>
            <a:ext cx="5011420" cy="3898265"/>
          </a:xfrm>
          <a:prstGeom prst="rect">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 name="矩形 8"/>
          <p:cNvSpPr/>
          <p:nvPr/>
        </p:nvSpPr>
        <p:spPr>
          <a:xfrm>
            <a:off x="236855" y="1121410"/>
            <a:ext cx="4879975" cy="3799840"/>
          </a:xfrm>
          <a:prstGeom prst="rect">
            <a:avLst/>
          </a:prstGeom>
        </p:spPr>
        <p:txBody>
          <a:bodyPr wrap="square">
            <a:spAutoFit/>
          </a:bodyPr>
          <a:lstStyle/>
          <a:p>
            <a:pPr algn="l">
              <a:lnSpc>
                <a:spcPct val="150000"/>
              </a:lnSpc>
              <a:spcAft>
                <a:spcPts val="600"/>
              </a:spcAft>
            </a:pPr>
            <a:r>
              <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rPr>
              <a:t>一般来说，情绪的目的性恰当，反应适度，正性作用强是情绪健康的基本标准。具体来说有以下几个方面。</a:t>
            </a:r>
            <a:endPar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endParaRPr>
          </a:p>
          <a:p>
            <a:pPr algn="l">
              <a:lnSpc>
                <a:spcPct val="150000"/>
              </a:lnSpc>
              <a:spcAft>
                <a:spcPts val="600"/>
              </a:spcAft>
            </a:pPr>
            <a:r>
              <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rPr>
              <a:t>第一，情绪的基调为积极、乐观、愉快、稳定。</a:t>
            </a:r>
            <a:endPar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endParaRPr>
          </a:p>
          <a:p>
            <a:pPr algn="l">
              <a:lnSpc>
                <a:spcPct val="150000"/>
              </a:lnSpc>
              <a:spcAft>
                <a:spcPts val="600"/>
              </a:spcAft>
            </a:pPr>
            <a:r>
              <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rPr>
              <a:t>第二，对不良情绪有调节抑制能力。</a:t>
            </a:r>
            <a:endPar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endParaRPr>
          </a:p>
          <a:p>
            <a:pPr algn="l">
              <a:lnSpc>
                <a:spcPct val="150000"/>
              </a:lnSpc>
              <a:spcAft>
                <a:spcPts val="600"/>
              </a:spcAft>
            </a:pPr>
            <a:r>
              <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rPr>
              <a:t>第三，情绪反应适度。</a:t>
            </a:r>
            <a:endPar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endParaRPr>
          </a:p>
          <a:p>
            <a:pPr algn="l">
              <a:lnSpc>
                <a:spcPct val="150000"/>
              </a:lnSpc>
              <a:spcAft>
                <a:spcPts val="600"/>
              </a:spcAft>
            </a:pPr>
            <a:r>
              <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rPr>
              <a:t>第四，有较好的自我批评和自我接纳感，有幸福感和满足感。</a:t>
            </a:r>
            <a:endPar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endParaRPr>
          </a:p>
          <a:p>
            <a:pPr algn="l">
              <a:lnSpc>
                <a:spcPct val="150000"/>
              </a:lnSpc>
              <a:spcAft>
                <a:spcPts val="600"/>
              </a:spcAft>
            </a:pPr>
            <a:r>
              <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rPr>
              <a:t>第五，理智感、道德感、美感等高级社会性情感能得到良好的发展。</a:t>
            </a:r>
            <a:endPar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pic>
        <p:nvPicPr>
          <p:cNvPr id="3" name="图片 2"/>
          <p:cNvPicPr>
            <a:picLocks noChangeAspect="1"/>
          </p:cNvPicPr>
          <p:nvPr/>
        </p:nvPicPr>
        <p:blipFill>
          <a:blip r:embed="rId1"/>
          <a:stretch>
            <a:fillRect/>
          </a:stretch>
        </p:blipFill>
        <p:spPr>
          <a:xfrm>
            <a:off x="5315585" y="1394460"/>
            <a:ext cx="3677920" cy="2682240"/>
          </a:xfrm>
          <a:prstGeom prst="rect">
            <a:avLst/>
          </a:prstGeom>
        </p:spPr>
      </p:pic>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1000"/>
                                        <p:tgtEl>
                                          <p:spTgt spid="9"/>
                                        </p:tgtEl>
                                      </p:cBhvr>
                                    </p:animEffect>
                                    <p:anim calcmode="lin" valueType="num">
                                      <p:cBhvr>
                                        <p:cTn id="11" dur="1000" fill="hold"/>
                                        <p:tgtEl>
                                          <p:spTgt spid="9"/>
                                        </p:tgtEl>
                                        <p:attrNameLst>
                                          <p:attrName>ppt_x</p:attrName>
                                        </p:attrNameLst>
                                      </p:cBhvr>
                                      <p:tavLst>
                                        <p:tav tm="0">
                                          <p:val>
                                            <p:strVal val="#ppt_x"/>
                                          </p:val>
                                        </p:tav>
                                        <p:tav tm="100000">
                                          <p:val>
                                            <p:strVal val="#ppt_x"/>
                                          </p:val>
                                        </p:tav>
                                      </p:tavLst>
                                    </p:anim>
                                    <p:anim calcmode="lin" valueType="num">
                                      <p:cBhvr>
                                        <p:cTn id="12"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9"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文本框 16"/>
          <p:cNvSpPr txBox="1"/>
          <p:nvPr/>
        </p:nvSpPr>
        <p:spPr>
          <a:xfrm>
            <a:off x="755375" y="450"/>
            <a:ext cx="2941983" cy="368300"/>
          </a:xfrm>
          <a:prstGeom prst="rect">
            <a:avLst/>
          </a:prstGeom>
          <a:noFill/>
        </p:spPr>
        <p:txBody>
          <a:bodyPr wrap="square" rtlCol="0">
            <a:spAutoFit/>
          </a:bodyPr>
          <a:lstStyle/>
          <a:p>
            <a:pPr algn="ctr"/>
            <a:r>
              <a:rPr lang="zh-CN" altLang="en-US" dirty="0">
                <a:solidFill>
                  <a:schemeClr val="tx1">
                    <a:lumMod val="75000"/>
                    <a:lumOff val="25000"/>
                  </a:schemeClr>
                </a:solidFill>
                <a:latin typeface="宋体" panose="02010600030101010101" pitchFamily="2" charset="-122"/>
                <a:ea typeface="宋体" panose="02010600030101010101" pitchFamily="2" charset="-122"/>
              </a:rPr>
              <a:t>四、情绪调节的重要性</a:t>
            </a:r>
            <a:endParaRPr lang="zh-CN" altLang="en-US" dirty="0">
              <a:solidFill>
                <a:schemeClr val="tx1">
                  <a:lumMod val="75000"/>
                  <a:lumOff val="25000"/>
                </a:schemeClr>
              </a:solidFill>
              <a:latin typeface="宋体" panose="02010600030101010101" pitchFamily="2" charset="-122"/>
              <a:ea typeface="宋体" panose="02010600030101010101" pitchFamily="2" charset="-122"/>
            </a:endParaRPr>
          </a:p>
        </p:txBody>
      </p:sp>
      <p:sp>
        <p:nvSpPr>
          <p:cNvPr id="2" name="矩形 1"/>
          <p:cNvSpPr/>
          <p:nvPr/>
        </p:nvSpPr>
        <p:spPr>
          <a:xfrm>
            <a:off x="3488636" y="214201"/>
            <a:ext cx="5655365" cy="34289"/>
          </a:xfrm>
          <a:prstGeom prst="rect">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 name="矩形 6"/>
          <p:cNvSpPr/>
          <p:nvPr/>
        </p:nvSpPr>
        <p:spPr>
          <a:xfrm>
            <a:off x="236855" y="1121410"/>
            <a:ext cx="5011420" cy="3898265"/>
          </a:xfrm>
          <a:prstGeom prst="rect">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 name="矩形 8"/>
          <p:cNvSpPr/>
          <p:nvPr/>
        </p:nvSpPr>
        <p:spPr>
          <a:xfrm>
            <a:off x="236855" y="1121410"/>
            <a:ext cx="4879975" cy="3491865"/>
          </a:xfrm>
          <a:prstGeom prst="rect">
            <a:avLst/>
          </a:prstGeom>
        </p:spPr>
        <p:txBody>
          <a:bodyPr wrap="square">
            <a:spAutoFit/>
          </a:bodyPr>
          <a:lstStyle/>
          <a:p>
            <a:pPr algn="l">
              <a:lnSpc>
                <a:spcPct val="150000"/>
              </a:lnSpc>
              <a:spcAft>
                <a:spcPts val="600"/>
              </a:spcAft>
            </a:pPr>
            <a:r>
              <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rPr>
              <a:t>情绪是每个人都具有的，是带有浓厚个人色彩的一系列主观认知经验的通称。它对个人行为的影响很大，可以说个人的大部分行为就是个人情绪的表现。情绪还直接影响个人的性格形成和心理、生理状态，生活中无论消极或积极的情绪，均需要进行调节。</a:t>
            </a:r>
            <a:endPar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endParaRPr>
          </a:p>
          <a:p>
            <a:pPr algn="l">
              <a:lnSpc>
                <a:spcPct val="150000"/>
              </a:lnSpc>
              <a:spcAft>
                <a:spcPts val="600"/>
              </a:spcAft>
            </a:pPr>
            <a:r>
              <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rPr>
              <a:t>情绪标志着人格的成熟程度，人格健康的人情绪反应适宜，具有调节和控制情绪的能力，能经常保持愉快、满意、开朗的心境，并富有幽默感，当消极情绪出现时能合理地宣泄、排解、转移。</a:t>
            </a:r>
            <a:endPar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pic>
        <p:nvPicPr>
          <p:cNvPr id="4" name="图片 3"/>
          <p:cNvPicPr>
            <a:picLocks noChangeAspect="1"/>
          </p:cNvPicPr>
          <p:nvPr/>
        </p:nvPicPr>
        <p:blipFill>
          <a:blip r:embed="rId1"/>
          <a:stretch>
            <a:fillRect/>
          </a:stretch>
        </p:blipFill>
        <p:spPr>
          <a:xfrm>
            <a:off x="5350510" y="1577975"/>
            <a:ext cx="3656330" cy="2852420"/>
          </a:xfrm>
          <a:prstGeom prst="rect">
            <a:avLst/>
          </a:prstGeom>
        </p:spPr>
      </p:pic>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1000"/>
                                        <p:tgtEl>
                                          <p:spTgt spid="9"/>
                                        </p:tgtEl>
                                      </p:cBhvr>
                                    </p:animEffect>
                                    <p:anim calcmode="lin" valueType="num">
                                      <p:cBhvr>
                                        <p:cTn id="11" dur="1000" fill="hold"/>
                                        <p:tgtEl>
                                          <p:spTgt spid="9"/>
                                        </p:tgtEl>
                                        <p:attrNameLst>
                                          <p:attrName>ppt_x</p:attrName>
                                        </p:attrNameLst>
                                      </p:cBhvr>
                                      <p:tavLst>
                                        <p:tav tm="0">
                                          <p:val>
                                            <p:strVal val="#ppt_x"/>
                                          </p:val>
                                        </p:tav>
                                        <p:tav tm="100000">
                                          <p:val>
                                            <p:strVal val="#ppt_x"/>
                                          </p:val>
                                        </p:tav>
                                      </p:tavLst>
                                    </p:anim>
                                    <p:anim calcmode="lin" valueType="num">
                                      <p:cBhvr>
                                        <p:cTn id="12"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0" y="450"/>
            <a:ext cx="9144000" cy="5143500"/>
          </a:xfrm>
          <a:prstGeom prst="rect">
            <a:avLst/>
          </a:prstGeom>
          <a:solidFill>
            <a:srgbClr val="FACD89">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 name="椭圆 3"/>
          <p:cNvSpPr/>
          <p:nvPr/>
        </p:nvSpPr>
        <p:spPr>
          <a:xfrm>
            <a:off x="7858267" y="274770"/>
            <a:ext cx="1668780" cy="1668780"/>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7" name="文本框 16"/>
          <p:cNvSpPr txBox="1"/>
          <p:nvPr/>
        </p:nvSpPr>
        <p:spPr>
          <a:xfrm>
            <a:off x="3892638" y="1682510"/>
            <a:ext cx="5683642" cy="714375"/>
          </a:xfrm>
          <a:prstGeom prst="rect">
            <a:avLst/>
          </a:prstGeom>
          <a:noFill/>
        </p:spPr>
        <p:txBody>
          <a:bodyPr wrap="square" rtlCol="0">
            <a:spAutoFit/>
          </a:bodyPr>
          <a:lstStyle/>
          <a:p>
            <a:pPr algn="ctr">
              <a:lnSpc>
                <a:spcPct val="150000"/>
              </a:lnSpc>
            </a:pPr>
            <a:r>
              <a:rPr lang="en-US" altLang="zh-CN" sz="2700" dirty="0">
                <a:solidFill>
                  <a:schemeClr val="tx1">
                    <a:lumMod val="85000"/>
                    <a:lumOff val="15000"/>
                  </a:schemeClr>
                </a:solidFill>
                <a:latin typeface="宋体" panose="02010600030101010101" pitchFamily="2" charset="-122"/>
                <a:ea typeface="宋体" panose="02010600030101010101" pitchFamily="2" charset="-122"/>
              </a:rPr>
              <a:t>contents</a:t>
            </a:r>
            <a:endParaRPr lang="zh-CN" altLang="en-US" sz="33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sp>
        <p:nvSpPr>
          <p:cNvPr id="2" name="矩形 1"/>
          <p:cNvSpPr/>
          <p:nvPr/>
        </p:nvSpPr>
        <p:spPr>
          <a:xfrm>
            <a:off x="327991" y="274770"/>
            <a:ext cx="8507896" cy="45948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5" name="椭圆 34"/>
          <p:cNvSpPr/>
          <p:nvPr/>
        </p:nvSpPr>
        <p:spPr>
          <a:xfrm>
            <a:off x="-345759" y="4348445"/>
            <a:ext cx="1042369" cy="1042369"/>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6" name="椭圆 35"/>
          <p:cNvSpPr/>
          <p:nvPr/>
        </p:nvSpPr>
        <p:spPr>
          <a:xfrm>
            <a:off x="-26439" y="450"/>
            <a:ext cx="592575" cy="592575"/>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7" name="椭圆 36"/>
          <p:cNvSpPr/>
          <p:nvPr/>
        </p:nvSpPr>
        <p:spPr>
          <a:xfrm>
            <a:off x="8539538" y="4259750"/>
            <a:ext cx="487872" cy="487872"/>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8" name="文本框 17"/>
          <p:cNvSpPr txBox="1"/>
          <p:nvPr/>
        </p:nvSpPr>
        <p:spPr>
          <a:xfrm>
            <a:off x="5440256" y="2131515"/>
            <a:ext cx="2461745" cy="783590"/>
          </a:xfrm>
          <a:prstGeom prst="rect">
            <a:avLst/>
          </a:prstGeom>
          <a:noFill/>
        </p:spPr>
        <p:txBody>
          <a:bodyPr wrap="square" rtlCol="0">
            <a:spAutoFit/>
          </a:bodyPr>
          <a:lstStyle/>
          <a:p>
            <a:pPr algn="ctr"/>
            <a:r>
              <a:rPr lang="zh-CN" altLang="en-US" sz="4500" dirty="0">
                <a:solidFill>
                  <a:schemeClr val="tx1">
                    <a:lumMod val="75000"/>
                    <a:lumOff val="25000"/>
                  </a:schemeClr>
                </a:solidFill>
                <a:latin typeface="宋体" panose="02010600030101010101" pitchFamily="2" charset="-122"/>
                <a:ea typeface="宋体" panose="02010600030101010101" pitchFamily="2" charset="-122"/>
              </a:rPr>
              <a:t>目录</a:t>
            </a:r>
            <a:endParaRPr lang="zh-CN" altLang="en-US" sz="4500" dirty="0">
              <a:solidFill>
                <a:schemeClr val="tx1">
                  <a:lumMod val="75000"/>
                  <a:lumOff val="25000"/>
                </a:schemeClr>
              </a:solidFill>
              <a:latin typeface="宋体" panose="02010600030101010101" pitchFamily="2" charset="-122"/>
              <a:ea typeface="宋体" panose="02010600030101010101" pitchFamily="2" charset="-122"/>
            </a:endParaRPr>
          </a:p>
        </p:txBody>
      </p:sp>
      <p:sp>
        <p:nvSpPr>
          <p:cNvPr id="19" name="椭圆 18"/>
          <p:cNvSpPr/>
          <p:nvPr/>
        </p:nvSpPr>
        <p:spPr>
          <a:xfrm>
            <a:off x="1907276" y="985904"/>
            <a:ext cx="420329" cy="420329"/>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b="1" dirty="0">
                <a:solidFill>
                  <a:schemeClr val="bg1"/>
                </a:solidFill>
              </a:rPr>
              <a:t>1</a:t>
            </a:r>
            <a:endParaRPr lang="en-US" altLang="zh-CN" sz="1200" b="1" dirty="0">
              <a:solidFill>
                <a:schemeClr val="bg1"/>
              </a:solidFill>
            </a:endParaRPr>
          </a:p>
        </p:txBody>
      </p:sp>
      <p:sp>
        <p:nvSpPr>
          <p:cNvPr id="20" name="文本框 19"/>
          <p:cNvSpPr txBox="1"/>
          <p:nvPr/>
        </p:nvSpPr>
        <p:spPr>
          <a:xfrm>
            <a:off x="2469065" y="798134"/>
            <a:ext cx="2971406" cy="645160"/>
          </a:xfrm>
          <a:prstGeom prst="rect">
            <a:avLst/>
          </a:prstGeom>
          <a:noFill/>
        </p:spPr>
        <p:txBody>
          <a:bodyPr wrap="square" rtlCol="0">
            <a:spAutoFit/>
          </a:bodyPr>
          <a:lstStyle/>
          <a:p>
            <a:pPr algn="just">
              <a:lnSpc>
                <a:spcPct val="150000"/>
              </a:lnSpc>
            </a:pPr>
            <a:r>
              <a:rPr lang="zh-CN" altLang="en-US" sz="2400" dirty="0">
                <a:solidFill>
                  <a:schemeClr val="tx1">
                    <a:lumMod val="75000"/>
                    <a:lumOff val="25000"/>
                  </a:schemeClr>
                </a:solidFill>
                <a:latin typeface="宋体" panose="02010600030101010101" pitchFamily="2" charset="-122"/>
                <a:ea typeface="宋体" panose="02010600030101010101" pitchFamily="2" charset="-122"/>
                <a:cs typeface="宋体" panose="02010600030101010101" pitchFamily="2" charset="-122"/>
              </a:rPr>
              <a:t>正确认识自己</a:t>
            </a:r>
            <a:endParaRPr lang="zh-CN" altLang="en-US" sz="2400" dirty="0">
              <a:solidFill>
                <a:schemeClr val="tx1">
                  <a:lumMod val="75000"/>
                  <a:lumOff val="25000"/>
                </a:schemeClr>
              </a:solidFill>
              <a:latin typeface="宋体" panose="02010600030101010101" pitchFamily="2" charset="-122"/>
              <a:ea typeface="宋体" panose="02010600030101010101" pitchFamily="2" charset="-122"/>
              <a:cs typeface="宋体" panose="02010600030101010101" pitchFamily="2" charset="-122"/>
            </a:endParaRPr>
          </a:p>
        </p:txBody>
      </p:sp>
      <p:sp>
        <p:nvSpPr>
          <p:cNvPr id="22" name="椭圆 21"/>
          <p:cNvSpPr/>
          <p:nvPr/>
        </p:nvSpPr>
        <p:spPr>
          <a:xfrm>
            <a:off x="1892555" y="1897116"/>
            <a:ext cx="420329" cy="420329"/>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b="1" dirty="0">
                <a:solidFill>
                  <a:schemeClr val="bg1"/>
                </a:solidFill>
              </a:rPr>
              <a:t>2</a:t>
            </a:r>
            <a:endParaRPr lang="zh-CN" altLang="en-US" sz="1200" b="1" dirty="0">
              <a:solidFill>
                <a:schemeClr val="bg1"/>
              </a:solidFill>
            </a:endParaRPr>
          </a:p>
        </p:txBody>
      </p:sp>
      <p:sp>
        <p:nvSpPr>
          <p:cNvPr id="23" name="文本框 22"/>
          <p:cNvSpPr txBox="1"/>
          <p:nvPr/>
        </p:nvSpPr>
        <p:spPr>
          <a:xfrm>
            <a:off x="2465297" y="1695643"/>
            <a:ext cx="2971406" cy="645160"/>
          </a:xfrm>
          <a:prstGeom prst="rect">
            <a:avLst/>
          </a:prstGeom>
          <a:noFill/>
        </p:spPr>
        <p:txBody>
          <a:bodyPr wrap="square" rtlCol="0">
            <a:spAutoFit/>
          </a:bodyPr>
          <a:lstStyle/>
          <a:p>
            <a:pPr algn="just">
              <a:lnSpc>
                <a:spcPct val="150000"/>
              </a:lnSpc>
            </a:pPr>
            <a:r>
              <a:rPr lang="zh-CN" altLang="en-US" sz="2400" dirty="0">
                <a:solidFill>
                  <a:schemeClr val="tx1">
                    <a:lumMod val="75000"/>
                    <a:lumOff val="25000"/>
                  </a:schemeClr>
                </a:solidFill>
                <a:latin typeface="宋体" panose="02010600030101010101" pitchFamily="2" charset="-122"/>
                <a:ea typeface="宋体" panose="02010600030101010101" pitchFamily="2" charset="-122"/>
                <a:cs typeface="宋体" panose="02010600030101010101" pitchFamily="2" charset="-122"/>
              </a:rPr>
              <a:t>直面困难和挫折</a:t>
            </a:r>
            <a:endParaRPr lang="zh-CN" altLang="en-US" sz="2400" dirty="0">
              <a:solidFill>
                <a:schemeClr val="tx1">
                  <a:lumMod val="75000"/>
                  <a:lumOff val="25000"/>
                </a:schemeClr>
              </a:solidFill>
              <a:latin typeface="宋体" panose="02010600030101010101" pitchFamily="2" charset="-122"/>
              <a:ea typeface="宋体" panose="02010600030101010101" pitchFamily="2" charset="-122"/>
              <a:cs typeface="宋体" panose="02010600030101010101" pitchFamily="2" charset="-122"/>
            </a:endParaRPr>
          </a:p>
        </p:txBody>
      </p:sp>
      <p:sp>
        <p:nvSpPr>
          <p:cNvPr id="25" name="椭圆 24"/>
          <p:cNvSpPr/>
          <p:nvPr/>
        </p:nvSpPr>
        <p:spPr>
          <a:xfrm>
            <a:off x="1892555" y="2808328"/>
            <a:ext cx="420329" cy="420329"/>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b="1" dirty="0">
                <a:solidFill>
                  <a:schemeClr val="bg1"/>
                </a:solidFill>
              </a:rPr>
              <a:t>3</a:t>
            </a:r>
            <a:endParaRPr lang="zh-CN" altLang="en-US" sz="1200" b="1" dirty="0">
              <a:solidFill>
                <a:schemeClr val="bg1"/>
              </a:solidFill>
            </a:endParaRPr>
          </a:p>
        </p:txBody>
      </p:sp>
      <p:sp>
        <p:nvSpPr>
          <p:cNvPr id="26" name="文本框 25"/>
          <p:cNvSpPr txBox="1"/>
          <p:nvPr/>
        </p:nvSpPr>
        <p:spPr>
          <a:xfrm>
            <a:off x="2465297" y="2555529"/>
            <a:ext cx="2971406" cy="645160"/>
          </a:xfrm>
          <a:prstGeom prst="rect">
            <a:avLst/>
          </a:prstGeom>
          <a:noFill/>
        </p:spPr>
        <p:txBody>
          <a:bodyPr wrap="square" rtlCol="0">
            <a:spAutoFit/>
          </a:bodyPr>
          <a:lstStyle/>
          <a:p>
            <a:pPr algn="just">
              <a:lnSpc>
                <a:spcPct val="150000"/>
              </a:lnSpc>
            </a:pPr>
            <a:r>
              <a:rPr lang="zh-CN" altLang="en-US" sz="2400" dirty="0">
                <a:solidFill>
                  <a:schemeClr val="tx1">
                    <a:lumMod val="75000"/>
                    <a:lumOff val="25000"/>
                  </a:schemeClr>
                </a:solidFill>
                <a:latin typeface="宋体" panose="02010600030101010101" pitchFamily="2" charset="-122"/>
                <a:ea typeface="宋体" panose="02010600030101010101" pitchFamily="2" charset="-122"/>
                <a:cs typeface="宋体" panose="02010600030101010101" pitchFamily="2" charset="-122"/>
              </a:rPr>
              <a:t>谁的青春不迷茫</a:t>
            </a:r>
            <a:endParaRPr lang="zh-CN" altLang="en-US" sz="2400" dirty="0">
              <a:solidFill>
                <a:schemeClr val="tx1">
                  <a:lumMod val="75000"/>
                  <a:lumOff val="25000"/>
                </a:schemeClr>
              </a:solidFill>
              <a:latin typeface="宋体" panose="02010600030101010101" pitchFamily="2" charset="-122"/>
              <a:ea typeface="宋体" panose="02010600030101010101" pitchFamily="2" charset="-122"/>
              <a:cs typeface="宋体" panose="02010600030101010101" pitchFamily="2" charset="-122"/>
            </a:endParaRPr>
          </a:p>
        </p:txBody>
      </p:sp>
      <p:sp>
        <p:nvSpPr>
          <p:cNvPr id="39" name="椭圆 38"/>
          <p:cNvSpPr/>
          <p:nvPr/>
        </p:nvSpPr>
        <p:spPr>
          <a:xfrm>
            <a:off x="1892555" y="3719539"/>
            <a:ext cx="420329" cy="420329"/>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b="1" dirty="0">
                <a:solidFill>
                  <a:schemeClr val="bg1"/>
                </a:solidFill>
              </a:rPr>
              <a:t>4</a:t>
            </a:r>
            <a:endParaRPr lang="zh-CN" altLang="en-US" sz="1200" b="1" dirty="0">
              <a:solidFill>
                <a:schemeClr val="bg1"/>
              </a:solidFill>
            </a:endParaRPr>
          </a:p>
        </p:txBody>
      </p:sp>
      <p:sp>
        <p:nvSpPr>
          <p:cNvPr id="40" name="文本框 39"/>
          <p:cNvSpPr txBox="1"/>
          <p:nvPr/>
        </p:nvSpPr>
        <p:spPr>
          <a:xfrm>
            <a:off x="2465297" y="3475422"/>
            <a:ext cx="2971406" cy="645160"/>
          </a:xfrm>
          <a:prstGeom prst="rect">
            <a:avLst/>
          </a:prstGeom>
          <a:noFill/>
        </p:spPr>
        <p:txBody>
          <a:bodyPr wrap="square" rtlCol="0">
            <a:spAutoFit/>
          </a:bodyPr>
          <a:lstStyle/>
          <a:p>
            <a:pPr algn="just">
              <a:lnSpc>
                <a:spcPct val="150000"/>
              </a:lnSpc>
            </a:pPr>
            <a:r>
              <a:rPr lang="zh-CN" altLang="en-US" sz="2400" dirty="0">
                <a:solidFill>
                  <a:schemeClr val="tx1">
                    <a:lumMod val="75000"/>
                    <a:lumOff val="25000"/>
                  </a:schemeClr>
                </a:solidFill>
                <a:latin typeface="宋体" panose="02010600030101010101" pitchFamily="2" charset="-122"/>
                <a:ea typeface="宋体" panose="02010600030101010101" pitchFamily="2" charset="-122"/>
                <a:cs typeface="宋体" panose="02010600030101010101" pitchFamily="2" charset="-122"/>
              </a:rPr>
              <a:t>做好情绪的主人</a:t>
            </a:r>
            <a:endParaRPr lang="zh-CN" altLang="en-US" sz="2400" dirty="0">
              <a:solidFill>
                <a:schemeClr val="tx1">
                  <a:lumMod val="75000"/>
                  <a:lumOff val="25000"/>
                </a:schemeClr>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fade">
                                      <p:cBhvr>
                                        <p:cTn id="14" dur="1000"/>
                                        <p:tgtEl>
                                          <p:spTgt spid="18"/>
                                        </p:tgtEl>
                                      </p:cBhvr>
                                    </p:animEffect>
                                    <p:anim calcmode="lin" valueType="num">
                                      <p:cBhvr>
                                        <p:cTn id="15" dur="1000" fill="hold"/>
                                        <p:tgtEl>
                                          <p:spTgt spid="18"/>
                                        </p:tgtEl>
                                        <p:attrNameLst>
                                          <p:attrName>ppt_x</p:attrName>
                                        </p:attrNameLst>
                                      </p:cBhvr>
                                      <p:tavLst>
                                        <p:tav tm="0">
                                          <p:val>
                                            <p:strVal val="#ppt_x"/>
                                          </p:val>
                                        </p:tav>
                                        <p:tav tm="100000">
                                          <p:val>
                                            <p:strVal val="#ppt_x"/>
                                          </p:val>
                                        </p:tav>
                                      </p:tavLst>
                                    </p:anim>
                                    <p:anim calcmode="lin" valueType="num">
                                      <p:cBhvr>
                                        <p:cTn id="16"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fade">
                                      <p:cBhvr>
                                        <p:cTn id="21" dur="1000"/>
                                        <p:tgtEl>
                                          <p:spTgt spid="20"/>
                                        </p:tgtEl>
                                      </p:cBhvr>
                                    </p:animEffect>
                                    <p:anim calcmode="lin" valueType="num">
                                      <p:cBhvr>
                                        <p:cTn id="22" dur="1000" fill="hold"/>
                                        <p:tgtEl>
                                          <p:spTgt spid="20"/>
                                        </p:tgtEl>
                                        <p:attrNameLst>
                                          <p:attrName>ppt_x</p:attrName>
                                        </p:attrNameLst>
                                      </p:cBhvr>
                                      <p:tavLst>
                                        <p:tav tm="0">
                                          <p:val>
                                            <p:strVal val="#ppt_x"/>
                                          </p:val>
                                        </p:tav>
                                        <p:tav tm="100000">
                                          <p:val>
                                            <p:strVal val="#ppt_x"/>
                                          </p:val>
                                        </p:tav>
                                      </p:tavLst>
                                    </p:anim>
                                    <p:anim calcmode="lin" valueType="num">
                                      <p:cBhvr>
                                        <p:cTn id="23" dur="1000" fill="hold"/>
                                        <p:tgtEl>
                                          <p:spTgt spid="20"/>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23"/>
                                        </p:tgtEl>
                                        <p:attrNameLst>
                                          <p:attrName>style.visibility</p:attrName>
                                        </p:attrNameLst>
                                      </p:cBhvr>
                                      <p:to>
                                        <p:strVal val="visible"/>
                                      </p:to>
                                    </p:set>
                                    <p:animEffect transition="in" filter="fade">
                                      <p:cBhvr>
                                        <p:cTn id="26" dur="1000"/>
                                        <p:tgtEl>
                                          <p:spTgt spid="23"/>
                                        </p:tgtEl>
                                      </p:cBhvr>
                                    </p:animEffect>
                                    <p:anim calcmode="lin" valueType="num">
                                      <p:cBhvr>
                                        <p:cTn id="27" dur="1000" fill="hold"/>
                                        <p:tgtEl>
                                          <p:spTgt spid="23"/>
                                        </p:tgtEl>
                                        <p:attrNameLst>
                                          <p:attrName>ppt_x</p:attrName>
                                        </p:attrNameLst>
                                      </p:cBhvr>
                                      <p:tavLst>
                                        <p:tav tm="0">
                                          <p:val>
                                            <p:strVal val="#ppt_x"/>
                                          </p:val>
                                        </p:tav>
                                        <p:tav tm="100000">
                                          <p:val>
                                            <p:strVal val="#ppt_x"/>
                                          </p:val>
                                        </p:tav>
                                      </p:tavLst>
                                    </p:anim>
                                    <p:anim calcmode="lin" valueType="num">
                                      <p:cBhvr>
                                        <p:cTn id="28" dur="1000" fill="hold"/>
                                        <p:tgtEl>
                                          <p:spTgt spid="23"/>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fade">
                                      <p:cBhvr>
                                        <p:cTn id="31" dur="1000"/>
                                        <p:tgtEl>
                                          <p:spTgt spid="26"/>
                                        </p:tgtEl>
                                      </p:cBhvr>
                                    </p:animEffect>
                                    <p:anim calcmode="lin" valueType="num">
                                      <p:cBhvr>
                                        <p:cTn id="32" dur="1000" fill="hold"/>
                                        <p:tgtEl>
                                          <p:spTgt spid="26"/>
                                        </p:tgtEl>
                                        <p:attrNameLst>
                                          <p:attrName>ppt_x</p:attrName>
                                        </p:attrNameLst>
                                      </p:cBhvr>
                                      <p:tavLst>
                                        <p:tav tm="0">
                                          <p:val>
                                            <p:strVal val="#ppt_x"/>
                                          </p:val>
                                        </p:tav>
                                        <p:tav tm="100000">
                                          <p:val>
                                            <p:strVal val="#ppt_x"/>
                                          </p:val>
                                        </p:tav>
                                      </p:tavLst>
                                    </p:anim>
                                    <p:anim calcmode="lin" valueType="num">
                                      <p:cBhvr>
                                        <p:cTn id="33" dur="1000" fill="hold"/>
                                        <p:tgtEl>
                                          <p:spTgt spid="26"/>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40"/>
                                        </p:tgtEl>
                                        <p:attrNameLst>
                                          <p:attrName>style.visibility</p:attrName>
                                        </p:attrNameLst>
                                      </p:cBhvr>
                                      <p:to>
                                        <p:strVal val="visible"/>
                                      </p:to>
                                    </p:set>
                                    <p:animEffect transition="in" filter="fade">
                                      <p:cBhvr>
                                        <p:cTn id="36" dur="1000"/>
                                        <p:tgtEl>
                                          <p:spTgt spid="40"/>
                                        </p:tgtEl>
                                      </p:cBhvr>
                                    </p:animEffect>
                                    <p:anim calcmode="lin" valueType="num">
                                      <p:cBhvr>
                                        <p:cTn id="37" dur="1000" fill="hold"/>
                                        <p:tgtEl>
                                          <p:spTgt spid="40"/>
                                        </p:tgtEl>
                                        <p:attrNameLst>
                                          <p:attrName>ppt_x</p:attrName>
                                        </p:attrNameLst>
                                      </p:cBhvr>
                                      <p:tavLst>
                                        <p:tav tm="0">
                                          <p:val>
                                            <p:strVal val="#ppt_x"/>
                                          </p:val>
                                        </p:tav>
                                        <p:tav tm="100000">
                                          <p:val>
                                            <p:strVal val="#ppt_x"/>
                                          </p:val>
                                        </p:tav>
                                      </p:tavLst>
                                    </p:anim>
                                    <p:anim calcmode="lin" valueType="num">
                                      <p:cBhvr>
                                        <p:cTn id="38" dur="1000" fill="hold"/>
                                        <p:tgtEl>
                                          <p:spTgt spid="4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20" grpId="0"/>
      <p:bldP spid="23" grpId="0"/>
      <p:bldP spid="26" grpId="0"/>
      <p:bldP spid="40"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文本框 16"/>
          <p:cNvSpPr txBox="1"/>
          <p:nvPr/>
        </p:nvSpPr>
        <p:spPr>
          <a:xfrm>
            <a:off x="755375" y="450"/>
            <a:ext cx="2941983" cy="368300"/>
          </a:xfrm>
          <a:prstGeom prst="rect">
            <a:avLst/>
          </a:prstGeom>
          <a:noFill/>
        </p:spPr>
        <p:txBody>
          <a:bodyPr wrap="square" rtlCol="0">
            <a:spAutoFit/>
          </a:bodyPr>
          <a:lstStyle/>
          <a:p>
            <a:pPr algn="ctr"/>
            <a:r>
              <a:rPr lang="zh-CN" altLang="en-US" dirty="0">
                <a:solidFill>
                  <a:schemeClr val="tx1">
                    <a:lumMod val="75000"/>
                    <a:lumOff val="25000"/>
                  </a:schemeClr>
                </a:solidFill>
                <a:latin typeface="宋体" panose="02010600030101010101" pitchFamily="2" charset="-122"/>
                <a:ea typeface="宋体" panose="02010600030101010101" pitchFamily="2" charset="-122"/>
              </a:rPr>
              <a:t>小故事</a:t>
            </a:r>
            <a:endParaRPr lang="zh-CN" altLang="en-US" dirty="0">
              <a:solidFill>
                <a:schemeClr val="tx1">
                  <a:lumMod val="75000"/>
                  <a:lumOff val="25000"/>
                </a:schemeClr>
              </a:solidFill>
              <a:latin typeface="宋体" panose="02010600030101010101" pitchFamily="2" charset="-122"/>
              <a:ea typeface="宋体" panose="02010600030101010101" pitchFamily="2" charset="-122"/>
            </a:endParaRPr>
          </a:p>
        </p:txBody>
      </p:sp>
      <p:sp>
        <p:nvSpPr>
          <p:cNvPr id="2" name="矩形 1"/>
          <p:cNvSpPr/>
          <p:nvPr/>
        </p:nvSpPr>
        <p:spPr>
          <a:xfrm>
            <a:off x="3488636" y="214201"/>
            <a:ext cx="5655365" cy="34289"/>
          </a:xfrm>
          <a:prstGeom prst="rect">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 name="矩形 6"/>
          <p:cNvSpPr/>
          <p:nvPr/>
        </p:nvSpPr>
        <p:spPr>
          <a:xfrm>
            <a:off x="755650" y="1772920"/>
            <a:ext cx="7959725" cy="3098800"/>
          </a:xfrm>
          <a:prstGeom prst="rect">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 name="矩形 8"/>
          <p:cNvSpPr/>
          <p:nvPr/>
        </p:nvSpPr>
        <p:spPr>
          <a:xfrm>
            <a:off x="956310" y="1903730"/>
            <a:ext cx="7557770" cy="2907665"/>
          </a:xfrm>
          <a:prstGeom prst="rect">
            <a:avLst/>
          </a:prstGeom>
        </p:spPr>
        <p:txBody>
          <a:bodyPr wrap="square">
            <a:spAutoFit/>
          </a:bodyPr>
          <a:lstStyle/>
          <a:p>
            <a:pPr algn="ctr">
              <a:lnSpc>
                <a:spcPct val="150000"/>
              </a:lnSpc>
              <a:spcAft>
                <a:spcPts val="600"/>
              </a:spcAft>
            </a:pPr>
            <a:r>
              <a:rPr lang="zh-CN" altLang="en-US" sz="1600" b="1" dirty="0">
                <a:solidFill>
                  <a:schemeClr val="tx1"/>
                </a:solidFill>
                <a:latin typeface="宋体" panose="02010600030101010101" pitchFamily="2" charset="-122"/>
                <a:ea typeface="宋体" panose="02010600030101010101" pitchFamily="2" charset="-122"/>
                <a:cs typeface="宋体" panose="02010600030101010101" pitchFamily="2" charset="-122"/>
              </a:rPr>
              <a:t>闷闷不乐的小兰</a:t>
            </a:r>
            <a:endParaRPr lang="zh-CN" altLang="en-US" sz="1600" b="1" dirty="0">
              <a:solidFill>
                <a:schemeClr val="tx1"/>
              </a:solidFill>
              <a:latin typeface="宋体" panose="02010600030101010101" pitchFamily="2" charset="-122"/>
              <a:ea typeface="宋体" panose="02010600030101010101" pitchFamily="2" charset="-122"/>
              <a:cs typeface="宋体" panose="02010600030101010101" pitchFamily="2" charset="-122"/>
            </a:endParaRPr>
          </a:p>
          <a:p>
            <a:pPr algn="l" fontAlgn="auto">
              <a:lnSpc>
                <a:spcPct val="100000"/>
              </a:lnSpc>
              <a:spcAft>
                <a:spcPts val="600"/>
              </a:spcAft>
            </a:pPr>
            <a:r>
              <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rPr>
              <a:t>小兰是职业高中一年级的一名学生，拥有花样年华的她，却天天闷闷不乐，好心</a:t>
            </a:r>
            <a:endPar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endParaRPr>
          </a:p>
          <a:p>
            <a:pPr algn="l" fontAlgn="auto">
              <a:lnSpc>
                <a:spcPct val="100000"/>
              </a:lnSpc>
              <a:spcAft>
                <a:spcPts val="600"/>
              </a:spcAft>
            </a:pPr>
            <a:r>
              <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rPr>
              <a:t>情貌似和她没有什么关系，身边的同学都一一离她而去。看到别人都有好朋友，天天开开心心的，小兰觉得生活很没劲，对自己也很不满意。事实上，性格内向的她多么希望能和同学们一样说说笑笑，拥有好多朋友啊！然而，面对同学的时候，她不知道和他们说些什么，即使很感兴趣的话题，也不敢发表自己的意见，怕说错了，遭到同学们的嘲笑。这种矛盾的心理一直困扰着小兰，让她原本低落的心情更加痛苦。小兰很要强，她希望别人做得到的事情，自己也能做到，即使别人做不到的事</a:t>
            </a:r>
            <a:endPar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endParaRPr>
          </a:p>
          <a:p>
            <a:pPr algn="l" fontAlgn="auto">
              <a:lnSpc>
                <a:spcPct val="100000"/>
              </a:lnSpc>
              <a:spcAft>
                <a:spcPts val="600"/>
              </a:spcAft>
            </a:pPr>
            <a:r>
              <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rPr>
              <a:t>情，她也想做到。结果，连交朋友这么简单的事情自己也没有做到，这让小兰更加苦闷，天天晚上失眠，睡不好觉，白天听讲也昏昏沉沉的，渐渐形成了恶性循环。</a:t>
            </a:r>
            <a:endPar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pic>
        <p:nvPicPr>
          <p:cNvPr id="3" name="图片 2"/>
          <p:cNvPicPr>
            <a:picLocks noChangeAspect="1"/>
          </p:cNvPicPr>
          <p:nvPr/>
        </p:nvPicPr>
        <p:blipFill>
          <a:blip r:embed="rId1"/>
          <a:stretch>
            <a:fillRect/>
          </a:stretch>
        </p:blipFill>
        <p:spPr>
          <a:xfrm>
            <a:off x="5561330" y="368935"/>
            <a:ext cx="3154045" cy="2005965"/>
          </a:xfrm>
          <a:prstGeom prst="rect">
            <a:avLst/>
          </a:prstGeom>
        </p:spPr>
      </p:pic>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1000"/>
                                        <p:tgtEl>
                                          <p:spTgt spid="9"/>
                                        </p:tgtEl>
                                      </p:cBhvr>
                                    </p:animEffect>
                                    <p:anim calcmode="lin" valueType="num">
                                      <p:cBhvr>
                                        <p:cTn id="11" dur="1000" fill="hold"/>
                                        <p:tgtEl>
                                          <p:spTgt spid="9"/>
                                        </p:tgtEl>
                                        <p:attrNameLst>
                                          <p:attrName>ppt_x</p:attrName>
                                        </p:attrNameLst>
                                      </p:cBhvr>
                                      <p:tavLst>
                                        <p:tav tm="0">
                                          <p:val>
                                            <p:strVal val="#ppt_x"/>
                                          </p:val>
                                        </p:tav>
                                        <p:tav tm="100000">
                                          <p:val>
                                            <p:strVal val="#ppt_x"/>
                                          </p:val>
                                        </p:tav>
                                      </p:tavLst>
                                    </p:anim>
                                    <p:anim calcmode="lin" valueType="num">
                                      <p:cBhvr>
                                        <p:cTn id="12"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9"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文本框 16"/>
          <p:cNvSpPr txBox="1"/>
          <p:nvPr/>
        </p:nvSpPr>
        <p:spPr>
          <a:xfrm>
            <a:off x="755375" y="450"/>
            <a:ext cx="2941983" cy="368300"/>
          </a:xfrm>
          <a:prstGeom prst="rect">
            <a:avLst/>
          </a:prstGeom>
          <a:noFill/>
        </p:spPr>
        <p:txBody>
          <a:bodyPr wrap="square" rtlCol="0">
            <a:spAutoFit/>
          </a:bodyPr>
          <a:lstStyle/>
          <a:p>
            <a:pPr algn="ctr"/>
            <a:r>
              <a:rPr lang="zh-CN" altLang="en-US" dirty="0">
                <a:solidFill>
                  <a:schemeClr val="tx1">
                    <a:lumMod val="75000"/>
                    <a:lumOff val="25000"/>
                  </a:schemeClr>
                </a:solidFill>
                <a:latin typeface="宋体" panose="02010600030101010101" pitchFamily="2" charset="-122"/>
                <a:ea typeface="宋体" panose="02010600030101010101" pitchFamily="2" charset="-122"/>
              </a:rPr>
              <a:t>五、消极情绪的调节方法</a:t>
            </a:r>
            <a:endParaRPr lang="zh-CN" altLang="en-US" dirty="0">
              <a:solidFill>
                <a:schemeClr val="tx1">
                  <a:lumMod val="75000"/>
                  <a:lumOff val="25000"/>
                </a:schemeClr>
              </a:solidFill>
              <a:latin typeface="宋体" panose="02010600030101010101" pitchFamily="2" charset="-122"/>
              <a:ea typeface="宋体" panose="02010600030101010101" pitchFamily="2" charset="-122"/>
            </a:endParaRPr>
          </a:p>
        </p:txBody>
      </p:sp>
      <p:sp>
        <p:nvSpPr>
          <p:cNvPr id="2" name="矩形 1"/>
          <p:cNvSpPr/>
          <p:nvPr/>
        </p:nvSpPr>
        <p:spPr>
          <a:xfrm>
            <a:off x="3488636" y="214201"/>
            <a:ext cx="5655365" cy="34289"/>
          </a:xfrm>
          <a:prstGeom prst="rect">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5" name="直接连接符 4"/>
          <p:cNvCxnSpPr/>
          <p:nvPr/>
        </p:nvCxnSpPr>
        <p:spPr>
          <a:xfrm>
            <a:off x="3015155" y="2541802"/>
            <a:ext cx="0" cy="2602148"/>
          </a:xfrm>
          <a:prstGeom prst="line">
            <a:avLst/>
          </a:prstGeom>
          <a:ln>
            <a:solidFill>
              <a:srgbClr val="4E5867"/>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6113735" y="2541802"/>
            <a:ext cx="0" cy="2602148"/>
          </a:xfrm>
          <a:prstGeom prst="line">
            <a:avLst/>
          </a:prstGeom>
          <a:ln>
            <a:solidFill>
              <a:srgbClr val="4E5867"/>
            </a:solidFill>
          </a:ln>
        </p:spPr>
        <p:style>
          <a:lnRef idx="1">
            <a:schemeClr val="accent1"/>
          </a:lnRef>
          <a:fillRef idx="0">
            <a:schemeClr val="accent1"/>
          </a:fillRef>
          <a:effectRef idx="0">
            <a:schemeClr val="accent1"/>
          </a:effectRef>
          <a:fontRef idx="minor">
            <a:schemeClr val="tx1"/>
          </a:fontRef>
        </p:style>
      </p:cxnSp>
      <p:sp>
        <p:nvSpPr>
          <p:cNvPr id="7" name="矩形 6"/>
          <p:cNvSpPr/>
          <p:nvPr/>
        </p:nvSpPr>
        <p:spPr>
          <a:xfrm>
            <a:off x="248285" y="3567430"/>
            <a:ext cx="2487295" cy="1445260"/>
          </a:xfrm>
          <a:prstGeom prst="rect">
            <a:avLst/>
          </a:prstGeom>
        </p:spPr>
        <p:txBody>
          <a:bodyPr wrap="square">
            <a:spAutoFit/>
          </a:bodyPr>
          <a:lstStyle/>
          <a:p>
            <a:pPr algn="l">
              <a:lnSpc>
                <a:spcPct val="15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（二）合理宣泄法</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a:p>
            <a:pPr algn="l" fontAlgn="auto">
              <a:lnSpc>
                <a:spcPct val="10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人有苦闷就应发泄，宣泄可以帮助人们排遣不良情绪，但宣泄要合理，要注意手段正确，分寸恰当。</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sp>
        <p:nvSpPr>
          <p:cNvPr id="8" name="矩形 7"/>
          <p:cNvSpPr/>
          <p:nvPr/>
        </p:nvSpPr>
        <p:spPr>
          <a:xfrm>
            <a:off x="6233795" y="3698875"/>
            <a:ext cx="2774315" cy="1445260"/>
          </a:xfrm>
          <a:prstGeom prst="rect">
            <a:avLst/>
          </a:prstGeom>
        </p:spPr>
        <p:txBody>
          <a:bodyPr wrap="square">
            <a:spAutoFit/>
          </a:bodyPr>
          <a:lstStyle/>
          <a:p>
            <a:pPr algn="ctr">
              <a:lnSpc>
                <a:spcPct val="15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（四）合理化调节法</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a:p>
            <a:pPr algn="l" fontAlgn="auto">
              <a:lnSpc>
                <a:spcPct val="10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合理化作用又叫“文饰作用”，给自己的行为赋予合理、正当的理由，值得自己和他人的赞同。</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sp>
        <p:nvSpPr>
          <p:cNvPr id="9" name="矩形 8"/>
          <p:cNvSpPr/>
          <p:nvPr/>
        </p:nvSpPr>
        <p:spPr>
          <a:xfrm>
            <a:off x="3488690" y="3747770"/>
            <a:ext cx="2492375" cy="1198880"/>
          </a:xfrm>
          <a:prstGeom prst="rect">
            <a:avLst/>
          </a:prstGeom>
        </p:spPr>
        <p:txBody>
          <a:bodyPr wrap="square">
            <a:spAutoFit/>
          </a:bodyPr>
          <a:lstStyle/>
          <a:p>
            <a:pPr algn="ctr">
              <a:lnSpc>
                <a:spcPct val="15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（三）积极暗示法</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a:p>
            <a:pPr algn="l" fontAlgn="auto">
              <a:lnSpc>
                <a:spcPct val="10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发挥积极心理暗示的作用，保持良好的心态，会信心倍增，走向成功。</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cxnSp>
        <p:nvCxnSpPr>
          <p:cNvPr id="13" name="Straight Connector 16"/>
          <p:cNvCxnSpPr/>
          <p:nvPr/>
        </p:nvCxnSpPr>
        <p:spPr>
          <a:xfrm>
            <a:off x="-107342" y="2522588"/>
            <a:ext cx="9358684" cy="0"/>
          </a:xfrm>
          <a:prstGeom prst="line">
            <a:avLst/>
          </a:prstGeom>
          <a:ln>
            <a:solidFill>
              <a:srgbClr val="4E5867"/>
            </a:solidFill>
          </a:ln>
        </p:spPr>
        <p:style>
          <a:lnRef idx="1">
            <a:schemeClr val="accent1"/>
          </a:lnRef>
          <a:fillRef idx="0">
            <a:schemeClr val="accent1"/>
          </a:fillRef>
          <a:effectRef idx="0">
            <a:schemeClr val="accent1"/>
          </a:effectRef>
          <a:fontRef idx="minor">
            <a:schemeClr val="tx1"/>
          </a:fontRef>
        </p:style>
      </p:cxnSp>
      <p:sp>
        <p:nvSpPr>
          <p:cNvPr id="14" name="矩形 13"/>
          <p:cNvSpPr/>
          <p:nvPr/>
        </p:nvSpPr>
        <p:spPr>
          <a:xfrm>
            <a:off x="1051377" y="1300393"/>
            <a:ext cx="7005262" cy="1198880"/>
          </a:xfrm>
          <a:prstGeom prst="rect">
            <a:avLst/>
          </a:prstGeom>
        </p:spPr>
        <p:txBody>
          <a:bodyPr wrap="square">
            <a:spAutoFit/>
          </a:bodyPr>
          <a:lstStyle/>
          <a:p>
            <a:pPr algn="l">
              <a:lnSpc>
                <a:spcPct val="150000"/>
              </a:lnSpc>
              <a:spcAft>
                <a:spcPts val="600"/>
              </a:spcAft>
            </a:pPr>
            <a:r>
              <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rPr>
              <a:t>当我们遇到消极情绪的时候，适当地转移注意力，换个环境，换个心情，可以帮助我们调节消极情绪，走出困惑。画画、看书、爬山、旅游等，都是不错的转移注意力的选择。</a:t>
            </a:r>
            <a:endPar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cxnSp>
        <p:nvCxnSpPr>
          <p:cNvPr id="26" name="直接连接符 25"/>
          <p:cNvCxnSpPr/>
          <p:nvPr/>
        </p:nvCxnSpPr>
        <p:spPr>
          <a:xfrm>
            <a:off x="4302760" y="1300295"/>
            <a:ext cx="502920" cy="0"/>
          </a:xfrm>
          <a:prstGeom prst="line">
            <a:avLst/>
          </a:prstGeom>
          <a:ln w="28575">
            <a:solidFill>
              <a:srgbClr val="FACD89"/>
            </a:solidFill>
          </a:ln>
        </p:spPr>
        <p:style>
          <a:lnRef idx="1">
            <a:schemeClr val="accent1"/>
          </a:lnRef>
          <a:fillRef idx="0">
            <a:schemeClr val="accent1"/>
          </a:fillRef>
          <a:effectRef idx="0">
            <a:schemeClr val="accent1"/>
          </a:effectRef>
          <a:fontRef idx="minor">
            <a:schemeClr val="tx1"/>
          </a:fontRef>
        </p:style>
      </p:cxnSp>
      <p:sp>
        <p:nvSpPr>
          <p:cNvPr id="27" name="文本框 26"/>
          <p:cNvSpPr txBox="1"/>
          <p:nvPr/>
        </p:nvSpPr>
        <p:spPr>
          <a:xfrm>
            <a:off x="3106831" y="932402"/>
            <a:ext cx="2941983" cy="368300"/>
          </a:xfrm>
          <a:prstGeom prst="rect">
            <a:avLst/>
          </a:prstGeom>
          <a:noFill/>
        </p:spPr>
        <p:txBody>
          <a:bodyPr wrap="square" rtlCol="0">
            <a:spAutoFit/>
          </a:bodyPr>
          <a:lstStyle/>
          <a:p>
            <a:pPr algn="ctr"/>
            <a:r>
              <a:rPr lang="zh-CN" altLang="en-US" dirty="0">
                <a:solidFill>
                  <a:schemeClr val="tx1">
                    <a:lumMod val="75000"/>
                    <a:lumOff val="25000"/>
                  </a:schemeClr>
                </a:solidFill>
                <a:latin typeface="宋体" panose="02010600030101010101" pitchFamily="2" charset="-122"/>
                <a:ea typeface="宋体" panose="02010600030101010101" pitchFamily="2" charset="-122"/>
              </a:rPr>
              <a:t>（一）注意力转移法</a:t>
            </a:r>
            <a:endParaRPr lang="zh-CN" altLang="en-US" dirty="0">
              <a:solidFill>
                <a:schemeClr val="tx1">
                  <a:lumMod val="75000"/>
                  <a:lumOff val="25000"/>
                </a:schemeClr>
              </a:solidFill>
              <a:latin typeface="宋体" panose="02010600030101010101" pitchFamily="2" charset="-122"/>
              <a:ea typeface="宋体" panose="02010600030101010101" pitchFamily="2" charset="-122"/>
            </a:endParaRPr>
          </a:p>
        </p:txBody>
      </p:sp>
      <p:pic>
        <p:nvPicPr>
          <p:cNvPr id="3" name="图片 2"/>
          <p:cNvPicPr>
            <a:picLocks noChangeAspect="1"/>
          </p:cNvPicPr>
          <p:nvPr/>
        </p:nvPicPr>
        <p:blipFill>
          <a:blip r:embed="rId1"/>
          <a:stretch>
            <a:fillRect/>
          </a:stretch>
        </p:blipFill>
        <p:spPr>
          <a:xfrm>
            <a:off x="831215" y="2541905"/>
            <a:ext cx="1321435" cy="1025525"/>
          </a:xfrm>
          <a:prstGeom prst="rect">
            <a:avLst/>
          </a:prstGeom>
        </p:spPr>
      </p:pic>
      <p:pic>
        <p:nvPicPr>
          <p:cNvPr id="4" name="图片 3"/>
          <p:cNvPicPr>
            <a:picLocks noChangeAspect="1"/>
          </p:cNvPicPr>
          <p:nvPr/>
        </p:nvPicPr>
        <p:blipFill>
          <a:blip r:embed="rId2"/>
          <a:stretch>
            <a:fillRect/>
          </a:stretch>
        </p:blipFill>
        <p:spPr>
          <a:xfrm>
            <a:off x="3995420" y="2542540"/>
            <a:ext cx="1116965" cy="1024890"/>
          </a:xfrm>
          <a:prstGeom prst="rect">
            <a:avLst/>
          </a:prstGeom>
        </p:spPr>
      </p:pic>
      <p:pic>
        <p:nvPicPr>
          <p:cNvPr id="15" name="图片 14"/>
          <p:cNvPicPr>
            <a:picLocks noChangeAspect="1"/>
          </p:cNvPicPr>
          <p:nvPr/>
        </p:nvPicPr>
        <p:blipFill>
          <a:blip r:embed="rId3"/>
          <a:stretch>
            <a:fillRect/>
          </a:stretch>
        </p:blipFill>
        <p:spPr>
          <a:xfrm>
            <a:off x="6971665" y="2542540"/>
            <a:ext cx="1297940" cy="975995"/>
          </a:xfrm>
          <a:prstGeom prst="rect">
            <a:avLst/>
          </a:prstGeom>
        </p:spPr>
      </p:pic>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0" y="450"/>
            <a:ext cx="9144000" cy="5143500"/>
          </a:xfrm>
          <a:prstGeom prst="rect">
            <a:avLst/>
          </a:prstGeom>
          <a:solidFill>
            <a:srgbClr val="FACD89">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pic>
        <p:nvPicPr>
          <p:cNvPr id="3" name="图片 2"/>
          <p:cNvPicPr>
            <a:picLocks noChangeAspect="1"/>
          </p:cNvPicPr>
          <p:nvPr/>
        </p:nvPicPr>
        <p:blipFill rotWithShape="1">
          <a:blip r:embed="rId1">
            <a:extLst>
              <a:ext uri="{28A0092B-C50C-407E-A947-70E740481C1C}">
                <a14:useLocalDpi xmlns:a14="http://schemas.microsoft.com/office/drawing/2010/main" val="0"/>
              </a:ext>
            </a:extLst>
          </a:blip>
          <a:srcRect t="15178" b="16608"/>
          <a:stretch>
            <a:fillRect/>
          </a:stretch>
        </p:blipFill>
        <p:spPr>
          <a:xfrm>
            <a:off x="1302342" y="569712"/>
            <a:ext cx="6555925" cy="4002738"/>
          </a:xfrm>
          <a:prstGeom prst="rect">
            <a:avLst/>
          </a:prstGeom>
        </p:spPr>
      </p:pic>
      <p:sp>
        <p:nvSpPr>
          <p:cNvPr id="29" name="文本框 28"/>
          <p:cNvSpPr txBox="1"/>
          <p:nvPr/>
        </p:nvSpPr>
        <p:spPr>
          <a:xfrm>
            <a:off x="2559480" y="1943506"/>
            <a:ext cx="4042184" cy="1106805"/>
          </a:xfrm>
          <a:prstGeom prst="rect">
            <a:avLst/>
          </a:prstGeom>
          <a:noFill/>
        </p:spPr>
        <p:txBody>
          <a:bodyPr wrap="square" rtlCol="0">
            <a:spAutoFit/>
          </a:bodyPr>
          <a:lstStyle/>
          <a:p>
            <a:pPr algn="ctr"/>
            <a:r>
              <a:rPr lang="zh-CN" altLang="en-US" sz="6600" dirty="0">
                <a:solidFill>
                  <a:schemeClr val="tx1">
                    <a:lumMod val="75000"/>
                    <a:lumOff val="25000"/>
                  </a:schemeClr>
                </a:solidFill>
                <a:latin typeface="宋体" panose="02010600030101010101" pitchFamily="2" charset="-122"/>
                <a:ea typeface="宋体" panose="02010600030101010101" pitchFamily="2" charset="-122"/>
              </a:rPr>
              <a:t>谢谢观看</a:t>
            </a:r>
            <a:endParaRPr lang="zh-CN" altLang="en-US" sz="6600" dirty="0">
              <a:solidFill>
                <a:schemeClr val="tx1">
                  <a:lumMod val="75000"/>
                  <a:lumOff val="25000"/>
                </a:schemeClr>
              </a:solidFill>
              <a:latin typeface="宋体" panose="02010600030101010101" pitchFamily="2" charset="-122"/>
              <a:ea typeface="宋体" panose="02010600030101010101" pitchFamily="2" charset="-122"/>
            </a:endParaRPr>
          </a:p>
        </p:txBody>
      </p:sp>
      <p:sp>
        <p:nvSpPr>
          <p:cNvPr id="4" name="椭圆 3"/>
          <p:cNvSpPr/>
          <p:nvPr/>
        </p:nvSpPr>
        <p:spPr>
          <a:xfrm>
            <a:off x="7858267" y="274770"/>
            <a:ext cx="1668780" cy="1668780"/>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5" name="椭圆 34"/>
          <p:cNvSpPr/>
          <p:nvPr/>
        </p:nvSpPr>
        <p:spPr>
          <a:xfrm>
            <a:off x="451343" y="3669479"/>
            <a:ext cx="1042369" cy="1042369"/>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6" name="椭圆 35"/>
          <p:cNvSpPr/>
          <p:nvPr/>
        </p:nvSpPr>
        <p:spPr>
          <a:xfrm>
            <a:off x="561856" y="1122462"/>
            <a:ext cx="592575" cy="592575"/>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7" name="椭圆 36"/>
          <p:cNvSpPr/>
          <p:nvPr/>
        </p:nvSpPr>
        <p:spPr>
          <a:xfrm>
            <a:off x="7650288" y="3477895"/>
            <a:ext cx="487872" cy="487872"/>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1000"/>
                                        <p:tgtEl>
                                          <p:spTgt spid="29"/>
                                        </p:tgtEl>
                                      </p:cBhvr>
                                    </p:animEffect>
                                    <p:anim calcmode="lin" valueType="num">
                                      <p:cBhvr>
                                        <p:cTn id="8" dur="1000" fill="hold"/>
                                        <p:tgtEl>
                                          <p:spTgt spid="29"/>
                                        </p:tgtEl>
                                        <p:attrNameLst>
                                          <p:attrName>ppt_x</p:attrName>
                                        </p:attrNameLst>
                                      </p:cBhvr>
                                      <p:tavLst>
                                        <p:tav tm="0">
                                          <p:val>
                                            <p:strVal val="#ppt_x"/>
                                          </p:val>
                                        </p:tav>
                                        <p:tav tm="100000">
                                          <p:val>
                                            <p:strVal val="#ppt_x"/>
                                          </p:val>
                                        </p:tav>
                                      </p:tavLst>
                                    </p:anim>
                                    <p:anim calcmode="lin" valueType="num">
                                      <p:cBhvr>
                                        <p:cTn id="9"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0" y="450"/>
            <a:ext cx="9144000" cy="5143500"/>
          </a:xfrm>
          <a:prstGeom prst="rect">
            <a:avLst/>
          </a:prstGeom>
          <a:solidFill>
            <a:srgbClr val="FACD89">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pic>
        <p:nvPicPr>
          <p:cNvPr id="3" name="图片 2"/>
          <p:cNvPicPr>
            <a:picLocks noChangeAspect="1"/>
          </p:cNvPicPr>
          <p:nvPr/>
        </p:nvPicPr>
        <p:blipFill rotWithShape="1">
          <a:blip r:embed="rId1">
            <a:extLst>
              <a:ext uri="{28A0092B-C50C-407E-A947-70E740481C1C}">
                <a14:useLocalDpi xmlns:a14="http://schemas.microsoft.com/office/drawing/2010/main" val="0"/>
              </a:ext>
            </a:extLst>
          </a:blip>
          <a:srcRect t="15178" b="16608"/>
          <a:stretch>
            <a:fillRect/>
          </a:stretch>
        </p:blipFill>
        <p:spPr>
          <a:xfrm>
            <a:off x="1302342" y="569712"/>
            <a:ext cx="6555925" cy="4002738"/>
          </a:xfrm>
          <a:prstGeom prst="rect">
            <a:avLst/>
          </a:prstGeom>
        </p:spPr>
      </p:pic>
      <p:sp>
        <p:nvSpPr>
          <p:cNvPr id="27" name="文本框 26"/>
          <p:cNvSpPr txBox="1"/>
          <p:nvPr/>
        </p:nvSpPr>
        <p:spPr>
          <a:xfrm>
            <a:off x="2875840" y="1258320"/>
            <a:ext cx="3408830" cy="829945"/>
          </a:xfrm>
          <a:prstGeom prst="rect">
            <a:avLst/>
          </a:prstGeom>
          <a:noFill/>
        </p:spPr>
        <p:txBody>
          <a:bodyPr wrap="square" rtlCol="0">
            <a:spAutoFit/>
          </a:bodyPr>
          <a:lstStyle/>
          <a:p>
            <a:pPr algn="ctr">
              <a:lnSpc>
                <a:spcPct val="150000"/>
              </a:lnSpc>
            </a:pPr>
            <a:r>
              <a:rPr lang="en-US" altLang="zh-CN" sz="3200" dirty="0">
                <a:solidFill>
                  <a:schemeClr val="tx1">
                    <a:lumMod val="75000"/>
                    <a:lumOff val="25000"/>
                  </a:schemeClr>
                </a:solidFill>
                <a:latin typeface="宋体" panose="02010600030101010101" pitchFamily="2" charset="-122"/>
                <a:ea typeface="宋体" panose="02010600030101010101" pitchFamily="2" charset="-122"/>
              </a:rPr>
              <a:t>01</a:t>
            </a:r>
            <a:endParaRPr lang="zh-CN" altLang="en-US" sz="3200" dirty="0">
              <a:solidFill>
                <a:schemeClr val="tx1">
                  <a:lumMod val="75000"/>
                  <a:lumOff val="25000"/>
                </a:schemeClr>
              </a:solidFill>
              <a:latin typeface="宋体" panose="02010600030101010101" pitchFamily="2" charset="-122"/>
              <a:ea typeface="宋体" panose="02010600030101010101" pitchFamily="2" charset="-122"/>
              <a:cs typeface="宋体" panose="02010600030101010101" pitchFamily="2" charset="-122"/>
            </a:endParaRPr>
          </a:p>
        </p:txBody>
      </p:sp>
      <p:sp>
        <p:nvSpPr>
          <p:cNvPr id="29" name="文本框 28"/>
          <p:cNvSpPr txBox="1"/>
          <p:nvPr/>
        </p:nvSpPr>
        <p:spPr>
          <a:xfrm>
            <a:off x="2399679" y="2599505"/>
            <a:ext cx="4361471" cy="714375"/>
          </a:xfrm>
          <a:prstGeom prst="rect">
            <a:avLst/>
          </a:prstGeom>
          <a:noFill/>
        </p:spPr>
        <p:txBody>
          <a:bodyPr wrap="square" rtlCol="0">
            <a:spAutoFit/>
          </a:bodyPr>
          <a:lstStyle/>
          <a:p>
            <a:pPr algn="ctr"/>
            <a:r>
              <a:rPr lang="zh-CN" altLang="en-US" sz="4050" dirty="0">
                <a:solidFill>
                  <a:schemeClr val="tx1">
                    <a:lumMod val="75000"/>
                    <a:lumOff val="25000"/>
                  </a:schemeClr>
                </a:solidFill>
                <a:latin typeface="宋体" panose="02010600030101010101" pitchFamily="2" charset="-122"/>
                <a:ea typeface="宋体" panose="02010600030101010101" pitchFamily="2" charset="-122"/>
              </a:rPr>
              <a:t>正确认识自己</a:t>
            </a:r>
            <a:endParaRPr lang="zh-CN" altLang="en-US" sz="4050" dirty="0">
              <a:solidFill>
                <a:schemeClr val="tx1">
                  <a:lumMod val="75000"/>
                  <a:lumOff val="25000"/>
                </a:schemeClr>
              </a:solidFill>
              <a:latin typeface="宋体" panose="02010600030101010101" pitchFamily="2" charset="-122"/>
              <a:ea typeface="宋体" panose="02010600030101010101" pitchFamily="2" charset="-122"/>
            </a:endParaRPr>
          </a:p>
        </p:txBody>
      </p:sp>
      <p:sp>
        <p:nvSpPr>
          <p:cNvPr id="4" name="椭圆 3"/>
          <p:cNvSpPr/>
          <p:nvPr/>
        </p:nvSpPr>
        <p:spPr>
          <a:xfrm>
            <a:off x="7858267" y="274770"/>
            <a:ext cx="1668780" cy="1668780"/>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5" name="椭圆 34"/>
          <p:cNvSpPr/>
          <p:nvPr/>
        </p:nvSpPr>
        <p:spPr>
          <a:xfrm>
            <a:off x="451343" y="3669479"/>
            <a:ext cx="1042369" cy="1042369"/>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6" name="椭圆 35"/>
          <p:cNvSpPr/>
          <p:nvPr/>
        </p:nvSpPr>
        <p:spPr>
          <a:xfrm>
            <a:off x="561856" y="1122462"/>
            <a:ext cx="592575" cy="592575"/>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7" name="椭圆 36"/>
          <p:cNvSpPr/>
          <p:nvPr/>
        </p:nvSpPr>
        <p:spPr>
          <a:xfrm>
            <a:off x="7650288" y="3477895"/>
            <a:ext cx="487872" cy="487872"/>
          </a:xfrm>
          <a:prstGeom prst="ellipse">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1000"/>
                                        <p:tgtEl>
                                          <p:spTgt spid="27"/>
                                        </p:tgtEl>
                                      </p:cBhvr>
                                    </p:animEffect>
                                    <p:anim calcmode="lin" valueType="num">
                                      <p:cBhvr>
                                        <p:cTn id="8" dur="1000" fill="hold"/>
                                        <p:tgtEl>
                                          <p:spTgt spid="27"/>
                                        </p:tgtEl>
                                        <p:attrNameLst>
                                          <p:attrName>ppt_x</p:attrName>
                                        </p:attrNameLst>
                                      </p:cBhvr>
                                      <p:tavLst>
                                        <p:tav tm="0">
                                          <p:val>
                                            <p:strVal val="#ppt_x"/>
                                          </p:val>
                                        </p:tav>
                                        <p:tav tm="100000">
                                          <p:val>
                                            <p:strVal val="#ppt_x"/>
                                          </p:val>
                                        </p:tav>
                                      </p:tavLst>
                                    </p:anim>
                                    <p:anim calcmode="lin" valueType="num">
                                      <p:cBhvr>
                                        <p:cTn id="9"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9"/>
                                        </p:tgtEl>
                                        <p:attrNameLst>
                                          <p:attrName>style.visibility</p:attrName>
                                        </p:attrNameLst>
                                      </p:cBhvr>
                                      <p:to>
                                        <p:strVal val="visible"/>
                                      </p:to>
                                    </p:set>
                                    <p:animEffect transition="in" filter="fade">
                                      <p:cBhvr>
                                        <p:cTn id="14" dur="1000"/>
                                        <p:tgtEl>
                                          <p:spTgt spid="29"/>
                                        </p:tgtEl>
                                      </p:cBhvr>
                                    </p:animEffect>
                                    <p:anim calcmode="lin" valueType="num">
                                      <p:cBhvr>
                                        <p:cTn id="15" dur="1000" fill="hold"/>
                                        <p:tgtEl>
                                          <p:spTgt spid="29"/>
                                        </p:tgtEl>
                                        <p:attrNameLst>
                                          <p:attrName>ppt_x</p:attrName>
                                        </p:attrNameLst>
                                      </p:cBhvr>
                                      <p:tavLst>
                                        <p:tav tm="0">
                                          <p:val>
                                            <p:strVal val="#ppt_x"/>
                                          </p:val>
                                        </p:tav>
                                        <p:tav tm="100000">
                                          <p:val>
                                            <p:strVal val="#ppt_x"/>
                                          </p:val>
                                        </p:tav>
                                      </p:tavLst>
                                    </p:anim>
                                    <p:anim calcmode="lin" valueType="num">
                                      <p:cBhvr>
                                        <p:cTn id="16"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文本框 16"/>
          <p:cNvSpPr txBox="1"/>
          <p:nvPr/>
        </p:nvSpPr>
        <p:spPr>
          <a:xfrm>
            <a:off x="755375" y="450"/>
            <a:ext cx="2941983" cy="368300"/>
          </a:xfrm>
          <a:prstGeom prst="rect">
            <a:avLst/>
          </a:prstGeom>
          <a:noFill/>
        </p:spPr>
        <p:txBody>
          <a:bodyPr wrap="square" rtlCol="0">
            <a:spAutoFit/>
          </a:bodyPr>
          <a:lstStyle/>
          <a:p>
            <a:pPr algn="ctr"/>
            <a:r>
              <a:rPr lang="zh-CN" altLang="en-US" dirty="0">
                <a:solidFill>
                  <a:schemeClr val="tx1">
                    <a:lumMod val="75000"/>
                    <a:lumOff val="25000"/>
                  </a:schemeClr>
                </a:solidFill>
                <a:latin typeface="宋体" panose="02010600030101010101" pitchFamily="2" charset="-122"/>
                <a:ea typeface="宋体" panose="02010600030101010101" pitchFamily="2" charset="-122"/>
              </a:rPr>
              <a:t>一、兴趣是最好的老师</a:t>
            </a:r>
            <a:endParaRPr lang="zh-CN" altLang="en-US" dirty="0">
              <a:solidFill>
                <a:schemeClr val="tx1">
                  <a:lumMod val="75000"/>
                  <a:lumOff val="25000"/>
                </a:schemeClr>
              </a:solidFill>
              <a:latin typeface="宋体" panose="02010600030101010101" pitchFamily="2" charset="-122"/>
              <a:ea typeface="宋体" panose="02010600030101010101" pitchFamily="2" charset="-122"/>
            </a:endParaRPr>
          </a:p>
        </p:txBody>
      </p:sp>
      <p:sp>
        <p:nvSpPr>
          <p:cNvPr id="2" name="矩形 1"/>
          <p:cNvSpPr/>
          <p:nvPr/>
        </p:nvSpPr>
        <p:spPr>
          <a:xfrm>
            <a:off x="3488636" y="214201"/>
            <a:ext cx="5655365" cy="34289"/>
          </a:xfrm>
          <a:prstGeom prst="rect">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 name="矩形 6"/>
          <p:cNvSpPr/>
          <p:nvPr/>
        </p:nvSpPr>
        <p:spPr>
          <a:xfrm>
            <a:off x="336550" y="567690"/>
            <a:ext cx="4467860" cy="4140200"/>
          </a:xfrm>
          <a:prstGeom prst="rect">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 name="矩形 8"/>
          <p:cNvSpPr/>
          <p:nvPr/>
        </p:nvSpPr>
        <p:spPr>
          <a:xfrm>
            <a:off x="336550" y="567690"/>
            <a:ext cx="4467860" cy="3861435"/>
          </a:xfrm>
          <a:prstGeom prst="rect">
            <a:avLst/>
          </a:prstGeom>
        </p:spPr>
        <p:txBody>
          <a:bodyPr wrap="square">
            <a:spAutoFit/>
          </a:bodyPr>
          <a:lstStyle/>
          <a:p>
            <a:pPr algn="l">
              <a:lnSpc>
                <a:spcPct val="150000"/>
              </a:lnSpc>
              <a:spcAft>
                <a:spcPts val="600"/>
              </a:spcAft>
            </a:pPr>
            <a:r>
              <a:rPr lang="zh-CN" altLang="en-US" sz="1600" b="1" dirty="0">
                <a:solidFill>
                  <a:schemeClr val="tx1"/>
                </a:solidFill>
                <a:latin typeface="宋体" panose="02010600030101010101" pitchFamily="2" charset="-122"/>
                <a:ea typeface="宋体" panose="02010600030101010101" pitchFamily="2" charset="-122"/>
                <a:cs typeface="宋体" panose="02010600030101010101" pitchFamily="2" charset="-122"/>
              </a:rPr>
              <a:t>（一）兴趣与职业</a:t>
            </a:r>
            <a:endParaRPr lang="zh-CN" altLang="en-US" sz="1600" b="1" dirty="0">
              <a:solidFill>
                <a:schemeClr val="tx1"/>
              </a:solidFill>
              <a:latin typeface="宋体" panose="02010600030101010101" pitchFamily="2" charset="-122"/>
              <a:ea typeface="宋体" panose="02010600030101010101" pitchFamily="2" charset="-122"/>
              <a:cs typeface="宋体" panose="02010600030101010101" pitchFamily="2" charset="-122"/>
            </a:endParaRPr>
          </a:p>
          <a:p>
            <a:pPr algn="l">
              <a:lnSpc>
                <a:spcPct val="150000"/>
              </a:lnSpc>
              <a:spcAft>
                <a:spcPts val="600"/>
              </a:spcAft>
            </a:pPr>
            <a:r>
              <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rPr>
              <a:t>所谓兴趣，是指一个人力求认识某种事物或爱好某种活动的心理倾向，这种心理倾向与一定的情感相联系。中职生如果能根据自己的兴趣确定职业目标，个人的主动性就能得到充分发挥。职业兴趣是一个人在探究某种职业或者从事某种职业活动时所表现出的特殊个性倾向，它使个人对某种职业给予优先的注意，并具有向往的情感。只要不断培养自己的职业兴趣，就能够让自己在从事这一职业的过程中获得更多的愉悦。</a:t>
            </a:r>
            <a:endPar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pic>
        <p:nvPicPr>
          <p:cNvPr id="3" name="图片 2"/>
          <p:cNvPicPr>
            <a:picLocks noChangeAspect="1"/>
          </p:cNvPicPr>
          <p:nvPr/>
        </p:nvPicPr>
        <p:blipFill>
          <a:blip r:embed="rId1"/>
          <a:stretch>
            <a:fillRect/>
          </a:stretch>
        </p:blipFill>
        <p:spPr>
          <a:xfrm>
            <a:off x="5038090" y="960120"/>
            <a:ext cx="3811270" cy="3245485"/>
          </a:xfrm>
          <a:prstGeom prst="rect">
            <a:avLst/>
          </a:prstGeom>
        </p:spPr>
      </p:pic>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1000"/>
                                        <p:tgtEl>
                                          <p:spTgt spid="9"/>
                                        </p:tgtEl>
                                      </p:cBhvr>
                                    </p:animEffect>
                                    <p:anim calcmode="lin" valueType="num">
                                      <p:cBhvr>
                                        <p:cTn id="11" dur="1000" fill="hold"/>
                                        <p:tgtEl>
                                          <p:spTgt spid="9"/>
                                        </p:tgtEl>
                                        <p:attrNameLst>
                                          <p:attrName>ppt_x</p:attrName>
                                        </p:attrNameLst>
                                      </p:cBhvr>
                                      <p:tavLst>
                                        <p:tav tm="0">
                                          <p:val>
                                            <p:strVal val="#ppt_x"/>
                                          </p:val>
                                        </p:tav>
                                        <p:tav tm="100000">
                                          <p:val>
                                            <p:strVal val="#ppt_x"/>
                                          </p:val>
                                        </p:tav>
                                      </p:tavLst>
                                    </p:anim>
                                    <p:anim calcmode="lin" valueType="num">
                                      <p:cBhvr>
                                        <p:cTn id="12"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文本框 16"/>
          <p:cNvSpPr txBox="1"/>
          <p:nvPr/>
        </p:nvSpPr>
        <p:spPr>
          <a:xfrm>
            <a:off x="755375" y="450"/>
            <a:ext cx="2941983" cy="368300"/>
          </a:xfrm>
          <a:prstGeom prst="rect">
            <a:avLst/>
          </a:prstGeom>
          <a:noFill/>
        </p:spPr>
        <p:txBody>
          <a:bodyPr wrap="square" rtlCol="0">
            <a:spAutoFit/>
          </a:bodyPr>
          <a:lstStyle/>
          <a:p>
            <a:pPr algn="ctr"/>
            <a:r>
              <a:rPr lang="zh-CN" altLang="en-US" dirty="0">
                <a:solidFill>
                  <a:schemeClr val="tx1">
                    <a:lumMod val="75000"/>
                    <a:lumOff val="25000"/>
                  </a:schemeClr>
                </a:solidFill>
                <a:latin typeface="宋体" panose="02010600030101010101" pitchFamily="2" charset="-122"/>
                <a:ea typeface="宋体" panose="02010600030101010101" pitchFamily="2" charset="-122"/>
              </a:rPr>
              <a:t>一、兴趣是最好的老师</a:t>
            </a:r>
            <a:endParaRPr lang="zh-CN" altLang="en-US" dirty="0">
              <a:solidFill>
                <a:schemeClr val="tx1">
                  <a:lumMod val="75000"/>
                  <a:lumOff val="25000"/>
                </a:schemeClr>
              </a:solidFill>
              <a:latin typeface="宋体" panose="02010600030101010101" pitchFamily="2" charset="-122"/>
              <a:ea typeface="宋体" panose="02010600030101010101" pitchFamily="2" charset="-122"/>
            </a:endParaRPr>
          </a:p>
        </p:txBody>
      </p:sp>
      <p:sp>
        <p:nvSpPr>
          <p:cNvPr id="2" name="矩形 1"/>
          <p:cNvSpPr/>
          <p:nvPr/>
        </p:nvSpPr>
        <p:spPr>
          <a:xfrm>
            <a:off x="3488636" y="214201"/>
            <a:ext cx="5655365" cy="34289"/>
          </a:xfrm>
          <a:prstGeom prst="rect">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 name="矩形 6"/>
          <p:cNvSpPr/>
          <p:nvPr/>
        </p:nvSpPr>
        <p:spPr>
          <a:xfrm>
            <a:off x="336550" y="567690"/>
            <a:ext cx="4690110" cy="4304030"/>
          </a:xfrm>
          <a:prstGeom prst="rect">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 name="矩形 8"/>
          <p:cNvSpPr/>
          <p:nvPr/>
        </p:nvSpPr>
        <p:spPr>
          <a:xfrm>
            <a:off x="336550" y="641350"/>
            <a:ext cx="4690110" cy="4231005"/>
          </a:xfrm>
          <a:prstGeom prst="rect">
            <a:avLst/>
          </a:prstGeom>
        </p:spPr>
        <p:txBody>
          <a:bodyPr wrap="square">
            <a:spAutoFit/>
          </a:bodyPr>
          <a:lstStyle/>
          <a:p>
            <a:pPr algn="l">
              <a:lnSpc>
                <a:spcPct val="150000"/>
              </a:lnSpc>
              <a:spcAft>
                <a:spcPts val="600"/>
              </a:spcAft>
            </a:pPr>
            <a:r>
              <a:rPr lang="zh-CN" altLang="en-US" sz="1600" b="1" dirty="0">
                <a:solidFill>
                  <a:schemeClr val="tx1"/>
                </a:solidFill>
                <a:latin typeface="宋体" panose="02010600030101010101" pitchFamily="2" charset="-122"/>
                <a:ea typeface="宋体" panose="02010600030101010101" pitchFamily="2" charset="-122"/>
                <a:cs typeface="宋体" panose="02010600030101010101" pitchFamily="2" charset="-122"/>
              </a:rPr>
              <a:t>（二）职业兴趣的培养</a:t>
            </a:r>
            <a:endParaRPr lang="zh-CN" altLang="en-US" sz="1600" b="1" dirty="0">
              <a:solidFill>
                <a:schemeClr val="tx1"/>
              </a:solidFill>
              <a:latin typeface="宋体" panose="02010600030101010101" pitchFamily="2" charset="-122"/>
              <a:ea typeface="宋体" panose="02010600030101010101" pitchFamily="2" charset="-122"/>
              <a:cs typeface="宋体" panose="02010600030101010101" pitchFamily="2" charset="-122"/>
            </a:endParaRPr>
          </a:p>
          <a:p>
            <a:pPr algn="l">
              <a:lnSpc>
                <a:spcPct val="150000"/>
              </a:lnSpc>
              <a:spcAft>
                <a:spcPts val="600"/>
              </a:spcAft>
            </a:pPr>
            <a:r>
              <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rPr>
              <a:t>职业兴趣是人们通过参与某种自己感兴趣的职业而体验到心理上的满足后产生的长期心理感受。中职生起初可能对许多职业都有兴趣，但这种兴趣往往是短暂的、多变的，随着对职业认识的深入，职业的中心兴趣会逐步形成，进而对从事某项职业十分向往，并希望体验到快乐，这就是比较稳定的职业兴趣。当然，在现实生活中，由于种种因素的限制，我们所选择的职业未必如自己所愿。遇到这种情况，我们应当积极采取多种途径和方法，发现所选职业的价值，努力培养自己对所选职业的兴趣。</a:t>
            </a:r>
            <a:endPar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pic>
        <p:nvPicPr>
          <p:cNvPr id="4" name="图片 3"/>
          <p:cNvPicPr>
            <a:picLocks noChangeAspect="1"/>
          </p:cNvPicPr>
          <p:nvPr/>
        </p:nvPicPr>
        <p:blipFill>
          <a:blip r:embed="rId1"/>
          <a:stretch>
            <a:fillRect/>
          </a:stretch>
        </p:blipFill>
        <p:spPr>
          <a:xfrm>
            <a:off x="5178425" y="1122045"/>
            <a:ext cx="3778885" cy="3194685"/>
          </a:xfrm>
          <a:prstGeom prst="rect">
            <a:avLst/>
          </a:prstGeom>
        </p:spPr>
      </p:pic>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1000"/>
                                        <p:tgtEl>
                                          <p:spTgt spid="9"/>
                                        </p:tgtEl>
                                      </p:cBhvr>
                                    </p:animEffect>
                                    <p:anim calcmode="lin" valueType="num">
                                      <p:cBhvr>
                                        <p:cTn id="11" dur="1000" fill="hold"/>
                                        <p:tgtEl>
                                          <p:spTgt spid="9"/>
                                        </p:tgtEl>
                                        <p:attrNameLst>
                                          <p:attrName>ppt_x</p:attrName>
                                        </p:attrNameLst>
                                      </p:cBhvr>
                                      <p:tavLst>
                                        <p:tav tm="0">
                                          <p:val>
                                            <p:strVal val="#ppt_x"/>
                                          </p:val>
                                        </p:tav>
                                        <p:tav tm="100000">
                                          <p:val>
                                            <p:strVal val="#ppt_x"/>
                                          </p:val>
                                        </p:tav>
                                      </p:tavLst>
                                    </p:anim>
                                    <p:anim calcmode="lin" valueType="num">
                                      <p:cBhvr>
                                        <p:cTn id="12"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文本框 16"/>
          <p:cNvSpPr txBox="1"/>
          <p:nvPr/>
        </p:nvSpPr>
        <p:spPr>
          <a:xfrm>
            <a:off x="755375" y="450"/>
            <a:ext cx="2941983" cy="368300"/>
          </a:xfrm>
          <a:prstGeom prst="rect">
            <a:avLst/>
          </a:prstGeom>
          <a:noFill/>
        </p:spPr>
        <p:txBody>
          <a:bodyPr wrap="square" rtlCol="0">
            <a:spAutoFit/>
          </a:bodyPr>
          <a:lstStyle/>
          <a:p>
            <a:pPr algn="ctr"/>
            <a:r>
              <a:rPr lang="zh-CN" altLang="en-US" dirty="0">
                <a:solidFill>
                  <a:schemeClr val="tx1">
                    <a:lumMod val="75000"/>
                    <a:lumOff val="25000"/>
                  </a:schemeClr>
                </a:solidFill>
                <a:latin typeface="宋体" panose="02010600030101010101" pitchFamily="2" charset="-122"/>
                <a:ea typeface="宋体" panose="02010600030101010101" pitchFamily="2" charset="-122"/>
              </a:rPr>
              <a:t>二、性格分析与调适</a:t>
            </a:r>
            <a:endParaRPr lang="zh-CN" altLang="en-US" dirty="0">
              <a:solidFill>
                <a:schemeClr val="tx1">
                  <a:lumMod val="75000"/>
                  <a:lumOff val="25000"/>
                </a:schemeClr>
              </a:solidFill>
              <a:latin typeface="宋体" panose="02010600030101010101" pitchFamily="2" charset="-122"/>
              <a:ea typeface="宋体" panose="02010600030101010101" pitchFamily="2" charset="-122"/>
            </a:endParaRPr>
          </a:p>
        </p:txBody>
      </p:sp>
      <p:sp>
        <p:nvSpPr>
          <p:cNvPr id="2" name="矩形 1"/>
          <p:cNvSpPr/>
          <p:nvPr/>
        </p:nvSpPr>
        <p:spPr>
          <a:xfrm>
            <a:off x="3488636" y="214201"/>
            <a:ext cx="5655365" cy="34289"/>
          </a:xfrm>
          <a:prstGeom prst="rect">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8" name="文本框 17"/>
          <p:cNvSpPr txBox="1"/>
          <p:nvPr/>
        </p:nvSpPr>
        <p:spPr>
          <a:xfrm>
            <a:off x="7591482" y="888708"/>
            <a:ext cx="1230630" cy="598805"/>
          </a:xfrm>
          <a:prstGeom prst="rect">
            <a:avLst/>
          </a:prstGeom>
          <a:solidFill>
            <a:srgbClr val="FACD89"/>
          </a:solidFill>
        </p:spPr>
        <p:txBody>
          <a:bodyPr wrap="none" rtlCol="0">
            <a:spAutoFit/>
          </a:bodyPr>
          <a:lstStyle/>
          <a:p>
            <a:r>
              <a:rPr lang="en-US" altLang="zh-CN" sz="3300" dirty="0">
                <a:solidFill>
                  <a:schemeClr val="bg1"/>
                </a:solidFill>
                <a:latin typeface="宋体" panose="02010600030101010101" pitchFamily="2" charset="-122"/>
                <a:ea typeface="宋体" panose="02010600030101010101" pitchFamily="2" charset="-122"/>
                <a:cs typeface="宋体" panose="02010600030101010101" pitchFamily="2" charset="-122"/>
              </a:rPr>
              <a:t>   02   </a:t>
            </a:r>
            <a:endParaRPr lang="zh-CN" altLang="en-US" sz="3300" dirty="0">
              <a:solidFill>
                <a:schemeClr val="bg1"/>
              </a:solidFill>
              <a:latin typeface="宋体" panose="02010600030101010101" pitchFamily="2" charset="-122"/>
              <a:ea typeface="宋体" panose="02010600030101010101" pitchFamily="2" charset="-122"/>
              <a:cs typeface="宋体" panose="02010600030101010101" pitchFamily="2" charset="-122"/>
            </a:endParaRPr>
          </a:p>
        </p:txBody>
      </p:sp>
      <p:sp>
        <p:nvSpPr>
          <p:cNvPr id="19" name="任意多边形: 形状 18"/>
          <p:cNvSpPr/>
          <p:nvPr/>
        </p:nvSpPr>
        <p:spPr>
          <a:xfrm>
            <a:off x="4643650" y="1465789"/>
            <a:ext cx="4233041" cy="2963917"/>
          </a:xfrm>
          <a:custGeom>
            <a:avLst/>
            <a:gdLst>
              <a:gd name="connsiteX0" fmla="*/ 118241 w 5644055"/>
              <a:gd name="connsiteY0" fmla="*/ 107731 h 3951889"/>
              <a:gd name="connsiteX1" fmla="*/ 118241 w 5644055"/>
              <a:gd name="connsiteY1" fmla="*/ 3844157 h 3951889"/>
              <a:gd name="connsiteX2" fmla="*/ 5525814 w 5644055"/>
              <a:gd name="connsiteY2" fmla="*/ 3844157 h 3951889"/>
              <a:gd name="connsiteX3" fmla="*/ 5525814 w 5644055"/>
              <a:gd name="connsiteY3" fmla="*/ 107731 h 3951889"/>
              <a:gd name="connsiteX4" fmla="*/ 0 w 5644055"/>
              <a:gd name="connsiteY4" fmla="*/ 0 h 3951889"/>
              <a:gd name="connsiteX5" fmla="*/ 5644055 w 5644055"/>
              <a:gd name="connsiteY5" fmla="*/ 0 h 3951889"/>
              <a:gd name="connsiteX6" fmla="*/ 5644055 w 5644055"/>
              <a:gd name="connsiteY6" fmla="*/ 3951889 h 3951889"/>
              <a:gd name="connsiteX7" fmla="*/ 0 w 5644055"/>
              <a:gd name="connsiteY7" fmla="*/ 3951889 h 3951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44055" h="3951889">
                <a:moveTo>
                  <a:pt x="118241" y="107731"/>
                </a:moveTo>
                <a:lnTo>
                  <a:pt x="118241" y="3844157"/>
                </a:lnTo>
                <a:lnTo>
                  <a:pt x="5525814" y="3844157"/>
                </a:lnTo>
                <a:lnTo>
                  <a:pt x="5525814" y="107731"/>
                </a:lnTo>
                <a:close/>
                <a:moveTo>
                  <a:pt x="0" y="0"/>
                </a:moveTo>
                <a:lnTo>
                  <a:pt x="5644055" y="0"/>
                </a:lnTo>
                <a:lnTo>
                  <a:pt x="5644055" y="3951889"/>
                </a:lnTo>
                <a:lnTo>
                  <a:pt x="0" y="3951889"/>
                </a:lnTo>
                <a:close/>
              </a:path>
            </a:pathLst>
          </a:cu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0" name="文本框 19"/>
          <p:cNvSpPr txBox="1"/>
          <p:nvPr/>
        </p:nvSpPr>
        <p:spPr>
          <a:xfrm>
            <a:off x="3265428" y="888708"/>
            <a:ext cx="1255392" cy="598805"/>
          </a:xfrm>
          <a:prstGeom prst="rect">
            <a:avLst/>
          </a:prstGeom>
          <a:solidFill>
            <a:srgbClr val="FACD89"/>
          </a:solidFill>
        </p:spPr>
        <p:txBody>
          <a:bodyPr wrap="square" rtlCol="0">
            <a:spAutoFit/>
          </a:bodyPr>
          <a:lstStyle/>
          <a:p>
            <a:pPr algn="ctr"/>
            <a:r>
              <a:rPr lang="en-US" altLang="zh-CN" sz="3300" dirty="0">
                <a:solidFill>
                  <a:schemeClr val="bg1"/>
                </a:solidFill>
                <a:latin typeface="宋体" panose="02010600030101010101" pitchFamily="2" charset="-122"/>
                <a:ea typeface="宋体" panose="02010600030101010101" pitchFamily="2" charset="-122"/>
                <a:cs typeface="宋体" panose="02010600030101010101" pitchFamily="2" charset="-122"/>
              </a:rPr>
              <a:t>01</a:t>
            </a:r>
            <a:endParaRPr lang="zh-CN" altLang="en-US" sz="3300" dirty="0">
              <a:solidFill>
                <a:schemeClr val="bg1"/>
              </a:solidFill>
              <a:latin typeface="宋体" panose="02010600030101010101" pitchFamily="2" charset="-122"/>
              <a:ea typeface="宋体" panose="02010600030101010101" pitchFamily="2" charset="-122"/>
              <a:cs typeface="宋体" panose="02010600030101010101" pitchFamily="2" charset="-122"/>
            </a:endParaRPr>
          </a:p>
        </p:txBody>
      </p:sp>
      <p:sp>
        <p:nvSpPr>
          <p:cNvPr id="21" name="任意多边形: 形状 20"/>
          <p:cNvSpPr/>
          <p:nvPr/>
        </p:nvSpPr>
        <p:spPr>
          <a:xfrm>
            <a:off x="287779" y="1465789"/>
            <a:ext cx="4233041" cy="2963917"/>
          </a:xfrm>
          <a:custGeom>
            <a:avLst/>
            <a:gdLst>
              <a:gd name="connsiteX0" fmla="*/ 118241 w 5644055"/>
              <a:gd name="connsiteY0" fmla="*/ 107731 h 3951889"/>
              <a:gd name="connsiteX1" fmla="*/ 118241 w 5644055"/>
              <a:gd name="connsiteY1" fmla="*/ 3844157 h 3951889"/>
              <a:gd name="connsiteX2" fmla="*/ 5525814 w 5644055"/>
              <a:gd name="connsiteY2" fmla="*/ 3844157 h 3951889"/>
              <a:gd name="connsiteX3" fmla="*/ 5525814 w 5644055"/>
              <a:gd name="connsiteY3" fmla="*/ 107731 h 3951889"/>
              <a:gd name="connsiteX4" fmla="*/ 0 w 5644055"/>
              <a:gd name="connsiteY4" fmla="*/ 0 h 3951889"/>
              <a:gd name="connsiteX5" fmla="*/ 5644055 w 5644055"/>
              <a:gd name="connsiteY5" fmla="*/ 0 h 3951889"/>
              <a:gd name="connsiteX6" fmla="*/ 5644055 w 5644055"/>
              <a:gd name="connsiteY6" fmla="*/ 3951889 h 3951889"/>
              <a:gd name="connsiteX7" fmla="*/ 0 w 5644055"/>
              <a:gd name="connsiteY7" fmla="*/ 3951889 h 3951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44055" h="3951889">
                <a:moveTo>
                  <a:pt x="118241" y="107731"/>
                </a:moveTo>
                <a:lnTo>
                  <a:pt x="118241" y="3844157"/>
                </a:lnTo>
                <a:lnTo>
                  <a:pt x="5525814" y="3844157"/>
                </a:lnTo>
                <a:lnTo>
                  <a:pt x="5525814" y="107731"/>
                </a:lnTo>
                <a:close/>
                <a:moveTo>
                  <a:pt x="0" y="0"/>
                </a:moveTo>
                <a:lnTo>
                  <a:pt x="5644055" y="0"/>
                </a:lnTo>
                <a:lnTo>
                  <a:pt x="5644055" y="3951889"/>
                </a:lnTo>
                <a:lnTo>
                  <a:pt x="0" y="3951889"/>
                </a:lnTo>
                <a:close/>
              </a:path>
            </a:pathLst>
          </a:cu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3" name="矩形 22"/>
          <p:cNvSpPr/>
          <p:nvPr/>
        </p:nvSpPr>
        <p:spPr>
          <a:xfrm>
            <a:off x="421640" y="1609090"/>
            <a:ext cx="3964940" cy="2676525"/>
          </a:xfrm>
          <a:prstGeom prst="rect">
            <a:avLst/>
          </a:prstGeom>
        </p:spPr>
        <p:txBody>
          <a:bodyPr wrap="square">
            <a:spAutoFit/>
          </a:bodyPr>
          <a:lstStyle/>
          <a:p>
            <a:pPr>
              <a:lnSpc>
                <a:spcPct val="150000"/>
              </a:lnSpc>
            </a:pPr>
            <a:r>
              <a:rPr lang="en-US" altLang="zh-CN" sz="1600" b="1"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（一）性格与职业</a:t>
            </a:r>
            <a:endParaRPr lang="en-US" altLang="zh-CN" sz="1600" b="1"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a:p>
            <a:pPr fontAlgn="auto">
              <a:lnSpc>
                <a:spcPct val="10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性格是一个人最重要、最显著的个性特征，是个人在长期生活实践和环境因素作用下形成的较为稳定的特征。它不仅表现在人们“做什么”方面，也表现在人们“怎样做”方面。不同的职业，对从业人员的性格有不同的要求。有的职业要求从业人员偏向于内向性格，有的职业要求从业人员偏向于外向性格。因此，在选择职业时，要考虑自身的性格因素。</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sp>
        <p:nvSpPr>
          <p:cNvPr id="26" name="矩形 25"/>
          <p:cNvSpPr/>
          <p:nvPr/>
        </p:nvSpPr>
        <p:spPr>
          <a:xfrm>
            <a:off x="4782820" y="1609725"/>
            <a:ext cx="4039235" cy="2676525"/>
          </a:xfrm>
          <a:prstGeom prst="rect">
            <a:avLst/>
          </a:prstGeom>
        </p:spPr>
        <p:txBody>
          <a:bodyPr wrap="square">
            <a:spAutoFit/>
          </a:bodyPr>
          <a:lstStyle/>
          <a:p>
            <a:pPr>
              <a:lnSpc>
                <a:spcPct val="150000"/>
              </a:lnSpc>
            </a:pPr>
            <a:r>
              <a:rPr lang="en-US" altLang="zh-CN" sz="1600" b="1"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（二）职业性格的调适</a:t>
            </a:r>
            <a:endParaRPr lang="en-US" altLang="zh-CN" sz="1600" b="1"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a:p>
            <a:pPr fontAlgn="auto">
              <a:lnSpc>
                <a:spcPct val="10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职业性格是个人在长期的职业活动中形成的，与职业性质相关。职业性格是可以调适的。职业环境、实践活动及职业意识的培养，都会对职业性格的形成产生很大的影响。要做好本职工作，就要尽可能使自己的性格符合职业的要求。因此，我们只有在生活、学习、实践及未来的工作中不断调适和完善自己的性格，才能使自己成为一个合格的职业人。</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文本框 16"/>
          <p:cNvSpPr txBox="1"/>
          <p:nvPr/>
        </p:nvSpPr>
        <p:spPr>
          <a:xfrm>
            <a:off x="546460" y="248100"/>
            <a:ext cx="2941983" cy="368300"/>
          </a:xfrm>
          <a:prstGeom prst="rect">
            <a:avLst/>
          </a:prstGeom>
          <a:noFill/>
        </p:spPr>
        <p:txBody>
          <a:bodyPr wrap="square" rtlCol="0">
            <a:spAutoFit/>
          </a:bodyPr>
          <a:lstStyle/>
          <a:p>
            <a:pPr algn="ctr"/>
            <a:r>
              <a:rPr lang="zh-CN" altLang="en-US" dirty="0">
                <a:solidFill>
                  <a:schemeClr val="tx1">
                    <a:lumMod val="75000"/>
                    <a:lumOff val="25000"/>
                  </a:schemeClr>
                </a:solidFill>
                <a:latin typeface="宋体" panose="02010600030101010101" pitchFamily="2" charset="-122"/>
                <a:ea typeface="宋体" panose="02010600030101010101" pitchFamily="2" charset="-122"/>
              </a:rPr>
              <a:t>超链接</a:t>
            </a:r>
            <a:endParaRPr lang="zh-CN" altLang="en-US" dirty="0">
              <a:solidFill>
                <a:schemeClr val="tx1">
                  <a:lumMod val="75000"/>
                  <a:lumOff val="25000"/>
                </a:schemeClr>
              </a:solidFill>
              <a:latin typeface="宋体" panose="02010600030101010101" pitchFamily="2" charset="-122"/>
              <a:ea typeface="宋体" panose="02010600030101010101" pitchFamily="2" charset="-122"/>
            </a:endParaRPr>
          </a:p>
        </p:txBody>
      </p:sp>
      <p:sp>
        <p:nvSpPr>
          <p:cNvPr id="2" name="矩形 1"/>
          <p:cNvSpPr/>
          <p:nvPr/>
        </p:nvSpPr>
        <p:spPr>
          <a:xfrm>
            <a:off x="3488636" y="214201"/>
            <a:ext cx="5655365" cy="34289"/>
          </a:xfrm>
          <a:prstGeom prst="rect">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 name="矩形 6"/>
          <p:cNvSpPr/>
          <p:nvPr/>
        </p:nvSpPr>
        <p:spPr>
          <a:xfrm>
            <a:off x="845185" y="1352550"/>
            <a:ext cx="7558405" cy="3646170"/>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 name="矩形 8"/>
          <p:cNvSpPr/>
          <p:nvPr/>
        </p:nvSpPr>
        <p:spPr>
          <a:xfrm>
            <a:off x="1016000" y="1352550"/>
            <a:ext cx="7387590" cy="3646170"/>
          </a:xfrm>
          <a:prstGeom prst="rect">
            <a:avLst/>
          </a:prstGeom>
        </p:spPr>
        <p:txBody>
          <a:bodyPr wrap="square">
            <a:spAutoFit/>
          </a:bodyPr>
          <a:lstStyle/>
          <a:p>
            <a:pPr algn="ctr">
              <a:lnSpc>
                <a:spcPct val="150000"/>
              </a:lnSpc>
              <a:spcAft>
                <a:spcPts val="600"/>
              </a:spcAft>
            </a:pPr>
            <a:r>
              <a:rPr lang="zh-CN" altLang="en-US" sz="1600" b="1" dirty="0">
                <a:solidFill>
                  <a:schemeClr val="tx1"/>
                </a:solidFill>
                <a:latin typeface="宋体" panose="02010600030101010101" pitchFamily="2" charset="-122"/>
                <a:ea typeface="宋体" panose="02010600030101010101" pitchFamily="2" charset="-122"/>
                <a:cs typeface="宋体" panose="02010600030101010101" pitchFamily="2" charset="-122"/>
              </a:rPr>
              <a:t>调试职业性格的途径</a:t>
            </a:r>
            <a:endParaRPr lang="zh-CN" altLang="en-US" sz="1600" b="1" dirty="0">
              <a:solidFill>
                <a:schemeClr val="tx1"/>
              </a:solidFill>
              <a:latin typeface="宋体" panose="02010600030101010101" pitchFamily="2" charset="-122"/>
              <a:ea typeface="宋体" panose="02010600030101010101" pitchFamily="2" charset="-122"/>
              <a:cs typeface="宋体" panose="02010600030101010101" pitchFamily="2" charset="-122"/>
            </a:endParaRPr>
          </a:p>
          <a:p>
            <a:pPr algn="l">
              <a:lnSpc>
                <a:spcPct val="150000"/>
              </a:lnSpc>
              <a:spcAft>
                <a:spcPts val="600"/>
              </a:spcAft>
            </a:pPr>
            <a:r>
              <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rPr>
              <a:t>1. 严格要求自己，提高修养。以所学专业对应的职业群对从业者的要求为目标，制定措施，严格要求自己，是中职生逐步提高自身素养、调适性格的必经之路。</a:t>
            </a:r>
            <a:endPar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endParaRPr>
          </a:p>
          <a:p>
            <a:pPr algn="l">
              <a:lnSpc>
                <a:spcPct val="150000"/>
              </a:lnSpc>
              <a:spcAft>
                <a:spcPts val="600"/>
              </a:spcAft>
            </a:pPr>
            <a:r>
              <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rPr>
              <a:t>2. 向身边的优秀人物看齐。“榜样的力量是无穷的”，可以从成功的亲朋好友中选出自己的榜样，总结他们成功的经验，重点了解他们调适和完善性格的动力，以及调适的方法和措施，制定措施，逐步改善。</a:t>
            </a:r>
            <a:endPar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endParaRPr>
          </a:p>
          <a:p>
            <a:pPr algn="l">
              <a:lnSpc>
                <a:spcPct val="150000"/>
              </a:lnSpc>
              <a:spcAft>
                <a:spcPts val="600"/>
              </a:spcAft>
            </a:pPr>
            <a:r>
              <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rPr>
              <a:t>3. 主动参加社会实践。党的十九大报告指出：实践是理论之源。中等职业学校的学生应当利用课内外的一切有利时机，接触社会，走近职业，积极参加实践活动，提高对所学专业的适应能力，为工作后尽快适应职业要求做准备。</a:t>
            </a:r>
            <a:endParaRPr lang="zh-CN" altLang="en-US" sz="1600" dirty="0">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pic>
        <p:nvPicPr>
          <p:cNvPr id="3" name="图片 2"/>
          <p:cNvPicPr>
            <a:picLocks noChangeAspect="1"/>
          </p:cNvPicPr>
          <p:nvPr/>
        </p:nvPicPr>
        <p:blipFill>
          <a:blip r:embed="rId1"/>
          <a:stretch>
            <a:fillRect/>
          </a:stretch>
        </p:blipFill>
        <p:spPr>
          <a:xfrm>
            <a:off x="5842635" y="248285"/>
            <a:ext cx="2962910" cy="1561465"/>
          </a:xfrm>
          <a:prstGeom prst="rect">
            <a:avLst/>
          </a:prstGeom>
        </p:spPr>
      </p:pic>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1000"/>
                                        <p:tgtEl>
                                          <p:spTgt spid="9"/>
                                        </p:tgtEl>
                                      </p:cBhvr>
                                    </p:animEffect>
                                    <p:anim calcmode="lin" valueType="num">
                                      <p:cBhvr>
                                        <p:cTn id="11" dur="1000" fill="hold"/>
                                        <p:tgtEl>
                                          <p:spTgt spid="9"/>
                                        </p:tgtEl>
                                        <p:attrNameLst>
                                          <p:attrName>ppt_x</p:attrName>
                                        </p:attrNameLst>
                                      </p:cBhvr>
                                      <p:tavLst>
                                        <p:tav tm="0">
                                          <p:val>
                                            <p:strVal val="#ppt_x"/>
                                          </p:val>
                                        </p:tav>
                                        <p:tav tm="100000">
                                          <p:val>
                                            <p:strVal val="#ppt_x"/>
                                          </p:val>
                                        </p:tav>
                                      </p:tavLst>
                                    </p:anim>
                                    <p:anim calcmode="lin" valueType="num">
                                      <p:cBhvr>
                                        <p:cTn id="12"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文本框 16"/>
          <p:cNvSpPr txBox="1"/>
          <p:nvPr/>
        </p:nvSpPr>
        <p:spPr>
          <a:xfrm>
            <a:off x="421365" y="46805"/>
            <a:ext cx="2941983" cy="368300"/>
          </a:xfrm>
          <a:prstGeom prst="rect">
            <a:avLst/>
          </a:prstGeom>
          <a:noFill/>
        </p:spPr>
        <p:txBody>
          <a:bodyPr wrap="square" rtlCol="0">
            <a:spAutoFit/>
          </a:bodyPr>
          <a:lstStyle/>
          <a:p>
            <a:pPr algn="ctr"/>
            <a:r>
              <a:rPr lang="zh-CN" altLang="en-US" dirty="0">
                <a:solidFill>
                  <a:schemeClr val="tx1">
                    <a:lumMod val="75000"/>
                    <a:lumOff val="25000"/>
                  </a:schemeClr>
                </a:solidFill>
                <a:latin typeface="宋体" panose="02010600030101010101" pitchFamily="2" charset="-122"/>
                <a:ea typeface="宋体" panose="02010600030101010101" pitchFamily="2" charset="-122"/>
              </a:rPr>
              <a:t>三、能力分析与提高</a:t>
            </a:r>
            <a:endParaRPr lang="zh-CN" altLang="en-US" dirty="0">
              <a:solidFill>
                <a:schemeClr val="tx1">
                  <a:lumMod val="75000"/>
                  <a:lumOff val="25000"/>
                </a:schemeClr>
              </a:solidFill>
              <a:latin typeface="宋体" panose="02010600030101010101" pitchFamily="2" charset="-122"/>
              <a:ea typeface="宋体" panose="02010600030101010101" pitchFamily="2" charset="-122"/>
            </a:endParaRPr>
          </a:p>
        </p:txBody>
      </p:sp>
      <p:sp>
        <p:nvSpPr>
          <p:cNvPr id="2" name="矩形 1"/>
          <p:cNvSpPr/>
          <p:nvPr/>
        </p:nvSpPr>
        <p:spPr>
          <a:xfrm>
            <a:off x="3488636" y="214201"/>
            <a:ext cx="5655365" cy="34289"/>
          </a:xfrm>
          <a:prstGeom prst="rect">
            <a:avLst/>
          </a:pr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8" name="文本框 17"/>
          <p:cNvSpPr txBox="1"/>
          <p:nvPr/>
        </p:nvSpPr>
        <p:spPr>
          <a:xfrm>
            <a:off x="7591482" y="888708"/>
            <a:ext cx="1230630" cy="598805"/>
          </a:xfrm>
          <a:prstGeom prst="rect">
            <a:avLst/>
          </a:prstGeom>
          <a:solidFill>
            <a:srgbClr val="FACD89"/>
          </a:solidFill>
        </p:spPr>
        <p:txBody>
          <a:bodyPr wrap="none" rtlCol="0">
            <a:spAutoFit/>
          </a:bodyPr>
          <a:lstStyle/>
          <a:p>
            <a:r>
              <a:rPr lang="en-US" altLang="zh-CN" sz="3300" dirty="0">
                <a:solidFill>
                  <a:schemeClr val="bg1"/>
                </a:solidFill>
                <a:latin typeface="宋体" panose="02010600030101010101" pitchFamily="2" charset="-122"/>
                <a:ea typeface="宋体" panose="02010600030101010101" pitchFamily="2" charset="-122"/>
                <a:cs typeface="宋体" panose="02010600030101010101" pitchFamily="2" charset="-122"/>
              </a:rPr>
              <a:t>   02   </a:t>
            </a:r>
            <a:endParaRPr lang="zh-CN" altLang="en-US" sz="3300" dirty="0">
              <a:solidFill>
                <a:schemeClr val="bg1"/>
              </a:solidFill>
              <a:latin typeface="宋体" panose="02010600030101010101" pitchFamily="2" charset="-122"/>
              <a:ea typeface="宋体" panose="02010600030101010101" pitchFamily="2" charset="-122"/>
              <a:cs typeface="宋体" panose="02010600030101010101" pitchFamily="2" charset="-122"/>
            </a:endParaRPr>
          </a:p>
        </p:txBody>
      </p:sp>
      <p:sp>
        <p:nvSpPr>
          <p:cNvPr id="19" name="任意多边形: 形状 18"/>
          <p:cNvSpPr/>
          <p:nvPr/>
        </p:nvSpPr>
        <p:spPr>
          <a:xfrm>
            <a:off x="4643650" y="1465789"/>
            <a:ext cx="4233041" cy="2963917"/>
          </a:xfrm>
          <a:custGeom>
            <a:avLst/>
            <a:gdLst>
              <a:gd name="connsiteX0" fmla="*/ 118241 w 5644055"/>
              <a:gd name="connsiteY0" fmla="*/ 107731 h 3951889"/>
              <a:gd name="connsiteX1" fmla="*/ 118241 w 5644055"/>
              <a:gd name="connsiteY1" fmla="*/ 3844157 h 3951889"/>
              <a:gd name="connsiteX2" fmla="*/ 5525814 w 5644055"/>
              <a:gd name="connsiteY2" fmla="*/ 3844157 h 3951889"/>
              <a:gd name="connsiteX3" fmla="*/ 5525814 w 5644055"/>
              <a:gd name="connsiteY3" fmla="*/ 107731 h 3951889"/>
              <a:gd name="connsiteX4" fmla="*/ 0 w 5644055"/>
              <a:gd name="connsiteY4" fmla="*/ 0 h 3951889"/>
              <a:gd name="connsiteX5" fmla="*/ 5644055 w 5644055"/>
              <a:gd name="connsiteY5" fmla="*/ 0 h 3951889"/>
              <a:gd name="connsiteX6" fmla="*/ 5644055 w 5644055"/>
              <a:gd name="connsiteY6" fmla="*/ 3951889 h 3951889"/>
              <a:gd name="connsiteX7" fmla="*/ 0 w 5644055"/>
              <a:gd name="connsiteY7" fmla="*/ 3951889 h 3951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44055" h="3951889">
                <a:moveTo>
                  <a:pt x="118241" y="107731"/>
                </a:moveTo>
                <a:lnTo>
                  <a:pt x="118241" y="3844157"/>
                </a:lnTo>
                <a:lnTo>
                  <a:pt x="5525814" y="3844157"/>
                </a:lnTo>
                <a:lnTo>
                  <a:pt x="5525814" y="107731"/>
                </a:lnTo>
                <a:close/>
                <a:moveTo>
                  <a:pt x="0" y="0"/>
                </a:moveTo>
                <a:lnTo>
                  <a:pt x="5644055" y="0"/>
                </a:lnTo>
                <a:lnTo>
                  <a:pt x="5644055" y="3951889"/>
                </a:lnTo>
                <a:lnTo>
                  <a:pt x="0" y="3951889"/>
                </a:lnTo>
                <a:close/>
              </a:path>
            </a:pathLst>
          </a:cu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0" name="文本框 19"/>
          <p:cNvSpPr txBox="1"/>
          <p:nvPr/>
        </p:nvSpPr>
        <p:spPr>
          <a:xfrm>
            <a:off x="3265428" y="888708"/>
            <a:ext cx="1255392" cy="598805"/>
          </a:xfrm>
          <a:prstGeom prst="rect">
            <a:avLst/>
          </a:prstGeom>
          <a:solidFill>
            <a:srgbClr val="FACD89"/>
          </a:solidFill>
        </p:spPr>
        <p:txBody>
          <a:bodyPr wrap="square" rtlCol="0">
            <a:spAutoFit/>
          </a:bodyPr>
          <a:lstStyle/>
          <a:p>
            <a:pPr algn="ctr"/>
            <a:r>
              <a:rPr lang="en-US" altLang="zh-CN" sz="3300" dirty="0">
                <a:solidFill>
                  <a:schemeClr val="bg1"/>
                </a:solidFill>
                <a:latin typeface="宋体" panose="02010600030101010101" pitchFamily="2" charset="-122"/>
                <a:ea typeface="宋体" panose="02010600030101010101" pitchFamily="2" charset="-122"/>
                <a:cs typeface="宋体" panose="02010600030101010101" pitchFamily="2" charset="-122"/>
              </a:rPr>
              <a:t>01</a:t>
            </a:r>
            <a:endParaRPr lang="zh-CN" altLang="en-US" sz="3300" dirty="0">
              <a:solidFill>
                <a:schemeClr val="bg1"/>
              </a:solidFill>
              <a:latin typeface="宋体" panose="02010600030101010101" pitchFamily="2" charset="-122"/>
              <a:ea typeface="宋体" panose="02010600030101010101" pitchFamily="2" charset="-122"/>
              <a:cs typeface="宋体" panose="02010600030101010101" pitchFamily="2" charset="-122"/>
            </a:endParaRPr>
          </a:p>
        </p:txBody>
      </p:sp>
      <p:sp>
        <p:nvSpPr>
          <p:cNvPr id="21" name="任意多边形: 形状 20"/>
          <p:cNvSpPr/>
          <p:nvPr/>
        </p:nvSpPr>
        <p:spPr>
          <a:xfrm>
            <a:off x="287779" y="1465789"/>
            <a:ext cx="4233041" cy="2963917"/>
          </a:xfrm>
          <a:custGeom>
            <a:avLst/>
            <a:gdLst>
              <a:gd name="connsiteX0" fmla="*/ 118241 w 5644055"/>
              <a:gd name="connsiteY0" fmla="*/ 107731 h 3951889"/>
              <a:gd name="connsiteX1" fmla="*/ 118241 w 5644055"/>
              <a:gd name="connsiteY1" fmla="*/ 3844157 h 3951889"/>
              <a:gd name="connsiteX2" fmla="*/ 5525814 w 5644055"/>
              <a:gd name="connsiteY2" fmla="*/ 3844157 h 3951889"/>
              <a:gd name="connsiteX3" fmla="*/ 5525814 w 5644055"/>
              <a:gd name="connsiteY3" fmla="*/ 107731 h 3951889"/>
              <a:gd name="connsiteX4" fmla="*/ 0 w 5644055"/>
              <a:gd name="connsiteY4" fmla="*/ 0 h 3951889"/>
              <a:gd name="connsiteX5" fmla="*/ 5644055 w 5644055"/>
              <a:gd name="connsiteY5" fmla="*/ 0 h 3951889"/>
              <a:gd name="connsiteX6" fmla="*/ 5644055 w 5644055"/>
              <a:gd name="connsiteY6" fmla="*/ 3951889 h 3951889"/>
              <a:gd name="connsiteX7" fmla="*/ 0 w 5644055"/>
              <a:gd name="connsiteY7" fmla="*/ 3951889 h 3951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44055" h="3951889">
                <a:moveTo>
                  <a:pt x="118241" y="107731"/>
                </a:moveTo>
                <a:lnTo>
                  <a:pt x="118241" y="3844157"/>
                </a:lnTo>
                <a:lnTo>
                  <a:pt x="5525814" y="3844157"/>
                </a:lnTo>
                <a:lnTo>
                  <a:pt x="5525814" y="107731"/>
                </a:lnTo>
                <a:close/>
                <a:moveTo>
                  <a:pt x="0" y="0"/>
                </a:moveTo>
                <a:lnTo>
                  <a:pt x="5644055" y="0"/>
                </a:lnTo>
                <a:lnTo>
                  <a:pt x="5644055" y="3951889"/>
                </a:lnTo>
                <a:lnTo>
                  <a:pt x="0" y="3951889"/>
                </a:lnTo>
                <a:close/>
              </a:path>
            </a:pathLst>
          </a:custGeom>
          <a:solidFill>
            <a:srgbClr val="FAC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3" name="矩形 22"/>
          <p:cNvSpPr/>
          <p:nvPr/>
        </p:nvSpPr>
        <p:spPr>
          <a:xfrm>
            <a:off x="421640" y="1609090"/>
            <a:ext cx="3964940" cy="2676525"/>
          </a:xfrm>
          <a:prstGeom prst="rect">
            <a:avLst/>
          </a:prstGeom>
        </p:spPr>
        <p:txBody>
          <a:bodyPr wrap="square">
            <a:spAutoFit/>
          </a:bodyPr>
          <a:lstStyle/>
          <a:p>
            <a:pPr>
              <a:lnSpc>
                <a:spcPct val="150000"/>
              </a:lnSpc>
            </a:pPr>
            <a:r>
              <a:rPr lang="en-US" altLang="zh-CN" sz="1600" b="1"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（一）能力与职业</a:t>
            </a:r>
            <a:endParaRPr lang="en-US" altLang="zh-CN" sz="1600" b="1"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a:p>
            <a:pPr fontAlgn="auto">
              <a:lnSpc>
                <a:spcPct val="10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能力受两方面因素的影响：一是先天遗传因素；二是后天的学习和实践因素。能</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a:p>
            <a:pPr fontAlgn="auto">
              <a:lnSpc>
                <a:spcPct val="10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力的内容很广，包括智力、规划能力、操作能力、人际关系能力、组织协调能力等。</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a:p>
            <a:pPr fontAlgn="auto">
              <a:lnSpc>
                <a:spcPct val="10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其中有一个重要内容，即职业能力，这是从事某种职业活动所必需的能力，如作家的写作能力、教师的语言表达能力、企业家的管理能力等。社会上任何一种职业对从业者的能力都有一定的要求。</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sp>
        <p:nvSpPr>
          <p:cNvPr id="26" name="矩形 25"/>
          <p:cNvSpPr/>
          <p:nvPr/>
        </p:nvSpPr>
        <p:spPr>
          <a:xfrm>
            <a:off x="4872990" y="1609090"/>
            <a:ext cx="3775075" cy="1691640"/>
          </a:xfrm>
          <a:prstGeom prst="rect">
            <a:avLst/>
          </a:prstGeom>
        </p:spPr>
        <p:txBody>
          <a:bodyPr wrap="square">
            <a:spAutoFit/>
          </a:bodyPr>
          <a:lstStyle/>
          <a:p>
            <a:pPr>
              <a:lnSpc>
                <a:spcPct val="150000"/>
              </a:lnSpc>
            </a:pPr>
            <a:r>
              <a:rPr lang="en-US" altLang="zh-CN" sz="1600" b="1"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（二）职业能力的提高</a:t>
            </a:r>
            <a:endParaRPr lang="en-US" altLang="zh-CN" sz="1600" b="1"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a:p>
            <a:pPr fontAlgn="auto">
              <a:lnSpc>
                <a:spcPct val="100000"/>
              </a:lnSpc>
            </a:pPr>
            <a:r>
              <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职业能力是就业的基本条件，是胜任岗位工作的基本要求，是个人取得社会认可并谋取更大发展的根本所在。因此，在校学习的中职生首先应尽可能地提高自己的职业能力。</a:t>
            </a:r>
            <a:endParaRPr lang="en-US" altLang="zh-CN" sz="16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宋体"/>
        <a:ea typeface=""/>
        <a:cs typeface=""/>
        <a:font script="Jpan" typeface="游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宋体"/>
        <a:ea typeface=""/>
        <a:cs typeface=""/>
        <a:font script="Jpan" typeface="游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5012</Words>
  <Application>WPS 演示</Application>
  <PresentationFormat>宽屏</PresentationFormat>
  <Paragraphs>308</Paragraphs>
  <Slides>32</Slides>
  <Notes>16</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32</vt:i4>
      </vt:variant>
    </vt:vector>
  </HeadingPairs>
  <TitlesOfParts>
    <vt:vector size="42" baseType="lpstr">
      <vt:lpstr>Arial</vt:lpstr>
      <vt:lpstr>宋体</vt:lpstr>
      <vt:lpstr>Wingdings</vt:lpstr>
      <vt:lpstr>Calibri</vt:lpstr>
      <vt:lpstr>微软雅黑</vt:lpstr>
      <vt:lpstr>Arial Unicode MS</vt:lpstr>
      <vt:lpstr>等线 Light</vt:lpstr>
      <vt:lpstr>Gill Sans</vt:lpstr>
      <vt:lpstr>Gill Sans MT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ming an</dc:creator>
  <cp:lastModifiedBy>编辑部</cp:lastModifiedBy>
  <cp:revision>19</cp:revision>
  <dcterms:created xsi:type="dcterms:W3CDTF">2020-05-04T07:40:00Z</dcterms:created>
  <dcterms:modified xsi:type="dcterms:W3CDTF">2021-03-16T05:31:21Z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2052-11.1.0.10132</vt:lpwstr>
  </property>
  <property fmtid="{D5CDD505-2E9C-101B-9397-08002B2CF9AE}" pid="3" name="KSOTemplateUUID">
    <vt:lpwstr>v1.0_mb_Z7N89ncL/OFlQcdMMAcpTQ==</vt:lpwstr>
  </property>
</Properties>
</file>