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69" r:id="rId2"/>
  </p:sldMasterIdLst>
  <p:notesMasterIdLst>
    <p:notesMasterId r:id="rId53"/>
  </p:notesMasterIdLst>
  <p:sldIdLst>
    <p:sldId id="257" r:id="rId3"/>
    <p:sldId id="258" r:id="rId4"/>
    <p:sldId id="299" r:id="rId5"/>
    <p:sldId id="709" r:id="rId6"/>
    <p:sldId id="374" r:id="rId7"/>
    <p:sldId id="385" r:id="rId8"/>
    <p:sldId id="705" r:id="rId9"/>
    <p:sldId id="301" r:id="rId10"/>
    <p:sldId id="327" r:id="rId11"/>
    <p:sldId id="336" r:id="rId12"/>
    <p:sldId id="338" r:id="rId13"/>
    <p:sldId id="337" r:id="rId14"/>
    <p:sldId id="339" r:id="rId15"/>
    <p:sldId id="706" r:id="rId16"/>
    <p:sldId id="340" r:id="rId17"/>
    <p:sldId id="707" r:id="rId18"/>
    <p:sldId id="326" r:id="rId19"/>
    <p:sldId id="379" r:id="rId20"/>
    <p:sldId id="310" r:id="rId21"/>
    <p:sldId id="710" r:id="rId22"/>
    <p:sldId id="711" r:id="rId23"/>
    <p:sldId id="712" r:id="rId24"/>
    <p:sldId id="714" r:id="rId25"/>
    <p:sldId id="715" r:id="rId26"/>
    <p:sldId id="716" r:id="rId27"/>
    <p:sldId id="717" r:id="rId28"/>
    <p:sldId id="744" r:id="rId29"/>
    <p:sldId id="718" r:id="rId30"/>
    <p:sldId id="719" r:id="rId31"/>
    <p:sldId id="720" r:id="rId32"/>
    <p:sldId id="745" r:id="rId33"/>
    <p:sldId id="721" r:id="rId34"/>
    <p:sldId id="722" r:id="rId35"/>
    <p:sldId id="746" r:id="rId36"/>
    <p:sldId id="747" r:id="rId37"/>
    <p:sldId id="748" r:id="rId38"/>
    <p:sldId id="749" r:id="rId39"/>
    <p:sldId id="750" r:id="rId40"/>
    <p:sldId id="725" r:id="rId41"/>
    <p:sldId id="708" r:id="rId42"/>
    <p:sldId id="751" r:id="rId43"/>
    <p:sldId id="752" r:id="rId44"/>
    <p:sldId id="753" r:id="rId45"/>
    <p:sldId id="755" r:id="rId46"/>
    <p:sldId id="767" r:id="rId47"/>
    <p:sldId id="768" r:id="rId48"/>
    <p:sldId id="769" r:id="rId49"/>
    <p:sldId id="765" r:id="rId50"/>
    <p:sldId id="757" r:id="rId51"/>
    <p:sldId id="766" r:id="rId52"/>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8EFF4"/>
    <a:srgbClr val="3A98B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varScale="1">
        <p:scale>
          <a:sx n="86" d="100"/>
          <a:sy n="86" d="100"/>
        </p:scale>
        <p:origin x="562" y="859"/>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slide" Target="slides/slide48.xml"/><Relationship Id="rId55" Type="http://schemas.openxmlformats.org/officeDocument/2006/relationships/viewProps" Target="viewProps.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notesMaster" Target="notesMasters/notesMaster1.xml"/><Relationship Id="rId5" Type="http://schemas.openxmlformats.org/officeDocument/2006/relationships/slide" Target="slides/slide3.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theme" Target="theme/theme1.xml"/><Relationship Id="rId8" Type="http://schemas.openxmlformats.org/officeDocument/2006/relationships/slide" Target="slides/slide6.xml"/><Relationship Id="rId51" Type="http://schemas.openxmlformats.org/officeDocument/2006/relationships/slide" Target="slides/slide49.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tableStyles" Target="tableStyles.xml"/><Relationship Id="rId10" Type="http://schemas.openxmlformats.org/officeDocument/2006/relationships/slide" Target="slides/slide8.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237A1D3-5102-4D06-95B5-B23CD53F9246}" type="datetimeFigureOut">
              <a:rPr lang="zh-CN" altLang="en-US" smtClean="0"/>
              <a:t>2021/7/24</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EF5F0A0-2E56-407F-9B7E-CD9AFF57FC80}" type="slidenum">
              <a:rPr lang="zh-CN" altLang="en-US" smtClean="0"/>
              <a:t>‹#›</a:t>
            </a:fld>
            <a:endParaRPr lang="zh-CN" altLang="en-US"/>
          </a:p>
        </p:txBody>
      </p:sp>
    </p:spTree>
    <p:extLst>
      <p:ext uri="{BB962C8B-B14F-4D97-AF65-F5344CB8AC3E}">
        <p14:creationId xmlns:p14="http://schemas.microsoft.com/office/powerpoint/2010/main" val="217175439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D10E68D-4604-4210-8C24-3348519E3331}"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5" name="页脚占位符 4"/>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rPr>
              <a:t>Strictly Confidential</a:t>
            </a:r>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113813634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D10E68D-4604-4210-8C24-3348519E3331}"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5" name="页脚占位符 4"/>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rPr>
              <a:t>Strictly Confidential</a:t>
            </a:r>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233635644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D10E68D-4604-4210-8C24-3348519E3331}"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21</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5" name="页脚占位符 4"/>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rPr>
              <a:t>Strictly Confidential</a:t>
            </a:r>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269843898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D10E68D-4604-4210-8C24-3348519E3331}"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22</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5" name="页脚占位符 4"/>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rPr>
              <a:t>Strictly Confidential</a:t>
            </a:r>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414032860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78790253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D10E68D-4604-4210-8C24-3348519E3331}"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42</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5" name="页脚占位符 4"/>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rPr>
              <a:t>Strictly Confidential</a:t>
            </a:r>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185803554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D10E68D-4604-4210-8C24-3348519E3331}"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43</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5" name="页脚占位符 4"/>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rPr>
              <a:t>Strictly Confidential</a:t>
            </a:r>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234350516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标题幻灯片">
    <p:spTree>
      <p:nvGrpSpPr>
        <p:cNvPr id="1" name=""/>
        <p:cNvGrpSpPr/>
        <p:nvPr/>
      </p:nvGrpSpPr>
      <p:grpSpPr>
        <a:xfrm>
          <a:off x="0" y="0"/>
          <a:ext cx="0" cy="0"/>
          <a:chOff x="0" y="0"/>
          <a:chExt cx="0" cy="0"/>
        </a:xfrm>
      </p:grpSpPr>
      <p:sp>
        <p:nvSpPr>
          <p:cNvPr id="7" name="矩形 6"/>
          <p:cNvSpPr/>
          <p:nvPr userDrawn="1"/>
        </p:nvSpPr>
        <p:spPr>
          <a:xfrm>
            <a:off x="1882" y="1061"/>
            <a:ext cx="12188239" cy="6843237"/>
          </a:xfrm>
          <a:prstGeom prst="rect">
            <a:avLst/>
          </a:prstGeom>
          <a:solidFill>
            <a:srgbClr val="F6F6F6"/>
          </a:solidFill>
          <a:ln>
            <a:noFill/>
          </a:ln>
        </p:spPr>
        <p:style>
          <a:lnRef idx="2">
            <a:schemeClr val="accent1">
              <a:shade val="50000"/>
            </a:schemeClr>
          </a:lnRef>
          <a:fillRef idx="1">
            <a:schemeClr val="accent1"/>
          </a:fillRef>
          <a:effectRef idx="0">
            <a:schemeClr val="accent1"/>
          </a:effectRef>
          <a:fontRef idx="minor">
            <a:schemeClr val="lt1"/>
          </a:fontRef>
        </p:style>
        <p:txBody>
          <a:bodyPr lIns="121871" tIns="60935" rIns="121871" bIns="60935" rtlCol="0" anchor="ctr"/>
          <a:lstStyle/>
          <a:p>
            <a:pPr algn="ctr"/>
            <a:endParaRPr lang="zh-CN" altLang="en-US" sz="1800"/>
          </a:p>
        </p:txBody>
      </p:sp>
    </p:spTree>
    <p:extLst>
      <p:ext uri="{BB962C8B-B14F-4D97-AF65-F5344CB8AC3E}">
        <p14:creationId xmlns:p14="http://schemas.microsoft.com/office/powerpoint/2010/main" val="2942981077"/>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001285651"/>
      </p:ext>
    </p:extLst>
  </p:cSld>
  <p:clrMapOvr>
    <a:masterClrMapping/>
  </p:clrMapOvr>
  <p:transition>
    <p:wipe dir="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标题内容">
    <p:spTree>
      <p:nvGrpSpPr>
        <p:cNvPr id="1" name=""/>
        <p:cNvGrpSpPr/>
        <p:nvPr/>
      </p:nvGrpSpPr>
      <p:grpSpPr>
        <a:xfrm>
          <a:off x="0" y="0"/>
          <a:ext cx="0" cy="0"/>
          <a:chOff x="0" y="0"/>
          <a:chExt cx="0" cy="0"/>
        </a:xfrm>
      </p:grpSpPr>
      <p:sp>
        <p:nvSpPr>
          <p:cNvPr id="2" name="标题 1"/>
          <p:cNvSpPr>
            <a:spLocks noGrp="1"/>
          </p:cNvSpPr>
          <p:nvPr>
            <p:ph type="title"/>
          </p:nvPr>
        </p:nvSpPr>
        <p:spPr>
          <a:xfrm>
            <a:off x="2627058" y="436623"/>
            <a:ext cx="7017685" cy="477777"/>
          </a:xfrm>
          <a:prstGeom prst="rect">
            <a:avLst/>
          </a:prstGeom>
        </p:spPr>
        <p:txBody>
          <a:bodyPr/>
          <a:lstStyle/>
          <a:p>
            <a:r>
              <a:rPr lang="zh-CN" altLang="en-US" dirty="0"/>
              <a:t>单击此处编辑母版标题样式</a:t>
            </a:r>
          </a:p>
        </p:txBody>
      </p:sp>
      <p:sp>
        <p:nvSpPr>
          <p:cNvPr id="4" name="内容占位符 3"/>
          <p:cNvSpPr>
            <a:spLocks noGrp="1"/>
          </p:cNvSpPr>
          <p:nvPr>
            <p:ph sz="quarter" idx="10"/>
          </p:nvPr>
        </p:nvSpPr>
        <p:spPr>
          <a:xfrm>
            <a:off x="725714" y="1233714"/>
            <a:ext cx="10972800" cy="5236936"/>
          </a:xfrm>
        </p:spPr>
        <p:txBody>
          <a:bodyPr/>
          <a:lstStyle>
            <a:lvl1pPr marL="0" indent="719874">
              <a:buNone/>
              <a:defRPr/>
            </a:lvl1pPr>
          </a:lstStyle>
          <a:p>
            <a:pPr lvl="0"/>
            <a:r>
              <a:rPr lang="zh-CN" altLang="en-US" dirty="0"/>
              <a:t>单击此处编辑母版文本样式</a:t>
            </a:r>
          </a:p>
        </p:txBody>
      </p:sp>
    </p:spTree>
    <p:extLst>
      <p:ext uri="{BB962C8B-B14F-4D97-AF65-F5344CB8AC3E}">
        <p14:creationId xmlns:p14="http://schemas.microsoft.com/office/powerpoint/2010/main" val="343735772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_标题内容">
    <p:spTree>
      <p:nvGrpSpPr>
        <p:cNvPr id="1" name=""/>
        <p:cNvGrpSpPr/>
        <p:nvPr/>
      </p:nvGrpSpPr>
      <p:grpSpPr>
        <a:xfrm>
          <a:off x="0" y="0"/>
          <a:ext cx="0" cy="0"/>
          <a:chOff x="0" y="0"/>
          <a:chExt cx="0" cy="0"/>
        </a:xfrm>
      </p:grpSpPr>
      <p:sp>
        <p:nvSpPr>
          <p:cNvPr id="2" name="标题 1"/>
          <p:cNvSpPr>
            <a:spLocks noGrp="1"/>
          </p:cNvSpPr>
          <p:nvPr>
            <p:ph type="title"/>
          </p:nvPr>
        </p:nvSpPr>
        <p:spPr>
          <a:xfrm>
            <a:off x="2627058" y="436623"/>
            <a:ext cx="7017685" cy="477777"/>
          </a:xfrm>
          <a:prstGeom prst="rect">
            <a:avLst/>
          </a:prstGeom>
        </p:spPr>
        <p:txBody>
          <a:bodyPr/>
          <a:lstStyle/>
          <a:p>
            <a:r>
              <a:rPr lang="zh-CN" altLang="en-US" dirty="0"/>
              <a:t>单击此处编辑母版标题样式</a:t>
            </a:r>
          </a:p>
        </p:txBody>
      </p:sp>
      <p:sp>
        <p:nvSpPr>
          <p:cNvPr id="4" name="内容占位符 3"/>
          <p:cNvSpPr>
            <a:spLocks noGrp="1"/>
          </p:cNvSpPr>
          <p:nvPr>
            <p:ph sz="quarter" idx="10"/>
          </p:nvPr>
        </p:nvSpPr>
        <p:spPr>
          <a:xfrm>
            <a:off x="695400" y="1574800"/>
            <a:ext cx="10974086" cy="4895850"/>
          </a:xfrm>
        </p:spPr>
        <p:txBody>
          <a:bodyPr/>
          <a:lstStyle>
            <a:lvl1pPr marL="0" indent="719874">
              <a:buNone/>
              <a:defRPr/>
            </a:lvl1pPr>
          </a:lstStyle>
          <a:p>
            <a:pPr lvl="0"/>
            <a:endParaRPr lang="zh-CN" altLang="en-US" dirty="0"/>
          </a:p>
        </p:txBody>
      </p:sp>
    </p:spTree>
    <p:extLst>
      <p:ext uri="{BB962C8B-B14F-4D97-AF65-F5344CB8AC3E}">
        <p14:creationId xmlns:p14="http://schemas.microsoft.com/office/powerpoint/2010/main" val="7570239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4" name="矩形 3"/>
          <p:cNvSpPr/>
          <p:nvPr userDrawn="1"/>
        </p:nvSpPr>
        <p:spPr>
          <a:xfrm>
            <a:off x="1" y="-1"/>
            <a:ext cx="12192000" cy="685800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Tree>
    <p:extLst>
      <p:ext uri="{BB962C8B-B14F-4D97-AF65-F5344CB8AC3E}">
        <p14:creationId xmlns:p14="http://schemas.microsoft.com/office/powerpoint/2010/main" val="365376547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2_标题内容">
    <p:spTree>
      <p:nvGrpSpPr>
        <p:cNvPr id="1" name=""/>
        <p:cNvGrpSpPr/>
        <p:nvPr/>
      </p:nvGrpSpPr>
      <p:grpSpPr>
        <a:xfrm>
          <a:off x="0" y="0"/>
          <a:ext cx="0" cy="0"/>
          <a:chOff x="0" y="0"/>
          <a:chExt cx="0" cy="0"/>
        </a:xfrm>
      </p:grpSpPr>
      <p:sp>
        <p:nvSpPr>
          <p:cNvPr id="2" name="标题 1"/>
          <p:cNvSpPr>
            <a:spLocks noGrp="1"/>
          </p:cNvSpPr>
          <p:nvPr>
            <p:ph type="title"/>
          </p:nvPr>
        </p:nvSpPr>
        <p:spPr>
          <a:xfrm>
            <a:off x="2627058" y="436623"/>
            <a:ext cx="7017685" cy="477777"/>
          </a:xfrm>
          <a:prstGeom prst="rect">
            <a:avLst/>
          </a:prstGeom>
        </p:spPr>
        <p:txBody>
          <a:bodyPr/>
          <a:lstStyle/>
          <a:p>
            <a:r>
              <a:rPr lang="zh-CN" altLang="en-US" dirty="0"/>
              <a:t>单击此处编辑母版标题样式</a:t>
            </a:r>
          </a:p>
        </p:txBody>
      </p:sp>
    </p:spTree>
    <p:extLst>
      <p:ext uri="{BB962C8B-B14F-4D97-AF65-F5344CB8AC3E}">
        <p14:creationId xmlns:p14="http://schemas.microsoft.com/office/powerpoint/2010/main" val="279369387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1_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a:xfrm>
            <a:off x="838201" y="1209823"/>
            <a:ext cx="10781714" cy="5247248"/>
          </a:xfrm>
        </p:spPr>
        <p:txBody>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7" name="Content Placeholder 2"/>
          <p:cNvSpPr>
            <a:spLocks noGrp="1"/>
          </p:cNvSpPr>
          <p:nvPr>
            <p:ph idx="13"/>
          </p:nvPr>
        </p:nvSpPr>
        <p:spPr>
          <a:xfrm>
            <a:off x="841376" y="739180"/>
            <a:ext cx="10747058" cy="464458"/>
          </a:xfrm>
          <a:prstGeom prst="rect">
            <a:avLst/>
          </a:prstGeom>
        </p:spPr>
        <p:txBody>
          <a:bodyPr/>
          <a:lstStyle>
            <a:lvl1pPr marL="0" indent="0">
              <a:lnSpc>
                <a:spcPct val="120000"/>
              </a:lnSpc>
              <a:buSzPct val="80000"/>
              <a:buFont typeface="Wingdings" panose="05000000000000000000" pitchFamily="2" charset="2"/>
              <a:buNone/>
              <a:defRPr b="0">
                <a:solidFill>
                  <a:srgbClr val="07836E"/>
                </a:solidFill>
              </a:defRPr>
            </a:lvl1pPr>
          </a:lstStyle>
          <a:p>
            <a:pPr lvl="0"/>
            <a:r>
              <a:rPr lang="en-US" dirty="0"/>
              <a:t>Click to edit Master text styles</a:t>
            </a:r>
          </a:p>
        </p:txBody>
      </p:sp>
    </p:spTree>
    <p:extLst>
      <p:ext uri="{BB962C8B-B14F-4D97-AF65-F5344CB8AC3E}">
        <p14:creationId xmlns:p14="http://schemas.microsoft.com/office/powerpoint/2010/main" val="222520330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Content Placeholder 2"/>
          <p:cNvSpPr>
            <a:spLocks noGrp="1"/>
          </p:cNvSpPr>
          <p:nvPr>
            <p:ph idx="1" hasCustomPrompt="1"/>
          </p:nvPr>
        </p:nvSpPr>
        <p:spPr>
          <a:xfrm>
            <a:off x="838201" y="1005607"/>
            <a:ext cx="10379900" cy="5171357"/>
          </a:xfrm>
        </p:spPr>
        <p:txBody>
          <a:bodyPr>
            <a:normAutofit/>
          </a:bodyPr>
          <a:lstStyle>
            <a:lvl1pPr>
              <a:defRPr sz="2200"/>
            </a:lvl1pPr>
          </a:lstStyle>
          <a:p>
            <a:pPr lvl="0"/>
            <a:r>
              <a:rPr lang="zh-CN" altLang="en-US" dirty="0"/>
              <a:t>编辑母版文本样式</a:t>
            </a:r>
          </a:p>
        </p:txBody>
      </p:sp>
    </p:spTree>
    <p:extLst>
      <p:ext uri="{BB962C8B-B14F-4D97-AF65-F5344CB8AC3E}">
        <p14:creationId xmlns:p14="http://schemas.microsoft.com/office/powerpoint/2010/main" val="2612488278"/>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reserve="1">
  <p:cSld name="1_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a:xfrm>
            <a:off x="838201" y="6356352"/>
            <a:ext cx="2743200" cy="365124"/>
          </a:xfrm>
          <a:prstGeom prst="rect">
            <a:avLst/>
          </a:prstGeom>
        </p:spPr>
        <p:txBody>
          <a:bodyPr/>
          <a:lstStyle/>
          <a:p>
            <a:fld id="{507A946E-B064-4211-A11D-E702AF025A18}" type="datetimeFigureOut">
              <a:rPr lang="zh-CN" altLang="en-US" smtClean="0"/>
              <a:t>2021/7/24</a:t>
            </a:fld>
            <a:endParaRPr lang="zh-CN" altLang="en-US"/>
          </a:p>
        </p:txBody>
      </p:sp>
      <p:sp>
        <p:nvSpPr>
          <p:cNvPr id="3" name="页脚占位符 2"/>
          <p:cNvSpPr>
            <a:spLocks noGrp="1"/>
          </p:cNvSpPr>
          <p:nvPr>
            <p:ph type="ftr" sz="quarter" idx="11"/>
          </p:nvPr>
        </p:nvSpPr>
        <p:spPr>
          <a:xfrm>
            <a:off x="4038601" y="6356352"/>
            <a:ext cx="4114800" cy="365124"/>
          </a:xfrm>
          <a:prstGeom prst="rect">
            <a:avLst/>
          </a:prstGeom>
        </p:spPr>
        <p:txBody>
          <a:bodyPr/>
          <a:lstStyle/>
          <a:p>
            <a:endParaRPr lang="zh-CN" altLang="en-US"/>
          </a:p>
        </p:txBody>
      </p:sp>
      <p:sp>
        <p:nvSpPr>
          <p:cNvPr id="4" name="灯片编号占位符 3"/>
          <p:cNvSpPr>
            <a:spLocks noGrp="1"/>
          </p:cNvSpPr>
          <p:nvPr>
            <p:ph type="sldNum" sz="quarter" idx="12"/>
          </p:nvPr>
        </p:nvSpPr>
        <p:spPr>
          <a:xfrm>
            <a:off x="8610600" y="6356352"/>
            <a:ext cx="2743200" cy="365124"/>
          </a:xfrm>
          <a:prstGeom prst="rect">
            <a:avLst/>
          </a:prstGeom>
        </p:spPr>
        <p:txBody>
          <a:bodyPr/>
          <a:lstStyle/>
          <a:p>
            <a:fld id="{347ECCD5-501B-4F30-908A-642832F21398}" type="slidenum">
              <a:rPr lang="zh-CN" altLang="en-US" smtClean="0"/>
              <a:t>‹#›</a:t>
            </a:fld>
            <a:endParaRPr lang="zh-CN" altLang="en-US"/>
          </a:p>
        </p:txBody>
      </p:sp>
      <p:sp>
        <p:nvSpPr>
          <p:cNvPr id="5" name="矩形 4"/>
          <p:cNvSpPr/>
          <p:nvPr userDrawn="1"/>
        </p:nvSpPr>
        <p:spPr>
          <a:xfrm>
            <a:off x="-1" y="328718"/>
            <a:ext cx="1268399" cy="364559"/>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121871" tIns="60935" rIns="121871" bIns="60935" rtlCol="0" anchor="ctr"/>
          <a:lstStyle/>
          <a:p>
            <a:pPr algn="ctr"/>
            <a:endParaRPr lang="zh-CN" altLang="en-US" sz="1300" b="1">
              <a:solidFill>
                <a:schemeClr val="tx1"/>
              </a:solidFill>
            </a:endParaRPr>
          </a:p>
        </p:txBody>
      </p:sp>
      <p:sp>
        <p:nvSpPr>
          <p:cNvPr id="6" name="TextBox 5"/>
          <p:cNvSpPr txBox="1"/>
          <p:nvPr userDrawn="1"/>
        </p:nvSpPr>
        <p:spPr>
          <a:xfrm>
            <a:off x="1268399" y="331289"/>
            <a:ext cx="1708340" cy="415380"/>
          </a:xfrm>
          <a:prstGeom prst="rect">
            <a:avLst/>
          </a:prstGeom>
          <a:noFill/>
        </p:spPr>
        <p:txBody>
          <a:bodyPr wrap="none" lIns="121871" tIns="60935" rIns="121871" bIns="60935" rtlCol="0">
            <a:spAutoFit/>
          </a:bodyPr>
          <a:lstStyle/>
          <a:p>
            <a:pPr lvl="0"/>
            <a:r>
              <a:rPr lang="zh-CN" altLang="zh-CN" sz="1900" b="1" dirty="0">
                <a:solidFill>
                  <a:schemeClr val="accent1"/>
                </a:solidFill>
                <a:latin typeface="微软雅黑" panose="020B0503020204020204" pitchFamily="34" charset="-122"/>
                <a:ea typeface="微软雅黑" panose="020B0503020204020204" pitchFamily="34" charset="-122"/>
              </a:rPr>
              <a:t>年度工作概述</a:t>
            </a:r>
          </a:p>
        </p:txBody>
      </p:sp>
    </p:spTree>
    <p:extLst>
      <p:ext uri="{BB962C8B-B14F-4D97-AF65-F5344CB8AC3E}">
        <p14:creationId xmlns:p14="http://schemas.microsoft.com/office/powerpoint/2010/main" val="3916726233"/>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blank" preserve="1">
  <p:cSld name="2_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a:xfrm>
            <a:off x="838201" y="6356352"/>
            <a:ext cx="2743200" cy="365124"/>
          </a:xfrm>
          <a:prstGeom prst="rect">
            <a:avLst/>
          </a:prstGeom>
        </p:spPr>
        <p:txBody>
          <a:bodyPr/>
          <a:lstStyle/>
          <a:p>
            <a:fld id="{507A946E-B064-4211-A11D-E702AF025A18}" type="datetimeFigureOut">
              <a:rPr lang="zh-CN" altLang="en-US" smtClean="0"/>
              <a:t>2021/7/24</a:t>
            </a:fld>
            <a:endParaRPr lang="zh-CN" altLang="en-US"/>
          </a:p>
        </p:txBody>
      </p:sp>
      <p:sp>
        <p:nvSpPr>
          <p:cNvPr id="3" name="页脚占位符 2"/>
          <p:cNvSpPr>
            <a:spLocks noGrp="1"/>
          </p:cNvSpPr>
          <p:nvPr>
            <p:ph type="ftr" sz="quarter" idx="11"/>
          </p:nvPr>
        </p:nvSpPr>
        <p:spPr>
          <a:xfrm>
            <a:off x="4038601" y="6356352"/>
            <a:ext cx="4114800" cy="365124"/>
          </a:xfrm>
          <a:prstGeom prst="rect">
            <a:avLst/>
          </a:prstGeom>
        </p:spPr>
        <p:txBody>
          <a:bodyPr/>
          <a:lstStyle/>
          <a:p>
            <a:endParaRPr lang="zh-CN" altLang="en-US"/>
          </a:p>
        </p:txBody>
      </p:sp>
      <p:sp>
        <p:nvSpPr>
          <p:cNvPr id="4" name="灯片编号占位符 3"/>
          <p:cNvSpPr>
            <a:spLocks noGrp="1"/>
          </p:cNvSpPr>
          <p:nvPr>
            <p:ph type="sldNum" sz="quarter" idx="12"/>
          </p:nvPr>
        </p:nvSpPr>
        <p:spPr>
          <a:xfrm>
            <a:off x="8610600" y="6356352"/>
            <a:ext cx="2743200" cy="365124"/>
          </a:xfrm>
          <a:prstGeom prst="rect">
            <a:avLst/>
          </a:prstGeom>
        </p:spPr>
        <p:txBody>
          <a:bodyPr/>
          <a:lstStyle/>
          <a:p>
            <a:fld id="{347ECCD5-501B-4F30-908A-642832F21398}" type="slidenum">
              <a:rPr lang="zh-CN" altLang="en-US" smtClean="0"/>
              <a:t>‹#›</a:t>
            </a:fld>
            <a:endParaRPr lang="zh-CN" altLang="en-US"/>
          </a:p>
        </p:txBody>
      </p:sp>
      <p:sp>
        <p:nvSpPr>
          <p:cNvPr id="6" name="TextBox 5"/>
          <p:cNvSpPr txBox="1"/>
          <p:nvPr userDrawn="1"/>
        </p:nvSpPr>
        <p:spPr>
          <a:xfrm>
            <a:off x="1268397" y="331289"/>
            <a:ext cx="1708340" cy="415380"/>
          </a:xfrm>
          <a:prstGeom prst="rect">
            <a:avLst/>
          </a:prstGeom>
          <a:noFill/>
        </p:spPr>
        <p:txBody>
          <a:bodyPr wrap="none" lIns="121871" tIns="60935" rIns="121871" bIns="60935" rtlCol="0">
            <a:spAutoFit/>
          </a:bodyPr>
          <a:lstStyle/>
          <a:p>
            <a:pPr lvl="0"/>
            <a:r>
              <a:rPr lang="zh-CN" altLang="zh-CN" sz="1900" b="1" dirty="0">
                <a:solidFill>
                  <a:schemeClr val="accent1"/>
                </a:solidFill>
                <a:latin typeface="微软雅黑" panose="020B0503020204020204" pitchFamily="34" charset="-122"/>
                <a:ea typeface="微软雅黑" panose="020B0503020204020204" pitchFamily="34" charset="-122"/>
              </a:rPr>
              <a:t>工作完成情况</a:t>
            </a:r>
          </a:p>
        </p:txBody>
      </p:sp>
      <p:sp>
        <p:nvSpPr>
          <p:cNvPr id="7" name="矩形 6"/>
          <p:cNvSpPr/>
          <p:nvPr userDrawn="1"/>
        </p:nvSpPr>
        <p:spPr>
          <a:xfrm>
            <a:off x="-1" y="328718"/>
            <a:ext cx="1268399" cy="364559"/>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121871" tIns="60935" rIns="121871" bIns="60935" rtlCol="0" anchor="ctr"/>
          <a:lstStyle/>
          <a:p>
            <a:pPr algn="ctr"/>
            <a:endParaRPr lang="zh-CN" altLang="en-US" sz="1300" b="1">
              <a:solidFill>
                <a:schemeClr val="tx1"/>
              </a:solidFill>
            </a:endParaRPr>
          </a:p>
        </p:txBody>
      </p:sp>
    </p:spTree>
    <p:extLst>
      <p:ext uri="{BB962C8B-B14F-4D97-AF65-F5344CB8AC3E}">
        <p14:creationId xmlns:p14="http://schemas.microsoft.com/office/powerpoint/2010/main" val="2024471732"/>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6"/>
                                        </p:tgtEl>
                                        <p:attrNameLst>
                                          <p:attrName>style.visibility</p:attrName>
                                        </p:attrNameLst>
                                      </p:cBhvr>
                                      <p:to>
                                        <p:strVal val="visible"/>
                                      </p:to>
                                    </p:set>
                                    <p:anim calcmode="lin" valueType="num">
                                      <p:cBhvr>
                                        <p:cTn id="7" dur="400" fill="hold"/>
                                        <p:tgtEl>
                                          <p:spTgt spid="6"/>
                                        </p:tgtEl>
                                        <p:attrNameLst>
                                          <p:attrName>ppt_x</p:attrName>
                                        </p:attrNameLst>
                                      </p:cBhvr>
                                      <p:tavLst>
                                        <p:tav tm="0">
                                          <p:val>
                                            <p:strVal val="#ppt_x"/>
                                          </p:val>
                                        </p:tav>
                                        <p:tav tm="50000">
                                          <p:val>
                                            <p:strVal val="#ppt_x+.1"/>
                                          </p:val>
                                        </p:tav>
                                        <p:tav tm="100000">
                                          <p:val>
                                            <p:strVal val="#ppt_x"/>
                                          </p:val>
                                        </p:tav>
                                      </p:tavLst>
                                    </p:anim>
                                    <p:anim calcmode="lin" valueType="num">
                                      <p:cBhvr>
                                        <p:cTn id="8" dur="400" fill="hold"/>
                                        <p:tgtEl>
                                          <p:spTgt spid="6"/>
                                        </p:tgtEl>
                                        <p:attrNameLst>
                                          <p:attrName>ppt_y</p:attrName>
                                        </p:attrNameLst>
                                      </p:cBhvr>
                                      <p:tavLst>
                                        <p:tav tm="0">
                                          <p:val>
                                            <p:strVal val="#ppt_y"/>
                                          </p:val>
                                        </p:tav>
                                        <p:tav tm="100000">
                                          <p:val>
                                            <p:strVal val="#ppt_y"/>
                                          </p:val>
                                        </p:tav>
                                      </p:tavLst>
                                    </p:anim>
                                    <p:anim calcmode="lin" valueType="num">
                                      <p:cBhvr>
                                        <p:cTn id="9" dur="400" fill="hold"/>
                                        <p:tgtEl>
                                          <p:spTgt spid="6"/>
                                        </p:tgtEl>
                                        <p:attrNameLst>
                                          <p:attrName>ppt_h</p:attrName>
                                        </p:attrNameLst>
                                      </p:cBhvr>
                                      <p:tavLst>
                                        <p:tav tm="0">
                                          <p:val>
                                            <p:strVal val="#ppt_h/10"/>
                                          </p:val>
                                        </p:tav>
                                        <p:tav tm="50000">
                                          <p:val>
                                            <p:strVal val="#ppt_h+.01"/>
                                          </p:val>
                                        </p:tav>
                                        <p:tav tm="100000">
                                          <p:val>
                                            <p:strVal val="#ppt_h"/>
                                          </p:val>
                                        </p:tav>
                                      </p:tavLst>
                                    </p:anim>
                                    <p:anim calcmode="lin" valueType="num">
                                      <p:cBhvr>
                                        <p:cTn id="10" dur="400" fill="hold"/>
                                        <p:tgtEl>
                                          <p:spTgt spid="6"/>
                                        </p:tgtEl>
                                        <p:attrNameLst>
                                          <p:attrName>ppt_w</p:attrName>
                                        </p:attrNameLst>
                                      </p:cBhvr>
                                      <p:tavLst>
                                        <p:tav tm="0">
                                          <p:val>
                                            <p:strVal val="#ppt_w/10"/>
                                          </p:val>
                                        </p:tav>
                                        <p:tav tm="50000">
                                          <p:val>
                                            <p:strVal val="#ppt_w+.01"/>
                                          </p:val>
                                        </p:tav>
                                        <p:tav tm="100000">
                                          <p:val>
                                            <p:strVal val="#ppt_w"/>
                                          </p:val>
                                        </p:tav>
                                      </p:tavLst>
                                    </p:anim>
                                    <p:animEffect transition="in" filter="fade">
                                      <p:cBhvr>
                                        <p:cTn id="11" dur="400" tmFilter="0,0; .5, 1; 1, 1"/>
                                        <p:tgtEl>
                                          <p:spTgt spid="6"/>
                                        </p:tgtEl>
                                      </p:cBhvr>
                                    </p:animEffect>
                                  </p:childTnLst>
                                </p:cTn>
                              </p:par>
                            </p:childTnLst>
                          </p:cTn>
                        </p:par>
                        <p:par>
                          <p:cTn id="12" fill="hold">
                            <p:stCondLst>
                              <p:cond delay="600"/>
                            </p:stCondLst>
                            <p:childTnLst>
                              <p:par>
                                <p:cTn id="13" presetID="42" presetClass="entr" presetSubtype="0" fill="hold" grpId="0"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fade">
                                      <p:cBhvr>
                                        <p:cTn id="15" dur="1000"/>
                                        <p:tgtEl>
                                          <p:spTgt spid="7"/>
                                        </p:tgtEl>
                                      </p:cBhvr>
                                    </p:animEffect>
                                    <p:anim calcmode="lin" valueType="num">
                                      <p:cBhvr>
                                        <p:cTn id="16" dur="1000" fill="hold"/>
                                        <p:tgtEl>
                                          <p:spTgt spid="7"/>
                                        </p:tgtEl>
                                        <p:attrNameLst>
                                          <p:attrName>ppt_x</p:attrName>
                                        </p:attrNameLst>
                                      </p:cBhvr>
                                      <p:tavLst>
                                        <p:tav tm="0">
                                          <p:val>
                                            <p:strVal val="#ppt_x"/>
                                          </p:val>
                                        </p:tav>
                                        <p:tav tm="100000">
                                          <p:val>
                                            <p:strVal val="#ppt_x"/>
                                          </p:val>
                                        </p:tav>
                                      </p:tavLst>
                                    </p:anim>
                                    <p:anim calcmode="lin" valueType="num">
                                      <p:cBhvr>
                                        <p:cTn id="17"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animBg="1"/>
    </p:bld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3_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a:xfrm>
            <a:off x="838201" y="6356352"/>
            <a:ext cx="2743200" cy="365124"/>
          </a:xfrm>
          <a:prstGeom prst="rect">
            <a:avLst/>
          </a:prstGeom>
        </p:spPr>
        <p:txBody>
          <a:bodyPr/>
          <a:lstStyle/>
          <a:p>
            <a:fld id="{507A946E-B064-4211-A11D-E702AF025A18}" type="datetimeFigureOut">
              <a:rPr lang="zh-CN" altLang="en-US" smtClean="0"/>
              <a:t>2021/7/24</a:t>
            </a:fld>
            <a:endParaRPr lang="zh-CN" altLang="en-US"/>
          </a:p>
        </p:txBody>
      </p:sp>
      <p:sp>
        <p:nvSpPr>
          <p:cNvPr id="3" name="页脚占位符 2"/>
          <p:cNvSpPr>
            <a:spLocks noGrp="1"/>
          </p:cNvSpPr>
          <p:nvPr>
            <p:ph type="ftr" sz="quarter" idx="11"/>
          </p:nvPr>
        </p:nvSpPr>
        <p:spPr>
          <a:xfrm>
            <a:off x="4038601" y="6356352"/>
            <a:ext cx="4114800" cy="365124"/>
          </a:xfrm>
          <a:prstGeom prst="rect">
            <a:avLst/>
          </a:prstGeom>
        </p:spPr>
        <p:txBody>
          <a:bodyPr/>
          <a:lstStyle/>
          <a:p>
            <a:endParaRPr lang="zh-CN" altLang="en-US"/>
          </a:p>
        </p:txBody>
      </p:sp>
      <p:sp>
        <p:nvSpPr>
          <p:cNvPr id="4" name="灯片编号占位符 3"/>
          <p:cNvSpPr>
            <a:spLocks noGrp="1"/>
          </p:cNvSpPr>
          <p:nvPr>
            <p:ph type="sldNum" sz="quarter" idx="12"/>
          </p:nvPr>
        </p:nvSpPr>
        <p:spPr>
          <a:xfrm>
            <a:off x="8610600" y="6356352"/>
            <a:ext cx="2743200" cy="365124"/>
          </a:xfrm>
          <a:prstGeom prst="rect">
            <a:avLst/>
          </a:prstGeom>
        </p:spPr>
        <p:txBody>
          <a:bodyPr/>
          <a:lstStyle/>
          <a:p>
            <a:fld id="{347ECCD5-501B-4F30-908A-642832F21398}" type="slidenum">
              <a:rPr lang="zh-CN" altLang="en-US" smtClean="0"/>
              <a:t>‹#›</a:t>
            </a:fld>
            <a:endParaRPr lang="zh-CN" altLang="en-US"/>
          </a:p>
        </p:txBody>
      </p:sp>
      <p:sp>
        <p:nvSpPr>
          <p:cNvPr id="6" name="TextBox 5"/>
          <p:cNvSpPr txBox="1"/>
          <p:nvPr userDrawn="1"/>
        </p:nvSpPr>
        <p:spPr>
          <a:xfrm>
            <a:off x="1268397" y="331289"/>
            <a:ext cx="1708340" cy="415380"/>
          </a:xfrm>
          <a:prstGeom prst="rect">
            <a:avLst/>
          </a:prstGeom>
          <a:noFill/>
        </p:spPr>
        <p:txBody>
          <a:bodyPr wrap="none" lIns="121871" tIns="60935" rIns="121871" bIns="60935" rtlCol="0">
            <a:spAutoFit/>
          </a:bodyPr>
          <a:lstStyle/>
          <a:p>
            <a:pPr lvl="0"/>
            <a:r>
              <a:rPr lang="zh-CN" altLang="zh-CN" sz="1900" b="1" dirty="0">
                <a:solidFill>
                  <a:schemeClr val="accent1"/>
                </a:solidFill>
                <a:latin typeface="微软雅黑" panose="020B0503020204020204" pitchFamily="34" charset="-122"/>
                <a:ea typeface="微软雅黑" panose="020B0503020204020204" pitchFamily="34" charset="-122"/>
              </a:rPr>
              <a:t>成功项目展示</a:t>
            </a:r>
          </a:p>
        </p:txBody>
      </p:sp>
      <p:sp>
        <p:nvSpPr>
          <p:cNvPr id="7" name="矩形 6"/>
          <p:cNvSpPr/>
          <p:nvPr userDrawn="1"/>
        </p:nvSpPr>
        <p:spPr>
          <a:xfrm>
            <a:off x="-1" y="328718"/>
            <a:ext cx="1268399" cy="364559"/>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121871" tIns="60935" rIns="121871" bIns="60935" rtlCol="0" anchor="ctr"/>
          <a:lstStyle/>
          <a:p>
            <a:pPr algn="ctr"/>
            <a:endParaRPr lang="zh-CN" altLang="en-US" sz="1300" b="1">
              <a:solidFill>
                <a:schemeClr val="tx1"/>
              </a:solidFill>
            </a:endParaRPr>
          </a:p>
        </p:txBody>
      </p:sp>
    </p:spTree>
    <p:extLst>
      <p:ext uri="{BB962C8B-B14F-4D97-AF65-F5344CB8AC3E}">
        <p14:creationId xmlns:p14="http://schemas.microsoft.com/office/powerpoint/2010/main" val="4004572131"/>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6"/>
                                        </p:tgtEl>
                                        <p:attrNameLst>
                                          <p:attrName>style.visibility</p:attrName>
                                        </p:attrNameLst>
                                      </p:cBhvr>
                                      <p:to>
                                        <p:strVal val="visible"/>
                                      </p:to>
                                    </p:set>
                                    <p:anim calcmode="lin" valueType="num">
                                      <p:cBhvr>
                                        <p:cTn id="7" dur="400" fill="hold"/>
                                        <p:tgtEl>
                                          <p:spTgt spid="6"/>
                                        </p:tgtEl>
                                        <p:attrNameLst>
                                          <p:attrName>ppt_x</p:attrName>
                                        </p:attrNameLst>
                                      </p:cBhvr>
                                      <p:tavLst>
                                        <p:tav tm="0">
                                          <p:val>
                                            <p:strVal val="#ppt_x"/>
                                          </p:val>
                                        </p:tav>
                                        <p:tav tm="50000">
                                          <p:val>
                                            <p:strVal val="#ppt_x+.1"/>
                                          </p:val>
                                        </p:tav>
                                        <p:tav tm="100000">
                                          <p:val>
                                            <p:strVal val="#ppt_x"/>
                                          </p:val>
                                        </p:tav>
                                      </p:tavLst>
                                    </p:anim>
                                    <p:anim calcmode="lin" valueType="num">
                                      <p:cBhvr>
                                        <p:cTn id="8" dur="400" fill="hold"/>
                                        <p:tgtEl>
                                          <p:spTgt spid="6"/>
                                        </p:tgtEl>
                                        <p:attrNameLst>
                                          <p:attrName>ppt_y</p:attrName>
                                        </p:attrNameLst>
                                      </p:cBhvr>
                                      <p:tavLst>
                                        <p:tav tm="0">
                                          <p:val>
                                            <p:strVal val="#ppt_y"/>
                                          </p:val>
                                        </p:tav>
                                        <p:tav tm="100000">
                                          <p:val>
                                            <p:strVal val="#ppt_y"/>
                                          </p:val>
                                        </p:tav>
                                      </p:tavLst>
                                    </p:anim>
                                    <p:anim calcmode="lin" valueType="num">
                                      <p:cBhvr>
                                        <p:cTn id="9" dur="400" fill="hold"/>
                                        <p:tgtEl>
                                          <p:spTgt spid="6"/>
                                        </p:tgtEl>
                                        <p:attrNameLst>
                                          <p:attrName>ppt_h</p:attrName>
                                        </p:attrNameLst>
                                      </p:cBhvr>
                                      <p:tavLst>
                                        <p:tav tm="0">
                                          <p:val>
                                            <p:strVal val="#ppt_h/10"/>
                                          </p:val>
                                        </p:tav>
                                        <p:tav tm="50000">
                                          <p:val>
                                            <p:strVal val="#ppt_h+.01"/>
                                          </p:val>
                                        </p:tav>
                                        <p:tav tm="100000">
                                          <p:val>
                                            <p:strVal val="#ppt_h"/>
                                          </p:val>
                                        </p:tav>
                                      </p:tavLst>
                                    </p:anim>
                                    <p:anim calcmode="lin" valueType="num">
                                      <p:cBhvr>
                                        <p:cTn id="10" dur="400" fill="hold"/>
                                        <p:tgtEl>
                                          <p:spTgt spid="6"/>
                                        </p:tgtEl>
                                        <p:attrNameLst>
                                          <p:attrName>ppt_w</p:attrName>
                                        </p:attrNameLst>
                                      </p:cBhvr>
                                      <p:tavLst>
                                        <p:tav tm="0">
                                          <p:val>
                                            <p:strVal val="#ppt_w/10"/>
                                          </p:val>
                                        </p:tav>
                                        <p:tav tm="50000">
                                          <p:val>
                                            <p:strVal val="#ppt_w+.01"/>
                                          </p:val>
                                        </p:tav>
                                        <p:tav tm="100000">
                                          <p:val>
                                            <p:strVal val="#ppt_w"/>
                                          </p:val>
                                        </p:tav>
                                      </p:tavLst>
                                    </p:anim>
                                    <p:animEffect transition="in" filter="fade">
                                      <p:cBhvr>
                                        <p:cTn id="11" dur="400" tmFilter="0,0; .5, 1; 1, 1"/>
                                        <p:tgtEl>
                                          <p:spTgt spid="6"/>
                                        </p:tgtEl>
                                      </p:cBhvr>
                                    </p:animEffect>
                                  </p:childTnLst>
                                </p:cTn>
                              </p:par>
                            </p:childTnLst>
                          </p:cTn>
                        </p:par>
                        <p:par>
                          <p:cTn id="12" fill="hold">
                            <p:stCondLst>
                              <p:cond delay="600"/>
                            </p:stCondLst>
                            <p:childTnLst>
                              <p:par>
                                <p:cTn id="13" presetID="42" presetClass="entr" presetSubtype="0" fill="hold" grpId="0"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fade">
                                      <p:cBhvr>
                                        <p:cTn id="15" dur="1000"/>
                                        <p:tgtEl>
                                          <p:spTgt spid="7"/>
                                        </p:tgtEl>
                                      </p:cBhvr>
                                    </p:animEffect>
                                    <p:anim calcmode="lin" valueType="num">
                                      <p:cBhvr>
                                        <p:cTn id="16" dur="1000" fill="hold"/>
                                        <p:tgtEl>
                                          <p:spTgt spid="7"/>
                                        </p:tgtEl>
                                        <p:attrNameLst>
                                          <p:attrName>ppt_x</p:attrName>
                                        </p:attrNameLst>
                                      </p:cBhvr>
                                      <p:tavLst>
                                        <p:tav tm="0">
                                          <p:val>
                                            <p:strVal val="#ppt_x"/>
                                          </p:val>
                                        </p:tav>
                                        <p:tav tm="100000">
                                          <p:val>
                                            <p:strVal val="#ppt_x"/>
                                          </p:val>
                                        </p:tav>
                                      </p:tavLst>
                                    </p:anim>
                                    <p:anim calcmode="lin" valueType="num">
                                      <p:cBhvr>
                                        <p:cTn id="17"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animBg="1"/>
    </p:bld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4_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a:xfrm>
            <a:off x="838201" y="6356352"/>
            <a:ext cx="2743200" cy="365124"/>
          </a:xfrm>
          <a:prstGeom prst="rect">
            <a:avLst/>
          </a:prstGeom>
        </p:spPr>
        <p:txBody>
          <a:bodyPr/>
          <a:lstStyle/>
          <a:p>
            <a:fld id="{507A946E-B064-4211-A11D-E702AF025A18}" type="datetimeFigureOut">
              <a:rPr lang="zh-CN" altLang="en-US" smtClean="0"/>
              <a:t>2021/7/24</a:t>
            </a:fld>
            <a:endParaRPr lang="zh-CN" altLang="en-US"/>
          </a:p>
        </p:txBody>
      </p:sp>
      <p:sp>
        <p:nvSpPr>
          <p:cNvPr id="3" name="页脚占位符 2"/>
          <p:cNvSpPr>
            <a:spLocks noGrp="1"/>
          </p:cNvSpPr>
          <p:nvPr>
            <p:ph type="ftr" sz="quarter" idx="11"/>
          </p:nvPr>
        </p:nvSpPr>
        <p:spPr>
          <a:xfrm>
            <a:off x="4038601" y="6356352"/>
            <a:ext cx="4114800" cy="365124"/>
          </a:xfrm>
          <a:prstGeom prst="rect">
            <a:avLst/>
          </a:prstGeom>
        </p:spPr>
        <p:txBody>
          <a:bodyPr/>
          <a:lstStyle/>
          <a:p>
            <a:endParaRPr lang="zh-CN" altLang="en-US"/>
          </a:p>
        </p:txBody>
      </p:sp>
      <p:sp>
        <p:nvSpPr>
          <p:cNvPr id="4" name="灯片编号占位符 3"/>
          <p:cNvSpPr>
            <a:spLocks noGrp="1"/>
          </p:cNvSpPr>
          <p:nvPr>
            <p:ph type="sldNum" sz="quarter" idx="12"/>
          </p:nvPr>
        </p:nvSpPr>
        <p:spPr>
          <a:xfrm>
            <a:off x="8610600" y="6356352"/>
            <a:ext cx="2743200" cy="365124"/>
          </a:xfrm>
          <a:prstGeom prst="rect">
            <a:avLst/>
          </a:prstGeom>
        </p:spPr>
        <p:txBody>
          <a:bodyPr/>
          <a:lstStyle/>
          <a:p>
            <a:fld id="{347ECCD5-501B-4F30-908A-642832F21398}" type="slidenum">
              <a:rPr lang="zh-CN" altLang="en-US" smtClean="0"/>
              <a:t>‹#›</a:t>
            </a:fld>
            <a:endParaRPr lang="zh-CN" altLang="en-US"/>
          </a:p>
        </p:txBody>
      </p:sp>
      <p:sp>
        <p:nvSpPr>
          <p:cNvPr id="6" name="TextBox 5"/>
          <p:cNvSpPr txBox="1"/>
          <p:nvPr userDrawn="1"/>
        </p:nvSpPr>
        <p:spPr>
          <a:xfrm>
            <a:off x="1268397" y="331289"/>
            <a:ext cx="1708340" cy="415380"/>
          </a:xfrm>
          <a:prstGeom prst="rect">
            <a:avLst/>
          </a:prstGeom>
          <a:noFill/>
        </p:spPr>
        <p:txBody>
          <a:bodyPr wrap="none" lIns="121871" tIns="60935" rIns="121871" bIns="60935" rtlCol="0">
            <a:spAutoFit/>
          </a:bodyPr>
          <a:lstStyle/>
          <a:p>
            <a:r>
              <a:rPr lang="zh-CN" altLang="zh-CN" sz="1900" b="1" dirty="0">
                <a:solidFill>
                  <a:schemeClr val="accent1"/>
                </a:solidFill>
                <a:latin typeface="微软雅黑" panose="020B0503020204020204" pitchFamily="34" charset="-122"/>
                <a:ea typeface="微软雅黑" panose="020B0503020204020204" pitchFamily="34" charset="-122"/>
              </a:rPr>
              <a:t>明年工作计划</a:t>
            </a:r>
          </a:p>
        </p:txBody>
      </p:sp>
      <p:sp>
        <p:nvSpPr>
          <p:cNvPr id="7" name="矩形 6"/>
          <p:cNvSpPr/>
          <p:nvPr userDrawn="1"/>
        </p:nvSpPr>
        <p:spPr>
          <a:xfrm>
            <a:off x="-1" y="328718"/>
            <a:ext cx="1268399" cy="364559"/>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121871" tIns="60935" rIns="121871" bIns="60935" rtlCol="0" anchor="ctr"/>
          <a:lstStyle/>
          <a:p>
            <a:pPr algn="ctr"/>
            <a:endParaRPr lang="zh-CN" altLang="en-US" sz="1300" b="1">
              <a:solidFill>
                <a:schemeClr val="tx1"/>
              </a:solidFill>
            </a:endParaRPr>
          </a:p>
        </p:txBody>
      </p:sp>
    </p:spTree>
    <p:extLst>
      <p:ext uri="{BB962C8B-B14F-4D97-AF65-F5344CB8AC3E}">
        <p14:creationId xmlns:p14="http://schemas.microsoft.com/office/powerpoint/2010/main" val="1831499827"/>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6"/>
                                        </p:tgtEl>
                                        <p:attrNameLst>
                                          <p:attrName>style.visibility</p:attrName>
                                        </p:attrNameLst>
                                      </p:cBhvr>
                                      <p:to>
                                        <p:strVal val="visible"/>
                                      </p:to>
                                    </p:set>
                                    <p:anim calcmode="lin" valueType="num">
                                      <p:cBhvr>
                                        <p:cTn id="7" dur="400" fill="hold"/>
                                        <p:tgtEl>
                                          <p:spTgt spid="6"/>
                                        </p:tgtEl>
                                        <p:attrNameLst>
                                          <p:attrName>ppt_x</p:attrName>
                                        </p:attrNameLst>
                                      </p:cBhvr>
                                      <p:tavLst>
                                        <p:tav tm="0">
                                          <p:val>
                                            <p:strVal val="#ppt_x"/>
                                          </p:val>
                                        </p:tav>
                                        <p:tav tm="50000">
                                          <p:val>
                                            <p:strVal val="#ppt_x+.1"/>
                                          </p:val>
                                        </p:tav>
                                        <p:tav tm="100000">
                                          <p:val>
                                            <p:strVal val="#ppt_x"/>
                                          </p:val>
                                        </p:tav>
                                      </p:tavLst>
                                    </p:anim>
                                    <p:anim calcmode="lin" valueType="num">
                                      <p:cBhvr>
                                        <p:cTn id="8" dur="400" fill="hold"/>
                                        <p:tgtEl>
                                          <p:spTgt spid="6"/>
                                        </p:tgtEl>
                                        <p:attrNameLst>
                                          <p:attrName>ppt_y</p:attrName>
                                        </p:attrNameLst>
                                      </p:cBhvr>
                                      <p:tavLst>
                                        <p:tav tm="0">
                                          <p:val>
                                            <p:strVal val="#ppt_y"/>
                                          </p:val>
                                        </p:tav>
                                        <p:tav tm="100000">
                                          <p:val>
                                            <p:strVal val="#ppt_y"/>
                                          </p:val>
                                        </p:tav>
                                      </p:tavLst>
                                    </p:anim>
                                    <p:anim calcmode="lin" valueType="num">
                                      <p:cBhvr>
                                        <p:cTn id="9" dur="400" fill="hold"/>
                                        <p:tgtEl>
                                          <p:spTgt spid="6"/>
                                        </p:tgtEl>
                                        <p:attrNameLst>
                                          <p:attrName>ppt_h</p:attrName>
                                        </p:attrNameLst>
                                      </p:cBhvr>
                                      <p:tavLst>
                                        <p:tav tm="0">
                                          <p:val>
                                            <p:strVal val="#ppt_h/10"/>
                                          </p:val>
                                        </p:tav>
                                        <p:tav tm="50000">
                                          <p:val>
                                            <p:strVal val="#ppt_h+.01"/>
                                          </p:val>
                                        </p:tav>
                                        <p:tav tm="100000">
                                          <p:val>
                                            <p:strVal val="#ppt_h"/>
                                          </p:val>
                                        </p:tav>
                                      </p:tavLst>
                                    </p:anim>
                                    <p:anim calcmode="lin" valueType="num">
                                      <p:cBhvr>
                                        <p:cTn id="10" dur="400" fill="hold"/>
                                        <p:tgtEl>
                                          <p:spTgt spid="6"/>
                                        </p:tgtEl>
                                        <p:attrNameLst>
                                          <p:attrName>ppt_w</p:attrName>
                                        </p:attrNameLst>
                                      </p:cBhvr>
                                      <p:tavLst>
                                        <p:tav tm="0">
                                          <p:val>
                                            <p:strVal val="#ppt_w/10"/>
                                          </p:val>
                                        </p:tav>
                                        <p:tav tm="50000">
                                          <p:val>
                                            <p:strVal val="#ppt_w+.01"/>
                                          </p:val>
                                        </p:tav>
                                        <p:tav tm="100000">
                                          <p:val>
                                            <p:strVal val="#ppt_w"/>
                                          </p:val>
                                        </p:tav>
                                      </p:tavLst>
                                    </p:anim>
                                    <p:animEffect transition="in" filter="fade">
                                      <p:cBhvr>
                                        <p:cTn id="11" dur="400" tmFilter="0,0; .5, 1; 1, 1"/>
                                        <p:tgtEl>
                                          <p:spTgt spid="6"/>
                                        </p:tgtEl>
                                      </p:cBhvr>
                                    </p:animEffect>
                                  </p:childTnLst>
                                </p:cTn>
                              </p:par>
                            </p:childTnLst>
                          </p:cTn>
                        </p:par>
                        <p:par>
                          <p:cTn id="12" fill="hold">
                            <p:stCondLst>
                              <p:cond delay="600"/>
                            </p:stCondLst>
                            <p:childTnLst>
                              <p:par>
                                <p:cTn id="13" presetID="42" presetClass="entr" presetSubtype="0" fill="hold" grpId="0"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fade">
                                      <p:cBhvr>
                                        <p:cTn id="15" dur="1000"/>
                                        <p:tgtEl>
                                          <p:spTgt spid="7"/>
                                        </p:tgtEl>
                                      </p:cBhvr>
                                    </p:animEffect>
                                    <p:anim calcmode="lin" valueType="num">
                                      <p:cBhvr>
                                        <p:cTn id="16" dur="1000" fill="hold"/>
                                        <p:tgtEl>
                                          <p:spTgt spid="7"/>
                                        </p:tgtEl>
                                        <p:attrNameLst>
                                          <p:attrName>ppt_x</p:attrName>
                                        </p:attrNameLst>
                                      </p:cBhvr>
                                      <p:tavLst>
                                        <p:tav tm="0">
                                          <p:val>
                                            <p:strVal val="#ppt_x"/>
                                          </p:val>
                                        </p:tav>
                                        <p:tav tm="100000">
                                          <p:val>
                                            <p:strVal val="#ppt_x"/>
                                          </p:val>
                                        </p:tav>
                                      </p:tavLst>
                                    </p:anim>
                                    <p:anim calcmode="lin" valueType="num">
                                      <p:cBhvr>
                                        <p:cTn id="17"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animBg="1"/>
    </p:bld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1_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841830" y="217148"/>
            <a:ext cx="10016671" cy="441622"/>
          </a:xfrm>
          <a:prstGeom prst="rect">
            <a:avLst/>
          </a:prstGeom>
        </p:spPr>
        <p:txBody>
          <a:bodyPr/>
          <a:lstStyle/>
          <a:p>
            <a:r>
              <a:rPr lang="zh-CN" altLang="en-US"/>
              <a:t>单击此处编辑母版标题样式</a:t>
            </a:r>
          </a:p>
        </p:txBody>
      </p:sp>
      <p:sp>
        <p:nvSpPr>
          <p:cNvPr id="3" name="内容占位符 2"/>
          <p:cNvSpPr>
            <a:spLocks noGrp="1"/>
          </p:cNvSpPr>
          <p:nvPr>
            <p:ph idx="1"/>
          </p:nvPr>
        </p:nvSpPr>
        <p:spPr>
          <a:xfrm>
            <a:off x="838201" y="1209823"/>
            <a:ext cx="10781714" cy="5247248"/>
          </a:xfrm>
          <a:prstGeom prst="rect">
            <a:avLst/>
          </a:prstGeom>
        </p:spPr>
        <p:txBody>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7" name="Content Placeholder 2"/>
          <p:cNvSpPr>
            <a:spLocks noGrp="1"/>
          </p:cNvSpPr>
          <p:nvPr>
            <p:ph idx="13"/>
          </p:nvPr>
        </p:nvSpPr>
        <p:spPr>
          <a:xfrm>
            <a:off x="841376" y="739180"/>
            <a:ext cx="10747058" cy="464458"/>
          </a:xfrm>
          <a:prstGeom prst="rect">
            <a:avLst/>
          </a:prstGeom>
        </p:spPr>
        <p:txBody>
          <a:bodyPr/>
          <a:lstStyle>
            <a:lvl1pPr marL="0" indent="0">
              <a:lnSpc>
                <a:spcPct val="120000"/>
              </a:lnSpc>
              <a:buSzPct val="80000"/>
              <a:buFont typeface="Wingdings" panose="05000000000000000000" pitchFamily="2" charset="2"/>
              <a:buNone/>
              <a:defRPr b="0">
                <a:solidFill>
                  <a:srgbClr val="07836E"/>
                </a:solidFill>
              </a:defRPr>
            </a:lvl1pPr>
          </a:lstStyle>
          <a:p>
            <a:pPr lvl="0"/>
            <a:r>
              <a:rPr lang="en-US" dirty="0"/>
              <a:t>Click to edit Master text styles</a:t>
            </a:r>
          </a:p>
        </p:txBody>
      </p:sp>
    </p:spTree>
    <p:extLst>
      <p:ext uri="{BB962C8B-B14F-4D97-AF65-F5344CB8AC3E}">
        <p14:creationId xmlns:p14="http://schemas.microsoft.com/office/powerpoint/2010/main" val="1769604837"/>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自定义版式">
    <p:spTree>
      <p:nvGrpSpPr>
        <p:cNvPr id="1" name=""/>
        <p:cNvGrpSpPr/>
        <p:nvPr/>
      </p:nvGrpSpPr>
      <p:grpSpPr>
        <a:xfrm>
          <a:off x="0" y="0"/>
          <a:ext cx="0" cy="0"/>
          <a:chOff x="0" y="0"/>
          <a:chExt cx="0" cy="0"/>
        </a:xfrm>
      </p:grpSpPr>
      <p:sp>
        <p:nvSpPr>
          <p:cNvPr id="4" name="矩形 3"/>
          <p:cNvSpPr/>
          <p:nvPr userDrawn="1"/>
        </p:nvSpPr>
        <p:spPr>
          <a:xfrm>
            <a:off x="1" y="-1"/>
            <a:ext cx="12192000" cy="685800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Tree>
    <p:extLst>
      <p:ext uri="{BB962C8B-B14F-4D97-AF65-F5344CB8AC3E}">
        <p14:creationId xmlns:p14="http://schemas.microsoft.com/office/powerpoint/2010/main" val="583552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 name="GS Doctop Placeholder" hidden="1"/>
          <p:cNvSpPr txBox="1"/>
          <p:nvPr userDrawn="1"/>
        </p:nvSpPr>
        <p:spPr>
          <a:xfrm>
            <a:off x="728135" y="0"/>
            <a:ext cx="7535333" cy="215900"/>
          </a:xfrm>
          <a:prstGeom prst="rect">
            <a:avLst/>
          </a:prstGeom>
          <a:noFill/>
        </p:spPr>
        <p:txBody>
          <a:bodyPr>
            <a:spAutoFit/>
          </a:bodyPr>
          <a:lstStyle/>
          <a:p>
            <a:pPr>
              <a:defRPr/>
            </a:pPr>
            <a:r>
              <a:rPr lang="en-US" sz="800">
                <a:solidFill>
                  <a:prstClr val="black"/>
                </a:solidFill>
                <a:latin typeface="Arial" panose="020B0604020202020204"/>
                <a:cs typeface="Arial" panose="020B0604020202020204" pitchFamily="34" charset="0"/>
              </a:rPr>
              <a:t>djcn\WP Source\Templat_blue_wp.pptx</a:t>
            </a:r>
          </a:p>
        </p:txBody>
      </p:sp>
      <p:sp>
        <p:nvSpPr>
          <p:cNvPr id="2" name="Title 1"/>
          <p:cNvSpPr>
            <a:spLocks noGrp="1"/>
          </p:cNvSpPr>
          <p:nvPr>
            <p:ph type="ctrTitle"/>
          </p:nvPr>
        </p:nvSpPr>
        <p:spPr>
          <a:xfrm>
            <a:off x="203201" y="1371602"/>
            <a:ext cx="7721600" cy="914399"/>
          </a:xfrm>
          <a:prstGeom prst="rect">
            <a:avLst/>
          </a:prstGeom>
        </p:spPr>
        <p:txBody>
          <a:bodyPr>
            <a:normAutofit/>
          </a:bodyPr>
          <a:lstStyle>
            <a:lvl1pPr algn="l">
              <a:defRPr sz="3799">
                <a:solidFill>
                  <a:schemeClr val="tx1"/>
                </a:solidFill>
              </a:defRPr>
            </a:lvl1pPr>
          </a:lstStyle>
          <a:p>
            <a:r>
              <a:rPr lang="en-US" dirty="0"/>
              <a:t>Click to edit Master title style</a:t>
            </a:r>
          </a:p>
        </p:txBody>
      </p:sp>
      <p:sp>
        <p:nvSpPr>
          <p:cNvPr id="3" name="Subtitle 2"/>
          <p:cNvSpPr>
            <a:spLocks noGrp="1"/>
          </p:cNvSpPr>
          <p:nvPr>
            <p:ph type="subTitle" idx="1"/>
          </p:nvPr>
        </p:nvSpPr>
        <p:spPr>
          <a:xfrm>
            <a:off x="203200" y="2362201"/>
            <a:ext cx="5791200" cy="685800"/>
          </a:xfrm>
        </p:spPr>
        <p:txBody>
          <a:bodyPr>
            <a:normAutofit/>
          </a:bodyPr>
          <a:lstStyle>
            <a:lvl1pPr marL="0" indent="0" algn="l">
              <a:buNone/>
              <a:defRPr sz="2999">
                <a:solidFill>
                  <a:schemeClr val="tx1"/>
                </a:solidFill>
              </a:defRPr>
            </a:lvl1pPr>
            <a:lvl2pPr marL="457063" indent="0" algn="ctr">
              <a:buNone/>
              <a:defRPr>
                <a:solidFill>
                  <a:schemeClr val="tx1">
                    <a:tint val="75000"/>
                  </a:schemeClr>
                </a:solidFill>
              </a:defRPr>
            </a:lvl2pPr>
            <a:lvl3pPr marL="914126" indent="0" algn="ctr">
              <a:buNone/>
              <a:defRPr>
                <a:solidFill>
                  <a:schemeClr val="tx1">
                    <a:tint val="75000"/>
                  </a:schemeClr>
                </a:solidFill>
              </a:defRPr>
            </a:lvl3pPr>
            <a:lvl4pPr marL="1371189" indent="0" algn="ctr">
              <a:buNone/>
              <a:defRPr>
                <a:solidFill>
                  <a:schemeClr val="tx1">
                    <a:tint val="75000"/>
                  </a:schemeClr>
                </a:solidFill>
              </a:defRPr>
            </a:lvl4pPr>
            <a:lvl5pPr marL="1828251" indent="0" algn="ctr">
              <a:buNone/>
              <a:defRPr>
                <a:solidFill>
                  <a:schemeClr val="tx1">
                    <a:tint val="75000"/>
                  </a:schemeClr>
                </a:solidFill>
              </a:defRPr>
            </a:lvl5pPr>
            <a:lvl6pPr marL="2285314" indent="0" algn="ctr">
              <a:buNone/>
              <a:defRPr>
                <a:solidFill>
                  <a:schemeClr val="tx1">
                    <a:tint val="75000"/>
                  </a:schemeClr>
                </a:solidFill>
              </a:defRPr>
            </a:lvl6pPr>
            <a:lvl7pPr marL="2742377" indent="0" algn="ctr">
              <a:buNone/>
              <a:defRPr>
                <a:solidFill>
                  <a:schemeClr val="tx1">
                    <a:tint val="75000"/>
                  </a:schemeClr>
                </a:solidFill>
              </a:defRPr>
            </a:lvl7pPr>
            <a:lvl8pPr marL="3199440" indent="0" algn="ctr">
              <a:buNone/>
              <a:defRPr>
                <a:solidFill>
                  <a:schemeClr val="tx1">
                    <a:tint val="75000"/>
                  </a:schemeClr>
                </a:solidFill>
              </a:defRPr>
            </a:lvl8pPr>
            <a:lvl9pPr marL="3656503" indent="0" algn="ctr">
              <a:buNone/>
              <a:defRPr>
                <a:solidFill>
                  <a:schemeClr val="tx1">
                    <a:tint val="75000"/>
                  </a:schemeClr>
                </a:solidFill>
              </a:defRPr>
            </a:lvl9pPr>
          </a:lstStyle>
          <a:p>
            <a:r>
              <a:rPr lang="en-US" dirty="0"/>
              <a:t>Click to edit Master subtitle style</a:t>
            </a:r>
          </a:p>
        </p:txBody>
      </p:sp>
    </p:spTree>
    <p:extLst>
      <p:ext uri="{BB962C8B-B14F-4D97-AF65-F5344CB8AC3E}">
        <p14:creationId xmlns:p14="http://schemas.microsoft.com/office/powerpoint/2010/main" val="333320671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theme" Target="../theme/theme2.xml"/><Relationship Id="rId3" Type="http://schemas.openxmlformats.org/officeDocument/2006/relationships/slideLayout" Target="../slideLayouts/slideLayout11.xml"/><Relationship Id="rId7" Type="http://schemas.openxmlformats.org/officeDocument/2006/relationships/slideLayout" Target="../slideLayouts/slideLayout15.xml"/><Relationship Id="rId2" Type="http://schemas.openxmlformats.org/officeDocument/2006/relationships/slideLayout" Target="../slideLayouts/slideLayout10.xml"/><Relationship Id="rId1" Type="http://schemas.openxmlformats.org/officeDocument/2006/relationships/slideLayout" Target="../slideLayouts/slideLayout9.xml"/><Relationship Id="rId6" Type="http://schemas.openxmlformats.org/officeDocument/2006/relationships/slideLayout" Target="../slideLayouts/slideLayout14.xml"/><Relationship Id="rId5" Type="http://schemas.openxmlformats.org/officeDocument/2006/relationships/slideLayout" Target="../slideLayouts/slideLayout13.xml"/><Relationship Id="rId4"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0" name="矩形 39"/>
          <p:cNvSpPr/>
          <p:nvPr userDrawn="1"/>
        </p:nvSpPr>
        <p:spPr>
          <a:xfrm>
            <a:off x="10530" y="765320"/>
            <a:ext cx="9361219" cy="28793"/>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121871" tIns="60935" rIns="121871" bIns="60935" rtlCol="0" anchor="ctr"/>
          <a:lstStyle/>
          <a:p>
            <a:pPr algn="ctr"/>
            <a:endParaRPr lang="zh-CN" altLang="en-US" sz="1300" b="1">
              <a:solidFill>
                <a:schemeClr val="tx1"/>
              </a:solidFill>
            </a:endParaRPr>
          </a:p>
        </p:txBody>
      </p:sp>
      <p:sp>
        <p:nvSpPr>
          <p:cNvPr id="2" name="Title Placeholder 1"/>
          <p:cNvSpPr>
            <a:spLocks noGrp="1"/>
          </p:cNvSpPr>
          <p:nvPr>
            <p:ph type="title"/>
          </p:nvPr>
        </p:nvSpPr>
        <p:spPr>
          <a:xfrm>
            <a:off x="1357637" y="336781"/>
            <a:ext cx="9996163" cy="431895"/>
          </a:xfrm>
          <a:prstGeom prst="rect">
            <a:avLst/>
          </a:prstGeom>
        </p:spPr>
        <p:txBody>
          <a:bodyPr vert="horz" lIns="121899" tIns="60949" rIns="121899" bIns="60949" rtlCol="0" anchor="ctr">
            <a:noAutofit/>
          </a:bodyPr>
          <a:lstStyle/>
          <a:p>
            <a:r>
              <a:rPr lang="zh-CN" altLang="en-US" dirty="0"/>
              <a:t>单击此处编辑母版标题样式</a:t>
            </a:r>
            <a:endParaRPr lang="en-US" dirty="0"/>
          </a:p>
        </p:txBody>
      </p:sp>
      <p:sp>
        <p:nvSpPr>
          <p:cNvPr id="3" name="Text Placeholder 2"/>
          <p:cNvSpPr>
            <a:spLocks noGrp="1"/>
          </p:cNvSpPr>
          <p:nvPr>
            <p:ph type="body" idx="1"/>
          </p:nvPr>
        </p:nvSpPr>
        <p:spPr>
          <a:xfrm>
            <a:off x="838201" y="962183"/>
            <a:ext cx="10515600" cy="5214780"/>
          </a:xfrm>
          <a:prstGeom prst="rect">
            <a:avLst/>
          </a:prstGeom>
        </p:spPr>
        <p:txBody>
          <a:bodyPr vert="horz" lIns="121899" tIns="60949" rIns="121899" bIns="60949" rtlCol="0">
            <a:normAutofit/>
          </a:bodyPr>
          <a:lstStyle/>
          <a:p>
            <a:pPr lvl="0"/>
            <a:r>
              <a:rPr lang="zh-CN" altLang="en-US" dirty="0"/>
              <a:t>编辑母版文本样式</a:t>
            </a:r>
          </a:p>
        </p:txBody>
      </p:sp>
      <p:sp>
        <p:nvSpPr>
          <p:cNvPr id="7" name="矩形 6"/>
          <p:cNvSpPr/>
          <p:nvPr userDrawn="1"/>
        </p:nvSpPr>
        <p:spPr>
          <a:xfrm>
            <a:off x="-1" y="328718"/>
            <a:ext cx="1268399" cy="364559"/>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121871" tIns="60935" rIns="121871" bIns="60935" rtlCol="0" anchor="ctr"/>
          <a:lstStyle/>
          <a:p>
            <a:pPr algn="ctr"/>
            <a:endParaRPr lang="zh-CN" altLang="en-US" sz="1300" b="1">
              <a:solidFill>
                <a:schemeClr val="tx1"/>
              </a:solidFill>
            </a:endParaRPr>
          </a:p>
        </p:txBody>
      </p:sp>
      <p:sp>
        <p:nvSpPr>
          <p:cNvPr id="36" name="椭圆 35"/>
          <p:cNvSpPr/>
          <p:nvPr userDrawn="1"/>
        </p:nvSpPr>
        <p:spPr>
          <a:xfrm>
            <a:off x="9684353" y="-1480687"/>
            <a:ext cx="2272156" cy="2271334"/>
          </a:xfrm>
          <a:prstGeom prst="ellipse">
            <a:avLst/>
          </a:prstGeom>
          <a:noFill/>
          <a:ln w="19050">
            <a:solidFill>
              <a:srgbClr val="E5450F"/>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8" name="椭圆 7"/>
          <p:cNvSpPr/>
          <p:nvPr userDrawn="1"/>
        </p:nvSpPr>
        <p:spPr>
          <a:xfrm>
            <a:off x="10787340" y="-1142464"/>
            <a:ext cx="2272156" cy="2271334"/>
          </a:xfrm>
          <a:prstGeom prst="ellipse">
            <a:avLst/>
          </a:prstGeom>
          <a:noFill/>
          <a:ln w="19050">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grpSp>
        <p:nvGrpSpPr>
          <p:cNvPr id="37" name="组合 36"/>
          <p:cNvGrpSpPr/>
          <p:nvPr userDrawn="1"/>
        </p:nvGrpSpPr>
        <p:grpSpPr>
          <a:xfrm>
            <a:off x="11246677" y="864248"/>
            <a:ext cx="672922" cy="670939"/>
            <a:chOff x="11038546" y="1045334"/>
            <a:chExt cx="672834" cy="671094"/>
          </a:xfrm>
        </p:grpSpPr>
        <p:sp>
          <p:nvSpPr>
            <p:cNvPr id="11" name="Oval 24"/>
            <p:cNvSpPr>
              <a:spLocks noChangeArrowheads="1"/>
            </p:cNvSpPr>
            <p:nvPr/>
          </p:nvSpPr>
          <p:spPr bwMode="auto">
            <a:xfrm>
              <a:off x="11038546" y="1045334"/>
              <a:ext cx="672834" cy="671094"/>
            </a:xfrm>
            <a:prstGeom prst="ellipse">
              <a:avLst/>
            </a:prstGeom>
            <a:solidFill>
              <a:srgbClr val="E5450F"/>
            </a:solidFill>
            <a:ln>
              <a:noFill/>
            </a:ln>
          </p:spPr>
          <p:txBody>
            <a:bodyPr vert="horz" wrap="square" lIns="91440" tIns="45720" rIns="91440" bIns="45720" numCol="1" anchor="t" anchorCtr="0" compatLnSpc="1"/>
            <a:lstStyle/>
            <a:p>
              <a:endParaRPr lang="zh-CN" altLang="en-US" sz="1800"/>
            </a:p>
          </p:txBody>
        </p:sp>
        <p:sp>
          <p:nvSpPr>
            <p:cNvPr id="12" name="Freeform 179"/>
            <p:cNvSpPr/>
            <p:nvPr/>
          </p:nvSpPr>
          <p:spPr bwMode="auto">
            <a:xfrm>
              <a:off x="11125588" y="1135858"/>
              <a:ext cx="585792" cy="580570"/>
            </a:xfrm>
            <a:custGeom>
              <a:avLst/>
              <a:gdLst>
                <a:gd name="T0" fmla="*/ 22 w 309"/>
                <a:gd name="T1" fmla="*/ 146 h 306"/>
                <a:gd name="T2" fmla="*/ 25 w 309"/>
                <a:gd name="T3" fmla="*/ 139 h 306"/>
                <a:gd name="T4" fmla="*/ 17 w 309"/>
                <a:gd name="T5" fmla="*/ 131 h 306"/>
                <a:gd name="T6" fmla="*/ 18 w 309"/>
                <a:gd name="T7" fmla="*/ 111 h 306"/>
                <a:gd name="T8" fmla="*/ 22 w 309"/>
                <a:gd name="T9" fmla="*/ 81 h 306"/>
                <a:gd name="T10" fmla="*/ 57 w 309"/>
                <a:gd name="T11" fmla="*/ 29 h 306"/>
                <a:gd name="T12" fmla="*/ 121 w 309"/>
                <a:gd name="T13" fmla="*/ 0 h 306"/>
                <a:gd name="T14" fmla="*/ 167 w 309"/>
                <a:gd name="T15" fmla="*/ 11 h 306"/>
                <a:gd name="T16" fmla="*/ 220 w 309"/>
                <a:gd name="T17" fmla="*/ 38 h 306"/>
                <a:gd name="T18" fmla="*/ 309 w 309"/>
                <a:gd name="T19" fmla="*/ 128 h 306"/>
                <a:gd name="T20" fmla="*/ 309 w 309"/>
                <a:gd name="T21" fmla="*/ 129 h 306"/>
                <a:gd name="T22" fmla="*/ 132 w 309"/>
                <a:gd name="T23" fmla="*/ 306 h 306"/>
                <a:gd name="T24" fmla="*/ 95 w 309"/>
                <a:gd name="T25" fmla="*/ 303 h 306"/>
                <a:gd name="T26" fmla="*/ 10 w 309"/>
                <a:gd name="T27" fmla="*/ 217 h 306"/>
                <a:gd name="T28" fmla="*/ 12 w 309"/>
                <a:gd name="T29" fmla="*/ 215 h 306"/>
                <a:gd name="T30" fmla="*/ 0 w 309"/>
                <a:gd name="T31" fmla="*/ 204 h 306"/>
                <a:gd name="T32" fmla="*/ 1 w 309"/>
                <a:gd name="T33" fmla="*/ 189 h 306"/>
                <a:gd name="T34" fmla="*/ 13 w 309"/>
                <a:gd name="T35" fmla="*/ 200 h 306"/>
                <a:gd name="T36" fmla="*/ 13 w 309"/>
                <a:gd name="T37" fmla="*/ 186 h 306"/>
                <a:gd name="T38" fmla="*/ 0 w 309"/>
                <a:gd name="T39" fmla="*/ 173 h 306"/>
                <a:gd name="T40" fmla="*/ 1 w 309"/>
                <a:gd name="T41" fmla="*/ 157 h 306"/>
                <a:gd name="T42" fmla="*/ 10 w 309"/>
                <a:gd name="T43" fmla="*/ 152 h 306"/>
                <a:gd name="T44" fmla="*/ 12 w 309"/>
                <a:gd name="T45" fmla="*/ 150 h 306"/>
                <a:gd name="T46" fmla="*/ 16 w 309"/>
                <a:gd name="T47" fmla="*/ 139 h 306"/>
                <a:gd name="T48" fmla="*/ 22 w 309"/>
                <a:gd name="T49" fmla="*/ 146 h 3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09" h="306">
                  <a:moveTo>
                    <a:pt x="22" y="146"/>
                  </a:moveTo>
                  <a:cubicBezTo>
                    <a:pt x="25" y="139"/>
                    <a:pt x="25" y="139"/>
                    <a:pt x="25" y="139"/>
                  </a:cubicBezTo>
                  <a:cubicBezTo>
                    <a:pt x="17" y="131"/>
                    <a:pt x="17" y="131"/>
                    <a:pt x="17" y="131"/>
                  </a:cubicBezTo>
                  <a:cubicBezTo>
                    <a:pt x="18" y="111"/>
                    <a:pt x="18" y="111"/>
                    <a:pt x="18" y="111"/>
                  </a:cubicBezTo>
                  <a:cubicBezTo>
                    <a:pt x="22" y="81"/>
                    <a:pt x="22" y="81"/>
                    <a:pt x="22" y="81"/>
                  </a:cubicBezTo>
                  <a:cubicBezTo>
                    <a:pt x="57" y="29"/>
                    <a:pt x="57" y="29"/>
                    <a:pt x="57" y="29"/>
                  </a:cubicBezTo>
                  <a:cubicBezTo>
                    <a:pt x="121" y="0"/>
                    <a:pt x="121" y="0"/>
                    <a:pt x="121" y="0"/>
                  </a:cubicBezTo>
                  <a:cubicBezTo>
                    <a:pt x="167" y="11"/>
                    <a:pt x="167" y="11"/>
                    <a:pt x="167" y="11"/>
                  </a:cubicBezTo>
                  <a:cubicBezTo>
                    <a:pt x="220" y="38"/>
                    <a:pt x="220" y="38"/>
                    <a:pt x="220" y="38"/>
                  </a:cubicBezTo>
                  <a:cubicBezTo>
                    <a:pt x="309" y="128"/>
                    <a:pt x="309" y="128"/>
                    <a:pt x="309" y="128"/>
                  </a:cubicBezTo>
                  <a:cubicBezTo>
                    <a:pt x="309" y="128"/>
                    <a:pt x="309" y="129"/>
                    <a:pt x="309" y="129"/>
                  </a:cubicBezTo>
                  <a:cubicBezTo>
                    <a:pt x="309" y="227"/>
                    <a:pt x="229" y="306"/>
                    <a:pt x="132" y="306"/>
                  </a:cubicBezTo>
                  <a:cubicBezTo>
                    <a:pt x="119" y="306"/>
                    <a:pt x="107" y="305"/>
                    <a:pt x="95" y="303"/>
                  </a:cubicBezTo>
                  <a:cubicBezTo>
                    <a:pt x="10" y="217"/>
                    <a:pt x="10" y="217"/>
                    <a:pt x="10" y="217"/>
                  </a:cubicBezTo>
                  <a:cubicBezTo>
                    <a:pt x="12" y="215"/>
                    <a:pt x="12" y="215"/>
                    <a:pt x="12" y="215"/>
                  </a:cubicBezTo>
                  <a:cubicBezTo>
                    <a:pt x="0" y="204"/>
                    <a:pt x="0" y="204"/>
                    <a:pt x="0" y="204"/>
                  </a:cubicBezTo>
                  <a:cubicBezTo>
                    <a:pt x="1" y="189"/>
                    <a:pt x="1" y="189"/>
                    <a:pt x="1" y="189"/>
                  </a:cubicBezTo>
                  <a:cubicBezTo>
                    <a:pt x="13" y="200"/>
                    <a:pt x="13" y="200"/>
                    <a:pt x="13" y="200"/>
                  </a:cubicBezTo>
                  <a:cubicBezTo>
                    <a:pt x="13" y="186"/>
                    <a:pt x="13" y="186"/>
                    <a:pt x="13" y="186"/>
                  </a:cubicBezTo>
                  <a:cubicBezTo>
                    <a:pt x="0" y="173"/>
                    <a:pt x="0" y="173"/>
                    <a:pt x="0" y="173"/>
                  </a:cubicBezTo>
                  <a:cubicBezTo>
                    <a:pt x="1" y="157"/>
                    <a:pt x="1" y="157"/>
                    <a:pt x="1" y="157"/>
                  </a:cubicBezTo>
                  <a:cubicBezTo>
                    <a:pt x="10" y="152"/>
                    <a:pt x="10" y="152"/>
                    <a:pt x="10" y="152"/>
                  </a:cubicBezTo>
                  <a:cubicBezTo>
                    <a:pt x="12" y="150"/>
                    <a:pt x="12" y="150"/>
                    <a:pt x="12" y="150"/>
                  </a:cubicBezTo>
                  <a:cubicBezTo>
                    <a:pt x="16" y="139"/>
                    <a:pt x="16" y="139"/>
                    <a:pt x="16" y="139"/>
                  </a:cubicBezTo>
                  <a:cubicBezTo>
                    <a:pt x="22" y="146"/>
                    <a:pt x="22" y="146"/>
                    <a:pt x="22" y="146"/>
                  </a:cubicBezTo>
                  <a:close/>
                </a:path>
              </a:pathLst>
            </a:custGeom>
            <a:solidFill>
              <a:srgbClr val="912D09"/>
            </a:solidFill>
            <a:ln>
              <a:noFill/>
            </a:ln>
          </p:spPr>
          <p:txBody>
            <a:bodyPr vert="horz" wrap="square" lIns="91440" tIns="45720" rIns="91440" bIns="45720" numCol="1" anchor="t" anchorCtr="0" compatLnSpc="1"/>
            <a:lstStyle/>
            <a:p>
              <a:endParaRPr lang="zh-CN" altLang="en-US" sz="1800"/>
            </a:p>
          </p:txBody>
        </p:sp>
        <p:sp>
          <p:nvSpPr>
            <p:cNvPr id="13" name="Oval 180"/>
            <p:cNvSpPr>
              <a:spLocks noChangeArrowheads="1"/>
            </p:cNvSpPr>
            <p:nvPr/>
          </p:nvSpPr>
          <p:spPr bwMode="auto">
            <a:xfrm>
              <a:off x="11231779" y="1213325"/>
              <a:ext cx="278534" cy="279405"/>
            </a:xfrm>
            <a:prstGeom prst="ellipse">
              <a:avLst/>
            </a:prstGeom>
            <a:solidFill>
              <a:srgbClr val="506B8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800"/>
            </a:p>
          </p:txBody>
        </p:sp>
        <p:sp>
          <p:nvSpPr>
            <p:cNvPr id="14" name="Freeform 181"/>
            <p:cNvSpPr>
              <a:spLocks noEditPoints="1"/>
            </p:cNvSpPr>
            <p:nvPr/>
          </p:nvSpPr>
          <p:spPr bwMode="auto">
            <a:xfrm>
              <a:off x="11241354" y="1232475"/>
              <a:ext cx="263737" cy="242847"/>
            </a:xfrm>
            <a:custGeom>
              <a:avLst/>
              <a:gdLst>
                <a:gd name="T0" fmla="*/ 133 w 139"/>
                <a:gd name="T1" fmla="*/ 91 h 128"/>
                <a:gd name="T2" fmla="*/ 136 w 139"/>
                <a:gd name="T3" fmla="*/ 39 h 128"/>
                <a:gd name="T4" fmla="*/ 125 w 139"/>
                <a:gd name="T5" fmla="*/ 34 h 128"/>
                <a:gd name="T6" fmla="*/ 134 w 139"/>
                <a:gd name="T7" fmla="*/ 46 h 128"/>
                <a:gd name="T8" fmla="*/ 129 w 139"/>
                <a:gd name="T9" fmla="*/ 51 h 128"/>
                <a:gd name="T10" fmla="*/ 127 w 139"/>
                <a:gd name="T11" fmla="*/ 45 h 128"/>
                <a:gd name="T12" fmla="*/ 123 w 139"/>
                <a:gd name="T13" fmla="*/ 48 h 128"/>
                <a:gd name="T14" fmla="*/ 121 w 139"/>
                <a:gd name="T15" fmla="*/ 70 h 128"/>
                <a:gd name="T16" fmla="*/ 123 w 139"/>
                <a:gd name="T17" fmla="*/ 88 h 128"/>
                <a:gd name="T18" fmla="*/ 127 w 139"/>
                <a:gd name="T19" fmla="*/ 91 h 128"/>
                <a:gd name="T20" fmla="*/ 114 w 139"/>
                <a:gd name="T21" fmla="*/ 78 h 128"/>
                <a:gd name="T22" fmla="*/ 109 w 139"/>
                <a:gd name="T23" fmla="*/ 64 h 128"/>
                <a:gd name="T24" fmla="*/ 105 w 139"/>
                <a:gd name="T25" fmla="*/ 77 h 128"/>
                <a:gd name="T26" fmla="*/ 94 w 139"/>
                <a:gd name="T27" fmla="*/ 61 h 128"/>
                <a:gd name="T28" fmla="*/ 79 w 139"/>
                <a:gd name="T29" fmla="*/ 112 h 128"/>
                <a:gd name="T30" fmla="*/ 69 w 139"/>
                <a:gd name="T31" fmla="*/ 101 h 128"/>
                <a:gd name="T32" fmla="*/ 57 w 139"/>
                <a:gd name="T33" fmla="*/ 48 h 128"/>
                <a:gd name="T34" fmla="*/ 61 w 139"/>
                <a:gd name="T35" fmla="*/ 25 h 128"/>
                <a:gd name="T36" fmla="*/ 66 w 139"/>
                <a:gd name="T37" fmla="*/ 20 h 128"/>
                <a:gd name="T38" fmla="*/ 83 w 139"/>
                <a:gd name="T39" fmla="*/ 14 h 128"/>
                <a:gd name="T40" fmla="*/ 97 w 139"/>
                <a:gd name="T41" fmla="*/ 8 h 128"/>
                <a:gd name="T42" fmla="*/ 139 w 139"/>
                <a:gd name="T43" fmla="*/ 83 h 128"/>
                <a:gd name="T44" fmla="*/ 133 w 139"/>
                <a:gd name="T45" fmla="*/ 83 h 128"/>
                <a:gd name="T46" fmla="*/ 30 w 139"/>
                <a:gd name="T47" fmla="*/ 126 h 128"/>
                <a:gd name="T48" fmla="*/ 19 w 139"/>
                <a:gd name="T49" fmla="*/ 79 h 128"/>
                <a:gd name="T50" fmla="*/ 11 w 139"/>
                <a:gd name="T51" fmla="*/ 67 h 128"/>
                <a:gd name="T52" fmla="*/ 4 w 139"/>
                <a:gd name="T53" fmla="*/ 43 h 128"/>
                <a:gd name="T54" fmla="*/ 11 w 139"/>
                <a:gd name="T55" fmla="*/ 24 h 128"/>
                <a:gd name="T56" fmla="*/ 29 w 139"/>
                <a:gd name="T57" fmla="*/ 16 h 128"/>
                <a:gd name="T58" fmla="*/ 36 w 139"/>
                <a:gd name="T59" fmla="*/ 6 h 128"/>
                <a:gd name="T60" fmla="*/ 61 w 139"/>
                <a:gd name="T61" fmla="*/ 3 h 128"/>
                <a:gd name="T62" fmla="*/ 45 w 139"/>
                <a:gd name="T63" fmla="*/ 9 h 128"/>
                <a:gd name="T64" fmla="*/ 39 w 139"/>
                <a:gd name="T65" fmla="*/ 18 h 128"/>
                <a:gd name="T66" fmla="*/ 36 w 139"/>
                <a:gd name="T67" fmla="*/ 17 h 128"/>
                <a:gd name="T68" fmla="*/ 25 w 139"/>
                <a:gd name="T69" fmla="*/ 28 h 128"/>
                <a:gd name="T70" fmla="*/ 37 w 139"/>
                <a:gd name="T71" fmla="*/ 32 h 128"/>
                <a:gd name="T72" fmla="*/ 24 w 139"/>
                <a:gd name="T73" fmla="*/ 45 h 128"/>
                <a:gd name="T74" fmla="*/ 17 w 139"/>
                <a:gd name="T75" fmla="*/ 53 h 128"/>
                <a:gd name="T76" fmla="*/ 16 w 139"/>
                <a:gd name="T77" fmla="*/ 66 h 128"/>
                <a:gd name="T78" fmla="*/ 41 w 139"/>
                <a:gd name="T79" fmla="*/ 85 h 128"/>
                <a:gd name="T80" fmla="*/ 35 w 139"/>
                <a:gd name="T81" fmla="*/ 116 h 128"/>
                <a:gd name="T82" fmla="*/ 132 w 139"/>
                <a:gd name="T83" fmla="*/ 85 h 128"/>
                <a:gd name="T84" fmla="*/ 126 w 139"/>
                <a:gd name="T85" fmla="*/ 87 h 128"/>
                <a:gd name="T86" fmla="*/ 136 w 139"/>
                <a:gd name="T87" fmla="*/ 83 h 128"/>
                <a:gd name="T88" fmla="*/ 126 w 139"/>
                <a:gd name="T89" fmla="*/ 81 h 128"/>
                <a:gd name="T90" fmla="*/ 58 w 139"/>
                <a:gd name="T91" fmla="*/ 14 h 128"/>
                <a:gd name="T92" fmla="*/ 30 w 139"/>
                <a:gd name="T93" fmla="*/ 68 h 128"/>
                <a:gd name="T94" fmla="*/ 19 w 139"/>
                <a:gd name="T95" fmla="*/ 63 h 128"/>
                <a:gd name="T96" fmla="*/ 26 w 139"/>
                <a:gd name="T97" fmla="*/ 63 h 128"/>
                <a:gd name="T98" fmla="*/ 26 w 139"/>
                <a:gd name="T99" fmla="*/ 63 h 128"/>
                <a:gd name="T100" fmla="*/ 32 w 139"/>
                <a:gd name="T101" fmla="*/ 14 h 128"/>
                <a:gd name="T102" fmla="*/ 72 w 139"/>
                <a:gd name="T103" fmla="*/ 48 h 128"/>
                <a:gd name="T104" fmla="*/ 62 w 139"/>
                <a:gd name="T105" fmla="*/ 43 h 128"/>
                <a:gd name="T106" fmla="*/ 68 w 139"/>
                <a:gd name="T107" fmla="*/ 40 h 128"/>
                <a:gd name="T108" fmla="*/ 74 w 139"/>
                <a:gd name="T109" fmla="*/ 45 h 128"/>
                <a:gd name="T110" fmla="*/ 80 w 139"/>
                <a:gd name="T111" fmla="*/ 47 h 128"/>
                <a:gd name="T112" fmla="*/ 85 w 139"/>
                <a:gd name="T113" fmla="*/ 105 h 128"/>
                <a:gd name="T114" fmla="*/ 128 w 139"/>
                <a:gd name="T115" fmla="*/ 75 h 128"/>
                <a:gd name="T116" fmla="*/ 126 w 139"/>
                <a:gd name="T117" fmla="*/ 74 h 128"/>
                <a:gd name="T118" fmla="*/ 128 w 139"/>
                <a:gd name="T119" fmla="*/ 69 h 128"/>
                <a:gd name="T120" fmla="*/ 126 w 139"/>
                <a:gd name="T121" fmla="*/ 63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39" h="128">
                  <a:moveTo>
                    <a:pt x="131" y="94"/>
                  </a:moveTo>
                  <a:cubicBezTo>
                    <a:pt x="130" y="95"/>
                    <a:pt x="129" y="93"/>
                    <a:pt x="129" y="94"/>
                  </a:cubicBezTo>
                  <a:cubicBezTo>
                    <a:pt x="127" y="95"/>
                    <a:pt x="126" y="98"/>
                    <a:pt x="125" y="100"/>
                  </a:cubicBezTo>
                  <a:cubicBezTo>
                    <a:pt x="124" y="101"/>
                    <a:pt x="122" y="100"/>
                    <a:pt x="121" y="102"/>
                  </a:cubicBezTo>
                  <a:cubicBezTo>
                    <a:pt x="120" y="106"/>
                    <a:pt x="117" y="113"/>
                    <a:pt x="119" y="115"/>
                  </a:cubicBezTo>
                  <a:cubicBezTo>
                    <a:pt x="120" y="115"/>
                    <a:pt x="120" y="115"/>
                    <a:pt x="120" y="115"/>
                  </a:cubicBezTo>
                  <a:cubicBezTo>
                    <a:pt x="126" y="109"/>
                    <a:pt x="132" y="102"/>
                    <a:pt x="135" y="94"/>
                  </a:cubicBezTo>
                  <a:cubicBezTo>
                    <a:pt x="135" y="93"/>
                    <a:pt x="135" y="93"/>
                    <a:pt x="134" y="93"/>
                  </a:cubicBezTo>
                  <a:cubicBezTo>
                    <a:pt x="134" y="92"/>
                    <a:pt x="135" y="91"/>
                    <a:pt x="135" y="90"/>
                  </a:cubicBezTo>
                  <a:cubicBezTo>
                    <a:pt x="134" y="90"/>
                    <a:pt x="134" y="91"/>
                    <a:pt x="133" y="91"/>
                  </a:cubicBezTo>
                  <a:cubicBezTo>
                    <a:pt x="132" y="91"/>
                    <a:pt x="131" y="92"/>
                    <a:pt x="131" y="94"/>
                  </a:cubicBezTo>
                  <a:close/>
                  <a:moveTo>
                    <a:pt x="131" y="25"/>
                  </a:moveTo>
                  <a:cubicBezTo>
                    <a:pt x="133" y="28"/>
                    <a:pt x="134" y="31"/>
                    <a:pt x="135" y="34"/>
                  </a:cubicBezTo>
                  <a:cubicBezTo>
                    <a:pt x="135" y="34"/>
                    <a:pt x="134" y="33"/>
                    <a:pt x="134" y="33"/>
                  </a:cubicBezTo>
                  <a:cubicBezTo>
                    <a:pt x="134" y="33"/>
                    <a:pt x="134" y="33"/>
                    <a:pt x="134" y="33"/>
                  </a:cubicBezTo>
                  <a:cubicBezTo>
                    <a:pt x="133" y="33"/>
                    <a:pt x="133" y="33"/>
                    <a:pt x="133" y="34"/>
                  </a:cubicBezTo>
                  <a:cubicBezTo>
                    <a:pt x="134" y="34"/>
                    <a:pt x="134" y="34"/>
                    <a:pt x="135" y="35"/>
                  </a:cubicBezTo>
                  <a:cubicBezTo>
                    <a:pt x="135" y="35"/>
                    <a:pt x="135" y="36"/>
                    <a:pt x="136" y="37"/>
                  </a:cubicBezTo>
                  <a:cubicBezTo>
                    <a:pt x="136" y="37"/>
                    <a:pt x="136" y="37"/>
                    <a:pt x="136" y="37"/>
                  </a:cubicBezTo>
                  <a:cubicBezTo>
                    <a:pt x="136" y="38"/>
                    <a:pt x="136" y="38"/>
                    <a:pt x="136" y="39"/>
                  </a:cubicBezTo>
                  <a:cubicBezTo>
                    <a:pt x="136" y="40"/>
                    <a:pt x="136" y="40"/>
                    <a:pt x="135" y="40"/>
                  </a:cubicBezTo>
                  <a:cubicBezTo>
                    <a:pt x="134" y="39"/>
                    <a:pt x="134" y="39"/>
                    <a:pt x="134" y="38"/>
                  </a:cubicBezTo>
                  <a:cubicBezTo>
                    <a:pt x="134" y="38"/>
                    <a:pt x="131" y="35"/>
                    <a:pt x="131" y="34"/>
                  </a:cubicBezTo>
                  <a:cubicBezTo>
                    <a:pt x="131" y="32"/>
                    <a:pt x="132" y="33"/>
                    <a:pt x="131" y="32"/>
                  </a:cubicBezTo>
                  <a:cubicBezTo>
                    <a:pt x="131" y="30"/>
                    <a:pt x="130" y="30"/>
                    <a:pt x="129" y="30"/>
                  </a:cubicBezTo>
                  <a:cubicBezTo>
                    <a:pt x="129" y="30"/>
                    <a:pt x="129" y="31"/>
                    <a:pt x="129" y="31"/>
                  </a:cubicBezTo>
                  <a:cubicBezTo>
                    <a:pt x="127" y="32"/>
                    <a:pt x="126" y="30"/>
                    <a:pt x="124" y="30"/>
                  </a:cubicBezTo>
                  <a:cubicBezTo>
                    <a:pt x="124" y="31"/>
                    <a:pt x="124" y="31"/>
                    <a:pt x="124" y="32"/>
                  </a:cubicBezTo>
                  <a:cubicBezTo>
                    <a:pt x="124" y="32"/>
                    <a:pt x="124" y="33"/>
                    <a:pt x="124" y="33"/>
                  </a:cubicBezTo>
                  <a:cubicBezTo>
                    <a:pt x="124" y="34"/>
                    <a:pt x="125" y="34"/>
                    <a:pt x="125" y="34"/>
                  </a:cubicBezTo>
                  <a:cubicBezTo>
                    <a:pt x="126" y="34"/>
                    <a:pt x="126" y="34"/>
                    <a:pt x="127" y="35"/>
                  </a:cubicBezTo>
                  <a:cubicBezTo>
                    <a:pt x="127" y="35"/>
                    <a:pt x="127" y="35"/>
                    <a:pt x="128" y="35"/>
                  </a:cubicBezTo>
                  <a:cubicBezTo>
                    <a:pt x="130" y="37"/>
                    <a:pt x="131" y="40"/>
                    <a:pt x="132" y="43"/>
                  </a:cubicBezTo>
                  <a:cubicBezTo>
                    <a:pt x="132" y="44"/>
                    <a:pt x="133" y="44"/>
                    <a:pt x="133" y="44"/>
                  </a:cubicBezTo>
                  <a:cubicBezTo>
                    <a:pt x="133" y="45"/>
                    <a:pt x="132" y="44"/>
                    <a:pt x="132" y="44"/>
                  </a:cubicBezTo>
                  <a:cubicBezTo>
                    <a:pt x="131" y="44"/>
                    <a:pt x="131" y="45"/>
                    <a:pt x="132" y="46"/>
                  </a:cubicBezTo>
                  <a:cubicBezTo>
                    <a:pt x="132" y="46"/>
                    <a:pt x="133" y="46"/>
                    <a:pt x="133" y="46"/>
                  </a:cubicBezTo>
                  <a:cubicBezTo>
                    <a:pt x="133" y="46"/>
                    <a:pt x="132" y="43"/>
                    <a:pt x="134" y="45"/>
                  </a:cubicBezTo>
                  <a:cubicBezTo>
                    <a:pt x="134" y="45"/>
                    <a:pt x="134" y="45"/>
                    <a:pt x="134" y="46"/>
                  </a:cubicBezTo>
                  <a:cubicBezTo>
                    <a:pt x="134" y="46"/>
                    <a:pt x="134" y="46"/>
                    <a:pt x="134" y="46"/>
                  </a:cubicBezTo>
                  <a:cubicBezTo>
                    <a:pt x="134" y="46"/>
                    <a:pt x="135" y="46"/>
                    <a:pt x="135" y="47"/>
                  </a:cubicBezTo>
                  <a:cubicBezTo>
                    <a:pt x="135" y="48"/>
                    <a:pt x="134" y="48"/>
                    <a:pt x="134" y="49"/>
                  </a:cubicBezTo>
                  <a:cubicBezTo>
                    <a:pt x="134" y="50"/>
                    <a:pt x="134" y="51"/>
                    <a:pt x="134" y="53"/>
                  </a:cubicBezTo>
                  <a:cubicBezTo>
                    <a:pt x="134" y="53"/>
                    <a:pt x="134" y="53"/>
                    <a:pt x="134" y="53"/>
                  </a:cubicBezTo>
                  <a:cubicBezTo>
                    <a:pt x="133" y="52"/>
                    <a:pt x="133" y="52"/>
                    <a:pt x="133" y="52"/>
                  </a:cubicBezTo>
                  <a:cubicBezTo>
                    <a:pt x="132" y="53"/>
                    <a:pt x="131" y="53"/>
                    <a:pt x="131" y="54"/>
                  </a:cubicBezTo>
                  <a:cubicBezTo>
                    <a:pt x="131" y="54"/>
                    <a:pt x="131" y="55"/>
                    <a:pt x="131" y="55"/>
                  </a:cubicBezTo>
                  <a:cubicBezTo>
                    <a:pt x="131" y="55"/>
                    <a:pt x="131" y="55"/>
                    <a:pt x="130" y="55"/>
                  </a:cubicBezTo>
                  <a:cubicBezTo>
                    <a:pt x="130" y="55"/>
                    <a:pt x="130" y="55"/>
                    <a:pt x="130" y="55"/>
                  </a:cubicBezTo>
                  <a:cubicBezTo>
                    <a:pt x="129" y="54"/>
                    <a:pt x="129" y="52"/>
                    <a:pt x="129" y="51"/>
                  </a:cubicBezTo>
                  <a:cubicBezTo>
                    <a:pt x="130" y="51"/>
                    <a:pt x="131" y="51"/>
                    <a:pt x="131" y="51"/>
                  </a:cubicBezTo>
                  <a:cubicBezTo>
                    <a:pt x="132" y="51"/>
                    <a:pt x="132" y="51"/>
                    <a:pt x="132" y="50"/>
                  </a:cubicBezTo>
                  <a:cubicBezTo>
                    <a:pt x="132" y="50"/>
                    <a:pt x="133" y="50"/>
                    <a:pt x="133" y="50"/>
                  </a:cubicBezTo>
                  <a:cubicBezTo>
                    <a:pt x="133" y="49"/>
                    <a:pt x="133" y="48"/>
                    <a:pt x="132" y="47"/>
                  </a:cubicBezTo>
                  <a:cubicBezTo>
                    <a:pt x="132" y="46"/>
                    <a:pt x="131" y="46"/>
                    <a:pt x="131" y="45"/>
                  </a:cubicBezTo>
                  <a:cubicBezTo>
                    <a:pt x="131" y="44"/>
                    <a:pt x="131" y="43"/>
                    <a:pt x="131" y="43"/>
                  </a:cubicBezTo>
                  <a:cubicBezTo>
                    <a:pt x="131" y="41"/>
                    <a:pt x="130" y="40"/>
                    <a:pt x="129" y="39"/>
                  </a:cubicBezTo>
                  <a:cubicBezTo>
                    <a:pt x="128" y="39"/>
                    <a:pt x="129" y="41"/>
                    <a:pt x="129" y="42"/>
                  </a:cubicBezTo>
                  <a:cubicBezTo>
                    <a:pt x="129" y="43"/>
                    <a:pt x="129" y="44"/>
                    <a:pt x="128" y="45"/>
                  </a:cubicBezTo>
                  <a:cubicBezTo>
                    <a:pt x="128" y="45"/>
                    <a:pt x="127" y="44"/>
                    <a:pt x="127" y="45"/>
                  </a:cubicBezTo>
                  <a:cubicBezTo>
                    <a:pt x="127" y="46"/>
                    <a:pt x="127" y="47"/>
                    <a:pt x="127" y="48"/>
                  </a:cubicBezTo>
                  <a:cubicBezTo>
                    <a:pt x="127" y="48"/>
                    <a:pt x="127" y="48"/>
                    <a:pt x="128" y="49"/>
                  </a:cubicBezTo>
                  <a:cubicBezTo>
                    <a:pt x="129" y="50"/>
                    <a:pt x="129" y="50"/>
                    <a:pt x="129" y="52"/>
                  </a:cubicBezTo>
                  <a:cubicBezTo>
                    <a:pt x="129" y="53"/>
                    <a:pt x="127" y="52"/>
                    <a:pt x="127" y="52"/>
                  </a:cubicBezTo>
                  <a:cubicBezTo>
                    <a:pt x="125" y="48"/>
                    <a:pt x="126" y="50"/>
                    <a:pt x="125" y="47"/>
                  </a:cubicBezTo>
                  <a:cubicBezTo>
                    <a:pt x="125" y="47"/>
                    <a:pt x="124" y="48"/>
                    <a:pt x="124" y="48"/>
                  </a:cubicBezTo>
                  <a:cubicBezTo>
                    <a:pt x="123" y="47"/>
                    <a:pt x="124" y="47"/>
                    <a:pt x="123" y="46"/>
                  </a:cubicBezTo>
                  <a:cubicBezTo>
                    <a:pt x="123" y="46"/>
                    <a:pt x="123" y="46"/>
                    <a:pt x="123" y="46"/>
                  </a:cubicBezTo>
                  <a:cubicBezTo>
                    <a:pt x="122" y="46"/>
                    <a:pt x="122" y="46"/>
                    <a:pt x="122" y="47"/>
                  </a:cubicBezTo>
                  <a:cubicBezTo>
                    <a:pt x="122" y="47"/>
                    <a:pt x="123" y="48"/>
                    <a:pt x="123" y="48"/>
                  </a:cubicBezTo>
                  <a:cubicBezTo>
                    <a:pt x="125" y="49"/>
                    <a:pt x="124" y="48"/>
                    <a:pt x="124" y="51"/>
                  </a:cubicBezTo>
                  <a:cubicBezTo>
                    <a:pt x="124" y="53"/>
                    <a:pt x="125" y="55"/>
                    <a:pt x="126" y="57"/>
                  </a:cubicBezTo>
                  <a:cubicBezTo>
                    <a:pt x="126" y="57"/>
                    <a:pt x="126" y="58"/>
                    <a:pt x="126" y="58"/>
                  </a:cubicBezTo>
                  <a:cubicBezTo>
                    <a:pt x="126" y="59"/>
                    <a:pt x="125" y="61"/>
                    <a:pt x="124" y="62"/>
                  </a:cubicBezTo>
                  <a:cubicBezTo>
                    <a:pt x="123" y="63"/>
                    <a:pt x="123" y="63"/>
                    <a:pt x="122" y="64"/>
                  </a:cubicBezTo>
                  <a:cubicBezTo>
                    <a:pt x="121" y="64"/>
                    <a:pt x="121" y="63"/>
                    <a:pt x="121" y="63"/>
                  </a:cubicBezTo>
                  <a:cubicBezTo>
                    <a:pt x="120" y="63"/>
                    <a:pt x="119" y="63"/>
                    <a:pt x="119" y="64"/>
                  </a:cubicBezTo>
                  <a:cubicBezTo>
                    <a:pt x="119" y="65"/>
                    <a:pt x="119" y="65"/>
                    <a:pt x="119" y="66"/>
                  </a:cubicBezTo>
                  <a:cubicBezTo>
                    <a:pt x="120" y="67"/>
                    <a:pt x="120" y="67"/>
                    <a:pt x="121" y="67"/>
                  </a:cubicBezTo>
                  <a:cubicBezTo>
                    <a:pt x="121" y="68"/>
                    <a:pt x="121" y="69"/>
                    <a:pt x="121" y="70"/>
                  </a:cubicBezTo>
                  <a:cubicBezTo>
                    <a:pt x="121" y="71"/>
                    <a:pt x="121" y="71"/>
                    <a:pt x="121" y="72"/>
                  </a:cubicBezTo>
                  <a:cubicBezTo>
                    <a:pt x="121" y="73"/>
                    <a:pt x="120" y="74"/>
                    <a:pt x="120" y="74"/>
                  </a:cubicBezTo>
                  <a:cubicBezTo>
                    <a:pt x="119" y="75"/>
                    <a:pt x="119" y="75"/>
                    <a:pt x="118" y="74"/>
                  </a:cubicBezTo>
                  <a:cubicBezTo>
                    <a:pt x="118" y="74"/>
                    <a:pt x="117" y="71"/>
                    <a:pt x="116" y="71"/>
                  </a:cubicBezTo>
                  <a:cubicBezTo>
                    <a:pt x="115" y="71"/>
                    <a:pt x="116" y="73"/>
                    <a:pt x="116" y="74"/>
                  </a:cubicBezTo>
                  <a:cubicBezTo>
                    <a:pt x="117" y="75"/>
                    <a:pt x="118" y="76"/>
                    <a:pt x="118" y="77"/>
                  </a:cubicBezTo>
                  <a:cubicBezTo>
                    <a:pt x="118" y="77"/>
                    <a:pt x="118" y="78"/>
                    <a:pt x="118" y="79"/>
                  </a:cubicBezTo>
                  <a:cubicBezTo>
                    <a:pt x="118" y="80"/>
                    <a:pt x="118" y="82"/>
                    <a:pt x="118" y="83"/>
                  </a:cubicBezTo>
                  <a:cubicBezTo>
                    <a:pt x="118" y="85"/>
                    <a:pt x="119" y="86"/>
                    <a:pt x="119" y="88"/>
                  </a:cubicBezTo>
                  <a:cubicBezTo>
                    <a:pt x="119" y="90"/>
                    <a:pt x="122" y="88"/>
                    <a:pt x="123" y="88"/>
                  </a:cubicBezTo>
                  <a:cubicBezTo>
                    <a:pt x="123" y="89"/>
                    <a:pt x="123" y="90"/>
                    <a:pt x="124" y="90"/>
                  </a:cubicBezTo>
                  <a:cubicBezTo>
                    <a:pt x="125" y="90"/>
                    <a:pt x="126" y="89"/>
                    <a:pt x="127" y="89"/>
                  </a:cubicBezTo>
                  <a:cubicBezTo>
                    <a:pt x="127" y="89"/>
                    <a:pt x="127" y="90"/>
                    <a:pt x="128" y="90"/>
                  </a:cubicBezTo>
                  <a:cubicBezTo>
                    <a:pt x="128" y="90"/>
                    <a:pt x="128" y="90"/>
                    <a:pt x="128" y="90"/>
                  </a:cubicBezTo>
                  <a:cubicBezTo>
                    <a:pt x="129" y="90"/>
                    <a:pt x="129" y="89"/>
                    <a:pt x="129" y="89"/>
                  </a:cubicBezTo>
                  <a:cubicBezTo>
                    <a:pt x="130" y="89"/>
                    <a:pt x="130" y="89"/>
                    <a:pt x="130" y="89"/>
                  </a:cubicBezTo>
                  <a:cubicBezTo>
                    <a:pt x="130" y="89"/>
                    <a:pt x="131" y="89"/>
                    <a:pt x="131" y="90"/>
                  </a:cubicBezTo>
                  <a:cubicBezTo>
                    <a:pt x="130" y="90"/>
                    <a:pt x="128" y="91"/>
                    <a:pt x="128" y="91"/>
                  </a:cubicBezTo>
                  <a:cubicBezTo>
                    <a:pt x="128" y="92"/>
                    <a:pt x="128" y="91"/>
                    <a:pt x="127" y="91"/>
                  </a:cubicBezTo>
                  <a:cubicBezTo>
                    <a:pt x="127" y="91"/>
                    <a:pt x="127" y="91"/>
                    <a:pt x="127" y="91"/>
                  </a:cubicBezTo>
                  <a:cubicBezTo>
                    <a:pt x="126" y="91"/>
                    <a:pt x="127" y="92"/>
                    <a:pt x="127" y="92"/>
                  </a:cubicBezTo>
                  <a:cubicBezTo>
                    <a:pt x="126" y="92"/>
                    <a:pt x="126" y="92"/>
                    <a:pt x="126" y="92"/>
                  </a:cubicBezTo>
                  <a:cubicBezTo>
                    <a:pt x="125" y="92"/>
                    <a:pt x="125" y="91"/>
                    <a:pt x="125" y="91"/>
                  </a:cubicBezTo>
                  <a:cubicBezTo>
                    <a:pt x="125" y="91"/>
                    <a:pt x="124" y="91"/>
                    <a:pt x="124" y="91"/>
                  </a:cubicBezTo>
                  <a:cubicBezTo>
                    <a:pt x="122" y="91"/>
                    <a:pt x="121" y="91"/>
                    <a:pt x="119" y="90"/>
                  </a:cubicBezTo>
                  <a:cubicBezTo>
                    <a:pt x="118" y="90"/>
                    <a:pt x="118" y="89"/>
                    <a:pt x="117" y="88"/>
                  </a:cubicBezTo>
                  <a:cubicBezTo>
                    <a:pt x="117" y="87"/>
                    <a:pt x="117" y="87"/>
                    <a:pt x="117" y="87"/>
                  </a:cubicBezTo>
                  <a:cubicBezTo>
                    <a:pt x="116" y="84"/>
                    <a:pt x="115" y="82"/>
                    <a:pt x="114" y="79"/>
                  </a:cubicBezTo>
                  <a:cubicBezTo>
                    <a:pt x="114" y="79"/>
                    <a:pt x="113" y="78"/>
                    <a:pt x="114" y="78"/>
                  </a:cubicBezTo>
                  <a:cubicBezTo>
                    <a:pt x="114" y="77"/>
                    <a:pt x="114" y="78"/>
                    <a:pt x="114" y="78"/>
                  </a:cubicBezTo>
                  <a:cubicBezTo>
                    <a:pt x="115" y="78"/>
                    <a:pt x="115" y="78"/>
                    <a:pt x="115" y="78"/>
                  </a:cubicBezTo>
                  <a:cubicBezTo>
                    <a:pt x="115" y="78"/>
                    <a:pt x="116" y="80"/>
                    <a:pt x="116" y="79"/>
                  </a:cubicBezTo>
                  <a:cubicBezTo>
                    <a:pt x="117" y="76"/>
                    <a:pt x="116" y="78"/>
                    <a:pt x="115" y="76"/>
                  </a:cubicBezTo>
                  <a:cubicBezTo>
                    <a:pt x="115" y="73"/>
                    <a:pt x="115" y="70"/>
                    <a:pt x="114" y="68"/>
                  </a:cubicBezTo>
                  <a:cubicBezTo>
                    <a:pt x="114" y="67"/>
                    <a:pt x="113" y="69"/>
                    <a:pt x="112" y="68"/>
                  </a:cubicBezTo>
                  <a:cubicBezTo>
                    <a:pt x="112" y="68"/>
                    <a:pt x="112" y="67"/>
                    <a:pt x="112" y="66"/>
                  </a:cubicBezTo>
                  <a:cubicBezTo>
                    <a:pt x="112" y="65"/>
                    <a:pt x="112" y="65"/>
                    <a:pt x="112" y="64"/>
                  </a:cubicBezTo>
                  <a:cubicBezTo>
                    <a:pt x="112" y="64"/>
                    <a:pt x="111" y="62"/>
                    <a:pt x="111" y="62"/>
                  </a:cubicBezTo>
                  <a:cubicBezTo>
                    <a:pt x="110" y="62"/>
                    <a:pt x="109" y="62"/>
                    <a:pt x="109" y="62"/>
                  </a:cubicBezTo>
                  <a:cubicBezTo>
                    <a:pt x="109" y="63"/>
                    <a:pt x="109" y="64"/>
                    <a:pt x="109" y="64"/>
                  </a:cubicBezTo>
                  <a:cubicBezTo>
                    <a:pt x="109" y="65"/>
                    <a:pt x="108" y="64"/>
                    <a:pt x="108" y="65"/>
                  </a:cubicBezTo>
                  <a:cubicBezTo>
                    <a:pt x="108" y="65"/>
                    <a:pt x="108" y="66"/>
                    <a:pt x="108" y="66"/>
                  </a:cubicBezTo>
                  <a:cubicBezTo>
                    <a:pt x="108" y="66"/>
                    <a:pt x="107" y="66"/>
                    <a:pt x="107" y="66"/>
                  </a:cubicBezTo>
                  <a:cubicBezTo>
                    <a:pt x="107" y="66"/>
                    <a:pt x="107" y="67"/>
                    <a:pt x="106" y="68"/>
                  </a:cubicBezTo>
                  <a:cubicBezTo>
                    <a:pt x="106" y="68"/>
                    <a:pt x="106" y="68"/>
                    <a:pt x="105" y="68"/>
                  </a:cubicBezTo>
                  <a:cubicBezTo>
                    <a:pt x="105" y="69"/>
                    <a:pt x="105" y="70"/>
                    <a:pt x="105" y="72"/>
                  </a:cubicBezTo>
                  <a:cubicBezTo>
                    <a:pt x="105" y="72"/>
                    <a:pt x="105" y="73"/>
                    <a:pt x="105" y="73"/>
                  </a:cubicBezTo>
                  <a:cubicBezTo>
                    <a:pt x="106" y="74"/>
                    <a:pt x="106" y="74"/>
                    <a:pt x="106" y="76"/>
                  </a:cubicBezTo>
                  <a:cubicBezTo>
                    <a:pt x="106" y="76"/>
                    <a:pt x="107" y="77"/>
                    <a:pt x="106" y="77"/>
                  </a:cubicBezTo>
                  <a:cubicBezTo>
                    <a:pt x="106" y="78"/>
                    <a:pt x="105" y="78"/>
                    <a:pt x="105" y="77"/>
                  </a:cubicBezTo>
                  <a:cubicBezTo>
                    <a:pt x="105" y="77"/>
                    <a:pt x="105" y="75"/>
                    <a:pt x="105" y="75"/>
                  </a:cubicBezTo>
                  <a:cubicBezTo>
                    <a:pt x="105" y="74"/>
                    <a:pt x="104" y="76"/>
                    <a:pt x="104" y="76"/>
                  </a:cubicBezTo>
                  <a:cubicBezTo>
                    <a:pt x="103" y="76"/>
                    <a:pt x="103" y="74"/>
                    <a:pt x="103" y="73"/>
                  </a:cubicBezTo>
                  <a:cubicBezTo>
                    <a:pt x="102" y="69"/>
                    <a:pt x="101" y="66"/>
                    <a:pt x="100" y="63"/>
                  </a:cubicBezTo>
                  <a:cubicBezTo>
                    <a:pt x="100" y="63"/>
                    <a:pt x="101" y="63"/>
                    <a:pt x="101" y="63"/>
                  </a:cubicBezTo>
                  <a:cubicBezTo>
                    <a:pt x="100" y="63"/>
                    <a:pt x="100" y="63"/>
                    <a:pt x="100" y="63"/>
                  </a:cubicBezTo>
                  <a:cubicBezTo>
                    <a:pt x="99" y="63"/>
                    <a:pt x="99" y="62"/>
                    <a:pt x="99" y="61"/>
                  </a:cubicBezTo>
                  <a:cubicBezTo>
                    <a:pt x="98" y="60"/>
                    <a:pt x="98" y="59"/>
                    <a:pt x="97" y="58"/>
                  </a:cubicBezTo>
                  <a:cubicBezTo>
                    <a:pt x="96" y="58"/>
                    <a:pt x="94" y="58"/>
                    <a:pt x="92" y="58"/>
                  </a:cubicBezTo>
                  <a:cubicBezTo>
                    <a:pt x="92" y="59"/>
                    <a:pt x="94" y="59"/>
                    <a:pt x="94" y="61"/>
                  </a:cubicBezTo>
                  <a:cubicBezTo>
                    <a:pt x="94" y="65"/>
                    <a:pt x="91" y="67"/>
                    <a:pt x="90" y="69"/>
                  </a:cubicBezTo>
                  <a:cubicBezTo>
                    <a:pt x="89" y="71"/>
                    <a:pt x="86" y="69"/>
                    <a:pt x="85" y="72"/>
                  </a:cubicBezTo>
                  <a:cubicBezTo>
                    <a:pt x="85" y="75"/>
                    <a:pt x="89" y="70"/>
                    <a:pt x="90" y="72"/>
                  </a:cubicBezTo>
                  <a:cubicBezTo>
                    <a:pt x="91" y="81"/>
                    <a:pt x="83" y="84"/>
                    <a:pt x="83" y="90"/>
                  </a:cubicBezTo>
                  <a:cubicBezTo>
                    <a:pt x="83" y="91"/>
                    <a:pt x="83" y="92"/>
                    <a:pt x="83" y="93"/>
                  </a:cubicBezTo>
                  <a:cubicBezTo>
                    <a:pt x="83" y="95"/>
                    <a:pt x="84" y="94"/>
                    <a:pt x="84" y="96"/>
                  </a:cubicBezTo>
                  <a:cubicBezTo>
                    <a:pt x="84" y="97"/>
                    <a:pt x="84" y="97"/>
                    <a:pt x="84" y="98"/>
                  </a:cubicBezTo>
                  <a:cubicBezTo>
                    <a:pt x="84" y="101"/>
                    <a:pt x="81" y="103"/>
                    <a:pt x="81" y="105"/>
                  </a:cubicBezTo>
                  <a:cubicBezTo>
                    <a:pt x="80" y="106"/>
                    <a:pt x="81" y="107"/>
                    <a:pt x="81" y="109"/>
                  </a:cubicBezTo>
                  <a:cubicBezTo>
                    <a:pt x="81" y="112"/>
                    <a:pt x="80" y="109"/>
                    <a:pt x="79" y="112"/>
                  </a:cubicBezTo>
                  <a:cubicBezTo>
                    <a:pt x="79" y="112"/>
                    <a:pt x="79" y="116"/>
                    <a:pt x="79" y="116"/>
                  </a:cubicBezTo>
                  <a:cubicBezTo>
                    <a:pt x="78" y="116"/>
                    <a:pt x="78" y="117"/>
                    <a:pt x="78" y="117"/>
                  </a:cubicBezTo>
                  <a:cubicBezTo>
                    <a:pt x="78" y="117"/>
                    <a:pt x="78" y="118"/>
                    <a:pt x="78" y="118"/>
                  </a:cubicBezTo>
                  <a:cubicBezTo>
                    <a:pt x="77" y="118"/>
                    <a:pt x="77" y="118"/>
                    <a:pt x="77" y="118"/>
                  </a:cubicBezTo>
                  <a:cubicBezTo>
                    <a:pt x="77" y="120"/>
                    <a:pt x="76" y="121"/>
                    <a:pt x="75" y="121"/>
                  </a:cubicBezTo>
                  <a:cubicBezTo>
                    <a:pt x="74" y="121"/>
                    <a:pt x="72" y="122"/>
                    <a:pt x="72" y="121"/>
                  </a:cubicBezTo>
                  <a:cubicBezTo>
                    <a:pt x="70" y="117"/>
                    <a:pt x="70" y="112"/>
                    <a:pt x="70" y="108"/>
                  </a:cubicBezTo>
                  <a:cubicBezTo>
                    <a:pt x="69" y="105"/>
                    <a:pt x="68" y="104"/>
                    <a:pt x="68" y="102"/>
                  </a:cubicBezTo>
                  <a:cubicBezTo>
                    <a:pt x="68" y="101"/>
                    <a:pt x="68" y="101"/>
                    <a:pt x="68" y="101"/>
                  </a:cubicBezTo>
                  <a:cubicBezTo>
                    <a:pt x="68" y="101"/>
                    <a:pt x="69" y="101"/>
                    <a:pt x="69" y="101"/>
                  </a:cubicBezTo>
                  <a:cubicBezTo>
                    <a:pt x="69" y="95"/>
                    <a:pt x="68" y="90"/>
                    <a:pt x="67" y="85"/>
                  </a:cubicBezTo>
                  <a:cubicBezTo>
                    <a:pt x="67" y="84"/>
                    <a:pt x="67" y="85"/>
                    <a:pt x="67" y="85"/>
                  </a:cubicBezTo>
                  <a:cubicBezTo>
                    <a:pt x="67" y="85"/>
                    <a:pt x="67" y="85"/>
                    <a:pt x="67" y="84"/>
                  </a:cubicBezTo>
                  <a:cubicBezTo>
                    <a:pt x="67" y="82"/>
                    <a:pt x="68" y="79"/>
                    <a:pt x="67" y="79"/>
                  </a:cubicBezTo>
                  <a:cubicBezTo>
                    <a:pt x="63" y="77"/>
                    <a:pt x="65" y="76"/>
                    <a:pt x="63" y="77"/>
                  </a:cubicBezTo>
                  <a:cubicBezTo>
                    <a:pt x="61" y="78"/>
                    <a:pt x="61" y="79"/>
                    <a:pt x="58" y="78"/>
                  </a:cubicBezTo>
                  <a:cubicBezTo>
                    <a:pt x="53" y="78"/>
                    <a:pt x="55" y="73"/>
                    <a:pt x="53" y="71"/>
                  </a:cubicBezTo>
                  <a:cubicBezTo>
                    <a:pt x="52" y="71"/>
                    <a:pt x="53" y="69"/>
                    <a:pt x="53" y="68"/>
                  </a:cubicBezTo>
                  <a:cubicBezTo>
                    <a:pt x="52" y="65"/>
                    <a:pt x="52" y="60"/>
                    <a:pt x="54" y="58"/>
                  </a:cubicBezTo>
                  <a:cubicBezTo>
                    <a:pt x="56" y="56"/>
                    <a:pt x="56" y="50"/>
                    <a:pt x="57" y="48"/>
                  </a:cubicBezTo>
                  <a:cubicBezTo>
                    <a:pt x="57" y="47"/>
                    <a:pt x="59" y="47"/>
                    <a:pt x="59" y="46"/>
                  </a:cubicBezTo>
                  <a:cubicBezTo>
                    <a:pt x="59" y="44"/>
                    <a:pt x="58" y="46"/>
                    <a:pt x="57" y="44"/>
                  </a:cubicBezTo>
                  <a:cubicBezTo>
                    <a:pt x="57" y="42"/>
                    <a:pt x="58" y="39"/>
                    <a:pt x="58" y="37"/>
                  </a:cubicBezTo>
                  <a:cubicBezTo>
                    <a:pt x="58" y="36"/>
                    <a:pt x="59" y="36"/>
                    <a:pt x="59" y="36"/>
                  </a:cubicBezTo>
                  <a:cubicBezTo>
                    <a:pt x="59" y="36"/>
                    <a:pt x="60" y="37"/>
                    <a:pt x="61" y="36"/>
                  </a:cubicBezTo>
                  <a:cubicBezTo>
                    <a:pt x="62" y="35"/>
                    <a:pt x="61" y="33"/>
                    <a:pt x="61" y="31"/>
                  </a:cubicBezTo>
                  <a:cubicBezTo>
                    <a:pt x="61" y="30"/>
                    <a:pt x="60" y="31"/>
                    <a:pt x="61" y="30"/>
                  </a:cubicBezTo>
                  <a:cubicBezTo>
                    <a:pt x="61" y="29"/>
                    <a:pt x="61" y="28"/>
                    <a:pt x="62" y="27"/>
                  </a:cubicBezTo>
                  <a:cubicBezTo>
                    <a:pt x="62" y="26"/>
                    <a:pt x="62" y="26"/>
                    <a:pt x="62" y="25"/>
                  </a:cubicBezTo>
                  <a:cubicBezTo>
                    <a:pt x="61" y="25"/>
                    <a:pt x="61" y="25"/>
                    <a:pt x="61" y="25"/>
                  </a:cubicBezTo>
                  <a:cubicBezTo>
                    <a:pt x="61" y="26"/>
                    <a:pt x="61" y="28"/>
                    <a:pt x="60" y="28"/>
                  </a:cubicBezTo>
                  <a:cubicBezTo>
                    <a:pt x="60" y="29"/>
                    <a:pt x="60" y="29"/>
                    <a:pt x="60" y="29"/>
                  </a:cubicBezTo>
                  <a:cubicBezTo>
                    <a:pt x="59" y="29"/>
                    <a:pt x="58" y="29"/>
                    <a:pt x="58" y="29"/>
                  </a:cubicBezTo>
                  <a:cubicBezTo>
                    <a:pt x="58" y="27"/>
                    <a:pt x="59" y="26"/>
                    <a:pt x="59" y="25"/>
                  </a:cubicBezTo>
                  <a:cubicBezTo>
                    <a:pt x="60" y="24"/>
                    <a:pt x="60" y="25"/>
                    <a:pt x="61" y="24"/>
                  </a:cubicBezTo>
                  <a:cubicBezTo>
                    <a:pt x="61" y="24"/>
                    <a:pt x="61" y="23"/>
                    <a:pt x="61" y="23"/>
                  </a:cubicBezTo>
                  <a:cubicBezTo>
                    <a:pt x="61" y="22"/>
                    <a:pt x="62" y="21"/>
                    <a:pt x="62" y="22"/>
                  </a:cubicBezTo>
                  <a:cubicBezTo>
                    <a:pt x="63" y="24"/>
                    <a:pt x="63" y="27"/>
                    <a:pt x="65" y="28"/>
                  </a:cubicBezTo>
                  <a:cubicBezTo>
                    <a:pt x="69" y="31"/>
                    <a:pt x="66" y="22"/>
                    <a:pt x="66" y="22"/>
                  </a:cubicBezTo>
                  <a:cubicBezTo>
                    <a:pt x="66" y="21"/>
                    <a:pt x="66" y="20"/>
                    <a:pt x="66" y="20"/>
                  </a:cubicBezTo>
                  <a:cubicBezTo>
                    <a:pt x="66" y="17"/>
                    <a:pt x="66" y="17"/>
                    <a:pt x="67" y="16"/>
                  </a:cubicBezTo>
                  <a:cubicBezTo>
                    <a:pt x="67" y="16"/>
                    <a:pt x="68" y="17"/>
                    <a:pt x="68" y="17"/>
                  </a:cubicBezTo>
                  <a:cubicBezTo>
                    <a:pt x="69" y="15"/>
                    <a:pt x="71" y="10"/>
                    <a:pt x="73" y="10"/>
                  </a:cubicBezTo>
                  <a:cubicBezTo>
                    <a:pt x="73" y="10"/>
                    <a:pt x="74" y="10"/>
                    <a:pt x="74" y="10"/>
                  </a:cubicBezTo>
                  <a:cubicBezTo>
                    <a:pt x="76" y="10"/>
                    <a:pt x="76" y="11"/>
                    <a:pt x="78" y="12"/>
                  </a:cubicBezTo>
                  <a:cubicBezTo>
                    <a:pt x="79" y="12"/>
                    <a:pt x="80" y="13"/>
                    <a:pt x="80" y="14"/>
                  </a:cubicBezTo>
                  <a:cubicBezTo>
                    <a:pt x="80" y="14"/>
                    <a:pt x="80" y="15"/>
                    <a:pt x="80" y="15"/>
                  </a:cubicBezTo>
                  <a:cubicBezTo>
                    <a:pt x="81" y="15"/>
                    <a:pt x="81" y="15"/>
                    <a:pt x="81" y="15"/>
                  </a:cubicBezTo>
                  <a:cubicBezTo>
                    <a:pt x="81" y="14"/>
                    <a:pt x="81" y="13"/>
                    <a:pt x="81" y="13"/>
                  </a:cubicBezTo>
                  <a:cubicBezTo>
                    <a:pt x="82" y="13"/>
                    <a:pt x="82" y="14"/>
                    <a:pt x="83" y="14"/>
                  </a:cubicBezTo>
                  <a:cubicBezTo>
                    <a:pt x="83" y="14"/>
                    <a:pt x="83" y="14"/>
                    <a:pt x="83" y="13"/>
                  </a:cubicBezTo>
                  <a:cubicBezTo>
                    <a:pt x="83" y="13"/>
                    <a:pt x="83" y="13"/>
                    <a:pt x="83" y="13"/>
                  </a:cubicBezTo>
                  <a:cubicBezTo>
                    <a:pt x="85" y="13"/>
                    <a:pt x="87" y="14"/>
                    <a:pt x="89" y="13"/>
                  </a:cubicBezTo>
                  <a:cubicBezTo>
                    <a:pt x="89" y="13"/>
                    <a:pt x="88" y="11"/>
                    <a:pt x="89" y="11"/>
                  </a:cubicBezTo>
                  <a:cubicBezTo>
                    <a:pt x="89" y="10"/>
                    <a:pt x="89" y="10"/>
                    <a:pt x="90" y="10"/>
                  </a:cubicBezTo>
                  <a:cubicBezTo>
                    <a:pt x="91" y="10"/>
                    <a:pt x="90" y="11"/>
                    <a:pt x="91" y="12"/>
                  </a:cubicBezTo>
                  <a:cubicBezTo>
                    <a:pt x="92" y="12"/>
                    <a:pt x="93" y="10"/>
                    <a:pt x="94" y="10"/>
                  </a:cubicBezTo>
                  <a:cubicBezTo>
                    <a:pt x="94" y="10"/>
                    <a:pt x="94" y="10"/>
                    <a:pt x="95" y="10"/>
                  </a:cubicBezTo>
                  <a:cubicBezTo>
                    <a:pt x="95" y="10"/>
                    <a:pt x="94" y="9"/>
                    <a:pt x="94" y="9"/>
                  </a:cubicBezTo>
                  <a:cubicBezTo>
                    <a:pt x="95" y="9"/>
                    <a:pt x="96" y="9"/>
                    <a:pt x="97" y="8"/>
                  </a:cubicBezTo>
                  <a:cubicBezTo>
                    <a:pt x="98" y="8"/>
                    <a:pt x="98" y="8"/>
                    <a:pt x="98" y="8"/>
                  </a:cubicBezTo>
                  <a:cubicBezTo>
                    <a:pt x="100" y="8"/>
                    <a:pt x="101" y="9"/>
                    <a:pt x="103" y="10"/>
                  </a:cubicBezTo>
                  <a:cubicBezTo>
                    <a:pt x="103" y="10"/>
                    <a:pt x="103" y="12"/>
                    <a:pt x="103" y="12"/>
                  </a:cubicBezTo>
                  <a:cubicBezTo>
                    <a:pt x="106" y="13"/>
                    <a:pt x="108" y="13"/>
                    <a:pt x="110" y="14"/>
                  </a:cubicBezTo>
                  <a:cubicBezTo>
                    <a:pt x="111" y="15"/>
                    <a:pt x="113" y="16"/>
                    <a:pt x="114" y="17"/>
                  </a:cubicBezTo>
                  <a:cubicBezTo>
                    <a:pt x="115" y="17"/>
                    <a:pt x="114" y="16"/>
                    <a:pt x="114" y="16"/>
                  </a:cubicBezTo>
                  <a:cubicBezTo>
                    <a:pt x="118" y="18"/>
                    <a:pt x="122" y="20"/>
                    <a:pt x="126" y="23"/>
                  </a:cubicBezTo>
                  <a:cubicBezTo>
                    <a:pt x="127" y="23"/>
                    <a:pt x="128" y="24"/>
                    <a:pt x="130" y="24"/>
                  </a:cubicBezTo>
                  <a:cubicBezTo>
                    <a:pt x="130" y="25"/>
                    <a:pt x="131" y="25"/>
                    <a:pt x="131" y="25"/>
                  </a:cubicBezTo>
                  <a:close/>
                  <a:moveTo>
                    <a:pt x="139" y="83"/>
                  </a:moveTo>
                  <a:cubicBezTo>
                    <a:pt x="139" y="83"/>
                    <a:pt x="139" y="83"/>
                    <a:pt x="139" y="83"/>
                  </a:cubicBezTo>
                  <a:cubicBezTo>
                    <a:pt x="139" y="83"/>
                    <a:pt x="138" y="83"/>
                    <a:pt x="138" y="84"/>
                  </a:cubicBezTo>
                  <a:cubicBezTo>
                    <a:pt x="138" y="85"/>
                    <a:pt x="138" y="86"/>
                    <a:pt x="138" y="87"/>
                  </a:cubicBezTo>
                  <a:cubicBezTo>
                    <a:pt x="138" y="87"/>
                    <a:pt x="138" y="88"/>
                    <a:pt x="137" y="88"/>
                  </a:cubicBezTo>
                  <a:cubicBezTo>
                    <a:pt x="137" y="88"/>
                    <a:pt x="137" y="88"/>
                    <a:pt x="137" y="88"/>
                  </a:cubicBezTo>
                  <a:cubicBezTo>
                    <a:pt x="137" y="88"/>
                    <a:pt x="138" y="88"/>
                    <a:pt x="137" y="87"/>
                  </a:cubicBezTo>
                  <a:cubicBezTo>
                    <a:pt x="137" y="87"/>
                    <a:pt x="136" y="88"/>
                    <a:pt x="136" y="88"/>
                  </a:cubicBezTo>
                  <a:cubicBezTo>
                    <a:pt x="136" y="87"/>
                    <a:pt x="137" y="86"/>
                    <a:pt x="137" y="86"/>
                  </a:cubicBezTo>
                  <a:cubicBezTo>
                    <a:pt x="136" y="85"/>
                    <a:pt x="135" y="85"/>
                    <a:pt x="135" y="85"/>
                  </a:cubicBezTo>
                  <a:cubicBezTo>
                    <a:pt x="134" y="85"/>
                    <a:pt x="134" y="84"/>
                    <a:pt x="133" y="83"/>
                  </a:cubicBezTo>
                  <a:cubicBezTo>
                    <a:pt x="133" y="82"/>
                    <a:pt x="133" y="84"/>
                    <a:pt x="133" y="82"/>
                  </a:cubicBezTo>
                  <a:cubicBezTo>
                    <a:pt x="133" y="81"/>
                    <a:pt x="134" y="82"/>
                    <a:pt x="134" y="82"/>
                  </a:cubicBezTo>
                  <a:cubicBezTo>
                    <a:pt x="135" y="81"/>
                    <a:pt x="134" y="82"/>
                    <a:pt x="135" y="83"/>
                  </a:cubicBezTo>
                  <a:cubicBezTo>
                    <a:pt x="135" y="84"/>
                    <a:pt x="136" y="82"/>
                    <a:pt x="136" y="82"/>
                  </a:cubicBezTo>
                  <a:cubicBezTo>
                    <a:pt x="137" y="82"/>
                    <a:pt x="137" y="82"/>
                    <a:pt x="137" y="82"/>
                  </a:cubicBezTo>
                  <a:cubicBezTo>
                    <a:pt x="138" y="82"/>
                    <a:pt x="138" y="82"/>
                    <a:pt x="138" y="82"/>
                  </a:cubicBezTo>
                  <a:cubicBezTo>
                    <a:pt x="138" y="82"/>
                    <a:pt x="138" y="82"/>
                    <a:pt x="138" y="82"/>
                  </a:cubicBezTo>
                  <a:cubicBezTo>
                    <a:pt x="138" y="82"/>
                    <a:pt x="139" y="82"/>
                    <a:pt x="139" y="83"/>
                  </a:cubicBezTo>
                  <a:close/>
                  <a:moveTo>
                    <a:pt x="34" y="128"/>
                  </a:moveTo>
                  <a:cubicBezTo>
                    <a:pt x="33" y="127"/>
                    <a:pt x="31" y="127"/>
                    <a:pt x="30" y="126"/>
                  </a:cubicBezTo>
                  <a:cubicBezTo>
                    <a:pt x="30" y="125"/>
                    <a:pt x="30" y="125"/>
                    <a:pt x="30" y="124"/>
                  </a:cubicBezTo>
                  <a:cubicBezTo>
                    <a:pt x="30" y="123"/>
                    <a:pt x="29" y="122"/>
                    <a:pt x="29" y="121"/>
                  </a:cubicBezTo>
                  <a:cubicBezTo>
                    <a:pt x="29" y="121"/>
                    <a:pt x="28" y="120"/>
                    <a:pt x="28" y="120"/>
                  </a:cubicBezTo>
                  <a:cubicBezTo>
                    <a:pt x="28" y="117"/>
                    <a:pt x="27" y="114"/>
                    <a:pt x="27" y="112"/>
                  </a:cubicBezTo>
                  <a:cubicBezTo>
                    <a:pt x="27" y="108"/>
                    <a:pt x="27" y="104"/>
                    <a:pt x="25" y="100"/>
                  </a:cubicBezTo>
                  <a:cubicBezTo>
                    <a:pt x="24" y="95"/>
                    <a:pt x="23" y="98"/>
                    <a:pt x="21" y="92"/>
                  </a:cubicBezTo>
                  <a:cubicBezTo>
                    <a:pt x="21" y="91"/>
                    <a:pt x="20" y="91"/>
                    <a:pt x="20" y="91"/>
                  </a:cubicBezTo>
                  <a:cubicBezTo>
                    <a:pt x="20" y="90"/>
                    <a:pt x="18" y="86"/>
                    <a:pt x="18" y="85"/>
                  </a:cubicBezTo>
                  <a:cubicBezTo>
                    <a:pt x="18" y="84"/>
                    <a:pt x="18" y="83"/>
                    <a:pt x="18" y="82"/>
                  </a:cubicBezTo>
                  <a:cubicBezTo>
                    <a:pt x="17" y="80"/>
                    <a:pt x="18" y="80"/>
                    <a:pt x="19" y="79"/>
                  </a:cubicBezTo>
                  <a:cubicBezTo>
                    <a:pt x="19" y="79"/>
                    <a:pt x="19" y="79"/>
                    <a:pt x="19" y="78"/>
                  </a:cubicBezTo>
                  <a:cubicBezTo>
                    <a:pt x="19" y="78"/>
                    <a:pt x="19" y="78"/>
                    <a:pt x="19" y="77"/>
                  </a:cubicBezTo>
                  <a:cubicBezTo>
                    <a:pt x="19" y="76"/>
                    <a:pt x="19" y="75"/>
                    <a:pt x="19" y="74"/>
                  </a:cubicBezTo>
                  <a:cubicBezTo>
                    <a:pt x="19" y="74"/>
                    <a:pt x="19" y="74"/>
                    <a:pt x="19" y="74"/>
                  </a:cubicBezTo>
                  <a:cubicBezTo>
                    <a:pt x="19" y="73"/>
                    <a:pt x="19" y="73"/>
                    <a:pt x="19" y="73"/>
                  </a:cubicBezTo>
                  <a:cubicBezTo>
                    <a:pt x="19" y="73"/>
                    <a:pt x="18" y="72"/>
                    <a:pt x="18" y="73"/>
                  </a:cubicBezTo>
                  <a:cubicBezTo>
                    <a:pt x="18" y="73"/>
                    <a:pt x="18" y="74"/>
                    <a:pt x="18" y="74"/>
                  </a:cubicBezTo>
                  <a:cubicBezTo>
                    <a:pt x="18" y="74"/>
                    <a:pt x="17" y="74"/>
                    <a:pt x="17" y="73"/>
                  </a:cubicBezTo>
                  <a:cubicBezTo>
                    <a:pt x="16" y="72"/>
                    <a:pt x="15" y="70"/>
                    <a:pt x="14" y="69"/>
                  </a:cubicBezTo>
                  <a:cubicBezTo>
                    <a:pt x="13" y="68"/>
                    <a:pt x="12" y="68"/>
                    <a:pt x="11" y="67"/>
                  </a:cubicBezTo>
                  <a:cubicBezTo>
                    <a:pt x="11" y="67"/>
                    <a:pt x="11" y="66"/>
                    <a:pt x="11" y="66"/>
                  </a:cubicBezTo>
                  <a:cubicBezTo>
                    <a:pt x="8" y="66"/>
                    <a:pt x="6" y="67"/>
                    <a:pt x="5" y="64"/>
                  </a:cubicBezTo>
                  <a:cubicBezTo>
                    <a:pt x="4" y="60"/>
                    <a:pt x="4" y="61"/>
                    <a:pt x="3" y="59"/>
                  </a:cubicBezTo>
                  <a:cubicBezTo>
                    <a:pt x="3" y="58"/>
                    <a:pt x="4" y="58"/>
                    <a:pt x="3" y="57"/>
                  </a:cubicBezTo>
                  <a:cubicBezTo>
                    <a:pt x="3" y="57"/>
                    <a:pt x="3" y="57"/>
                    <a:pt x="3" y="57"/>
                  </a:cubicBezTo>
                  <a:cubicBezTo>
                    <a:pt x="3" y="59"/>
                    <a:pt x="4" y="60"/>
                    <a:pt x="3" y="61"/>
                  </a:cubicBezTo>
                  <a:cubicBezTo>
                    <a:pt x="2" y="62"/>
                    <a:pt x="2" y="59"/>
                    <a:pt x="2" y="56"/>
                  </a:cubicBezTo>
                  <a:cubicBezTo>
                    <a:pt x="2" y="55"/>
                    <a:pt x="2" y="54"/>
                    <a:pt x="1" y="54"/>
                  </a:cubicBezTo>
                  <a:cubicBezTo>
                    <a:pt x="0" y="52"/>
                    <a:pt x="0" y="52"/>
                    <a:pt x="0" y="50"/>
                  </a:cubicBezTo>
                  <a:cubicBezTo>
                    <a:pt x="0" y="49"/>
                    <a:pt x="3" y="44"/>
                    <a:pt x="4" y="43"/>
                  </a:cubicBezTo>
                  <a:cubicBezTo>
                    <a:pt x="4" y="42"/>
                    <a:pt x="3" y="41"/>
                    <a:pt x="4" y="40"/>
                  </a:cubicBezTo>
                  <a:cubicBezTo>
                    <a:pt x="4" y="40"/>
                    <a:pt x="4" y="40"/>
                    <a:pt x="4" y="40"/>
                  </a:cubicBezTo>
                  <a:cubicBezTo>
                    <a:pt x="5" y="40"/>
                    <a:pt x="4" y="39"/>
                    <a:pt x="5" y="39"/>
                  </a:cubicBezTo>
                  <a:cubicBezTo>
                    <a:pt x="5" y="39"/>
                    <a:pt x="5" y="38"/>
                    <a:pt x="5" y="37"/>
                  </a:cubicBezTo>
                  <a:cubicBezTo>
                    <a:pt x="5" y="37"/>
                    <a:pt x="4" y="38"/>
                    <a:pt x="4" y="38"/>
                  </a:cubicBezTo>
                  <a:cubicBezTo>
                    <a:pt x="4" y="37"/>
                    <a:pt x="4" y="37"/>
                    <a:pt x="5" y="36"/>
                  </a:cubicBezTo>
                  <a:cubicBezTo>
                    <a:pt x="5" y="35"/>
                    <a:pt x="5" y="35"/>
                    <a:pt x="5" y="35"/>
                  </a:cubicBezTo>
                  <a:cubicBezTo>
                    <a:pt x="3" y="36"/>
                    <a:pt x="1" y="37"/>
                    <a:pt x="0" y="38"/>
                  </a:cubicBezTo>
                  <a:cubicBezTo>
                    <a:pt x="1" y="36"/>
                    <a:pt x="2" y="33"/>
                    <a:pt x="3" y="31"/>
                  </a:cubicBezTo>
                  <a:cubicBezTo>
                    <a:pt x="5" y="28"/>
                    <a:pt x="6" y="27"/>
                    <a:pt x="11" y="24"/>
                  </a:cubicBezTo>
                  <a:cubicBezTo>
                    <a:pt x="14" y="22"/>
                    <a:pt x="15" y="22"/>
                    <a:pt x="19" y="20"/>
                  </a:cubicBezTo>
                  <a:cubicBezTo>
                    <a:pt x="20" y="19"/>
                    <a:pt x="20" y="20"/>
                    <a:pt x="21" y="20"/>
                  </a:cubicBezTo>
                  <a:cubicBezTo>
                    <a:pt x="21" y="20"/>
                    <a:pt x="21" y="19"/>
                    <a:pt x="21" y="19"/>
                  </a:cubicBezTo>
                  <a:cubicBezTo>
                    <a:pt x="21" y="19"/>
                    <a:pt x="20" y="20"/>
                    <a:pt x="20" y="19"/>
                  </a:cubicBezTo>
                  <a:cubicBezTo>
                    <a:pt x="19" y="18"/>
                    <a:pt x="22" y="15"/>
                    <a:pt x="23" y="15"/>
                  </a:cubicBezTo>
                  <a:cubicBezTo>
                    <a:pt x="24" y="14"/>
                    <a:pt x="24" y="15"/>
                    <a:pt x="26" y="15"/>
                  </a:cubicBezTo>
                  <a:cubicBezTo>
                    <a:pt x="26" y="15"/>
                    <a:pt x="27" y="14"/>
                    <a:pt x="28" y="14"/>
                  </a:cubicBezTo>
                  <a:cubicBezTo>
                    <a:pt x="28" y="14"/>
                    <a:pt x="28" y="16"/>
                    <a:pt x="27" y="17"/>
                  </a:cubicBezTo>
                  <a:cubicBezTo>
                    <a:pt x="27" y="17"/>
                    <a:pt x="26" y="19"/>
                    <a:pt x="26" y="18"/>
                  </a:cubicBezTo>
                  <a:cubicBezTo>
                    <a:pt x="27" y="18"/>
                    <a:pt x="28" y="17"/>
                    <a:pt x="29" y="16"/>
                  </a:cubicBezTo>
                  <a:cubicBezTo>
                    <a:pt x="29" y="15"/>
                    <a:pt x="28" y="15"/>
                    <a:pt x="28" y="14"/>
                  </a:cubicBezTo>
                  <a:cubicBezTo>
                    <a:pt x="29" y="12"/>
                    <a:pt x="31" y="12"/>
                    <a:pt x="32" y="12"/>
                  </a:cubicBezTo>
                  <a:cubicBezTo>
                    <a:pt x="32" y="12"/>
                    <a:pt x="32" y="12"/>
                    <a:pt x="33" y="12"/>
                  </a:cubicBezTo>
                  <a:cubicBezTo>
                    <a:pt x="33" y="12"/>
                    <a:pt x="33" y="12"/>
                    <a:pt x="33" y="12"/>
                  </a:cubicBezTo>
                  <a:cubicBezTo>
                    <a:pt x="33" y="12"/>
                    <a:pt x="34" y="12"/>
                    <a:pt x="34" y="12"/>
                  </a:cubicBezTo>
                  <a:cubicBezTo>
                    <a:pt x="34" y="11"/>
                    <a:pt x="34" y="9"/>
                    <a:pt x="34" y="9"/>
                  </a:cubicBezTo>
                  <a:cubicBezTo>
                    <a:pt x="35" y="9"/>
                    <a:pt x="35" y="10"/>
                    <a:pt x="36" y="9"/>
                  </a:cubicBezTo>
                  <a:cubicBezTo>
                    <a:pt x="36" y="9"/>
                    <a:pt x="36" y="8"/>
                    <a:pt x="36" y="8"/>
                  </a:cubicBezTo>
                  <a:cubicBezTo>
                    <a:pt x="36" y="8"/>
                    <a:pt x="35" y="8"/>
                    <a:pt x="35" y="8"/>
                  </a:cubicBezTo>
                  <a:cubicBezTo>
                    <a:pt x="35" y="7"/>
                    <a:pt x="35" y="7"/>
                    <a:pt x="36" y="6"/>
                  </a:cubicBezTo>
                  <a:cubicBezTo>
                    <a:pt x="36" y="6"/>
                    <a:pt x="36" y="6"/>
                    <a:pt x="37" y="5"/>
                  </a:cubicBezTo>
                  <a:cubicBezTo>
                    <a:pt x="37" y="5"/>
                    <a:pt x="38" y="5"/>
                    <a:pt x="38" y="5"/>
                  </a:cubicBezTo>
                  <a:cubicBezTo>
                    <a:pt x="38" y="5"/>
                    <a:pt x="38" y="7"/>
                    <a:pt x="38" y="7"/>
                  </a:cubicBezTo>
                  <a:cubicBezTo>
                    <a:pt x="40" y="4"/>
                    <a:pt x="43" y="2"/>
                    <a:pt x="46" y="2"/>
                  </a:cubicBezTo>
                  <a:cubicBezTo>
                    <a:pt x="46" y="2"/>
                    <a:pt x="46" y="3"/>
                    <a:pt x="46" y="3"/>
                  </a:cubicBezTo>
                  <a:cubicBezTo>
                    <a:pt x="48" y="3"/>
                    <a:pt x="50" y="3"/>
                    <a:pt x="51" y="2"/>
                  </a:cubicBezTo>
                  <a:cubicBezTo>
                    <a:pt x="52" y="2"/>
                    <a:pt x="54" y="1"/>
                    <a:pt x="56" y="0"/>
                  </a:cubicBezTo>
                  <a:cubicBezTo>
                    <a:pt x="56" y="0"/>
                    <a:pt x="57" y="1"/>
                    <a:pt x="58" y="1"/>
                  </a:cubicBezTo>
                  <a:cubicBezTo>
                    <a:pt x="59" y="0"/>
                    <a:pt x="59" y="1"/>
                    <a:pt x="61" y="1"/>
                  </a:cubicBezTo>
                  <a:cubicBezTo>
                    <a:pt x="61" y="1"/>
                    <a:pt x="61" y="3"/>
                    <a:pt x="61" y="3"/>
                  </a:cubicBezTo>
                  <a:cubicBezTo>
                    <a:pt x="57" y="4"/>
                    <a:pt x="60" y="6"/>
                    <a:pt x="56" y="9"/>
                  </a:cubicBezTo>
                  <a:cubicBezTo>
                    <a:pt x="56" y="9"/>
                    <a:pt x="57" y="10"/>
                    <a:pt x="57" y="11"/>
                  </a:cubicBezTo>
                  <a:cubicBezTo>
                    <a:pt x="57" y="12"/>
                    <a:pt x="56" y="12"/>
                    <a:pt x="56" y="13"/>
                  </a:cubicBezTo>
                  <a:cubicBezTo>
                    <a:pt x="52" y="13"/>
                    <a:pt x="52" y="15"/>
                    <a:pt x="50" y="16"/>
                  </a:cubicBezTo>
                  <a:cubicBezTo>
                    <a:pt x="46" y="19"/>
                    <a:pt x="48" y="22"/>
                    <a:pt x="45" y="22"/>
                  </a:cubicBezTo>
                  <a:cubicBezTo>
                    <a:pt x="44" y="22"/>
                    <a:pt x="43" y="21"/>
                    <a:pt x="43" y="18"/>
                  </a:cubicBezTo>
                  <a:cubicBezTo>
                    <a:pt x="43" y="18"/>
                    <a:pt x="44" y="17"/>
                    <a:pt x="44" y="17"/>
                  </a:cubicBezTo>
                  <a:cubicBezTo>
                    <a:pt x="44" y="14"/>
                    <a:pt x="45" y="15"/>
                    <a:pt x="45" y="13"/>
                  </a:cubicBezTo>
                  <a:cubicBezTo>
                    <a:pt x="45" y="12"/>
                    <a:pt x="45" y="11"/>
                    <a:pt x="45" y="10"/>
                  </a:cubicBezTo>
                  <a:cubicBezTo>
                    <a:pt x="45" y="9"/>
                    <a:pt x="45" y="9"/>
                    <a:pt x="45" y="9"/>
                  </a:cubicBezTo>
                  <a:cubicBezTo>
                    <a:pt x="45" y="9"/>
                    <a:pt x="45" y="8"/>
                    <a:pt x="45" y="8"/>
                  </a:cubicBezTo>
                  <a:cubicBezTo>
                    <a:pt x="44" y="8"/>
                    <a:pt x="43" y="8"/>
                    <a:pt x="42" y="8"/>
                  </a:cubicBezTo>
                  <a:cubicBezTo>
                    <a:pt x="42" y="8"/>
                    <a:pt x="42" y="6"/>
                    <a:pt x="42" y="6"/>
                  </a:cubicBezTo>
                  <a:cubicBezTo>
                    <a:pt x="40" y="7"/>
                    <a:pt x="38" y="9"/>
                    <a:pt x="37" y="11"/>
                  </a:cubicBezTo>
                  <a:cubicBezTo>
                    <a:pt x="36" y="12"/>
                    <a:pt x="38" y="11"/>
                    <a:pt x="38" y="11"/>
                  </a:cubicBezTo>
                  <a:cubicBezTo>
                    <a:pt x="38" y="12"/>
                    <a:pt x="38" y="13"/>
                    <a:pt x="38" y="13"/>
                  </a:cubicBezTo>
                  <a:cubicBezTo>
                    <a:pt x="38" y="13"/>
                    <a:pt x="39" y="13"/>
                    <a:pt x="39" y="13"/>
                  </a:cubicBezTo>
                  <a:cubicBezTo>
                    <a:pt x="40" y="13"/>
                    <a:pt x="40" y="14"/>
                    <a:pt x="40" y="15"/>
                  </a:cubicBezTo>
                  <a:cubicBezTo>
                    <a:pt x="40" y="16"/>
                    <a:pt x="40" y="16"/>
                    <a:pt x="40" y="16"/>
                  </a:cubicBezTo>
                  <a:cubicBezTo>
                    <a:pt x="40" y="17"/>
                    <a:pt x="40" y="18"/>
                    <a:pt x="39" y="18"/>
                  </a:cubicBezTo>
                  <a:cubicBezTo>
                    <a:pt x="39" y="18"/>
                    <a:pt x="39" y="17"/>
                    <a:pt x="38" y="18"/>
                  </a:cubicBezTo>
                  <a:cubicBezTo>
                    <a:pt x="38" y="18"/>
                    <a:pt x="38" y="19"/>
                    <a:pt x="38" y="20"/>
                  </a:cubicBezTo>
                  <a:cubicBezTo>
                    <a:pt x="38" y="21"/>
                    <a:pt x="37" y="20"/>
                    <a:pt x="37" y="20"/>
                  </a:cubicBezTo>
                  <a:cubicBezTo>
                    <a:pt x="37" y="21"/>
                    <a:pt x="37" y="21"/>
                    <a:pt x="37" y="21"/>
                  </a:cubicBezTo>
                  <a:cubicBezTo>
                    <a:pt x="36" y="22"/>
                    <a:pt x="36" y="22"/>
                    <a:pt x="35" y="22"/>
                  </a:cubicBezTo>
                  <a:cubicBezTo>
                    <a:pt x="35" y="22"/>
                    <a:pt x="35" y="21"/>
                    <a:pt x="35" y="20"/>
                  </a:cubicBezTo>
                  <a:cubicBezTo>
                    <a:pt x="34" y="19"/>
                    <a:pt x="35" y="20"/>
                    <a:pt x="34" y="20"/>
                  </a:cubicBezTo>
                  <a:cubicBezTo>
                    <a:pt x="34" y="20"/>
                    <a:pt x="33" y="21"/>
                    <a:pt x="33" y="20"/>
                  </a:cubicBezTo>
                  <a:cubicBezTo>
                    <a:pt x="33" y="18"/>
                    <a:pt x="33" y="19"/>
                    <a:pt x="35" y="18"/>
                  </a:cubicBezTo>
                  <a:cubicBezTo>
                    <a:pt x="36" y="18"/>
                    <a:pt x="36" y="17"/>
                    <a:pt x="36" y="17"/>
                  </a:cubicBezTo>
                  <a:cubicBezTo>
                    <a:pt x="36" y="15"/>
                    <a:pt x="36" y="15"/>
                    <a:pt x="35" y="15"/>
                  </a:cubicBezTo>
                  <a:cubicBezTo>
                    <a:pt x="35" y="15"/>
                    <a:pt x="34" y="15"/>
                    <a:pt x="34" y="15"/>
                  </a:cubicBezTo>
                  <a:cubicBezTo>
                    <a:pt x="33" y="16"/>
                    <a:pt x="33" y="17"/>
                    <a:pt x="33" y="18"/>
                  </a:cubicBezTo>
                  <a:cubicBezTo>
                    <a:pt x="32" y="19"/>
                    <a:pt x="32" y="18"/>
                    <a:pt x="32" y="19"/>
                  </a:cubicBezTo>
                  <a:cubicBezTo>
                    <a:pt x="31" y="20"/>
                    <a:pt x="32" y="21"/>
                    <a:pt x="32" y="21"/>
                  </a:cubicBezTo>
                  <a:cubicBezTo>
                    <a:pt x="31" y="22"/>
                    <a:pt x="30" y="21"/>
                    <a:pt x="29" y="22"/>
                  </a:cubicBezTo>
                  <a:cubicBezTo>
                    <a:pt x="28" y="22"/>
                    <a:pt x="28" y="22"/>
                    <a:pt x="27" y="22"/>
                  </a:cubicBezTo>
                  <a:cubicBezTo>
                    <a:pt x="26" y="23"/>
                    <a:pt x="25" y="25"/>
                    <a:pt x="24" y="26"/>
                  </a:cubicBezTo>
                  <a:cubicBezTo>
                    <a:pt x="24" y="26"/>
                    <a:pt x="24" y="27"/>
                    <a:pt x="24" y="27"/>
                  </a:cubicBezTo>
                  <a:cubicBezTo>
                    <a:pt x="24" y="28"/>
                    <a:pt x="25" y="28"/>
                    <a:pt x="25" y="28"/>
                  </a:cubicBezTo>
                  <a:cubicBezTo>
                    <a:pt x="26" y="28"/>
                    <a:pt x="27" y="28"/>
                    <a:pt x="27" y="28"/>
                  </a:cubicBezTo>
                  <a:cubicBezTo>
                    <a:pt x="27" y="29"/>
                    <a:pt x="27" y="30"/>
                    <a:pt x="27" y="31"/>
                  </a:cubicBezTo>
                  <a:cubicBezTo>
                    <a:pt x="27" y="32"/>
                    <a:pt x="27" y="32"/>
                    <a:pt x="27" y="31"/>
                  </a:cubicBezTo>
                  <a:cubicBezTo>
                    <a:pt x="28" y="28"/>
                    <a:pt x="30" y="28"/>
                    <a:pt x="31" y="22"/>
                  </a:cubicBezTo>
                  <a:cubicBezTo>
                    <a:pt x="32" y="22"/>
                    <a:pt x="32" y="21"/>
                    <a:pt x="32" y="21"/>
                  </a:cubicBezTo>
                  <a:cubicBezTo>
                    <a:pt x="34" y="21"/>
                    <a:pt x="34" y="21"/>
                    <a:pt x="35" y="24"/>
                  </a:cubicBezTo>
                  <a:cubicBezTo>
                    <a:pt x="35" y="25"/>
                    <a:pt x="36" y="22"/>
                    <a:pt x="37" y="22"/>
                  </a:cubicBezTo>
                  <a:cubicBezTo>
                    <a:pt x="37" y="23"/>
                    <a:pt x="37" y="25"/>
                    <a:pt x="37" y="26"/>
                  </a:cubicBezTo>
                  <a:cubicBezTo>
                    <a:pt x="37" y="27"/>
                    <a:pt x="38" y="27"/>
                    <a:pt x="38" y="28"/>
                  </a:cubicBezTo>
                  <a:cubicBezTo>
                    <a:pt x="38" y="29"/>
                    <a:pt x="37" y="31"/>
                    <a:pt x="37" y="32"/>
                  </a:cubicBezTo>
                  <a:cubicBezTo>
                    <a:pt x="37" y="33"/>
                    <a:pt x="38" y="32"/>
                    <a:pt x="38" y="32"/>
                  </a:cubicBezTo>
                  <a:cubicBezTo>
                    <a:pt x="39" y="33"/>
                    <a:pt x="39" y="34"/>
                    <a:pt x="38" y="34"/>
                  </a:cubicBezTo>
                  <a:cubicBezTo>
                    <a:pt x="37" y="35"/>
                    <a:pt x="36" y="36"/>
                    <a:pt x="35" y="35"/>
                  </a:cubicBezTo>
                  <a:cubicBezTo>
                    <a:pt x="34" y="34"/>
                    <a:pt x="36" y="33"/>
                    <a:pt x="36" y="32"/>
                  </a:cubicBezTo>
                  <a:cubicBezTo>
                    <a:pt x="35" y="31"/>
                    <a:pt x="34" y="31"/>
                    <a:pt x="33" y="32"/>
                  </a:cubicBezTo>
                  <a:cubicBezTo>
                    <a:pt x="32" y="33"/>
                    <a:pt x="32" y="35"/>
                    <a:pt x="32" y="36"/>
                  </a:cubicBezTo>
                  <a:cubicBezTo>
                    <a:pt x="33" y="36"/>
                    <a:pt x="34" y="35"/>
                    <a:pt x="34" y="36"/>
                  </a:cubicBezTo>
                  <a:cubicBezTo>
                    <a:pt x="34" y="39"/>
                    <a:pt x="32" y="39"/>
                    <a:pt x="31" y="39"/>
                  </a:cubicBezTo>
                  <a:cubicBezTo>
                    <a:pt x="31" y="39"/>
                    <a:pt x="30" y="38"/>
                    <a:pt x="30" y="39"/>
                  </a:cubicBezTo>
                  <a:cubicBezTo>
                    <a:pt x="28" y="41"/>
                    <a:pt x="26" y="43"/>
                    <a:pt x="24" y="45"/>
                  </a:cubicBezTo>
                  <a:cubicBezTo>
                    <a:pt x="24" y="45"/>
                    <a:pt x="24" y="46"/>
                    <a:pt x="23" y="48"/>
                  </a:cubicBezTo>
                  <a:cubicBezTo>
                    <a:pt x="23" y="49"/>
                    <a:pt x="22" y="49"/>
                    <a:pt x="22" y="49"/>
                  </a:cubicBezTo>
                  <a:cubicBezTo>
                    <a:pt x="21" y="51"/>
                    <a:pt x="21" y="51"/>
                    <a:pt x="20" y="53"/>
                  </a:cubicBezTo>
                  <a:cubicBezTo>
                    <a:pt x="19" y="54"/>
                    <a:pt x="19" y="55"/>
                    <a:pt x="20" y="55"/>
                  </a:cubicBezTo>
                  <a:cubicBezTo>
                    <a:pt x="20" y="56"/>
                    <a:pt x="21" y="55"/>
                    <a:pt x="22" y="55"/>
                  </a:cubicBezTo>
                  <a:cubicBezTo>
                    <a:pt x="22" y="56"/>
                    <a:pt x="21" y="58"/>
                    <a:pt x="21" y="58"/>
                  </a:cubicBezTo>
                  <a:cubicBezTo>
                    <a:pt x="21" y="59"/>
                    <a:pt x="20" y="59"/>
                    <a:pt x="20" y="59"/>
                  </a:cubicBezTo>
                  <a:cubicBezTo>
                    <a:pt x="20" y="58"/>
                    <a:pt x="20" y="57"/>
                    <a:pt x="20" y="56"/>
                  </a:cubicBezTo>
                  <a:cubicBezTo>
                    <a:pt x="20" y="56"/>
                    <a:pt x="20" y="57"/>
                    <a:pt x="19" y="57"/>
                  </a:cubicBezTo>
                  <a:cubicBezTo>
                    <a:pt x="16" y="58"/>
                    <a:pt x="20" y="55"/>
                    <a:pt x="17" y="53"/>
                  </a:cubicBezTo>
                  <a:cubicBezTo>
                    <a:pt x="16" y="53"/>
                    <a:pt x="16" y="53"/>
                    <a:pt x="15" y="53"/>
                  </a:cubicBezTo>
                  <a:cubicBezTo>
                    <a:pt x="15" y="54"/>
                    <a:pt x="16" y="54"/>
                    <a:pt x="15" y="54"/>
                  </a:cubicBezTo>
                  <a:cubicBezTo>
                    <a:pt x="12" y="55"/>
                    <a:pt x="10" y="55"/>
                    <a:pt x="10" y="62"/>
                  </a:cubicBezTo>
                  <a:cubicBezTo>
                    <a:pt x="10" y="63"/>
                    <a:pt x="11" y="64"/>
                    <a:pt x="12" y="64"/>
                  </a:cubicBezTo>
                  <a:cubicBezTo>
                    <a:pt x="12" y="64"/>
                    <a:pt x="13" y="63"/>
                    <a:pt x="13" y="62"/>
                  </a:cubicBezTo>
                  <a:cubicBezTo>
                    <a:pt x="14" y="62"/>
                    <a:pt x="13" y="61"/>
                    <a:pt x="14" y="61"/>
                  </a:cubicBezTo>
                  <a:cubicBezTo>
                    <a:pt x="15" y="61"/>
                    <a:pt x="15" y="60"/>
                    <a:pt x="15" y="61"/>
                  </a:cubicBezTo>
                  <a:cubicBezTo>
                    <a:pt x="15" y="61"/>
                    <a:pt x="15" y="62"/>
                    <a:pt x="15" y="62"/>
                  </a:cubicBezTo>
                  <a:cubicBezTo>
                    <a:pt x="15" y="64"/>
                    <a:pt x="14" y="64"/>
                    <a:pt x="14" y="66"/>
                  </a:cubicBezTo>
                  <a:cubicBezTo>
                    <a:pt x="15" y="66"/>
                    <a:pt x="15" y="66"/>
                    <a:pt x="16" y="66"/>
                  </a:cubicBezTo>
                  <a:cubicBezTo>
                    <a:pt x="17" y="66"/>
                    <a:pt x="16" y="68"/>
                    <a:pt x="16" y="69"/>
                  </a:cubicBezTo>
                  <a:cubicBezTo>
                    <a:pt x="16" y="70"/>
                    <a:pt x="16" y="71"/>
                    <a:pt x="17" y="72"/>
                  </a:cubicBezTo>
                  <a:cubicBezTo>
                    <a:pt x="19" y="72"/>
                    <a:pt x="20" y="68"/>
                    <a:pt x="22" y="70"/>
                  </a:cubicBezTo>
                  <a:cubicBezTo>
                    <a:pt x="24" y="71"/>
                    <a:pt x="26" y="71"/>
                    <a:pt x="28" y="70"/>
                  </a:cubicBezTo>
                  <a:cubicBezTo>
                    <a:pt x="29" y="70"/>
                    <a:pt x="29" y="68"/>
                    <a:pt x="29" y="67"/>
                  </a:cubicBezTo>
                  <a:cubicBezTo>
                    <a:pt x="29" y="67"/>
                    <a:pt x="29" y="67"/>
                    <a:pt x="29" y="67"/>
                  </a:cubicBezTo>
                  <a:cubicBezTo>
                    <a:pt x="29" y="69"/>
                    <a:pt x="28" y="71"/>
                    <a:pt x="29" y="73"/>
                  </a:cubicBezTo>
                  <a:cubicBezTo>
                    <a:pt x="29" y="74"/>
                    <a:pt x="30" y="75"/>
                    <a:pt x="31" y="76"/>
                  </a:cubicBezTo>
                  <a:cubicBezTo>
                    <a:pt x="32" y="76"/>
                    <a:pt x="33" y="76"/>
                    <a:pt x="34" y="76"/>
                  </a:cubicBezTo>
                  <a:cubicBezTo>
                    <a:pt x="38" y="79"/>
                    <a:pt x="36" y="81"/>
                    <a:pt x="41" y="85"/>
                  </a:cubicBezTo>
                  <a:cubicBezTo>
                    <a:pt x="43" y="86"/>
                    <a:pt x="43" y="87"/>
                    <a:pt x="43" y="89"/>
                  </a:cubicBezTo>
                  <a:cubicBezTo>
                    <a:pt x="43" y="90"/>
                    <a:pt x="43" y="90"/>
                    <a:pt x="43" y="91"/>
                  </a:cubicBezTo>
                  <a:cubicBezTo>
                    <a:pt x="43" y="93"/>
                    <a:pt x="43" y="93"/>
                    <a:pt x="43" y="94"/>
                  </a:cubicBezTo>
                  <a:cubicBezTo>
                    <a:pt x="42" y="94"/>
                    <a:pt x="42" y="94"/>
                    <a:pt x="42" y="95"/>
                  </a:cubicBezTo>
                  <a:cubicBezTo>
                    <a:pt x="41" y="98"/>
                    <a:pt x="43" y="102"/>
                    <a:pt x="41" y="106"/>
                  </a:cubicBezTo>
                  <a:cubicBezTo>
                    <a:pt x="40" y="107"/>
                    <a:pt x="39" y="106"/>
                    <a:pt x="38" y="107"/>
                  </a:cubicBezTo>
                  <a:cubicBezTo>
                    <a:pt x="38" y="108"/>
                    <a:pt x="38" y="109"/>
                    <a:pt x="38" y="110"/>
                  </a:cubicBezTo>
                  <a:cubicBezTo>
                    <a:pt x="38" y="112"/>
                    <a:pt x="37" y="114"/>
                    <a:pt x="37" y="115"/>
                  </a:cubicBezTo>
                  <a:cubicBezTo>
                    <a:pt x="37" y="116"/>
                    <a:pt x="37" y="117"/>
                    <a:pt x="36" y="117"/>
                  </a:cubicBezTo>
                  <a:cubicBezTo>
                    <a:pt x="36" y="116"/>
                    <a:pt x="35" y="116"/>
                    <a:pt x="35" y="116"/>
                  </a:cubicBezTo>
                  <a:cubicBezTo>
                    <a:pt x="35" y="117"/>
                    <a:pt x="35" y="117"/>
                    <a:pt x="35" y="118"/>
                  </a:cubicBezTo>
                  <a:cubicBezTo>
                    <a:pt x="35" y="119"/>
                    <a:pt x="36" y="119"/>
                    <a:pt x="36" y="120"/>
                  </a:cubicBezTo>
                  <a:cubicBezTo>
                    <a:pt x="35" y="120"/>
                    <a:pt x="35" y="120"/>
                    <a:pt x="35" y="120"/>
                  </a:cubicBezTo>
                  <a:cubicBezTo>
                    <a:pt x="35" y="120"/>
                    <a:pt x="34" y="119"/>
                    <a:pt x="34" y="120"/>
                  </a:cubicBezTo>
                  <a:cubicBezTo>
                    <a:pt x="33" y="120"/>
                    <a:pt x="34" y="121"/>
                    <a:pt x="34" y="122"/>
                  </a:cubicBezTo>
                  <a:cubicBezTo>
                    <a:pt x="34" y="122"/>
                    <a:pt x="33" y="122"/>
                    <a:pt x="33" y="122"/>
                  </a:cubicBezTo>
                  <a:cubicBezTo>
                    <a:pt x="33" y="123"/>
                    <a:pt x="33" y="125"/>
                    <a:pt x="34" y="126"/>
                  </a:cubicBezTo>
                  <a:cubicBezTo>
                    <a:pt x="34" y="127"/>
                    <a:pt x="34" y="128"/>
                    <a:pt x="34" y="128"/>
                  </a:cubicBezTo>
                  <a:close/>
                  <a:moveTo>
                    <a:pt x="132" y="85"/>
                  </a:moveTo>
                  <a:cubicBezTo>
                    <a:pt x="132" y="85"/>
                    <a:pt x="132" y="85"/>
                    <a:pt x="132" y="85"/>
                  </a:cubicBezTo>
                  <a:cubicBezTo>
                    <a:pt x="133" y="85"/>
                    <a:pt x="133" y="84"/>
                    <a:pt x="132" y="84"/>
                  </a:cubicBezTo>
                  <a:cubicBezTo>
                    <a:pt x="132" y="83"/>
                    <a:pt x="131" y="83"/>
                    <a:pt x="131" y="84"/>
                  </a:cubicBezTo>
                  <a:cubicBezTo>
                    <a:pt x="131" y="85"/>
                    <a:pt x="131" y="85"/>
                    <a:pt x="132" y="85"/>
                  </a:cubicBezTo>
                  <a:close/>
                  <a:moveTo>
                    <a:pt x="131" y="81"/>
                  </a:moveTo>
                  <a:cubicBezTo>
                    <a:pt x="131" y="81"/>
                    <a:pt x="130" y="82"/>
                    <a:pt x="131" y="82"/>
                  </a:cubicBezTo>
                  <a:cubicBezTo>
                    <a:pt x="131" y="82"/>
                    <a:pt x="132" y="82"/>
                    <a:pt x="132" y="82"/>
                  </a:cubicBezTo>
                  <a:cubicBezTo>
                    <a:pt x="132" y="81"/>
                    <a:pt x="133" y="79"/>
                    <a:pt x="132" y="79"/>
                  </a:cubicBezTo>
                  <a:cubicBezTo>
                    <a:pt x="131" y="78"/>
                    <a:pt x="131" y="79"/>
                    <a:pt x="131" y="81"/>
                  </a:cubicBezTo>
                  <a:close/>
                  <a:moveTo>
                    <a:pt x="126" y="84"/>
                  </a:moveTo>
                  <a:cubicBezTo>
                    <a:pt x="126" y="85"/>
                    <a:pt x="126" y="86"/>
                    <a:pt x="126" y="87"/>
                  </a:cubicBezTo>
                  <a:cubicBezTo>
                    <a:pt x="126" y="88"/>
                    <a:pt x="126" y="87"/>
                    <a:pt x="127" y="87"/>
                  </a:cubicBezTo>
                  <a:cubicBezTo>
                    <a:pt x="127" y="87"/>
                    <a:pt x="128" y="87"/>
                    <a:pt x="128" y="87"/>
                  </a:cubicBezTo>
                  <a:cubicBezTo>
                    <a:pt x="129" y="85"/>
                    <a:pt x="128" y="84"/>
                    <a:pt x="129" y="82"/>
                  </a:cubicBezTo>
                  <a:cubicBezTo>
                    <a:pt x="129" y="82"/>
                    <a:pt x="129" y="83"/>
                    <a:pt x="129" y="83"/>
                  </a:cubicBezTo>
                  <a:cubicBezTo>
                    <a:pt x="129" y="82"/>
                    <a:pt x="130" y="81"/>
                    <a:pt x="130" y="80"/>
                  </a:cubicBezTo>
                  <a:cubicBezTo>
                    <a:pt x="129" y="80"/>
                    <a:pt x="128" y="80"/>
                    <a:pt x="127" y="81"/>
                  </a:cubicBezTo>
                  <a:cubicBezTo>
                    <a:pt x="126" y="81"/>
                    <a:pt x="126" y="83"/>
                    <a:pt x="126" y="84"/>
                  </a:cubicBezTo>
                  <a:close/>
                  <a:moveTo>
                    <a:pt x="136" y="83"/>
                  </a:moveTo>
                  <a:cubicBezTo>
                    <a:pt x="137" y="82"/>
                    <a:pt x="138" y="83"/>
                    <a:pt x="137" y="85"/>
                  </a:cubicBezTo>
                  <a:cubicBezTo>
                    <a:pt x="135" y="86"/>
                    <a:pt x="135" y="84"/>
                    <a:pt x="136" y="83"/>
                  </a:cubicBezTo>
                  <a:close/>
                  <a:moveTo>
                    <a:pt x="122" y="85"/>
                  </a:moveTo>
                  <a:cubicBezTo>
                    <a:pt x="122" y="85"/>
                    <a:pt x="122" y="84"/>
                    <a:pt x="122" y="84"/>
                  </a:cubicBezTo>
                  <a:cubicBezTo>
                    <a:pt x="122" y="82"/>
                    <a:pt x="122" y="81"/>
                    <a:pt x="123" y="81"/>
                  </a:cubicBezTo>
                  <a:cubicBezTo>
                    <a:pt x="124" y="82"/>
                    <a:pt x="124" y="84"/>
                    <a:pt x="123" y="84"/>
                  </a:cubicBezTo>
                  <a:cubicBezTo>
                    <a:pt x="123" y="85"/>
                    <a:pt x="122" y="85"/>
                    <a:pt x="122" y="85"/>
                  </a:cubicBezTo>
                  <a:close/>
                  <a:moveTo>
                    <a:pt x="123" y="79"/>
                  </a:moveTo>
                  <a:cubicBezTo>
                    <a:pt x="122" y="80"/>
                    <a:pt x="121" y="80"/>
                    <a:pt x="121" y="81"/>
                  </a:cubicBezTo>
                  <a:cubicBezTo>
                    <a:pt x="120" y="84"/>
                    <a:pt x="121" y="85"/>
                    <a:pt x="122" y="86"/>
                  </a:cubicBezTo>
                  <a:cubicBezTo>
                    <a:pt x="123" y="86"/>
                    <a:pt x="124" y="87"/>
                    <a:pt x="124" y="86"/>
                  </a:cubicBezTo>
                  <a:cubicBezTo>
                    <a:pt x="125" y="86"/>
                    <a:pt x="126" y="82"/>
                    <a:pt x="126" y="81"/>
                  </a:cubicBezTo>
                  <a:cubicBezTo>
                    <a:pt x="126" y="79"/>
                    <a:pt x="126" y="81"/>
                    <a:pt x="126" y="80"/>
                  </a:cubicBezTo>
                  <a:cubicBezTo>
                    <a:pt x="126" y="79"/>
                    <a:pt x="127" y="78"/>
                    <a:pt x="127" y="78"/>
                  </a:cubicBezTo>
                  <a:cubicBezTo>
                    <a:pt x="127" y="77"/>
                    <a:pt x="126" y="76"/>
                    <a:pt x="126" y="76"/>
                  </a:cubicBezTo>
                  <a:cubicBezTo>
                    <a:pt x="126" y="75"/>
                    <a:pt x="125" y="75"/>
                    <a:pt x="125" y="76"/>
                  </a:cubicBezTo>
                  <a:cubicBezTo>
                    <a:pt x="124" y="77"/>
                    <a:pt x="124" y="78"/>
                    <a:pt x="123" y="79"/>
                  </a:cubicBezTo>
                  <a:cubicBezTo>
                    <a:pt x="123" y="79"/>
                    <a:pt x="123" y="79"/>
                    <a:pt x="123" y="79"/>
                  </a:cubicBezTo>
                  <a:close/>
                  <a:moveTo>
                    <a:pt x="55" y="18"/>
                  </a:moveTo>
                  <a:cubicBezTo>
                    <a:pt x="55" y="19"/>
                    <a:pt x="56" y="18"/>
                    <a:pt x="57" y="18"/>
                  </a:cubicBezTo>
                  <a:cubicBezTo>
                    <a:pt x="57" y="18"/>
                    <a:pt x="59" y="17"/>
                    <a:pt x="59" y="16"/>
                  </a:cubicBezTo>
                  <a:cubicBezTo>
                    <a:pt x="59" y="15"/>
                    <a:pt x="59" y="14"/>
                    <a:pt x="58" y="14"/>
                  </a:cubicBezTo>
                  <a:cubicBezTo>
                    <a:pt x="58" y="15"/>
                    <a:pt x="57" y="15"/>
                    <a:pt x="57" y="15"/>
                  </a:cubicBezTo>
                  <a:cubicBezTo>
                    <a:pt x="56" y="15"/>
                    <a:pt x="55" y="15"/>
                    <a:pt x="55" y="18"/>
                  </a:cubicBezTo>
                  <a:close/>
                  <a:moveTo>
                    <a:pt x="24" y="17"/>
                  </a:moveTo>
                  <a:cubicBezTo>
                    <a:pt x="24" y="16"/>
                    <a:pt x="25" y="16"/>
                    <a:pt x="26" y="16"/>
                  </a:cubicBezTo>
                  <a:cubicBezTo>
                    <a:pt x="26" y="16"/>
                    <a:pt x="26" y="17"/>
                    <a:pt x="25" y="18"/>
                  </a:cubicBezTo>
                  <a:cubicBezTo>
                    <a:pt x="25" y="19"/>
                    <a:pt x="24" y="20"/>
                    <a:pt x="23" y="20"/>
                  </a:cubicBezTo>
                  <a:cubicBezTo>
                    <a:pt x="23" y="19"/>
                    <a:pt x="23" y="18"/>
                    <a:pt x="24" y="17"/>
                  </a:cubicBezTo>
                  <a:close/>
                  <a:moveTo>
                    <a:pt x="30" y="69"/>
                  </a:moveTo>
                  <a:cubicBezTo>
                    <a:pt x="30" y="70"/>
                    <a:pt x="30" y="70"/>
                    <a:pt x="30" y="69"/>
                  </a:cubicBezTo>
                  <a:cubicBezTo>
                    <a:pt x="30" y="69"/>
                    <a:pt x="30" y="69"/>
                    <a:pt x="30" y="68"/>
                  </a:cubicBezTo>
                  <a:cubicBezTo>
                    <a:pt x="30" y="68"/>
                    <a:pt x="30" y="68"/>
                    <a:pt x="30" y="68"/>
                  </a:cubicBezTo>
                  <a:cubicBezTo>
                    <a:pt x="29" y="68"/>
                    <a:pt x="29" y="69"/>
                    <a:pt x="30" y="69"/>
                  </a:cubicBezTo>
                  <a:close/>
                  <a:moveTo>
                    <a:pt x="22" y="59"/>
                  </a:moveTo>
                  <a:cubicBezTo>
                    <a:pt x="22" y="59"/>
                    <a:pt x="22" y="59"/>
                    <a:pt x="22" y="59"/>
                  </a:cubicBezTo>
                  <a:cubicBezTo>
                    <a:pt x="22" y="58"/>
                    <a:pt x="22" y="58"/>
                    <a:pt x="22" y="57"/>
                  </a:cubicBezTo>
                  <a:cubicBezTo>
                    <a:pt x="22" y="57"/>
                    <a:pt x="22" y="57"/>
                    <a:pt x="21" y="57"/>
                  </a:cubicBezTo>
                  <a:cubicBezTo>
                    <a:pt x="21" y="58"/>
                    <a:pt x="21" y="59"/>
                    <a:pt x="21" y="59"/>
                  </a:cubicBezTo>
                  <a:cubicBezTo>
                    <a:pt x="22" y="60"/>
                    <a:pt x="22" y="60"/>
                    <a:pt x="22" y="59"/>
                  </a:cubicBezTo>
                  <a:close/>
                  <a:moveTo>
                    <a:pt x="21" y="65"/>
                  </a:moveTo>
                  <a:cubicBezTo>
                    <a:pt x="22" y="63"/>
                    <a:pt x="20" y="61"/>
                    <a:pt x="19" y="63"/>
                  </a:cubicBezTo>
                  <a:cubicBezTo>
                    <a:pt x="18" y="65"/>
                    <a:pt x="20" y="66"/>
                    <a:pt x="21" y="65"/>
                  </a:cubicBezTo>
                  <a:close/>
                  <a:moveTo>
                    <a:pt x="29" y="67"/>
                  </a:moveTo>
                  <a:cubicBezTo>
                    <a:pt x="29" y="67"/>
                    <a:pt x="29" y="67"/>
                    <a:pt x="29" y="67"/>
                  </a:cubicBezTo>
                  <a:cubicBezTo>
                    <a:pt x="29" y="66"/>
                    <a:pt x="29" y="65"/>
                    <a:pt x="29" y="64"/>
                  </a:cubicBezTo>
                  <a:cubicBezTo>
                    <a:pt x="29" y="63"/>
                    <a:pt x="28" y="64"/>
                    <a:pt x="28" y="64"/>
                  </a:cubicBezTo>
                  <a:cubicBezTo>
                    <a:pt x="28" y="64"/>
                    <a:pt x="28" y="63"/>
                    <a:pt x="28" y="63"/>
                  </a:cubicBezTo>
                  <a:cubicBezTo>
                    <a:pt x="28" y="63"/>
                    <a:pt x="27" y="62"/>
                    <a:pt x="27" y="63"/>
                  </a:cubicBezTo>
                  <a:cubicBezTo>
                    <a:pt x="27" y="63"/>
                    <a:pt x="27" y="64"/>
                    <a:pt x="27" y="65"/>
                  </a:cubicBezTo>
                  <a:cubicBezTo>
                    <a:pt x="28" y="66"/>
                    <a:pt x="28" y="66"/>
                    <a:pt x="29" y="67"/>
                  </a:cubicBezTo>
                  <a:close/>
                  <a:moveTo>
                    <a:pt x="26" y="63"/>
                  </a:moveTo>
                  <a:cubicBezTo>
                    <a:pt x="25" y="63"/>
                    <a:pt x="25" y="62"/>
                    <a:pt x="24" y="62"/>
                  </a:cubicBezTo>
                  <a:cubicBezTo>
                    <a:pt x="24" y="62"/>
                    <a:pt x="24" y="62"/>
                    <a:pt x="23" y="62"/>
                  </a:cubicBezTo>
                  <a:cubicBezTo>
                    <a:pt x="23" y="62"/>
                    <a:pt x="23" y="62"/>
                    <a:pt x="22" y="62"/>
                  </a:cubicBezTo>
                  <a:cubicBezTo>
                    <a:pt x="22" y="62"/>
                    <a:pt x="23" y="63"/>
                    <a:pt x="22" y="63"/>
                  </a:cubicBezTo>
                  <a:cubicBezTo>
                    <a:pt x="22" y="63"/>
                    <a:pt x="22" y="63"/>
                    <a:pt x="21" y="63"/>
                  </a:cubicBezTo>
                  <a:cubicBezTo>
                    <a:pt x="21" y="63"/>
                    <a:pt x="21" y="64"/>
                    <a:pt x="21" y="64"/>
                  </a:cubicBezTo>
                  <a:cubicBezTo>
                    <a:pt x="22" y="64"/>
                    <a:pt x="23" y="64"/>
                    <a:pt x="24" y="64"/>
                  </a:cubicBezTo>
                  <a:cubicBezTo>
                    <a:pt x="25" y="64"/>
                    <a:pt x="26" y="65"/>
                    <a:pt x="27" y="64"/>
                  </a:cubicBezTo>
                  <a:cubicBezTo>
                    <a:pt x="27" y="64"/>
                    <a:pt x="27" y="63"/>
                    <a:pt x="27" y="63"/>
                  </a:cubicBezTo>
                  <a:cubicBezTo>
                    <a:pt x="26" y="62"/>
                    <a:pt x="26" y="63"/>
                    <a:pt x="26" y="63"/>
                  </a:cubicBezTo>
                  <a:close/>
                  <a:moveTo>
                    <a:pt x="22" y="60"/>
                  </a:moveTo>
                  <a:cubicBezTo>
                    <a:pt x="22" y="60"/>
                    <a:pt x="23" y="60"/>
                    <a:pt x="22" y="60"/>
                  </a:cubicBezTo>
                  <a:cubicBezTo>
                    <a:pt x="21" y="60"/>
                    <a:pt x="22" y="60"/>
                    <a:pt x="21" y="61"/>
                  </a:cubicBezTo>
                  <a:cubicBezTo>
                    <a:pt x="21" y="61"/>
                    <a:pt x="20" y="59"/>
                    <a:pt x="18" y="59"/>
                  </a:cubicBezTo>
                  <a:cubicBezTo>
                    <a:pt x="17" y="59"/>
                    <a:pt x="17" y="59"/>
                    <a:pt x="16" y="60"/>
                  </a:cubicBezTo>
                  <a:cubicBezTo>
                    <a:pt x="16" y="60"/>
                    <a:pt x="16" y="61"/>
                    <a:pt x="16" y="61"/>
                  </a:cubicBezTo>
                  <a:cubicBezTo>
                    <a:pt x="17" y="61"/>
                    <a:pt x="17" y="61"/>
                    <a:pt x="18" y="61"/>
                  </a:cubicBezTo>
                  <a:cubicBezTo>
                    <a:pt x="19" y="61"/>
                    <a:pt x="19" y="62"/>
                    <a:pt x="21" y="62"/>
                  </a:cubicBezTo>
                  <a:cubicBezTo>
                    <a:pt x="22" y="62"/>
                    <a:pt x="22" y="61"/>
                    <a:pt x="22" y="60"/>
                  </a:cubicBezTo>
                  <a:close/>
                  <a:moveTo>
                    <a:pt x="32" y="14"/>
                  </a:moveTo>
                  <a:cubicBezTo>
                    <a:pt x="32" y="13"/>
                    <a:pt x="32" y="13"/>
                    <a:pt x="32" y="13"/>
                  </a:cubicBezTo>
                  <a:cubicBezTo>
                    <a:pt x="32" y="14"/>
                    <a:pt x="32" y="15"/>
                    <a:pt x="32" y="16"/>
                  </a:cubicBezTo>
                  <a:cubicBezTo>
                    <a:pt x="32" y="16"/>
                    <a:pt x="32" y="16"/>
                    <a:pt x="32" y="16"/>
                  </a:cubicBezTo>
                  <a:cubicBezTo>
                    <a:pt x="31" y="16"/>
                    <a:pt x="31" y="16"/>
                    <a:pt x="31" y="16"/>
                  </a:cubicBezTo>
                  <a:cubicBezTo>
                    <a:pt x="31" y="16"/>
                    <a:pt x="31" y="15"/>
                    <a:pt x="31" y="15"/>
                  </a:cubicBezTo>
                  <a:cubicBezTo>
                    <a:pt x="31" y="14"/>
                    <a:pt x="31" y="14"/>
                    <a:pt x="32" y="14"/>
                  </a:cubicBezTo>
                  <a:close/>
                  <a:moveTo>
                    <a:pt x="80" y="47"/>
                  </a:moveTo>
                  <a:cubicBezTo>
                    <a:pt x="80" y="47"/>
                    <a:pt x="80" y="47"/>
                    <a:pt x="80" y="47"/>
                  </a:cubicBezTo>
                  <a:cubicBezTo>
                    <a:pt x="80" y="50"/>
                    <a:pt x="80" y="50"/>
                    <a:pt x="79" y="50"/>
                  </a:cubicBezTo>
                  <a:cubicBezTo>
                    <a:pt x="77" y="50"/>
                    <a:pt x="75" y="48"/>
                    <a:pt x="72" y="48"/>
                  </a:cubicBezTo>
                  <a:cubicBezTo>
                    <a:pt x="72" y="48"/>
                    <a:pt x="73" y="50"/>
                    <a:pt x="72" y="50"/>
                  </a:cubicBezTo>
                  <a:cubicBezTo>
                    <a:pt x="72" y="51"/>
                    <a:pt x="71" y="50"/>
                    <a:pt x="71" y="50"/>
                  </a:cubicBezTo>
                  <a:cubicBezTo>
                    <a:pt x="70" y="49"/>
                    <a:pt x="69" y="48"/>
                    <a:pt x="68" y="47"/>
                  </a:cubicBezTo>
                  <a:cubicBezTo>
                    <a:pt x="68" y="46"/>
                    <a:pt x="69" y="45"/>
                    <a:pt x="68" y="44"/>
                  </a:cubicBezTo>
                  <a:cubicBezTo>
                    <a:pt x="66" y="44"/>
                    <a:pt x="64" y="44"/>
                    <a:pt x="62" y="44"/>
                  </a:cubicBezTo>
                  <a:cubicBezTo>
                    <a:pt x="62" y="44"/>
                    <a:pt x="62" y="46"/>
                    <a:pt x="62" y="46"/>
                  </a:cubicBezTo>
                  <a:cubicBezTo>
                    <a:pt x="61" y="46"/>
                    <a:pt x="60" y="46"/>
                    <a:pt x="60" y="45"/>
                  </a:cubicBezTo>
                  <a:cubicBezTo>
                    <a:pt x="60" y="45"/>
                    <a:pt x="60" y="45"/>
                    <a:pt x="61" y="45"/>
                  </a:cubicBezTo>
                  <a:cubicBezTo>
                    <a:pt x="61" y="45"/>
                    <a:pt x="62" y="45"/>
                    <a:pt x="62" y="45"/>
                  </a:cubicBezTo>
                  <a:cubicBezTo>
                    <a:pt x="62" y="44"/>
                    <a:pt x="62" y="44"/>
                    <a:pt x="62" y="43"/>
                  </a:cubicBezTo>
                  <a:cubicBezTo>
                    <a:pt x="63" y="43"/>
                    <a:pt x="62" y="42"/>
                    <a:pt x="62" y="42"/>
                  </a:cubicBezTo>
                  <a:cubicBezTo>
                    <a:pt x="63" y="41"/>
                    <a:pt x="63" y="41"/>
                    <a:pt x="63" y="41"/>
                  </a:cubicBezTo>
                  <a:cubicBezTo>
                    <a:pt x="63" y="41"/>
                    <a:pt x="63" y="41"/>
                    <a:pt x="63" y="41"/>
                  </a:cubicBezTo>
                  <a:cubicBezTo>
                    <a:pt x="64" y="40"/>
                    <a:pt x="64" y="39"/>
                    <a:pt x="64" y="38"/>
                  </a:cubicBezTo>
                  <a:cubicBezTo>
                    <a:pt x="65" y="37"/>
                    <a:pt x="65" y="38"/>
                    <a:pt x="65" y="38"/>
                  </a:cubicBezTo>
                  <a:cubicBezTo>
                    <a:pt x="66" y="38"/>
                    <a:pt x="67" y="37"/>
                    <a:pt x="67" y="38"/>
                  </a:cubicBezTo>
                  <a:cubicBezTo>
                    <a:pt x="67" y="39"/>
                    <a:pt x="67" y="40"/>
                    <a:pt x="67" y="41"/>
                  </a:cubicBezTo>
                  <a:cubicBezTo>
                    <a:pt x="67" y="41"/>
                    <a:pt x="66" y="42"/>
                    <a:pt x="67" y="43"/>
                  </a:cubicBezTo>
                  <a:cubicBezTo>
                    <a:pt x="67" y="43"/>
                    <a:pt x="67" y="43"/>
                    <a:pt x="68" y="43"/>
                  </a:cubicBezTo>
                  <a:cubicBezTo>
                    <a:pt x="68" y="42"/>
                    <a:pt x="68" y="41"/>
                    <a:pt x="68" y="40"/>
                  </a:cubicBezTo>
                  <a:cubicBezTo>
                    <a:pt x="68" y="40"/>
                    <a:pt x="68" y="39"/>
                    <a:pt x="68" y="38"/>
                  </a:cubicBezTo>
                  <a:cubicBezTo>
                    <a:pt x="68" y="38"/>
                    <a:pt x="68" y="39"/>
                    <a:pt x="68" y="39"/>
                  </a:cubicBezTo>
                  <a:cubicBezTo>
                    <a:pt x="69" y="40"/>
                    <a:pt x="69" y="40"/>
                    <a:pt x="70" y="41"/>
                  </a:cubicBezTo>
                  <a:cubicBezTo>
                    <a:pt x="70" y="41"/>
                    <a:pt x="70" y="42"/>
                    <a:pt x="70" y="43"/>
                  </a:cubicBezTo>
                  <a:cubicBezTo>
                    <a:pt x="70" y="43"/>
                    <a:pt x="70" y="44"/>
                    <a:pt x="70" y="44"/>
                  </a:cubicBezTo>
                  <a:cubicBezTo>
                    <a:pt x="71" y="44"/>
                    <a:pt x="72" y="42"/>
                    <a:pt x="71" y="40"/>
                  </a:cubicBezTo>
                  <a:cubicBezTo>
                    <a:pt x="70" y="39"/>
                    <a:pt x="70" y="40"/>
                    <a:pt x="70" y="38"/>
                  </a:cubicBezTo>
                  <a:cubicBezTo>
                    <a:pt x="70" y="37"/>
                    <a:pt x="71" y="38"/>
                    <a:pt x="72" y="39"/>
                  </a:cubicBezTo>
                  <a:cubicBezTo>
                    <a:pt x="72" y="39"/>
                    <a:pt x="71" y="39"/>
                    <a:pt x="72" y="40"/>
                  </a:cubicBezTo>
                  <a:cubicBezTo>
                    <a:pt x="72" y="42"/>
                    <a:pt x="72" y="46"/>
                    <a:pt x="74" y="45"/>
                  </a:cubicBezTo>
                  <a:cubicBezTo>
                    <a:pt x="75" y="45"/>
                    <a:pt x="74" y="44"/>
                    <a:pt x="74" y="43"/>
                  </a:cubicBezTo>
                  <a:cubicBezTo>
                    <a:pt x="75" y="41"/>
                    <a:pt x="75" y="41"/>
                    <a:pt x="75" y="42"/>
                  </a:cubicBezTo>
                  <a:cubicBezTo>
                    <a:pt x="76" y="43"/>
                    <a:pt x="77" y="45"/>
                    <a:pt x="76" y="46"/>
                  </a:cubicBezTo>
                  <a:cubicBezTo>
                    <a:pt x="76" y="47"/>
                    <a:pt x="75" y="45"/>
                    <a:pt x="74" y="46"/>
                  </a:cubicBezTo>
                  <a:cubicBezTo>
                    <a:pt x="74" y="46"/>
                    <a:pt x="74" y="47"/>
                    <a:pt x="74" y="47"/>
                  </a:cubicBezTo>
                  <a:cubicBezTo>
                    <a:pt x="74" y="47"/>
                    <a:pt x="75" y="47"/>
                    <a:pt x="75" y="47"/>
                  </a:cubicBezTo>
                  <a:cubicBezTo>
                    <a:pt x="77" y="47"/>
                    <a:pt x="76" y="46"/>
                    <a:pt x="78" y="46"/>
                  </a:cubicBezTo>
                  <a:cubicBezTo>
                    <a:pt x="78" y="46"/>
                    <a:pt x="78" y="46"/>
                    <a:pt x="79" y="46"/>
                  </a:cubicBezTo>
                  <a:cubicBezTo>
                    <a:pt x="79" y="46"/>
                    <a:pt x="78" y="47"/>
                    <a:pt x="79" y="47"/>
                  </a:cubicBezTo>
                  <a:cubicBezTo>
                    <a:pt x="79" y="47"/>
                    <a:pt x="80" y="47"/>
                    <a:pt x="80" y="47"/>
                  </a:cubicBezTo>
                  <a:close/>
                  <a:moveTo>
                    <a:pt x="91" y="58"/>
                  </a:moveTo>
                  <a:cubicBezTo>
                    <a:pt x="91" y="58"/>
                    <a:pt x="91" y="58"/>
                    <a:pt x="90" y="58"/>
                  </a:cubicBezTo>
                  <a:cubicBezTo>
                    <a:pt x="90" y="58"/>
                    <a:pt x="90" y="58"/>
                    <a:pt x="90" y="58"/>
                  </a:cubicBezTo>
                  <a:cubicBezTo>
                    <a:pt x="90" y="58"/>
                    <a:pt x="90" y="57"/>
                    <a:pt x="90" y="57"/>
                  </a:cubicBezTo>
                  <a:cubicBezTo>
                    <a:pt x="89" y="55"/>
                    <a:pt x="87" y="54"/>
                    <a:pt x="88" y="53"/>
                  </a:cubicBezTo>
                  <a:cubicBezTo>
                    <a:pt x="89" y="51"/>
                    <a:pt x="89" y="56"/>
                    <a:pt x="91" y="57"/>
                  </a:cubicBezTo>
                  <a:cubicBezTo>
                    <a:pt x="91" y="57"/>
                    <a:pt x="91" y="57"/>
                    <a:pt x="91" y="58"/>
                  </a:cubicBezTo>
                  <a:close/>
                  <a:moveTo>
                    <a:pt x="87" y="98"/>
                  </a:moveTo>
                  <a:cubicBezTo>
                    <a:pt x="86" y="99"/>
                    <a:pt x="85" y="99"/>
                    <a:pt x="85" y="101"/>
                  </a:cubicBezTo>
                  <a:cubicBezTo>
                    <a:pt x="85" y="102"/>
                    <a:pt x="85" y="103"/>
                    <a:pt x="85" y="105"/>
                  </a:cubicBezTo>
                  <a:cubicBezTo>
                    <a:pt x="85" y="105"/>
                    <a:pt x="85" y="105"/>
                    <a:pt x="85" y="106"/>
                  </a:cubicBezTo>
                  <a:cubicBezTo>
                    <a:pt x="85" y="107"/>
                    <a:pt x="84" y="109"/>
                    <a:pt x="84" y="111"/>
                  </a:cubicBezTo>
                  <a:cubicBezTo>
                    <a:pt x="85" y="111"/>
                    <a:pt x="86" y="112"/>
                    <a:pt x="86" y="111"/>
                  </a:cubicBezTo>
                  <a:cubicBezTo>
                    <a:pt x="87" y="110"/>
                    <a:pt x="87" y="108"/>
                    <a:pt x="88" y="106"/>
                  </a:cubicBezTo>
                  <a:cubicBezTo>
                    <a:pt x="88" y="103"/>
                    <a:pt x="89" y="102"/>
                    <a:pt x="89" y="99"/>
                  </a:cubicBezTo>
                  <a:cubicBezTo>
                    <a:pt x="89" y="97"/>
                    <a:pt x="89" y="97"/>
                    <a:pt x="88" y="96"/>
                  </a:cubicBezTo>
                  <a:cubicBezTo>
                    <a:pt x="88" y="96"/>
                    <a:pt x="87" y="98"/>
                    <a:pt x="87" y="98"/>
                  </a:cubicBezTo>
                  <a:close/>
                  <a:moveTo>
                    <a:pt x="130" y="73"/>
                  </a:moveTo>
                  <a:cubicBezTo>
                    <a:pt x="129" y="73"/>
                    <a:pt x="129" y="73"/>
                    <a:pt x="129" y="73"/>
                  </a:cubicBezTo>
                  <a:cubicBezTo>
                    <a:pt x="129" y="73"/>
                    <a:pt x="129" y="75"/>
                    <a:pt x="128" y="75"/>
                  </a:cubicBezTo>
                  <a:cubicBezTo>
                    <a:pt x="128" y="75"/>
                    <a:pt x="128" y="73"/>
                    <a:pt x="128" y="73"/>
                  </a:cubicBezTo>
                  <a:cubicBezTo>
                    <a:pt x="128" y="74"/>
                    <a:pt x="128" y="75"/>
                    <a:pt x="128" y="76"/>
                  </a:cubicBezTo>
                  <a:cubicBezTo>
                    <a:pt x="128" y="76"/>
                    <a:pt x="129" y="76"/>
                    <a:pt x="129" y="76"/>
                  </a:cubicBezTo>
                  <a:cubicBezTo>
                    <a:pt x="129" y="76"/>
                    <a:pt x="129" y="77"/>
                    <a:pt x="129" y="77"/>
                  </a:cubicBezTo>
                  <a:cubicBezTo>
                    <a:pt x="129" y="77"/>
                    <a:pt x="130" y="77"/>
                    <a:pt x="130" y="77"/>
                  </a:cubicBezTo>
                  <a:cubicBezTo>
                    <a:pt x="132" y="77"/>
                    <a:pt x="131" y="73"/>
                    <a:pt x="130" y="73"/>
                  </a:cubicBezTo>
                  <a:cubicBezTo>
                    <a:pt x="130" y="73"/>
                    <a:pt x="130" y="73"/>
                    <a:pt x="130" y="73"/>
                  </a:cubicBezTo>
                  <a:close/>
                  <a:moveTo>
                    <a:pt x="125" y="75"/>
                  </a:moveTo>
                  <a:cubicBezTo>
                    <a:pt x="125" y="75"/>
                    <a:pt x="126" y="75"/>
                    <a:pt x="126" y="75"/>
                  </a:cubicBezTo>
                  <a:cubicBezTo>
                    <a:pt x="127" y="74"/>
                    <a:pt x="126" y="74"/>
                    <a:pt x="126" y="74"/>
                  </a:cubicBezTo>
                  <a:cubicBezTo>
                    <a:pt x="127" y="73"/>
                    <a:pt x="127" y="74"/>
                    <a:pt x="127" y="74"/>
                  </a:cubicBezTo>
                  <a:cubicBezTo>
                    <a:pt x="127" y="73"/>
                    <a:pt x="127" y="73"/>
                    <a:pt x="128" y="73"/>
                  </a:cubicBezTo>
                  <a:cubicBezTo>
                    <a:pt x="128" y="73"/>
                    <a:pt x="128" y="72"/>
                    <a:pt x="128" y="72"/>
                  </a:cubicBezTo>
                  <a:cubicBezTo>
                    <a:pt x="128" y="71"/>
                    <a:pt x="129" y="71"/>
                    <a:pt x="129" y="72"/>
                  </a:cubicBezTo>
                  <a:cubicBezTo>
                    <a:pt x="129" y="72"/>
                    <a:pt x="128" y="73"/>
                    <a:pt x="128" y="73"/>
                  </a:cubicBezTo>
                  <a:cubicBezTo>
                    <a:pt x="129" y="73"/>
                    <a:pt x="129" y="72"/>
                    <a:pt x="129" y="72"/>
                  </a:cubicBezTo>
                  <a:cubicBezTo>
                    <a:pt x="130" y="72"/>
                    <a:pt x="130" y="71"/>
                    <a:pt x="130" y="71"/>
                  </a:cubicBezTo>
                  <a:cubicBezTo>
                    <a:pt x="130" y="71"/>
                    <a:pt x="129" y="71"/>
                    <a:pt x="129" y="71"/>
                  </a:cubicBezTo>
                  <a:cubicBezTo>
                    <a:pt x="129" y="71"/>
                    <a:pt x="129" y="70"/>
                    <a:pt x="129" y="69"/>
                  </a:cubicBezTo>
                  <a:cubicBezTo>
                    <a:pt x="129" y="69"/>
                    <a:pt x="128" y="70"/>
                    <a:pt x="128" y="69"/>
                  </a:cubicBezTo>
                  <a:cubicBezTo>
                    <a:pt x="128" y="68"/>
                    <a:pt x="128" y="67"/>
                    <a:pt x="128" y="66"/>
                  </a:cubicBezTo>
                  <a:cubicBezTo>
                    <a:pt x="128" y="65"/>
                    <a:pt x="127" y="65"/>
                    <a:pt x="127" y="66"/>
                  </a:cubicBezTo>
                  <a:cubicBezTo>
                    <a:pt x="126" y="68"/>
                    <a:pt x="126" y="67"/>
                    <a:pt x="126" y="69"/>
                  </a:cubicBezTo>
                  <a:cubicBezTo>
                    <a:pt x="126" y="69"/>
                    <a:pt x="127" y="72"/>
                    <a:pt x="127" y="72"/>
                  </a:cubicBezTo>
                  <a:cubicBezTo>
                    <a:pt x="126" y="73"/>
                    <a:pt x="125" y="72"/>
                    <a:pt x="125" y="75"/>
                  </a:cubicBezTo>
                  <a:close/>
                  <a:moveTo>
                    <a:pt x="127" y="60"/>
                  </a:moveTo>
                  <a:cubicBezTo>
                    <a:pt x="127" y="60"/>
                    <a:pt x="127" y="60"/>
                    <a:pt x="127" y="59"/>
                  </a:cubicBezTo>
                  <a:cubicBezTo>
                    <a:pt x="127" y="59"/>
                    <a:pt x="126" y="59"/>
                    <a:pt x="126" y="59"/>
                  </a:cubicBezTo>
                  <a:cubicBezTo>
                    <a:pt x="126" y="60"/>
                    <a:pt x="126" y="61"/>
                    <a:pt x="126" y="61"/>
                  </a:cubicBezTo>
                  <a:cubicBezTo>
                    <a:pt x="126" y="62"/>
                    <a:pt x="125" y="62"/>
                    <a:pt x="126" y="63"/>
                  </a:cubicBezTo>
                  <a:cubicBezTo>
                    <a:pt x="126" y="63"/>
                    <a:pt x="127" y="63"/>
                    <a:pt x="127" y="63"/>
                  </a:cubicBezTo>
                  <a:cubicBezTo>
                    <a:pt x="127" y="63"/>
                    <a:pt x="127" y="62"/>
                    <a:pt x="127" y="61"/>
                  </a:cubicBezTo>
                  <a:cubicBezTo>
                    <a:pt x="127" y="61"/>
                    <a:pt x="127" y="61"/>
                    <a:pt x="127" y="6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800"/>
            </a:p>
          </p:txBody>
        </p:sp>
        <p:sp>
          <p:nvSpPr>
            <p:cNvPr id="15" name="Freeform 182"/>
            <p:cNvSpPr/>
            <p:nvPr/>
          </p:nvSpPr>
          <p:spPr bwMode="auto">
            <a:xfrm>
              <a:off x="11421531" y="1504046"/>
              <a:ext cx="85301" cy="141879"/>
            </a:xfrm>
            <a:custGeom>
              <a:avLst/>
              <a:gdLst>
                <a:gd name="T0" fmla="*/ 4 w 45"/>
                <a:gd name="T1" fmla="*/ 46 h 75"/>
                <a:gd name="T2" fmla="*/ 4 w 45"/>
                <a:gd name="T3" fmla="*/ 40 h 75"/>
                <a:gd name="T4" fmla="*/ 9 w 45"/>
                <a:gd name="T5" fmla="*/ 40 h 75"/>
                <a:gd name="T6" fmla="*/ 6 w 45"/>
                <a:gd name="T7" fmla="*/ 30 h 75"/>
                <a:gd name="T8" fmla="*/ 12 w 45"/>
                <a:gd name="T9" fmla="*/ 11 h 75"/>
                <a:gd name="T10" fmla="*/ 45 w 45"/>
                <a:gd name="T11" fmla="*/ 11 h 75"/>
                <a:gd name="T12" fmla="*/ 41 w 45"/>
                <a:gd name="T13" fmla="*/ 19 h 75"/>
                <a:gd name="T14" fmla="*/ 27 w 45"/>
                <a:gd name="T15" fmla="*/ 13 h 75"/>
                <a:gd name="T16" fmla="*/ 15 w 45"/>
                <a:gd name="T17" fmla="*/ 29 h 75"/>
                <a:gd name="T18" fmla="*/ 18 w 45"/>
                <a:gd name="T19" fmla="*/ 39 h 75"/>
                <a:gd name="T20" fmla="*/ 19 w 45"/>
                <a:gd name="T21" fmla="*/ 40 h 75"/>
                <a:gd name="T22" fmla="*/ 31 w 45"/>
                <a:gd name="T23" fmla="*/ 40 h 75"/>
                <a:gd name="T24" fmla="*/ 31 w 45"/>
                <a:gd name="T25" fmla="*/ 46 h 75"/>
                <a:gd name="T26" fmla="*/ 21 w 45"/>
                <a:gd name="T27" fmla="*/ 46 h 75"/>
                <a:gd name="T28" fmla="*/ 23 w 45"/>
                <a:gd name="T29" fmla="*/ 51 h 75"/>
                <a:gd name="T30" fmla="*/ 17 w 45"/>
                <a:gd name="T31" fmla="*/ 69 h 75"/>
                <a:gd name="T32" fmla="*/ 38 w 45"/>
                <a:gd name="T33" fmla="*/ 69 h 75"/>
                <a:gd name="T34" fmla="*/ 38 w 45"/>
                <a:gd name="T35" fmla="*/ 75 h 75"/>
                <a:gd name="T36" fmla="*/ 0 w 45"/>
                <a:gd name="T37" fmla="*/ 75 h 75"/>
                <a:gd name="T38" fmla="*/ 0 w 45"/>
                <a:gd name="T39" fmla="*/ 69 h 75"/>
                <a:gd name="T40" fmla="*/ 3 w 45"/>
                <a:gd name="T41" fmla="*/ 69 h 75"/>
                <a:gd name="T42" fmla="*/ 14 w 45"/>
                <a:gd name="T43" fmla="*/ 53 h 75"/>
                <a:gd name="T44" fmla="*/ 12 w 45"/>
                <a:gd name="T45" fmla="*/ 46 h 75"/>
                <a:gd name="T46" fmla="*/ 4 w 45"/>
                <a:gd name="T47" fmla="*/ 46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45" h="75">
                  <a:moveTo>
                    <a:pt x="4" y="46"/>
                  </a:moveTo>
                  <a:cubicBezTo>
                    <a:pt x="4" y="40"/>
                    <a:pt x="4" y="40"/>
                    <a:pt x="4" y="40"/>
                  </a:cubicBezTo>
                  <a:cubicBezTo>
                    <a:pt x="9" y="40"/>
                    <a:pt x="9" y="40"/>
                    <a:pt x="9" y="40"/>
                  </a:cubicBezTo>
                  <a:cubicBezTo>
                    <a:pt x="7" y="37"/>
                    <a:pt x="6" y="34"/>
                    <a:pt x="6" y="30"/>
                  </a:cubicBezTo>
                  <a:cubicBezTo>
                    <a:pt x="5" y="23"/>
                    <a:pt x="7" y="16"/>
                    <a:pt x="12" y="11"/>
                  </a:cubicBezTo>
                  <a:cubicBezTo>
                    <a:pt x="22" y="0"/>
                    <a:pt x="39" y="5"/>
                    <a:pt x="45" y="11"/>
                  </a:cubicBezTo>
                  <a:cubicBezTo>
                    <a:pt x="41" y="19"/>
                    <a:pt x="41" y="19"/>
                    <a:pt x="41" y="19"/>
                  </a:cubicBezTo>
                  <a:cubicBezTo>
                    <a:pt x="37" y="14"/>
                    <a:pt x="34" y="13"/>
                    <a:pt x="27" y="13"/>
                  </a:cubicBezTo>
                  <a:cubicBezTo>
                    <a:pt x="19" y="13"/>
                    <a:pt x="14" y="19"/>
                    <a:pt x="15" y="29"/>
                  </a:cubicBezTo>
                  <a:cubicBezTo>
                    <a:pt x="15" y="32"/>
                    <a:pt x="17" y="36"/>
                    <a:pt x="18" y="39"/>
                  </a:cubicBezTo>
                  <a:cubicBezTo>
                    <a:pt x="18" y="39"/>
                    <a:pt x="18" y="40"/>
                    <a:pt x="19" y="40"/>
                  </a:cubicBezTo>
                  <a:cubicBezTo>
                    <a:pt x="31" y="40"/>
                    <a:pt x="31" y="40"/>
                    <a:pt x="31" y="40"/>
                  </a:cubicBezTo>
                  <a:cubicBezTo>
                    <a:pt x="31" y="46"/>
                    <a:pt x="31" y="46"/>
                    <a:pt x="31" y="46"/>
                  </a:cubicBezTo>
                  <a:cubicBezTo>
                    <a:pt x="21" y="46"/>
                    <a:pt x="21" y="46"/>
                    <a:pt x="21" y="46"/>
                  </a:cubicBezTo>
                  <a:cubicBezTo>
                    <a:pt x="22" y="48"/>
                    <a:pt x="22" y="49"/>
                    <a:pt x="23" y="51"/>
                  </a:cubicBezTo>
                  <a:cubicBezTo>
                    <a:pt x="24" y="57"/>
                    <a:pt x="22" y="65"/>
                    <a:pt x="17" y="69"/>
                  </a:cubicBezTo>
                  <a:cubicBezTo>
                    <a:pt x="38" y="69"/>
                    <a:pt x="38" y="69"/>
                    <a:pt x="38" y="69"/>
                  </a:cubicBezTo>
                  <a:cubicBezTo>
                    <a:pt x="38" y="75"/>
                    <a:pt x="38" y="75"/>
                    <a:pt x="38" y="75"/>
                  </a:cubicBezTo>
                  <a:cubicBezTo>
                    <a:pt x="0" y="75"/>
                    <a:pt x="0" y="75"/>
                    <a:pt x="0" y="75"/>
                  </a:cubicBezTo>
                  <a:cubicBezTo>
                    <a:pt x="0" y="69"/>
                    <a:pt x="0" y="69"/>
                    <a:pt x="0" y="69"/>
                  </a:cubicBezTo>
                  <a:cubicBezTo>
                    <a:pt x="3" y="69"/>
                    <a:pt x="3" y="69"/>
                    <a:pt x="3" y="69"/>
                  </a:cubicBezTo>
                  <a:cubicBezTo>
                    <a:pt x="10" y="66"/>
                    <a:pt x="16" y="62"/>
                    <a:pt x="14" y="53"/>
                  </a:cubicBezTo>
                  <a:cubicBezTo>
                    <a:pt x="14" y="51"/>
                    <a:pt x="13" y="49"/>
                    <a:pt x="12" y="46"/>
                  </a:cubicBezTo>
                  <a:cubicBezTo>
                    <a:pt x="4" y="46"/>
                    <a:pt x="4" y="46"/>
                    <a:pt x="4" y="46"/>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800"/>
            </a:p>
          </p:txBody>
        </p:sp>
        <p:sp>
          <p:nvSpPr>
            <p:cNvPr id="16" name="Freeform 183"/>
            <p:cNvSpPr/>
            <p:nvPr/>
          </p:nvSpPr>
          <p:spPr bwMode="auto">
            <a:xfrm>
              <a:off x="11527722" y="1430060"/>
              <a:ext cx="120988" cy="132304"/>
            </a:xfrm>
            <a:custGeom>
              <a:avLst/>
              <a:gdLst>
                <a:gd name="T0" fmla="*/ 59 w 139"/>
                <a:gd name="T1" fmla="*/ 152 h 152"/>
                <a:gd name="T2" fmla="*/ 59 w 139"/>
                <a:gd name="T3" fmla="*/ 104 h 152"/>
                <a:gd name="T4" fmla="*/ 26 w 139"/>
                <a:gd name="T5" fmla="*/ 104 h 152"/>
                <a:gd name="T6" fmla="*/ 26 w 139"/>
                <a:gd name="T7" fmla="*/ 89 h 152"/>
                <a:gd name="T8" fmla="*/ 59 w 139"/>
                <a:gd name="T9" fmla="*/ 89 h 152"/>
                <a:gd name="T10" fmla="*/ 59 w 139"/>
                <a:gd name="T11" fmla="*/ 78 h 152"/>
                <a:gd name="T12" fmla="*/ 26 w 139"/>
                <a:gd name="T13" fmla="*/ 78 h 152"/>
                <a:gd name="T14" fmla="*/ 26 w 139"/>
                <a:gd name="T15" fmla="*/ 65 h 152"/>
                <a:gd name="T16" fmla="*/ 56 w 139"/>
                <a:gd name="T17" fmla="*/ 65 h 152"/>
                <a:gd name="T18" fmla="*/ 0 w 139"/>
                <a:gd name="T19" fmla="*/ 0 h 152"/>
                <a:gd name="T20" fmla="*/ 24 w 139"/>
                <a:gd name="T21" fmla="*/ 0 h 152"/>
                <a:gd name="T22" fmla="*/ 69 w 139"/>
                <a:gd name="T23" fmla="*/ 50 h 152"/>
                <a:gd name="T24" fmla="*/ 115 w 139"/>
                <a:gd name="T25" fmla="*/ 0 h 152"/>
                <a:gd name="T26" fmla="*/ 139 w 139"/>
                <a:gd name="T27" fmla="*/ 0 h 152"/>
                <a:gd name="T28" fmla="*/ 80 w 139"/>
                <a:gd name="T29" fmla="*/ 65 h 152"/>
                <a:gd name="T30" fmla="*/ 113 w 139"/>
                <a:gd name="T31" fmla="*/ 65 h 152"/>
                <a:gd name="T32" fmla="*/ 113 w 139"/>
                <a:gd name="T33" fmla="*/ 78 h 152"/>
                <a:gd name="T34" fmla="*/ 78 w 139"/>
                <a:gd name="T35" fmla="*/ 78 h 152"/>
                <a:gd name="T36" fmla="*/ 78 w 139"/>
                <a:gd name="T37" fmla="*/ 89 h 152"/>
                <a:gd name="T38" fmla="*/ 113 w 139"/>
                <a:gd name="T39" fmla="*/ 89 h 152"/>
                <a:gd name="T40" fmla="*/ 113 w 139"/>
                <a:gd name="T41" fmla="*/ 104 h 152"/>
                <a:gd name="T42" fmla="*/ 78 w 139"/>
                <a:gd name="T43" fmla="*/ 104 h 152"/>
                <a:gd name="T44" fmla="*/ 78 w 139"/>
                <a:gd name="T45" fmla="*/ 152 h 152"/>
                <a:gd name="T46" fmla="*/ 59 w 139"/>
                <a:gd name="T47" fmla="*/ 152 h 152"/>
                <a:gd name="T48" fmla="*/ 59 w 139"/>
                <a:gd name="T49" fmla="*/ 152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39" h="152">
                  <a:moveTo>
                    <a:pt x="59" y="152"/>
                  </a:moveTo>
                  <a:lnTo>
                    <a:pt x="59" y="104"/>
                  </a:lnTo>
                  <a:lnTo>
                    <a:pt x="26" y="104"/>
                  </a:lnTo>
                  <a:lnTo>
                    <a:pt x="26" y="89"/>
                  </a:lnTo>
                  <a:lnTo>
                    <a:pt x="59" y="89"/>
                  </a:lnTo>
                  <a:lnTo>
                    <a:pt x="59" y="78"/>
                  </a:lnTo>
                  <a:lnTo>
                    <a:pt x="26" y="78"/>
                  </a:lnTo>
                  <a:lnTo>
                    <a:pt x="26" y="65"/>
                  </a:lnTo>
                  <a:lnTo>
                    <a:pt x="56" y="65"/>
                  </a:lnTo>
                  <a:lnTo>
                    <a:pt x="0" y="0"/>
                  </a:lnTo>
                  <a:lnTo>
                    <a:pt x="24" y="0"/>
                  </a:lnTo>
                  <a:lnTo>
                    <a:pt x="69" y="50"/>
                  </a:lnTo>
                  <a:lnTo>
                    <a:pt x="115" y="0"/>
                  </a:lnTo>
                  <a:lnTo>
                    <a:pt x="139" y="0"/>
                  </a:lnTo>
                  <a:lnTo>
                    <a:pt x="80" y="65"/>
                  </a:lnTo>
                  <a:lnTo>
                    <a:pt x="113" y="65"/>
                  </a:lnTo>
                  <a:lnTo>
                    <a:pt x="113" y="78"/>
                  </a:lnTo>
                  <a:lnTo>
                    <a:pt x="78" y="78"/>
                  </a:lnTo>
                  <a:lnTo>
                    <a:pt x="78" y="89"/>
                  </a:lnTo>
                  <a:lnTo>
                    <a:pt x="113" y="89"/>
                  </a:lnTo>
                  <a:lnTo>
                    <a:pt x="113" y="104"/>
                  </a:lnTo>
                  <a:lnTo>
                    <a:pt x="78" y="104"/>
                  </a:lnTo>
                  <a:lnTo>
                    <a:pt x="78" y="152"/>
                  </a:lnTo>
                  <a:lnTo>
                    <a:pt x="59" y="152"/>
                  </a:lnTo>
                  <a:lnTo>
                    <a:pt x="59" y="152"/>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800"/>
            </a:p>
          </p:txBody>
        </p:sp>
        <p:sp>
          <p:nvSpPr>
            <p:cNvPr id="17" name="Freeform 184"/>
            <p:cNvSpPr/>
            <p:nvPr/>
          </p:nvSpPr>
          <p:spPr bwMode="auto">
            <a:xfrm>
              <a:off x="11121236" y="1130635"/>
              <a:ext cx="498750" cy="254163"/>
            </a:xfrm>
            <a:custGeom>
              <a:avLst/>
              <a:gdLst>
                <a:gd name="T0" fmla="*/ 263 w 263"/>
                <a:gd name="T1" fmla="*/ 107 h 134"/>
                <a:gd name="T2" fmla="*/ 244 w 263"/>
                <a:gd name="T3" fmla="*/ 134 h 134"/>
                <a:gd name="T4" fmla="*/ 225 w 263"/>
                <a:gd name="T5" fmla="*/ 107 h 134"/>
                <a:gd name="T6" fmla="*/ 238 w 263"/>
                <a:gd name="T7" fmla="*/ 107 h 134"/>
                <a:gd name="T8" fmla="*/ 132 w 263"/>
                <a:gd name="T9" fmla="*/ 12 h 134"/>
                <a:gd name="T10" fmla="*/ 25 w 263"/>
                <a:gd name="T11" fmla="*/ 107 h 134"/>
                <a:gd name="T12" fmla="*/ 38 w 263"/>
                <a:gd name="T13" fmla="*/ 107 h 134"/>
                <a:gd name="T14" fmla="*/ 19 w 263"/>
                <a:gd name="T15" fmla="*/ 134 h 134"/>
                <a:gd name="T16" fmla="*/ 0 w 263"/>
                <a:gd name="T17" fmla="*/ 107 h 134"/>
                <a:gd name="T18" fmla="*/ 13 w 263"/>
                <a:gd name="T19" fmla="*/ 107 h 134"/>
                <a:gd name="T20" fmla="*/ 132 w 263"/>
                <a:gd name="T21" fmla="*/ 0 h 134"/>
                <a:gd name="T22" fmla="*/ 250 w 263"/>
                <a:gd name="T23" fmla="*/ 107 h 134"/>
                <a:gd name="T24" fmla="*/ 263 w 263"/>
                <a:gd name="T25" fmla="*/ 107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63" h="134">
                  <a:moveTo>
                    <a:pt x="263" y="107"/>
                  </a:moveTo>
                  <a:cubicBezTo>
                    <a:pt x="244" y="134"/>
                    <a:pt x="244" y="134"/>
                    <a:pt x="244" y="134"/>
                  </a:cubicBezTo>
                  <a:cubicBezTo>
                    <a:pt x="225" y="107"/>
                    <a:pt x="225" y="107"/>
                    <a:pt x="225" y="107"/>
                  </a:cubicBezTo>
                  <a:cubicBezTo>
                    <a:pt x="238" y="107"/>
                    <a:pt x="238" y="107"/>
                    <a:pt x="238" y="107"/>
                  </a:cubicBezTo>
                  <a:cubicBezTo>
                    <a:pt x="232" y="53"/>
                    <a:pt x="187" y="12"/>
                    <a:pt x="132" y="12"/>
                  </a:cubicBezTo>
                  <a:cubicBezTo>
                    <a:pt x="76" y="12"/>
                    <a:pt x="31" y="53"/>
                    <a:pt x="25" y="107"/>
                  </a:cubicBezTo>
                  <a:cubicBezTo>
                    <a:pt x="38" y="107"/>
                    <a:pt x="38" y="107"/>
                    <a:pt x="38" y="107"/>
                  </a:cubicBezTo>
                  <a:cubicBezTo>
                    <a:pt x="19" y="134"/>
                    <a:pt x="19" y="134"/>
                    <a:pt x="19" y="134"/>
                  </a:cubicBezTo>
                  <a:cubicBezTo>
                    <a:pt x="0" y="107"/>
                    <a:pt x="0" y="107"/>
                    <a:pt x="0" y="107"/>
                  </a:cubicBezTo>
                  <a:cubicBezTo>
                    <a:pt x="13" y="107"/>
                    <a:pt x="13" y="107"/>
                    <a:pt x="13" y="107"/>
                  </a:cubicBezTo>
                  <a:cubicBezTo>
                    <a:pt x="20" y="47"/>
                    <a:pt x="70" y="0"/>
                    <a:pt x="132" y="0"/>
                  </a:cubicBezTo>
                  <a:cubicBezTo>
                    <a:pt x="193" y="0"/>
                    <a:pt x="243" y="47"/>
                    <a:pt x="250" y="107"/>
                  </a:cubicBezTo>
                  <a:cubicBezTo>
                    <a:pt x="263" y="107"/>
                    <a:pt x="263" y="107"/>
                    <a:pt x="263" y="107"/>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800"/>
            </a:p>
          </p:txBody>
        </p:sp>
        <p:sp>
          <p:nvSpPr>
            <p:cNvPr id="18" name="Freeform 185"/>
            <p:cNvSpPr/>
            <p:nvPr/>
          </p:nvSpPr>
          <p:spPr bwMode="auto">
            <a:xfrm>
              <a:off x="11241354" y="1509268"/>
              <a:ext cx="130563" cy="136656"/>
            </a:xfrm>
            <a:custGeom>
              <a:avLst/>
              <a:gdLst>
                <a:gd name="T0" fmla="*/ 58 w 69"/>
                <a:gd name="T1" fmla="*/ 45 h 72"/>
                <a:gd name="T2" fmla="*/ 69 w 69"/>
                <a:gd name="T3" fmla="*/ 47 h 72"/>
                <a:gd name="T4" fmla="*/ 60 w 69"/>
                <a:gd name="T5" fmla="*/ 66 h 72"/>
                <a:gd name="T6" fmla="*/ 40 w 69"/>
                <a:gd name="T7" fmla="*/ 72 h 72"/>
                <a:gd name="T8" fmla="*/ 17 w 69"/>
                <a:gd name="T9" fmla="*/ 63 h 72"/>
                <a:gd name="T10" fmla="*/ 10 w 69"/>
                <a:gd name="T11" fmla="*/ 47 h 72"/>
                <a:gd name="T12" fmla="*/ 0 w 69"/>
                <a:gd name="T13" fmla="*/ 47 h 72"/>
                <a:gd name="T14" fmla="*/ 0 w 69"/>
                <a:gd name="T15" fmla="*/ 40 h 72"/>
                <a:gd name="T16" fmla="*/ 9 w 69"/>
                <a:gd name="T17" fmla="*/ 40 h 72"/>
                <a:gd name="T18" fmla="*/ 9 w 69"/>
                <a:gd name="T19" fmla="*/ 36 h 72"/>
                <a:gd name="T20" fmla="*/ 9 w 69"/>
                <a:gd name="T21" fmla="*/ 35 h 72"/>
                <a:gd name="T22" fmla="*/ 0 w 69"/>
                <a:gd name="T23" fmla="*/ 35 h 72"/>
                <a:gd name="T24" fmla="*/ 0 w 69"/>
                <a:gd name="T25" fmla="*/ 29 h 72"/>
                <a:gd name="T26" fmla="*/ 9 w 69"/>
                <a:gd name="T27" fmla="*/ 29 h 72"/>
                <a:gd name="T28" fmla="*/ 18 w 69"/>
                <a:gd name="T29" fmla="*/ 9 h 72"/>
                <a:gd name="T30" fmla="*/ 40 w 69"/>
                <a:gd name="T31" fmla="*/ 0 h 72"/>
                <a:gd name="T32" fmla="*/ 68 w 69"/>
                <a:gd name="T33" fmla="*/ 22 h 72"/>
                <a:gd name="T34" fmla="*/ 57 w 69"/>
                <a:gd name="T35" fmla="*/ 24 h 72"/>
                <a:gd name="T36" fmla="*/ 41 w 69"/>
                <a:gd name="T37" fmla="*/ 9 h 72"/>
                <a:gd name="T38" fmla="*/ 21 w 69"/>
                <a:gd name="T39" fmla="*/ 29 h 72"/>
                <a:gd name="T40" fmla="*/ 50 w 69"/>
                <a:gd name="T41" fmla="*/ 29 h 72"/>
                <a:gd name="T42" fmla="*/ 50 w 69"/>
                <a:gd name="T43" fmla="*/ 35 h 72"/>
                <a:gd name="T44" fmla="*/ 21 w 69"/>
                <a:gd name="T45" fmla="*/ 35 h 72"/>
                <a:gd name="T46" fmla="*/ 21 w 69"/>
                <a:gd name="T47" fmla="*/ 36 h 72"/>
                <a:gd name="T48" fmla="*/ 21 w 69"/>
                <a:gd name="T49" fmla="*/ 40 h 72"/>
                <a:gd name="T50" fmla="*/ 50 w 69"/>
                <a:gd name="T51" fmla="*/ 40 h 72"/>
                <a:gd name="T52" fmla="*/ 50 w 69"/>
                <a:gd name="T53" fmla="*/ 47 h 72"/>
                <a:gd name="T54" fmla="*/ 22 w 69"/>
                <a:gd name="T55" fmla="*/ 47 h 72"/>
                <a:gd name="T56" fmla="*/ 40 w 69"/>
                <a:gd name="T57" fmla="*/ 63 h 72"/>
                <a:gd name="T58" fmla="*/ 58 w 69"/>
                <a:gd name="T59" fmla="*/ 45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69" h="72">
                  <a:moveTo>
                    <a:pt x="58" y="45"/>
                  </a:moveTo>
                  <a:cubicBezTo>
                    <a:pt x="69" y="47"/>
                    <a:pt x="69" y="47"/>
                    <a:pt x="69" y="47"/>
                  </a:cubicBezTo>
                  <a:cubicBezTo>
                    <a:pt x="68" y="55"/>
                    <a:pt x="65" y="61"/>
                    <a:pt x="60" y="66"/>
                  </a:cubicBezTo>
                  <a:cubicBezTo>
                    <a:pt x="55" y="70"/>
                    <a:pt x="48" y="72"/>
                    <a:pt x="40" y="72"/>
                  </a:cubicBezTo>
                  <a:cubicBezTo>
                    <a:pt x="30" y="72"/>
                    <a:pt x="23" y="69"/>
                    <a:pt x="17" y="63"/>
                  </a:cubicBezTo>
                  <a:cubicBezTo>
                    <a:pt x="13" y="59"/>
                    <a:pt x="11" y="53"/>
                    <a:pt x="10" y="47"/>
                  </a:cubicBezTo>
                  <a:cubicBezTo>
                    <a:pt x="0" y="47"/>
                    <a:pt x="0" y="47"/>
                    <a:pt x="0" y="47"/>
                  </a:cubicBezTo>
                  <a:cubicBezTo>
                    <a:pt x="0" y="40"/>
                    <a:pt x="0" y="40"/>
                    <a:pt x="0" y="40"/>
                  </a:cubicBezTo>
                  <a:cubicBezTo>
                    <a:pt x="9" y="40"/>
                    <a:pt x="9" y="40"/>
                    <a:pt x="9" y="40"/>
                  </a:cubicBezTo>
                  <a:cubicBezTo>
                    <a:pt x="9" y="39"/>
                    <a:pt x="9" y="38"/>
                    <a:pt x="9" y="36"/>
                  </a:cubicBezTo>
                  <a:cubicBezTo>
                    <a:pt x="9" y="36"/>
                    <a:pt x="9" y="36"/>
                    <a:pt x="9" y="35"/>
                  </a:cubicBezTo>
                  <a:cubicBezTo>
                    <a:pt x="0" y="35"/>
                    <a:pt x="0" y="35"/>
                    <a:pt x="0" y="35"/>
                  </a:cubicBezTo>
                  <a:cubicBezTo>
                    <a:pt x="0" y="29"/>
                    <a:pt x="0" y="29"/>
                    <a:pt x="0" y="29"/>
                  </a:cubicBezTo>
                  <a:cubicBezTo>
                    <a:pt x="9" y="29"/>
                    <a:pt x="9" y="29"/>
                    <a:pt x="9" y="29"/>
                  </a:cubicBezTo>
                  <a:cubicBezTo>
                    <a:pt x="10" y="20"/>
                    <a:pt x="13" y="13"/>
                    <a:pt x="18" y="9"/>
                  </a:cubicBezTo>
                  <a:cubicBezTo>
                    <a:pt x="24" y="3"/>
                    <a:pt x="31" y="0"/>
                    <a:pt x="40" y="0"/>
                  </a:cubicBezTo>
                  <a:cubicBezTo>
                    <a:pt x="56" y="0"/>
                    <a:pt x="65" y="7"/>
                    <a:pt x="68" y="22"/>
                  </a:cubicBezTo>
                  <a:cubicBezTo>
                    <a:pt x="57" y="24"/>
                    <a:pt x="57" y="24"/>
                    <a:pt x="57" y="24"/>
                  </a:cubicBezTo>
                  <a:cubicBezTo>
                    <a:pt x="55" y="14"/>
                    <a:pt x="49" y="9"/>
                    <a:pt x="41" y="9"/>
                  </a:cubicBezTo>
                  <a:cubicBezTo>
                    <a:pt x="30" y="9"/>
                    <a:pt x="23" y="16"/>
                    <a:pt x="21" y="29"/>
                  </a:cubicBezTo>
                  <a:cubicBezTo>
                    <a:pt x="50" y="29"/>
                    <a:pt x="50" y="29"/>
                    <a:pt x="50" y="29"/>
                  </a:cubicBezTo>
                  <a:cubicBezTo>
                    <a:pt x="50" y="35"/>
                    <a:pt x="50" y="35"/>
                    <a:pt x="50" y="35"/>
                  </a:cubicBezTo>
                  <a:cubicBezTo>
                    <a:pt x="21" y="35"/>
                    <a:pt x="21" y="35"/>
                    <a:pt x="21" y="35"/>
                  </a:cubicBezTo>
                  <a:cubicBezTo>
                    <a:pt x="21" y="36"/>
                    <a:pt x="21" y="36"/>
                    <a:pt x="21" y="36"/>
                  </a:cubicBezTo>
                  <a:cubicBezTo>
                    <a:pt x="21" y="37"/>
                    <a:pt x="21" y="39"/>
                    <a:pt x="21" y="40"/>
                  </a:cubicBezTo>
                  <a:cubicBezTo>
                    <a:pt x="50" y="40"/>
                    <a:pt x="50" y="40"/>
                    <a:pt x="50" y="40"/>
                  </a:cubicBezTo>
                  <a:cubicBezTo>
                    <a:pt x="50" y="47"/>
                    <a:pt x="50" y="47"/>
                    <a:pt x="50" y="47"/>
                  </a:cubicBezTo>
                  <a:cubicBezTo>
                    <a:pt x="22" y="47"/>
                    <a:pt x="22" y="47"/>
                    <a:pt x="22" y="47"/>
                  </a:cubicBezTo>
                  <a:cubicBezTo>
                    <a:pt x="24" y="57"/>
                    <a:pt x="30" y="63"/>
                    <a:pt x="40" y="63"/>
                  </a:cubicBezTo>
                  <a:cubicBezTo>
                    <a:pt x="50" y="63"/>
                    <a:pt x="56" y="57"/>
                    <a:pt x="58" y="45"/>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800"/>
            </a:p>
          </p:txBody>
        </p:sp>
        <p:sp>
          <p:nvSpPr>
            <p:cNvPr id="19" name="Freeform 186"/>
            <p:cNvSpPr>
              <a:spLocks noEditPoints="1"/>
            </p:cNvSpPr>
            <p:nvPr/>
          </p:nvSpPr>
          <p:spPr bwMode="auto">
            <a:xfrm>
              <a:off x="11114273" y="1399595"/>
              <a:ext cx="92264" cy="147971"/>
            </a:xfrm>
            <a:custGeom>
              <a:avLst/>
              <a:gdLst>
                <a:gd name="T0" fmla="*/ 0 w 49"/>
                <a:gd name="T1" fmla="*/ 50 h 78"/>
                <a:gd name="T2" fmla="*/ 7 w 49"/>
                <a:gd name="T3" fmla="*/ 50 h 78"/>
                <a:gd name="T4" fmla="*/ 13 w 49"/>
                <a:gd name="T5" fmla="*/ 60 h 78"/>
                <a:gd name="T6" fmla="*/ 16 w 49"/>
                <a:gd name="T7" fmla="*/ 62 h 78"/>
                <a:gd name="T8" fmla="*/ 16 w 49"/>
                <a:gd name="T9" fmla="*/ 40 h 78"/>
                <a:gd name="T10" fmla="*/ 6 w 49"/>
                <a:gd name="T11" fmla="*/ 35 h 78"/>
                <a:gd name="T12" fmla="*/ 2 w 49"/>
                <a:gd name="T13" fmla="*/ 25 h 78"/>
                <a:gd name="T14" fmla="*/ 8 w 49"/>
                <a:gd name="T15" fmla="*/ 12 h 78"/>
                <a:gd name="T16" fmla="*/ 16 w 49"/>
                <a:gd name="T17" fmla="*/ 9 h 78"/>
                <a:gd name="T18" fmla="*/ 16 w 49"/>
                <a:gd name="T19" fmla="*/ 0 h 78"/>
                <a:gd name="T20" fmla="*/ 22 w 49"/>
                <a:gd name="T21" fmla="*/ 0 h 78"/>
                <a:gd name="T22" fmla="*/ 22 w 49"/>
                <a:gd name="T23" fmla="*/ 8 h 78"/>
                <a:gd name="T24" fmla="*/ 24 w 49"/>
                <a:gd name="T25" fmla="*/ 8 h 78"/>
                <a:gd name="T26" fmla="*/ 26 w 49"/>
                <a:gd name="T27" fmla="*/ 8 h 78"/>
                <a:gd name="T28" fmla="*/ 26 w 49"/>
                <a:gd name="T29" fmla="*/ 0 h 78"/>
                <a:gd name="T30" fmla="*/ 31 w 49"/>
                <a:gd name="T31" fmla="*/ 0 h 78"/>
                <a:gd name="T32" fmla="*/ 31 w 49"/>
                <a:gd name="T33" fmla="*/ 8 h 78"/>
                <a:gd name="T34" fmla="*/ 41 w 49"/>
                <a:gd name="T35" fmla="*/ 13 h 78"/>
                <a:gd name="T36" fmla="*/ 47 w 49"/>
                <a:gd name="T37" fmla="*/ 26 h 78"/>
                <a:gd name="T38" fmla="*/ 39 w 49"/>
                <a:gd name="T39" fmla="*/ 27 h 78"/>
                <a:gd name="T40" fmla="*/ 31 w 49"/>
                <a:gd name="T41" fmla="*/ 16 h 78"/>
                <a:gd name="T42" fmla="*/ 31 w 49"/>
                <a:gd name="T43" fmla="*/ 36 h 78"/>
                <a:gd name="T44" fmla="*/ 38 w 49"/>
                <a:gd name="T45" fmla="*/ 38 h 78"/>
                <a:gd name="T46" fmla="*/ 46 w 49"/>
                <a:gd name="T47" fmla="*/ 43 h 78"/>
                <a:gd name="T48" fmla="*/ 49 w 49"/>
                <a:gd name="T49" fmla="*/ 53 h 78"/>
                <a:gd name="T50" fmla="*/ 42 w 49"/>
                <a:gd name="T51" fmla="*/ 66 h 78"/>
                <a:gd name="T52" fmla="*/ 31 w 49"/>
                <a:gd name="T53" fmla="*/ 71 h 78"/>
                <a:gd name="T54" fmla="*/ 31 w 49"/>
                <a:gd name="T55" fmla="*/ 78 h 78"/>
                <a:gd name="T56" fmla="*/ 26 w 49"/>
                <a:gd name="T57" fmla="*/ 78 h 78"/>
                <a:gd name="T58" fmla="*/ 26 w 49"/>
                <a:gd name="T59" fmla="*/ 71 h 78"/>
                <a:gd name="T60" fmla="*/ 22 w 49"/>
                <a:gd name="T61" fmla="*/ 71 h 78"/>
                <a:gd name="T62" fmla="*/ 22 w 49"/>
                <a:gd name="T63" fmla="*/ 78 h 78"/>
                <a:gd name="T64" fmla="*/ 16 w 49"/>
                <a:gd name="T65" fmla="*/ 78 h 78"/>
                <a:gd name="T66" fmla="*/ 16 w 49"/>
                <a:gd name="T67" fmla="*/ 70 h 78"/>
                <a:gd name="T68" fmla="*/ 7 w 49"/>
                <a:gd name="T69" fmla="*/ 65 h 78"/>
                <a:gd name="T70" fmla="*/ 0 w 49"/>
                <a:gd name="T71" fmla="*/ 50 h 78"/>
                <a:gd name="T72" fmla="*/ 22 w 49"/>
                <a:gd name="T73" fmla="*/ 64 h 78"/>
                <a:gd name="T74" fmla="*/ 26 w 49"/>
                <a:gd name="T75" fmla="*/ 64 h 78"/>
                <a:gd name="T76" fmla="*/ 26 w 49"/>
                <a:gd name="T77" fmla="*/ 42 h 78"/>
                <a:gd name="T78" fmla="*/ 22 w 49"/>
                <a:gd name="T79" fmla="*/ 42 h 78"/>
                <a:gd name="T80" fmla="*/ 22 w 49"/>
                <a:gd name="T81" fmla="*/ 42 h 78"/>
                <a:gd name="T82" fmla="*/ 22 w 49"/>
                <a:gd name="T83" fmla="*/ 64 h 78"/>
                <a:gd name="T84" fmla="*/ 31 w 49"/>
                <a:gd name="T85" fmla="*/ 63 h 78"/>
                <a:gd name="T86" fmla="*/ 37 w 49"/>
                <a:gd name="T87" fmla="*/ 61 h 78"/>
                <a:gd name="T88" fmla="*/ 41 w 49"/>
                <a:gd name="T89" fmla="*/ 53 h 78"/>
                <a:gd name="T90" fmla="*/ 37 w 49"/>
                <a:gd name="T91" fmla="*/ 47 h 78"/>
                <a:gd name="T92" fmla="*/ 31 w 49"/>
                <a:gd name="T93" fmla="*/ 44 h 78"/>
                <a:gd name="T94" fmla="*/ 31 w 49"/>
                <a:gd name="T95" fmla="*/ 63 h 78"/>
                <a:gd name="T96" fmla="*/ 26 w 49"/>
                <a:gd name="T97" fmla="*/ 15 h 78"/>
                <a:gd name="T98" fmla="*/ 24 w 49"/>
                <a:gd name="T99" fmla="*/ 15 h 78"/>
                <a:gd name="T100" fmla="*/ 22 w 49"/>
                <a:gd name="T101" fmla="*/ 15 h 78"/>
                <a:gd name="T102" fmla="*/ 22 w 49"/>
                <a:gd name="T103" fmla="*/ 33 h 78"/>
                <a:gd name="T104" fmla="*/ 25 w 49"/>
                <a:gd name="T105" fmla="*/ 34 h 78"/>
                <a:gd name="T106" fmla="*/ 26 w 49"/>
                <a:gd name="T107" fmla="*/ 34 h 78"/>
                <a:gd name="T108" fmla="*/ 26 w 49"/>
                <a:gd name="T109" fmla="*/ 15 h 78"/>
                <a:gd name="T110" fmla="*/ 16 w 49"/>
                <a:gd name="T111" fmla="*/ 16 h 78"/>
                <a:gd name="T112" fmla="*/ 10 w 49"/>
                <a:gd name="T113" fmla="*/ 24 h 78"/>
                <a:gd name="T114" fmla="*/ 13 w 49"/>
                <a:gd name="T115" fmla="*/ 30 h 78"/>
                <a:gd name="T116" fmla="*/ 16 w 49"/>
                <a:gd name="T117" fmla="*/ 31 h 78"/>
                <a:gd name="T118" fmla="*/ 16 w 49"/>
                <a:gd name="T119" fmla="*/ 16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9" h="78">
                  <a:moveTo>
                    <a:pt x="0" y="50"/>
                  </a:moveTo>
                  <a:cubicBezTo>
                    <a:pt x="7" y="50"/>
                    <a:pt x="7" y="50"/>
                    <a:pt x="7" y="50"/>
                  </a:cubicBezTo>
                  <a:cubicBezTo>
                    <a:pt x="8" y="55"/>
                    <a:pt x="10" y="58"/>
                    <a:pt x="13" y="60"/>
                  </a:cubicBezTo>
                  <a:cubicBezTo>
                    <a:pt x="14" y="61"/>
                    <a:pt x="15" y="61"/>
                    <a:pt x="16" y="62"/>
                  </a:cubicBezTo>
                  <a:cubicBezTo>
                    <a:pt x="16" y="40"/>
                    <a:pt x="16" y="40"/>
                    <a:pt x="16" y="40"/>
                  </a:cubicBezTo>
                  <a:cubicBezTo>
                    <a:pt x="11" y="38"/>
                    <a:pt x="8" y="37"/>
                    <a:pt x="6" y="35"/>
                  </a:cubicBezTo>
                  <a:cubicBezTo>
                    <a:pt x="4" y="32"/>
                    <a:pt x="2" y="28"/>
                    <a:pt x="2" y="25"/>
                  </a:cubicBezTo>
                  <a:cubicBezTo>
                    <a:pt x="2" y="19"/>
                    <a:pt x="4" y="15"/>
                    <a:pt x="8" y="12"/>
                  </a:cubicBezTo>
                  <a:cubicBezTo>
                    <a:pt x="11" y="11"/>
                    <a:pt x="13" y="9"/>
                    <a:pt x="16" y="9"/>
                  </a:cubicBezTo>
                  <a:cubicBezTo>
                    <a:pt x="16" y="0"/>
                    <a:pt x="16" y="0"/>
                    <a:pt x="16" y="0"/>
                  </a:cubicBezTo>
                  <a:cubicBezTo>
                    <a:pt x="22" y="0"/>
                    <a:pt x="22" y="0"/>
                    <a:pt x="22" y="0"/>
                  </a:cubicBezTo>
                  <a:cubicBezTo>
                    <a:pt x="22" y="8"/>
                    <a:pt x="22" y="8"/>
                    <a:pt x="22" y="8"/>
                  </a:cubicBezTo>
                  <a:cubicBezTo>
                    <a:pt x="22" y="8"/>
                    <a:pt x="23" y="8"/>
                    <a:pt x="24" y="8"/>
                  </a:cubicBezTo>
                  <a:cubicBezTo>
                    <a:pt x="24" y="8"/>
                    <a:pt x="25" y="8"/>
                    <a:pt x="26" y="8"/>
                  </a:cubicBezTo>
                  <a:cubicBezTo>
                    <a:pt x="26" y="0"/>
                    <a:pt x="26" y="0"/>
                    <a:pt x="26" y="0"/>
                  </a:cubicBezTo>
                  <a:cubicBezTo>
                    <a:pt x="31" y="0"/>
                    <a:pt x="31" y="0"/>
                    <a:pt x="31" y="0"/>
                  </a:cubicBezTo>
                  <a:cubicBezTo>
                    <a:pt x="31" y="8"/>
                    <a:pt x="31" y="8"/>
                    <a:pt x="31" y="8"/>
                  </a:cubicBezTo>
                  <a:cubicBezTo>
                    <a:pt x="35" y="9"/>
                    <a:pt x="38" y="11"/>
                    <a:pt x="41" y="13"/>
                  </a:cubicBezTo>
                  <a:cubicBezTo>
                    <a:pt x="45" y="16"/>
                    <a:pt x="47" y="21"/>
                    <a:pt x="47" y="26"/>
                  </a:cubicBezTo>
                  <a:cubicBezTo>
                    <a:pt x="39" y="27"/>
                    <a:pt x="39" y="27"/>
                    <a:pt x="39" y="27"/>
                  </a:cubicBezTo>
                  <a:cubicBezTo>
                    <a:pt x="38" y="21"/>
                    <a:pt x="36" y="18"/>
                    <a:pt x="31" y="16"/>
                  </a:cubicBezTo>
                  <a:cubicBezTo>
                    <a:pt x="31" y="36"/>
                    <a:pt x="31" y="36"/>
                    <a:pt x="31" y="36"/>
                  </a:cubicBezTo>
                  <a:cubicBezTo>
                    <a:pt x="34" y="36"/>
                    <a:pt x="36" y="37"/>
                    <a:pt x="38" y="38"/>
                  </a:cubicBezTo>
                  <a:cubicBezTo>
                    <a:pt x="41" y="39"/>
                    <a:pt x="43" y="41"/>
                    <a:pt x="46" y="43"/>
                  </a:cubicBezTo>
                  <a:cubicBezTo>
                    <a:pt x="48" y="46"/>
                    <a:pt x="49" y="49"/>
                    <a:pt x="49" y="53"/>
                  </a:cubicBezTo>
                  <a:cubicBezTo>
                    <a:pt x="49" y="59"/>
                    <a:pt x="46" y="63"/>
                    <a:pt x="42" y="66"/>
                  </a:cubicBezTo>
                  <a:cubicBezTo>
                    <a:pt x="39" y="69"/>
                    <a:pt x="35" y="70"/>
                    <a:pt x="31" y="71"/>
                  </a:cubicBezTo>
                  <a:cubicBezTo>
                    <a:pt x="31" y="78"/>
                    <a:pt x="31" y="78"/>
                    <a:pt x="31" y="78"/>
                  </a:cubicBezTo>
                  <a:cubicBezTo>
                    <a:pt x="26" y="78"/>
                    <a:pt x="26" y="78"/>
                    <a:pt x="26" y="78"/>
                  </a:cubicBezTo>
                  <a:cubicBezTo>
                    <a:pt x="26" y="71"/>
                    <a:pt x="26" y="71"/>
                    <a:pt x="26" y="71"/>
                  </a:cubicBezTo>
                  <a:cubicBezTo>
                    <a:pt x="24" y="71"/>
                    <a:pt x="23" y="71"/>
                    <a:pt x="22" y="71"/>
                  </a:cubicBezTo>
                  <a:cubicBezTo>
                    <a:pt x="22" y="78"/>
                    <a:pt x="22" y="78"/>
                    <a:pt x="22" y="78"/>
                  </a:cubicBezTo>
                  <a:cubicBezTo>
                    <a:pt x="16" y="78"/>
                    <a:pt x="16" y="78"/>
                    <a:pt x="16" y="78"/>
                  </a:cubicBezTo>
                  <a:cubicBezTo>
                    <a:pt x="16" y="70"/>
                    <a:pt x="16" y="70"/>
                    <a:pt x="16" y="70"/>
                  </a:cubicBezTo>
                  <a:cubicBezTo>
                    <a:pt x="12" y="69"/>
                    <a:pt x="9" y="67"/>
                    <a:pt x="7" y="65"/>
                  </a:cubicBezTo>
                  <a:cubicBezTo>
                    <a:pt x="2" y="61"/>
                    <a:pt x="0" y="56"/>
                    <a:pt x="0" y="50"/>
                  </a:cubicBezTo>
                  <a:close/>
                  <a:moveTo>
                    <a:pt x="22" y="64"/>
                  </a:moveTo>
                  <a:cubicBezTo>
                    <a:pt x="23" y="64"/>
                    <a:pt x="24" y="64"/>
                    <a:pt x="26" y="64"/>
                  </a:cubicBezTo>
                  <a:cubicBezTo>
                    <a:pt x="26" y="42"/>
                    <a:pt x="26" y="42"/>
                    <a:pt x="26" y="42"/>
                  </a:cubicBezTo>
                  <a:cubicBezTo>
                    <a:pt x="24" y="42"/>
                    <a:pt x="23" y="42"/>
                    <a:pt x="22" y="42"/>
                  </a:cubicBezTo>
                  <a:cubicBezTo>
                    <a:pt x="22" y="42"/>
                    <a:pt x="22" y="42"/>
                    <a:pt x="22" y="42"/>
                  </a:cubicBezTo>
                  <a:cubicBezTo>
                    <a:pt x="22" y="64"/>
                    <a:pt x="22" y="64"/>
                    <a:pt x="22" y="64"/>
                  </a:cubicBezTo>
                  <a:close/>
                  <a:moveTo>
                    <a:pt x="31" y="63"/>
                  </a:moveTo>
                  <a:cubicBezTo>
                    <a:pt x="34" y="63"/>
                    <a:pt x="36" y="62"/>
                    <a:pt x="37" y="61"/>
                  </a:cubicBezTo>
                  <a:cubicBezTo>
                    <a:pt x="40" y="59"/>
                    <a:pt x="41" y="56"/>
                    <a:pt x="41" y="53"/>
                  </a:cubicBezTo>
                  <a:cubicBezTo>
                    <a:pt x="41" y="51"/>
                    <a:pt x="40" y="48"/>
                    <a:pt x="37" y="47"/>
                  </a:cubicBezTo>
                  <a:cubicBezTo>
                    <a:pt x="36" y="46"/>
                    <a:pt x="34" y="45"/>
                    <a:pt x="31" y="44"/>
                  </a:cubicBezTo>
                  <a:cubicBezTo>
                    <a:pt x="31" y="63"/>
                    <a:pt x="31" y="63"/>
                    <a:pt x="31" y="63"/>
                  </a:cubicBezTo>
                  <a:close/>
                  <a:moveTo>
                    <a:pt x="26" y="15"/>
                  </a:moveTo>
                  <a:cubicBezTo>
                    <a:pt x="25" y="15"/>
                    <a:pt x="25" y="15"/>
                    <a:pt x="24" y="15"/>
                  </a:cubicBezTo>
                  <a:cubicBezTo>
                    <a:pt x="23" y="15"/>
                    <a:pt x="22" y="15"/>
                    <a:pt x="22" y="15"/>
                  </a:cubicBezTo>
                  <a:cubicBezTo>
                    <a:pt x="22" y="33"/>
                    <a:pt x="22" y="33"/>
                    <a:pt x="22" y="33"/>
                  </a:cubicBezTo>
                  <a:cubicBezTo>
                    <a:pt x="23" y="33"/>
                    <a:pt x="24" y="34"/>
                    <a:pt x="25" y="34"/>
                  </a:cubicBezTo>
                  <a:cubicBezTo>
                    <a:pt x="25" y="34"/>
                    <a:pt x="25" y="34"/>
                    <a:pt x="26" y="34"/>
                  </a:cubicBezTo>
                  <a:cubicBezTo>
                    <a:pt x="26" y="15"/>
                    <a:pt x="26" y="15"/>
                    <a:pt x="26" y="15"/>
                  </a:cubicBezTo>
                  <a:close/>
                  <a:moveTo>
                    <a:pt x="16" y="16"/>
                  </a:moveTo>
                  <a:cubicBezTo>
                    <a:pt x="12" y="17"/>
                    <a:pt x="10" y="20"/>
                    <a:pt x="10" y="24"/>
                  </a:cubicBezTo>
                  <a:cubicBezTo>
                    <a:pt x="10" y="27"/>
                    <a:pt x="11" y="28"/>
                    <a:pt x="13" y="30"/>
                  </a:cubicBezTo>
                  <a:cubicBezTo>
                    <a:pt x="14" y="30"/>
                    <a:pt x="15" y="31"/>
                    <a:pt x="16" y="31"/>
                  </a:cubicBezTo>
                  <a:cubicBezTo>
                    <a:pt x="16" y="16"/>
                    <a:pt x="16" y="16"/>
                    <a:pt x="16" y="16"/>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800"/>
            </a:p>
          </p:txBody>
        </p:sp>
      </p:grpSp>
      <p:grpSp>
        <p:nvGrpSpPr>
          <p:cNvPr id="38" name="组合 37"/>
          <p:cNvGrpSpPr/>
          <p:nvPr userDrawn="1"/>
        </p:nvGrpSpPr>
        <p:grpSpPr>
          <a:xfrm>
            <a:off x="9781192" y="106257"/>
            <a:ext cx="712997" cy="712740"/>
            <a:chOff x="10073032" y="165921"/>
            <a:chExt cx="712904" cy="712905"/>
          </a:xfrm>
        </p:grpSpPr>
        <p:sp>
          <p:nvSpPr>
            <p:cNvPr id="21" name="Oval 21"/>
            <p:cNvSpPr>
              <a:spLocks noChangeArrowheads="1"/>
            </p:cNvSpPr>
            <p:nvPr userDrawn="1"/>
          </p:nvSpPr>
          <p:spPr bwMode="auto">
            <a:xfrm>
              <a:off x="10073032" y="165921"/>
              <a:ext cx="712904" cy="712905"/>
            </a:xfrm>
            <a:prstGeom prst="ellipse">
              <a:avLst/>
            </a:prstGeom>
            <a:solidFill>
              <a:srgbClr val="3A98BC"/>
            </a:solidFill>
            <a:ln>
              <a:noFill/>
            </a:ln>
          </p:spPr>
          <p:txBody>
            <a:bodyPr vert="horz" wrap="square" lIns="91440" tIns="45720" rIns="91440" bIns="45720" numCol="1" anchor="t" anchorCtr="0" compatLnSpc="1"/>
            <a:lstStyle/>
            <a:p>
              <a:endParaRPr lang="zh-CN" altLang="en-US" sz="1800"/>
            </a:p>
          </p:txBody>
        </p:sp>
        <p:sp>
          <p:nvSpPr>
            <p:cNvPr id="22" name="Freeform 202"/>
            <p:cNvSpPr/>
            <p:nvPr userDrawn="1"/>
          </p:nvSpPr>
          <p:spPr bwMode="auto">
            <a:xfrm>
              <a:off x="10250565" y="312941"/>
              <a:ext cx="533522" cy="565885"/>
            </a:xfrm>
            <a:custGeom>
              <a:avLst/>
              <a:gdLst>
                <a:gd name="T0" fmla="*/ 137 w 265"/>
                <a:gd name="T1" fmla="*/ 0 h 281"/>
                <a:gd name="T2" fmla="*/ 265 w 265"/>
                <a:gd name="T3" fmla="*/ 128 h 281"/>
                <a:gd name="T4" fmla="*/ 89 w 265"/>
                <a:gd name="T5" fmla="*/ 281 h 281"/>
                <a:gd name="T6" fmla="*/ 39 w 265"/>
                <a:gd name="T7" fmla="*/ 274 h 281"/>
                <a:gd name="T8" fmla="*/ 0 w 265"/>
                <a:gd name="T9" fmla="*/ 235 h 281"/>
                <a:gd name="T10" fmla="*/ 83 w 265"/>
                <a:gd name="T11" fmla="*/ 164 h 281"/>
                <a:gd name="T12" fmla="*/ 75 w 265"/>
                <a:gd name="T13" fmla="*/ 42 h 281"/>
                <a:gd name="T14" fmla="*/ 137 w 265"/>
                <a:gd name="T15" fmla="*/ 0 h 28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65" h="281">
                  <a:moveTo>
                    <a:pt x="137" y="0"/>
                  </a:moveTo>
                  <a:cubicBezTo>
                    <a:pt x="265" y="128"/>
                    <a:pt x="265" y="128"/>
                    <a:pt x="265" y="128"/>
                  </a:cubicBezTo>
                  <a:cubicBezTo>
                    <a:pt x="253" y="214"/>
                    <a:pt x="179" y="281"/>
                    <a:pt x="89" y="281"/>
                  </a:cubicBezTo>
                  <a:cubicBezTo>
                    <a:pt x="72" y="281"/>
                    <a:pt x="55" y="279"/>
                    <a:pt x="39" y="274"/>
                  </a:cubicBezTo>
                  <a:cubicBezTo>
                    <a:pt x="0" y="235"/>
                    <a:pt x="0" y="235"/>
                    <a:pt x="0" y="235"/>
                  </a:cubicBezTo>
                  <a:cubicBezTo>
                    <a:pt x="83" y="164"/>
                    <a:pt x="83" y="164"/>
                    <a:pt x="83" y="164"/>
                  </a:cubicBezTo>
                  <a:cubicBezTo>
                    <a:pt x="75" y="42"/>
                    <a:pt x="75" y="42"/>
                    <a:pt x="75" y="42"/>
                  </a:cubicBezTo>
                  <a:cubicBezTo>
                    <a:pt x="137" y="0"/>
                    <a:pt x="137" y="0"/>
                    <a:pt x="137" y="0"/>
                  </a:cubicBezTo>
                  <a:close/>
                </a:path>
              </a:pathLst>
            </a:custGeom>
            <a:solidFill>
              <a:srgbClr val="2A6F8A"/>
            </a:solidFill>
            <a:ln>
              <a:noFill/>
            </a:ln>
          </p:spPr>
          <p:txBody>
            <a:bodyPr vert="horz" wrap="square" lIns="91440" tIns="45720" rIns="91440" bIns="45720" numCol="1" anchor="t" anchorCtr="0" compatLnSpc="1"/>
            <a:lstStyle/>
            <a:p>
              <a:endParaRPr lang="zh-CN" altLang="en-US" sz="1800"/>
            </a:p>
          </p:txBody>
        </p:sp>
        <p:sp>
          <p:nvSpPr>
            <p:cNvPr id="23" name="Freeform 203"/>
            <p:cNvSpPr/>
            <p:nvPr userDrawn="1"/>
          </p:nvSpPr>
          <p:spPr bwMode="auto">
            <a:xfrm>
              <a:off x="10235770" y="568144"/>
              <a:ext cx="387428" cy="218217"/>
            </a:xfrm>
            <a:custGeom>
              <a:avLst/>
              <a:gdLst>
                <a:gd name="T0" fmla="*/ 7 w 192"/>
                <a:gd name="T1" fmla="*/ 108 h 108"/>
                <a:gd name="T2" fmla="*/ 77 w 192"/>
                <a:gd name="T3" fmla="*/ 29 h 108"/>
                <a:gd name="T4" fmla="*/ 77 w 192"/>
                <a:gd name="T5" fmla="*/ 0 h 108"/>
                <a:gd name="T6" fmla="*/ 96 w 192"/>
                <a:gd name="T7" fmla="*/ 0 h 108"/>
                <a:gd name="T8" fmla="*/ 97 w 192"/>
                <a:gd name="T9" fmla="*/ 0 h 108"/>
                <a:gd name="T10" fmla="*/ 116 w 192"/>
                <a:gd name="T11" fmla="*/ 0 h 108"/>
                <a:gd name="T12" fmla="*/ 116 w 192"/>
                <a:gd name="T13" fmla="*/ 29 h 108"/>
                <a:gd name="T14" fmla="*/ 186 w 192"/>
                <a:gd name="T15" fmla="*/ 108 h 108"/>
                <a:gd name="T16" fmla="*/ 7 w 192"/>
                <a:gd name="T17" fmla="*/ 108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2" h="108">
                  <a:moveTo>
                    <a:pt x="7" y="108"/>
                  </a:moveTo>
                  <a:cubicBezTo>
                    <a:pt x="7" y="72"/>
                    <a:pt x="0" y="35"/>
                    <a:pt x="77" y="29"/>
                  </a:cubicBezTo>
                  <a:cubicBezTo>
                    <a:pt x="77" y="26"/>
                    <a:pt x="77" y="3"/>
                    <a:pt x="77" y="0"/>
                  </a:cubicBezTo>
                  <a:cubicBezTo>
                    <a:pt x="96" y="0"/>
                    <a:pt x="96" y="0"/>
                    <a:pt x="96" y="0"/>
                  </a:cubicBezTo>
                  <a:cubicBezTo>
                    <a:pt x="97" y="0"/>
                    <a:pt x="97" y="0"/>
                    <a:pt x="97" y="0"/>
                  </a:cubicBezTo>
                  <a:cubicBezTo>
                    <a:pt x="116" y="0"/>
                    <a:pt x="116" y="0"/>
                    <a:pt x="116" y="0"/>
                  </a:cubicBezTo>
                  <a:cubicBezTo>
                    <a:pt x="116" y="3"/>
                    <a:pt x="116" y="26"/>
                    <a:pt x="116" y="29"/>
                  </a:cubicBezTo>
                  <a:cubicBezTo>
                    <a:pt x="192" y="35"/>
                    <a:pt x="185" y="72"/>
                    <a:pt x="186" y="108"/>
                  </a:cubicBezTo>
                  <a:cubicBezTo>
                    <a:pt x="7" y="108"/>
                    <a:pt x="7" y="108"/>
                    <a:pt x="7" y="108"/>
                  </a:cubicBezTo>
                  <a:close/>
                </a:path>
              </a:pathLst>
            </a:custGeom>
            <a:solidFill>
              <a:srgbClr val="97643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800"/>
            </a:p>
          </p:txBody>
        </p:sp>
        <p:sp>
          <p:nvSpPr>
            <p:cNvPr id="24" name="Freeform 204"/>
            <p:cNvSpPr/>
            <p:nvPr userDrawn="1"/>
          </p:nvSpPr>
          <p:spPr bwMode="auto">
            <a:xfrm>
              <a:off x="10389262" y="569993"/>
              <a:ext cx="80444" cy="32363"/>
            </a:xfrm>
            <a:custGeom>
              <a:avLst/>
              <a:gdLst>
                <a:gd name="T0" fmla="*/ 40 w 40"/>
                <a:gd name="T1" fmla="*/ 0 h 16"/>
                <a:gd name="T2" fmla="*/ 0 w 40"/>
                <a:gd name="T3" fmla="*/ 0 h 16"/>
                <a:gd name="T4" fmla="*/ 40 w 40"/>
                <a:gd name="T5" fmla="*/ 0 h 16"/>
              </a:gdLst>
              <a:ahLst/>
              <a:cxnLst>
                <a:cxn ang="0">
                  <a:pos x="T0" y="T1"/>
                </a:cxn>
                <a:cxn ang="0">
                  <a:pos x="T2" y="T3"/>
                </a:cxn>
                <a:cxn ang="0">
                  <a:pos x="T4" y="T5"/>
                </a:cxn>
              </a:cxnLst>
              <a:rect l="0" t="0" r="r" b="b"/>
              <a:pathLst>
                <a:path w="40" h="16">
                  <a:moveTo>
                    <a:pt x="40" y="0"/>
                  </a:moveTo>
                  <a:cubicBezTo>
                    <a:pt x="0" y="0"/>
                    <a:pt x="0" y="0"/>
                    <a:pt x="0" y="0"/>
                  </a:cubicBezTo>
                  <a:cubicBezTo>
                    <a:pt x="5" y="16"/>
                    <a:pt x="36" y="16"/>
                    <a:pt x="40" y="0"/>
                  </a:cubicBezTo>
                  <a:close/>
                </a:path>
              </a:pathLst>
            </a:custGeom>
            <a:solidFill>
              <a:srgbClr val="7B481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800"/>
            </a:p>
          </p:txBody>
        </p:sp>
        <p:sp>
          <p:nvSpPr>
            <p:cNvPr id="25" name="Freeform 206"/>
            <p:cNvSpPr/>
            <p:nvPr userDrawn="1"/>
          </p:nvSpPr>
          <p:spPr bwMode="auto">
            <a:xfrm>
              <a:off x="10304194" y="290749"/>
              <a:ext cx="250580" cy="292189"/>
            </a:xfrm>
            <a:custGeom>
              <a:avLst/>
              <a:gdLst>
                <a:gd name="T0" fmla="*/ 7 w 124"/>
                <a:gd name="T1" fmla="*/ 69 h 145"/>
                <a:gd name="T2" fmla="*/ 13 w 124"/>
                <a:gd name="T3" fmla="*/ 108 h 145"/>
                <a:gd name="T4" fmla="*/ 62 w 124"/>
                <a:gd name="T5" fmla="*/ 145 h 145"/>
                <a:gd name="T6" fmla="*/ 112 w 124"/>
                <a:gd name="T7" fmla="*/ 108 h 145"/>
                <a:gd name="T8" fmla="*/ 117 w 124"/>
                <a:gd name="T9" fmla="*/ 69 h 145"/>
                <a:gd name="T10" fmla="*/ 62 w 124"/>
                <a:gd name="T11" fmla="*/ 0 h 145"/>
                <a:gd name="T12" fmla="*/ 7 w 124"/>
                <a:gd name="T13" fmla="*/ 69 h 145"/>
              </a:gdLst>
              <a:ahLst/>
              <a:cxnLst>
                <a:cxn ang="0">
                  <a:pos x="T0" y="T1"/>
                </a:cxn>
                <a:cxn ang="0">
                  <a:pos x="T2" y="T3"/>
                </a:cxn>
                <a:cxn ang="0">
                  <a:pos x="T4" y="T5"/>
                </a:cxn>
                <a:cxn ang="0">
                  <a:pos x="T6" y="T7"/>
                </a:cxn>
                <a:cxn ang="0">
                  <a:pos x="T8" y="T9"/>
                </a:cxn>
                <a:cxn ang="0">
                  <a:pos x="T10" y="T11"/>
                </a:cxn>
                <a:cxn ang="0">
                  <a:pos x="T12" y="T13"/>
                </a:cxn>
              </a:cxnLst>
              <a:rect l="0" t="0" r="r" b="b"/>
              <a:pathLst>
                <a:path w="124" h="145">
                  <a:moveTo>
                    <a:pt x="7" y="69"/>
                  </a:moveTo>
                  <a:cubicBezTo>
                    <a:pt x="0" y="68"/>
                    <a:pt x="1" y="108"/>
                    <a:pt x="13" y="108"/>
                  </a:cubicBezTo>
                  <a:cubicBezTo>
                    <a:pt x="22" y="128"/>
                    <a:pt x="38" y="145"/>
                    <a:pt x="62" y="145"/>
                  </a:cubicBezTo>
                  <a:cubicBezTo>
                    <a:pt x="86" y="145"/>
                    <a:pt x="103" y="128"/>
                    <a:pt x="112" y="108"/>
                  </a:cubicBezTo>
                  <a:cubicBezTo>
                    <a:pt x="122" y="108"/>
                    <a:pt x="124" y="68"/>
                    <a:pt x="117" y="69"/>
                  </a:cubicBezTo>
                  <a:cubicBezTo>
                    <a:pt x="120" y="26"/>
                    <a:pt x="118" y="0"/>
                    <a:pt x="62" y="0"/>
                  </a:cubicBezTo>
                  <a:cubicBezTo>
                    <a:pt x="7" y="0"/>
                    <a:pt x="4" y="25"/>
                    <a:pt x="7" y="69"/>
                  </a:cubicBezTo>
                  <a:close/>
                </a:path>
              </a:pathLst>
            </a:custGeom>
            <a:solidFill>
              <a:srgbClr val="97643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800"/>
            </a:p>
          </p:txBody>
        </p:sp>
        <p:sp>
          <p:nvSpPr>
            <p:cNvPr id="26" name="Freeform 207"/>
            <p:cNvSpPr/>
            <p:nvPr userDrawn="1"/>
          </p:nvSpPr>
          <p:spPr bwMode="auto">
            <a:xfrm>
              <a:off x="10235770" y="626396"/>
              <a:ext cx="387428" cy="159965"/>
            </a:xfrm>
            <a:custGeom>
              <a:avLst/>
              <a:gdLst>
                <a:gd name="T0" fmla="*/ 7 w 192"/>
                <a:gd name="T1" fmla="*/ 79 h 79"/>
                <a:gd name="T2" fmla="*/ 77 w 192"/>
                <a:gd name="T3" fmla="*/ 0 h 79"/>
                <a:gd name="T4" fmla="*/ 116 w 192"/>
                <a:gd name="T5" fmla="*/ 0 h 79"/>
                <a:gd name="T6" fmla="*/ 186 w 192"/>
                <a:gd name="T7" fmla="*/ 79 h 79"/>
                <a:gd name="T8" fmla="*/ 7 w 192"/>
                <a:gd name="T9" fmla="*/ 79 h 79"/>
              </a:gdLst>
              <a:ahLst/>
              <a:cxnLst>
                <a:cxn ang="0">
                  <a:pos x="T0" y="T1"/>
                </a:cxn>
                <a:cxn ang="0">
                  <a:pos x="T2" y="T3"/>
                </a:cxn>
                <a:cxn ang="0">
                  <a:pos x="T4" y="T5"/>
                </a:cxn>
                <a:cxn ang="0">
                  <a:pos x="T6" y="T7"/>
                </a:cxn>
                <a:cxn ang="0">
                  <a:pos x="T8" y="T9"/>
                </a:cxn>
              </a:cxnLst>
              <a:rect l="0" t="0" r="r" b="b"/>
              <a:pathLst>
                <a:path w="192" h="79">
                  <a:moveTo>
                    <a:pt x="7" y="79"/>
                  </a:moveTo>
                  <a:cubicBezTo>
                    <a:pt x="7" y="43"/>
                    <a:pt x="0" y="6"/>
                    <a:pt x="77" y="0"/>
                  </a:cubicBezTo>
                  <a:cubicBezTo>
                    <a:pt x="89" y="7"/>
                    <a:pt x="102" y="7"/>
                    <a:pt x="116" y="0"/>
                  </a:cubicBezTo>
                  <a:cubicBezTo>
                    <a:pt x="192" y="6"/>
                    <a:pt x="185" y="43"/>
                    <a:pt x="186" y="79"/>
                  </a:cubicBezTo>
                  <a:cubicBezTo>
                    <a:pt x="7" y="79"/>
                    <a:pt x="7" y="79"/>
                    <a:pt x="7" y="79"/>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800"/>
            </a:p>
          </p:txBody>
        </p:sp>
        <p:sp>
          <p:nvSpPr>
            <p:cNvPr id="27" name="Freeform 208"/>
            <p:cNvSpPr/>
            <p:nvPr userDrawn="1"/>
          </p:nvSpPr>
          <p:spPr bwMode="auto">
            <a:xfrm>
              <a:off x="10302345" y="253763"/>
              <a:ext cx="282018" cy="206197"/>
            </a:xfrm>
            <a:custGeom>
              <a:avLst/>
              <a:gdLst>
                <a:gd name="T0" fmla="*/ 108 w 140"/>
                <a:gd name="T1" fmla="*/ 102 h 102"/>
                <a:gd name="T2" fmla="*/ 118 w 140"/>
                <a:gd name="T3" fmla="*/ 87 h 102"/>
                <a:gd name="T4" fmla="*/ 28 w 140"/>
                <a:gd name="T5" fmla="*/ 23 h 102"/>
                <a:gd name="T6" fmla="*/ 8 w 140"/>
                <a:gd name="T7" fmla="*/ 87 h 102"/>
                <a:gd name="T8" fmla="*/ 19 w 140"/>
                <a:gd name="T9" fmla="*/ 102 h 102"/>
                <a:gd name="T10" fmla="*/ 28 w 140"/>
                <a:gd name="T11" fmla="*/ 54 h 102"/>
                <a:gd name="T12" fmla="*/ 53 w 140"/>
                <a:gd name="T13" fmla="*/ 64 h 102"/>
                <a:gd name="T14" fmla="*/ 85 w 140"/>
                <a:gd name="T15" fmla="*/ 68 h 102"/>
                <a:gd name="T16" fmla="*/ 108 w 140"/>
                <a:gd name="T17" fmla="*/ 102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0" h="102">
                  <a:moveTo>
                    <a:pt x="108" y="102"/>
                  </a:moveTo>
                  <a:cubicBezTo>
                    <a:pt x="108" y="93"/>
                    <a:pt x="109" y="87"/>
                    <a:pt x="118" y="87"/>
                  </a:cubicBezTo>
                  <a:cubicBezTo>
                    <a:pt x="140" y="6"/>
                    <a:pt x="57" y="0"/>
                    <a:pt x="28" y="23"/>
                  </a:cubicBezTo>
                  <a:cubicBezTo>
                    <a:pt x="2" y="26"/>
                    <a:pt x="0" y="57"/>
                    <a:pt x="8" y="87"/>
                  </a:cubicBezTo>
                  <a:cubicBezTo>
                    <a:pt x="17" y="87"/>
                    <a:pt x="19" y="93"/>
                    <a:pt x="19" y="102"/>
                  </a:cubicBezTo>
                  <a:cubicBezTo>
                    <a:pt x="21" y="84"/>
                    <a:pt x="20" y="65"/>
                    <a:pt x="28" y="54"/>
                  </a:cubicBezTo>
                  <a:cubicBezTo>
                    <a:pt x="36" y="58"/>
                    <a:pt x="44" y="63"/>
                    <a:pt x="53" y="64"/>
                  </a:cubicBezTo>
                  <a:cubicBezTo>
                    <a:pt x="70" y="67"/>
                    <a:pt x="79" y="64"/>
                    <a:pt x="85" y="68"/>
                  </a:cubicBezTo>
                  <a:cubicBezTo>
                    <a:pt x="100" y="77"/>
                    <a:pt x="105" y="83"/>
                    <a:pt x="108" y="102"/>
                  </a:cubicBez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800"/>
            </a:p>
          </p:txBody>
        </p:sp>
        <p:sp>
          <p:nvSpPr>
            <p:cNvPr id="28" name="Freeform 209"/>
            <p:cNvSpPr/>
            <p:nvPr userDrawn="1"/>
          </p:nvSpPr>
          <p:spPr bwMode="auto">
            <a:xfrm>
              <a:off x="10404981" y="643040"/>
              <a:ext cx="49006" cy="143321"/>
            </a:xfrm>
            <a:custGeom>
              <a:avLst/>
              <a:gdLst>
                <a:gd name="T0" fmla="*/ 0 w 53"/>
                <a:gd name="T1" fmla="*/ 28 h 155"/>
                <a:gd name="T2" fmla="*/ 16 w 53"/>
                <a:gd name="T3" fmla="*/ 61 h 155"/>
                <a:gd name="T4" fmla="*/ 9 w 53"/>
                <a:gd name="T5" fmla="*/ 155 h 155"/>
                <a:gd name="T6" fmla="*/ 46 w 53"/>
                <a:gd name="T7" fmla="*/ 155 h 155"/>
                <a:gd name="T8" fmla="*/ 37 w 53"/>
                <a:gd name="T9" fmla="*/ 61 h 155"/>
                <a:gd name="T10" fmla="*/ 53 w 53"/>
                <a:gd name="T11" fmla="*/ 28 h 155"/>
                <a:gd name="T12" fmla="*/ 26 w 53"/>
                <a:gd name="T13" fmla="*/ 0 h 155"/>
                <a:gd name="T14" fmla="*/ 0 w 53"/>
                <a:gd name="T15" fmla="*/ 28 h 155"/>
                <a:gd name="T16" fmla="*/ 0 w 53"/>
                <a:gd name="T17" fmla="*/ 28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3" h="155">
                  <a:moveTo>
                    <a:pt x="0" y="28"/>
                  </a:moveTo>
                  <a:lnTo>
                    <a:pt x="16" y="61"/>
                  </a:lnTo>
                  <a:lnTo>
                    <a:pt x="9" y="155"/>
                  </a:lnTo>
                  <a:lnTo>
                    <a:pt x="46" y="155"/>
                  </a:lnTo>
                  <a:lnTo>
                    <a:pt x="37" y="61"/>
                  </a:lnTo>
                  <a:lnTo>
                    <a:pt x="53" y="28"/>
                  </a:lnTo>
                  <a:lnTo>
                    <a:pt x="26" y="0"/>
                  </a:lnTo>
                  <a:lnTo>
                    <a:pt x="0" y="28"/>
                  </a:lnTo>
                  <a:lnTo>
                    <a:pt x="0" y="28"/>
                  </a:lnTo>
                  <a:close/>
                </a:path>
              </a:pathLst>
            </a:custGeom>
            <a:solidFill>
              <a:srgbClr val="C4472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800"/>
            </a:p>
          </p:txBody>
        </p:sp>
        <p:sp>
          <p:nvSpPr>
            <p:cNvPr id="29" name="Freeform 210"/>
            <p:cNvSpPr/>
            <p:nvPr userDrawn="1"/>
          </p:nvSpPr>
          <p:spPr bwMode="auto">
            <a:xfrm>
              <a:off x="10544603" y="422974"/>
              <a:ext cx="49931" cy="93390"/>
            </a:xfrm>
            <a:custGeom>
              <a:avLst/>
              <a:gdLst>
                <a:gd name="T0" fmla="*/ 8 w 25"/>
                <a:gd name="T1" fmla="*/ 0 h 46"/>
                <a:gd name="T2" fmla="*/ 5 w 25"/>
                <a:gd name="T3" fmla="*/ 0 h 46"/>
                <a:gd name="T4" fmla="*/ 0 w 25"/>
                <a:gd name="T5" fmla="*/ 44 h 46"/>
                <a:gd name="T6" fmla="*/ 2 w 25"/>
                <a:gd name="T7" fmla="*/ 45 h 46"/>
                <a:gd name="T8" fmla="*/ 23 w 25"/>
                <a:gd name="T9" fmla="*/ 25 h 46"/>
                <a:gd name="T10" fmla="*/ 8 w 25"/>
                <a:gd name="T11" fmla="*/ 0 h 46"/>
              </a:gdLst>
              <a:ahLst/>
              <a:cxnLst>
                <a:cxn ang="0">
                  <a:pos x="T0" y="T1"/>
                </a:cxn>
                <a:cxn ang="0">
                  <a:pos x="T2" y="T3"/>
                </a:cxn>
                <a:cxn ang="0">
                  <a:pos x="T4" y="T5"/>
                </a:cxn>
                <a:cxn ang="0">
                  <a:pos x="T6" y="T7"/>
                </a:cxn>
                <a:cxn ang="0">
                  <a:pos x="T8" y="T9"/>
                </a:cxn>
                <a:cxn ang="0">
                  <a:pos x="T10" y="T11"/>
                </a:cxn>
              </a:cxnLst>
              <a:rect l="0" t="0" r="r" b="b"/>
              <a:pathLst>
                <a:path w="25" h="46">
                  <a:moveTo>
                    <a:pt x="8" y="0"/>
                  </a:moveTo>
                  <a:cubicBezTo>
                    <a:pt x="7" y="0"/>
                    <a:pt x="6" y="0"/>
                    <a:pt x="5" y="0"/>
                  </a:cubicBezTo>
                  <a:cubicBezTo>
                    <a:pt x="0" y="44"/>
                    <a:pt x="0" y="44"/>
                    <a:pt x="0" y="44"/>
                  </a:cubicBezTo>
                  <a:cubicBezTo>
                    <a:pt x="0" y="45"/>
                    <a:pt x="1" y="45"/>
                    <a:pt x="2" y="45"/>
                  </a:cubicBezTo>
                  <a:cubicBezTo>
                    <a:pt x="12" y="46"/>
                    <a:pt x="22" y="37"/>
                    <a:pt x="23" y="25"/>
                  </a:cubicBezTo>
                  <a:cubicBezTo>
                    <a:pt x="25" y="12"/>
                    <a:pt x="18" y="2"/>
                    <a:pt x="8" y="0"/>
                  </a:cubicBezTo>
                  <a:close/>
                </a:path>
              </a:pathLst>
            </a:custGeom>
            <a:solidFill>
              <a:srgbClr val="CCCCC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800"/>
            </a:p>
          </p:txBody>
        </p:sp>
        <p:sp>
          <p:nvSpPr>
            <p:cNvPr id="30" name="Freeform 211"/>
            <p:cNvSpPr/>
            <p:nvPr userDrawn="1"/>
          </p:nvSpPr>
          <p:spPr bwMode="auto">
            <a:xfrm>
              <a:off x="10505768" y="403556"/>
              <a:ext cx="54554" cy="124828"/>
            </a:xfrm>
            <a:custGeom>
              <a:avLst/>
              <a:gdLst>
                <a:gd name="T0" fmla="*/ 20 w 27"/>
                <a:gd name="T1" fmla="*/ 1 h 62"/>
                <a:gd name="T2" fmla="*/ 15 w 27"/>
                <a:gd name="T3" fmla="*/ 1 h 62"/>
                <a:gd name="T4" fmla="*/ 7 w 27"/>
                <a:gd name="T5" fmla="*/ 7 h 62"/>
                <a:gd name="T6" fmla="*/ 1 w 27"/>
                <a:gd name="T7" fmla="*/ 53 h 62"/>
                <a:gd name="T8" fmla="*/ 7 w 27"/>
                <a:gd name="T9" fmla="*/ 61 h 62"/>
                <a:gd name="T10" fmla="*/ 12 w 27"/>
                <a:gd name="T11" fmla="*/ 62 h 62"/>
                <a:gd name="T12" fmla="*/ 21 w 27"/>
                <a:gd name="T13" fmla="*/ 56 h 62"/>
                <a:gd name="T14" fmla="*/ 27 w 27"/>
                <a:gd name="T15" fmla="*/ 10 h 62"/>
                <a:gd name="T16" fmla="*/ 20 w 27"/>
                <a:gd name="T17" fmla="*/ 1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7" h="62">
                  <a:moveTo>
                    <a:pt x="20" y="1"/>
                  </a:moveTo>
                  <a:cubicBezTo>
                    <a:pt x="15" y="1"/>
                    <a:pt x="15" y="1"/>
                    <a:pt x="15" y="1"/>
                  </a:cubicBezTo>
                  <a:cubicBezTo>
                    <a:pt x="11" y="0"/>
                    <a:pt x="7" y="3"/>
                    <a:pt x="7" y="7"/>
                  </a:cubicBezTo>
                  <a:cubicBezTo>
                    <a:pt x="1" y="53"/>
                    <a:pt x="1" y="53"/>
                    <a:pt x="1" y="53"/>
                  </a:cubicBezTo>
                  <a:cubicBezTo>
                    <a:pt x="0" y="57"/>
                    <a:pt x="3" y="61"/>
                    <a:pt x="7" y="61"/>
                  </a:cubicBezTo>
                  <a:cubicBezTo>
                    <a:pt x="12" y="62"/>
                    <a:pt x="12" y="62"/>
                    <a:pt x="12" y="62"/>
                  </a:cubicBezTo>
                  <a:cubicBezTo>
                    <a:pt x="16" y="62"/>
                    <a:pt x="20" y="60"/>
                    <a:pt x="21" y="56"/>
                  </a:cubicBezTo>
                  <a:cubicBezTo>
                    <a:pt x="27" y="10"/>
                    <a:pt x="27" y="10"/>
                    <a:pt x="27" y="10"/>
                  </a:cubicBezTo>
                  <a:cubicBezTo>
                    <a:pt x="27" y="6"/>
                    <a:pt x="24" y="2"/>
                    <a:pt x="20" y="1"/>
                  </a:cubicBezTo>
                  <a:close/>
                </a:path>
              </a:pathLst>
            </a:custGeom>
            <a:solidFill>
              <a:srgbClr val="496F8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800"/>
            </a:p>
          </p:txBody>
        </p:sp>
        <p:sp>
          <p:nvSpPr>
            <p:cNvPr id="31" name="Freeform 212"/>
            <p:cNvSpPr/>
            <p:nvPr userDrawn="1"/>
          </p:nvSpPr>
          <p:spPr bwMode="auto">
            <a:xfrm>
              <a:off x="10271831" y="212153"/>
              <a:ext cx="312531" cy="247806"/>
            </a:xfrm>
            <a:custGeom>
              <a:avLst/>
              <a:gdLst>
                <a:gd name="T0" fmla="*/ 152 w 155"/>
                <a:gd name="T1" fmla="*/ 94 h 123"/>
                <a:gd name="T2" fmla="*/ 152 w 155"/>
                <a:gd name="T3" fmla="*/ 94 h 123"/>
                <a:gd name="T4" fmla="*/ 3 w 155"/>
                <a:gd name="T5" fmla="*/ 94 h 123"/>
                <a:gd name="T6" fmla="*/ 3 w 155"/>
                <a:gd name="T7" fmla="*/ 94 h 123"/>
                <a:gd name="T8" fmla="*/ 1 w 155"/>
                <a:gd name="T9" fmla="*/ 96 h 123"/>
                <a:gd name="T10" fmla="*/ 4 w 155"/>
                <a:gd name="T11" fmla="*/ 121 h 123"/>
                <a:gd name="T12" fmla="*/ 7 w 155"/>
                <a:gd name="T13" fmla="*/ 123 h 123"/>
                <a:gd name="T14" fmla="*/ 11 w 155"/>
                <a:gd name="T15" fmla="*/ 122 h 123"/>
                <a:gd name="T16" fmla="*/ 13 w 155"/>
                <a:gd name="T17" fmla="*/ 119 h 123"/>
                <a:gd name="T18" fmla="*/ 10 w 155"/>
                <a:gd name="T19" fmla="*/ 95 h 123"/>
                <a:gd name="T20" fmla="*/ 8 w 155"/>
                <a:gd name="T21" fmla="*/ 93 h 123"/>
                <a:gd name="T22" fmla="*/ 147 w 155"/>
                <a:gd name="T23" fmla="*/ 93 h 123"/>
                <a:gd name="T24" fmla="*/ 145 w 155"/>
                <a:gd name="T25" fmla="*/ 95 h 123"/>
                <a:gd name="T26" fmla="*/ 142 w 155"/>
                <a:gd name="T27" fmla="*/ 119 h 123"/>
                <a:gd name="T28" fmla="*/ 144 w 155"/>
                <a:gd name="T29" fmla="*/ 122 h 123"/>
                <a:gd name="T30" fmla="*/ 149 w 155"/>
                <a:gd name="T31" fmla="*/ 123 h 123"/>
                <a:gd name="T32" fmla="*/ 151 w 155"/>
                <a:gd name="T33" fmla="*/ 121 h 123"/>
                <a:gd name="T34" fmla="*/ 154 w 155"/>
                <a:gd name="T35" fmla="*/ 96 h 123"/>
                <a:gd name="T36" fmla="*/ 152 w 155"/>
                <a:gd name="T37" fmla="*/ 94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55" h="123">
                  <a:moveTo>
                    <a:pt x="152" y="94"/>
                  </a:moveTo>
                  <a:cubicBezTo>
                    <a:pt x="152" y="94"/>
                    <a:pt x="152" y="94"/>
                    <a:pt x="152" y="94"/>
                  </a:cubicBezTo>
                  <a:cubicBezTo>
                    <a:pt x="150" y="1"/>
                    <a:pt x="3" y="0"/>
                    <a:pt x="3" y="94"/>
                  </a:cubicBezTo>
                  <a:cubicBezTo>
                    <a:pt x="3" y="94"/>
                    <a:pt x="3" y="94"/>
                    <a:pt x="3" y="94"/>
                  </a:cubicBezTo>
                  <a:cubicBezTo>
                    <a:pt x="1" y="94"/>
                    <a:pt x="0" y="95"/>
                    <a:pt x="1" y="96"/>
                  </a:cubicBezTo>
                  <a:cubicBezTo>
                    <a:pt x="4" y="121"/>
                    <a:pt x="4" y="121"/>
                    <a:pt x="4" y="121"/>
                  </a:cubicBezTo>
                  <a:cubicBezTo>
                    <a:pt x="4" y="122"/>
                    <a:pt x="5" y="123"/>
                    <a:pt x="7" y="123"/>
                  </a:cubicBezTo>
                  <a:cubicBezTo>
                    <a:pt x="11" y="122"/>
                    <a:pt x="11" y="122"/>
                    <a:pt x="11" y="122"/>
                  </a:cubicBezTo>
                  <a:cubicBezTo>
                    <a:pt x="12" y="122"/>
                    <a:pt x="13" y="121"/>
                    <a:pt x="13" y="119"/>
                  </a:cubicBezTo>
                  <a:cubicBezTo>
                    <a:pt x="10" y="95"/>
                    <a:pt x="10" y="95"/>
                    <a:pt x="10" y="95"/>
                  </a:cubicBezTo>
                  <a:cubicBezTo>
                    <a:pt x="10" y="94"/>
                    <a:pt x="9" y="93"/>
                    <a:pt x="8" y="93"/>
                  </a:cubicBezTo>
                  <a:cubicBezTo>
                    <a:pt x="8" y="5"/>
                    <a:pt x="147" y="6"/>
                    <a:pt x="147" y="93"/>
                  </a:cubicBezTo>
                  <a:cubicBezTo>
                    <a:pt x="146" y="93"/>
                    <a:pt x="145" y="94"/>
                    <a:pt x="145" y="95"/>
                  </a:cubicBezTo>
                  <a:cubicBezTo>
                    <a:pt x="142" y="119"/>
                    <a:pt x="142" y="119"/>
                    <a:pt x="142" y="119"/>
                  </a:cubicBezTo>
                  <a:cubicBezTo>
                    <a:pt x="142" y="121"/>
                    <a:pt x="143" y="122"/>
                    <a:pt x="144" y="122"/>
                  </a:cubicBezTo>
                  <a:cubicBezTo>
                    <a:pt x="149" y="123"/>
                    <a:pt x="149" y="123"/>
                    <a:pt x="149" y="123"/>
                  </a:cubicBezTo>
                  <a:cubicBezTo>
                    <a:pt x="150" y="123"/>
                    <a:pt x="151" y="122"/>
                    <a:pt x="151" y="121"/>
                  </a:cubicBezTo>
                  <a:cubicBezTo>
                    <a:pt x="154" y="96"/>
                    <a:pt x="154" y="96"/>
                    <a:pt x="154" y="96"/>
                  </a:cubicBezTo>
                  <a:cubicBezTo>
                    <a:pt x="155" y="95"/>
                    <a:pt x="154" y="94"/>
                    <a:pt x="152" y="94"/>
                  </a:cubicBez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800"/>
            </a:p>
          </p:txBody>
        </p:sp>
        <p:sp>
          <p:nvSpPr>
            <p:cNvPr id="32" name="Freeform 213"/>
            <p:cNvSpPr/>
            <p:nvPr userDrawn="1"/>
          </p:nvSpPr>
          <p:spPr bwMode="auto">
            <a:xfrm>
              <a:off x="10264434" y="422974"/>
              <a:ext cx="49931" cy="93390"/>
            </a:xfrm>
            <a:custGeom>
              <a:avLst/>
              <a:gdLst>
                <a:gd name="T0" fmla="*/ 17 w 25"/>
                <a:gd name="T1" fmla="*/ 0 h 46"/>
                <a:gd name="T2" fmla="*/ 20 w 25"/>
                <a:gd name="T3" fmla="*/ 0 h 46"/>
                <a:gd name="T4" fmla="*/ 25 w 25"/>
                <a:gd name="T5" fmla="*/ 44 h 46"/>
                <a:gd name="T6" fmla="*/ 23 w 25"/>
                <a:gd name="T7" fmla="*/ 45 h 46"/>
                <a:gd name="T8" fmla="*/ 2 w 25"/>
                <a:gd name="T9" fmla="*/ 25 h 46"/>
                <a:gd name="T10" fmla="*/ 17 w 25"/>
                <a:gd name="T11" fmla="*/ 0 h 46"/>
              </a:gdLst>
              <a:ahLst/>
              <a:cxnLst>
                <a:cxn ang="0">
                  <a:pos x="T0" y="T1"/>
                </a:cxn>
                <a:cxn ang="0">
                  <a:pos x="T2" y="T3"/>
                </a:cxn>
                <a:cxn ang="0">
                  <a:pos x="T4" y="T5"/>
                </a:cxn>
                <a:cxn ang="0">
                  <a:pos x="T6" y="T7"/>
                </a:cxn>
                <a:cxn ang="0">
                  <a:pos x="T8" y="T9"/>
                </a:cxn>
                <a:cxn ang="0">
                  <a:pos x="T10" y="T11"/>
                </a:cxn>
              </a:cxnLst>
              <a:rect l="0" t="0" r="r" b="b"/>
              <a:pathLst>
                <a:path w="25" h="46">
                  <a:moveTo>
                    <a:pt x="17" y="0"/>
                  </a:moveTo>
                  <a:cubicBezTo>
                    <a:pt x="18" y="0"/>
                    <a:pt x="19" y="0"/>
                    <a:pt x="20" y="0"/>
                  </a:cubicBezTo>
                  <a:cubicBezTo>
                    <a:pt x="25" y="44"/>
                    <a:pt x="25" y="44"/>
                    <a:pt x="25" y="44"/>
                  </a:cubicBezTo>
                  <a:cubicBezTo>
                    <a:pt x="25" y="45"/>
                    <a:pt x="24" y="45"/>
                    <a:pt x="23" y="45"/>
                  </a:cubicBezTo>
                  <a:cubicBezTo>
                    <a:pt x="13" y="46"/>
                    <a:pt x="3" y="37"/>
                    <a:pt x="2" y="25"/>
                  </a:cubicBezTo>
                  <a:cubicBezTo>
                    <a:pt x="0" y="12"/>
                    <a:pt x="7" y="2"/>
                    <a:pt x="17" y="0"/>
                  </a:cubicBezTo>
                  <a:close/>
                </a:path>
              </a:pathLst>
            </a:custGeom>
            <a:solidFill>
              <a:srgbClr val="CCCCC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800"/>
            </a:p>
          </p:txBody>
        </p:sp>
        <p:sp>
          <p:nvSpPr>
            <p:cNvPr id="33" name="Freeform 214"/>
            <p:cNvSpPr/>
            <p:nvPr userDrawn="1"/>
          </p:nvSpPr>
          <p:spPr bwMode="auto">
            <a:xfrm>
              <a:off x="10298646" y="403556"/>
              <a:ext cx="54554" cy="124828"/>
            </a:xfrm>
            <a:custGeom>
              <a:avLst/>
              <a:gdLst>
                <a:gd name="T0" fmla="*/ 7 w 27"/>
                <a:gd name="T1" fmla="*/ 1 h 62"/>
                <a:gd name="T2" fmla="*/ 12 w 27"/>
                <a:gd name="T3" fmla="*/ 1 h 62"/>
                <a:gd name="T4" fmla="*/ 20 w 27"/>
                <a:gd name="T5" fmla="*/ 7 h 62"/>
                <a:gd name="T6" fmla="*/ 26 w 27"/>
                <a:gd name="T7" fmla="*/ 53 h 62"/>
                <a:gd name="T8" fmla="*/ 20 w 27"/>
                <a:gd name="T9" fmla="*/ 61 h 62"/>
                <a:gd name="T10" fmla="*/ 15 w 27"/>
                <a:gd name="T11" fmla="*/ 62 h 62"/>
                <a:gd name="T12" fmla="*/ 6 w 27"/>
                <a:gd name="T13" fmla="*/ 56 h 62"/>
                <a:gd name="T14" fmla="*/ 0 w 27"/>
                <a:gd name="T15" fmla="*/ 10 h 62"/>
                <a:gd name="T16" fmla="*/ 7 w 27"/>
                <a:gd name="T17" fmla="*/ 1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7" h="62">
                  <a:moveTo>
                    <a:pt x="7" y="1"/>
                  </a:moveTo>
                  <a:cubicBezTo>
                    <a:pt x="12" y="1"/>
                    <a:pt x="12" y="1"/>
                    <a:pt x="12" y="1"/>
                  </a:cubicBezTo>
                  <a:cubicBezTo>
                    <a:pt x="16" y="0"/>
                    <a:pt x="20" y="3"/>
                    <a:pt x="20" y="7"/>
                  </a:cubicBezTo>
                  <a:cubicBezTo>
                    <a:pt x="26" y="53"/>
                    <a:pt x="26" y="53"/>
                    <a:pt x="26" y="53"/>
                  </a:cubicBezTo>
                  <a:cubicBezTo>
                    <a:pt x="27" y="57"/>
                    <a:pt x="24" y="61"/>
                    <a:pt x="20" y="61"/>
                  </a:cubicBezTo>
                  <a:cubicBezTo>
                    <a:pt x="15" y="62"/>
                    <a:pt x="15" y="62"/>
                    <a:pt x="15" y="62"/>
                  </a:cubicBezTo>
                  <a:cubicBezTo>
                    <a:pt x="11" y="62"/>
                    <a:pt x="7" y="60"/>
                    <a:pt x="6" y="56"/>
                  </a:cubicBezTo>
                  <a:cubicBezTo>
                    <a:pt x="0" y="10"/>
                    <a:pt x="0" y="10"/>
                    <a:pt x="0" y="10"/>
                  </a:cubicBezTo>
                  <a:cubicBezTo>
                    <a:pt x="0" y="6"/>
                    <a:pt x="3" y="2"/>
                    <a:pt x="7" y="1"/>
                  </a:cubicBezTo>
                  <a:close/>
                </a:path>
              </a:pathLst>
            </a:custGeom>
            <a:solidFill>
              <a:srgbClr val="496F8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800"/>
            </a:p>
          </p:txBody>
        </p:sp>
        <p:sp>
          <p:nvSpPr>
            <p:cNvPr id="34" name="Freeform 215"/>
            <p:cNvSpPr/>
            <p:nvPr userDrawn="1"/>
          </p:nvSpPr>
          <p:spPr bwMode="auto">
            <a:xfrm>
              <a:off x="10266283" y="484000"/>
              <a:ext cx="162738" cy="80445"/>
            </a:xfrm>
            <a:custGeom>
              <a:avLst/>
              <a:gdLst>
                <a:gd name="T0" fmla="*/ 2 w 81"/>
                <a:gd name="T1" fmla="*/ 0 h 40"/>
                <a:gd name="T2" fmla="*/ 57 w 81"/>
                <a:gd name="T3" fmla="*/ 36 h 40"/>
                <a:gd name="T4" fmla="*/ 69 w 81"/>
                <a:gd name="T5" fmla="*/ 40 h 40"/>
                <a:gd name="T6" fmla="*/ 81 w 81"/>
                <a:gd name="T7" fmla="*/ 35 h 40"/>
                <a:gd name="T8" fmla="*/ 69 w 81"/>
                <a:gd name="T9" fmla="*/ 29 h 40"/>
                <a:gd name="T10" fmla="*/ 57 w 81"/>
                <a:gd name="T11" fmla="*/ 34 h 40"/>
                <a:gd name="T12" fmla="*/ 12 w 81"/>
                <a:gd name="T13" fmla="*/ 24 h 40"/>
                <a:gd name="T14" fmla="*/ 5 w 81"/>
                <a:gd name="T15" fmla="*/ 5 h 40"/>
                <a:gd name="T16" fmla="*/ 2 w 81"/>
                <a:gd name="T17" fmla="*/ 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1" h="40">
                  <a:moveTo>
                    <a:pt x="2" y="0"/>
                  </a:moveTo>
                  <a:cubicBezTo>
                    <a:pt x="0" y="34"/>
                    <a:pt x="31" y="37"/>
                    <a:pt x="57" y="36"/>
                  </a:cubicBezTo>
                  <a:cubicBezTo>
                    <a:pt x="59" y="39"/>
                    <a:pt x="64" y="40"/>
                    <a:pt x="69" y="40"/>
                  </a:cubicBezTo>
                  <a:cubicBezTo>
                    <a:pt x="76" y="40"/>
                    <a:pt x="81" y="38"/>
                    <a:pt x="81" y="35"/>
                  </a:cubicBezTo>
                  <a:cubicBezTo>
                    <a:pt x="81" y="31"/>
                    <a:pt x="76" y="29"/>
                    <a:pt x="69" y="29"/>
                  </a:cubicBezTo>
                  <a:cubicBezTo>
                    <a:pt x="63" y="29"/>
                    <a:pt x="58" y="31"/>
                    <a:pt x="57" y="34"/>
                  </a:cubicBezTo>
                  <a:cubicBezTo>
                    <a:pt x="41" y="34"/>
                    <a:pt x="21" y="33"/>
                    <a:pt x="12" y="24"/>
                  </a:cubicBezTo>
                  <a:cubicBezTo>
                    <a:pt x="7" y="19"/>
                    <a:pt x="5" y="12"/>
                    <a:pt x="5" y="5"/>
                  </a:cubicBezTo>
                  <a:cubicBezTo>
                    <a:pt x="4" y="4"/>
                    <a:pt x="3" y="2"/>
                    <a:pt x="2" y="0"/>
                  </a:cubicBez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800"/>
            </a:p>
          </p:txBody>
        </p:sp>
      </p:grpSp>
      <p:sp>
        <p:nvSpPr>
          <p:cNvPr id="39" name="椭圆 38"/>
          <p:cNvSpPr/>
          <p:nvPr userDrawn="1"/>
        </p:nvSpPr>
        <p:spPr>
          <a:xfrm>
            <a:off x="11015392" y="705943"/>
            <a:ext cx="168013" cy="167952"/>
          </a:xfrm>
          <a:prstGeom prst="ellipse">
            <a:avLst/>
          </a:prstGeom>
          <a:solidFill>
            <a:srgbClr val="2A6F8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grpSp>
        <p:nvGrpSpPr>
          <p:cNvPr id="41" name="组合 40"/>
          <p:cNvGrpSpPr/>
          <p:nvPr userDrawn="1"/>
        </p:nvGrpSpPr>
        <p:grpSpPr>
          <a:xfrm>
            <a:off x="11405032" y="193108"/>
            <a:ext cx="428753" cy="453809"/>
            <a:chOff x="6122988" y="1643062"/>
            <a:chExt cx="369888" cy="371476"/>
          </a:xfrm>
          <a:solidFill>
            <a:srgbClr val="3A98BC"/>
          </a:solidFill>
        </p:grpSpPr>
        <p:sp>
          <p:nvSpPr>
            <p:cNvPr id="42" name="Freeform 64"/>
            <p:cNvSpPr/>
            <p:nvPr/>
          </p:nvSpPr>
          <p:spPr bwMode="auto">
            <a:xfrm>
              <a:off x="6122988" y="1643062"/>
              <a:ext cx="369888" cy="371476"/>
            </a:xfrm>
            <a:custGeom>
              <a:avLst/>
              <a:gdLst>
                <a:gd name="T0" fmla="*/ 60 w 1018"/>
                <a:gd name="T1" fmla="*/ 2 h 1023"/>
                <a:gd name="T2" fmla="*/ 0 w 1018"/>
                <a:gd name="T3" fmla="*/ 60 h 1023"/>
                <a:gd name="T4" fmla="*/ 0 w 1018"/>
                <a:gd name="T5" fmla="*/ 137 h 1023"/>
                <a:gd name="T6" fmla="*/ 60 w 1018"/>
                <a:gd name="T7" fmla="*/ 198 h 1023"/>
                <a:gd name="T8" fmla="*/ 820 w 1018"/>
                <a:gd name="T9" fmla="*/ 963 h 1023"/>
                <a:gd name="T10" fmla="*/ 882 w 1018"/>
                <a:gd name="T11" fmla="*/ 1023 h 1023"/>
                <a:gd name="T12" fmla="*/ 958 w 1018"/>
                <a:gd name="T13" fmla="*/ 1023 h 1023"/>
                <a:gd name="T14" fmla="*/ 1016 w 1018"/>
                <a:gd name="T15" fmla="*/ 963 h 1023"/>
                <a:gd name="T16" fmla="*/ 60 w 1018"/>
                <a:gd name="T17" fmla="*/ 2 h 10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18" h="1023">
                  <a:moveTo>
                    <a:pt x="60" y="2"/>
                  </a:moveTo>
                  <a:cubicBezTo>
                    <a:pt x="27" y="0"/>
                    <a:pt x="0" y="27"/>
                    <a:pt x="0" y="60"/>
                  </a:cubicBezTo>
                  <a:cubicBezTo>
                    <a:pt x="0" y="137"/>
                    <a:pt x="0" y="137"/>
                    <a:pt x="0" y="137"/>
                  </a:cubicBezTo>
                  <a:cubicBezTo>
                    <a:pt x="0" y="170"/>
                    <a:pt x="27" y="196"/>
                    <a:pt x="60" y="198"/>
                  </a:cubicBezTo>
                  <a:cubicBezTo>
                    <a:pt x="466" y="228"/>
                    <a:pt x="791" y="555"/>
                    <a:pt x="820" y="963"/>
                  </a:cubicBezTo>
                  <a:cubicBezTo>
                    <a:pt x="822" y="996"/>
                    <a:pt x="849" y="1023"/>
                    <a:pt x="882" y="1023"/>
                  </a:cubicBezTo>
                  <a:cubicBezTo>
                    <a:pt x="958" y="1023"/>
                    <a:pt x="958" y="1023"/>
                    <a:pt x="958" y="1023"/>
                  </a:cubicBezTo>
                  <a:cubicBezTo>
                    <a:pt x="991" y="1023"/>
                    <a:pt x="1018" y="996"/>
                    <a:pt x="1016" y="963"/>
                  </a:cubicBezTo>
                  <a:cubicBezTo>
                    <a:pt x="986" y="447"/>
                    <a:pt x="574" y="32"/>
                    <a:pt x="60"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800"/>
            </a:p>
          </p:txBody>
        </p:sp>
        <p:sp>
          <p:nvSpPr>
            <p:cNvPr id="43" name="Oval 65"/>
            <p:cNvSpPr>
              <a:spLocks noChangeArrowheads="1"/>
            </p:cNvSpPr>
            <p:nvPr/>
          </p:nvSpPr>
          <p:spPr bwMode="auto">
            <a:xfrm>
              <a:off x="6122988" y="1916113"/>
              <a:ext cx="98425" cy="98425"/>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800"/>
            </a:p>
          </p:txBody>
        </p:sp>
        <p:sp>
          <p:nvSpPr>
            <p:cNvPr id="44" name="Freeform 66"/>
            <p:cNvSpPr/>
            <p:nvPr/>
          </p:nvSpPr>
          <p:spPr bwMode="auto">
            <a:xfrm>
              <a:off x="6122988" y="1770063"/>
              <a:ext cx="244475" cy="244475"/>
            </a:xfrm>
            <a:custGeom>
              <a:avLst/>
              <a:gdLst>
                <a:gd name="T0" fmla="*/ 60 w 672"/>
                <a:gd name="T1" fmla="*/ 3 h 675"/>
                <a:gd name="T2" fmla="*/ 0 w 672"/>
                <a:gd name="T3" fmla="*/ 61 h 675"/>
                <a:gd name="T4" fmla="*/ 0 w 672"/>
                <a:gd name="T5" fmla="*/ 137 h 675"/>
                <a:gd name="T6" fmla="*/ 60 w 672"/>
                <a:gd name="T7" fmla="*/ 200 h 675"/>
                <a:gd name="T8" fmla="*/ 336 w 672"/>
                <a:gd name="T9" fmla="*/ 337 h 675"/>
                <a:gd name="T10" fmla="*/ 472 w 672"/>
                <a:gd name="T11" fmla="*/ 616 h 675"/>
                <a:gd name="T12" fmla="*/ 536 w 672"/>
                <a:gd name="T13" fmla="*/ 675 h 675"/>
                <a:gd name="T14" fmla="*/ 612 w 672"/>
                <a:gd name="T15" fmla="*/ 675 h 675"/>
                <a:gd name="T16" fmla="*/ 669 w 672"/>
                <a:gd name="T17" fmla="*/ 616 h 675"/>
                <a:gd name="T18" fmla="*/ 60 w 672"/>
                <a:gd name="T19" fmla="*/ 3 h 6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72" h="675">
                  <a:moveTo>
                    <a:pt x="60" y="3"/>
                  </a:moveTo>
                  <a:cubicBezTo>
                    <a:pt x="27" y="0"/>
                    <a:pt x="0" y="28"/>
                    <a:pt x="0" y="61"/>
                  </a:cubicBezTo>
                  <a:cubicBezTo>
                    <a:pt x="0" y="137"/>
                    <a:pt x="0" y="137"/>
                    <a:pt x="0" y="137"/>
                  </a:cubicBezTo>
                  <a:cubicBezTo>
                    <a:pt x="0" y="170"/>
                    <a:pt x="27" y="196"/>
                    <a:pt x="60" y="200"/>
                  </a:cubicBezTo>
                  <a:cubicBezTo>
                    <a:pt x="164" y="213"/>
                    <a:pt x="261" y="261"/>
                    <a:pt x="336" y="337"/>
                  </a:cubicBezTo>
                  <a:cubicBezTo>
                    <a:pt x="412" y="413"/>
                    <a:pt x="459" y="510"/>
                    <a:pt x="472" y="616"/>
                  </a:cubicBezTo>
                  <a:cubicBezTo>
                    <a:pt x="476" y="649"/>
                    <a:pt x="503" y="675"/>
                    <a:pt x="536" y="675"/>
                  </a:cubicBezTo>
                  <a:cubicBezTo>
                    <a:pt x="612" y="675"/>
                    <a:pt x="612" y="675"/>
                    <a:pt x="612" y="675"/>
                  </a:cubicBezTo>
                  <a:cubicBezTo>
                    <a:pt x="645" y="675"/>
                    <a:pt x="672" y="649"/>
                    <a:pt x="669" y="616"/>
                  </a:cubicBezTo>
                  <a:cubicBezTo>
                    <a:pt x="641" y="291"/>
                    <a:pt x="383" y="32"/>
                    <a:pt x="60"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800"/>
            </a:p>
          </p:txBody>
        </p:sp>
      </p:grpSp>
    </p:spTree>
    <p:extLst>
      <p:ext uri="{BB962C8B-B14F-4D97-AF65-F5344CB8AC3E}">
        <p14:creationId xmlns:p14="http://schemas.microsoft.com/office/powerpoint/2010/main" val="79376700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Lst>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xStyles>
    <p:titleStyle>
      <a:lvl1pPr algn="l" defTabSz="913582" rtl="0" eaLnBrk="1" latinLnBrk="0" hangingPunct="1">
        <a:lnSpc>
          <a:spcPct val="90000"/>
        </a:lnSpc>
        <a:spcBef>
          <a:spcPct val="0"/>
        </a:spcBef>
        <a:buNone/>
        <a:defRPr sz="2400" kern="1200">
          <a:solidFill>
            <a:schemeClr val="tx1"/>
          </a:solidFill>
          <a:latin typeface="+mj-lt"/>
          <a:ea typeface="+mj-ea"/>
          <a:cs typeface="+mj-cs"/>
        </a:defRPr>
      </a:lvl1pPr>
    </p:titleStyle>
    <p:bodyStyle>
      <a:lvl1pPr marL="0" indent="536468" algn="l" defTabSz="913582" rtl="0" eaLnBrk="1" latinLnBrk="0" hangingPunct="1">
        <a:lnSpc>
          <a:spcPct val="130000"/>
        </a:lnSpc>
        <a:spcBef>
          <a:spcPts val="0"/>
        </a:spcBef>
        <a:buFont typeface="Arial" panose="020B0604020202020204" pitchFamily="34" charset="0"/>
        <a:buNone/>
        <a:defRPr sz="2000" kern="1200">
          <a:solidFill>
            <a:schemeClr val="tx1"/>
          </a:solidFill>
          <a:latin typeface="+mn-lt"/>
          <a:ea typeface="+mn-ea"/>
          <a:cs typeface="+mn-cs"/>
        </a:defRPr>
      </a:lvl1pPr>
      <a:lvl2pPr marL="685663" indent="-228554" algn="l" defTabSz="913582"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771" indent="-228554" algn="l" defTabSz="913582"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599880" indent="-228554" algn="l" defTabSz="91358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6354" indent="-228554" algn="l" defTabSz="91358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3462" indent="-228554" algn="l" defTabSz="91358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0571" indent="-228554" algn="l" defTabSz="91358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7679" indent="-228554" algn="l" defTabSz="91358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4788" indent="-228554" algn="l" defTabSz="91358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3582" rtl="0" eaLnBrk="1" latinLnBrk="0" hangingPunct="1">
        <a:defRPr sz="1800" kern="1200">
          <a:solidFill>
            <a:schemeClr val="tx1"/>
          </a:solidFill>
          <a:latin typeface="+mn-lt"/>
          <a:ea typeface="+mn-ea"/>
          <a:cs typeface="+mn-cs"/>
        </a:defRPr>
      </a:lvl1pPr>
      <a:lvl2pPr marL="457109" algn="l" defTabSz="913582" rtl="0" eaLnBrk="1" latinLnBrk="0" hangingPunct="1">
        <a:defRPr sz="1800" kern="1200">
          <a:solidFill>
            <a:schemeClr val="tx1"/>
          </a:solidFill>
          <a:latin typeface="+mn-lt"/>
          <a:ea typeface="+mn-ea"/>
          <a:cs typeface="+mn-cs"/>
        </a:defRPr>
      </a:lvl2pPr>
      <a:lvl3pPr marL="914217" algn="l" defTabSz="913582" rtl="0" eaLnBrk="1" latinLnBrk="0" hangingPunct="1">
        <a:defRPr sz="1800" kern="1200">
          <a:solidFill>
            <a:schemeClr val="tx1"/>
          </a:solidFill>
          <a:latin typeface="+mn-lt"/>
          <a:ea typeface="+mn-ea"/>
          <a:cs typeface="+mn-cs"/>
        </a:defRPr>
      </a:lvl3pPr>
      <a:lvl4pPr marL="1371326" algn="l" defTabSz="913582" rtl="0" eaLnBrk="1" latinLnBrk="0" hangingPunct="1">
        <a:defRPr sz="1800" kern="1200">
          <a:solidFill>
            <a:schemeClr val="tx1"/>
          </a:solidFill>
          <a:latin typeface="+mn-lt"/>
          <a:ea typeface="+mn-ea"/>
          <a:cs typeface="+mn-cs"/>
        </a:defRPr>
      </a:lvl4pPr>
      <a:lvl5pPr marL="1827799" algn="l" defTabSz="913582" rtl="0" eaLnBrk="1" latinLnBrk="0" hangingPunct="1">
        <a:defRPr sz="1800" kern="1200">
          <a:solidFill>
            <a:schemeClr val="tx1"/>
          </a:solidFill>
          <a:latin typeface="+mn-lt"/>
          <a:ea typeface="+mn-ea"/>
          <a:cs typeface="+mn-cs"/>
        </a:defRPr>
      </a:lvl5pPr>
      <a:lvl6pPr marL="2284908" algn="l" defTabSz="913582" rtl="0" eaLnBrk="1" latinLnBrk="0" hangingPunct="1">
        <a:defRPr sz="1800" kern="1200">
          <a:solidFill>
            <a:schemeClr val="tx1"/>
          </a:solidFill>
          <a:latin typeface="+mn-lt"/>
          <a:ea typeface="+mn-ea"/>
          <a:cs typeface="+mn-cs"/>
        </a:defRPr>
      </a:lvl6pPr>
      <a:lvl7pPr marL="2742016" algn="l" defTabSz="913582" rtl="0" eaLnBrk="1" latinLnBrk="0" hangingPunct="1">
        <a:defRPr sz="1800" kern="1200">
          <a:solidFill>
            <a:schemeClr val="tx1"/>
          </a:solidFill>
          <a:latin typeface="+mn-lt"/>
          <a:ea typeface="+mn-ea"/>
          <a:cs typeface="+mn-cs"/>
        </a:defRPr>
      </a:lvl7pPr>
      <a:lvl8pPr marL="3199125" algn="l" defTabSz="913582" rtl="0" eaLnBrk="1" latinLnBrk="0" hangingPunct="1">
        <a:defRPr sz="1800" kern="1200">
          <a:solidFill>
            <a:schemeClr val="tx1"/>
          </a:solidFill>
          <a:latin typeface="+mn-lt"/>
          <a:ea typeface="+mn-ea"/>
          <a:cs typeface="+mn-cs"/>
        </a:defRPr>
      </a:lvl8pPr>
      <a:lvl9pPr marL="3656234" algn="l" defTabSz="913582"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40" name="矩形 39"/>
          <p:cNvSpPr/>
          <p:nvPr userDrawn="1"/>
        </p:nvSpPr>
        <p:spPr>
          <a:xfrm>
            <a:off x="1" y="1"/>
            <a:ext cx="12192000" cy="977569"/>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41" name="矩形 40"/>
          <p:cNvSpPr/>
          <p:nvPr userDrawn="1"/>
        </p:nvSpPr>
        <p:spPr>
          <a:xfrm>
            <a:off x="1" y="870559"/>
            <a:ext cx="12192000" cy="4571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1027" name="Text Placeholder 2"/>
          <p:cNvSpPr>
            <a:spLocks noGrp="1"/>
          </p:cNvSpPr>
          <p:nvPr>
            <p:ph type="body" idx="1"/>
          </p:nvPr>
        </p:nvSpPr>
        <p:spPr bwMode="auto">
          <a:xfrm>
            <a:off x="583885" y="1181686"/>
            <a:ext cx="11016660" cy="5261317"/>
          </a:xfrm>
          <a:prstGeom prst="rect">
            <a:avLst/>
          </a:prstGeom>
          <a:noFill/>
          <a:ln w="9525">
            <a:noFill/>
            <a:miter lim="800000"/>
          </a:ln>
        </p:spPr>
        <p:txBody>
          <a:bodyPr vert="horz" wrap="square" lIns="91440" tIns="45720" rIns="91440" bIns="45720" numCol="1" anchor="t" anchorCtr="0" compatLnSpc="1"/>
          <a:lstStyle/>
          <a:p>
            <a:pPr lvl="0"/>
            <a:r>
              <a:rPr lang="en-US" altLang="zh-CN" dirty="0"/>
              <a:t>Click to edit Master text styles</a:t>
            </a:r>
          </a:p>
          <a:p>
            <a:pPr lvl="1"/>
            <a:r>
              <a:rPr lang="en-US" altLang="zh-CN" dirty="0"/>
              <a:t>Second level</a:t>
            </a:r>
          </a:p>
          <a:p>
            <a:pPr lvl="2"/>
            <a:r>
              <a:rPr lang="en-US" altLang="zh-CN" dirty="0"/>
              <a:t>Third level</a:t>
            </a:r>
          </a:p>
          <a:p>
            <a:pPr lvl="3"/>
            <a:r>
              <a:rPr lang="en-US" altLang="zh-CN" dirty="0"/>
              <a:t>Fourth level</a:t>
            </a:r>
          </a:p>
          <a:p>
            <a:pPr lvl="4"/>
            <a:r>
              <a:rPr lang="en-US" altLang="zh-CN" dirty="0"/>
              <a:t>Fifth level</a:t>
            </a:r>
          </a:p>
        </p:txBody>
      </p:sp>
      <p:sp>
        <p:nvSpPr>
          <p:cNvPr id="5" name="GS Doctop Placeholder" hidden="1"/>
          <p:cNvSpPr txBox="1"/>
          <p:nvPr/>
        </p:nvSpPr>
        <p:spPr>
          <a:xfrm>
            <a:off x="728135" y="0"/>
            <a:ext cx="7535333" cy="215444"/>
          </a:xfrm>
          <a:prstGeom prst="rect">
            <a:avLst/>
          </a:prstGeom>
          <a:noFill/>
        </p:spPr>
        <p:txBody>
          <a:bodyPr vert="horz" rtlCol="0">
            <a:spAutoFit/>
          </a:bodyPr>
          <a:lstStyle/>
          <a:p>
            <a:pPr fontAlgn="base">
              <a:spcBef>
                <a:spcPct val="0"/>
              </a:spcBef>
              <a:spcAft>
                <a:spcPct val="0"/>
              </a:spcAft>
            </a:pPr>
            <a:r>
              <a:rPr lang="en-US" sz="800" dirty="0">
                <a:solidFill>
                  <a:prstClr val="black"/>
                </a:solidFill>
                <a:latin typeface="Arial" panose="020B0604020202020204"/>
                <a:cs typeface="Arial" panose="020B0604020202020204" pitchFamily="34" charset="0"/>
              </a:rPr>
              <a:t>DJHK\</a:t>
            </a:r>
            <a:r>
              <a:rPr lang="en-US" sz="800" dirty="0" err="1">
                <a:solidFill>
                  <a:prstClr val="black"/>
                </a:solidFill>
                <a:latin typeface="Arial" panose="020B0604020202020204"/>
                <a:cs typeface="Arial" panose="020B0604020202020204" pitchFamily="34" charset="0"/>
              </a:rPr>
              <a:t>Ananlyst</a:t>
            </a:r>
            <a:r>
              <a:rPr lang="en-US" sz="800" dirty="0">
                <a:solidFill>
                  <a:prstClr val="black"/>
                </a:solidFill>
                <a:latin typeface="Arial" panose="020B0604020202020204"/>
                <a:cs typeface="Arial" panose="020B0604020202020204" pitchFamily="34" charset="0"/>
              </a:rPr>
              <a:t> Presentation\Final </a:t>
            </a:r>
            <a:r>
              <a:rPr lang="en-US" sz="800" dirty="0" err="1">
                <a:solidFill>
                  <a:prstClr val="black"/>
                </a:solidFill>
                <a:latin typeface="Arial" panose="020B0604020202020204"/>
                <a:cs typeface="Arial" panose="020B0604020202020204" pitchFamily="34" charset="0"/>
              </a:rPr>
              <a:t>Revised_May</a:t>
            </a:r>
            <a:r>
              <a:rPr lang="en-US" sz="800" dirty="0">
                <a:solidFill>
                  <a:prstClr val="black"/>
                </a:solidFill>
                <a:latin typeface="Arial" panose="020B0604020202020204"/>
                <a:cs typeface="Arial" panose="020B0604020202020204" pitchFamily="34" charset="0"/>
              </a:rPr>
              <a:t> 30\Project Surging </a:t>
            </a:r>
            <a:r>
              <a:rPr lang="en-US" sz="800" dirty="0" err="1">
                <a:solidFill>
                  <a:prstClr val="black"/>
                </a:solidFill>
                <a:latin typeface="Arial" panose="020B0604020202020204"/>
                <a:cs typeface="Arial" panose="020B0604020202020204" pitchFamily="34" charset="0"/>
              </a:rPr>
              <a:t>Cloud_Analyst</a:t>
            </a:r>
            <a:r>
              <a:rPr lang="en-US" sz="800" dirty="0">
                <a:solidFill>
                  <a:prstClr val="black"/>
                </a:solidFill>
                <a:latin typeface="Arial" panose="020B0604020202020204"/>
                <a:cs typeface="Arial" panose="020B0604020202020204" pitchFamily="34" charset="0"/>
              </a:rPr>
              <a:t> </a:t>
            </a:r>
            <a:r>
              <a:rPr lang="en-US" sz="800" dirty="0" err="1">
                <a:solidFill>
                  <a:prstClr val="black"/>
                </a:solidFill>
                <a:latin typeface="Arial" panose="020B0604020202020204"/>
                <a:cs typeface="Arial" panose="020B0604020202020204" pitchFamily="34" charset="0"/>
              </a:rPr>
              <a:t>Presentation_Consolidated</a:t>
            </a:r>
            <a:r>
              <a:rPr lang="en-US" sz="800" dirty="0">
                <a:solidFill>
                  <a:prstClr val="black"/>
                </a:solidFill>
                <a:latin typeface="Arial" panose="020B0604020202020204"/>
                <a:cs typeface="Arial" panose="020B0604020202020204" pitchFamily="34" charset="0"/>
              </a:rPr>
              <a:t> Version_20120530_vF_En.pptx</a:t>
            </a:r>
          </a:p>
        </p:txBody>
      </p:sp>
      <p:cxnSp>
        <p:nvCxnSpPr>
          <p:cNvPr id="3" name="直接连接符 2"/>
          <p:cNvCxnSpPr/>
          <p:nvPr userDrawn="1"/>
        </p:nvCxnSpPr>
        <p:spPr>
          <a:xfrm>
            <a:off x="1" y="952500"/>
            <a:ext cx="12192000" cy="0"/>
          </a:xfrm>
          <a:prstGeom prst="line">
            <a:avLst/>
          </a:prstGeom>
          <a:ln w="28575" cmpd="sng">
            <a:solidFill>
              <a:schemeClr val="accent1">
                <a:shade val="50000"/>
              </a:schemeClr>
            </a:solidFill>
            <a:prstDash val="solid"/>
          </a:ln>
        </p:spPr>
        <p:style>
          <a:lnRef idx="1">
            <a:schemeClr val="accent1"/>
          </a:lnRef>
          <a:fillRef idx="0">
            <a:schemeClr val="accent1"/>
          </a:fillRef>
          <a:effectRef idx="0">
            <a:schemeClr val="accent1"/>
          </a:effectRef>
          <a:fontRef idx="minor">
            <a:schemeClr val="tx1"/>
          </a:fontRef>
        </p:style>
      </p:cxnSp>
      <p:sp>
        <p:nvSpPr>
          <p:cNvPr id="6" name="标题占位符 5"/>
          <p:cNvSpPr>
            <a:spLocks noGrp="1"/>
          </p:cNvSpPr>
          <p:nvPr>
            <p:ph type="title"/>
          </p:nvPr>
        </p:nvSpPr>
        <p:spPr>
          <a:xfrm>
            <a:off x="2576259" y="466907"/>
            <a:ext cx="7812341" cy="446962"/>
          </a:xfrm>
          <a:prstGeom prst="rect">
            <a:avLst/>
          </a:prstGeom>
        </p:spPr>
        <p:txBody>
          <a:bodyPr vert="horz" lIns="91440" tIns="45720" rIns="91440" bIns="45720" rtlCol="0" anchor="ctr">
            <a:normAutofit/>
          </a:bodyPr>
          <a:lstStyle/>
          <a:p>
            <a:r>
              <a:rPr lang="zh-CN" altLang="en-US" dirty="0"/>
              <a:t>单击此处编辑母版标题样式</a:t>
            </a:r>
          </a:p>
        </p:txBody>
      </p:sp>
    </p:spTree>
    <p:extLst>
      <p:ext uri="{BB962C8B-B14F-4D97-AF65-F5344CB8AC3E}">
        <p14:creationId xmlns:p14="http://schemas.microsoft.com/office/powerpoint/2010/main" val="132105148"/>
      </p:ext>
    </p:extLst>
  </p:cSld>
  <p:clrMap bg1="lt1" tx1="dk1" bg2="lt2" tx2="dk2" accent1="accent1" accent2="accent2" accent3="accent3" accent4="accent4" accent5="accent5" accent6="accent6" hlink="hlink" folHlink="folHlink"/>
  <p:sldLayoutIdLst>
    <p:sldLayoutId id="2147483670" r:id="rId1"/>
    <p:sldLayoutId id="2147483671" r:id="rId2"/>
    <p:sldLayoutId id="2147483672" r:id="rId3"/>
    <p:sldLayoutId id="2147483673" r:id="rId4"/>
    <p:sldLayoutId id="2147483674" r:id="rId5"/>
    <p:sldLayoutId id="2147483675" r:id="rId6"/>
    <p:sldLayoutId id="2147483676" r:id="rId7"/>
  </p:sldLayoutIdLst>
  <p:hf hdr="0" dt="0"/>
  <p:txStyles>
    <p:titleStyle>
      <a:lvl1pPr algn="l" rtl="0" eaLnBrk="0" fontAlgn="base" hangingPunct="0">
        <a:lnSpc>
          <a:spcPct val="90000"/>
        </a:lnSpc>
        <a:spcBef>
          <a:spcPct val="0"/>
        </a:spcBef>
        <a:spcAft>
          <a:spcPct val="0"/>
        </a:spcAft>
        <a:defRPr sz="2400" b="0" kern="1200">
          <a:solidFill>
            <a:schemeClr val="bg1"/>
          </a:solidFill>
          <a:latin typeface="+mj-ea"/>
          <a:ea typeface="+mj-ea"/>
          <a:cs typeface="+mj-cs"/>
        </a:defRPr>
      </a:lvl1pPr>
      <a:lvl2pPr algn="l" rtl="0" eaLnBrk="0" fontAlgn="base" hangingPunct="0">
        <a:lnSpc>
          <a:spcPct val="85000"/>
        </a:lnSpc>
        <a:spcBef>
          <a:spcPct val="0"/>
        </a:spcBef>
        <a:spcAft>
          <a:spcPct val="0"/>
        </a:spcAft>
        <a:defRPr sz="1900" b="1">
          <a:solidFill>
            <a:schemeClr val="bg1"/>
          </a:solidFill>
          <a:latin typeface="Arial" panose="020B0604020202020204" pitchFamily="34" charset="0"/>
          <a:ea typeface="宋体" panose="02010600030101010101" pitchFamily="2" charset="-122"/>
          <a:cs typeface="Arial" panose="020B0604020202020204" pitchFamily="34" charset="0"/>
        </a:defRPr>
      </a:lvl2pPr>
      <a:lvl3pPr algn="l" rtl="0" eaLnBrk="0" fontAlgn="base" hangingPunct="0">
        <a:lnSpc>
          <a:spcPct val="85000"/>
        </a:lnSpc>
        <a:spcBef>
          <a:spcPct val="0"/>
        </a:spcBef>
        <a:spcAft>
          <a:spcPct val="0"/>
        </a:spcAft>
        <a:defRPr sz="1900" b="1">
          <a:solidFill>
            <a:schemeClr val="bg1"/>
          </a:solidFill>
          <a:latin typeface="Arial" panose="020B0604020202020204" pitchFamily="34" charset="0"/>
          <a:ea typeface="宋体" panose="02010600030101010101" pitchFamily="2" charset="-122"/>
          <a:cs typeface="Arial" panose="020B0604020202020204" pitchFamily="34" charset="0"/>
        </a:defRPr>
      </a:lvl3pPr>
      <a:lvl4pPr algn="l" rtl="0" eaLnBrk="0" fontAlgn="base" hangingPunct="0">
        <a:lnSpc>
          <a:spcPct val="85000"/>
        </a:lnSpc>
        <a:spcBef>
          <a:spcPct val="0"/>
        </a:spcBef>
        <a:spcAft>
          <a:spcPct val="0"/>
        </a:spcAft>
        <a:defRPr sz="1900" b="1">
          <a:solidFill>
            <a:schemeClr val="bg1"/>
          </a:solidFill>
          <a:latin typeface="Arial" panose="020B0604020202020204" pitchFamily="34" charset="0"/>
          <a:ea typeface="宋体" panose="02010600030101010101" pitchFamily="2" charset="-122"/>
          <a:cs typeface="Arial" panose="020B0604020202020204" pitchFamily="34" charset="0"/>
        </a:defRPr>
      </a:lvl4pPr>
      <a:lvl5pPr algn="l" rtl="0" eaLnBrk="0" fontAlgn="base" hangingPunct="0">
        <a:lnSpc>
          <a:spcPct val="85000"/>
        </a:lnSpc>
        <a:spcBef>
          <a:spcPct val="0"/>
        </a:spcBef>
        <a:spcAft>
          <a:spcPct val="0"/>
        </a:spcAft>
        <a:defRPr sz="1900" b="1">
          <a:solidFill>
            <a:schemeClr val="bg1"/>
          </a:solidFill>
          <a:latin typeface="Arial" panose="020B0604020202020204" pitchFamily="34" charset="0"/>
          <a:ea typeface="宋体" panose="02010600030101010101" pitchFamily="2" charset="-122"/>
          <a:cs typeface="Arial" panose="020B0604020202020204" pitchFamily="34" charset="0"/>
        </a:defRPr>
      </a:lvl5pPr>
      <a:lvl6pPr marL="457063" algn="ctr" rtl="0" fontAlgn="base">
        <a:spcBef>
          <a:spcPct val="0"/>
        </a:spcBef>
        <a:spcAft>
          <a:spcPct val="0"/>
        </a:spcAft>
        <a:defRPr sz="4399">
          <a:solidFill>
            <a:schemeClr val="tx1"/>
          </a:solidFill>
          <a:latin typeface="Calibri" panose="020F0502020204030204" pitchFamily="34" charset="0"/>
        </a:defRPr>
      </a:lvl6pPr>
      <a:lvl7pPr marL="914126" algn="ctr" rtl="0" fontAlgn="base">
        <a:spcBef>
          <a:spcPct val="0"/>
        </a:spcBef>
        <a:spcAft>
          <a:spcPct val="0"/>
        </a:spcAft>
        <a:defRPr sz="4399">
          <a:solidFill>
            <a:schemeClr val="tx1"/>
          </a:solidFill>
          <a:latin typeface="Calibri" panose="020F0502020204030204" pitchFamily="34" charset="0"/>
        </a:defRPr>
      </a:lvl7pPr>
      <a:lvl8pPr marL="1371189" algn="ctr" rtl="0" fontAlgn="base">
        <a:spcBef>
          <a:spcPct val="0"/>
        </a:spcBef>
        <a:spcAft>
          <a:spcPct val="0"/>
        </a:spcAft>
        <a:defRPr sz="4399">
          <a:solidFill>
            <a:schemeClr val="tx1"/>
          </a:solidFill>
          <a:latin typeface="Calibri" panose="020F0502020204030204" pitchFamily="34" charset="0"/>
        </a:defRPr>
      </a:lvl8pPr>
      <a:lvl9pPr marL="1828251" algn="ctr" rtl="0" fontAlgn="base">
        <a:spcBef>
          <a:spcPct val="0"/>
        </a:spcBef>
        <a:spcAft>
          <a:spcPct val="0"/>
        </a:spcAft>
        <a:defRPr sz="4399">
          <a:solidFill>
            <a:schemeClr val="tx1"/>
          </a:solidFill>
          <a:latin typeface="Calibri" panose="020F0502020204030204" pitchFamily="34" charset="0"/>
        </a:defRPr>
      </a:lvl9pPr>
    </p:titleStyle>
    <p:bodyStyle>
      <a:lvl1pPr marL="342797" indent="-342797" algn="l" rtl="0" eaLnBrk="0" fontAlgn="base" hangingPunct="0">
        <a:lnSpc>
          <a:spcPct val="130000"/>
        </a:lnSpc>
        <a:spcBef>
          <a:spcPct val="20000"/>
        </a:spcBef>
        <a:spcAft>
          <a:spcPct val="0"/>
        </a:spcAft>
        <a:buSzPct val="80000"/>
        <a:buFont typeface="Wingdings" panose="05000000000000000000" pitchFamily="2" charset="2"/>
        <a:buChar char="l"/>
        <a:defRPr sz="2000" kern="1200">
          <a:solidFill>
            <a:schemeClr val="tx1"/>
          </a:solidFill>
          <a:latin typeface="+mn-ea"/>
          <a:ea typeface="+mn-ea"/>
          <a:cs typeface="+mn-cs"/>
        </a:defRPr>
      </a:lvl1pPr>
      <a:lvl2pPr marL="742727" indent="-285664" algn="l" rtl="0" eaLnBrk="0" fontAlgn="base" hangingPunct="0">
        <a:lnSpc>
          <a:spcPct val="130000"/>
        </a:lnSpc>
        <a:spcBef>
          <a:spcPct val="20000"/>
        </a:spcBef>
        <a:spcAft>
          <a:spcPct val="0"/>
        </a:spcAft>
        <a:buFont typeface="Arial" panose="020B0604020202020204" pitchFamily="34" charset="0"/>
        <a:buChar char="–"/>
        <a:defRPr sz="2000" kern="1200">
          <a:solidFill>
            <a:schemeClr val="tx1"/>
          </a:solidFill>
          <a:latin typeface="+mn-ea"/>
          <a:ea typeface="+mn-ea"/>
          <a:cs typeface="+mn-cs"/>
        </a:defRPr>
      </a:lvl2pPr>
      <a:lvl3pPr marL="1142657" indent="-228531" algn="l" rtl="0" eaLnBrk="0" fontAlgn="base" hangingPunct="0">
        <a:lnSpc>
          <a:spcPct val="130000"/>
        </a:lnSpc>
        <a:spcBef>
          <a:spcPct val="20000"/>
        </a:spcBef>
        <a:spcAft>
          <a:spcPct val="0"/>
        </a:spcAft>
        <a:buFont typeface="Arial" panose="020B0604020202020204" pitchFamily="34" charset="0"/>
        <a:buChar char="•"/>
        <a:defRPr sz="2000" kern="1200">
          <a:solidFill>
            <a:schemeClr val="tx1"/>
          </a:solidFill>
          <a:latin typeface="+mn-ea"/>
          <a:ea typeface="+mn-ea"/>
          <a:cs typeface="+mn-cs"/>
        </a:defRPr>
      </a:lvl3pPr>
      <a:lvl4pPr marL="1599720" indent="-228531" algn="l" rtl="0" eaLnBrk="0" fontAlgn="base" hangingPunct="0">
        <a:lnSpc>
          <a:spcPct val="130000"/>
        </a:lnSpc>
        <a:spcBef>
          <a:spcPct val="20000"/>
        </a:spcBef>
        <a:spcAft>
          <a:spcPct val="0"/>
        </a:spcAft>
        <a:buFont typeface="Arial" panose="020B0604020202020204" pitchFamily="34" charset="0"/>
        <a:buChar char="–"/>
        <a:defRPr sz="2000" kern="1200">
          <a:solidFill>
            <a:schemeClr val="tx1"/>
          </a:solidFill>
          <a:latin typeface="+mn-ea"/>
          <a:ea typeface="+mn-ea"/>
          <a:cs typeface="+mn-cs"/>
        </a:defRPr>
      </a:lvl4pPr>
      <a:lvl5pPr marL="2056783" indent="-228531" algn="l" rtl="0" eaLnBrk="0" fontAlgn="base" hangingPunct="0">
        <a:lnSpc>
          <a:spcPct val="130000"/>
        </a:lnSpc>
        <a:spcBef>
          <a:spcPct val="20000"/>
        </a:spcBef>
        <a:spcAft>
          <a:spcPct val="0"/>
        </a:spcAft>
        <a:buFont typeface="Arial" panose="020B0604020202020204" pitchFamily="34" charset="0"/>
        <a:buChar char="»"/>
        <a:defRPr sz="2000" kern="1200">
          <a:solidFill>
            <a:schemeClr val="tx1"/>
          </a:solidFill>
          <a:latin typeface="+mn-ea"/>
          <a:ea typeface="+mn-ea"/>
          <a:cs typeface="+mn-cs"/>
        </a:defRPr>
      </a:lvl5pPr>
      <a:lvl6pPr marL="2513846" indent="-228531" algn="l" defTabSz="914126"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0909" indent="-228531" algn="l" defTabSz="914126"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7971" indent="-228531" algn="l" defTabSz="914126"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5034" indent="-228531" algn="l" defTabSz="914126"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126" rtl="0" eaLnBrk="1" latinLnBrk="0" hangingPunct="1">
        <a:defRPr sz="1800" kern="1200">
          <a:solidFill>
            <a:schemeClr val="tx1"/>
          </a:solidFill>
          <a:latin typeface="+mn-lt"/>
          <a:ea typeface="+mn-ea"/>
          <a:cs typeface="+mn-cs"/>
        </a:defRPr>
      </a:lvl1pPr>
      <a:lvl2pPr marL="457063" algn="l" defTabSz="914126" rtl="0" eaLnBrk="1" latinLnBrk="0" hangingPunct="1">
        <a:defRPr sz="1800" kern="1200">
          <a:solidFill>
            <a:schemeClr val="tx1"/>
          </a:solidFill>
          <a:latin typeface="+mn-lt"/>
          <a:ea typeface="+mn-ea"/>
          <a:cs typeface="+mn-cs"/>
        </a:defRPr>
      </a:lvl2pPr>
      <a:lvl3pPr marL="914126" algn="l" defTabSz="914126" rtl="0" eaLnBrk="1" latinLnBrk="0" hangingPunct="1">
        <a:defRPr sz="1800" kern="1200">
          <a:solidFill>
            <a:schemeClr val="tx1"/>
          </a:solidFill>
          <a:latin typeface="+mn-lt"/>
          <a:ea typeface="+mn-ea"/>
          <a:cs typeface="+mn-cs"/>
        </a:defRPr>
      </a:lvl3pPr>
      <a:lvl4pPr marL="1371189" algn="l" defTabSz="914126" rtl="0" eaLnBrk="1" latinLnBrk="0" hangingPunct="1">
        <a:defRPr sz="1800" kern="1200">
          <a:solidFill>
            <a:schemeClr val="tx1"/>
          </a:solidFill>
          <a:latin typeface="+mn-lt"/>
          <a:ea typeface="+mn-ea"/>
          <a:cs typeface="+mn-cs"/>
        </a:defRPr>
      </a:lvl4pPr>
      <a:lvl5pPr marL="1828251" algn="l" defTabSz="914126" rtl="0" eaLnBrk="1" latinLnBrk="0" hangingPunct="1">
        <a:defRPr sz="1800" kern="1200">
          <a:solidFill>
            <a:schemeClr val="tx1"/>
          </a:solidFill>
          <a:latin typeface="+mn-lt"/>
          <a:ea typeface="+mn-ea"/>
          <a:cs typeface="+mn-cs"/>
        </a:defRPr>
      </a:lvl5pPr>
      <a:lvl6pPr marL="2285314" algn="l" defTabSz="914126" rtl="0" eaLnBrk="1" latinLnBrk="0" hangingPunct="1">
        <a:defRPr sz="1800" kern="1200">
          <a:solidFill>
            <a:schemeClr val="tx1"/>
          </a:solidFill>
          <a:latin typeface="+mn-lt"/>
          <a:ea typeface="+mn-ea"/>
          <a:cs typeface="+mn-cs"/>
        </a:defRPr>
      </a:lvl6pPr>
      <a:lvl7pPr marL="2742377" algn="l" defTabSz="914126" rtl="0" eaLnBrk="1" latinLnBrk="0" hangingPunct="1">
        <a:defRPr sz="1800" kern="1200">
          <a:solidFill>
            <a:schemeClr val="tx1"/>
          </a:solidFill>
          <a:latin typeface="+mn-lt"/>
          <a:ea typeface="+mn-ea"/>
          <a:cs typeface="+mn-cs"/>
        </a:defRPr>
      </a:lvl7pPr>
      <a:lvl8pPr marL="3199440" algn="l" defTabSz="914126" rtl="0" eaLnBrk="1" latinLnBrk="0" hangingPunct="1">
        <a:defRPr sz="1800" kern="1200">
          <a:solidFill>
            <a:schemeClr val="tx1"/>
          </a:solidFill>
          <a:latin typeface="+mn-lt"/>
          <a:ea typeface="+mn-ea"/>
          <a:cs typeface="+mn-cs"/>
        </a:defRPr>
      </a:lvl8pPr>
      <a:lvl9pPr marL="3656503" algn="l" defTabSz="914126"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1.png"/><Relationship Id="rId7" Type="http://schemas.openxmlformats.org/officeDocument/2006/relationships/image" Target="../media/image5.png"/><Relationship Id="rId12" Type="http://schemas.openxmlformats.org/officeDocument/2006/relationships/image" Target="../media/image10.png"/><Relationship Id="rId2" Type="http://schemas.openxmlformats.org/officeDocument/2006/relationships/slideLayout" Target="../slideLayouts/slideLayout1.xml"/><Relationship Id="rId1" Type="http://schemas.openxmlformats.org/officeDocument/2006/relationships/tags" Target="../tags/tag1.xml"/><Relationship Id="rId6" Type="http://schemas.openxmlformats.org/officeDocument/2006/relationships/image" Target="../media/image4.png"/><Relationship Id="rId11" Type="http://schemas.openxmlformats.org/officeDocument/2006/relationships/image" Target="../media/image9.png"/><Relationship Id="rId5" Type="http://schemas.openxmlformats.org/officeDocument/2006/relationships/image" Target="../media/image3.png"/><Relationship Id="rId10" Type="http://schemas.openxmlformats.org/officeDocument/2006/relationships/image" Target="../media/image8.png"/><Relationship Id="rId4" Type="http://schemas.openxmlformats.org/officeDocument/2006/relationships/image" Target="../media/image2.png"/><Relationship Id="rId9" Type="http://schemas.openxmlformats.org/officeDocument/2006/relationships/image" Target="../media/image7.png"/></Relationships>
</file>

<file path=ppt/slides/_rels/slide10.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8" Type="http://schemas.openxmlformats.org/officeDocument/2006/relationships/notesSlide" Target="../notesSlides/notesSlide4.xml"/><Relationship Id="rId13" Type="http://schemas.openxmlformats.org/officeDocument/2006/relationships/image" Target="../media/image14.png"/><Relationship Id="rId3" Type="http://schemas.openxmlformats.org/officeDocument/2006/relationships/tags" Target="../tags/tag10.xml"/><Relationship Id="rId7" Type="http://schemas.openxmlformats.org/officeDocument/2006/relationships/slideLayout" Target="../slideLayouts/slideLayout1.xml"/><Relationship Id="rId12" Type="http://schemas.openxmlformats.org/officeDocument/2006/relationships/image" Target="../media/image13.jpeg"/><Relationship Id="rId2" Type="http://schemas.openxmlformats.org/officeDocument/2006/relationships/tags" Target="../tags/tag9.xml"/><Relationship Id="rId1" Type="http://schemas.openxmlformats.org/officeDocument/2006/relationships/tags" Target="../tags/tag8.xml"/><Relationship Id="rId6" Type="http://schemas.openxmlformats.org/officeDocument/2006/relationships/tags" Target="../tags/tag13.xml"/><Relationship Id="rId11" Type="http://schemas.openxmlformats.org/officeDocument/2006/relationships/image" Target="../media/image12.jpeg"/><Relationship Id="rId5" Type="http://schemas.openxmlformats.org/officeDocument/2006/relationships/tags" Target="../tags/tag12.xml"/><Relationship Id="rId10" Type="http://schemas.openxmlformats.org/officeDocument/2006/relationships/image" Target="../media/image11.png"/><Relationship Id="rId4" Type="http://schemas.openxmlformats.org/officeDocument/2006/relationships/tags" Target="../tags/tag11.xml"/><Relationship Id="rId9" Type="http://schemas.openxmlformats.org/officeDocument/2006/relationships/slide" Target="slide2.xml"/></Relationships>
</file>

<file path=ppt/slides/_rels/slide2.xml.rels><?xml version="1.0" encoding="UTF-8" standalone="yes"?>
<Relationships xmlns="http://schemas.openxmlformats.org/package/2006/relationships"><Relationship Id="rId8" Type="http://schemas.openxmlformats.org/officeDocument/2006/relationships/notesSlide" Target="../notesSlides/notesSlide1.xml"/><Relationship Id="rId13" Type="http://schemas.openxmlformats.org/officeDocument/2006/relationships/image" Target="../media/image14.png"/><Relationship Id="rId3" Type="http://schemas.openxmlformats.org/officeDocument/2006/relationships/tags" Target="../tags/tag4.xml"/><Relationship Id="rId7" Type="http://schemas.openxmlformats.org/officeDocument/2006/relationships/slideLayout" Target="../slideLayouts/slideLayout1.xml"/><Relationship Id="rId12" Type="http://schemas.openxmlformats.org/officeDocument/2006/relationships/image" Target="../media/image13.jpeg"/><Relationship Id="rId2" Type="http://schemas.openxmlformats.org/officeDocument/2006/relationships/tags" Target="../tags/tag3.xml"/><Relationship Id="rId1" Type="http://schemas.openxmlformats.org/officeDocument/2006/relationships/tags" Target="../tags/tag2.xml"/><Relationship Id="rId6" Type="http://schemas.openxmlformats.org/officeDocument/2006/relationships/tags" Target="../tags/tag7.xml"/><Relationship Id="rId11" Type="http://schemas.openxmlformats.org/officeDocument/2006/relationships/image" Target="../media/image12.jpeg"/><Relationship Id="rId5" Type="http://schemas.openxmlformats.org/officeDocument/2006/relationships/tags" Target="../tags/tag6.xml"/><Relationship Id="rId10" Type="http://schemas.openxmlformats.org/officeDocument/2006/relationships/image" Target="../media/image11.png"/><Relationship Id="rId4" Type="http://schemas.openxmlformats.org/officeDocument/2006/relationships/tags" Target="../tags/tag5.xml"/><Relationship Id="rId9" Type="http://schemas.openxmlformats.org/officeDocument/2006/relationships/slide" Target="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8.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8.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8.xml"/></Relationships>
</file>

<file path=ppt/slides/_rels/slide40.xml.rels><?xml version="1.0" encoding="UTF-8" standalone="yes"?>
<Relationships xmlns="http://schemas.openxmlformats.org/package/2006/relationships"><Relationship Id="rId8" Type="http://schemas.openxmlformats.org/officeDocument/2006/relationships/notesSlide" Target="../notesSlides/notesSlide7.xml"/><Relationship Id="rId13" Type="http://schemas.openxmlformats.org/officeDocument/2006/relationships/image" Target="../media/image14.png"/><Relationship Id="rId3" Type="http://schemas.openxmlformats.org/officeDocument/2006/relationships/tags" Target="../tags/tag16.xml"/><Relationship Id="rId7" Type="http://schemas.openxmlformats.org/officeDocument/2006/relationships/slideLayout" Target="../slideLayouts/slideLayout1.xml"/><Relationship Id="rId12" Type="http://schemas.openxmlformats.org/officeDocument/2006/relationships/image" Target="../media/image13.jpeg"/><Relationship Id="rId2" Type="http://schemas.openxmlformats.org/officeDocument/2006/relationships/tags" Target="../tags/tag15.xml"/><Relationship Id="rId1" Type="http://schemas.openxmlformats.org/officeDocument/2006/relationships/tags" Target="../tags/tag14.xml"/><Relationship Id="rId6" Type="http://schemas.openxmlformats.org/officeDocument/2006/relationships/tags" Target="../tags/tag19.xml"/><Relationship Id="rId11" Type="http://schemas.openxmlformats.org/officeDocument/2006/relationships/image" Target="../media/image12.jpeg"/><Relationship Id="rId5" Type="http://schemas.openxmlformats.org/officeDocument/2006/relationships/tags" Target="../tags/tag18.xml"/><Relationship Id="rId10" Type="http://schemas.openxmlformats.org/officeDocument/2006/relationships/image" Target="../media/image11.png"/><Relationship Id="rId4" Type="http://schemas.openxmlformats.org/officeDocument/2006/relationships/tags" Target="../tags/tag17.xml"/><Relationship Id="rId9" Type="http://schemas.openxmlformats.org/officeDocument/2006/relationships/slide" Target="slide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8.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8.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3.xml"/><Relationship Id="rId1" Type="http://schemas.openxmlformats.org/officeDocument/2006/relationships/slideLayout" Target="../slideLayouts/slideLayout13.xml"/><Relationship Id="rId5" Type="http://schemas.openxmlformats.org/officeDocument/2006/relationships/image" Target="../media/image17.png"/><Relationship Id="rId4" Type="http://schemas.openxmlformats.org/officeDocument/2006/relationships/image" Target="../media/image16.png"/></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矩形 9"/>
          <p:cNvSpPr/>
          <p:nvPr/>
        </p:nvSpPr>
        <p:spPr>
          <a:xfrm>
            <a:off x="4085" y="1059"/>
            <a:ext cx="191216" cy="568280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21871" tIns="60935" rIns="121871" bIns="60935" rtlCol="0" anchor="ctr"/>
          <a:lstStyle/>
          <a:p>
            <a:pPr algn="ctr" defTabSz="608843"/>
            <a:endParaRPr lang="zh-CN" altLang="en-US" sz="2400">
              <a:solidFill>
                <a:prstClr val="white"/>
              </a:solidFill>
              <a:latin typeface="Times New Roman"/>
              <a:ea typeface="微软雅黑"/>
            </a:endParaRPr>
          </a:p>
        </p:txBody>
      </p:sp>
      <p:sp>
        <p:nvSpPr>
          <p:cNvPr id="11" name="矩形 10"/>
          <p:cNvSpPr/>
          <p:nvPr/>
        </p:nvSpPr>
        <p:spPr>
          <a:xfrm>
            <a:off x="11996702" y="3189122"/>
            <a:ext cx="178545" cy="36559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21871" tIns="60935" rIns="121871" bIns="60935" rtlCol="0" anchor="ctr"/>
          <a:lstStyle/>
          <a:p>
            <a:pPr algn="ctr" defTabSz="608843"/>
            <a:endParaRPr lang="zh-CN" altLang="en-US" sz="2400">
              <a:solidFill>
                <a:prstClr val="white"/>
              </a:solidFill>
              <a:latin typeface="Times New Roman"/>
              <a:ea typeface="微软雅黑"/>
            </a:endParaRPr>
          </a:p>
        </p:txBody>
      </p:sp>
      <p:sp>
        <p:nvSpPr>
          <p:cNvPr id="22" name="矩形 21">
            <a:extLst>
              <a:ext uri="{FF2B5EF4-FFF2-40B4-BE49-F238E27FC236}">
                <a16:creationId xmlns:a16="http://schemas.microsoft.com/office/drawing/2014/main" id="{5F219882-70E3-42A2-A2EA-422F9244B05A}"/>
              </a:ext>
            </a:extLst>
          </p:cNvPr>
          <p:cNvSpPr/>
          <p:nvPr/>
        </p:nvSpPr>
        <p:spPr>
          <a:xfrm>
            <a:off x="195301" y="3745227"/>
            <a:ext cx="11788048" cy="1946337"/>
          </a:xfrm>
          <a:prstGeom prst="rect">
            <a:avLst/>
          </a:prstGeom>
          <a:solidFill>
            <a:srgbClr val="3A98B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08843"/>
            <a:endParaRPr lang="zh-CN" altLang="en-US" sz="2400" b="1" dirty="0">
              <a:solidFill>
                <a:prstClr val="white"/>
              </a:solidFill>
              <a:latin typeface="微软雅黑" panose="020B0503020204020204" pitchFamily="34" charset="-122"/>
              <a:ea typeface="微软雅黑" panose="020B0503020204020204" pitchFamily="34" charset="-122"/>
            </a:endParaRPr>
          </a:p>
        </p:txBody>
      </p:sp>
      <p:sp>
        <p:nvSpPr>
          <p:cNvPr id="23" name="椭圆 22">
            <a:extLst>
              <a:ext uri="{FF2B5EF4-FFF2-40B4-BE49-F238E27FC236}">
                <a16:creationId xmlns:a16="http://schemas.microsoft.com/office/drawing/2014/main" id="{CC0ADE32-F78E-4E3F-A071-BFB2B22620F1}"/>
              </a:ext>
            </a:extLst>
          </p:cNvPr>
          <p:cNvSpPr/>
          <p:nvPr/>
        </p:nvSpPr>
        <p:spPr>
          <a:xfrm>
            <a:off x="968869" y="3406089"/>
            <a:ext cx="2994818" cy="2727819"/>
          </a:xfrm>
          <a:prstGeom prst="ellipse">
            <a:avLst/>
          </a:prstGeom>
          <a:solidFill>
            <a:srgbClr val="3A98BC"/>
          </a:solidFill>
          <a:ln>
            <a:noFill/>
          </a:ln>
          <a:effectLst>
            <a:innerShdw blurRad="63500" dist="50800" dir="54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08843"/>
            <a:endParaRPr lang="zh-CN" altLang="en-US" sz="2400" b="1">
              <a:solidFill>
                <a:prstClr val="white"/>
              </a:solidFill>
              <a:latin typeface="微软雅黑" panose="020B0503020204020204" pitchFamily="34" charset="-122"/>
              <a:ea typeface="微软雅黑" panose="020B0503020204020204" pitchFamily="34" charset="-122"/>
            </a:endParaRPr>
          </a:p>
        </p:txBody>
      </p:sp>
      <p:sp>
        <p:nvSpPr>
          <p:cNvPr id="24" name="矩形 23">
            <a:extLst>
              <a:ext uri="{FF2B5EF4-FFF2-40B4-BE49-F238E27FC236}">
                <a16:creationId xmlns:a16="http://schemas.microsoft.com/office/drawing/2014/main" id="{81753A65-E903-4355-A5C1-798603ED51EF}"/>
              </a:ext>
            </a:extLst>
          </p:cNvPr>
          <p:cNvSpPr/>
          <p:nvPr/>
        </p:nvSpPr>
        <p:spPr>
          <a:xfrm>
            <a:off x="1600814" y="5047862"/>
            <a:ext cx="1786584" cy="640582"/>
          </a:xfrm>
          <a:prstGeom prst="rect">
            <a:avLst/>
          </a:prstGeom>
          <a:solidFill>
            <a:srgbClr val="3A98B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08843"/>
            <a:endParaRPr lang="zh-CN" altLang="en-US" sz="2400">
              <a:solidFill>
                <a:prstClr val="white"/>
              </a:solidFill>
              <a:latin typeface="Times New Roman"/>
              <a:ea typeface="微软雅黑"/>
            </a:endParaRPr>
          </a:p>
        </p:txBody>
      </p:sp>
      <p:sp>
        <p:nvSpPr>
          <p:cNvPr id="25" name="标题 7">
            <a:extLst>
              <a:ext uri="{FF2B5EF4-FFF2-40B4-BE49-F238E27FC236}">
                <a16:creationId xmlns:a16="http://schemas.microsoft.com/office/drawing/2014/main" id="{74E06D2E-BF8F-4D97-BC6D-63BD414378DC}"/>
              </a:ext>
            </a:extLst>
          </p:cNvPr>
          <p:cNvSpPr txBox="1"/>
          <p:nvPr/>
        </p:nvSpPr>
        <p:spPr>
          <a:xfrm>
            <a:off x="1913667" y="5035553"/>
            <a:ext cx="1498619" cy="647922"/>
          </a:xfrm>
          <a:prstGeom prst="rect">
            <a:avLst/>
          </a:prstGeom>
        </p:spPr>
        <p:txBody>
          <a:bodyPr vert="horz" lIns="0" tIns="45709" rIns="91419" bIns="45709" rtlCol="0" anchor="b">
            <a:noAutofit/>
          </a:bodyPr>
          <a:lstStyle>
            <a:lvl1pPr algn="l" defTabSz="914400" rtl="0" eaLnBrk="1" latinLnBrk="0" hangingPunct="1">
              <a:lnSpc>
                <a:spcPct val="90000"/>
              </a:lnSpc>
              <a:spcBef>
                <a:spcPct val="0"/>
              </a:spcBef>
              <a:buNone/>
              <a:defRPr lang="zh-CN" sz="6600" b="1" kern="1200" baseline="0">
                <a:solidFill>
                  <a:schemeClr val="tx1"/>
                </a:solidFill>
                <a:effectLst>
                  <a:outerShdw blurRad="50800" dist="25400" dir="2700000" algn="br" rotWithShape="0">
                    <a:schemeClr val="bg2">
                      <a:lumMod val="50000"/>
                      <a:alpha val="50000"/>
                    </a:schemeClr>
                  </a:outerShdw>
                </a:effectLst>
                <a:latin typeface="微软雅黑" panose="020B0503020204020204" pitchFamily="34" charset="-122"/>
                <a:ea typeface="微软雅黑" panose="020B0503020204020204" pitchFamily="34" charset="-122"/>
                <a:cs typeface="+mj-cs"/>
              </a:defRPr>
            </a:lvl1pPr>
            <a:lvl2pPr eaLnBrk="1" latinLnBrk="0" hangingPunct="1">
              <a:defRPr lang="zh-CN">
                <a:solidFill>
                  <a:schemeClr val="tx2"/>
                </a:solidFill>
              </a:defRPr>
            </a:lvl2pPr>
            <a:lvl3pPr eaLnBrk="1" latinLnBrk="0" hangingPunct="1">
              <a:defRPr lang="zh-CN">
                <a:solidFill>
                  <a:schemeClr val="tx2"/>
                </a:solidFill>
              </a:defRPr>
            </a:lvl3pPr>
            <a:lvl4pPr eaLnBrk="1" latinLnBrk="0" hangingPunct="1">
              <a:defRPr lang="zh-CN">
                <a:solidFill>
                  <a:schemeClr val="tx2"/>
                </a:solidFill>
              </a:defRPr>
            </a:lvl4pPr>
            <a:lvl5pPr eaLnBrk="1" latinLnBrk="0" hangingPunct="1">
              <a:defRPr lang="zh-CN">
                <a:solidFill>
                  <a:schemeClr val="tx2"/>
                </a:solidFill>
              </a:defRPr>
            </a:lvl5pPr>
            <a:lvl6pPr eaLnBrk="1" latinLnBrk="0" hangingPunct="1">
              <a:defRPr lang="zh-CN">
                <a:solidFill>
                  <a:schemeClr val="tx2"/>
                </a:solidFill>
              </a:defRPr>
            </a:lvl6pPr>
            <a:lvl7pPr eaLnBrk="1" latinLnBrk="0" hangingPunct="1">
              <a:defRPr lang="zh-CN">
                <a:solidFill>
                  <a:schemeClr val="tx2"/>
                </a:solidFill>
              </a:defRPr>
            </a:lvl7pPr>
            <a:lvl8pPr eaLnBrk="1" latinLnBrk="0" hangingPunct="1">
              <a:defRPr lang="zh-CN">
                <a:solidFill>
                  <a:schemeClr val="tx2"/>
                </a:solidFill>
              </a:defRPr>
            </a:lvl8pPr>
            <a:lvl9pPr eaLnBrk="1" latinLnBrk="0" hangingPunct="1">
              <a:defRPr lang="zh-CN">
                <a:solidFill>
                  <a:schemeClr val="tx2"/>
                </a:solidFill>
              </a:defRPr>
            </a:lvl9pPr>
          </a:lstStyle>
          <a:p>
            <a:pPr defTabSz="914217">
              <a:lnSpc>
                <a:spcPct val="150000"/>
              </a:lnSpc>
            </a:pPr>
            <a:r>
              <a:rPr lang="zh-CN" altLang="en-US" sz="3199" dirty="0">
                <a:solidFill>
                  <a:prstClr val="white">
                    <a:lumMod val="85000"/>
                    <a:lumOff val="15000"/>
                  </a:prstClr>
                </a:solidFill>
                <a:effectLst>
                  <a:outerShdw blurRad="50800" dist="25400" dir="2700000" algn="br" rotWithShape="0">
                    <a:srgbClr val="E7E6E6">
                      <a:lumMod val="50000"/>
                      <a:alpha val="50000"/>
                    </a:srgbClr>
                  </a:outerShdw>
                </a:effectLst>
                <a:latin typeface="Constantia" panose="02030602050306030303" pitchFamily="18" charset="0"/>
                <a:sym typeface="+mn-ea"/>
              </a:rPr>
              <a:t>模块一</a:t>
            </a:r>
          </a:p>
        </p:txBody>
      </p:sp>
      <p:sp>
        <p:nvSpPr>
          <p:cNvPr id="26" name="矩形 25">
            <a:extLst>
              <a:ext uri="{FF2B5EF4-FFF2-40B4-BE49-F238E27FC236}">
                <a16:creationId xmlns:a16="http://schemas.microsoft.com/office/drawing/2014/main" id="{B85CE08F-4351-48A9-B406-897DEA921183}"/>
              </a:ext>
            </a:extLst>
          </p:cNvPr>
          <p:cNvSpPr/>
          <p:nvPr/>
        </p:nvSpPr>
        <p:spPr>
          <a:xfrm>
            <a:off x="4617202" y="4294704"/>
            <a:ext cx="6605929" cy="645011"/>
          </a:xfrm>
          <a:prstGeom prst="rect">
            <a:avLst/>
          </a:prstGeom>
        </p:spPr>
        <p:txBody>
          <a:bodyPr wrap="square">
            <a:spAutoFit/>
          </a:bodyPr>
          <a:lstStyle/>
          <a:p>
            <a:pPr defTabSz="608843"/>
            <a:r>
              <a:rPr lang="zh-CN" altLang="en-US" sz="3599" b="1" dirty="0">
                <a:solidFill>
                  <a:prstClr val="white">
                    <a:lumMod val="85000"/>
                    <a:lumOff val="15000"/>
                  </a:prstClr>
                </a:solidFill>
                <a:latin typeface="Constantia" panose="02030602050306030303" pitchFamily="18" charset="0"/>
                <a:ea typeface="微软雅黑" panose="020B0503020204020204" pitchFamily="34" charset="-122"/>
              </a:rPr>
              <a:t>新媒体营销入门篇</a:t>
            </a:r>
          </a:p>
        </p:txBody>
      </p:sp>
      <p:sp>
        <p:nvSpPr>
          <p:cNvPr id="27" name="矩形 26">
            <a:extLst>
              <a:ext uri="{FF2B5EF4-FFF2-40B4-BE49-F238E27FC236}">
                <a16:creationId xmlns:a16="http://schemas.microsoft.com/office/drawing/2014/main" id="{6CDE6C89-69B6-4C8F-A210-227658A0CC77}"/>
              </a:ext>
            </a:extLst>
          </p:cNvPr>
          <p:cNvSpPr/>
          <p:nvPr/>
        </p:nvSpPr>
        <p:spPr>
          <a:xfrm>
            <a:off x="4646692" y="5057981"/>
            <a:ext cx="7515202" cy="398688"/>
          </a:xfrm>
          <a:prstGeom prst="rect">
            <a:avLst/>
          </a:prstGeom>
        </p:spPr>
        <p:txBody>
          <a:bodyPr wrap="square">
            <a:spAutoFit/>
          </a:bodyPr>
          <a:lstStyle/>
          <a:p>
            <a:pPr defTabSz="608843"/>
            <a:r>
              <a:rPr lang="zh-CN" altLang="en-US" sz="2000" dirty="0">
                <a:solidFill>
                  <a:prstClr val="white">
                    <a:lumMod val="85000"/>
                    <a:lumOff val="15000"/>
                  </a:prstClr>
                </a:solidFill>
                <a:latin typeface="Constantia" panose="02030602050306030303" pitchFamily="18" charset="0"/>
                <a:ea typeface="微软雅黑" panose="020B0503020204020204" pitchFamily="34" charset="-122"/>
              </a:rPr>
              <a:t>新媒体营销</a:t>
            </a:r>
          </a:p>
        </p:txBody>
      </p:sp>
      <p:cxnSp>
        <p:nvCxnSpPr>
          <p:cNvPr id="28" name="直接连接符 27">
            <a:extLst>
              <a:ext uri="{FF2B5EF4-FFF2-40B4-BE49-F238E27FC236}">
                <a16:creationId xmlns:a16="http://schemas.microsoft.com/office/drawing/2014/main" id="{3C6EDCED-4627-4CEF-9E21-3C21E678F6DB}"/>
              </a:ext>
            </a:extLst>
          </p:cNvPr>
          <p:cNvCxnSpPr/>
          <p:nvPr/>
        </p:nvCxnSpPr>
        <p:spPr>
          <a:xfrm>
            <a:off x="4646691" y="4984690"/>
            <a:ext cx="6856593" cy="0"/>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pic>
        <p:nvPicPr>
          <p:cNvPr id="29" name="图片 28">
            <a:extLst>
              <a:ext uri="{FF2B5EF4-FFF2-40B4-BE49-F238E27FC236}">
                <a16:creationId xmlns:a16="http://schemas.microsoft.com/office/drawing/2014/main" id="{E0C67B9E-25C6-4125-86CD-B6E9F81196CA}"/>
              </a:ext>
            </a:extLst>
          </p:cNvPr>
          <p:cNvPicPr>
            <a:picLocks noChangeAspect="1"/>
          </p:cNvPicPr>
          <p:nvPr/>
        </p:nvPicPr>
        <p:blipFill>
          <a:blip r:embed="rId3"/>
          <a:stretch>
            <a:fillRect/>
          </a:stretch>
        </p:blipFill>
        <p:spPr>
          <a:xfrm>
            <a:off x="1717578" y="3887840"/>
            <a:ext cx="1587767" cy="1080520"/>
          </a:xfrm>
          <a:prstGeom prst="rect">
            <a:avLst/>
          </a:prstGeom>
        </p:spPr>
      </p:pic>
      <p:sp>
        <p:nvSpPr>
          <p:cNvPr id="30" name="未知 45">
            <a:extLst>
              <a:ext uri="{FF2B5EF4-FFF2-40B4-BE49-F238E27FC236}">
                <a16:creationId xmlns:a16="http://schemas.microsoft.com/office/drawing/2014/main" id="{A27BB8E3-03DA-46DA-AEA8-A80830C1AEC6}"/>
              </a:ext>
            </a:extLst>
          </p:cNvPr>
          <p:cNvSpPr/>
          <p:nvPr>
            <p:custDataLst>
              <p:tags r:id="rId1"/>
            </p:custDataLst>
          </p:nvPr>
        </p:nvSpPr>
        <p:spPr>
          <a:xfrm>
            <a:off x="1720116" y="3887839"/>
            <a:ext cx="1587767" cy="1080520"/>
          </a:xfrm>
          <a:prstGeom prst="rect">
            <a:avLst/>
          </a:prstGeom>
          <a:solidFill>
            <a:srgbClr val="47AEF7">
              <a:alpha val="50000"/>
            </a:srgbClr>
          </a:solidFill>
        </p:spPr>
      </p:sp>
      <p:pic>
        <p:nvPicPr>
          <p:cNvPr id="32" name="图片 31">
            <a:extLst>
              <a:ext uri="{FF2B5EF4-FFF2-40B4-BE49-F238E27FC236}">
                <a16:creationId xmlns:a16="http://schemas.microsoft.com/office/drawing/2014/main" id="{451550DC-9E2C-427D-BB9A-760A7F076B73}"/>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rot="723210">
            <a:off x="7643386" y="747113"/>
            <a:ext cx="1202527" cy="1202527"/>
          </a:xfrm>
          <a:prstGeom prst="rect">
            <a:avLst/>
          </a:prstGeom>
        </p:spPr>
      </p:pic>
      <p:pic>
        <p:nvPicPr>
          <p:cNvPr id="33" name="图片 32">
            <a:extLst>
              <a:ext uri="{FF2B5EF4-FFF2-40B4-BE49-F238E27FC236}">
                <a16:creationId xmlns:a16="http://schemas.microsoft.com/office/drawing/2014/main" id="{91466F95-7B50-40FE-9B2E-D309DCC86909}"/>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rot="746303">
            <a:off x="6468939" y="1291942"/>
            <a:ext cx="1189015" cy="1189015"/>
          </a:xfrm>
          <a:prstGeom prst="rect">
            <a:avLst/>
          </a:prstGeom>
        </p:spPr>
      </p:pic>
      <p:pic>
        <p:nvPicPr>
          <p:cNvPr id="34" name="图片 33">
            <a:extLst>
              <a:ext uri="{FF2B5EF4-FFF2-40B4-BE49-F238E27FC236}">
                <a16:creationId xmlns:a16="http://schemas.microsoft.com/office/drawing/2014/main" id="{A1CE742D-9F7F-4068-819E-2D8010983EA1}"/>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rot="21254464">
            <a:off x="9649609" y="1095933"/>
            <a:ext cx="893850" cy="893850"/>
          </a:xfrm>
          <a:prstGeom prst="rect">
            <a:avLst/>
          </a:prstGeom>
        </p:spPr>
      </p:pic>
      <p:pic>
        <p:nvPicPr>
          <p:cNvPr id="36" name="图片 35">
            <a:extLst>
              <a:ext uri="{FF2B5EF4-FFF2-40B4-BE49-F238E27FC236}">
                <a16:creationId xmlns:a16="http://schemas.microsoft.com/office/drawing/2014/main" id="{EE53D395-0989-47E7-BA1D-793EA2DA2743}"/>
              </a:ext>
            </a:extLst>
          </p:cNvPr>
          <p:cNvPicPr>
            <a:picLocks noChangeAspect="1"/>
          </p:cNvPicPr>
          <p:nvPr/>
        </p:nvPicPr>
        <p:blipFill>
          <a:blip r:embed="rId7"/>
          <a:stretch>
            <a:fillRect/>
          </a:stretch>
        </p:blipFill>
        <p:spPr>
          <a:xfrm rot="540000">
            <a:off x="990261" y="1400270"/>
            <a:ext cx="832927" cy="832927"/>
          </a:xfrm>
          <a:prstGeom prst="rect">
            <a:avLst/>
          </a:prstGeom>
        </p:spPr>
      </p:pic>
      <p:pic>
        <p:nvPicPr>
          <p:cNvPr id="37" name="图片 36">
            <a:extLst>
              <a:ext uri="{FF2B5EF4-FFF2-40B4-BE49-F238E27FC236}">
                <a16:creationId xmlns:a16="http://schemas.microsoft.com/office/drawing/2014/main" id="{44337CD0-942F-4F8E-BB0A-360EC2C0B96F}"/>
              </a:ext>
            </a:extLst>
          </p:cNvPr>
          <p:cNvPicPr>
            <a:picLocks noChangeAspect="1"/>
          </p:cNvPicPr>
          <p:nvPr/>
        </p:nvPicPr>
        <p:blipFill>
          <a:blip r:embed="rId8"/>
          <a:stretch>
            <a:fillRect/>
          </a:stretch>
        </p:blipFill>
        <p:spPr>
          <a:xfrm rot="1020000">
            <a:off x="2503568" y="1268405"/>
            <a:ext cx="824674" cy="801819"/>
          </a:xfrm>
          <a:prstGeom prst="rect">
            <a:avLst/>
          </a:prstGeom>
        </p:spPr>
      </p:pic>
      <p:pic>
        <p:nvPicPr>
          <p:cNvPr id="38" name="图片 37">
            <a:extLst>
              <a:ext uri="{FF2B5EF4-FFF2-40B4-BE49-F238E27FC236}">
                <a16:creationId xmlns:a16="http://schemas.microsoft.com/office/drawing/2014/main" id="{B46358ED-669E-4B8C-85DF-79393EA1CC21}"/>
              </a:ext>
            </a:extLst>
          </p:cNvPr>
          <p:cNvPicPr>
            <a:picLocks noChangeAspect="1"/>
          </p:cNvPicPr>
          <p:nvPr/>
        </p:nvPicPr>
        <p:blipFill>
          <a:blip r:embed="rId9"/>
          <a:srcRect l="16103" t="27449" r="17764" b="27424"/>
          <a:stretch>
            <a:fillRect/>
          </a:stretch>
        </p:blipFill>
        <p:spPr>
          <a:xfrm rot="20880000">
            <a:off x="4981992" y="1928419"/>
            <a:ext cx="1331922" cy="533911"/>
          </a:xfrm>
          <a:prstGeom prst="rect">
            <a:avLst/>
          </a:prstGeom>
        </p:spPr>
      </p:pic>
      <p:pic>
        <p:nvPicPr>
          <p:cNvPr id="39" name="图片 38">
            <a:extLst>
              <a:ext uri="{FF2B5EF4-FFF2-40B4-BE49-F238E27FC236}">
                <a16:creationId xmlns:a16="http://schemas.microsoft.com/office/drawing/2014/main" id="{6370382B-89CC-48E3-9B7A-1E01253E422A}"/>
              </a:ext>
            </a:extLst>
          </p:cNvPr>
          <p:cNvPicPr>
            <a:picLocks noChangeAspect="1"/>
          </p:cNvPicPr>
          <p:nvPr/>
        </p:nvPicPr>
        <p:blipFill>
          <a:blip r:embed="rId10"/>
          <a:srcRect t="22884" b="29378"/>
          <a:stretch>
            <a:fillRect/>
          </a:stretch>
        </p:blipFill>
        <p:spPr>
          <a:xfrm rot="21000000">
            <a:off x="8546692" y="1915087"/>
            <a:ext cx="1173208" cy="559940"/>
          </a:xfrm>
          <a:prstGeom prst="rect">
            <a:avLst/>
          </a:prstGeom>
        </p:spPr>
      </p:pic>
      <p:pic>
        <p:nvPicPr>
          <p:cNvPr id="40" name="图片 39">
            <a:extLst>
              <a:ext uri="{FF2B5EF4-FFF2-40B4-BE49-F238E27FC236}">
                <a16:creationId xmlns:a16="http://schemas.microsoft.com/office/drawing/2014/main" id="{63741D6A-C60C-4E6A-96F4-0940457CC697}"/>
              </a:ext>
            </a:extLst>
          </p:cNvPr>
          <p:cNvPicPr>
            <a:picLocks noChangeAspect="1"/>
          </p:cNvPicPr>
          <p:nvPr/>
        </p:nvPicPr>
        <p:blipFill>
          <a:blip r:embed="rId11"/>
          <a:srcRect l="16265" t="11154" r="16636" b="2392"/>
          <a:stretch>
            <a:fillRect/>
          </a:stretch>
        </p:blipFill>
        <p:spPr>
          <a:xfrm rot="19620000">
            <a:off x="3892585" y="1543063"/>
            <a:ext cx="786583" cy="784678"/>
          </a:xfrm>
          <a:prstGeom prst="rect">
            <a:avLst/>
          </a:prstGeom>
        </p:spPr>
      </p:pic>
      <p:pic>
        <p:nvPicPr>
          <p:cNvPr id="41" name="图片 40">
            <a:extLst>
              <a:ext uri="{FF2B5EF4-FFF2-40B4-BE49-F238E27FC236}">
                <a16:creationId xmlns:a16="http://schemas.microsoft.com/office/drawing/2014/main" id="{89933976-738D-4A38-842B-1C1454511C15}"/>
              </a:ext>
            </a:extLst>
          </p:cNvPr>
          <p:cNvPicPr>
            <a:picLocks noChangeAspect="1"/>
          </p:cNvPicPr>
          <p:nvPr/>
        </p:nvPicPr>
        <p:blipFill>
          <a:blip r:embed="rId12"/>
          <a:srcRect l="3983" t="3467" r="3200" b="3717"/>
          <a:stretch>
            <a:fillRect/>
          </a:stretch>
        </p:blipFill>
        <p:spPr>
          <a:xfrm rot="1440000">
            <a:off x="10943897" y="1335466"/>
            <a:ext cx="898317" cy="898317"/>
          </a:xfrm>
          <a:prstGeom prst="rect">
            <a:avLst/>
          </a:prstGeom>
        </p:spPr>
      </p:pic>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up)">
                                      <p:cBhvr>
                                        <p:cTn id="7" dur="500"/>
                                        <p:tgtEl>
                                          <p:spTgt spid="10"/>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11"/>
                                        </p:tgtEl>
                                        <p:attrNameLst>
                                          <p:attrName>style.visibility</p:attrName>
                                        </p:attrNameLst>
                                      </p:cBhvr>
                                      <p:to>
                                        <p:strVal val="visible"/>
                                      </p:to>
                                    </p:set>
                                    <p:animEffect transition="in" filter="wipe(down)">
                                      <p:cBhvr>
                                        <p:cTn id="10"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1.1.</a:t>
            </a:r>
            <a:r>
              <a:rPr lang="en-US" altLang="zh-CN" dirty="0"/>
              <a:t>3</a:t>
            </a:r>
            <a:r>
              <a:rPr lang="zh-CN" altLang="en-US" dirty="0"/>
              <a:t>  新媒体的表现类型</a:t>
            </a:r>
          </a:p>
        </p:txBody>
      </p:sp>
      <p:sp>
        <p:nvSpPr>
          <p:cNvPr id="3" name="内容占位符 2"/>
          <p:cNvSpPr>
            <a:spLocks noGrp="1"/>
          </p:cNvSpPr>
          <p:nvPr>
            <p:ph idx="1"/>
          </p:nvPr>
        </p:nvSpPr>
        <p:spPr>
          <a:xfrm>
            <a:off x="615522" y="1005607"/>
            <a:ext cx="10627337" cy="5171357"/>
          </a:xfrm>
        </p:spPr>
        <p:txBody>
          <a:bodyPr>
            <a:normAutofit/>
          </a:bodyPr>
          <a:lstStyle/>
          <a:p>
            <a:r>
              <a:rPr lang="en-US" altLang="zh-CN" dirty="0"/>
              <a:t>2.</a:t>
            </a:r>
            <a:r>
              <a:rPr lang="zh-CN" altLang="en-US" dirty="0"/>
              <a:t>搜索引擎</a:t>
            </a:r>
            <a:endParaRPr lang="en-US" altLang="zh-CN" dirty="0"/>
          </a:p>
          <a:p>
            <a:r>
              <a:rPr lang="zh-CN" altLang="en-US" dirty="0"/>
              <a:t>搜索引擎通过蜘蛛程序在互联网上抓取海量网页信息，并建立索引数据库，用户通过关键词进行搜索时，将与该关键词匹配的结果信息呈现给用户。目前最常用的搜索引擎有国外的</a:t>
            </a:r>
            <a:r>
              <a:rPr lang="en-US" altLang="zh-CN" dirty="0"/>
              <a:t>Google</a:t>
            </a:r>
            <a:r>
              <a:rPr lang="zh-CN" altLang="en-US" dirty="0"/>
              <a:t>，国内的百度、搜狗、</a:t>
            </a:r>
            <a:r>
              <a:rPr lang="en-US" altLang="zh-CN" dirty="0"/>
              <a:t>360</a:t>
            </a:r>
            <a:r>
              <a:rPr lang="zh-CN" altLang="en-US" dirty="0"/>
              <a:t>搜索、雅虎等。</a:t>
            </a:r>
            <a:endParaRPr lang="en-US" altLang="zh-CN" dirty="0"/>
          </a:p>
        </p:txBody>
      </p:sp>
      <p:pic>
        <p:nvPicPr>
          <p:cNvPr id="6" name="图片 5">
            <a:extLst>
              <a:ext uri="{FF2B5EF4-FFF2-40B4-BE49-F238E27FC236}">
                <a16:creationId xmlns:a16="http://schemas.microsoft.com/office/drawing/2014/main" id="{EFB0DC7E-821C-4C7E-8213-F53A3AF86478}"/>
              </a:ext>
            </a:extLst>
          </p:cNvPr>
          <p:cNvPicPr/>
          <p:nvPr/>
        </p:nvPicPr>
        <p:blipFill>
          <a:blip r:embed="rId2">
            <a:extLst>
              <a:ext uri="{28A0092B-C50C-407E-A947-70E740481C1C}">
                <a14:useLocalDpi xmlns:a14="http://schemas.microsoft.com/office/drawing/2010/main" val="0"/>
              </a:ext>
            </a:extLst>
          </a:blip>
          <a:stretch>
            <a:fillRect/>
          </a:stretch>
        </p:blipFill>
        <p:spPr>
          <a:xfrm>
            <a:off x="2876819" y="3087925"/>
            <a:ext cx="6074274" cy="3179344"/>
          </a:xfrm>
          <a:prstGeom prst="rect">
            <a:avLst/>
          </a:prstGeom>
          <a:ln>
            <a:solidFill>
              <a:schemeClr val="accent1"/>
            </a:solidFill>
          </a:ln>
        </p:spPr>
      </p:pic>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1.1.</a:t>
            </a:r>
            <a:r>
              <a:rPr lang="en-US" altLang="zh-CN" dirty="0"/>
              <a:t>3</a:t>
            </a:r>
            <a:r>
              <a:rPr lang="zh-CN" altLang="en-US" dirty="0"/>
              <a:t>  新媒体的表现类型</a:t>
            </a:r>
          </a:p>
        </p:txBody>
      </p:sp>
      <p:sp>
        <p:nvSpPr>
          <p:cNvPr id="3" name="内容占位符 2"/>
          <p:cNvSpPr>
            <a:spLocks noGrp="1"/>
          </p:cNvSpPr>
          <p:nvPr>
            <p:ph idx="1"/>
          </p:nvPr>
        </p:nvSpPr>
        <p:spPr>
          <a:xfrm>
            <a:off x="615522" y="1005607"/>
            <a:ext cx="10600728" cy="3425840"/>
          </a:xfrm>
        </p:spPr>
        <p:txBody>
          <a:bodyPr/>
          <a:lstStyle/>
          <a:p>
            <a:r>
              <a:rPr lang="en-US" altLang="zh-CN" dirty="0"/>
              <a:t>3</a:t>
            </a:r>
            <a:r>
              <a:rPr lang="zh-CN" altLang="en-US" dirty="0"/>
              <a:t>．自媒体</a:t>
            </a:r>
            <a:endParaRPr lang="en-US" altLang="zh-CN" dirty="0"/>
          </a:p>
          <a:p>
            <a:r>
              <a:rPr lang="zh-CN" altLang="en-US" dirty="0"/>
              <a:t>自媒体是一种个人媒体，是一种利用电子媒介向他人或特定的某些人传递信息的新媒体，具有私人化的特点。每个人都可以通过各种新媒体渠道发布自己的所见所闻，成为自媒体，如图所示个人通过微博分享观点。自媒体的常见渠道有微博、微信、博客、贴吧和论坛等，企业或商家也可以通过这些渠道进行产品或品牌的营销推广。</a:t>
            </a:r>
            <a:endParaRPr lang="en-US" altLang="zh-CN" dirty="0"/>
          </a:p>
        </p:txBody>
      </p:sp>
      <p:grpSp>
        <p:nvGrpSpPr>
          <p:cNvPr id="20" name="组合 19">
            <a:extLst>
              <a:ext uri="{FF2B5EF4-FFF2-40B4-BE49-F238E27FC236}">
                <a16:creationId xmlns:a16="http://schemas.microsoft.com/office/drawing/2014/main" id="{B4981AA3-C2D6-4D75-8598-8F46041E2756}"/>
              </a:ext>
            </a:extLst>
          </p:cNvPr>
          <p:cNvGrpSpPr/>
          <p:nvPr/>
        </p:nvGrpSpPr>
        <p:grpSpPr>
          <a:xfrm>
            <a:off x="3097272" y="3533116"/>
            <a:ext cx="5417042" cy="2632577"/>
            <a:chOff x="3095784" y="3533934"/>
            <a:chExt cx="5418296" cy="2633186"/>
          </a:xfrm>
        </p:grpSpPr>
        <p:pic>
          <p:nvPicPr>
            <p:cNvPr id="18" name="图片 17">
              <a:extLst>
                <a:ext uri="{FF2B5EF4-FFF2-40B4-BE49-F238E27FC236}">
                  <a16:creationId xmlns:a16="http://schemas.microsoft.com/office/drawing/2014/main" id="{4769A9C7-A217-476C-9963-DD8FD7FF915F}"/>
                </a:ext>
              </a:extLst>
            </p:cNvPr>
            <p:cNvPicPr/>
            <p:nvPr/>
          </p:nvPicPr>
          <p:blipFill>
            <a:blip r:embed="rId2">
              <a:extLst>
                <a:ext uri="{28A0092B-C50C-407E-A947-70E740481C1C}">
                  <a14:useLocalDpi xmlns:a14="http://schemas.microsoft.com/office/drawing/2010/main" val="0"/>
                </a:ext>
              </a:extLst>
            </a:blip>
            <a:stretch>
              <a:fillRect/>
            </a:stretch>
          </p:blipFill>
          <p:spPr>
            <a:xfrm>
              <a:off x="3095784" y="3533934"/>
              <a:ext cx="5418296" cy="2633186"/>
            </a:xfrm>
            <a:prstGeom prst="rect">
              <a:avLst/>
            </a:prstGeom>
          </p:spPr>
        </p:pic>
        <p:sp>
          <p:nvSpPr>
            <p:cNvPr id="19" name="文本框 2">
              <a:extLst>
                <a:ext uri="{FF2B5EF4-FFF2-40B4-BE49-F238E27FC236}">
                  <a16:creationId xmlns:a16="http://schemas.microsoft.com/office/drawing/2014/main" id="{A218E603-6390-4522-B4F6-92EE760F1CFD}"/>
                </a:ext>
              </a:extLst>
            </p:cNvPr>
            <p:cNvSpPr txBox="1">
              <a:spLocks noChangeArrowheads="1"/>
            </p:cNvSpPr>
            <p:nvPr/>
          </p:nvSpPr>
          <p:spPr bwMode="auto">
            <a:xfrm>
              <a:off x="5269627" y="4501820"/>
              <a:ext cx="1009650" cy="167640"/>
            </a:xfrm>
            <a:prstGeom prst="rect">
              <a:avLst/>
            </a:prstGeom>
            <a:solidFill>
              <a:srgbClr val="FFFFFF"/>
            </a:solidFill>
            <a:ln w="9525">
              <a:noFill/>
              <a:miter lim="800000"/>
              <a:headEnd/>
              <a:tailEnd/>
            </a:ln>
          </p:spPr>
          <p:txBody>
            <a:bodyPr rot="0" vert="horz" wrap="square" lIns="91419" tIns="45709" rIns="91419" bIns="45709" anchor="t" anchorCtr="0">
              <a:noAutofit/>
            </a:bodyPr>
            <a:lstStyle/>
            <a:p>
              <a:pPr algn="just" defTabSz="608843"/>
              <a:r>
                <a:rPr lang="en-US" sz="1050" kern="100">
                  <a:ln w="9525" cap="rnd" cmpd="sng" algn="ctr">
                    <a:solidFill>
                      <a:srgbClr val="5B9BD5"/>
                    </a:solidFill>
                    <a:prstDash val="solid"/>
                    <a:bevel/>
                  </a:ln>
                  <a:solidFill>
                    <a:prstClr val="black"/>
                  </a:solidFill>
                  <a:latin typeface="Calibri" panose="020F0502020204030204" pitchFamily="34" charset="0"/>
                  <a:ea typeface="宋体" panose="02010600030101010101" pitchFamily="2" charset="-122"/>
                  <a:cs typeface="Times New Roman" panose="02020603050405020304" pitchFamily="18" charset="0"/>
                </a:rPr>
                <a:t> </a:t>
              </a:r>
              <a:endParaRPr lang="zh-CN" altLang="en-US" sz="1050" kern="100">
                <a:solidFill>
                  <a:prstClr val="black"/>
                </a:solidFill>
                <a:latin typeface="Calibri" panose="020F0502020204030204" pitchFamily="34" charset="0"/>
                <a:ea typeface="宋体" panose="02010600030101010101" pitchFamily="2" charset="-122"/>
                <a:cs typeface="Times New Roman" panose="02020603050405020304" pitchFamily="18" charset="0"/>
              </a:endParaRPr>
            </a:p>
          </p:txBody>
        </p:sp>
      </p:gr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1.1.</a:t>
            </a:r>
            <a:r>
              <a:rPr lang="en-US" altLang="zh-CN" dirty="0"/>
              <a:t>3</a:t>
            </a:r>
            <a:r>
              <a:rPr lang="zh-CN" altLang="en-US" dirty="0"/>
              <a:t>  新媒体的表现类型</a:t>
            </a:r>
          </a:p>
        </p:txBody>
      </p:sp>
      <p:sp>
        <p:nvSpPr>
          <p:cNvPr id="3" name="内容占位符 2"/>
          <p:cNvSpPr>
            <a:spLocks noGrp="1"/>
          </p:cNvSpPr>
          <p:nvPr>
            <p:ph idx="1"/>
          </p:nvPr>
        </p:nvSpPr>
        <p:spPr>
          <a:xfrm>
            <a:off x="615522" y="1005607"/>
            <a:ext cx="10600728" cy="5171357"/>
          </a:xfrm>
        </p:spPr>
        <p:txBody>
          <a:bodyPr/>
          <a:lstStyle/>
          <a:p>
            <a:r>
              <a:rPr lang="en-US" altLang="zh-CN" dirty="0"/>
              <a:t>4</a:t>
            </a:r>
            <a:r>
              <a:rPr lang="zh-CN" altLang="en-US" dirty="0"/>
              <a:t>．知识问答</a:t>
            </a:r>
            <a:endParaRPr lang="en-US" altLang="zh-CN" dirty="0"/>
          </a:p>
          <a:p>
            <a:r>
              <a:rPr lang="zh-CN" altLang="en-US" dirty="0"/>
              <a:t>在互联网快速发展的环境下，另一种知识性营销悄然兴起，它以更加快速的搜索、更加贴近的答案来满足用户，如百度知道、搜搜问问等早期的知识问答平台。其中最具有代表性的就是“知乎”，如图。它除了对知识和经验的分享外，更重要的是对发散思维的整合。</a:t>
            </a:r>
            <a:endParaRPr lang="en-US" altLang="zh-CN" dirty="0"/>
          </a:p>
        </p:txBody>
      </p:sp>
      <p:pic>
        <p:nvPicPr>
          <p:cNvPr id="6" name="图片 5">
            <a:extLst>
              <a:ext uri="{FF2B5EF4-FFF2-40B4-BE49-F238E27FC236}">
                <a16:creationId xmlns:a16="http://schemas.microsoft.com/office/drawing/2014/main" id="{C0D939C6-F2D6-4031-A343-2C7995628C6B}"/>
              </a:ext>
            </a:extLst>
          </p:cNvPr>
          <p:cNvPicPr/>
          <p:nvPr/>
        </p:nvPicPr>
        <p:blipFill>
          <a:blip r:embed="rId2">
            <a:extLst>
              <a:ext uri="{28A0092B-C50C-407E-A947-70E740481C1C}">
                <a14:useLocalDpi xmlns:a14="http://schemas.microsoft.com/office/drawing/2010/main" val="0"/>
              </a:ext>
            </a:extLst>
          </a:blip>
          <a:stretch>
            <a:fillRect/>
          </a:stretch>
        </p:blipFill>
        <p:spPr>
          <a:xfrm>
            <a:off x="3140918" y="3429000"/>
            <a:ext cx="6053959" cy="2163579"/>
          </a:xfrm>
          <a:prstGeom prst="rect">
            <a:avLst/>
          </a:prstGeom>
          <a:ln>
            <a:solidFill>
              <a:schemeClr val="accent1"/>
            </a:solidFill>
          </a:ln>
        </p:spPr>
      </p:pic>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1.1.</a:t>
            </a:r>
            <a:r>
              <a:rPr lang="en-US" altLang="zh-CN" dirty="0"/>
              <a:t>3</a:t>
            </a:r>
            <a:r>
              <a:rPr lang="zh-CN" altLang="en-US" dirty="0"/>
              <a:t>  新媒体的表现类型</a:t>
            </a:r>
          </a:p>
        </p:txBody>
      </p:sp>
      <p:sp>
        <p:nvSpPr>
          <p:cNvPr id="3" name="内容占位符 2"/>
          <p:cNvSpPr>
            <a:spLocks noGrp="1"/>
          </p:cNvSpPr>
          <p:nvPr>
            <p:ph idx="1"/>
          </p:nvPr>
        </p:nvSpPr>
        <p:spPr>
          <a:xfrm>
            <a:off x="615522" y="1005607"/>
            <a:ext cx="10600728" cy="2945718"/>
          </a:xfrm>
        </p:spPr>
        <p:txBody>
          <a:bodyPr>
            <a:normAutofit/>
          </a:bodyPr>
          <a:lstStyle/>
          <a:p>
            <a:r>
              <a:rPr lang="en-US" altLang="zh-CN" dirty="0"/>
              <a:t>5</a:t>
            </a:r>
            <a:r>
              <a:rPr lang="zh-CN" altLang="en-US" dirty="0"/>
              <a:t>．视频和直播</a:t>
            </a:r>
            <a:endParaRPr lang="en-US" altLang="zh-CN" dirty="0"/>
          </a:p>
          <a:p>
            <a:r>
              <a:rPr lang="zh-CN" altLang="en-US" dirty="0"/>
              <a:t>通过在视频网站上上传视频，和他人分享内容的方式来获得流量和人气是视频网站的最初盈利方式，但由于视频网站维护成本昂贵，导致视频营销发展一度受创。</a:t>
            </a:r>
          </a:p>
          <a:p>
            <a:r>
              <a:rPr lang="zh-CN" altLang="en-US" dirty="0"/>
              <a:t>另一种更加方便的视频表现形式是短视频，与普通的视频相比，它具有操作流程简单，随拍随传，即拍即处理，即时通过社交软件分享等特点。并且它的时长相当短，一般在</a:t>
            </a:r>
            <a:r>
              <a:rPr lang="en-US" altLang="zh-CN" dirty="0"/>
              <a:t>60</a:t>
            </a:r>
            <a:r>
              <a:rPr lang="zh-CN" altLang="en-US" dirty="0"/>
              <a:t>秒以内，可以快速进行内容的查看与分享。</a:t>
            </a:r>
          </a:p>
          <a:p>
            <a:endParaRPr lang="en-US" altLang="zh-CN" dirty="0"/>
          </a:p>
        </p:txBody>
      </p:sp>
      <p:sp>
        <p:nvSpPr>
          <p:cNvPr id="4" name="文本框 3">
            <a:extLst>
              <a:ext uri="{FF2B5EF4-FFF2-40B4-BE49-F238E27FC236}">
                <a16:creationId xmlns:a16="http://schemas.microsoft.com/office/drawing/2014/main" id="{717AC8A0-6E9B-4D40-A517-F7B360BCDC4A}"/>
              </a:ext>
            </a:extLst>
          </p:cNvPr>
          <p:cNvSpPr txBox="1"/>
          <p:nvPr/>
        </p:nvSpPr>
        <p:spPr>
          <a:xfrm>
            <a:off x="1129704" y="4073217"/>
            <a:ext cx="9253618" cy="1569297"/>
          </a:xfrm>
          <a:prstGeom prst="rect">
            <a:avLst/>
          </a:prstGeom>
          <a:noFill/>
        </p:spPr>
        <p:txBody>
          <a:bodyPr wrap="square" rtlCol="0">
            <a:spAutoFit/>
          </a:bodyPr>
          <a:lstStyle/>
          <a:p>
            <a:pPr defTabSz="608843"/>
            <a:r>
              <a:rPr lang="zh-CN" altLang="en-US" sz="2400" dirty="0">
                <a:solidFill>
                  <a:srgbClr val="FF0000"/>
                </a:solidFill>
                <a:latin typeface="Times New Roman"/>
                <a:ea typeface="微软雅黑"/>
              </a:rPr>
              <a:t>课堂讨论：</a:t>
            </a:r>
            <a:endParaRPr lang="en-US" altLang="zh-CN" sz="2400" dirty="0">
              <a:solidFill>
                <a:srgbClr val="FF0000"/>
              </a:solidFill>
              <a:latin typeface="Times New Roman"/>
              <a:ea typeface="微软雅黑"/>
            </a:endParaRPr>
          </a:p>
          <a:p>
            <a:pPr defTabSz="608843"/>
            <a:endParaRPr lang="en-US" altLang="zh-CN" sz="2400" dirty="0">
              <a:solidFill>
                <a:srgbClr val="FF0000"/>
              </a:solidFill>
              <a:latin typeface="Times New Roman"/>
              <a:ea typeface="微软雅黑"/>
            </a:endParaRPr>
          </a:p>
          <a:p>
            <a:pPr defTabSz="608843"/>
            <a:r>
              <a:rPr lang="zh-CN" altLang="zh-CN" sz="2400" kern="100" dirty="0">
                <a:solidFill>
                  <a:srgbClr val="000000"/>
                </a:solidFill>
                <a:latin typeface="Calibri" panose="020F0502020204030204" pitchFamily="34" charset="0"/>
                <a:ea typeface="华文楷体" panose="02010600040101010101" pitchFamily="2" charset="-122"/>
                <a:cs typeface="Arial" panose="020B0604020202020204" pitchFamily="34" charset="0"/>
              </a:rPr>
              <a:t>你有喜欢的短视频软件吗？它的名字是什么？有什么特点？</a:t>
            </a:r>
            <a:endParaRPr lang="zh-CN"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endParaRPr>
          </a:p>
          <a:p>
            <a:pPr defTabSz="608843"/>
            <a:endParaRPr lang="zh-CN" altLang="en-US" sz="2400" dirty="0">
              <a:solidFill>
                <a:srgbClr val="FF0000"/>
              </a:solidFill>
              <a:latin typeface="Times New Roman"/>
              <a:ea typeface="微软雅黑"/>
            </a:endParaRP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86F23A9F-3571-4941-B963-4D379221D848}"/>
              </a:ext>
            </a:extLst>
          </p:cNvPr>
          <p:cNvSpPr>
            <a:spLocks noGrp="1"/>
          </p:cNvSpPr>
          <p:nvPr>
            <p:ph type="title"/>
          </p:nvPr>
        </p:nvSpPr>
        <p:spPr/>
        <p:txBody>
          <a:bodyPr/>
          <a:lstStyle/>
          <a:p>
            <a:r>
              <a:rPr lang="zh-CN" altLang="en-US" dirty="0"/>
              <a:t>1.1.</a:t>
            </a:r>
            <a:r>
              <a:rPr lang="en-US" altLang="zh-CN" dirty="0"/>
              <a:t>3</a:t>
            </a:r>
            <a:r>
              <a:rPr lang="zh-CN" altLang="en-US" dirty="0"/>
              <a:t>  新媒体的表现类型</a:t>
            </a:r>
          </a:p>
        </p:txBody>
      </p:sp>
      <p:pic>
        <p:nvPicPr>
          <p:cNvPr id="4" name="内容占位符 3">
            <a:extLst>
              <a:ext uri="{FF2B5EF4-FFF2-40B4-BE49-F238E27FC236}">
                <a16:creationId xmlns:a16="http://schemas.microsoft.com/office/drawing/2014/main" id="{797F476A-4B78-492E-8E57-6E5EB3D1F5EA}"/>
              </a:ext>
            </a:extLst>
          </p:cNvPr>
          <p:cNvPicPr>
            <a:picLocks noGrp="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2206415" y="2209421"/>
            <a:ext cx="7069723" cy="4056304"/>
          </a:xfrm>
          <a:prstGeom prst="rect">
            <a:avLst/>
          </a:prstGeom>
          <a:noFill/>
          <a:ln>
            <a:solidFill>
              <a:schemeClr val="accent1"/>
            </a:solidFill>
          </a:ln>
        </p:spPr>
      </p:pic>
      <p:sp>
        <p:nvSpPr>
          <p:cNvPr id="6" name="文本框 5">
            <a:extLst>
              <a:ext uri="{FF2B5EF4-FFF2-40B4-BE49-F238E27FC236}">
                <a16:creationId xmlns:a16="http://schemas.microsoft.com/office/drawing/2014/main" id="{3EA2C85B-8980-48A2-A226-98296C105884}"/>
              </a:ext>
            </a:extLst>
          </p:cNvPr>
          <p:cNvSpPr txBox="1"/>
          <p:nvPr/>
        </p:nvSpPr>
        <p:spPr>
          <a:xfrm>
            <a:off x="692925" y="889022"/>
            <a:ext cx="9812289" cy="1107740"/>
          </a:xfrm>
          <a:prstGeom prst="rect">
            <a:avLst/>
          </a:prstGeom>
          <a:noFill/>
        </p:spPr>
        <p:txBody>
          <a:bodyPr wrap="square">
            <a:spAutoFit/>
          </a:bodyPr>
          <a:lstStyle/>
          <a:p>
            <a:pPr defTabSz="608843"/>
            <a:r>
              <a:rPr lang="zh-CN" altLang="en-US" sz="2200" dirty="0">
                <a:solidFill>
                  <a:prstClr val="black"/>
                </a:solidFill>
                <a:latin typeface="Times New Roman"/>
                <a:ea typeface="微软雅黑"/>
              </a:rPr>
              <a:t>        网络直播是一种可以与用户进行现场实时链接的新媒体营销方式，具有真实性和直观性等特点，是目前十分流行的新媒体营销方式。电商直播业务中被应用最广的</a:t>
            </a:r>
            <a:r>
              <a:rPr lang="en-US" altLang="zh-CN" sz="2200" dirty="0">
                <a:solidFill>
                  <a:prstClr val="black"/>
                </a:solidFill>
                <a:latin typeface="Times New Roman"/>
                <a:ea typeface="微软雅黑"/>
              </a:rPr>
              <a:t>5</a:t>
            </a:r>
            <a:r>
              <a:rPr lang="zh-CN" altLang="en-US" sz="2200" dirty="0">
                <a:solidFill>
                  <a:prstClr val="black"/>
                </a:solidFill>
                <a:latin typeface="Times New Roman"/>
                <a:ea typeface="微软雅黑"/>
              </a:rPr>
              <a:t>个平台，如图所示。</a:t>
            </a:r>
          </a:p>
        </p:txBody>
      </p:sp>
    </p:spTree>
    <p:extLst>
      <p:ext uri="{BB962C8B-B14F-4D97-AF65-F5344CB8AC3E}">
        <p14:creationId xmlns:p14="http://schemas.microsoft.com/office/powerpoint/2010/main" val="665538069"/>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1.1.</a:t>
            </a:r>
            <a:r>
              <a:rPr lang="en-US" altLang="zh-CN" dirty="0"/>
              <a:t>3</a:t>
            </a:r>
            <a:r>
              <a:rPr lang="zh-CN" altLang="en-US" dirty="0"/>
              <a:t>  新媒体的表现类型</a:t>
            </a:r>
          </a:p>
        </p:txBody>
      </p:sp>
      <p:sp>
        <p:nvSpPr>
          <p:cNvPr id="3" name="内容占位符 2"/>
          <p:cNvSpPr>
            <a:spLocks noGrp="1"/>
          </p:cNvSpPr>
          <p:nvPr>
            <p:ph idx="1"/>
          </p:nvPr>
        </p:nvSpPr>
        <p:spPr>
          <a:xfrm>
            <a:off x="615522" y="1005607"/>
            <a:ext cx="10600728" cy="3016822"/>
          </a:xfrm>
        </p:spPr>
        <p:txBody>
          <a:bodyPr>
            <a:normAutofit fontScale="92500" lnSpcReduction="10000"/>
          </a:bodyPr>
          <a:lstStyle/>
          <a:p>
            <a:r>
              <a:rPr lang="en-US" altLang="zh-CN" dirty="0"/>
              <a:t>6</a:t>
            </a:r>
            <a:r>
              <a:rPr lang="zh-CN" altLang="en-US" dirty="0"/>
              <a:t>． 社群</a:t>
            </a:r>
            <a:endParaRPr lang="en-US" altLang="zh-CN" dirty="0"/>
          </a:p>
          <a:p>
            <a:endParaRPr lang="en-US" altLang="zh-CN" dirty="0"/>
          </a:p>
          <a:p>
            <a:r>
              <a:rPr lang="zh-CN" altLang="en-US" dirty="0"/>
              <a:t>随着各种社交媒体的快速发展，社群这种有稳定的群体结构和较一致的群体意识的社群营销成了新媒体营销与运营的新潮流。社群的群成员由一群具有相同爱好或对某种事物具有共同认知或行为的人组成，他们具有一致的行为规范和持续互动关系。</a:t>
            </a:r>
            <a:endParaRPr lang="en-US" altLang="zh-CN" dirty="0"/>
          </a:p>
          <a:p>
            <a:r>
              <a:rPr lang="zh-CN" altLang="en-US" dirty="0"/>
              <a:t>社群新媒体营销主要是依靠专业的优质内容输出形成社群圈层，并建立起中心化的信任关系，依靠信任建立彼此之间的互动，自媒体或其他媒体都能朝着社群发展，以获得持续内容生产和变现能力。</a:t>
            </a:r>
            <a:endParaRPr lang="en-US" altLang="zh-CN" dirty="0"/>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solidFill>
                  <a:srgbClr val="FF0000"/>
                </a:solidFill>
              </a:rPr>
              <a:t>课堂训练</a:t>
            </a:r>
          </a:p>
        </p:txBody>
      </p:sp>
      <p:sp>
        <p:nvSpPr>
          <p:cNvPr id="3" name="内容占位符 2"/>
          <p:cNvSpPr>
            <a:spLocks noGrp="1"/>
          </p:cNvSpPr>
          <p:nvPr>
            <p:ph idx="1"/>
          </p:nvPr>
        </p:nvSpPr>
        <p:spPr/>
        <p:txBody>
          <a:bodyPr/>
          <a:lstStyle/>
          <a:p>
            <a:endParaRPr lang="en-US" altLang="zh-CN" sz="1800" kern="100" dirty="0">
              <a:solidFill>
                <a:srgbClr val="000000"/>
              </a:solidFill>
              <a:latin typeface="Calibri" panose="020F0502020204030204" pitchFamily="34" charset="0"/>
              <a:ea typeface="华文楷体" panose="02010600040101010101" pitchFamily="2" charset="-122"/>
              <a:cs typeface="Arial" panose="020B0604020202020204" pitchFamily="34" charset="0"/>
            </a:endParaRPr>
          </a:p>
          <a:p>
            <a:pPr indent="266647" algn="just">
              <a:lnSpc>
                <a:spcPct val="105000"/>
              </a:lnSpc>
            </a:pPr>
            <a:r>
              <a:rPr lang="en-US" altLang="zh-CN" sz="1800" kern="100" dirty="0">
                <a:latin typeface="Calibri" panose="020F0502020204030204" pitchFamily="34" charset="0"/>
                <a:ea typeface="楷体" panose="02010609060101010101" pitchFamily="49" charset="-122"/>
                <a:cs typeface="Times New Roman" panose="02020603050405020304" pitchFamily="18" charset="0"/>
              </a:rPr>
              <a:t>    </a:t>
            </a:r>
            <a:r>
              <a:rPr lang="zh-CN" altLang="zh-CN" sz="1800" kern="100" dirty="0">
                <a:latin typeface="Calibri" panose="020F0502020204030204" pitchFamily="34" charset="0"/>
                <a:ea typeface="楷体" panose="02010609060101010101" pitchFamily="49" charset="-122"/>
                <a:cs typeface="Times New Roman" panose="02020603050405020304" pitchFamily="18" charset="0"/>
              </a:rPr>
              <a:t>请判断如下传统媒体是否有借助数字信息技术转变成新媒体的对应形态。如有，请列举具体的项目或产品。</a:t>
            </a:r>
            <a:endParaRPr lang="zh-CN" altLang="zh-CN" sz="1800" kern="100" dirty="0">
              <a:latin typeface="Calibri" panose="020F0502020204030204" pitchFamily="34" charset="0"/>
              <a:ea typeface="宋体" panose="02010600030101010101" pitchFamily="2" charset="-122"/>
              <a:cs typeface="Times New Roman" panose="02020603050405020304" pitchFamily="18" charset="0"/>
            </a:endParaRPr>
          </a:p>
          <a:p>
            <a:endParaRPr lang="zh-CN" altLang="en-US" dirty="0"/>
          </a:p>
        </p:txBody>
      </p:sp>
      <p:graphicFrame>
        <p:nvGraphicFramePr>
          <p:cNvPr id="4" name="表格 3">
            <a:extLst>
              <a:ext uri="{FF2B5EF4-FFF2-40B4-BE49-F238E27FC236}">
                <a16:creationId xmlns:a16="http://schemas.microsoft.com/office/drawing/2014/main" id="{D1BEBEAF-EAD9-4D48-A88E-4F8165302361}"/>
              </a:ext>
            </a:extLst>
          </p:cNvPr>
          <p:cNvGraphicFramePr>
            <a:graphicFrameLocks noGrp="1"/>
          </p:cNvGraphicFramePr>
          <p:nvPr/>
        </p:nvGraphicFramePr>
        <p:xfrm>
          <a:off x="1775814" y="2973695"/>
          <a:ext cx="8881764" cy="2762874"/>
        </p:xfrm>
        <a:graphic>
          <a:graphicData uri="http://schemas.openxmlformats.org/drawingml/2006/table">
            <a:tbl>
              <a:tblPr firstRow="1" firstCol="1" bandRow="1">
                <a:tableStyleId>{5C22544A-7EE6-4342-B048-85BDC9FD1C3A}</a:tableStyleId>
              </a:tblPr>
              <a:tblGrid>
                <a:gridCol w="2744916">
                  <a:extLst>
                    <a:ext uri="{9D8B030D-6E8A-4147-A177-3AD203B41FA5}">
                      <a16:colId xmlns:a16="http://schemas.microsoft.com/office/drawing/2014/main" val="2005141114"/>
                    </a:ext>
                  </a:extLst>
                </a:gridCol>
                <a:gridCol w="6136848">
                  <a:extLst>
                    <a:ext uri="{9D8B030D-6E8A-4147-A177-3AD203B41FA5}">
                      <a16:colId xmlns:a16="http://schemas.microsoft.com/office/drawing/2014/main" val="365217983"/>
                    </a:ext>
                  </a:extLst>
                </a:gridCol>
              </a:tblGrid>
              <a:tr h="460479">
                <a:tc>
                  <a:txBody>
                    <a:bodyPr/>
                    <a:lstStyle/>
                    <a:p>
                      <a:pPr algn="ctr">
                        <a:lnSpc>
                          <a:spcPct val="105000"/>
                        </a:lnSpc>
                      </a:pPr>
                      <a:r>
                        <a:rPr lang="zh-CN" sz="2000" kern="100" dirty="0">
                          <a:effectLst/>
                        </a:rPr>
                        <a:t>传统媒体</a:t>
                      </a:r>
                      <a:endParaRPr lang="zh-CN" sz="200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68564" marR="68564" marT="0" marB="0" anchor="ctr"/>
                </a:tc>
                <a:tc>
                  <a:txBody>
                    <a:bodyPr/>
                    <a:lstStyle/>
                    <a:p>
                      <a:pPr algn="ctr">
                        <a:lnSpc>
                          <a:spcPct val="105000"/>
                        </a:lnSpc>
                      </a:pPr>
                      <a:r>
                        <a:rPr lang="zh-CN" sz="2000" kern="100">
                          <a:effectLst/>
                        </a:rPr>
                        <a:t>新媒体</a:t>
                      </a:r>
                      <a:endParaRPr lang="zh-CN" sz="2000" kern="100">
                        <a:effectLst/>
                        <a:latin typeface="Calibri" panose="020F0502020204030204" pitchFamily="34" charset="0"/>
                        <a:ea typeface="宋体" panose="02010600030101010101" pitchFamily="2" charset="-122"/>
                        <a:cs typeface="Times New Roman" panose="02020603050405020304" pitchFamily="18" charset="0"/>
                      </a:endParaRPr>
                    </a:p>
                  </a:txBody>
                  <a:tcPr marL="68564" marR="68564" marT="0" marB="0" anchor="ctr"/>
                </a:tc>
                <a:extLst>
                  <a:ext uri="{0D108BD9-81ED-4DB2-BD59-A6C34878D82A}">
                    <a16:rowId xmlns:a16="http://schemas.microsoft.com/office/drawing/2014/main" val="4153342030"/>
                  </a:ext>
                </a:extLst>
              </a:tr>
              <a:tr h="460479">
                <a:tc>
                  <a:txBody>
                    <a:bodyPr/>
                    <a:lstStyle/>
                    <a:p>
                      <a:pPr algn="ctr">
                        <a:lnSpc>
                          <a:spcPct val="105000"/>
                        </a:lnSpc>
                      </a:pPr>
                      <a:r>
                        <a:rPr lang="zh-CN" sz="2000" kern="100" dirty="0">
                          <a:effectLst/>
                        </a:rPr>
                        <a:t>报纸</a:t>
                      </a:r>
                      <a:endParaRPr lang="zh-CN" sz="200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68564" marR="68564" marT="0" marB="0" anchor="ctr"/>
                </a:tc>
                <a:tc>
                  <a:txBody>
                    <a:bodyPr/>
                    <a:lstStyle/>
                    <a:p>
                      <a:pPr algn="just">
                        <a:lnSpc>
                          <a:spcPct val="105000"/>
                        </a:lnSpc>
                      </a:pPr>
                      <a:r>
                        <a:rPr lang="en-US" sz="2000" kern="100" dirty="0">
                          <a:effectLst/>
                        </a:rPr>
                        <a:t> </a:t>
                      </a:r>
                      <a:endParaRPr lang="zh-CN" sz="200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68564" marR="68564" marT="0" marB="0" anchor="ctr"/>
                </a:tc>
                <a:extLst>
                  <a:ext uri="{0D108BD9-81ED-4DB2-BD59-A6C34878D82A}">
                    <a16:rowId xmlns:a16="http://schemas.microsoft.com/office/drawing/2014/main" val="434351294"/>
                  </a:ext>
                </a:extLst>
              </a:tr>
              <a:tr h="460479">
                <a:tc>
                  <a:txBody>
                    <a:bodyPr/>
                    <a:lstStyle/>
                    <a:p>
                      <a:pPr algn="ctr">
                        <a:lnSpc>
                          <a:spcPct val="105000"/>
                        </a:lnSpc>
                      </a:pPr>
                      <a:r>
                        <a:rPr lang="zh-CN" sz="2000" kern="100">
                          <a:effectLst/>
                        </a:rPr>
                        <a:t>车载电视</a:t>
                      </a:r>
                      <a:endParaRPr lang="zh-CN" sz="2000" kern="100">
                        <a:effectLst/>
                        <a:latin typeface="Calibri" panose="020F0502020204030204" pitchFamily="34" charset="0"/>
                        <a:ea typeface="宋体" panose="02010600030101010101" pitchFamily="2" charset="-122"/>
                        <a:cs typeface="Times New Roman" panose="02020603050405020304" pitchFamily="18" charset="0"/>
                      </a:endParaRPr>
                    </a:p>
                  </a:txBody>
                  <a:tcPr marL="68564" marR="68564" marT="0" marB="0" anchor="ctr"/>
                </a:tc>
                <a:tc>
                  <a:txBody>
                    <a:bodyPr/>
                    <a:lstStyle/>
                    <a:p>
                      <a:pPr algn="just">
                        <a:lnSpc>
                          <a:spcPct val="105000"/>
                        </a:lnSpc>
                      </a:pPr>
                      <a:r>
                        <a:rPr lang="en-US" sz="2000" kern="100" dirty="0">
                          <a:effectLst/>
                        </a:rPr>
                        <a:t> </a:t>
                      </a:r>
                      <a:endParaRPr lang="zh-CN" sz="200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68564" marR="68564" marT="0" marB="0" anchor="ctr"/>
                </a:tc>
                <a:extLst>
                  <a:ext uri="{0D108BD9-81ED-4DB2-BD59-A6C34878D82A}">
                    <a16:rowId xmlns:a16="http://schemas.microsoft.com/office/drawing/2014/main" val="3284686211"/>
                  </a:ext>
                </a:extLst>
              </a:tr>
              <a:tr h="460479">
                <a:tc>
                  <a:txBody>
                    <a:bodyPr/>
                    <a:lstStyle/>
                    <a:p>
                      <a:pPr algn="ctr">
                        <a:lnSpc>
                          <a:spcPct val="105000"/>
                        </a:lnSpc>
                      </a:pPr>
                      <a:r>
                        <a:rPr lang="zh-CN" sz="2000" kern="100">
                          <a:effectLst/>
                        </a:rPr>
                        <a:t>楼宇广告</a:t>
                      </a:r>
                      <a:endParaRPr lang="zh-CN" sz="2000" kern="100">
                        <a:effectLst/>
                        <a:latin typeface="Calibri" panose="020F0502020204030204" pitchFamily="34" charset="0"/>
                        <a:ea typeface="宋体" panose="02010600030101010101" pitchFamily="2" charset="-122"/>
                        <a:cs typeface="Times New Roman" panose="02020603050405020304" pitchFamily="18" charset="0"/>
                      </a:endParaRPr>
                    </a:p>
                  </a:txBody>
                  <a:tcPr marL="68564" marR="68564" marT="0" marB="0" anchor="ctr"/>
                </a:tc>
                <a:tc>
                  <a:txBody>
                    <a:bodyPr/>
                    <a:lstStyle/>
                    <a:p>
                      <a:pPr algn="just">
                        <a:lnSpc>
                          <a:spcPct val="105000"/>
                        </a:lnSpc>
                      </a:pPr>
                      <a:r>
                        <a:rPr lang="en-US" sz="2000" kern="100" dirty="0">
                          <a:effectLst/>
                        </a:rPr>
                        <a:t> </a:t>
                      </a:r>
                      <a:endParaRPr lang="zh-CN" sz="200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68564" marR="68564" marT="0" marB="0" anchor="ctr"/>
                </a:tc>
                <a:extLst>
                  <a:ext uri="{0D108BD9-81ED-4DB2-BD59-A6C34878D82A}">
                    <a16:rowId xmlns:a16="http://schemas.microsoft.com/office/drawing/2014/main" val="2784398333"/>
                  </a:ext>
                </a:extLst>
              </a:tr>
              <a:tr h="460479">
                <a:tc>
                  <a:txBody>
                    <a:bodyPr/>
                    <a:lstStyle/>
                    <a:p>
                      <a:pPr algn="ctr">
                        <a:lnSpc>
                          <a:spcPct val="105000"/>
                        </a:lnSpc>
                      </a:pPr>
                      <a:r>
                        <a:rPr lang="zh-CN" sz="2000" kern="100">
                          <a:effectLst/>
                        </a:rPr>
                        <a:t>地铁广告</a:t>
                      </a:r>
                      <a:endParaRPr lang="zh-CN" sz="2000" kern="100">
                        <a:effectLst/>
                        <a:latin typeface="Calibri" panose="020F0502020204030204" pitchFamily="34" charset="0"/>
                        <a:ea typeface="宋体" panose="02010600030101010101" pitchFamily="2" charset="-122"/>
                        <a:cs typeface="Times New Roman" panose="02020603050405020304" pitchFamily="18" charset="0"/>
                      </a:endParaRPr>
                    </a:p>
                  </a:txBody>
                  <a:tcPr marL="68564" marR="68564" marT="0" marB="0" anchor="ctr"/>
                </a:tc>
                <a:tc>
                  <a:txBody>
                    <a:bodyPr/>
                    <a:lstStyle/>
                    <a:p>
                      <a:pPr algn="just">
                        <a:lnSpc>
                          <a:spcPct val="105000"/>
                        </a:lnSpc>
                      </a:pPr>
                      <a:r>
                        <a:rPr lang="en-US" sz="2000" kern="100" dirty="0">
                          <a:effectLst/>
                        </a:rPr>
                        <a:t> </a:t>
                      </a:r>
                      <a:endParaRPr lang="zh-CN" sz="200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68564" marR="68564" marT="0" marB="0" anchor="ctr"/>
                </a:tc>
                <a:extLst>
                  <a:ext uri="{0D108BD9-81ED-4DB2-BD59-A6C34878D82A}">
                    <a16:rowId xmlns:a16="http://schemas.microsoft.com/office/drawing/2014/main" val="964365408"/>
                  </a:ext>
                </a:extLst>
              </a:tr>
              <a:tr h="460479">
                <a:tc>
                  <a:txBody>
                    <a:bodyPr/>
                    <a:lstStyle/>
                    <a:p>
                      <a:pPr algn="ctr">
                        <a:lnSpc>
                          <a:spcPct val="105000"/>
                        </a:lnSpc>
                      </a:pPr>
                      <a:r>
                        <a:rPr lang="zh-CN" sz="2000" kern="100">
                          <a:effectLst/>
                        </a:rPr>
                        <a:t>广播电台</a:t>
                      </a:r>
                      <a:endParaRPr lang="zh-CN" sz="2000" kern="100">
                        <a:effectLst/>
                        <a:latin typeface="Calibri" panose="020F0502020204030204" pitchFamily="34" charset="0"/>
                        <a:ea typeface="宋体" panose="02010600030101010101" pitchFamily="2" charset="-122"/>
                        <a:cs typeface="Times New Roman" panose="02020603050405020304" pitchFamily="18" charset="0"/>
                      </a:endParaRPr>
                    </a:p>
                  </a:txBody>
                  <a:tcPr marL="68564" marR="68564" marT="0" marB="0" anchor="ctr"/>
                </a:tc>
                <a:tc>
                  <a:txBody>
                    <a:bodyPr/>
                    <a:lstStyle/>
                    <a:p>
                      <a:pPr algn="just">
                        <a:lnSpc>
                          <a:spcPct val="105000"/>
                        </a:lnSpc>
                      </a:pPr>
                      <a:r>
                        <a:rPr lang="en-US" sz="2000" kern="100" dirty="0">
                          <a:effectLst/>
                        </a:rPr>
                        <a:t> </a:t>
                      </a:r>
                      <a:endParaRPr lang="zh-CN" sz="200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68564" marR="68564" marT="0" marB="0" anchor="ctr"/>
                </a:tc>
                <a:extLst>
                  <a:ext uri="{0D108BD9-81ED-4DB2-BD59-A6C34878D82A}">
                    <a16:rowId xmlns:a16="http://schemas.microsoft.com/office/drawing/2014/main" val="3365584453"/>
                  </a:ext>
                </a:extLst>
              </a:tr>
            </a:tbl>
          </a:graphicData>
        </a:graphic>
      </p:graphicFrame>
    </p:spTree>
    <p:extLst>
      <p:ext uri="{BB962C8B-B14F-4D97-AF65-F5344CB8AC3E}">
        <p14:creationId xmlns:p14="http://schemas.microsoft.com/office/powerpoint/2010/main" val="3299163451"/>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a:t>1.1.4  </a:t>
            </a:r>
            <a:r>
              <a:rPr lang="zh-CN" altLang="en-US" dirty="0"/>
              <a:t>新媒体的发展趋势  </a:t>
            </a:r>
            <a:endParaRPr lang="zh-CN" altLang="en-US" dirty="0">
              <a:solidFill>
                <a:srgbClr val="FF0000"/>
              </a:solidFill>
              <a:latin typeface="楷体" panose="02010609060101010101" pitchFamily="49" charset="-122"/>
              <a:ea typeface="楷体" panose="02010609060101010101" pitchFamily="49" charset="-122"/>
            </a:endParaRPr>
          </a:p>
        </p:txBody>
      </p:sp>
      <p:grpSp>
        <p:nvGrpSpPr>
          <p:cNvPr id="6" name="组合 5"/>
          <p:cNvGrpSpPr/>
          <p:nvPr/>
        </p:nvGrpSpPr>
        <p:grpSpPr>
          <a:xfrm>
            <a:off x="4785156" y="1417214"/>
            <a:ext cx="4262959" cy="4492678"/>
            <a:chOff x="4736440" y="1159567"/>
            <a:chExt cx="5277791" cy="5562196"/>
          </a:xfrm>
        </p:grpSpPr>
        <p:sp>
          <p:nvSpPr>
            <p:cNvPr id="17" name="Freeform 5"/>
            <p:cNvSpPr>
              <a:spLocks noEditPoints="1"/>
            </p:cNvSpPr>
            <p:nvPr/>
          </p:nvSpPr>
          <p:spPr bwMode="auto">
            <a:xfrm>
              <a:off x="4736440" y="1159567"/>
              <a:ext cx="5277791" cy="5562196"/>
            </a:xfrm>
            <a:custGeom>
              <a:avLst/>
              <a:gdLst>
                <a:gd name="T0" fmla="*/ 215 w 456"/>
                <a:gd name="T1" fmla="*/ 56 h 481"/>
                <a:gd name="T2" fmla="*/ 349 w 456"/>
                <a:gd name="T3" fmla="*/ 90 h 481"/>
                <a:gd name="T4" fmla="*/ 347 w 456"/>
                <a:gd name="T5" fmla="*/ 304 h 481"/>
                <a:gd name="T6" fmla="*/ 329 w 456"/>
                <a:gd name="T7" fmla="*/ 387 h 481"/>
                <a:gd name="T8" fmla="*/ 233 w 456"/>
                <a:gd name="T9" fmla="*/ 425 h 481"/>
                <a:gd name="T10" fmla="*/ 297 w 456"/>
                <a:gd name="T11" fmla="*/ 290 h 481"/>
                <a:gd name="T12" fmla="*/ 200 w 456"/>
                <a:gd name="T13" fmla="*/ 352 h 481"/>
                <a:gd name="T14" fmla="*/ 144 w 456"/>
                <a:gd name="T15" fmla="*/ 416 h 481"/>
                <a:gd name="T16" fmla="*/ 160 w 456"/>
                <a:gd name="T17" fmla="*/ 304 h 481"/>
                <a:gd name="T18" fmla="*/ 246 w 456"/>
                <a:gd name="T19" fmla="*/ 224 h 481"/>
                <a:gd name="T20" fmla="*/ 140 w 456"/>
                <a:gd name="T21" fmla="*/ 239 h 481"/>
                <a:gd name="T22" fmla="*/ 76 w 456"/>
                <a:gd name="T23" fmla="*/ 123 h 481"/>
                <a:gd name="T24" fmla="*/ 246 w 456"/>
                <a:gd name="T25" fmla="*/ 169 h 481"/>
                <a:gd name="T26" fmla="*/ 151 w 456"/>
                <a:gd name="T27" fmla="*/ 127 h 481"/>
                <a:gd name="T28" fmla="*/ 294 w 456"/>
                <a:gd name="T29" fmla="*/ 106 h 481"/>
                <a:gd name="T30" fmla="*/ 292 w 456"/>
                <a:gd name="T31" fmla="*/ 107 h 481"/>
                <a:gd name="T32" fmla="*/ 290 w 456"/>
                <a:gd name="T33" fmla="*/ 108 h 481"/>
                <a:gd name="T34" fmla="*/ 292 w 456"/>
                <a:gd name="T35" fmla="*/ 107 h 481"/>
                <a:gd name="T36" fmla="*/ 288 w 456"/>
                <a:gd name="T37" fmla="*/ 110 h 481"/>
                <a:gd name="T38" fmla="*/ 246 w 456"/>
                <a:gd name="T39" fmla="*/ 224 h 481"/>
                <a:gd name="T40" fmla="*/ 347 w 456"/>
                <a:gd name="T41" fmla="*/ 304 h 481"/>
                <a:gd name="T42" fmla="*/ 285 w 456"/>
                <a:gd name="T43" fmla="*/ 283 h 481"/>
                <a:gd name="T44" fmla="*/ 250 w 456"/>
                <a:gd name="T45" fmla="*/ 236 h 481"/>
                <a:gd name="T46" fmla="*/ 215 w 456"/>
                <a:gd name="T47" fmla="*/ 59 h 481"/>
                <a:gd name="T48" fmla="*/ 215 w 456"/>
                <a:gd name="T49" fmla="*/ 60 h 481"/>
                <a:gd name="T50" fmla="*/ 215 w 456"/>
                <a:gd name="T51" fmla="*/ 64 h 481"/>
                <a:gd name="T52" fmla="*/ 158 w 456"/>
                <a:gd name="T53" fmla="*/ 127 h 481"/>
                <a:gd name="T54" fmla="*/ 325 w 456"/>
                <a:gd name="T55" fmla="*/ 383 h 481"/>
                <a:gd name="T56" fmla="*/ 326 w 456"/>
                <a:gd name="T57" fmla="*/ 384 h 481"/>
                <a:gd name="T58" fmla="*/ 327 w 456"/>
                <a:gd name="T59" fmla="*/ 385 h 481"/>
                <a:gd name="T60" fmla="*/ 328 w 456"/>
                <a:gd name="T61" fmla="*/ 386 h 481"/>
                <a:gd name="T62" fmla="*/ 329 w 456"/>
                <a:gd name="T63" fmla="*/ 387 h 481"/>
                <a:gd name="T64" fmla="*/ 271 w 456"/>
                <a:gd name="T65" fmla="*/ 373 h 481"/>
                <a:gd name="T66" fmla="*/ 272 w 456"/>
                <a:gd name="T67" fmla="*/ 372 h 481"/>
                <a:gd name="T68" fmla="*/ 274 w 456"/>
                <a:gd name="T69" fmla="*/ 372 h 481"/>
                <a:gd name="T70" fmla="*/ 275 w 456"/>
                <a:gd name="T71" fmla="*/ 372 h 481"/>
                <a:gd name="T72" fmla="*/ 276 w 456"/>
                <a:gd name="T73" fmla="*/ 371 h 481"/>
                <a:gd name="T74" fmla="*/ 278 w 456"/>
                <a:gd name="T75" fmla="*/ 371 h 481"/>
                <a:gd name="T76" fmla="*/ 278 w 456"/>
                <a:gd name="T77" fmla="*/ 371 h 481"/>
                <a:gd name="T78" fmla="*/ 141 w 456"/>
                <a:gd name="T79" fmla="*/ 161 h 481"/>
                <a:gd name="T80" fmla="*/ 142 w 456"/>
                <a:gd name="T81" fmla="*/ 162 h 481"/>
                <a:gd name="T82" fmla="*/ 143 w 456"/>
                <a:gd name="T83" fmla="*/ 233 h 481"/>
                <a:gd name="T84" fmla="*/ 142 w 456"/>
                <a:gd name="T85" fmla="*/ 234 h 481"/>
                <a:gd name="T86" fmla="*/ 141 w 456"/>
                <a:gd name="T87" fmla="*/ 236 h 481"/>
                <a:gd name="T88" fmla="*/ 141 w 456"/>
                <a:gd name="T89" fmla="*/ 237 h 481"/>
                <a:gd name="T90" fmla="*/ 140 w 456"/>
                <a:gd name="T91" fmla="*/ 239 h 481"/>
                <a:gd name="T92" fmla="*/ 162 w 456"/>
                <a:gd name="T93" fmla="*/ 305 h 481"/>
                <a:gd name="T94" fmla="*/ 164 w 456"/>
                <a:gd name="T95" fmla="*/ 306 h 481"/>
                <a:gd name="T96" fmla="*/ 166 w 456"/>
                <a:gd name="T97" fmla="*/ 306 h 481"/>
                <a:gd name="T98" fmla="*/ 166 w 456"/>
                <a:gd name="T99" fmla="*/ 306 h 481"/>
                <a:gd name="T100" fmla="*/ 199 w 456"/>
                <a:gd name="T101" fmla="*/ 344 h 481"/>
                <a:gd name="T102" fmla="*/ 199 w 456"/>
                <a:gd name="T103" fmla="*/ 346 h 481"/>
                <a:gd name="T104" fmla="*/ 199 w 456"/>
                <a:gd name="T105" fmla="*/ 347 h 481"/>
                <a:gd name="T106" fmla="*/ 200 w 456"/>
                <a:gd name="T107" fmla="*/ 349 h 481"/>
                <a:gd name="T108" fmla="*/ 200 w 456"/>
                <a:gd name="T109" fmla="*/ 350 h 4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456" h="481">
                  <a:moveTo>
                    <a:pt x="151" y="0"/>
                  </a:moveTo>
                  <a:cubicBezTo>
                    <a:pt x="184" y="0"/>
                    <a:pt x="212" y="25"/>
                    <a:pt x="215" y="57"/>
                  </a:cubicBezTo>
                  <a:cubicBezTo>
                    <a:pt x="215" y="57"/>
                    <a:pt x="215" y="56"/>
                    <a:pt x="215" y="56"/>
                  </a:cubicBezTo>
                  <a:cubicBezTo>
                    <a:pt x="239" y="102"/>
                    <a:pt x="265" y="118"/>
                    <a:pt x="294" y="105"/>
                  </a:cubicBezTo>
                  <a:cubicBezTo>
                    <a:pt x="294" y="106"/>
                    <a:pt x="294" y="106"/>
                    <a:pt x="294" y="106"/>
                  </a:cubicBezTo>
                  <a:cubicBezTo>
                    <a:pt x="310" y="96"/>
                    <a:pt x="329" y="90"/>
                    <a:pt x="349" y="90"/>
                  </a:cubicBezTo>
                  <a:cubicBezTo>
                    <a:pt x="409" y="90"/>
                    <a:pt x="456" y="138"/>
                    <a:pt x="456" y="197"/>
                  </a:cubicBezTo>
                  <a:cubicBezTo>
                    <a:pt x="456" y="256"/>
                    <a:pt x="409" y="304"/>
                    <a:pt x="349" y="304"/>
                  </a:cubicBezTo>
                  <a:cubicBezTo>
                    <a:pt x="349" y="304"/>
                    <a:pt x="348" y="304"/>
                    <a:pt x="347" y="304"/>
                  </a:cubicBezTo>
                  <a:cubicBezTo>
                    <a:pt x="348" y="304"/>
                    <a:pt x="349" y="304"/>
                    <a:pt x="349" y="304"/>
                  </a:cubicBezTo>
                  <a:cubicBezTo>
                    <a:pt x="327" y="333"/>
                    <a:pt x="320" y="361"/>
                    <a:pt x="329" y="387"/>
                  </a:cubicBezTo>
                  <a:cubicBezTo>
                    <a:pt x="329" y="387"/>
                    <a:pt x="329" y="387"/>
                    <a:pt x="329" y="387"/>
                  </a:cubicBezTo>
                  <a:cubicBezTo>
                    <a:pt x="339" y="397"/>
                    <a:pt x="344" y="410"/>
                    <a:pt x="344" y="425"/>
                  </a:cubicBezTo>
                  <a:cubicBezTo>
                    <a:pt x="344" y="456"/>
                    <a:pt x="320" y="481"/>
                    <a:pt x="289" y="481"/>
                  </a:cubicBezTo>
                  <a:cubicBezTo>
                    <a:pt x="258" y="481"/>
                    <a:pt x="233" y="456"/>
                    <a:pt x="233" y="425"/>
                  </a:cubicBezTo>
                  <a:cubicBezTo>
                    <a:pt x="233" y="401"/>
                    <a:pt x="249" y="381"/>
                    <a:pt x="270" y="373"/>
                  </a:cubicBezTo>
                  <a:cubicBezTo>
                    <a:pt x="269" y="373"/>
                    <a:pt x="269" y="373"/>
                    <a:pt x="269" y="374"/>
                  </a:cubicBezTo>
                  <a:cubicBezTo>
                    <a:pt x="292" y="350"/>
                    <a:pt x="302" y="323"/>
                    <a:pt x="297" y="290"/>
                  </a:cubicBezTo>
                  <a:cubicBezTo>
                    <a:pt x="303" y="294"/>
                    <a:pt x="286" y="283"/>
                    <a:pt x="285" y="283"/>
                  </a:cubicBezTo>
                  <a:cubicBezTo>
                    <a:pt x="286" y="283"/>
                    <a:pt x="287" y="284"/>
                    <a:pt x="287" y="284"/>
                  </a:cubicBezTo>
                  <a:cubicBezTo>
                    <a:pt x="259" y="282"/>
                    <a:pt x="230" y="305"/>
                    <a:pt x="200" y="352"/>
                  </a:cubicBezTo>
                  <a:cubicBezTo>
                    <a:pt x="200" y="352"/>
                    <a:pt x="200" y="352"/>
                    <a:pt x="200" y="351"/>
                  </a:cubicBezTo>
                  <a:cubicBezTo>
                    <a:pt x="200" y="354"/>
                    <a:pt x="201" y="356"/>
                    <a:pt x="201" y="359"/>
                  </a:cubicBezTo>
                  <a:cubicBezTo>
                    <a:pt x="201" y="390"/>
                    <a:pt x="175" y="416"/>
                    <a:pt x="144" y="416"/>
                  </a:cubicBezTo>
                  <a:cubicBezTo>
                    <a:pt x="112" y="416"/>
                    <a:pt x="86" y="390"/>
                    <a:pt x="86" y="359"/>
                  </a:cubicBezTo>
                  <a:cubicBezTo>
                    <a:pt x="86" y="327"/>
                    <a:pt x="112" y="302"/>
                    <a:pt x="144" y="302"/>
                  </a:cubicBezTo>
                  <a:cubicBezTo>
                    <a:pt x="149" y="302"/>
                    <a:pt x="155" y="302"/>
                    <a:pt x="160" y="304"/>
                  </a:cubicBezTo>
                  <a:cubicBezTo>
                    <a:pt x="160" y="304"/>
                    <a:pt x="160" y="304"/>
                    <a:pt x="160" y="304"/>
                  </a:cubicBezTo>
                  <a:cubicBezTo>
                    <a:pt x="209" y="296"/>
                    <a:pt x="239" y="273"/>
                    <a:pt x="250" y="236"/>
                  </a:cubicBezTo>
                  <a:cubicBezTo>
                    <a:pt x="250" y="237"/>
                    <a:pt x="246" y="226"/>
                    <a:pt x="246" y="224"/>
                  </a:cubicBezTo>
                  <a:cubicBezTo>
                    <a:pt x="246" y="225"/>
                    <a:pt x="246" y="226"/>
                    <a:pt x="246" y="226"/>
                  </a:cubicBezTo>
                  <a:cubicBezTo>
                    <a:pt x="208" y="205"/>
                    <a:pt x="172" y="210"/>
                    <a:pt x="139" y="239"/>
                  </a:cubicBezTo>
                  <a:cubicBezTo>
                    <a:pt x="140" y="239"/>
                    <a:pt x="140" y="239"/>
                    <a:pt x="140" y="239"/>
                  </a:cubicBezTo>
                  <a:cubicBezTo>
                    <a:pt x="126" y="260"/>
                    <a:pt x="103" y="274"/>
                    <a:pt x="76" y="274"/>
                  </a:cubicBezTo>
                  <a:cubicBezTo>
                    <a:pt x="34" y="274"/>
                    <a:pt x="0" y="240"/>
                    <a:pt x="0" y="198"/>
                  </a:cubicBezTo>
                  <a:cubicBezTo>
                    <a:pt x="0" y="156"/>
                    <a:pt x="34" y="123"/>
                    <a:pt x="76" y="123"/>
                  </a:cubicBezTo>
                  <a:cubicBezTo>
                    <a:pt x="104" y="123"/>
                    <a:pt x="128" y="138"/>
                    <a:pt x="141" y="160"/>
                  </a:cubicBezTo>
                  <a:cubicBezTo>
                    <a:pt x="141" y="160"/>
                    <a:pt x="141" y="160"/>
                    <a:pt x="141" y="160"/>
                  </a:cubicBezTo>
                  <a:cubicBezTo>
                    <a:pt x="177" y="187"/>
                    <a:pt x="212" y="190"/>
                    <a:pt x="246" y="169"/>
                  </a:cubicBezTo>
                  <a:cubicBezTo>
                    <a:pt x="237" y="141"/>
                    <a:pt x="208" y="126"/>
                    <a:pt x="158" y="127"/>
                  </a:cubicBezTo>
                  <a:cubicBezTo>
                    <a:pt x="158" y="127"/>
                    <a:pt x="158" y="127"/>
                    <a:pt x="158" y="127"/>
                  </a:cubicBezTo>
                  <a:cubicBezTo>
                    <a:pt x="156" y="127"/>
                    <a:pt x="154" y="127"/>
                    <a:pt x="151" y="127"/>
                  </a:cubicBezTo>
                  <a:cubicBezTo>
                    <a:pt x="116" y="127"/>
                    <a:pt x="88" y="99"/>
                    <a:pt x="88" y="64"/>
                  </a:cubicBezTo>
                  <a:cubicBezTo>
                    <a:pt x="88" y="28"/>
                    <a:pt x="116" y="0"/>
                    <a:pt x="151" y="0"/>
                  </a:cubicBezTo>
                  <a:close/>
                  <a:moveTo>
                    <a:pt x="294" y="106"/>
                  </a:moveTo>
                  <a:cubicBezTo>
                    <a:pt x="293" y="106"/>
                    <a:pt x="292" y="107"/>
                    <a:pt x="292" y="107"/>
                  </a:cubicBezTo>
                  <a:cubicBezTo>
                    <a:pt x="292" y="107"/>
                    <a:pt x="293" y="106"/>
                    <a:pt x="294" y="106"/>
                  </a:cubicBezTo>
                  <a:close/>
                  <a:moveTo>
                    <a:pt x="292" y="107"/>
                  </a:moveTo>
                  <a:cubicBezTo>
                    <a:pt x="292" y="107"/>
                    <a:pt x="292" y="107"/>
                    <a:pt x="292" y="107"/>
                  </a:cubicBezTo>
                  <a:cubicBezTo>
                    <a:pt x="291" y="107"/>
                    <a:pt x="290" y="108"/>
                    <a:pt x="290" y="108"/>
                  </a:cubicBezTo>
                  <a:cubicBezTo>
                    <a:pt x="290" y="108"/>
                    <a:pt x="290" y="108"/>
                    <a:pt x="290" y="108"/>
                  </a:cubicBezTo>
                  <a:cubicBezTo>
                    <a:pt x="289" y="109"/>
                    <a:pt x="288" y="109"/>
                    <a:pt x="288" y="110"/>
                  </a:cubicBezTo>
                  <a:cubicBezTo>
                    <a:pt x="288" y="109"/>
                    <a:pt x="289" y="109"/>
                    <a:pt x="290" y="108"/>
                  </a:cubicBezTo>
                  <a:cubicBezTo>
                    <a:pt x="292" y="107"/>
                    <a:pt x="292" y="107"/>
                    <a:pt x="292" y="107"/>
                  </a:cubicBezTo>
                  <a:close/>
                  <a:moveTo>
                    <a:pt x="288" y="110"/>
                  </a:moveTo>
                  <a:cubicBezTo>
                    <a:pt x="287" y="110"/>
                    <a:pt x="286" y="111"/>
                    <a:pt x="285" y="111"/>
                  </a:cubicBezTo>
                  <a:cubicBezTo>
                    <a:pt x="286" y="111"/>
                    <a:pt x="287" y="110"/>
                    <a:pt x="288" y="110"/>
                  </a:cubicBezTo>
                  <a:close/>
                  <a:moveTo>
                    <a:pt x="285" y="111"/>
                  </a:moveTo>
                  <a:cubicBezTo>
                    <a:pt x="283" y="113"/>
                    <a:pt x="283" y="113"/>
                    <a:pt x="285" y="111"/>
                  </a:cubicBezTo>
                  <a:close/>
                  <a:moveTo>
                    <a:pt x="246" y="224"/>
                  </a:moveTo>
                  <a:cubicBezTo>
                    <a:pt x="244" y="218"/>
                    <a:pt x="244" y="218"/>
                    <a:pt x="246" y="224"/>
                  </a:cubicBezTo>
                  <a:close/>
                  <a:moveTo>
                    <a:pt x="347" y="304"/>
                  </a:moveTo>
                  <a:cubicBezTo>
                    <a:pt x="344" y="304"/>
                    <a:pt x="344" y="304"/>
                    <a:pt x="347" y="304"/>
                  </a:cubicBezTo>
                  <a:close/>
                  <a:moveTo>
                    <a:pt x="298" y="291"/>
                  </a:moveTo>
                  <a:cubicBezTo>
                    <a:pt x="304" y="294"/>
                    <a:pt x="304" y="294"/>
                    <a:pt x="298" y="291"/>
                  </a:cubicBezTo>
                  <a:close/>
                  <a:moveTo>
                    <a:pt x="285" y="283"/>
                  </a:moveTo>
                  <a:cubicBezTo>
                    <a:pt x="283" y="281"/>
                    <a:pt x="283" y="281"/>
                    <a:pt x="285" y="283"/>
                  </a:cubicBezTo>
                  <a:close/>
                  <a:moveTo>
                    <a:pt x="251" y="239"/>
                  </a:moveTo>
                  <a:cubicBezTo>
                    <a:pt x="251" y="238"/>
                    <a:pt x="250" y="237"/>
                    <a:pt x="250" y="236"/>
                  </a:cubicBezTo>
                  <a:cubicBezTo>
                    <a:pt x="250" y="237"/>
                    <a:pt x="251" y="238"/>
                    <a:pt x="251" y="239"/>
                  </a:cubicBezTo>
                  <a:close/>
                  <a:moveTo>
                    <a:pt x="215" y="57"/>
                  </a:moveTo>
                  <a:cubicBezTo>
                    <a:pt x="215" y="58"/>
                    <a:pt x="215" y="58"/>
                    <a:pt x="215" y="59"/>
                  </a:cubicBezTo>
                  <a:cubicBezTo>
                    <a:pt x="215" y="58"/>
                    <a:pt x="215" y="58"/>
                    <a:pt x="215" y="57"/>
                  </a:cubicBezTo>
                  <a:close/>
                  <a:moveTo>
                    <a:pt x="215" y="59"/>
                  </a:moveTo>
                  <a:cubicBezTo>
                    <a:pt x="215" y="59"/>
                    <a:pt x="215" y="60"/>
                    <a:pt x="215" y="60"/>
                  </a:cubicBezTo>
                  <a:cubicBezTo>
                    <a:pt x="215" y="60"/>
                    <a:pt x="215" y="59"/>
                    <a:pt x="215" y="59"/>
                  </a:cubicBezTo>
                  <a:close/>
                  <a:moveTo>
                    <a:pt x="215" y="60"/>
                  </a:moveTo>
                  <a:cubicBezTo>
                    <a:pt x="215" y="61"/>
                    <a:pt x="215" y="63"/>
                    <a:pt x="215" y="64"/>
                  </a:cubicBezTo>
                  <a:cubicBezTo>
                    <a:pt x="215" y="65"/>
                    <a:pt x="215" y="65"/>
                    <a:pt x="215" y="64"/>
                  </a:cubicBezTo>
                  <a:cubicBezTo>
                    <a:pt x="215" y="63"/>
                    <a:pt x="215" y="61"/>
                    <a:pt x="215" y="60"/>
                  </a:cubicBezTo>
                  <a:close/>
                  <a:moveTo>
                    <a:pt x="158" y="127"/>
                  </a:moveTo>
                  <a:cubicBezTo>
                    <a:pt x="160" y="127"/>
                    <a:pt x="160" y="127"/>
                    <a:pt x="158" y="127"/>
                  </a:cubicBezTo>
                  <a:close/>
                  <a:moveTo>
                    <a:pt x="324" y="382"/>
                  </a:moveTo>
                  <a:cubicBezTo>
                    <a:pt x="325" y="383"/>
                    <a:pt x="325" y="383"/>
                    <a:pt x="325" y="383"/>
                  </a:cubicBezTo>
                  <a:cubicBezTo>
                    <a:pt x="325" y="383"/>
                    <a:pt x="325" y="383"/>
                    <a:pt x="324" y="382"/>
                  </a:cubicBezTo>
                  <a:close/>
                  <a:moveTo>
                    <a:pt x="325" y="383"/>
                  </a:moveTo>
                  <a:cubicBezTo>
                    <a:pt x="326" y="384"/>
                    <a:pt x="326" y="384"/>
                    <a:pt x="326" y="384"/>
                  </a:cubicBezTo>
                  <a:cubicBezTo>
                    <a:pt x="326" y="384"/>
                    <a:pt x="326" y="384"/>
                    <a:pt x="325" y="383"/>
                  </a:cubicBezTo>
                  <a:close/>
                  <a:moveTo>
                    <a:pt x="326" y="384"/>
                  </a:moveTo>
                  <a:cubicBezTo>
                    <a:pt x="327" y="384"/>
                    <a:pt x="327" y="385"/>
                    <a:pt x="327" y="385"/>
                  </a:cubicBezTo>
                  <a:cubicBezTo>
                    <a:pt x="327" y="385"/>
                    <a:pt x="327" y="384"/>
                    <a:pt x="326" y="384"/>
                  </a:cubicBezTo>
                  <a:close/>
                  <a:moveTo>
                    <a:pt x="327" y="385"/>
                  </a:moveTo>
                  <a:cubicBezTo>
                    <a:pt x="327" y="385"/>
                    <a:pt x="328" y="386"/>
                    <a:pt x="328" y="386"/>
                  </a:cubicBezTo>
                  <a:cubicBezTo>
                    <a:pt x="328" y="386"/>
                    <a:pt x="327" y="385"/>
                    <a:pt x="327" y="385"/>
                  </a:cubicBezTo>
                  <a:close/>
                  <a:moveTo>
                    <a:pt x="328" y="386"/>
                  </a:moveTo>
                  <a:cubicBezTo>
                    <a:pt x="328" y="386"/>
                    <a:pt x="329" y="387"/>
                    <a:pt x="329" y="387"/>
                  </a:cubicBezTo>
                  <a:cubicBezTo>
                    <a:pt x="329" y="387"/>
                    <a:pt x="328" y="386"/>
                    <a:pt x="328" y="386"/>
                  </a:cubicBezTo>
                  <a:close/>
                  <a:moveTo>
                    <a:pt x="270" y="373"/>
                  </a:moveTo>
                  <a:cubicBezTo>
                    <a:pt x="270" y="373"/>
                    <a:pt x="271" y="373"/>
                    <a:pt x="271" y="373"/>
                  </a:cubicBezTo>
                  <a:cubicBezTo>
                    <a:pt x="271" y="373"/>
                    <a:pt x="270" y="373"/>
                    <a:pt x="270" y="373"/>
                  </a:cubicBezTo>
                  <a:close/>
                  <a:moveTo>
                    <a:pt x="271" y="373"/>
                  </a:moveTo>
                  <a:cubicBezTo>
                    <a:pt x="272" y="373"/>
                    <a:pt x="272" y="372"/>
                    <a:pt x="272" y="372"/>
                  </a:cubicBezTo>
                  <a:cubicBezTo>
                    <a:pt x="272" y="372"/>
                    <a:pt x="272" y="373"/>
                    <a:pt x="271" y="373"/>
                  </a:cubicBezTo>
                  <a:close/>
                  <a:moveTo>
                    <a:pt x="272" y="372"/>
                  </a:moveTo>
                  <a:cubicBezTo>
                    <a:pt x="273" y="372"/>
                    <a:pt x="273" y="372"/>
                    <a:pt x="274" y="372"/>
                  </a:cubicBezTo>
                  <a:cubicBezTo>
                    <a:pt x="273" y="372"/>
                    <a:pt x="273" y="372"/>
                    <a:pt x="272" y="372"/>
                  </a:cubicBezTo>
                  <a:close/>
                  <a:moveTo>
                    <a:pt x="274" y="372"/>
                  </a:moveTo>
                  <a:cubicBezTo>
                    <a:pt x="275" y="372"/>
                    <a:pt x="275" y="372"/>
                    <a:pt x="275" y="372"/>
                  </a:cubicBezTo>
                  <a:cubicBezTo>
                    <a:pt x="275" y="372"/>
                    <a:pt x="274" y="372"/>
                    <a:pt x="274" y="372"/>
                  </a:cubicBezTo>
                  <a:close/>
                  <a:moveTo>
                    <a:pt x="275" y="372"/>
                  </a:moveTo>
                  <a:cubicBezTo>
                    <a:pt x="275" y="371"/>
                    <a:pt x="276" y="371"/>
                    <a:pt x="276" y="371"/>
                  </a:cubicBezTo>
                  <a:cubicBezTo>
                    <a:pt x="276" y="371"/>
                    <a:pt x="275" y="371"/>
                    <a:pt x="275" y="372"/>
                  </a:cubicBezTo>
                  <a:close/>
                  <a:moveTo>
                    <a:pt x="276" y="371"/>
                  </a:moveTo>
                  <a:cubicBezTo>
                    <a:pt x="277" y="371"/>
                    <a:pt x="277" y="371"/>
                    <a:pt x="278" y="371"/>
                  </a:cubicBezTo>
                  <a:cubicBezTo>
                    <a:pt x="277" y="371"/>
                    <a:pt x="277" y="371"/>
                    <a:pt x="276" y="371"/>
                  </a:cubicBezTo>
                  <a:close/>
                  <a:moveTo>
                    <a:pt x="278" y="371"/>
                  </a:moveTo>
                  <a:cubicBezTo>
                    <a:pt x="281" y="370"/>
                    <a:pt x="281" y="370"/>
                    <a:pt x="278" y="371"/>
                  </a:cubicBezTo>
                  <a:close/>
                  <a:moveTo>
                    <a:pt x="141" y="161"/>
                  </a:moveTo>
                  <a:cubicBezTo>
                    <a:pt x="142" y="161"/>
                    <a:pt x="142" y="162"/>
                    <a:pt x="142" y="162"/>
                  </a:cubicBezTo>
                  <a:cubicBezTo>
                    <a:pt x="142" y="162"/>
                    <a:pt x="142" y="161"/>
                    <a:pt x="141" y="161"/>
                  </a:cubicBezTo>
                  <a:close/>
                  <a:moveTo>
                    <a:pt x="142" y="162"/>
                  </a:moveTo>
                  <a:cubicBezTo>
                    <a:pt x="143" y="163"/>
                    <a:pt x="143" y="163"/>
                    <a:pt x="143" y="164"/>
                  </a:cubicBezTo>
                  <a:cubicBezTo>
                    <a:pt x="143" y="163"/>
                    <a:pt x="143" y="163"/>
                    <a:pt x="142" y="162"/>
                  </a:cubicBezTo>
                  <a:close/>
                  <a:moveTo>
                    <a:pt x="143" y="164"/>
                  </a:moveTo>
                  <a:cubicBezTo>
                    <a:pt x="144" y="166"/>
                    <a:pt x="144" y="166"/>
                    <a:pt x="143" y="164"/>
                  </a:cubicBezTo>
                  <a:close/>
                  <a:moveTo>
                    <a:pt x="143" y="233"/>
                  </a:moveTo>
                  <a:cubicBezTo>
                    <a:pt x="144" y="231"/>
                    <a:pt x="144" y="231"/>
                    <a:pt x="143" y="233"/>
                  </a:cubicBezTo>
                  <a:close/>
                  <a:moveTo>
                    <a:pt x="143" y="233"/>
                  </a:moveTo>
                  <a:cubicBezTo>
                    <a:pt x="143" y="233"/>
                    <a:pt x="143" y="234"/>
                    <a:pt x="142" y="234"/>
                  </a:cubicBezTo>
                  <a:cubicBezTo>
                    <a:pt x="143" y="234"/>
                    <a:pt x="143" y="233"/>
                    <a:pt x="143" y="233"/>
                  </a:cubicBezTo>
                  <a:close/>
                  <a:moveTo>
                    <a:pt x="142" y="234"/>
                  </a:moveTo>
                  <a:cubicBezTo>
                    <a:pt x="142" y="235"/>
                    <a:pt x="142" y="235"/>
                    <a:pt x="141" y="236"/>
                  </a:cubicBezTo>
                  <a:cubicBezTo>
                    <a:pt x="142" y="235"/>
                    <a:pt x="142" y="235"/>
                    <a:pt x="142" y="234"/>
                  </a:cubicBezTo>
                  <a:close/>
                  <a:moveTo>
                    <a:pt x="141" y="236"/>
                  </a:moveTo>
                  <a:cubicBezTo>
                    <a:pt x="141" y="236"/>
                    <a:pt x="141" y="237"/>
                    <a:pt x="141" y="237"/>
                  </a:cubicBezTo>
                  <a:cubicBezTo>
                    <a:pt x="141" y="237"/>
                    <a:pt x="141" y="236"/>
                    <a:pt x="141" y="236"/>
                  </a:cubicBezTo>
                  <a:close/>
                  <a:moveTo>
                    <a:pt x="141" y="237"/>
                  </a:moveTo>
                  <a:cubicBezTo>
                    <a:pt x="140" y="238"/>
                    <a:pt x="140" y="238"/>
                    <a:pt x="140" y="239"/>
                  </a:cubicBezTo>
                  <a:cubicBezTo>
                    <a:pt x="140" y="238"/>
                    <a:pt x="140" y="238"/>
                    <a:pt x="141" y="237"/>
                  </a:cubicBezTo>
                  <a:close/>
                  <a:moveTo>
                    <a:pt x="161" y="304"/>
                  </a:moveTo>
                  <a:cubicBezTo>
                    <a:pt x="161" y="304"/>
                    <a:pt x="161" y="304"/>
                    <a:pt x="162" y="305"/>
                  </a:cubicBezTo>
                  <a:cubicBezTo>
                    <a:pt x="161" y="304"/>
                    <a:pt x="161" y="304"/>
                    <a:pt x="161" y="304"/>
                  </a:cubicBezTo>
                  <a:close/>
                  <a:moveTo>
                    <a:pt x="162" y="305"/>
                  </a:moveTo>
                  <a:cubicBezTo>
                    <a:pt x="163" y="305"/>
                    <a:pt x="164" y="305"/>
                    <a:pt x="164" y="306"/>
                  </a:cubicBezTo>
                  <a:cubicBezTo>
                    <a:pt x="164" y="305"/>
                    <a:pt x="163" y="305"/>
                    <a:pt x="162" y="305"/>
                  </a:cubicBezTo>
                  <a:close/>
                  <a:moveTo>
                    <a:pt x="165" y="306"/>
                  </a:moveTo>
                  <a:cubicBezTo>
                    <a:pt x="165" y="306"/>
                    <a:pt x="165" y="306"/>
                    <a:pt x="166" y="306"/>
                  </a:cubicBezTo>
                  <a:cubicBezTo>
                    <a:pt x="165" y="306"/>
                    <a:pt x="165" y="306"/>
                    <a:pt x="165" y="306"/>
                  </a:cubicBezTo>
                  <a:close/>
                  <a:moveTo>
                    <a:pt x="166" y="306"/>
                  </a:moveTo>
                  <a:cubicBezTo>
                    <a:pt x="167" y="307"/>
                    <a:pt x="167" y="307"/>
                    <a:pt x="166" y="306"/>
                  </a:cubicBezTo>
                  <a:close/>
                  <a:moveTo>
                    <a:pt x="199" y="344"/>
                  </a:moveTo>
                  <a:cubicBezTo>
                    <a:pt x="198" y="343"/>
                    <a:pt x="198" y="343"/>
                    <a:pt x="199" y="344"/>
                  </a:cubicBezTo>
                  <a:close/>
                  <a:moveTo>
                    <a:pt x="199" y="344"/>
                  </a:moveTo>
                  <a:cubicBezTo>
                    <a:pt x="199" y="345"/>
                    <a:pt x="199" y="345"/>
                    <a:pt x="199" y="346"/>
                  </a:cubicBezTo>
                  <a:cubicBezTo>
                    <a:pt x="199" y="345"/>
                    <a:pt x="199" y="345"/>
                    <a:pt x="199" y="344"/>
                  </a:cubicBezTo>
                  <a:close/>
                  <a:moveTo>
                    <a:pt x="199" y="346"/>
                  </a:moveTo>
                  <a:cubicBezTo>
                    <a:pt x="199" y="346"/>
                    <a:pt x="199" y="347"/>
                    <a:pt x="199" y="347"/>
                  </a:cubicBezTo>
                  <a:cubicBezTo>
                    <a:pt x="199" y="347"/>
                    <a:pt x="199" y="346"/>
                    <a:pt x="199" y="346"/>
                  </a:cubicBezTo>
                  <a:close/>
                  <a:moveTo>
                    <a:pt x="199" y="347"/>
                  </a:moveTo>
                  <a:cubicBezTo>
                    <a:pt x="200" y="348"/>
                    <a:pt x="200" y="348"/>
                    <a:pt x="200" y="349"/>
                  </a:cubicBezTo>
                  <a:cubicBezTo>
                    <a:pt x="200" y="348"/>
                    <a:pt x="200" y="348"/>
                    <a:pt x="199" y="347"/>
                  </a:cubicBezTo>
                  <a:close/>
                  <a:moveTo>
                    <a:pt x="200" y="349"/>
                  </a:moveTo>
                  <a:cubicBezTo>
                    <a:pt x="200" y="349"/>
                    <a:pt x="200" y="349"/>
                    <a:pt x="200" y="350"/>
                  </a:cubicBezTo>
                  <a:cubicBezTo>
                    <a:pt x="200" y="349"/>
                    <a:pt x="200" y="349"/>
                    <a:pt x="200" y="349"/>
                  </a:cubicBezTo>
                  <a:close/>
                  <a:moveTo>
                    <a:pt x="200" y="350"/>
                  </a:moveTo>
                  <a:cubicBezTo>
                    <a:pt x="200" y="350"/>
                    <a:pt x="200" y="351"/>
                    <a:pt x="200" y="351"/>
                  </a:cubicBezTo>
                  <a:cubicBezTo>
                    <a:pt x="200" y="351"/>
                    <a:pt x="200" y="350"/>
                    <a:pt x="200" y="350"/>
                  </a:cubicBezTo>
                  <a:close/>
                </a:path>
              </a:pathLst>
            </a:custGeom>
            <a:solidFill>
              <a:srgbClr val="3A98BC"/>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19" tIns="45709" rIns="91419" bIns="45709" numCol="1" spcCol="0" rtlCol="0" fromWordArt="0" anchor="ctr" anchorCtr="0" forceAA="0" compatLnSpc="1">
              <a:noAutofit/>
            </a:bodyPr>
            <a:lstStyle/>
            <a:p>
              <a:pPr algn="ctr" defTabSz="608843"/>
              <a:endParaRPr lang="zh-CN" altLang="en-US" sz="2400">
                <a:solidFill>
                  <a:prstClr val="white"/>
                </a:solidFill>
                <a:latin typeface="Times New Roman"/>
                <a:ea typeface="微软雅黑"/>
              </a:endParaRPr>
            </a:p>
          </p:txBody>
        </p:sp>
        <p:sp>
          <p:nvSpPr>
            <p:cNvPr id="18" name="椭圆 17"/>
            <p:cNvSpPr/>
            <p:nvPr/>
          </p:nvSpPr>
          <p:spPr>
            <a:xfrm>
              <a:off x="4736440" y="2588938"/>
              <a:ext cx="1741874" cy="1740967"/>
            </a:xfrm>
            <a:prstGeom prst="ellipse">
              <a:avLst/>
            </a:prstGeom>
            <a:solidFill>
              <a:srgbClr val="FFC0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08843"/>
              <a:r>
                <a:rPr lang="en-US" altLang="zh-CN" sz="5399" b="1" dirty="0">
                  <a:solidFill>
                    <a:prstClr val="white"/>
                  </a:solidFill>
                  <a:latin typeface="Times New Roman"/>
                  <a:ea typeface="微软雅黑"/>
                </a:rPr>
                <a:t>2</a:t>
              </a:r>
              <a:endParaRPr lang="zh-CN" altLang="en-US" sz="5399" b="1" dirty="0">
                <a:solidFill>
                  <a:prstClr val="white"/>
                </a:solidFill>
                <a:latin typeface="Times New Roman"/>
                <a:ea typeface="微软雅黑"/>
              </a:endParaRPr>
            </a:p>
          </p:txBody>
        </p:sp>
        <p:sp>
          <p:nvSpPr>
            <p:cNvPr id="19" name="椭圆 18"/>
            <p:cNvSpPr/>
            <p:nvPr/>
          </p:nvSpPr>
          <p:spPr>
            <a:xfrm>
              <a:off x="5753530" y="4672167"/>
              <a:ext cx="1286684" cy="1286014"/>
            </a:xfrm>
            <a:prstGeom prst="ellipse">
              <a:avLst/>
            </a:prstGeom>
            <a:solidFill>
              <a:schemeClr val="tx1">
                <a:lumMod val="65000"/>
                <a:lumOff val="3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08843"/>
              <a:r>
                <a:rPr lang="en-US" altLang="zh-CN" sz="5399" b="1" dirty="0">
                  <a:solidFill>
                    <a:prstClr val="white"/>
                  </a:solidFill>
                  <a:latin typeface="Times New Roman"/>
                  <a:ea typeface="微软雅黑"/>
                </a:rPr>
                <a:t>3</a:t>
              </a:r>
              <a:endParaRPr lang="zh-CN" altLang="en-US" sz="5399" b="1" dirty="0">
                <a:solidFill>
                  <a:prstClr val="white"/>
                </a:solidFill>
                <a:latin typeface="Times New Roman"/>
                <a:ea typeface="微软雅黑"/>
              </a:endParaRPr>
            </a:p>
          </p:txBody>
        </p:sp>
        <p:sp>
          <p:nvSpPr>
            <p:cNvPr id="20" name="椭圆 19"/>
            <p:cNvSpPr/>
            <p:nvPr/>
          </p:nvSpPr>
          <p:spPr>
            <a:xfrm>
              <a:off x="7418266" y="5428115"/>
              <a:ext cx="1285648" cy="1284979"/>
            </a:xfrm>
            <a:prstGeom prst="ellipse">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08843"/>
              <a:r>
                <a:rPr lang="en-US" altLang="zh-CN" sz="5399" b="1" dirty="0">
                  <a:solidFill>
                    <a:prstClr val="white"/>
                  </a:solidFill>
                  <a:latin typeface="Times New Roman"/>
                  <a:ea typeface="微软雅黑"/>
                </a:rPr>
                <a:t>4</a:t>
              </a:r>
              <a:endParaRPr lang="zh-CN" altLang="en-US" sz="5399" b="1" dirty="0">
                <a:solidFill>
                  <a:prstClr val="white"/>
                </a:solidFill>
                <a:latin typeface="Times New Roman"/>
                <a:ea typeface="微软雅黑"/>
              </a:endParaRPr>
            </a:p>
          </p:txBody>
        </p:sp>
        <p:sp>
          <p:nvSpPr>
            <p:cNvPr id="21" name="椭圆 20"/>
            <p:cNvSpPr/>
            <p:nvPr/>
          </p:nvSpPr>
          <p:spPr>
            <a:xfrm>
              <a:off x="5753531" y="1159568"/>
              <a:ext cx="1443200" cy="1442449"/>
            </a:xfrm>
            <a:prstGeom prst="ellipse">
              <a:avLst/>
            </a:prstGeom>
            <a:solidFill>
              <a:srgbClr val="F8300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08843"/>
              <a:r>
                <a:rPr lang="en-US" altLang="zh-CN" sz="5399" b="1" dirty="0">
                  <a:solidFill>
                    <a:prstClr val="white"/>
                  </a:solidFill>
                  <a:latin typeface="Times New Roman"/>
                  <a:ea typeface="微软雅黑"/>
                </a:rPr>
                <a:t>1</a:t>
              </a:r>
              <a:endParaRPr lang="zh-CN" altLang="en-US" sz="5399" b="1" dirty="0">
                <a:solidFill>
                  <a:prstClr val="white"/>
                </a:solidFill>
                <a:latin typeface="Times New Roman"/>
                <a:ea typeface="微软雅黑"/>
              </a:endParaRPr>
            </a:p>
          </p:txBody>
        </p:sp>
        <p:sp>
          <p:nvSpPr>
            <p:cNvPr id="22" name="文本框 21"/>
            <p:cNvSpPr txBox="1"/>
            <p:nvPr/>
          </p:nvSpPr>
          <p:spPr>
            <a:xfrm>
              <a:off x="7649477" y="2744850"/>
              <a:ext cx="2268131" cy="1485733"/>
            </a:xfrm>
            <a:prstGeom prst="rect">
              <a:avLst/>
            </a:prstGeom>
            <a:noFill/>
          </p:spPr>
          <p:txBody>
            <a:bodyPr wrap="square" rtlCol="0">
              <a:spAutoFit/>
            </a:bodyPr>
            <a:lstStyle/>
            <a:p>
              <a:pPr algn="ctr" defTabSz="608843"/>
              <a:r>
                <a:rPr lang="zh-CN" altLang="en-US" sz="3599" b="1" dirty="0">
                  <a:solidFill>
                    <a:prstClr val="black"/>
                  </a:solidFill>
                  <a:latin typeface="微软雅黑" panose="020B0503020204020204" pitchFamily="34" charset="-122"/>
                  <a:ea typeface="微软雅黑" panose="020B0503020204020204" pitchFamily="34" charset="-122"/>
                </a:rPr>
                <a:t>发展</a:t>
              </a:r>
              <a:br>
                <a:rPr lang="en-US" altLang="zh-CN" sz="3599" b="1" dirty="0">
                  <a:solidFill>
                    <a:prstClr val="black"/>
                  </a:solidFill>
                  <a:latin typeface="微软雅黑" panose="020B0503020204020204" pitchFamily="34" charset="-122"/>
                  <a:ea typeface="微软雅黑" panose="020B0503020204020204" pitchFamily="34" charset="-122"/>
                </a:rPr>
              </a:br>
              <a:r>
                <a:rPr lang="zh-CN" altLang="en-US" sz="3599" b="1" dirty="0">
                  <a:solidFill>
                    <a:prstClr val="black"/>
                  </a:solidFill>
                  <a:latin typeface="微软雅黑" panose="020B0503020204020204" pitchFamily="34" charset="-122"/>
                  <a:ea typeface="微软雅黑" panose="020B0503020204020204" pitchFamily="34" charset="-122"/>
                </a:rPr>
                <a:t>趋势</a:t>
              </a:r>
            </a:p>
          </p:txBody>
        </p:sp>
      </p:grpSp>
      <p:sp>
        <p:nvSpPr>
          <p:cNvPr id="23" name="文本框 22"/>
          <p:cNvSpPr txBox="1"/>
          <p:nvPr/>
        </p:nvSpPr>
        <p:spPr>
          <a:xfrm>
            <a:off x="3749290" y="1452437"/>
            <a:ext cx="1446626" cy="523099"/>
          </a:xfrm>
          <a:prstGeom prst="rect">
            <a:avLst/>
          </a:prstGeom>
          <a:noFill/>
        </p:spPr>
        <p:txBody>
          <a:bodyPr wrap="square" rtlCol="0">
            <a:spAutoFit/>
          </a:bodyPr>
          <a:lstStyle/>
          <a:p>
            <a:pPr defTabSz="608843"/>
            <a:r>
              <a:rPr lang="zh-CN" altLang="en-US" sz="2799" b="1" dirty="0">
                <a:solidFill>
                  <a:prstClr val="black">
                    <a:lumMod val="85000"/>
                    <a:lumOff val="15000"/>
                  </a:prstClr>
                </a:solidFill>
                <a:latin typeface="微软雅黑" panose="020B0503020204020204" pitchFamily="34" charset="-122"/>
                <a:ea typeface="微软雅黑" panose="020B0503020204020204" pitchFamily="34" charset="-122"/>
              </a:rPr>
              <a:t>移动化</a:t>
            </a:r>
          </a:p>
        </p:txBody>
      </p:sp>
      <p:sp>
        <p:nvSpPr>
          <p:cNvPr id="24" name="文本框 23"/>
          <p:cNvSpPr txBox="1"/>
          <p:nvPr/>
        </p:nvSpPr>
        <p:spPr>
          <a:xfrm>
            <a:off x="2864593" y="3013294"/>
            <a:ext cx="1447579" cy="523099"/>
          </a:xfrm>
          <a:prstGeom prst="rect">
            <a:avLst/>
          </a:prstGeom>
          <a:noFill/>
        </p:spPr>
        <p:txBody>
          <a:bodyPr wrap="square" rtlCol="0">
            <a:spAutoFit/>
          </a:bodyPr>
          <a:lstStyle/>
          <a:p>
            <a:pPr defTabSz="608843"/>
            <a:r>
              <a:rPr lang="zh-CN" altLang="en-US" sz="2799" b="1" dirty="0">
                <a:solidFill>
                  <a:prstClr val="black">
                    <a:lumMod val="85000"/>
                    <a:lumOff val="15000"/>
                  </a:prstClr>
                </a:solidFill>
                <a:latin typeface="微软雅黑" panose="020B0503020204020204" pitchFamily="34" charset="-122"/>
                <a:ea typeface="微软雅黑" panose="020B0503020204020204" pitchFamily="34" charset="-122"/>
              </a:rPr>
              <a:t>互动化</a:t>
            </a:r>
          </a:p>
        </p:txBody>
      </p:sp>
      <p:sp>
        <p:nvSpPr>
          <p:cNvPr id="25" name="文本框 24"/>
          <p:cNvSpPr txBox="1"/>
          <p:nvPr/>
        </p:nvSpPr>
        <p:spPr>
          <a:xfrm>
            <a:off x="3588382" y="4837882"/>
            <a:ext cx="1447579" cy="523099"/>
          </a:xfrm>
          <a:prstGeom prst="rect">
            <a:avLst/>
          </a:prstGeom>
          <a:noFill/>
        </p:spPr>
        <p:txBody>
          <a:bodyPr wrap="square" rtlCol="0">
            <a:spAutoFit/>
          </a:bodyPr>
          <a:lstStyle/>
          <a:p>
            <a:pPr defTabSz="608843"/>
            <a:r>
              <a:rPr lang="zh-CN" altLang="en-US" sz="2799" b="1" dirty="0">
                <a:solidFill>
                  <a:prstClr val="black">
                    <a:lumMod val="85000"/>
                    <a:lumOff val="15000"/>
                  </a:prstClr>
                </a:solidFill>
                <a:latin typeface="微软雅黑" panose="020B0503020204020204" pitchFamily="34" charset="-122"/>
                <a:ea typeface="微软雅黑" panose="020B0503020204020204" pitchFamily="34" charset="-122"/>
              </a:rPr>
              <a:t>可视化</a:t>
            </a:r>
          </a:p>
        </p:txBody>
      </p:sp>
      <p:sp>
        <p:nvSpPr>
          <p:cNvPr id="26" name="文本框 25"/>
          <p:cNvSpPr txBox="1"/>
          <p:nvPr/>
        </p:nvSpPr>
        <p:spPr>
          <a:xfrm>
            <a:off x="5459401" y="5786568"/>
            <a:ext cx="1333826" cy="523099"/>
          </a:xfrm>
          <a:prstGeom prst="rect">
            <a:avLst/>
          </a:prstGeom>
          <a:noFill/>
        </p:spPr>
        <p:txBody>
          <a:bodyPr wrap="square" rtlCol="0">
            <a:spAutoFit/>
          </a:bodyPr>
          <a:lstStyle/>
          <a:p>
            <a:pPr defTabSz="608843"/>
            <a:r>
              <a:rPr lang="zh-CN" altLang="en-US" sz="2799" b="1" dirty="0">
                <a:solidFill>
                  <a:prstClr val="black">
                    <a:lumMod val="85000"/>
                    <a:lumOff val="15000"/>
                  </a:prstClr>
                </a:solidFill>
                <a:latin typeface="微软雅黑" panose="020B0503020204020204" pitchFamily="34" charset="-122"/>
                <a:ea typeface="微软雅黑" panose="020B0503020204020204" pitchFamily="34" charset="-122"/>
              </a:rPr>
              <a:t>智能化</a:t>
            </a:r>
          </a:p>
        </p:txBody>
      </p:sp>
    </p:spTree>
    <p:extLst>
      <p:ext uri="{BB962C8B-B14F-4D97-AF65-F5344CB8AC3E}">
        <p14:creationId xmlns:p14="http://schemas.microsoft.com/office/powerpoint/2010/main" val="252228651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任务实训</a:t>
            </a:r>
          </a:p>
        </p:txBody>
      </p:sp>
      <p:sp>
        <p:nvSpPr>
          <p:cNvPr id="32" name="内容占位符 2"/>
          <p:cNvSpPr txBox="1"/>
          <p:nvPr/>
        </p:nvSpPr>
        <p:spPr>
          <a:xfrm>
            <a:off x="840211" y="1851866"/>
            <a:ext cx="10376038" cy="3897998"/>
          </a:xfrm>
          <a:prstGeom prst="rect">
            <a:avLst/>
          </a:prstGeom>
        </p:spPr>
        <p:txBody>
          <a:bodyPr vert="horz" lIns="121871" tIns="60935" rIns="121871" bIns="60935" rtlCol="0">
            <a:normAutofit/>
          </a:bodyPr>
          <a:lstStyle>
            <a:lvl1pPr marL="0" indent="536575" algn="l" defTabSz="913765" rtl="0" eaLnBrk="1" latinLnBrk="0" hangingPunct="1">
              <a:lnSpc>
                <a:spcPct val="130000"/>
              </a:lnSpc>
              <a:spcBef>
                <a:spcPts val="0"/>
              </a:spcBef>
              <a:buFont typeface="Arial" panose="020B0604020202020204" pitchFamily="34" charset="0"/>
              <a:buNone/>
              <a:defRPr sz="2200" kern="1200">
                <a:solidFill>
                  <a:schemeClr val="tx1"/>
                </a:solidFill>
                <a:latin typeface="+mn-lt"/>
                <a:ea typeface="+mn-ea"/>
                <a:cs typeface="+mn-cs"/>
              </a:defRPr>
            </a:lvl1pPr>
            <a:lvl2pPr marL="685800" indent="-228600" algn="l" defTabSz="913765"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3765"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6765"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3965"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165"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365"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5565"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indent="536468" defTabSz="913582">
              <a:lnSpc>
                <a:spcPts val="3999"/>
              </a:lnSpc>
            </a:pPr>
            <a:endParaRPr lang="zh-CN" altLang="en-US" dirty="0">
              <a:solidFill>
                <a:prstClr val="black"/>
              </a:solidFill>
              <a:latin typeface="Times New Roman"/>
              <a:ea typeface="微软雅黑"/>
            </a:endParaRPr>
          </a:p>
        </p:txBody>
      </p:sp>
      <p:sp>
        <p:nvSpPr>
          <p:cNvPr id="4" name="内容占位符 3">
            <a:extLst>
              <a:ext uri="{FF2B5EF4-FFF2-40B4-BE49-F238E27FC236}">
                <a16:creationId xmlns:a16="http://schemas.microsoft.com/office/drawing/2014/main" id="{F653CE91-EBB9-412F-A1C1-1C7C18A9EBC7}"/>
              </a:ext>
            </a:extLst>
          </p:cNvPr>
          <p:cNvSpPr>
            <a:spLocks noGrp="1"/>
          </p:cNvSpPr>
          <p:nvPr>
            <p:ph idx="1"/>
          </p:nvPr>
        </p:nvSpPr>
        <p:spPr>
          <a:xfrm>
            <a:off x="966301" y="1183505"/>
            <a:ext cx="10114673" cy="4694903"/>
          </a:xfrm>
        </p:spPr>
        <p:txBody>
          <a:bodyPr>
            <a:normAutofit/>
          </a:bodyPr>
          <a:lstStyle/>
          <a:p>
            <a:r>
              <a:rPr lang="en-US" altLang="zh-CN" dirty="0"/>
              <a:t>1.</a:t>
            </a:r>
            <a:r>
              <a:rPr lang="zh-CN" altLang="en-US" dirty="0"/>
              <a:t>任务描述：</a:t>
            </a:r>
            <a:endParaRPr lang="en-US" altLang="zh-CN" dirty="0"/>
          </a:p>
          <a:p>
            <a:r>
              <a:rPr lang="zh-CN" altLang="en-US" dirty="0"/>
              <a:t>（</a:t>
            </a:r>
            <a:r>
              <a:rPr lang="en-US" altLang="zh-CN" dirty="0"/>
              <a:t>1</a:t>
            </a:r>
            <a:r>
              <a:rPr lang="zh-CN" altLang="en-US" dirty="0"/>
              <a:t>）在百度新闻中搜索新媒体，查看目前新媒体的发展状态，通过该任务了解新媒体现状和发展趋势。</a:t>
            </a:r>
            <a:endParaRPr lang="en-US" altLang="zh-CN" dirty="0"/>
          </a:p>
          <a:p>
            <a:r>
              <a:rPr lang="zh-CN" altLang="en-US" dirty="0"/>
              <a:t>（</a:t>
            </a:r>
            <a:r>
              <a:rPr lang="en-US" altLang="zh-CN" dirty="0"/>
              <a:t>2</a:t>
            </a:r>
            <a:r>
              <a:rPr lang="zh-CN" altLang="en-US" dirty="0"/>
              <a:t>）以小组为单位，整理和分析搜索资料，制作</a:t>
            </a:r>
            <a:r>
              <a:rPr lang="en-US" altLang="zh-CN" dirty="0"/>
              <a:t>PPT</a:t>
            </a:r>
            <a:r>
              <a:rPr lang="zh-CN" altLang="en-US" dirty="0"/>
              <a:t>，在全班进行汇报陈述。</a:t>
            </a:r>
            <a:endParaRPr lang="en-US" altLang="zh-CN" dirty="0"/>
          </a:p>
          <a:p>
            <a:endParaRPr lang="en-US" altLang="zh-CN" dirty="0"/>
          </a:p>
          <a:p>
            <a:r>
              <a:rPr lang="en-US" altLang="zh-CN" dirty="0"/>
              <a:t>2.</a:t>
            </a:r>
            <a:r>
              <a:rPr lang="zh-CN" altLang="en-US" dirty="0"/>
              <a:t>任务要求：</a:t>
            </a:r>
            <a:endParaRPr lang="en-US" altLang="zh-CN" dirty="0"/>
          </a:p>
          <a:p>
            <a:r>
              <a:rPr lang="zh-CN" altLang="en-US" dirty="0"/>
              <a:t>（</a:t>
            </a:r>
            <a:r>
              <a:rPr lang="en-US" altLang="zh-CN" dirty="0"/>
              <a:t>1</a:t>
            </a:r>
            <a:r>
              <a:rPr lang="zh-CN" altLang="en-US" dirty="0"/>
              <a:t>）考虑到课堂时间有限，实训可采用“课外</a:t>
            </a:r>
            <a:r>
              <a:rPr lang="en-US" altLang="zh-CN" dirty="0"/>
              <a:t>+</a:t>
            </a:r>
            <a:r>
              <a:rPr lang="zh-CN" altLang="en-US" dirty="0"/>
              <a:t>课内”的方式进行，即团队组成、分工、资料的收集整理、</a:t>
            </a:r>
            <a:r>
              <a:rPr lang="en-US" altLang="zh-CN" dirty="0"/>
              <a:t>PPT</a:t>
            </a:r>
            <a:r>
              <a:rPr lang="zh-CN" altLang="en-US" dirty="0"/>
              <a:t>的制作在课外完成，成果展示安排在课内。</a:t>
            </a:r>
            <a:endParaRPr lang="en-US" altLang="zh-CN" dirty="0"/>
          </a:p>
          <a:p>
            <a:r>
              <a:rPr lang="zh-CN" altLang="en-US" dirty="0"/>
              <a:t>（</a:t>
            </a:r>
            <a:r>
              <a:rPr lang="en-US" altLang="zh-CN" dirty="0"/>
              <a:t>2</a:t>
            </a:r>
            <a:r>
              <a:rPr lang="zh-CN" altLang="en-US" dirty="0"/>
              <a:t>）每小组</a:t>
            </a:r>
            <a:r>
              <a:rPr lang="en-US" altLang="zh-CN" dirty="0"/>
              <a:t>PPT</a:t>
            </a:r>
            <a:r>
              <a:rPr lang="zh-CN" altLang="en-US" dirty="0"/>
              <a:t>成果展示时间为</a:t>
            </a:r>
            <a:r>
              <a:rPr lang="en-US" altLang="zh-CN" dirty="0"/>
              <a:t>8</a:t>
            </a:r>
            <a:r>
              <a:rPr lang="zh-CN" altLang="en-US" dirty="0"/>
              <a:t>分钟，教师点评</a:t>
            </a:r>
            <a:r>
              <a:rPr lang="en-US" altLang="zh-CN" dirty="0"/>
              <a:t>5</a:t>
            </a:r>
            <a:r>
              <a:rPr lang="zh-CN" altLang="en-US" dirty="0"/>
              <a:t>分钟。</a:t>
            </a:r>
          </a:p>
        </p:txBody>
      </p:sp>
      <p:grpSp>
        <p:nvGrpSpPr>
          <p:cNvPr id="77" name="组合 76">
            <a:extLst>
              <a:ext uri="{FF2B5EF4-FFF2-40B4-BE49-F238E27FC236}">
                <a16:creationId xmlns:a16="http://schemas.microsoft.com/office/drawing/2014/main" id="{F390D6D5-65DF-49D7-B17A-33D9B57C9DBF}"/>
              </a:ext>
            </a:extLst>
          </p:cNvPr>
          <p:cNvGrpSpPr/>
          <p:nvPr/>
        </p:nvGrpSpPr>
        <p:grpSpPr>
          <a:xfrm>
            <a:off x="163519" y="5480324"/>
            <a:ext cx="10478841" cy="1352732"/>
            <a:chOff x="229774" y="4946104"/>
            <a:chExt cx="11381655" cy="1469277"/>
          </a:xfrm>
        </p:grpSpPr>
        <p:sp>
          <p:nvSpPr>
            <p:cNvPr id="78" name="矩形 77">
              <a:extLst>
                <a:ext uri="{FF2B5EF4-FFF2-40B4-BE49-F238E27FC236}">
                  <a16:creationId xmlns:a16="http://schemas.microsoft.com/office/drawing/2014/main" id="{A4BF1C92-96EE-44A4-9741-D9C196E1A7A4}"/>
                </a:ext>
              </a:extLst>
            </p:cNvPr>
            <p:cNvSpPr/>
            <p:nvPr/>
          </p:nvSpPr>
          <p:spPr>
            <a:xfrm>
              <a:off x="2546028" y="6054882"/>
              <a:ext cx="9065401" cy="60670"/>
            </a:xfrm>
            <a:prstGeom prst="rect">
              <a:avLst/>
            </a:prstGeom>
            <a:solidFill>
              <a:srgbClr val="FF9900">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08843"/>
              <a:endParaRPr lang="zh-CN" altLang="en-US" sz="2400">
                <a:solidFill>
                  <a:prstClr val="white"/>
                </a:solidFill>
                <a:latin typeface="Times New Roman"/>
                <a:ea typeface="微软雅黑"/>
              </a:endParaRPr>
            </a:p>
          </p:txBody>
        </p:sp>
        <p:grpSp>
          <p:nvGrpSpPr>
            <p:cNvPr id="79" name="组合 78">
              <a:extLst>
                <a:ext uri="{FF2B5EF4-FFF2-40B4-BE49-F238E27FC236}">
                  <a16:creationId xmlns:a16="http://schemas.microsoft.com/office/drawing/2014/main" id="{D7D084CA-FA19-4CD5-A6C4-021C16A05C70}"/>
                </a:ext>
              </a:extLst>
            </p:cNvPr>
            <p:cNvGrpSpPr/>
            <p:nvPr/>
          </p:nvGrpSpPr>
          <p:grpSpPr>
            <a:xfrm>
              <a:off x="229774" y="4946104"/>
              <a:ext cx="2836482" cy="1469277"/>
              <a:chOff x="810345" y="1174447"/>
              <a:chExt cx="2836482" cy="1469277"/>
            </a:xfrm>
          </p:grpSpPr>
          <p:sp>
            <p:nvSpPr>
              <p:cNvPr id="80" name="矩形 79">
                <a:extLst>
                  <a:ext uri="{FF2B5EF4-FFF2-40B4-BE49-F238E27FC236}">
                    <a16:creationId xmlns:a16="http://schemas.microsoft.com/office/drawing/2014/main" id="{88BE983A-1986-4FBF-B2EE-2D94CCAD7B43}"/>
                  </a:ext>
                </a:extLst>
              </p:cNvPr>
              <p:cNvSpPr/>
              <p:nvPr/>
            </p:nvSpPr>
            <p:spPr>
              <a:xfrm>
                <a:off x="810345" y="1425809"/>
                <a:ext cx="495299" cy="533400"/>
              </a:xfrm>
              <a:prstGeom prst="rect">
                <a:avLst/>
              </a:prstGeom>
              <a:solidFill>
                <a:srgbClr val="85D9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08843"/>
                <a:endParaRPr lang="zh-CN" altLang="en-US" sz="2400">
                  <a:solidFill>
                    <a:prstClr val="white"/>
                  </a:solidFill>
                  <a:latin typeface="Times New Roman"/>
                  <a:ea typeface="微软雅黑"/>
                </a:endParaRPr>
              </a:p>
            </p:txBody>
          </p:sp>
          <p:sp>
            <p:nvSpPr>
              <p:cNvPr id="81" name="矩形 80">
                <a:extLst>
                  <a:ext uri="{FF2B5EF4-FFF2-40B4-BE49-F238E27FC236}">
                    <a16:creationId xmlns:a16="http://schemas.microsoft.com/office/drawing/2014/main" id="{52A68798-3D54-4D72-93CF-BFBEBA266F75}"/>
                  </a:ext>
                </a:extLst>
              </p:cNvPr>
              <p:cNvSpPr/>
              <p:nvPr/>
            </p:nvSpPr>
            <p:spPr>
              <a:xfrm>
                <a:off x="1624373" y="2069288"/>
                <a:ext cx="266702" cy="2872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08843"/>
                <a:endParaRPr lang="zh-CN" altLang="en-US" sz="2400">
                  <a:solidFill>
                    <a:prstClr val="white"/>
                  </a:solidFill>
                  <a:latin typeface="Times New Roman"/>
                  <a:ea typeface="微软雅黑"/>
                </a:endParaRPr>
              </a:p>
            </p:txBody>
          </p:sp>
          <p:sp>
            <p:nvSpPr>
              <p:cNvPr id="82" name="矩形 81">
                <a:extLst>
                  <a:ext uri="{FF2B5EF4-FFF2-40B4-BE49-F238E27FC236}">
                    <a16:creationId xmlns:a16="http://schemas.microsoft.com/office/drawing/2014/main" id="{D53258AA-ACDD-47F8-8E39-F6F91DDFD033}"/>
                  </a:ext>
                </a:extLst>
              </p:cNvPr>
              <p:cNvSpPr/>
              <p:nvPr/>
            </p:nvSpPr>
            <p:spPr>
              <a:xfrm>
                <a:off x="1814878" y="1617707"/>
                <a:ext cx="342898" cy="369276"/>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08843"/>
                <a:endParaRPr lang="zh-CN" altLang="en-US" sz="2400">
                  <a:solidFill>
                    <a:prstClr val="white"/>
                  </a:solidFill>
                  <a:latin typeface="Times New Roman"/>
                  <a:ea typeface="微软雅黑"/>
                </a:endParaRPr>
              </a:p>
            </p:txBody>
          </p:sp>
          <p:sp>
            <p:nvSpPr>
              <p:cNvPr id="83" name="矩形 82">
                <a:extLst>
                  <a:ext uri="{FF2B5EF4-FFF2-40B4-BE49-F238E27FC236}">
                    <a16:creationId xmlns:a16="http://schemas.microsoft.com/office/drawing/2014/main" id="{77F69BF8-98C6-4905-BF55-58EF630C43EC}"/>
                  </a:ext>
                </a:extLst>
              </p:cNvPr>
              <p:cNvSpPr/>
              <p:nvPr/>
            </p:nvSpPr>
            <p:spPr>
              <a:xfrm>
                <a:off x="2253260" y="2001701"/>
                <a:ext cx="266702" cy="287218"/>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08843"/>
                <a:endParaRPr lang="zh-CN" altLang="en-US" sz="2400">
                  <a:solidFill>
                    <a:prstClr val="white"/>
                  </a:solidFill>
                  <a:latin typeface="Times New Roman"/>
                  <a:ea typeface="微软雅黑"/>
                </a:endParaRPr>
              </a:p>
            </p:txBody>
          </p:sp>
          <p:sp>
            <p:nvSpPr>
              <p:cNvPr id="84" name="矩形 83">
                <a:extLst>
                  <a:ext uri="{FF2B5EF4-FFF2-40B4-BE49-F238E27FC236}">
                    <a16:creationId xmlns:a16="http://schemas.microsoft.com/office/drawing/2014/main" id="{CD0A2AEB-8EAD-4F5B-A297-7ACF3BCA48A5}"/>
                  </a:ext>
                </a:extLst>
              </p:cNvPr>
              <p:cNvSpPr/>
              <p:nvPr/>
            </p:nvSpPr>
            <p:spPr>
              <a:xfrm>
                <a:off x="3357266" y="1642520"/>
                <a:ext cx="45719" cy="45719"/>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08843"/>
                <a:endParaRPr lang="zh-CN" altLang="en-US" sz="2400">
                  <a:solidFill>
                    <a:prstClr val="white"/>
                  </a:solidFill>
                  <a:latin typeface="Times New Roman"/>
                  <a:ea typeface="微软雅黑"/>
                </a:endParaRPr>
              </a:p>
            </p:txBody>
          </p:sp>
          <p:sp>
            <p:nvSpPr>
              <p:cNvPr id="85" name="矩形 84">
                <a:extLst>
                  <a:ext uri="{FF2B5EF4-FFF2-40B4-BE49-F238E27FC236}">
                    <a16:creationId xmlns:a16="http://schemas.microsoft.com/office/drawing/2014/main" id="{0B333823-0459-4B23-9F89-AE411EC01C0E}"/>
                  </a:ext>
                </a:extLst>
              </p:cNvPr>
              <p:cNvSpPr/>
              <p:nvPr/>
            </p:nvSpPr>
            <p:spPr>
              <a:xfrm flipV="1">
                <a:off x="1057995" y="2356506"/>
                <a:ext cx="266702" cy="28721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08843"/>
                <a:endParaRPr lang="zh-CN" altLang="en-US" sz="2400">
                  <a:solidFill>
                    <a:prstClr val="white"/>
                  </a:solidFill>
                  <a:latin typeface="Times New Roman"/>
                  <a:ea typeface="微软雅黑"/>
                </a:endParaRPr>
              </a:p>
            </p:txBody>
          </p:sp>
          <p:sp>
            <p:nvSpPr>
              <p:cNvPr id="86" name="矩形 85">
                <a:extLst>
                  <a:ext uri="{FF2B5EF4-FFF2-40B4-BE49-F238E27FC236}">
                    <a16:creationId xmlns:a16="http://schemas.microsoft.com/office/drawing/2014/main" id="{F51F97EB-2CD6-4D68-99CF-6314052FB35B}"/>
                  </a:ext>
                </a:extLst>
              </p:cNvPr>
              <p:cNvSpPr/>
              <p:nvPr/>
            </p:nvSpPr>
            <p:spPr>
              <a:xfrm>
                <a:off x="2712953" y="1913130"/>
                <a:ext cx="106680" cy="114886"/>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08843"/>
                <a:endParaRPr lang="zh-CN" altLang="en-US" sz="2400">
                  <a:solidFill>
                    <a:prstClr val="white"/>
                  </a:solidFill>
                  <a:latin typeface="Times New Roman"/>
                  <a:ea typeface="微软雅黑"/>
                </a:endParaRPr>
              </a:p>
            </p:txBody>
          </p:sp>
          <p:sp>
            <p:nvSpPr>
              <p:cNvPr id="87" name="矩形 86">
                <a:extLst>
                  <a:ext uri="{FF2B5EF4-FFF2-40B4-BE49-F238E27FC236}">
                    <a16:creationId xmlns:a16="http://schemas.microsoft.com/office/drawing/2014/main" id="{2AB04E59-1B7F-4E86-9B45-5F16BD4B461A}"/>
                  </a:ext>
                </a:extLst>
              </p:cNvPr>
              <p:cNvSpPr/>
              <p:nvPr/>
            </p:nvSpPr>
            <p:spPr>
              <a:xfrm>
                <a:off x="3380125" y="1888614"/>
                <a:ext cx="266702" cy="28721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08843"/>
                <a:endParaRPr lang="zh-CN" altLang="en-US" sz="2400">
                  <a:solidFill>
                    <a:prstClr val="white"/>
                  </a:solidFill>
                  <a:latin typeface="Times New Roman"/>
                  <a:ea typeface="微软雅黑"/>
                </a:endParaRPr>
              </a:p>
            </p:txBody>
          </p:sp>
          <p:sp>
            <p:nvSpPr>
              <p:cNvPr id="88" name="矩形 87">
                <a:extLst>
                  <a:ext uri="{FF2B5EF4-FFF2-40B4-BE49-F238E27FC236}">
                    <a16:creationId xmlns:a16="http://schemas.microsoft.com/office/drawing/2014/main" id="{ECC2B2D8-7363-42AE-B13B-4BFC696A8C6A}"/>
                  </a:ext>
                </a:extLst>
              </p:cNvPr>
              <p:cNvSpPr/>
              <p:nvPr/>
            </p:nvSpPr>
            <p:spPr>
              <a:xfrm>
                <a:off x="2902421" y="2145310"/>
                <a:ext cx="266702" cy="287218"/>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08843"/>
                <a:endParaRPr lang="zh-CN" altLang="en-US" sz="2400">
                  <a:solidFill>
                    <a:prstClr val="white"/>
                  </a:solidFill>
                  <a:latin typeface="Times New Roman"/>
                  <a:ea typeface="微软雅黑"/>
                </a:endParaRPr>
              </a:p>
            </p:txBody>
          </p:sp>
          <p:sp>
            <p:nvSpPr>
              <p:cNvPr id="89" name="矩形 88">
                <a:extLst>
                  <a:ext uri="{FF2B5EF4-FFF2-40B4-BE49-F238E27FC236}">
                    <a16:creationId xmlns:a16="http://schemas.microsoft.com/office/drawing/2014/main" id="{5001F2EC-4AF1-432E-ACB7-97C984BBDCB7}"/>
                  </a:ext>
                </a:extLst>
              </p:cNvPr>
              <p:cNvSpPr/>
              <p:nvPr/>
            </p:nvSpPr>
            <p:spPr>
              <a:xfrm>
                <a:off x="2632942" y="1474098"/>
                <a:ext cx="266702" cy="287218"/>
              </a:xfrm>
              <a:prstGeom prst="rect">
                <a:avLst/>
              </a:prstGeom>
              <a:solidFill>
                <a:srgbClr val="7F7F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08843"/>
                <a:endParaRPr lang="zh-CN" altLang="en-US" sz="2400">
                  <a:solidFill>
                    <a:prstClr val="white"/>
                  </a:solidFill>
                  <a:latin typeface="Times New Roman"/>
                  <a:ea typeface="微软雅黑"/>
                </a:endParaRPr>
              </a:p>
            </p:txBody>
          </p:sp>
          <p:sp>
            <p:nvSpPr>
              <p:cNvPr id="90" name="矩形 89">
                <a:extLst>
                  <a:ext uri="{FF2B5EF4-FFF2-40B4-BE49-F238E27FC236}">
                    <a16:creationId xmlns:a16="http://schemas.microsoft.com/office/drawing/2014/main" id="{605EF0AE-840D-4186-B7EE-01EB71CEA084}"/>
                  </a:ext>
                </a:extLst>
              </p:cNvPr>
              <p:cNvSpPr/>
              <p:nvPr/>
            </p:nvSpPr>
            <p:spPr>
              <a:xfrm>
                <a:off x="2157776" y="1174447"/>
                <a:ext cx="266702" cy="287218"/>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08843"/>
                <a:endParaRPr lang="zh-CN" altLang="en-US" sz="2400">
                  <a:solidFill>
                    <a:prstClr val="white"/>
                  </a:solidFill>
                  <a:latin typeface="Times New Roman"/>
                  <a:ea typeface="微软雅黑"/>
                </a:endParaRPr>
              </a:p>
            </p:txBody>
          </p:sp>
        </p:grpSp>
      </p:gr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矩形 17"/>
          <p:cNvSpPr/>
          <p:nvPr/>
        </p:nvSpPr>
        <p:spPr>
          <a:xfrm>
            <a:off x="4086" y="1060"/>
            <a:ext cx="12183832" cy="6843238"/>
          </a:xfrm>
          <a:prstGeom prst="rect">
            <a:avLst/>
          </a:prstGeom>
          <a:solidFill>
            <a:srgbClr val="F6F6F6"/>
          </a:solidFill>
          <a:ln>
            <a:noFill/>
          </a:ln>
        </p:spPr>
        <p:style>
          <a:lnRef idx="2">
            <a:schemeClr val="accent1">
              <a:shade val="50000"/>
            </a:schemeClr>
          </a:lnRef>
          <a:fillRef idx="1">
            <a:schemeClr val="accent1"/>
          </a:fillRef>
          <a:effectRef idx="0">
            <a:schemeClr val="accent1"/>
          </a:effectRef>
          <a:fontRef idx="minor">
            <a:schemeClr val="lt1"/>
          </a:fontRef>
        </p:style>
        <p:txBody>
          <a:bodyPr lIns="121871" tIns="60935" rIns="121871" bIns="60935" rtlCol="0" anchor="ctr"/>
          <a:lstStyle/>
          <a:p>
            <a:pPr algn="ctr" defTabSz="608843"/>
            <a:endParaRPr lang="zh-CN" altLang="en-US" sz="2400">
              <a:solidFill>
                <a:prstClr val="white"/>
              </a:solidFill>
              <a:latin typeface="Times New Roman"/>
              <a:ea typeface="微软雅黑"/>
            </a:endParaRPr>
          </a:p>
        </p:txBody>
      </p:sp>
      <p:sp>
        <p:nvSpPr>
          <p:cNvPr id="4" name="TextBox 25"/>
          <p:cNvSpPr/>
          <p:nvPr/>
        </p:nvSpPr>
        <p:spPr>
          <a:xfrm flipH="1">
            <a:off x="9499858" y="742361"/>
            <a:ext cx="2688059" cy="522861"/>
          </a:xfrm>
          <a:prstGeom prst="rect">
            <a:avLst/>
          </a:prstGeom>
          <a:solidFill>
            <a:schemeClr val="accent1"/>
          </a:solidFill>
          <a:ln w="9525">
            <a:noFill/>
          </a:ln>
        </p:spPr>
        <p:txBody>
          <a:bodyPr wrap="square" lIns="91375" tIns="45688" rIns="91375" bIns="45688" rtlCol="0" anchor="t">
            <a:spAutoFit/>
          </a:bodyPr>
          <a:lstStyle/>
          <a:p>
            <a:pPr algn="ctr" defTabSz="608843"/>
            <a:r>
              <a:rPr lang="en-US" altLang="zh-CN" sz="2799" dirty="0">
                <a:solidFill>
                  <a:prstClr val="white"/>
                </a:solidFill>
                <a:latin typeface="微软雅黑" panose="020B0503020204020204" pitchFamily="34" charset="-122"/>
                <a:ea typeface="微软雅黑" panose="020B0503020204020204" pitchFamily="34" charset="-122"/>
                <a:sym typeface="微软雅黑" panose="020B0503020204020204" pitchFamily="34" charset="-122"/>
              </a:rPr>
              <a:t>CONTENTS</a:t>
            </a:r>
          </a:p>
        </p:txBody>
      </p:sp>
      <p:sp>
        <p:nvSpPr>
          <p:cNvPr id="5" name="TextBox 25"/>
          <p:cNvSpPr txBox="1"/>
          <p:nvPr/>
        </p:nvSpPr>
        <p:spPr>
          <a:xfrm flipH="1">
            <a:off x="8974392" y="1318071"/>
            <a:ext cx="959464" cy="461324"/>
          </a:xfrm>
          <a:prstGeom prst="rect">
            <a:avLst/>
          </a:prstGeom>
          <a:noFill/>
        </p:spPr>
        <p:txBody>
          <a:bodyPr wrap="square" lIns="91375" tIns="45688" rIns="91375" bIns="45688" rtlCol="0">
            <a:spAutoFit/>
            <a:scene3d>
              <a:camera prst="orthographicFront"/>
              <a:lightRig rig="threePt" dir="t"/>
            </a:scene3d>
          </a:bodyPr>
          <a:lstStyle/>
          <a:p>
            <a:pPr algn="r" defTabSz="608843" fontAlgn="base"/>
            <a:r>
              <a:rPr lang="zh-CN" altLang="en-US" sz="2400" b="1" noProof="1">
                <a:solidFill>
                  <a:srgbClr val="3A98BC"/>
                </a:solidFill>
                <a:latin typeface="微软雅黑" panose="020B0503020204020204" pitchFamily="34" charset="-122"/>
                <a:ea typeface="微软雅黑" panose="020B0503020204020204" pitchFamily="34" charset="-122"/>
                <a:sym typeface="微软雅黑" panose="020B0503020204020204" pitchFamily="34" charset="-122"/>
              </a:rPr>
              <a:t>目 录 </a:t>
            </a:r>
          </a:p>
        </p:txBody>
      </p:sp>
      <p:sp>
        <p:nvSpPr>
          <p:cNvPr id="6" name="MH_Entry_1">
            <a:hlinkClick r:id="" action="ppaction://noaction"/>
          </p:cNvPr>
          <p:cNvSpPr txBox="1"/>
          <p:nvPr>
            <p:custDataLst>
              <p:tags r:id="rId1"/>
            </p:custDataLst>
          </p:nvPr>
        </p:nvSpPr>
        <p:spPr>
          <a:xfrm>
            <a:off x="1092198" y="2106211"/>
            <a:ext cx="3883177" cy="443900"/>
          </a:xfrm>
          <a:custGeom>
            <a:avLst/>
            <a:gdLst>
              <a:gd name="connsiteX0" fmla="*/ 0 w 2773194"/>
              <a:gd name="connsiteY0" fmla="*/ 0 h 253350"/>
              <a:gd name="connsiteX1" fmla="*/ 2508325 w 2773194"/>
              <a:gd name="connsiteY1" fmla="*/ 0 h 253350"/>
              <a:gd name="connsiteX2" fmla="*/ 2773194 w 2773194"/>
              <a:gd name="connsiteY2" fmla="*/ 253350 h 253350"/>
              <a:gd name="connsiteX3" fmla="*/ 0 w 2773194"/>
              <a:gd name="connsiteY3" fmla="*/ 253350 h 253350"/>
            </a:gdLst>
            <a:ahLst/>
            <a:cxnLst>
              <a:cxn ang="0">
                <a:pos x="connsiteX0" y="connsiteY0"/>
              </a:cxn>
              <a:cxn ang="0">
                <a:pos x="connsiteX1" y="connsiteY1"/>
              </a:cxn>
              <a:cxn ang="0">
                <a:pos x="connsiteX2" y="connsiteY2"/>
              </a:cxn>
              <a:cxn ang="0">
                <a:pos x="connsiteX3" y="connsiteY3"/>
              </a:cxn>
            </a:cxnLst>
            <a:rect l="l" t="t" r="r" b="b"/>
            <a:pathLst>
              <a:path w="2773194" h="253350">
                <a:moveTo>
                  <a:pt x="0" y="0"/>
                </a:moveTo>
                <a:lnTo>
                  <a:pt x="2508325" y="0"/>
                </a:lnTo>
                <a:lnTo>
                  <a:pt x="2773194" y="253350"/>
                </a:lnTo>
                <a:lnTo>
                  <a:pt x="0" y="253350"/>
                </a:lnTo>
                <a:close/>
              </a:path>
            </a:pathLst>
          </a:custGeom>
          <a:solidFill>
            <a:schemeClr val="tx1">
              <a:lumMod val="50000"/>
              <a:lumOff val="50000"/>
            </a:schemeClr>
          </a:solidFill>
          <a:ln>
            <a:noFill/>
          </a:ln>
        </p:spPr>
        <p:txBody>
          <a:bodyPr wrap="square" lIns="71949" tIns="0" rIns="287793" bIns="0" anchor="ctr">
            <a:normAutofit/>
          </a:bodyPr>
          <a:lstStyle>
            <a:defPPr>
              <a:defRPr lang="en-US"/>
            </a:defPPr>
            <a:lvl1pPr algn="ctr">
              <a:defRPr>
                <a:solidFill>
                  <a:schemeClr val="bg1"/>
                </a:solidFill>
                <a:latin typeface="Arial" panose="020B0604020202020204" pitchFamily="34" charset="0"/>
                <a:ea typeface="微软雅黑" panose="020B0503020204020204" pitchFamily="34" charset="-122"/>
              </a:defRPr>
            </a:lvl1pPr>
          </a:lstStyle>
          <a:p>
            <a:pPr defTabSz="608843"/>
            <a:r>
              <a:rPr lang="zh-CN" altLang="en-US" sz="2400" dirty="0">
                <a:solidFill>
                  <a:prstClr val="white"/>
                </a:solidFill>
                <a:sym typeface="Arial" panose="020B0604020202020204" pitchFamily="34" charset="0"/>
              </a:rPr>
              <a:t>什么是新媒体</a:t>
            </a:r>
          </a:p>
        </p:txBody>
      </p:sp>
      <p:sp>
        <p:nvSpPr>
          <p:cNvPr id="7" name="MH_Number_1">
            <a:hlinkClick r:id="" action="ppaction://noaction"/>
          </p:cNvPr>
          <p:cNvSpPr/>
          <p:nvPr>
            <p:custDataLst>
              <p:tags r:id="rId2"/>
            </p:custDataLst>
          </p:nvPr>
        </p:nvSpPr>
        <p:spPr>
          <a:xfrm>
            <a:off x="4975048" y="2037708"/>
            <a:ext cx="1492798" cy="512404"/>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1" fmla="*/ 0 w 2520280"/>
              <a:gd name="connsiteY0-2" fmla="*/ 1584176 h 1872208"/>
              <a:gd name="connsiteX1-3" fmla="*/ 2520280 w 2520280"/>
              <a:gd name="connsiteY1-4" fmla="*/ 1584176 h 1872208"/>
              <a:gd name="connsiteX2-5" fmla="*/ 2520280 w 2520280"/>
              <a:gd name="connsiteY2-6" fmla="*/ 1872208 h 1872208"/>
              <a:gd name="connsiteX3-7" fmla="*/ 0 w 2520280"/>
              <a:gd name="connsiteY3-8" fmla="*/ 1872208 h 1872208"/>
              <a:gd name="connsiteX4-9" fmla="*/ 0 w 2520280"/>
              <a:gd name="connsiteY4-10" fmla="*/ 1584176 h 1872208"/>
              <a:gd name="connsiteX5-11" fmla="*/ 0 w 2520280"/>
              <a:gd name="connsiteY5-12" fmla="*/ 0 h 1872208"/>
              <a:gd name="connsiteX6-13" fmla="*/ 2520280 w 2520280"/>
              <a:gd name="connsiteY6-14" fmla="*/ 0 h 1872208"/>
              <a:gd name="connsiteX7-15" fmla="*/ 0 w 2520280"/>
              <a:gd name="connsiteY7-16" fmla="*/ 0 h 1872208"/>
              <a:gd name="connsiteX0-17" fmla="*/ 0 w 2520280"/>
              <a:gd name="connsiteY0-18" fmla="*/ 1872208 h 1872208"/>
              <a:gd name="connsiteX1-19" fmla="*/ 2520280 w 2520280"/>
              <a:gd name="connsiteY1-20" fmla="*/ 1584176 h 1872208"/>
              <a:gd name="connsiteX2-21" fmla="*/ 2520280 w 2520280"/>
              <a:gd name="connsiteY2-22" fmla="*/ 1872208 h 1872208"/>
              <a:gd name="connsiteX3-23" fmla="*/ 0 w 2520280"/>
              <a:gd name="connsiteY3-24" fmla="*/ 1872208 h 1872208"/>
              <a:gd name="connsiteX4-25" fmla="*/ 0 w 2520280"/>
              <a:gd name="connsiteY4-26" fmla="*/ 0 h 1872208"/>
              <a:gd name="connsiteX5-27" fmla="*/ 2520280 w 2520280"/>
              <a:gd name="connsiteY5-28" fmla="*/ 0 h 1872208"/>
              <a:gd name="connsiteX6-29" fmla="*/ 0 w 2520280"/>
              <a:gd name="connsiteY6-30" fmla="*/ 0 h 1872208"/>
              <a:gd name="connsiteX0-31" fmla="*/ 0 w 2520280"/>
              <a:gd name="connsiteY0-32" fmla="*/ 1872208 h 1872208"/>
              <a:gd name="connsiteX1-33" fmla="*/ 2520280 w 2520280"/>
              <a:gd name="connsiteY1-34" fmla="*/ 1872208 h 1872208"/>
              <a:gd name="connsiteX2-35" fmla="*/ 0 w 2520280"/>
              <a:gd name="connsiteY2-36" fmla="*/ 1872208 h 1872208"/>
              <a:gd name="connsiteX3-37" fmla="*/ 0 w 2520280"/>
              <a:gd name="connsiteY3-38" fmla="*/ 0 h 1872208"/>
              <a:gd name="connsiteX4-39" fmla="*/ 2520280 w 2520280"/>
              <a:gd name="connsiteY4-40" fmla="*/ 0 h 1872208"/>
              <a:gd name="connsiteX5-41" fmla="*/ 0 w 2520280"/>
              <a:gd name="connsiteY5-42" fmla="*/ 0 h 1872208"/>
              <a:gd name="connsiteX0-43" fmla="*/ 0 w 2520280"/>
              <a:gd name="connsiteY0-44" fmla="*/ 1872208 h 1872208"/>
              <a:gd name="connsiteX1-45" fmla="*/ 2520280 w 2520280"/>
              <a:gd name="connsiteY1-46" fmla="*/ 1872208 h 1872208"/>
              <a:gd name="connsiteX2-47" fmla="*/ 0 w 2520280"/>
              <a:gd name="connsiteY2-48" fmla="*/ 1872208 h 1872208"/>
              <a:gd name="connsiteX3-49" fmla="*/ 0 w 2520280"/>
              <a:gd name="connsiteY3-50" fmla="*/ 0 h 1872208"/>
              <a:gd name="connsiteX4-51" fmla="*/ 34255 w 2520280"/>
              <a:gd name="connsiteY4-52" fmla="*/ 0 h 1872208"/>
              <a:gd name="connsiteX5-53" fmla="*/ 0 w 2520280"/>
              <a:gd name="connsiteY5-54" fmla="*/ 0 h 1872208"/>
              <a:gd name="connsiteX0-55" fmla="*/ 0 w 2520280"/>
              <a:gd name="connsiteY0-56" fmla="*/ 1872208 h 1872208"/>
              <a:gd name="connsiteX1-57" fmla="*/ 2520280 w 2520280"/>
              <a:gd name="connsiteY1-58" fmla="*/ 1872208 h 1872208"/>
              <a:gd name="connsiteX2-59" fmla="*/ 0 w 2520280"/>
              <a:gd name="connsiteY2-60" fmla="*/ 1872208 h 1872208"/>
              <a:gd name="connsiteX3-61" fmla="*/ 0 w 2520280"/>
              <a:gd name="connsiteY3-62" fmla="*/ 0 h 1872208"/>
              <a:gd name="connsiteX4-63" fmla="*/ 917 w 2520280"/>
              <a:gd name="connsiteY4-64" fmla="*/ 6036 h 1872208"/>
              <a:gd name="connsiteX5-65" fmla="*/ 0 w 2520280"/>
              <a:gd name="connsiteY5-66" fmla="*/ 0 h 1872208"/>
              <a:gd name="connsiteX0-67" fmla="*/ 0 w 2520280"/>
              <a:gd name="connsiteY0-68" fmla="*/ 1890314 h 1890314"/>
              <a:gd name="connsiteX1-69" fmla="*/ 2520280 w 2520280"/>
              <a:gd name="connsiteY1-70" fmla="*/ 1890314 h 1890314"/>
              <a:gd name="connsiteX2-71" fmla="*/ 0 w 2520280"/>
              <a:gd name="connsiteY2-72" fmla="*/ 1890314 h 1890314"/>
              <a:gd name="connsiteX3-73" fmla="*/ 0 w 2520280"/>
              <a:gd name="connsiteY3-74" fmla="*/ 18106 h 1890314"/>
              <a:gd name="connsiteX4-75" fmla="*/ 53304 w 2520280"/>
              <a:gd name="connsiteY4-76" fmla="*/ 0 h 1890314"/>
              <a:gd name="connsiteX5-77" fmla="*/ 0 w 2520280"/>
              <a:gd name="connsiteY5-78" fmla="*/ 18106 h 1890314"/>
              <a:gd name="connsiteX0-79" fmla="*/ 0 w 2520280"/>
              <a:gd name="connsiteY0-80" fmla="*/ 1872208 h 1872208"/>
              <a:gd name="connsiteX1-81" fmla="*/ 2520280 w 2520280"/>
              <a:gd name="connsiteY1-82" fmla="*/ 1872208 h 1872208"/>
              <a:gd name="connsiteX2-83" fmla="*/ 0 w 2520280"/>
              <a:gd name="connsiteY2-84" fmla="*/ 1872208 h 1872208"/>
              <a:gd name="connsiteX3-85" fmla="*/ 0 w 2520280"/>
              <a:gd name="connsiteY3-86" fmla="*/ 0 h 1872208"/>
              <a:gd name="connsiteX4-87" fmla="*/ 916 w 2520280"/>
              <a:gd name="connsiteY4-88" fmla="*/ 0 h 1872208"/>
              <a:gd name="connsiteX5-89" fmla="*/ 0 w 2520280"/>
              <a:gd name="connsiteY5-90" fmla="*/ 0 h 1872208"/>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9525" cap="sq">
            <a:solidFill>
              <a:schemeClr val="tx1">
                <a:lumMod val="50000"/>
                <a:lumOff val="50000"/>
              </a:schemeClr>
            </a:solidFill>
            <a:beve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688" rIns="0" bIns="45688" numCol="1" spcCol="0" rtlCol="0" fromWordArt="0" anchor="ctr" anchorCtr="0" forceAA="0" compatLnSpc="1">
            <a:noAutofit/>
          </a:bodyPr>
          <a:lstStyle/>
          <a:p>
            <a:pPr algn="ctr" defTabSz="608843">
              <a:spcBef>
                <a:spcPct val="0"/>
              </a:spcBef>
            </a:pPr>
            <a:r>
              <a:rPr lang="en-US" altLang="zh-CN" sz="2400" dirty="0">
                <a:solidFill>
                  <a:prstClr val="black">
                    <a:lumMod val="50000"/>
                    <a:lumOff val="50000"/>
                  </a:prstClr>
                </a:solidFill>
                <a:latin typeface="Times New Roman"/>
                <a:ea typeface="微软雅黑"/>
                <a:cs typeface="Times New Roman" panose="02020603050405020304" pitchFamily="18" charset="0"/>
              </a:rPr>
              <a:t>1.1</a:t>
            </a:r>
          </a:p>
        </p:txBody>
      </p:sp>
      <p:sp>
        <p:nvSpPr>
          <p:cNvPr id="8" name="MH_Entry_2">
            <a:hlinkClick r:id="" action="ppaction://noaction"/>
          </p:cNvPr>
          <p:cNvSpPr txBox="1"/>
          <p:nvPr>
            <p:custDataLst>
              <p:tags r:id="rId3"/>
            </p:custDataLst>
          </p:nvPr>
        </p:nvSpPr>
        <p:spPr>
          <a:xfrm>
            <a:off x="1092198" y="3217552"/>
            <a:ext cx="3883177" cy="443900"/>
          </a:xfrm>
          <a:custGeom>
            <a:avLst/>
            <a:gdLst>
              <a:gd name="connsiteX0" fmla="*/ 0 w 2773194"/>
              <a:gd name="connsiteY0" fmla="*/ 0 h 253350"/>
              <a:gd name="connsiteX1" fmla="*/ 2508325 w 2773194"/>
              <a:gd name="connsiteY1" fmla="*/ 0 h 253350"/>
              <a:gd name="connsiteX2" fmla="*/ 2773194 w 2773194"/>
              <a:gd name="connsiteY2" fmla="*/ 253350 h 253350"/>
              <a:gd name="connsiteX3" fmla="*/ 0 w 2773194"/>
              <a:gd name="connsiteY3" fmla="*/ 253350 h 253350"/>
            </a:gdLst>
            <a:ahLst/>
            <a:cxnLst>
              <a:cxn ang="0">
                <a:pos x="connsiteX0" y="connsiteY0"/>
              </a:cxn>
              <a:cxn ang="0">
                <a:pos x="connsiteX1" y="connsiteY1"/>
              </a:cxn>
              <a:cxn ang="0">
                <a:pos x="connsiteX2" y="connsiteY2"/>
              </a:cxn>
              <a:cxn ang="0">
                <a:pos x="connsiteX3" y="connsiteY3"/>
              </a:cxn>
            </a:cxnLst>
            <a:rect l="l" t="t" r="r" b="b"/>
            <a:pathLst>
              <a:path w="2773194" h="253350">
                <a:moveTo>
                  <a:pt x="0" y="0"/>
                </a:moveTo>
                <a:lnTo>
                  <a:pt x="2508325" y="0"/>
                </a:lnTo>
                <a:lnTo>
                  <a:pt x="2773194" y="253350"/>
                </a:lnTo>
                <a:lnTo>
                  <a:pt x="0" y="253350"/>
                </a:lnTo>
                <a:close/>
              </a:path>
            </a:pathLst>
          </a:custGeom>
          <a:solidFill>
            <a:schemeClr val="accent1"/>
          </a:solidFill>
          <a:ln>
            <a:noFill/>
          </a:ln>
        </p:spPr>
        <p:txBody>
          <a:bodyPr wrap="square" lIns="71949" tIns="0" rIns="287793" bIns="0" anchor="ctr">
            <a:noAutofit/>
          </a:bodyPr>
          <a:lstStyle>
            <a:defPPr>
              <a:defRPr lang="en-US"/>
            </a:defPPr>
            <a:lvl1pPr algn="ctr">
              <a:defRPr>
                <a:solidFill>
                  <a:schemeClr val="bg1"/>
                </a:solidFill>
                <a:latin typeface="Arial" panose="020B0604020202020204" pitchFamily="34" charset="0"/>
                <a:ea typeface="微软雅黑" panose="020B0503020204020204" pitchFamily="34" charset="-122"/>
              </a:defRPr>
            </a:lvl1pPr>
          </a:lstStyle>
          <a:p>
            <a:pPr defTabSz="608843"/>
            <a:r>
              <a:rPr lang="zh-CN" altLang="en-US" sz="2400" dirty="0">
                <a:solidFill>
                  <a:prstClr val="white"/>
                </a:solidFill>
                <a:sym typeface="Arial" panose="020B0604020202020204" pitchFamily="34" charset="0"/>
              </a:rPr>
              <a:t>什么是新媒体营销</a:t>
            </a:r>
          </a:p>
        </p:txBody>
      </p:sp>
      <p:sp>
        <p:nvSpPr>
          <p:cNvPr id="10" name="MH_Entry_3">
            <a:hlinkClick r:id="rId9" action="ppaction://hlinksldjump"/>
          </p:cNvPr>
          <p:cNvSpPr txBox="1"/>
          <p:nvPr>
            <p:custDataLst>
              <p:tags r:id="rId4"/>
            </p:custDataLst>
          </p:nvPr>
        </p:nvSpPr>
        <p:spPr>
          <a:xfrm>
            <a:off x="1092198" y="4328892"/>
            <a:ext cx="3883177" cy="443900"/>
          </a:xfrm>
          <a:custGeom>
            <a:avLst/>
            <a:gdLst>
              <a:gd name="connsiteX0" fmla="*/ 0 w 2773194"/>
              <a:gd name="connsiteY0" fmla="*/ 0 h 253350"/>
              <a:gd name="connsiteX1" fmla="*/ 2508325 w 2773194"/>
              <a:gd name="connsiteY1" fmla="*/ 0 h 253350"/>
              <a:gd name="connsiteX2" fmla="*/ 2773194 w 2773194"/>
              <a:gd name="connsiteY2" fmla="*/ 253350 h 253350"/>
              <a:gd name="connsiteX3" fmla="*/ 0 w 2773194"/>
              <a:gd name="connsiteY3" fmla="*/ 253350 h 253350"/>
            </a:gdLst>
            <a:ahLst/>
            <a:cxnLst>
              <a:cxn ang="0">
                <a:pos x="connsiteX0" y="connsiteY0"/>
              </a:cxn>
              <a:cxn ang="0">
                <a:pos x="connsiteX1" y="connsiteY1"/>
              </a:cxn>
              <a:cxn ang="0">
                <a:pos x="connsiteX2" y="connsiteY2"/>
              </a:cxn>
              <a:cxn ang="0">
                <a:pos x="connsiteX3" y="connsiteY3"/>
              </a:cxn>
            </a:cxnLst>
            <a:rect l="l" t="t" r="r" b="b"/>
            <a:pathLst>
              <a:path w="2773194" h="253350">
                <a:moveTo>
                  <a:pt x="0" y="0"/>
                </a:moveTo>
                <a:lnTo>
                  <a:pt x="2508325" y="0"/>
                </a:lnTo>
                <a:lnTo>
                  <a:pt x="2773194" y="253350"/>
                </a:lnTo>
                <a:lnTo>
                  <a:pt x="0" y="253350"/>
                </a:lnTo>
                <a:close/>
              </a:path>
            </a:pathLst>
          </a:custGeom>
          <a:solidFill>
            <a:schemeClr val="tx1">
              <a:lumMod val="50000"/>
              <a:lumOff val="50000"/>
            </a:schemeClr>
          </a:solidFill>
          <a:ln>
            <a:noFill/>
          </a:ln>
        </p:spPr>
        <p:txBody>
          <a:bodyPr wrap="square" lIns="71949" tIns="0" rIns="287793" bIns="0" anchor="ctr">
            <a:normAutofit/>
          </a:bodyPr>
          <a:lstStyle/>
          <a:p>
            <a:pPr algn="ctr" defTabSz="608843"/>
            <a:r>
              <a:rPr lang="zh-CN" altLang="en-US" sz="2400" dirty="0">
                <a:solidFill>
                  <a:prstClr val="white"/>
                </a:solidFill>
                <a:latin typeface="Times New Roman"/>
                <a:ea typeface="微软雅黑" panose="020B0503020204020204" pitchFamily="34" charset="-122"/>
              </a:rPr>
              <a:t>新媒体岗位及能力要求</a:t>
            </a:r>
          </a:p>
        </p:txBody>
      </p:sp>
      <p:sp>
        <p:nvSpPr>
          <p:cNvPr id="14" name="MH_Number_1">
            <a:hlinkClick r:id="" action="ppaction://noaction"/>
          </p:cNvPr>
          <p:cNvSpPr/>
          <p:nvPr>
            <p:custDataLst>
              <p:tags r:id="rId5"/>
            </p:custDataLst>
          </p:nvPr>
        </p:nvSpPr>
        <p:spPr>
          <a:xfrm>
            <a:off x="4975048" y="3141035"/>
            <a:ext cx="1492798" cy="512404"/>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1" fmla="*/ 0 w 2520280"/>
              <a:gd name="connsiteY0-2" fmla="*/ 1584176 h 1872208"/>
              <a:gd name="connsiteX1-3" fmla="*/ 2520280 w 2520280"/>
              <a:gd name="connsiteY1-4" fmla="*/ 1584176 h 1872208"/>
              <a:gd name="connsiteX2-5" fmla="*/ 2520280 w 2520280"/>
              <a:gd name="connsiteY2-6" fmla="*/ 1872208 h 1872208"/>
              <a:gd name="connsiteX3-7" fmla="*/ 0 w 2520280"/>
              <a:gd name="connsiteY3-8" fmla="*/ 1872208 h 1872208"/>
              <a:gd name="connsiteX4-9" fmla="*/ 0 w 2520280"/>
              <a:gd name="connsiteY4-10" fmla="*/ 1584176 h 1872208"/>
              <a:gd name="connsiteX5-11" fmla="*/ 0 w 2520280"/>
              <a:gd name="connsiteY5-12" fmla="*/ 0 h 1872208"/>
              <a:gd name="connsiteX6-13" fmla="*/ 2520280 w 2520280"/>
              <a:gd name="connsiteY6-14" fmla="*/ 0 h 1872208"/>
              <a:gd name="connsiteX7-15" fmla="*/ 0 w 2520280"/>
              <a:gd name="connsiteY7-16" fmla="*/ 0 h 1872208"/>
              <a:gd name="connsiteX0-17" fmla="*/ 0 w 2520280"/>
              <a:gd name="connsiteY0-18" fmla="*/ 1872208 h 1872208"/>
              <a:gd name="connsiteX1-19" fmla="*/ 2520280 w 2520280"/>
              <a:gd name="connsiteY1-20" fmla="*/ 1584176 h 1872208"/>
              <a:gd name="connsiteX2-21" fmla="*/ 2520280 w 2520280"/>
              <a:gd name="connsiteY2-22" fmla="*/ 1872208 h 1872208"/>
              <a:gd name="connsiteX3-23" fmla="*/ 0 w 2520280"/>
              <a:gd name="connsiteY3-24" fmla="*/ 1872208 h 1872208"/>
              <a:gd name="connsiteX4-25" fmla="*/ 0 w 2520280"/>
              <a:gd name="connsiteY4-26" fmla="*/ 0 h 1872208"/>
              <a:gd name="connsiteX5-27" fmla="*/ 2520280 w 2520280"/>
              <a:gd name="connsiteY5-28" fmla="*/ 0 h 1872208"/>
              <a:gd name="connsiteX6-29" fmla="*/ 0 w 2520280"/>
              <a:gd name="connsiteY6-30" fmla="*/ 0 h 1872208"/>
              <a:gd name="connsiteX0-31" fmla="*/ 0 w 2520280"/>
              <a:gd name="connsiteY0-32" fmla="*/ 1872208 h 1872208"/>
              <a:gd name="connsiteX1-33" fmla="*/ 2520280 w 2520280"/>
              <a:gd name="connsiteY1-34" fmla="*/ 1872208 h 1872208"/>
              <a:gd name="connsiteX2-35" fmla="*/ 0 w 2520280"/>
              <a:gd name="connsiteY2-36" fmla="*/ 1872208 h 1872208"/>
              <a:gd name="connsiteX3-37" fmla="*/ 0 w 2520280"/>
              <a:gd name="connsiteY3-38" fmla="*/ 0 h 1872208"/>
              <a:gd name="connsiteX4-39" fmla="*/ 2520280 w 2520280"/>
              <a:gd name="connsiteY4-40" fmla="*/ 0 h 1872208"/>
              <a:gd name="connsiteX5-41" fmla="*/ 0 w 2520280"/>
              <a:gd name="connsiteY5-42" fmla="*/ 0 h 1872208"/>
              <a:gd name="connsiteX0-43" fmla="*/ 0 w 2520280"/>
              <a:gd name="connsiteY0-44" fmla="*/ 1872208 h 1872208"/>
              <a:gd name="connsiteX1-45" fmla="*/ 2520280 w 2520280"/>
              <a:gd name="connsiteY1-46" fmla="*/ 1872208 h 1872208"/>
              <a:gd name="connsiteX2-47" fmla="*/ 0 w 2520280"/>
              <a:gd name="connsiteY2-48" fmla="*/ 1872208 h 1872208"/>
              <a:gd name="connsiteX3-49" fmla="*/ 0 w 2520280"/>
              <a:gd name="connsiteY3-50" fmla="*/ 0 h 1872208"/>
              <a:gd name="connsiteX4-51" fmla="*/ 34255 w 2520280"/>
              <a:gd name="connsiteY4-52" fmla="*/ 0 h 1872208"/>
              <a:gd name="connsiteX5-53" fmla="*/ 0 w 2520280"/>
              <a:gd name="connsiteY5-54" fmla="*/ 0 h 1872208"/>
              <a:gd name="connsiteX0-55" fmla="*/ 0 w 2520280"/>
              <a:gd name="connsiteY0-56" fmla="*/ 1872208 h 1872208"/>
              <a:gd name="connsiteX1-57" fmla="*/ 2520280 w 2520280"/>
              <a:gd name="connsiteY1-58" fmla="*/ 1872208 h 1872208"/>
              <a:gd name="connsiteX2-59" fmla="*/ 0 w 2520280"/>
              <a:gd name="connsiteY2-60" fmla="*/ 1872208 h 1872208"/>
              <a:gd name="connsiteX3-61" fmla="*/ 0 w 2520280"/>
              <a:gd name="connsiteY3-62" fmla="*/ 0 h 1872208"/>
              <a:gd name="connsiteX4-63" fmla="*/ 917 w 2520280"/>
              <a:gd name="connsiteY4-64" fmla="*/ 6036 h 1872208"/>
              <a:gd name="connsiteX5-65" fmla="*/ 0 w 2520280"/>
              <a:gd name="connsiteY5-66" fmla="*/ 0 h 1872208"/>
              <a:gd name="connsiteX0-67" fmla="*/ 0 w 2520280"/>
              <a:gd name="connsiteY0-68" fmla="*/ 1890314 h 1890314"/>
              <a:gd name="connsiteX1-69" fmla="*/ 2520280 w 2520280"/>
              <a:gd name="connsiteY1-70" fmla="*/ 1890314 h 1890314"/>
              <a:gd name="connsiteX2-71" fmla="*/ 0 w 2520280"/>
              <a:gd name="connsiteY2-72" fmla="*/ 1890314 h 1890314"/>
              <a:gd name="connsiteX3-73" fmla="*/ 0 w 2520280"/>
              <a:gd name="connsiteY3-74" fmla="*/ 18106 h 1890314"/>
              <a:gd name="connsiteX4-75" fmla="*/ 53304 w 2520280"/>
              <a:gd name="connsiteY4-76" fmla="*/ 0 h 1890314"/>
              <a:gd name="connsiteX5-77" fmla="*/ 0 w 2520280"/>
              <a:gd name="connsiteY5-78" fmla="*/ 18106 h 1890314"/>
              <a:gd name="connsiteX0-79" fmla="*/ 0 w 2520280"/>
              <a:gd name="connsiteY0-80" fmla="*/ 1872208 h 1872208"/>
              <a:gd name="connsiteX1-81" fmla="*/ 2520280 w 2520280"/>
              <a:gd name="connsiteY1-82" fmla="*/ 1872208 h 1872208"/>
              <a:gd name="connsiteX2-83" fmla="*/ 0 w 2520280"/>
              <a:gd name="connsiteY2-84" fmla="*/ 1872208 h 1872208"/>
              <a:gd name="connsiteX3-85" fmla="*/ 0 w 2520280"/>
              <a:gd name="connsiteY3-86" fmla="*/ 0 h 1872208"/>
              <a:gd name="connsiteX4-87" fmla="*/ 916 w 2520280"/>
              <a:gd name="connsiteY4-88" fmla="*/ 0 h 1872208"/>
              <a:gd name="connsiteX5-89" fmla="*/ 0 w 2520280"/>
              <a:gd name="connsiteY5-90" fmla="*/ 0 h 1872208"/>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Lst>
            <a:rect l="l" t="t" r="r" b="b"/>
            <a:pathLst>
              <a:path w="2520280" h="1872208">
                <a:moveTo>
                  <a:pt x="0" y="1872208"/>
                </a:moveTo>
                <a:lnTo>
                  <a:pt x="2520280" y="1872208"/>
                </a:lnTo>
                <a:lnTo>
                  <a:pt x="0" y="1872208"/>
                </a:lnTo>
                <a:close/>
                <a:moveTo>
                  <a:pt x="0" y="0"/>
                </a:moveTo>
                <a:lnTo>
                  <a:pt x="916" y="0"/>
                </a:lnTo>
                <a:lnTo>
                  <a:pt x="0" y="0"/>
                </a:lnTo>
                <a:close/>
              </a:path>
            </a:pathLst>
          </a:custGeom>
          <a:solidFill>
            <a:srgbClr val="3A98BC"/>
          </a:solidFill>
          <a:ln w="9525" cap="sq">
            <a:solidFill>
              <a:srgbClr val="3A98BC"/>
            </a:solidFill>
            <a:beve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688" rIns="0" bIns="45688" numCol="1" spcCol="0" rtlCol="0" fromWordArt="0" anchor="ctr" anchorCtr="0" forceAA="0" compatLnSpc="1">
            <a:noAutofit/>
          </a:bodyPr>
          <a:lstStyle/>
          <a:p>
            <a:pPr algn="ctr" defTabSz="608843">
              <a:spcBef>
                <a:spcPct val="0"/>
              </a:spcBef>
            </a:pPr>
            <a:r>
              <a:rPr lang="en-US" altLang="zh-CN" sz="2400" dirty="0">
                <a:solidFill>
                  <a:srgbClr val="3A98BC"/>
                </a:solidFill>
                <a:latin typeface="Times New Roman"/>
                <a:ea typeface="微软雅黑"/>
                <a:cs typeface="Times New Roman" panose="02020603050405020304" pitchFamily="18" charset="0"/>
              </a:rPr>
              <a:t>1.2</a:t>
            </a:r>
          </a:p>
        </p:txBody>
      </p:sp>
      <p:sp>
        <p:nvSpPr>
          <p:cNvPr id="15" name="MH_Number_1">
            <a:hlinkClick r:id="" action="ppaction://noaction"/>
          </p:cNvPr>
          <p:cNvSpPr/>
          <p:nvPr>
            <p:custDataLst>
              <p:tags r:id="rId6"/>
            </p:custDataLst>
          </p:nvPr>
        </p:nvSpPr>
        <p:spPr>
          <a:xfrm>
            <a:off x="4975048" y="4256901"/>
            <a:ext cx="1492798" cy="512404"/>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1" fmla="*/ 0 w 2520280"/>
              <a:gd name="connsiteY0-2" fmla="*/ 1584176 h 1872208"/>
              <a:gd name="connsiteX1-3" fmla="*/ 2520280 w 2520280"/>
              <a:gd name="connsiteY1-4" fmla="*/ 1584176 h 1872208"/>
              <a:gd name="connsiteX2-5" fmla="*/ 2520280 w 2520280"/>
              <a:gd name="connsiteY2-6" fmla="*/ 1872208 h 1872208"/>
              <a:gd name="connsiteX3-7" fmla="*/ 0 w 2520280"/>
              <a:gd name="connsiteY3-8" fmla="*/ 1872208 h 1872208"/>
              <a:gd name="connsiteX4-9" fmla="*/ 0 w 2520280"/>
              <a:gd name="connsiteY4-10" fmla="*/ 1584176 h 1872208"/>
              <a:gd name="connsiteX5-11" fmla="*/ 0 w 2520280"/>
              <a:gd name="connsiteY5-12" fmla="*/ 0 h 1872208"/>
              <a:gd name="connsiteX6-13" fmla="*/ 2520280 w 2520280"/>
              <a:gd name="connsiteY6-14" fmla="*/ 0 h 1872208"/>
              <a:gd name="connsiteX7-15" fmla="*/ 0 w 2520280"/>
              <a:gd name="connsiteY7-16" fmla="*/ 0 h 1872208"/>
              <a:gd name="connsiteX0-17" fmla="*/ 0 w 2520280"/>
              <a:gd name="connsiteY0-18" fmla="*/ 1872208 h 1872208"/>
              <a:gd name="connsiteX1-19" fmla="*/ 2520280 w 2520280"/>
              <a:gd name="connsiteY1-20" fmla="*/ 1584176 h 1872208"/>
              <a:gd name="connsiteX2-21" fmla="*/ 2520280 w 2520280"/>
              <a:gd name="connsiteY2-22" fmla="*/ 1872208 h 1872208"/>
              <a:gd name="connsiteX3-23" fmla="*/ 0 w 2520280"/>
              <a:gd name="connsiteY3-24" fmla="*/ 1872208 h 1872208"/>
              <a:gd name="connsiteX4-25" fmla="*/ 0 w 2520280"/>
              <a:gd name="connsiteY4-26" fmla="*/ 0 h 1872208"/>
              <a:gd name="connsiteX5-27" fmla="*/ 2520280 w 2520280"/>
              <a:gd name="connsiteY5-28" fmla="*/ 0 h 1872208"/>
              <a:gd name="connsiteX6-29" fmla="*/ 0 w 2520280"/>
              <a:gd name="connsiteY6-30" fmla="*/ 0 h 1872208"/>
              <a:gd name="connsiteX0-31" fmla="*/ 0 w 2520280"/>
              <a:gd name="connsiteY0-32" fmla="*/ 1872208 h 1872208"/>
              <a:gd name="connsiteX1-33" fmla="*/ 2520280 w 2520280"/>
              <a:gd name="connsiteY1-34" fmla="*/ 1872208 h 1872208"/>
              <a:gd name="connsiteX2-35" fmla="*/ 0 w 2520280"/>
              <a:gd name="connsiteY2-36" fmla="*/ 1872208 h 1872208"/>
              <a:gd name="connsiteX3-37" fmla="*/ 0 w 2520280"/>
              <a:gd name="connsiteY3-38" fmla="*/ 0 h 1872208"/>
              <a:gd name="connsiteX4-39" fmla="*/ 2520280 w 2520280"/>
              <a:gd name="connsiteY4-40" fmla="*/ 0 h 1872208"/>
              <a:gd name="connsiteX5-41" fmla="*/ 0 w 2520280"/>
              <a:gd name="connsiteY5-42" fmla="*/ 0 h 1872208"/>
              <a:gd name="connsiteX0-43" fmla="*/ 0 w 2520280"/>
              <a:gd name="connsiteY0-44" fmla="*/ 1872208 h 1872208"/>
              <a:gd name="connsiteX1-45" fmla="*/ 2520280 w 2520280"/>
              <a:gd name="connsiteY1-46" fmla="*/ 1872208 h 1872208"/>
              <a:gd name="connsiteX2-47" fmla="*/ 0 w 2520280"/>
              <a:gd name="connsiteY2-48" fmla="*/ 1872208 h 1872208"/>
              <a:gd name="connsiteX3-49" fmla="*/ 0 w 2520280"/>
              <a:gd name="connsiteY3-50" fmla="*/ 0 h 1872208"/>
              <a:gd name="connsiteX4-51" fmla="*/ 34255 w 2520280"/>
              <a:gd name="connsiteY4-52" fmla="*/ 0 h 1872208"/>
              <a:gd name="connsiteX5-53" fmla="*/ 0 w 2520280"/>
              <a:gd name="connsiteY5-54" fmla="*/ 0 h 1872208"/>
              <a:gd name="connsiteX0-55" fmla="*/ 0 w 2520280"/>
              <a:gd name="connsiteY0-56" fmla="*/ 1872208 h 1872208"/>
              <a:gd name="connsiteX1-57" fmla="*/ 2520280 w 2520280"/>
              <a:gd name="connsiteY1-58" fmla="*/ 1872208 h 1872208"/>
              <a:gd name="connsiteX2-59" fmla="*/ 0 w 2520280"/>
              <a:gd name="connsiteY2-60" fmla="*/ 1872208 h 1872208"/>
              <a:gd name="connsiteX3-61" fmla="*/ 0 w 2520280"/>
              <a:gd name="connsiteY3-62" fmla="*/ 0 h 1872208"/>
              <a:gd name="connsiteX4-63" fmla="*/ 917 w 2520280"/>
              <a:gd name="connsiteY4-64" fmla="*/ 6036 h 1872208"/>
              <a:gd name="connsiteX5-65" fmla="*/ 0 w 2520280"/>
              <a:gd name="connsiteY5-66" fmla="*/ 0 h 1872208"/>
              <a:gd name="connsiteX0-67" fmla="*/ 0 w 2520280"/>
              <a:gd name="connsiteY0-68" fmla="*/ 1890314 h 1890314"/>
              <a:gd name="connsiteX1-69" fmla="*/ 2520280 w 2520280"/>
              <a:gd name="connsiteY1-70" fmla="*/ 1890314 h 1890314"/>
              <a:gd name="connsiteX2-71" fmla="*/ 0 w 2520280"/>
              <a:gd name="connsiteY2-72" fmla="*/ 1890314 h 1890314"/>
              <a:gd name="connsiteX3-73" fmla="*/ 0 w 2520280"/>
              <a:gd name="connsiteY3-74" fmla="*/ 18106 h 1890314"/>
              <a:gd name="connsiteX4-75" fmla="*/ 53304 w 2520280"/>
              <a:gd name="connsiteY4-76" fmla="*/ 0 h 1890314"/>
              <a:gd name="connsiteX5-77" fmla="*/ 0 w 2520280"/>
              <a:gd name="connsiteY5-78" fmla="*/ 18106 h 1890314"/>
              <a:gd name="connsiteX0-79" fmla="*/ 0 w 2520280"/>
              <a:gd name="connsiteY0-80" fmla="*/ 1872208 h 1872208"/>
              <a:gd name="connsiteX1-81" fmla="*/ 2520280 w 2520280"/>
              <a:gd name="connsiteY1-82" fmla="*/ 1872208 h 1872208"/>
              <a:gd name="connsiteX2-83" fmla="*/ 0 w 2520280"/>
              <a:gd name="connsiteY2-84" fmla="*/ 1872208 h 1872208"/>
              <a:gd name="connsiteX3-85" fmla="*/ 0 w 2520280"/>
              <a:gd name="connsiteY3-86" fmla="*/ 0 h 1872208"/>
              <a:gd name="connsiteX4-87" fmla="*/ 916 w 2520280"/>
              <a:gd name="connsiteY4-88" fmla="*/ 0 h 1872208"/>
              <a:gd name="connsiteX5-89" fmla="*/ 0 w 2520280"/>
              <a:gd name="connsiteY5-90" fmla="*/ 0 h 1872208"/>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9525" cap="sq">
            <a:solidFill>
              <a:schemeClr val="tx1">
                <a:lumMod val="50000"/>
                <a:lumOff val="50000"/>
              </a:schemeClr>
            </a:solidFill>
            <a:beve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688" rIns="0" bIns="45688" numCol="1" spcCol="0" rtlCol="0" fromWordArt="0" anchor="ctr" anchorCtr="0" forceAA="0" compatLnSpc="1">
            <a:noAutofit/>
          </a:bodyPr>
          <a:lstStyle/>
          <a:p>
            <a:pPr algn="ctr" defTabSz="608843">
              <a:spcBef>
                <a:spcPct val="0"/>
              </a:spcBef>
            </a:pPr>
            <a:r>
              <a:rPr lang="en-US" altLang="zh-CN" sz="2400" dirty="0">
                <a:solidFill>
                  <a:prstClr val="black">
                    <a:lumMod val="50000"/>
                    <a:lumOff val="50000"/>
                  </a:prstClr>
                </a:solidFill>
                <a:latin typeface="Times New Roman"/>
                <a:ea typeface="微软雅黑"/>
                <a:cs typeface="Times New Roman" panose="02020603050405020304" pitchFamily="18" charset="0"/>
              </a:rPr>
              <a:t>1.3</a:t>
            </a:r>
          </a:p>
        </p:txBody>
      </p:sp>
      <p:grpSp>
        <p:nvGrpSpPr>
          <p:cNvPr id="12" name="组合 11">
            <a:extLst>
              <a:ext uri="{FF2B5EF4-FFF2-40B4-BE49-F238E27FC236}">
                <a16:creationId xmlns:a16="http://schemas.microsoft.com/office/drawing/2014/main" id="{48A83C2D-DEA0-4D8F-AE98-5B7A3FC2C673}"/>
              </a:ext>
            </a:extLst>
          </p:cNvPr>
          <p:cNvGrpSpPr/>
          <p:nvPr/>
        </p:nvGrpSpPr>
        <p:grpSpPr>
          <a:xfrm rot="21189419">
            <a:off x="7830273" y="2398924"/>
            <a:ext cx="2899712" cy="2964787"/>
            <a:chOff x="10541283" y="1103145"/>
            <a:chExt cx="1222262" cy="1556794"/>
          </a:xfrm>
        </p:grpSpPr>
        <p:pic>
          <p:nvPicPr>
            <p:cNvPr id="13" name="图片 12">
              <a:extLst>
                <a:ext uri="{FF2B5EF4-FFF2-40B4-BE49-F238E27FC236}">
                  <a16:creationId xmlns:a16="http://schemas.microsoft.com/office/drawing/2014/main" id="{2CF42D29-AC4A-48E0-AD83-903575A10E46}"/>
                </a:ext>
              </a:extLst>
            </p:cNvPr>
            <p:cNvPicPr>
              <a:picLocks noChangeAspect="1"/>
            </p:cNvPicPr>
            <p:nvPr/>
          </p:nvPicPr>
          <p:blipFill rotWithShape="1">
            <a:blip r:embed="rId10" cstate="print">
              <a:clrChange>
                <a:clrFrom>
                  <a:srgbClr val="FFFFFF"/>
                </a:clrFrom>
                <a:clrTo>
                  <a:srgbClr val="FFFFFF">
                    <a:alpha val="0"/>
                  </a:srgbClr>
                </a:clrTo>
              </a:clrChange>
              <a:extLst>
                <a:ext uri="{28A0092B-C50C-407E-A947-70E740481C1C}">
                  <a14:useLocalDpi xmlns:a14="http://schemas.microsoft.com/office/drawing/2010/main" val="0"/>
                </a:ext>
              </a:extLst>
            </a:blip>
            <a:srcRect l="16775" t="12201" r="15768" b="9292"/>
            <a:stretch>
              <a:fillRect/>
            </a:stretch>
          </p:blipFill>
          <p:spPr>
            <a:xfrm rot="20719651">
              <a:off x="11222152" y="1211383"/>
              <a:ext cx="541393" cy="504056"/>
            </a:xfrm>
            <a:prstGeom prst="rect">
              <a:avLst/>
            </a:prstGeom>
          </p:spPr>
        </p:pic>
        <p:pic>
          <p:nvPicPr>
            <p:cNvPr id="16" name="图片 15">
              <a:extLst>
                <a:ext uri="{FF2B5EF4-FFF2-40B4-BE49-F238E27FC236}">
                  <a16:creationId xmlns:a16="http://schemas.microsoft.com/office/drawing/2014/main" id="{86177E53-A245-47CB-BCC3-66E9F7A36094}"/>
                </a:ext>
              </a:extLst>
            </p:cNvPr>
            <p:cNvPicPr>
              <a:picLocks noChangeAspect="1"/>
            </p:cNvPicPr>
            <p:nvPr/>
          </p:nvPicPr>
          <p:blipFill rotWithShape="1">
            <a:blip r:embed="rId11" cstate="print">
              <a:clrChange>
                <a:clrFrom>
                  <a:srgbClr val="FFFFFF"/>
                </a:clrFrom>
                <a:clrTo>
                  <a:srgbClr val="FFFFFF">
                    <a:alpha val="0"/>
                  </a:srgbClr>
                </a:clrTo>
              </a:clrChange>
              <a:extLst>
                <a:ext uri="{28A0092B-C50C-407E-A947-70E740481C1C}">
                  <a14:useLocalDpi xmlns:a14="http://schemas.microsoft.com/office/drawing/2010/main" val="0"/>
                </a:ext>
              </a:extLst>
            </a:blip>
            <a:srcRect l="11684" r="12708"/>
            <a:stretch>
              <a:fillRect/>
            </a:stretch>
          </p:blipFill>
          <p:spPr>
            <a:xfrm rot="21032544">
              <a:off x="10756390" y="1502256"/>
              <a:ext cx="512878" cy="484531"/>
            </a:xfrm>
            <a:prstGeom prst="rect">
              <a:avLst/>
            </a:prstGeom>
          </p:spPr>
        </p:pic>
        <p:grpSp>
          <p:nvGrpSpPr>
            <p:cNvPr id="19" name="组合 18">
              <a:extLst>
                <a:ext uri="{FF2B5EF4-FFF2-40B4-BE49-F238E27FC236}">
                  <a16:creationId xmlns:a16="http://schemas.microsoft.com/office/drawing/2014/main" id="{3D19AAAC-2A5F-4FC2-9B20-9EB0AF7C7486}"/>
                </a:ext>
              </a:extLst>
            </p:cNvPr>
            <p:cNvGrpSpPr/>
            <p:nvPr/>
          </p:nvGrpSpPr>
          <p:grpSpPr>
            <a:xfrm>
              <a:off x="10541283" y="1758207"/>
              <a:ext cx="1012602" cy="901732"/>
              <a:chOff x="9712325" y="2736851"/>
              <a:chExt cx="652463" cy="581025"/>
            </a:xfrm>
            <a:solidFill>
              <a:schemeClr val="bg1">
                <a:lumMod val="65000"/>
                <a:lumOff val="35000"/>
              </a:schemeClr>
            </a:solidFill>
          </p:grpSpPr>
          <p:sp>
            <p:nvSpPr>
              <p:cNvPr id="22" name="Freeform 531">
                <a:extLst>
                  <a:ext uri="{FF2B5EF4-FFF2-40B4-BE49-F238E27FC236}">
                    <a16:creationId xmlns:a16="http://schemas.microsoft.com/office/drawing/2014/main" id="{B45855A2-2A4B-4615-974D-856E5E296066}"/>
                  </a:ext>
                </a:extLst>
              </p:cNvPr>
              <p:cNvSpPr>
                <a:spLocks noEditPoints="1"/>
              </p:cNvSpPr>
              <p:nvPr/>
            </p:nvSpPr>
            <p:spPr bwMode="auto">
              <a:xfrm>
                <a:off x="9712325" y="2736851"/>
                <a:ext cx="557213" cy="484188"/>
              </a:xfrm>
              <a:custGeom>
                <a:avLst/>
                <a:gdLst>
                  <a:gd name="T0" fmla="*/ 21 w 46"/>
                  <a:gd name="T1" fmla="*/ 36 h 40"/>
                  <a:gd name="T2" fmla="*/ 21 w 46"/>
                  <a:gd name="T3" fmla="*/ 34 h 40"/>
                  <a:gd name="T4" fmla="*/ 22 w 46"/>
                  <a:gd name="T5" fmla="*/ 33 h 40"/>
                  <a:gd name="T6" fmla="*/ 25 w 46"/>
                  <a:gd name="T7" fmla="*/ 33 h 40"/>
                  <a:gd name="T8" fmla="*/ 29 w 46"/>
                  <a:gd name="T9" fmla="*/ 28 h 40"/>
                  <a:gd name="T10" fmla="*/ 29 w 46"/>
                  <a:gd name="T11" fmla="*/ 15 h 40"/>
                  <a:gd name="T12" fmla="*/ 32 w 46"/>
                  <a:gd name="T13" fmla="*/ 15 h 40"/>
                  <a:gd name="T14" fmla="*/ 32 w 46"/>
                  <a:gd name="T15" fmla="*/ 25 h 40"/>
                  <a:gd name="T16" fmla="*/ 34 w 46"/>
                  <a:gd name="T17" fmla="*/ 23 h 40"/>
                  <a:gd name="T18" fmla="*/ 34 w 46"/>
                  <a:gd name="T19" fmla="*/ 15 h 40"/>
                  <a:gd name="T20" fmla="*/ 37 w 46"/>
                  <a:gd name="T21" fmla="*/ 15 h 40"/>
                  <a:gd name="T22" fmla="*/ 37 w 46"/>
                  <a:gd name="T23" fmla="*/ 20 h 40"/>
                  <a:gd name="T24" fmla="*/ 39 w 46"/>
                  <a:gd name="T25" fmla="*/ 18 h 40"/>
                  <a:gd name="T26" fmla="*/ 39 w 46"/>
                  <a:gd name="T27" fmla="*/ 15 h 40"/>
                  <a:gd name="T28" fmla="*/ 42 w 46"/>
                  <a:gd name="T29" fmla="*/ 15 h 40"/>
                  <a:gd name="T30" fmla="*/ 42 w 46"/>
                  <a:gd name="T31" fmla="*/ 15 h 40"/>
                  <a:gd name="T32" fmla="*/ 46 w 46"/>
                  <a:gd name="T33" fmla="*/ 11 h 40"/>
                  <a:gd name="T34" fmla="*/ 17 w 46"/>
                  <a:gd name="T35" fmla="*/ 11 h 40"/>
                  <a:gd name="T36" fmla="*/ 14 w 46"/>
                  <a:gd name="T37" fmla="*/ 9 h 40"/>
                  <a:gd name="T38" fmla="*/ 12 w 46"/>
                  <a:gd name="T39" fmla="*/ 2 h 40"/>
                  <a:gd name="T40" fmla="*/ 10 w 46"/>
                  <a:gd name="T41" fmla="*/ 0 h 40"/>
                  <a:gd name="T42" fmla="*/ 1 w 46"/>
                  <a:gd name="T43" fmla="*/ 0 h 40"/>
                  <a:gd name="T44" fmla="*/ 2 w 46"/>
                  <a:gd name="T45" fmla="*/ 4 h 40"/>
                  <a:gd name="T46" fmla="*/ 9 w 46"/>
                  <a:gd name="T47" fmla="*/ 4 h 40"/>
                  <a:gd name="T48" fmla="*/ 11 w 46"/>
                  <a:gd name="T49" fmla="*/ 5 h 40"/>
                  <a:gd name="T50" fmla="*/ 18 w 46"/>
                  <a:gd name="T51" fmla="*/ 36 h 40"/>
                  <a:gd name="T52" fmla="*/ 18 w 46"/>
                  <a:gd name="T53" fmla="*/ 39 h 40"/>
                  <a:gd name="T54" fmla="*/ 17 w 46"/>
                  <a:gd name="T55" fmla="*/ 40 h 40"/>
                  <a:gd name="T56" fmla="*/ 21 w 46"/>
                  <a:gd name="T57" fmla="*/ 36 h 40"/>
                  <a:gd name="T58" fmla="*/ 21 w 46"/>
                  <a:gd name="T59" fmla="*/ 36 h 40"/>
                  <a:gd name="T60" fmla="*/ 25 w 46"/>
                  <a:gd name="T61" fmla="*/ 15 h 40"/>
                  <a:gd name="T62" fmla="*/ 27 w 46"/>
                  <a:gd name="T63" fmla="*/ 15 h 40"/>
                  <a:gd name="T64" fmla="*/ 27 w 46"/>
                  <a:gd name="T65" fmla="*/ 29 h 40"/>
                  <a:gd name="T66" fmla="*/ 25 w 46"/>
                  <a:gd name="T67" fmla="*/ 29 h 40"/>
                  <a:gd name="T68" fmla="*/ 25 w 46"/>
                  <a:gd name="T69" fmla="*/ 15 h 40"/>
                  <a:gd name="T70" fmla="*/ 20 w 46"/>
                  <a:gd name="T71" fmla="*/ 29 h 40"/>
                  <a:gd name="T72" fmla="*/ 20 w 46"/>
                  <a:gd name="T73" fmla="*/ 15 h 40"/>
                  <a:gd name="T74" fmla="*/ 22 w 46"/>
                  <a:gd name="T75" fmla="*/ 15 h 40"/>
                  <a:gd name="T76" fmla="*/ 22 w 46"/>
                  <a:gd name="T77" fmla="*/ 29 h 40"/>
                  <a:gd name="T78" fmla="*/ 20 w 46"/>
                  <a:gd name="T79" fmla="*/ 29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46" h="40">
                    <a:moveTo>
                      <a:pt x="21" y="36"/>
                    </a:moveTo>
                    <a:cubicBezTo>
                      <a:pt x="21" y="35"/>
                      <a:pt x="21" y="35"/>
                      <a:pt x="21" y="34"/>
                    </a:cubicBezTo>
                    <a:cubicBezTo>
                      <a:pt x="20" y="33"/>
                      <a:pt x="20" y="33"/>
                      <a:pt x="22" y="33"/>
                    </a:cubicBezTo>
                    <a:cubicBezTo>
                      <a:pt x="23" y="33"/>
                      <a:pt x="24" y="33"/>
                      <a:pt x="25" y="33"/>
                    </a:cubicBezTo>
                    <a:cubicBezTo>
                      <a:pt x="29" y="28"/>
                      <a:pt x="29" y="28"/>
                      <a:pt x="29" y="28"/>
                    </a:cubicBezTo>
                    <a:cubicBezTo>
                      <a:pt x="29" y="15"/>
                      <a:pt x="29" y="15"/>
                      <a:pt x="29" y="15"/>
                    </a:cubicBezTo>
                    <a:cubicBezTo>
                      <a:pt x="29" y="13"/>
                      <a:pt x="32" y="13"/>
                      <a:pt x="32" y="15"/>
                    </a:cubicBezTo>
                    <a:cubicBezTo>
                      <a:pt x="32" y="25"/>
                      <a:pt x="32" y="25"/>
                      <a:pt x="32" y="25"/>
                    </a:cubicBezTo>
                    <a:cubicBezTo>
                      <a:pt x="34" y="23"/>
                      <a:pt x="34" y="23"/>
                      <a:pt x="34" y="23"/>
                    </a:cubicBezTo>
                    <a:cubicBezTo>
                      <a:pt x="34" y="15"/>
                      <a:pt x="34" y="15"/>
                      <a:pt x="34" y="15"/>
                    </a:cubicBezTo>
                    <a:cubicBezTo>
                      <a:pt x="34" y="13"/>
                      <a:pt x="37" y="13"/>
                      <a:pt x="37" y="15"/>
                    </a:cubicBezTo>
                    <a:cubicBezTo>
                      <a:pt x="37" y="20"/>
                      <a:pt x="37" y="20"/>
                      <a:pt x="37" y="20"/>
                    </a:cubicBezTo>
                    <a:cubicBezTo>
                      <a:pt x="39" y="18"/>
                      <a:pt x="39" y="18"/>
                      <a:pt x="39" y="18"/>
                    </a:cubicBezTo>
                    <a:cubicBezTo>
                      <a:pt x="39" y="15"/>
                      <a:pt x="39" y="15"/>
                      <a:pt x="39" y="15"/>
                    </a:cubicBezTo>
                    <a:cubicBezTo>
                      <a:pt x="39" y="13"/>
                      <a:pt x="42" y="13"/>
                      <a:pt x="42" y="15"/>
                    </a:cubicBezTo>
                    <a:cubicBezTo>
                      <a:pt x="42" y="15"/>
                      <a:pt x="42" y="15"/>
                      <a:pt x="42" y="15"/>
                    </a:cubicBezTo>
                    <a:cubicBezTo>
                      <a:pt x="46" y="11"/>
                      <a:pt x="46" y="11"/>
                      <a:pt x="46" y="11"/>
                    </a:cubicBezTo>
                    <a:cubicBezTo>
                      <a:pt x="36" y="11"/>
                      <a:pt x="27" y="11"/>
                      <a:pt x="17" y="11"/>
                    </a:cubicBezTo>
                    <a:cubicBezTo>
                      <a:pt x="15" y="11"/>
                      <a:pt x="15" y="10"/>
                      <a:pt x="14" y="9"/>
                    </a:cubicBezTo>
                    <a:cubicBezTo>
                      <a:pt x="14" y="6"/>
                      <a:pt x="13" y="4"/>
                      <a:pt x="12" y="2"/>
                    </a:cubicBezTo>
                    <a:cubicBezTo>
                      <a:pt x="12" y="0"/>
                      <a:pt x="12" y="0"/>
                      <a:pt x="10" y="0"/>
                    </a:cubicBezTo>
                    <a:cubicBezTo>
                      <a:pt x="7" y="0"/>
                      <a:pt x="4" y="0"/>
                      <a:pt x="1" y="0"/>
                    </a:cubicBezTo>
                    <a:cubicBezTo>
                      <a:pt x="0" y="0"/>
                      <a:pt x="0" y="4"/>
                      <a:pt x="2" y="4"/>
                    </a:cubicBezTo>
                    <a:cubicBezTo>
                      <a:pt x="4" y="4"/>
                      <a:pt x="6" y="4"/>
                      <a:pt x="9" y="4"/>
                    </a:cubicBezTo>
                    <a:cubicBezTo>
                      <a:pt x="10" y="4"/>
                      <a:pt x="10" y="4"/>
                      <a:pt x="11" y="5"/>
                    </a:cubicBezTo>
                    <a:cubicBezTo>
                      <a:pt x="13" y="16"/>
                      <a:pt x="16" y="25"/>
                      <a:pt x="18" y="36"/>
                    </a:cubicBezTo>
                    <a:cubicBezTo>
                      <a:pt x="19" y="38"/>
                      <a:pt x="19" y="38"/>
                      <a:pt x="18" y="39"/>
                    </a:cubicBezTo>
                    <a:cubicBezTo>
                      <a:pt x="17" y="39"/>
                      <a:pt x="17" y="40"/>
                      <a:pt x="17" y="40"/>
                    </a:cubicBezTo>
                    <a:cubicBezTo>
                      <a:pt x="21" y="36"/>
                      <a:pt x="21" y="36"/>
                      <a:pt x="21" y="36"/>
                    </a:cubicBezTo>
                    <a:cubicBezTo>
                      <a:pt x="21" y="36"/>
                      <a:pt x="21" y="36"/>
                      <a:pt x="21" y="36"/>
                    </a:cubicBezTo>
                    <a:close/>
                    <a:moveTo>
                      <a:pt x="25" y="15"/>
                    </a:moveTo>
                    <a:cubicBezTo>
                      <a:pt x="25" y="13"/>
                      <a:pt x="27" y="13"/>
                      <a:pt x="27" y="15"/>
                    </a:cubicBezTo>
                    <a:cubicBezTo>
                      <a:pt x="27" y="29"/>
                      <a:pt x="27" y="29"/>
                      <a:pt x="27" y="29"/>
                    </a:cubicBezTo>
                    <a:cubicBezTo>
                      <a:pt x="27" y="30"/>
                      <a:pt x="25" y="30"/>
                      <a:pt x="25" y="29"/>
                    </a:cubicBezTo>
                    <a:lnTo>
                      <a:pt x="25" y="15"/>
                    </a:lnTo>
                    <a:close/>
                    <a:moveTo>
                      <a:pt x="20" y="29"/>
                    </a:moveTo>
                    <a:cubicBezTo>
                      <a:pt x="20" y="15"/>
                      <a:pt x="20" y="15"/>
                      <a:pt x="20" y="15"/>
                    </a:cubicBezTo>
                    <a:cubicBezTo>
                      <a:pt x="20" y="13"/>
                      <a:pt x="22" y="13"/>
                      <a:pt x="22" y="15"/>
                    </a:cubicBezTo>
                    <a:cubicBezTo>
                      <a:pt x="22" y="29"/>
                      <a:pt x="22" y="29"/>
                      <a:pt x="22" y="29"/>
                    </a:cubicBezTo>
                    <a:cubicBezTo>
                      <a:pt x="22" y="30"/>
                      <a:pt x="20" y="30"/>
                      <a:pt x="20" y="29"/>
                    </a:cubicBezTo>
                    <a:close/>
                  </a:path>
                </a:pathLst>
              </a:custGeom>
              <a:solidFill>
                <a:schemeClr val="tx1">
                  <a:lumMod val="50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19" tIns="45709" rIns="91419" bIns="45709" numCol="1" anchor="t" anchorCtr="0" compatLnSpc="1"/>
              <a:lstStyle/>
              <a:p>
                <a:pPr defTabSz="608843"/>
                <a:endParaRPr lang="zh-CN" altLang="en-US" sz="2400">
                  <a:solidFill>
                    <a:prstClr val="black"/>
                  </a:solidFill>
                  <a:latin typeface="Times New Roman"/>
                  <a:ea typeface="微软雅黑"/>
                </a:endParaRPr>
              </a:p>
            </p:txBody>
          </p:sp>
          <p:sp>
            <p:nvSpPr>
              <p:cNvPr id="23" name="Freeform 532">
                <a:extLst>
                  <a:ext uri="{FF2B5EF4-FFF2-40B4-BE49-F238E27FC236}">
                    <a16:creationId xmlns:a16="http://schemas.microsoft.com/office/drawing/2014/main" id="{11614891-E6D3-48CB-B399-32506E271D56}"/>
                  </a:ext>
                </a:extLst>
              </p:cNvPr>
              <p:cNvSpPr>
                <a:spLocks noEditPoints="1"/>
              </p:cNvSpPr>
              <p:nvPr/>
            </p:nvSpPr>
            <p:spPr bwMode="auto">
              <a:xfrm>
                <a:off x="9906000" y="2870201"/>
                <a:ext cx="458788" cy="447675"/>
              </a:xfrm>
              <a:custGeom>
                <a:avLst/>
                <a:gdLst>
                  <a:gd name="T0" fmla="*/ 26 w 38"/>
                  <a:gd name="T1" fmla="*/ 18 h 37"/>
                  <a:gd name="T2" fmla="*/ 23 w 38"/>
                  <a:gd name="T3" fmla="*/ 18 h 37"/>
                  <a:gd name="T4" fmla="*/ 23 w 38"/>
                  <a:gd name="T5" fmla="*/ 7 h 37"/>
                  <a:gd name="T6" fmla="*/ 21 w 38"/>
                  <a:gd name="T7" fmla="*/ 9 h 37"/>
                  <a:gd name="T8" fmla="*/ 21 w 38"/>
                  <a:gd name="T9" fmla="*/ 18 h 37"/>
                  <a:gd name="T10" fmla="*/ 18 w 38"/>
                  <a:gd name="T11" fmla="*/ 18 h 37"/>
                  <a:gd name="T12" fmla="*/ 18 w 38"/>
                  <a:gd name="T13" fmla="*/ 12 h 37"/>
                  <a:gd name="T14" fmla="*/ 16 w 38"/>
                  <a:gd name="T15" fmla="*/ 14 h 37"/>
                  <a:gd name="T16" fmla="*/ 16 w 38"/>
                  <a:gd name="T17" fmla="*/ 18 h 37"/>
                  <a:gd name="T18" fmla="*/ 13 w 38"/>
                  <a:gd name="T19" fmla="*/ 18 h 37"/>
                  <a:gd name="T20" fmla="*/ 13 w 38"/>
                  <a:gd name="T21" fmla="*/ 17 h 37"/>
                  <a:gd name="T22" fmla="*/ 9 w 38"/>
                  <a:gd name="T23" fmla="*/ 22 h 37"/>
                  <a:gd name="T24" fmla="*/ 30 w 38"/>
                  <a:gd name="T25" fmla="*/ 22 h 37"/>
                  <a:gd name="T26" fmla="*/ 33 w 38"/>
                  <a:gd name="T27" fmla="*/ 20 h 37"/>
                  <a:gd name="T28" fmla="*/ 37 w 38"/>
                  <a:gd name="T29" fmla="*/ 2 h 37"/>
                  <a:gd name="T30" fmla="*/ 36 w 38"/>
                  <a:gd name="T31" fmla="*/ 0 h 37"/>
                  <a:gd name="T32" fmla="*/ 30 w 38"/>
                  <a:gd name="T33" fmla="*/ 0 h 37"/>
                  <a:gd name="T34" fmla="*/ 26 w 38"/>
                  <a:gd name="T35" fmla="*/ 4 h 37"/>
                  <a:gd name="T36" fmla="*/ 26 w 38"/>
                  <a:gd name="T37" fmla="*/ 18 h 37"/>
                  <a:gd name="T38" fmla="*/ 31 w 38"/>
                  <a:gd name="T39" fmla="*/ 4 h 37"/>
                  <a:gd name="T40" fmla="*/ 31 w 38"/>
                  <a:gd name="T41" fmla="*/ 18 h 37"/>
                  <a:gd name="T42" fmla="*/ 28 w 38"/>
                  <a:gd name="T43" fmla="*/ 18 h 37"/>
                  <a:gd name="T44" fmla="*/ 28 w 38"/>
                  <a:gd name="T45" fmla="*/ 4 h 37"/>
                  <a:gd name="T46" fmla="*/ 31 w 38"/>
                  <a:gd name="T47" fmla="*/ 4 h 37"/>
                  <a:gd name="T48" fmla="*/ 6 w 38"/>
                  <a:gd name="T49" fmla="*/ 37 h 37"/>
                  <a:gd name="T50" fmla="*/ 10 w 38"/>
                  <a:gd name="T51" fmla="*/ 35 h 37"/>
                  <a:gd name="T52" fmla="*/ 13 w 38"/>
                  <a:gd name="T53" fmla="*/ 33 h 37"/>
                  <a:gd name="T54" fmla="*/ 22 w 38"/>
                  <a:gd name="T55" fmla="*/ 33 h 37"/>
                  <a:gd name="T56" fmla="*/ 24 w 38"/>
                  <a:gd name="T57" fmla="*/ 35 h 37"/>
                  <a:gd name="T58" fmla="*/ 29 w 38"/>
                  <a:gd name="T59" fmla="*/ 37 h 37"/>
                  <a:gd name="T60" fmla="*/ 34 w 38"/>
                  <a:gd name="T61" fmla="*/ 32 h 37"/>
                  <a:gd name="T62" fmla="*/ 29 w 38"/>
                  <a:gd name="T63" fmla="*/ 26 h 37"/>
                  <a:gd name="T64" fmla="*/ 24 w 38"/>
                  <a:gd name="T65" fmla="*/ 29 h 37"/>
                  <a:gd name="T66" fmla="*/ 22 w 38"/>
                  <a:gd name="T67" fmla="*/ 31 h 37"/>
                  <a:gd name="T68" fmla="*/ 13 w 38"/>
                  <a:gd name="T69" fmla="*/ 31 h 37"/>
                  <a:gd name="T70" fmla="*/ 10 w 38"/>
                  <a:gd name="T71" fmla="*/ 29 h 37"/>
                  <a:gd name="T72" fmla="*/ 7 w 38"/>
                  <a:gd name="T73" fmla="*/ 27 h 37"/>
                  <a:gd name="T74" fmla="*/ 5 w 38"/>
                  <a:gd name="T75" fmla="*/ 25 h 37"/>
                  <a:gd name="T76" fmla="*/ 1 w 38"/>
                  <a:gd name="T77" fmla="*/ 29 h 37"/>
                  <a:gd name="T78" fmla="*/ 0 w 38"/>
                  <a:gd name="T79" fmla="*/ 32 h 37"/>
                  <a:gd name="T80" fmla="*/ 6 w 38"/>
                  <a:gd name="T81" fmla="*/ 37 h 37"/>
                  <a:gd name="T82" fmla="*/ 29 w 38"/>
                  <a:gd name="T83" fmla="*/ 29 h 37"/>
                  <a:gd name="T84" fmla="*/ 31 w 38"/>
                  <a:gd name="T85" fmla="*/ 32 h 37"/>
                  <a:gd name="T86" fmla="*/ 29 w 38"/>
                  <a:gd name="T87" fmla="*/ 34 h 37"/>
                  <a:gd name="T88" fmla="*/ 26 w 38"/>
                  <a:gd name="T89" fmla="*/ 32 h 37"/>
                  <a:gd name="T90" fmla="*/ 29 w 38"/>
                  <a:gd name="T91" fmla="*/ 29 h 37"/>
                  <a:gd name="T92" fmla="*/ 6 w 38"/>
                  <a:gd name="T93" fmla="*/ 29 h 37"/>
                  <a:gd name="T94" fmla="*/ 8 w 38"/>
                  <a:gd name="T95" fmla="*/ 32 h 37"/>
                  <a:gd name="T96" fmla="*/ 6 w 38"/>
                  <a:gd name="T97" fmla="*/ 34 h 37"/>
                  <a:gd name="T98" fmla="*/ 3 w 38"/>
                  <a:gd name="T99" fmla="*/ 32 h 37"/>
                  <a:gd name="T100" fmla="*/ 6 w 38"/>
                  <a:gd name="T101" fmla="*/ 29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8" h="37">
                    <a:moveTo>
                      <a:pt x="26" y="18"/>
                    </a:moveTo>
                    <a:cubicBezTo>
                      <a:pt x="26" y="19"/>
                      <a:pt x="23" y="19"/>
                      <a:pt x="23" y="18"/>
                    </a:cubicBezTo>
                    <a:cubicBezTo>
                      <a:pt x="23" y="7"/>
                      <a:pt x="23" y="7"/>
                      <a:pt x="23" y="7"/>
                    </a:cubicBezTo>
                    <a:cubicBezTo>
                      <a:pt x="21" y="9"/>
                      <a:pt x="21" y="9"/>
                      <a:pt x="21" y="9"/>
                    </a:cubicBezTo>
                    <a:cubicBezTo>
                      <a:pt x="21" y="18"/>
                      <a:pt x="21" y="18"/>
                      <a:pt x="21" y="18"/>
                    </a:cubicBezTo>
                    <a:cubicBezTo>
                      <a:pt x="21" y="19"/>
                      <a:pt x="18" y="19"/>
                      <a:pt x="18" y="18"/>
                    </a:cubicBezTo>
                    <a:cubicBezTo>
                      <a:pt x="18" y="12"/>
                      <a:pt x="18" y="12"/>
                      <a:pt x="18" y="12"/>
                    </a:cubicBezTo>
                    <a:cubicBezTo>
                      <a:pt x="16" y="14"/>
                      <a:pt x="16" y="14"/>
                      <a:pt x="16" y="14"/>
                    </a:cubicBezTo>
                    <a:cubicBezTo>
                      <a:pt x="16" y="18"/>
                      <a:pt x="16" y="18"/>
                      <a:pt x="16" y="18"/>
                    </a:cubicBezTo>
                    <a:cubicBezTo>
                      <a:pt x="16" y="19"/>
                      <a:pt x="13" y="19"/>
                      <a:pt x="13" y="18"/>
                    </a:cubicBezTo>
                    <a:cubicBezTo>
                      <a:pt x="13" y="17"/>
                      <a:pt x="13" y="17"/>
                      <a:pt x="13" y="17"/>
                    </a:cubicBezTo>
                    <a:cubicBezTo>
                      <a:pt x="9" y="22"/>
                      <a:pt x="9" y="22"/>
                      <a:pt x="9" y="22"/>
                    </a:cubicBezTo>
                    <a:cubicBezTo>
                      <a:pt x="16" y="22"/>
                      <a:pt x="23" y="22"/>
                      <a:pt x="30" y="22"/>
                    </a:cubicBezTo>
                    <a:cubicBezTo>
                      <a:pt x="32" y="22"/>
                      <a:pt x="33" y="21"/>
                      <a:pt x="33" y="20"/>
                    </a:cubicBezTo>
                    <a:cubicBezTo>
                      <a:pt x="35" y="14"/>
                      <a:pt x="36" y="8"/>
                      <a:pt x="37" y="2"/>
                    </a:cubicBezTo>
                    <a:cubicBezTo>
                      <a:pt x="38" y="0"/>
                      <a:pt x="38" y="0"/>
                      <a:pt x="36" y="0"/>
                    </a:cubicBezTo>
                    <a:cubicBezTo>
                      <a:pt x="34" y="0"/>
                      <a:pt x="32" y="0"/>
                      <a:pt x="30" y="0"/>
                    </a:cubicBezTo>
                    <a:cubicBezTo>
                      <a:pt x="26" y="4"/>
                      <a:pt x="26" y="4"/>
                      <a:pt x="26" y="4"/>
                    </a:cubicBezTo>
                    <a:lnTo>
                      <a:pt x="26" y="18"/>
                    </a:lnTo>
                    <a:close/>
                    <a:moveTo>
                      <a:pt x="31" y="4"/>
                    </a:moveTo>
                    <a:cubicBezTo>
                      <a:pt x="31" y="18"/>
                      <a:pt x="31" y="18"/>
                      <a:pt x="31" y="18"/>
                    </a:cubicBezTo>
                    <a:cubicBezTo>
                      <a:pt x="31" y="19"/>
                      <a:pt x="28" y="19"/>
                      <a:pt x="28" y="18"/>
                    </a:cubicBezTo>
                    <a:cubicBezTo>
                      <a:pt x="28" y="4"/>
                      <a:pt x="28" y="4"/>
                      <a:pt x="28" y="4"/>
                    </a:cubicBezTo>
                    <a:cubicBezTo>
                      <a:pt x="28" y="2"/>
                      <a:pt x="31" y="2"/>
                      <a:pt x="31" y="4"/>
                    </a:cubicBezTo>
                    <a:close/>
                    <a:moveTo>
                      <a:pt x="6" y="37"/>
                    </a:moveTo>
                    <a:cubicBezTo>
                      <a:pt x="8" y="37"/>
                      <a:pt x="9" y="36"/>
                      <a:pt x="10" y="35"/>
                    </a:cubicBezTo>
                    <a:cubicBezTo>
                      <a:pt x="11" y="34"/>
                      <a:pt x="11" y="33"/>
                      <a:pt x="13" y="33"/>
                    </a:cubicBezTo>
                    <a:cubicBezTo>
                      <a:pt x="16" y="33"/>
                      <a:pt x="19" y="33"/>
                      <a:pt x="22" y="33"/>
                    </a:cubicBezTo>
                    <a:cubicBezTo>
                      <a:pt x="23" y="33"/>
                      <a:pt x="23" y="34"/>
                      <a:pt x="24" y="35"/>
                    </a:cubicBezTo>
                    <a:cubicBezTo>
                      <a:pt x="25" y="36"/>
                      <a:pt x="27" y="37"/>
                      <a:pt x="29" y="37"/>
                    </a:cubicBezTo>
                    <a:cubicBezTo>
                      <a:pt x="32" y="37"/>
                      <a:pt x="34" y="35"/>
                      <a:pt x="34" y="32"/>
                    </a:cubicBezTo>
                    <a:cubicBezTo>
                      <a:pt x="34" y="29"/>
                      <a:pt x="32" y="26"/>
                      <a:pt x="29" y="26"/>
                    </a:cubicBezTo>
                    <a:cubicBezTo>
                      <a:pt x="27" y="26"/>
                      <a:pt x="25" y="27"/>
                      <a:pt x="24" y="29"/>
                    </a:cubicBezTo>
                    <a:cubicBezTo>
                      <a:pt x="23" y="30"/>
                      <a:pt x="23" y="31"/>
                      <a:pt x="22" y="31"/>
                    </a:cubicBezTo>
                    <a:cubicBezTo>
                      <a:pt x="19" y="31"/>
                      <a:pt x="16" y="31"/>
                      <a:pt x="13" y="31"/>
                    </a:cubicBezTo>
                    <a:cubicBezTo>
                      <a:pt x="11" y="31"/>
                      <a:pt x="11" y="30"/>
                      <a:pt x="10" y="29"/>
                    </a:cubicBezTo>
                    <a:cubicBezTo>
                      <a:pt x="9" y="28"/>
                      <a:pt x="8" y="27"/>
                      <a:pt x="7" y="27"/>
                    </a:cubicBezTo>
                    <a:cubicBezTo>
                      <a:pt x="6" y="26"/>
                      <a:pt x="5" y="26"/>
                      <a:pt x="5" y="25"/>
                    </a:cubicBezTo>
                    <a:cubicBezTo>
                      <a:pt x="1" y="29"/>
                      <a:pt x="1" y="29"/>
                      <a:pt x="1" y="29"/>
                    </a:cubicBezTo>
                    <a:cubicBezTo>
                      <a:pt x="0" y="30"/>
                      <a:pt x="0" y="31"/>
                      <a:pt x="0" y="32"/>
                    </a:cubicBezTo>
                    <a:cubicBezTo>
                      <a:pt x="0" y="35"/>
                      <a:pt x="2" y="37"/>
                      <a:pt x="6" y="37"/>
                    </a:cubicBezTo>
                    <a:close/>
                    <a:moveTo>
                      <a:pt x="29" y="29"/>
                    </a:moveTo>
                    <a:cubicBezTo>
                      <a:pt x="30" y="29"/>
                      <a:pt x="31" y="31"/>
                      <a:pt x="31" y="32"/>
                    </a:cubicBezTo>
                    <a:cubicBezTo>
                      <a:pt x="31" y="33"/>
                      <a:pt x="30" y="34"/>
                      <a:pt x="29" y="34"/>
                    </a:cubicBezTo>
                    <a:cubicBezTo>
                      <a:pt x="28" y="34"/>
                      <a:pt x="26" y="33"/>
                      <a:pt x="26" y="32"/>
                    </a:cubicBezTo>
                    <a:cubicBezTo>
                      <a:pt x="26" y="31"/>
                      <a:pt x="28" y="29"/>
                      <a:pt x="29" y="29"/>
                    </a:cubicBezTo>
                    <a:close/>
                    <a:moveTo>
                      <a:pt x="6" y="29"/>
                    </a:moveTo>
                    <a:cubicBezTo>
                      <a:pt x="7" y="29"/>
                      <a:pt x="8" y="31"/>
                      <a:pt x="8" y="32"/>
                    </a:cubicBezTo>
                    <a:cubicBezTo>
                      <a:pt x="8" y="33"/>
                      <a:pt x="7" y="34"/>
                      <a:pt x="6" y="34"/>
                    </a:cubicBezTo>
                    <a:cubicBezTo>
                      <a:pt x="4" y="34"/>
                      <a:pt x="3" y="33"/>
                      <a:pt x="3" y="32"/>
                    </a:cubicBezTo>
                    <a:cubicBezTo>
                      <a:pt x="3" y="31"/>
                      <a:pt x="4" y="29"/>
                      <a:pt x="6" y="29"/>
                    </a:cubicBezTo>
                    <a:close/>
                  </a:path>
                </a:pathLst>
              </a:custGeom>
              <a:solidFill>
                <a:schemeClr val="tx1">
                  <a:lumMod val="50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19" tIns="45709" rIns="91419" bIns="45709" numCol="1" anchor="t" anchorCtr="0" compatLnSpc="1"/>
              <a:lstStyle/>
              <a:p>
                <a:pPr defTabSz="608843"/>
                <a:endParaRPr lang="zh-CN" altLang="en-US" sz="2400">
                  <a:solidFill>
                    <a:prstClr val="black"/>
                  </a:solidFill>
                  <a:latin typeface="Times New Roman"/>
                  <a:ea typeface="微软雅黑"/>
                </a:endParaRPr>
              </a:p>
            </p:txBody>
          </p:sp>
        </p:grpSp>
        <p:pic>
          <p:nvPicPr>
            <p:cNvPr id="20" name="图片 19">
              <a:extLst>
                <a:ext uri="{FF2B5EF4-FFF2-40B4-BE49-F238E27FC236}">
                  <a16:creationId xmlns:a16="http://schemas.microsoft.com/office/drawing/2014/main" id="{F1A00319-513B-435B-8AEC-D30B2E071918}"/>
                </a:ext>
              </a:extLst>
            </p:cNvPr>
            <p:cNvPicPr>
              <a:picLocks noChangeAspect="1"/>
            </p:cNvPicPr>
            <p:nvPr/>
          </p:nvPicPr>
          <p:blipFill>
            <a:blip r:embed="rId12" cstate="print">
              <a:clrChange>
                <a:clrFrom>
                  <a:srgbClr val="F9FFFF"/>
                </a:clrFrom>
                <a:clrTo>
                  <a:srgbClr val="F9FFFF">
                    <a:alpha val="0"/>
                  </a:srgbClr>
                </a:clrTo>
              </a:clrChange>
              <a:extLst>
                <a:ext uri="{28A0092B-C50C-407E-A947-70E740481C1C}">
                  <a14:useLocalDpi xmlns:a14="http://schemas.microsoft.com/office/drawing/2010/main" val="0"/>
                </a:ext>
              </a:extLst>
            </a:blip>
            <a:stretch>
              <a:fillRect/>
            </a:stretch>
          </p:blipFill>
          <p:spPr>
            <a:xfrm rot="849809">
              <a:off x="11312555" y="1724963"/>
              <a:ext cx="360589" cy="360589"/>
            </a:xfrm>
            <a:prstGeom prst="rect">
              <a:avLst/>
            </a:prstGeom>
          </p:spPr>
        </p:pic>
        <p:pic>
          <p:nvPicPr>
            <p:cNvPr id="21" name="图片 20">
              <a:extLst>
                <a:ext uri="{FF2B5EF4-FFF2-40B4-BE49-F238E27FC236}">
                  <a16:creationId xmlns:a16="http://schemas.microsoft.com/office/drawing/2014/main" id="{02FA648E-EA26-48DC-848D-5951024F6F74}"/>
                </a:ext>
              </a:extLst>
            </p:cNvPr>
            <p:cNvPicPr>
              <a:picLocks noChangeAspect="1"/>
            </p:cNvPicPr>
            <p:nvPr/>
          </p:nvPicPr>
          <p:blipFill>
            <a:blip r:embed="rId13"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rot="797609">
              <a:off x="10770475" y="1103145"/>
              <a:ext cx="496283" cy="496283"/>
            </a:xfrm>
            <a:prstGeom prst="rect">
              <a:avLst/>
            </a:prstGeom>
          </p:spPr>
        </p:pic>
      </p:gr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25"/>
          <p:cNvSpPr/>
          <p:nvPr/>
        </p:nvSpPr>
        <p:spPr>
          <a:xfrm flipH="1">
            <a:off x="9499858" y="742361"/>
            <a:ext cx="2688059" cy="522861"/>
          </a:xfrm>
          <a:prstGeom prst="rect">
            <a:avLst/>
          </a:prstGeom>
          <a:solidFill>
            <a:schemeClr val="accent1"/>
          </a:solidFill>
          <a:ln w="9525">
            <a:noFill/>
          </a:ln>
        </p:spPr>
        <p:txBody>
          <a:bodyPr wrap="square" lIns="91375" tIns="45688" rIns="91375" bIns="45688" rtlCol="0" anchor="t">
            <a:spAutoFit/>
          </a:bodyPr>
          <a:lstStyle/>
          <a:p>
            <a:pPr algn="ctr" defTabSz="608843"/>
            <a:r>
              <a:rPr lang="en-US" altLang="zh-CN" sz="2799" dirty="0">
                <a:solidFill>
                  <a:prstClr val="white"/>
                </a:solidFill>
                <a:latin typeface="微软雅黑" panose="020B0503020204020204" pitchFamily="34" charset="-122"/>
                <a:ea typeface="微软雅黑" panose="020B0503020204020204" pitchFamily="34" charset="-122"/>
                <a:sym typeface="微软雅黑" panose="020B0503020204020204" pitchFamily="34" charset="-122"/>
              </a:rPr>
              <a:t>CONTENTS</a:t>
            </a:r>
          </a:p>
        </p:txBody>
      </p:sp>
      <p:sp>
        <p:nvSpPr>
          <p:cNvPr id="5" name="TextBox 25"/>
          <p:cNvSpPr txBox="1"/>
          <p:nvPr/>
        </p:nvSpPr>
        <p:spPr>
          <a:xfrm flipH="1">
            <a:off x="8974392" y="1318071"/>
            <a:ext cx="959464" cy="461324"/>
          </a:xfrm>
          <a:prstGeom prst="rect">
            <a:avLst/>
          </a:prstGeom>
          <a:noFill/>
        </p:spPr>
        <p:txBody>
          <a:bodyPr wrap="square" lIns="91375" tIns="45688" rIns="91375" bIns="45688" rtlCol="0">
            <a:spAutoFit/>
            <a:scene3d>
              <a:camera prst="orthographicFront"/>
              <a:lightRig rig="threePt" dir="t"/>
            </a:scene3d>
          </a:bodyPr>
          <a:lstStyle/>
          <a:p>
            <a:pPr algn="r" defTabSz="608843" fontAlgn="base"/>
            <a:r>
              <a:rPr lang="zh-CN" altLang="en-US" sz="2400" b="1" noProof="1">
                <a:solidFill>
                  <a:srgbClr val="3A98BC"/>
                </a:solidFill>
                <a:latin typeface="微软雅黑" panose="020B0503020204020204" pitchFamily="34" charset="-122"/>
                <a:ea typeface="微软雅黑" panose="020B0503020204020204" pitchFamily="34" charset="-122"/>
                <a:sym typeface="微软雅黑" panose="020B0503020204020204" pitchFamily="34" charset="-122"/>
              </a:rPr>
              <a:t>目 录 </a:t>
            </a:r>
          </a:p>
        </p:txBody>
      </p:sp>
      <p:sp>
        <p:nvSpPr>
          <p:cNvPr id="6" name="MH_Entry_1">
            <a:hlinkClick r:id="" action="ppaction://noaction"/>
          </p:cNvPr>
          <p:cNvSpPr txBox="1"/>
          <p:nvPr>
            <p:custDataLst>
              <p:tags r:id="rId1"/>
            </p:custDataLst>
          </p:nvPr>
        </p:nvSpPr>
        <p:spPr>
          <a:xfrm>
            <a:off x="1092198" y="2106211"/>
            <a:ext cx="3883177" cy="443900"/>
          </a:xfrm>
          <a:custGeom>
            <a:avLst/>
            <a:gdLst>
              <a:gd name="connsiteX0" fmla="*/ 0 w 2773194"/>
              <a:gd name="connsiteY0" fmla="*/ 0 h 253350"/>
              <a:gd name="connsiteX1" fmla="*/ 2508325 w 2773194"/>
              <a:gd name="connsiteY1" fmla="*/ 0 h 253350"/>
              <a:gd name="connsiteX2" fmla="*/ 2773194 w 2773194"/>
              <a:gd name="connsiteY2" fmla="*/ 253350 h 253350"/>
              <a:gd name="connsiteX3" fmla="*/ 0 w 2773194"/>
              <a:gd name="connsiteY3" fmla="*/ 253350 h 253350"/>
            </a:gdLst>
            <a:ahLst/>
            <a:cxnLst>
              <a:cxn ang="0">
                <a:pos x="connsiteX0" y="connsiteY0"/>
              </a:cxn>
              <a:cxn ang="0">
                <a:pos x="connsiteX1" y="connsiteY1"/>
              </a:cxn>
              <a:cxn ang="0">
                <a:pos x="connsiteX2" y="connsiteY2"/>
              </a:cxn>
              <a:cxn ang="0">
                <a:pos x="connsiteX3" y="connsiteY3"/>
              </a:cxn>
            </a:cxnLst>
            <a:rect l="l" t="t" r="r" b="b"/>
            <a:pathLst>
              <a:path w="2773194" h="253350">
                <a:moveTo>
                  <a:pt x="0" y="0"/>
                </a:moveTo>
                <a:lnTo>
                  <a:pt x="2508325" y="0"/>
                </a:lnTo>
                <a:lnTo>
                  <a:pt x="2773194" y="253350"/>
                </a:lnTo>
                <a:lnTo>
                  <a:pt x="0" y="253350"/>
                </a:lnTo>
                <a:close/>
              </a:path>
            </a:pathLst>
          </a:custGeom>
          <a:solidFill>
            <a:schemeClr val="accent1"/>
          </a:solidFill>
          <a:ln>
            <a:noFill/>
          </a:ln>
        </p:spPr>
        <p:txBody>
          <a:bodyPr wrap="square" lIns="71949" tIns="0" rIns="287793" bIns="0" anchor="ctr">
            <a:noAutofit/>
          </a:bodyPr>
          <a:lstStyle/>
          <a:p>
            <a:pPr algn="ctr" defTabSz="608843"/>
            <a:r>
              <a:rPr lang="zh-CN" altLang="en-US" sz="2400" dirty="0">
                <a:solidFill>
                  <a:prstClr val="white"/>
                </a:solidFill>
                <a:latin typeface="Arial" panose="020B0604020202020204" pitchFamily="34" charset="0"/>
                <a:ea typeface="微软雅黑" panose="020B0503020204020204" pitchFamily="34" charset="-122"/>
                <a:sym typeface="Arial" panose="020B0604020202020204" pitchFamily="34" charset="0"/>
              </a:rPr>
              <a:t>什么是新媒体</a:t>
            </a:r>
            <a:endParaRPr lang="en-US" altLang="zh-CN" sz="2400" dirty="0">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7" name="MH_Number_1">
            <a:hlinkClick r:id="" action="ppaction://noaction"/>
          </p:cNvPr>
          <p:cNvSpPr/>
          <p:nvPr>
            <p:custDataLst>
              <p:tags r:id="rId2"/>
            </p:custDataLst>
          </p:nvPr>
        </p:nvSpPr>
        <p:spPr>
          <a:xfrm>
            <a:off x="4975048" y="2037708"/>
            <a:ext cx="1492798" cy="512404"/>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1" fmla="*/ 0 w 2520280"/>
              <a:gd name="connsiteY0-2" fmla="*/ 1584176 h 1872208"/>
              <a:gd name="connsiteX1-3" fmla="*/ 2520280 w 2520280"/>
              <a:gd name="connsiteY1-4" fmla="*/ 1584176 h 1872208"/>
              <a:gd name="connsiteX2-5" fmla="*/ 2520280 w 2520280"/>
              <a:gd name="connsiteY2-6" fmla="*/ 1872208 h 1872208"/>
              <a:gd name="connsiteX3-7" fmla="*/ 0 w 2520280"/>
              <a:gd name="connsiteY3-8" fmla="*/ 1872208 h 1872208"/>
              <a:gd name="connsiteX4-9" fmla="*/ 0 w 2520280"/>
              <a:gd name="connsiteY4-10" fmla="*/ 1584176 h 1872208"/>
              <a:gd name="connsiteX5-11" fmla="*/ 0 w 2520280"/>
              <a:gd name="connsiteY5-12" fmla="*/ 0 h 1872208"/>
              <a:gd name="connsiteX6-13" fmla="*/ 2520280 w 2520280"/>
              <a:gd name="connsiteY6-14" fmla="*/ 0 h 1872208"/>
              <a:gd name="connsiteX7-15" fmla="*/ 0 w 2520280"/>
              <a:gd name="connsiteY7-16" fmla="*/ 0 h 1872208"/>
              <a:gd name="connsiteX0-17" fmla="*/ 0 w 2520280"/>
              <a:gd name="connsiteY0-18" fmla="*/ 1872208 h 1872208"/>
              <a:gd name="connsiteX1-19" fmla="*/ 2520280 w 2520280"/>
              <a:gd name="connsiteY1-20" fmla="*/ 1584176 h 1872208"/>
              <a:gd name="connsiteX2-21" fmla="*/ 2520280 w 2520280"/>
              <a:gd name="connsiteY2-22" fmla="*/ 1872208 h 1872208"/>
              <a:gd name="connsiteX3-23" fmla="*/ 0 w 2520280"/>
              <a:gd name="connsiteY3-24" fmla="*/ 1872208 h 1872208"/>
              <a:gd name="connsiteX4-25" fmla="*/ 0 w 2520280"/>
              <a:gd name="connsiteY4-26" fmla="*/ 0 h 1872208"/>
              <a:gd name="connsiteX5-27" fmla="*/ 2520280 w 2520280"/>
              <a:gd name="connsiteY5-28" fmla="*/ 0 h 1872208"/>
              <a:gd name="connsiteX6-29" fmla="*/ 0 w 2520280"/>
              <a:gd name="connsiteY6-30" fmla="*/ 0 h 1872208"/>
              <a:gd name="connsiteX0-31" fmla="*/ 0 w 2520280"/>
              <a:gd name="connsiteY0-32" fmla="*/ 1872208 h 1872208"/>
              <a:gd name="connsiteX1-33" fmla="*/ 2520280 w 2520280"/>
              <a:gd name="connsiteY1-34" fmla="*/ 1872208 h 1872208"/>
              <a:gd name="connsiteX2-35" fmla="*/ 0 w 2520280"/>
              <a:gd name="connsiteY2-36" fmla="*/ 1872208 h 1872208"/>
              <a:gd name="connsiteX3-37" fmla="*/ 0 w 2520280"/>
              <a:gd name="connsiteY3-38" fmla="*/ 0 h 1872208"/>
              <a:gd name="connsiteX4-39" fmla="*/ 2520280 w 2520280"/>
              <a:gd name="connsiteY4-40" fmla="*/ 0 h 1872208"/>
              <a:gd name="connsiteX5-41" fmla="*/ 0 w 2520280"/>
              <a:gd name="connsiteY5-42" fmla="*/ 0 h 1872208"/>
              <a:gd name="connsiteX0-43" fmla="*/ 0 w 2520280"/>
              <a:gd name="connsiteY0-44" fmla="*/ 1872208 h 1872208"/>
              <a:gd name="connsiteX1-45" fmla="*/ 2520280 w 2520280"/>
              <a:gd name="connsiteY1-46" fmla="*/ 1872208 h 1872208"/>
              <a:gd name="connsiteX2-47" fmla="*/ 0 w 2520280"/>
              <a:gd name="connsiteY2-48" fmla="*/ 1872208 h 1872208"/>
              <a:gd name="connsiteX3-49" fmla="*/ 0 w 2520280"/>
              <a:gd name="connsiteY3-50" fmla="*/ 0 h 1872208"/>
              <a:gd name="connsiteX4-51" fmla="*/ 34255 w 2520280"/>
              <a:gd name="connsiteY4-52" fmla="*/ 0 h 1872208"/>
              <a:gd name="connsiteX5-53" fmla="*/ 0 w 2520280"/>
              <a:gd name="connsiteY5-54" fmla="*/ 0 h 1872208"/>
              <a:gd name="connsiteX0-55" fmla="*/ 0 w 2520280"/>
              <a:gd name="connsiteY0-56" fmla="*/ 1872208 h 1872208"/>
              <a:gd name="connsiteX1-57" fmla="*/ 2520280 w 2520280"/>
              <a:gd name="connsiteY1-58" fmla="*/ 1872208 h 1872208"/>
              <a:gd name="connsiteX2-59" fmla="*/ 0 w 2520280"/>
              <a:gd name="connsiteY2-60" fmla="*/ 1872208 h 1872208"/>
              <a:gd name="connsiteX3-61" fmla="*/ 0 w 2520280"/>
              <a:gd name="connsiteY3-62" fmla="*/ 0 h 1872208"/>
              <a:gd name="connsiteX4-63" fmla="*/ 917 w 2520280"/>
              <a:gd name="connsiteY4-64" fmla="*/ 6036 h 1872208"/>
              <a:gd name="connsiteX5-65" fmla="*/ 0 w 2520280"/>
              <a:gd name="connsiteY5-66" fmla="*/ 0 h 1872208"/>
              <a:gd name="connsiteX0-67" fmla="*/ 0 w 2520280"/>
              <a:gd name="connsiteY0-68" fmla="*/ 1890314 h 1890314"/>
              <a:gd name="connsiteX1-69" fmla="*/ 2520280 w 2520280"/>
              <a:gd name="connsiteY1-70" fmla="*/ 1890314 h 1890314"/>
              <a:gd name="connsiteX2-71" fmla="*/ 0 w 2520280"/>
              <a:gd name="connsiteY2-72" fmla="*/ 1890314 h 1890314"/>
              <a:gd name="connsiteX3-73" fmla="*/ 0 w 2520280"/>
              <a:gd name="connsiteY3-74" fmla="*/ 18106 h 1890314"/>
              <a:gd name="connsiteX4-75" fmla="*/ 53304 w 2520280"/>
              <a:gd name="connsiteY4-76" fmla="*/ 0 h 1890314"/>
              <a:gd name="connsiteX5-77" fmla="*/ 0 w 2520280"/>
              <a:gd name="connsiteY5-78" fmla="*/ 18106 h 1890314"/>
              <a:gd name="connsiteX0-79" fmla="*/ 0 w 2520280"/>
              <a:gd name="connsiteY0-80" fmla="*/ 1872208 h 1872208"/>
              <a:gd name="connsiteX1-81" fmla="*/ 2520280 w 2520280"/>
              <a:gd name="connsiteY1-82" fmla="*/ 1872208 h 1872208"/>
              <a:gd name="connsiteX2-83" fmla="*/ 0 w 2520280"/>
              <a:gd name="connsiteY2-84" fmla="*/ 1872208 h 1872208"/>
              <a:gd name="connsiteX3-85" fmla="*/ 0 w 2520280"/>
              <a:gd name="connsiteY3-86" fmla="*/ 0 h 1872208"/>
              <a:gd name="connsiteX4-87" fmla="*/ 916 w 2520280"/>
              <a:gd name="connsiteY4-88" fmla="*/ 0 h 1872208"/>
              <a:gd name="connsiteX5-89" fmla="*/ 0 w 2520280"/>
              <a:gd name="connsiteY5-90" fmla="*/ 0 h 1872208"/>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9525" cap="sq">
            <a:solidFill>
              <a:schemeClr val="accent1"/>
            </a:solidFill>
            <a:beve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688" rIns="0" bIns="45688" numCol="1" spcCol="0" rtlCol="0" fromWordArt="0" anchor="ctr" anchorCtr="0" forceAA="0" compatLnSpc="1">
            <a:noAutofit/>
          </a:bodyPr>
          <a:lstStyle/>
          <a:p>
            <a:pPr algn="ctr" defTabSz="608843">
              <a:spcBef>
                <a:spcPct val="0"/>
              </a:spcBef>
            </a:pPr>
            <a:r>
              <a:rPr lang="en-US" altLang="zh-CN" sz="2400" dirty="0">
                <a:solidFill>
                  <a:srgbClr val="3A98BC"/>
                </a:solidFill>
                <a:latin typeface="Times New Roman"/>
                <a:ea typeface="微软雅黑"/>
                <a:cs typeface="Times New Roman" panose="02020603050405020304" pitchFamily="18" charset="0"/>
              </a:rPr>
              <a:t>1.1</a:t>
            </a:r>
          </a:p>
        </p:txBody>
      </p:sp>
      <p:sp>
        <p:nvSpPr>
          <p:cNvPr id="8" name="MH_Entry_2">
            <a:hlinkClick r:id="" action="ppaction://noaction"/>
          </p:cNvPr>
          <p:cNvSpPr txBox="1"/>
          <p:nvPr>
            <p:custDataLst>
              <p:tags r:id="rId3"/>
            </p:custDataLst>
          </p:nvPr>
        </p:nvSpPr>
        <p:spPr>
          <a:xfrm>
            <a:off x="1092198" y="3217552"/>
            <a:ext cx="3883177" cy="443900"/>
          </a:xfrm>
          <a:custGeom>
            <a:avLst/>
            <a:gdLst>
              <a:gd name="connsiteX0" fmla="*/ 0 w 2773194"/>
              <a:gd name="connsiteY0" fmla="*/ 0 h 253350"/>
              <a:gd name="connsiteX1" fmla="*/ 2508325 w 2773194"/>
              <a:gd name="connsiteY1" fmla="*/ 0 h 253350"/>
              <a:gd name="connsiteX2" fmla="*/ 2773194 w 2773194"/>
              <a:gd name="connsiteY2" fmla="*/ 253350 h 253350"/>
              <a:gd name="connsiteX3" fmla="*/ 0 w 2773194"/>
              <a:gd name="connsiteY3" fmla="*/ 253350 h 253350"/>
            </a:gdLst>
            <a:ahLst/>
            <a:cxnLst>
              <a:cxn ang="0">
                <a:pos x="connsiteX0" y="connsiteY0"/>
              </a:cxn>
              <a:cxn ang="0">
                <a:pos x="connsiteX1" y="connsiteY1"/>
              </a:cxn>
              <a:cxn ang="0">
                <a:pos x="connsiteX2" y="connsiteY2"/>
              </a:cxn>
              <a:cxn ang="0">
                <a:pos x="connsiteX3" y="connsiteY3"/>
              </a:cxn>
            </a:cxnLst>
            <a:rect l="l" t="t" r="r" b="b"/>
            <a:pathLst>
              <a:path w="2773194" h="253350">
                <a:moveTo>
                  <a:pt x="0" y="0"/>
                </a:moveTo>
                <a:lnTo>
                  <a:pt x="2508325" y="0"/>
                </a:lnTo>
                <a:lnTo>
                  <a:pt x="2773194" y="253350"/>
                </a:lnTo>
                <a:lnTo>
                  <a:pt x="0" y="253350"/>
                </a:lnTo>
                <a:close/>
              </a:path>
            </a:pathLst>
          </a:custGeom>
          <a:solidFill>
            <a:schemeClr val="tx1">
              <a:lumMod val="50000"/>
              <a:lumOff val="50000"/>
            </a:schemeClr>
          </a:solidFill>
          <a:ln>
            <a:noFill/>
          </a:ln>
        </p:spPr>
        <p:txBody>
          <a:bodyPr wrap="square" lIns="71949" tIns="0" rIns="287793" bIns="0" anchor="ctr">
            <a:normAutofit/>
          </a:bodyPr>
          <a:lstStyle/>
          <a:p>
            <a:pPr algn="ctr" defTabSz="608843"/>
            <a:r>
              <a:rPr lang="zh-CN" altLang="en-US" sz="2400" dirty="0">
                <a:solidFill>
                  <a:prstClr val="white"/>
                </a:solidFill>
                <a:latin typeface="Times New Roman"/>
                <a:ea typeface="微软雅黑" panose="020B0503020204020204" pitchFamily="34" charset="-122"/>
              </a:rPr>
              <a:t>什么是新媒体营销</a:t>
            </a:r>
          </a:p>
        </p:txBody>
      </p:sp>
      <p:sp>
        <p:nvSpPr>
          <p:cNvPr id="10" name="MH_Entry_3">
            <a:hlinkClick r:id="rId9" action="ppaction://hlinksldjump"/>
          </p:cNvPr>
          <p:cNvSpPr txBox="1"/>
          <p:nvPr>
            <p:custDataLst>
              <p:tags r:id="rId4"/>
            </p:custDataLst>
          </p:nvPr>
        </p:nvSpPr>
        <p:spPr>
          <a:xfrm>
            <a:off x="1092198" y="4328892"/>
            <a:ext cx="3883177" cy="443900"/>
          </a:xfrm>
          <a:custGeom>
            <a:avLst/>
            <a:gdLst>
              <a:gd name="connsiteX0" fmla="*/ 0 w 2773194"/>
              <a:gd name="connsiteY0" fmla="*/ 0 h 253350"/>
              <a:gd name="connsiteX1" fmla="*/ 2508325 w 2773194"/>
              <a:gd name="connsiteY1" fmla="*/ 0 h 253350"/>
              <a:gd name="connsiteX2" fmla="*/ 2773194 w 2773194"/>
              <a:gd name="connsiteY2" fmla="*/ 253350 h 253350"/>
              <a:gd name="connsiteX3" fmla="*/ 0 w 2773194"/>
              <a:gd name="connsiteY3" fmla="*/ 253350 h 253350"/>
            </a:gdLst>
            <a:ahLst/>
            <a:cxnLst>
              <a:cxn ang="0">
                <a:pos x="connsiteX0" y="connsiteY0"/>
              </a:cxn>
              <a:cxn ang="0">
                <a:pos x="connsiteX1" y="connsiteY1"/>
              </a:cxn>
              <a:cxn ang="0">
                <a:pos x="connsiteX2" y="connsiteY2"/>
              </a:cxn>
              <a:cxn ang="0">
                <a:pos x="connsiteX3" y="connsiteY3"/>
              </a:cxn>
            </a:cxnLst>
            <a:rect l="l" t="t" r="r" b="b"/>
            <a:pathLst>
              <a:path w="2773194" h="253350">
                <a:moveTo>
                  <a:pt x="0" y="0"/>
                </a:moveTo>
                <a:lnTo>
                  <a:pt x="2508325" y="0"/>
                </a:lnTo>
                <a:lnTo>
                  <a:pt x="2773194" y="253350"/>
                </a:lnTo>
                <a:lnTo>
                  <a:pt x="0" y="253350"/>
                </a:lnTo>
                <a:close/>
              </a:path>
            </a:pathLst>
          </a:custGeom>
          <a:solidFill>
            <a:schemeClr val="tx1">
              <a:lumMod val="50000"/>
              <a:lumOff val="50000"/>
            </a:schemeClr>
          </a:solidFill>
          <a:ln>
            <a:noFill/>
          </a:ln>
        </p:spPr>
        <p:txBody>
          <a:bodyPr wrap="square" lIns="71949" tIns="0" rIns="287793" bIns="0" anchor="ctr">
            <a:normAutofit/>
          </a:bodyPr>
          <a:lstStyle/>
          <a:p>
            <a:pPr algn="ctr" defTabSz="608843"/>
            <a:r>
              <a:rPr lang="zh-CN" altLang="en-US" sz="2400" dirty="0">
                <a:solidFill>
                  <a:prstClr val="white"/>
                </a:solidFill>
                <a:latin typeface="Times New Roman"/>
                <a:ea typeface="微软雅黑" panose="020B0503020204020204" pitchFamily="34" charset="-122"/>
              </a:rPr>
              <a:t>新媒体岗位及能力要求</a:t>
            </a:r>
          </a:p>
        </p:txBody>
      </p:sp>
      <p:sp>
        <p:nvSpPr>
          <p:cNvPr id="14" name="MH_Number_1">
            <a:hlinkClick r:id="" action="ppaction://noaction"/>
          </p:cNvPr>
          <p:cNvSpPr/>
          <p:nvPr>
            <p:custDataLst>
              <p:tags r:id="rId5"/>
            </p:custDataLst>
          </p:nvPr>
        </p:nvSpPr>
        <p:spPr>
          <a:xfrm>
            <a:off x="4975048" y="3141035"/>
            <a:ext cx="1492798" cy="512404"/>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1" fmla="*/ 0 w 2520280"/>
              <a:gd name="connsiteY0-2" fmla="*/ 1584176 h 1872208"/>
              <a:gd name="connsiteX1-3" fmla="*/ 2520280 w 2520280"/>
              <a:gd name="connsiteY1-4" fmla="*/ 1584176 h 1872208"/>
              <a:gd name="connsiteX2-5" fmla="*/ 2520280 w 2520280"/>
              <a:gd name="connsiteY2-6" fmla="*/ 1872208 h 1872208"/>
              <a:gd name="connsiteX3-7" fmla="*/ 0 w 2520280"/>
              <a:gd name="connsiteY3-8" fmla="*/ 1872208 h 1872208"/>
              <a:gd name="connsiteX4-9" fmla="*/ 0 w 2520280"/>
              <a:gd name="connsiteY4-10" fmla="*/ 1584176 h 1872208"/>
              <a:gd name="connsiteX5-11" fmla="*/ 0 w 2520280"/>
              <a:gd name="connsiteY5-12" fmla="*/ 0 h 1872208"/>
              <a:gd name="connsiteX6-13" fmla="*/ 2520280 w 2520280"/>
              <a:gd name="connsiteY6-14" fmla="*/ 0 h 1872208"/>
              <a:gd name="connsiteX7-15" fmla="*/ 0 w 2520280"/>
              <a:gd name="connsiteY7-16" fmla="*/ 0 h 1872208"/>
              <a:gd name="connsiteX0-17" fmla="*/ 0 w 2520280"/>
              <a:gd name="connsiteY0-18" fmla="*/ 1872208 h 1872208"/>
              <a:gd name="connsiteX1-19" fmla="*/ 2520280 w 2520280"/>
              <a:gd name="connsiteY1-20" fmla="*/ 1584176 h 1872208"/>
              <a:gd name="connsiteX2-21" fmla="*/ 2520280 w 2520280"/>
              <a:gd name="connsiteY2-22" fmla="*/ 1872208 h 1872208"/>
              <a:gd name="connsiteX3-23" fmla="*/ 0 w 2520280"/>
              <a:gd name="connsiteY3-24" fmla="*/ 1872208 h 1872208"/>
              <a:gd name="connsiteX4-25" fmla="*/ 0 w 2520280"/>
              <a:gd name="connsiteY4-26" fmla="*/ 0 h 1872208"/>
              <a:gd name="connsiteX5-27" fmla="*/ 2520280 w 2520280"/>
              <a:gd name="connsiteY5-28" fmla="*/ 0 h 1872208"/>
              <a:gd name="connsiteX6-29" fmla="*/ 0 w 2520280"/>
              <a:gd name="connsiteY6-30" fmla="*/ 0 h 1872208"/>
              <a:gd name="connsiteX0-31" fmla="*/ 0 w 2520280"/>
              <a:gd name="connsiteY0-32" fmla="*/ 1872208 h 1872208"/>
              <a:gd name="connsiteX1-33" fmla="*/ 2520280 w 2520280"/>
              <a:gd name="connsiteY1-34" fmla="*/ 1872208 h 1872208"/>
              <a:gd name="connsiteX2-35" fmla="*/ 0 w 2520280"/>
              <a:gd name="connsiteY2-36" fmla="*/ 1872208 h 1872208"/>
              <a:gd name="connsiteX3-37" fmla="*/ 0 w 2520280"/>
              <a:gd name="connsiteY3-38" fmla="*/ 0 h 1872208"/>
              <a:gd name="connsiteX4-39" fmla="*/ 2520280 w 2520280"/>
              <a:gd name="connsiteY4-40" fmla="*/ 0 h 1872208"/>
              <a:gd name="connsiteX5-41" fmla="*/ 0 w 2520280"/>
              <a:gd name="connsiteY5-42" fmla="*/ 0 h 1872208"/>
              <a:gd name="connsiteX0-43" fmla="*/ 0 w 2520280"/>
              <a:gd name="connsiteY0-44" fmla="*/ 1872208 h 1872208"/>
              <a:gd name="connsiteX1-45" fmla="*/ 2520280 w 2520280"/>
              <a:gd name="connsiteY1-46" fmla="*/ 1872208 h 1872208"/>
              <a:gd name="connsiteX2-47" fmla="*/ 0 w 2520280"/>
              <a:gd name="connsiteY2-48" fmla="*/ 1872208 h 1872208"/>
              <a:gd name="connsiteX3-49" fmla="*/ 0 w 2520280"/>
              <a:gd name="connsiteY3-50" fmla="*/ 0 h 1872208"/>
              <a:gd name="connsiteX4-51" fmla="*/ 34255 w 2520280"/>
              <a:gd name="connsiteY4-52" fmla="*/ 0 h 1872208"/>
              <a:gd name="connsiteX5-53" fmla="*/ 0 w 2520280"/>
              <a:gd name="connsiteY5-54" fmla="*/ 0 h 1872208"/>
              <a:gd name="connsiteX0-55" fmla="*/ 0 w 2520280"/>
              <a:gd name="connsiteY0-56" fmla="*/ 1872208 h 1872208"/>
              <a:gd name="connsiteX1-57" fmla="*/ 2520280 w 2520280"/>
              <a:gd name="connsiteY1-58" fmla="*/ 1872208 h 1872208"/>
              <a:gd name="connsiteX2-59" fmla="*/ 0 w 2520280"/>
              <a:gd name="connsiteY2-60" fmla="*/ 1872208 h 1872208"/>
              <a:gd name="connsiteX3-61" fmla="*/ 0 w 2520280"/>
              <a:gd name="connsiteY3-62" fmla="*/ 0 h 1872208"/>
              <a:gd name="connsiteX4-63" fmla="*/ 917 w 2520280"/>
              <a:gd name="connsiteY4-64" fmla="*/ 6036 h 1872208"/>
              <a:gd name="connsiteX5-65" fmla="*/ 0 w 2520280"/>
              <a:gd name="connsiteY5-66" fmla="*/ 0 h 1872208"/>
              <a:gd name="connsiteX0-67" fmla="*/ 0 w 2520280"/>
              <a:gd name="connsiteY0-68" fmla="*/ 1890314 h 1890314"/>
              <a:gd name="connsiteX1-69" fmla="*/ 2520280 w 2520280"/>
              <a:gd name="connsiteY1-70" fmla="*/ 1890314 h 1890314"/>
              <a:gd name="connsiteX2-71" fmla="*/ 0 w 2520280"/>
              <a:gd name="connsiteY2-72" fmla="*/ 1890314 h 1890314"/>
              <a:gd name="connsiteX3-73" fmla="*/ 0 w 2520280"/>
              <a:gd name="connsiteY3-74" fmla="*/ 18106 h 1890314"/>
              <a:gd name="connsiteX4-75" fmla="*/ 53304 w 2520280"/>
              <a:gd name="connsiteY4-76" fmla="*/ 0 h 1890314"/>
              <a:gd name="connsiteX5-77" fmla="*/ 0 w 2520280"/>
              <a:gd name="connsiteY5-78" fmla="*/ 18106 h 1890314"/>
              <a:gd name="connsiteX0-79" fmla="*/ 0 w 2520280"/>
              <a:gd name="connsiteY0-80" fmla="*/ 1872208 h 1872208"/>
              <a:gd name="connsiteX1-81" fmla="*/ 2520280 w 2520280"/>
              <a:gd name="connsiteY1-82" fmla="*/ 1872208 h 1872208"/>
              <a:gd name="connsiteX2-83" fmla="*/ 0 w 2520280"/>
              <a:gd name="connsiteY2-84" fmla="*/ 1872208 h 1872208"/>
              <a:gd name="connsiteX3-85" fmla="*/ 0 w 2520280"/>
              <a:gd name="connsiteY3-86" fmla="*/ 0 h 1872208"/>
              <a:gd name="connsiteX4-87" fmla="*/ 916 w 2520280"/>
              <a:gd name="connsiteY4-88" fmla="*/ 0 h 1872208"/>
              <a:gd name="connsiteX5-89" fmla="*/ 0 w 2520280"/>
              <a:gd name="connsiteY5-90" fmla="*/ 0 h 1872208"/>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9525" cap="sq">
            <a:solidFill>
              <a:schemeClr val="tx1">
                <a:lumMod val="50000"/>
                <a:lumOff val="50000"/>
              </a:schemeClr>
            </a:solidFill>
            <a:beve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688" rIns="0" bIns="45688" numCol="1" spcCol="0" rtlCol="0" fromWordArt="0" anchor="ctr" anchorCtr="0" forceAA="0" compatLnSpc="1">
            <a:noAutofit/>
          </a:bodyPr>
          <a:lstStyle/>
          <a:p>
            <a:pPr algn="ctr" defTabSz="608843">
              <a:spcBef>
                <a:spcPct val="0"/>
              </a:spcBef>
            </a:pPr>
            <a:r>
              <a:rPr lang="en-US" altLang="zh-CN" sz="2400" dirty="0">
                <a:solidFill>
                  <a:prstClr val="black">
                    <a:lumMod val="50000"/>
                    <a:lumOff val="50000"/>
                  </a:prstClr>
                </a:solidFill>
                <a:latin typeface="Times New Roman"/>
                <a:ea typeface="微软雅黑"/>
                <a:cs typeface="Times New Roman" panose="02020603050405020304" pitchFamily="18" charset="0"/>
              </a:rPr>
              <a:t>1.2</a:t>
            </a:r>
          </a:p>
        </p:txBody>
      </p:sp>
      <p:sp>
        <p:nvSpPr>
          <p:cNvPr id="15" name="MH_Number_1">
            <a:hlinkClick r:id="" action="ppaction://noaction"/>
          </p:cNvPr>
          <p:cNvSpPr/>
          <p:nvPr>
            <p:custDataLst>
              <p:tags r:id="rId6"/>
            </p:custDataLst>
          </p:nvPr>
        </p:nvSpPr>
        <p:spPr>
          <a:xfrm>
            <a:off x="4975048" y="4256901"/>
            <a:ext cx="1492798" cy="512404"/>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1" fmla="*/ 0 w 2520280"/>
              <a:gd name="connsiteY0-2" fmla="*/ 1584176 h 1872208"/>
              <a:gd name="connsiteX1-3" fmla="*/ 2520280 w 2520280"/>
              <a:gd name="connsiteY1-4" fmla="*/ 1584176 h 1872208"/>
              <a:gd name="connsiteX2-5" fmla="*/ 2520280 w 2520280"/>
              <a:gd name="connsiteY2-6" fmla="*/ 1872208 h 1872208"/>
              <a:gd name="connsiteX3-7" fmla="*/ 0 w 2520280"/>
              <a:gd name="connsiteY3-8" fmla="*/ 1872208 h 1872208"/>
              <a:gd name="connsiteX4-9" fmla="*/ 0 w 2520280"/>
              <a:gd name="connsiteY4-10" fmla="*/ 1584176 h 1872208"/>
              <a:gd name="connsiteX5-11" fmla="*/ 0 w 2520280"/>
              <a:gd name="connsiteY5-12" fmla="*/ 0 h 1872208"/>
              <a:gd name="connsiteX6-13" fmla="*/ 2520280 w 2520280"/>
              <a:gd name="connsiteY6-14" fmla="*/ 0 h 1872208"/>
              <a:gd name="connsiteX7-15" fmla="*/ 0 w 2520280"/>
              <a:gd name="connsiteY7-16" fmla="*/ 0 h 1872208"/>
              <a:gd name="connsiteX0-17" fmla="*/ 0 w 2520280"/>
              <a:gd name="connsiteY0-18" fmla="*/ 1872208 h 1872208"/>
              <a:gd name="connsiteX1-19" fmla="*/ 2520280 w 2520280"/>
              <a:gd name="connsiteY1-20" fmla="*/ 1584176 h 1872208"/>
              <a:gd name="connsiteX2-21" fmla="*/ 2520280 w 2520280"/>
              <a:gd name="connsiteY2-22" fmla="*/ 1872208 h 1872208"/>
              <a:gd name="connsiteX3-23" fmla="*/ 0 w 2520280"/>
              <a:gd name="connsiteY3-24" fmla="*/ 1872208 h 1872208"/>
              <a:gd name="connsiteX4-25" fmla="*/ 0 w 2520280"/>
              <a:gd name="connsiteY4-26" fmla="*/ 0 h 1872208"/>
              <a:gd name="connsiteX5-27" fmla="*/ 2520280 w 2520280"/>
              <a:gd name="connsiteY5-28" fmla="*/ 0 h 1872208"/>
              <a:gd name="connsiteX6-29" fmla="*/ 0 w 2520280"/>
              <a:gd name="connsiteY6-30" fmla="*/ 0 h 1872208"/>
              <a:gd name="connsiteX0-31" fmla="*/ 0 w 2520280"/>
              <a:gd name="connsiteY0-32" fmla="*/ 1872208 h 1872208"/>
              <a:gd name="connsiteX1-33" fmla="*/ 2520280 w 2520280"/>
              <a:gd name="connsiteY1-34" fmla="*/ 1872208 h 1872208"/>
              <a:gd name="connsiteX2-35" fmla="*/ 0 w 2520280"/>
              <a:gd name="connsiteY2-36" fmla="*/ 1872208 h 1872208"/>
              <a:gd name="connsiteX3-37" fmla="*/ 0 w 2520280"/>
              <a:gd name="connsiteY3-38" fmla="*/ 0 h 1872208"/>
              <a:gd name="connsiteX4-39" fmla="*/ 2520280 w 2520280"/>
              <a:gd name="connsiteY4-40" fmla="*/ 0 h 1872208"/>
              <a:gd name="connsiteX5-41" fmla="*/ 0 w 2520280"/>
              <a:gd name="connsiteY5-42" fmla="*/ 0 h 1872208"/>
              <a:gd name="connsiteX0-43" fmla="*/ 0 w 2520280"/>
              <a:gd name="connsiteY0-44" fmla="*/ 1872208 h 1872208"/>
              <a:gd name="connsiteX1-45" fmla="*/ 2520280 w 2520280"/>
              <a:gd name="connsiteY1-46" fmla="*/ 1872208 h 1872208"/>
              <a:gd name="connsiteX2-47" fmla="*/ 0 w 2520280"/>
              <a:gd name="connsiteY2-48" fmla="*/ 1872208 h 1872208"/>
              <a:gd name="connsiteX3-49" fmla="*/ 0 w 2520280"/>
              <a:gd name="connsiteY3-50" fmla="*/ 0 h 1872208"/>
              <a:gd name="connsiteX4-51" fmla="*/ 34255 w 2520280"/>
              <a:gd name="connsiteY4-52" fmla="*/ 0 h 1872208"/>
              <a:gd name="connsiteX5-53" fmla="*/ 0 w 2520280"/>
              <a:gd name="connsiteY5-54" fmla="*/ 0 h 1872208"/>
              <a:gd name="connsiteX0-55" fmla="*/ 0 w 2520280"/>
              <a:gd name="connsiteY0-56" fmla="*/ 1872208 h 1872208"/>
              <a:gd name="connsiteX1-57" fmla="*/ 2520280 w 2520280"/>
              <a:gd name="connsiteY1-58" fmla="*/ 1872208 h 1872208"/>
              <a:gd name="connsiteX2-59" fmla="*/ 0 w 2520280"/>
              <a:gd name="connsiteY2-60" fmla="*/ 1872208 h 1872208"/>
              <a:gd name="connsiteX3-61" fmla="*/ 0 w 2520280"/>
              <a:gd name="connsiteY3-62" fmla="*/ 0 h 1872208"/>
              <a:gd name="connsiteX4-63" fmla="*/ 917 w 2520280"/>
              <a:gd name="connsiteY4-64" fmla="*/ 6036 h 1872208"/>
              <a:gd name="connsiteX5-65" fmla="*/ 0 w 2520280"/>
              <a:gd name="connsiteY5-66" fmla="*/ 0 h 1872208"/>
              <a:gd name="connsiteX0-67" fmla="*/ 0 w 2520280"/>
              <a:gd name="connsiteY0-68" fmla="*/ 1890314 h 1890314"/>
              <a:gd name="connsiteX1-69" fmla="*/ 2520280 w 2520280"/>
              <a:gd name="connsiteY1-70" fmla="*/ 1890314 h 1890314"/>
              <a:gd name="connsiteX2-71" fmla="*/ 0 w 2520280"/>
              <a:gd name="connsiteY2-72" fmla="*/ 1890314 h 1890314"/>
              <a:gd name="connsiteX3-73" fmla="*/ 0 w 2520280"/>
              <a:gd name="connsiteY3-74" fmla="*/ 18106 h 1890314"/>
              <a:gd name="connsiteX4-75" fmla="*/ 53304 w 2520280"/>
              <a:gd name="connsiteY4-76" fmla="*/ 0 h 1890314"/>
              <a:gd name="connsiteX5-77" fmla="*/ 0 w 2520280"/>
              <a:gd name="connsiteY5-78" fmla="*/ 18106 h 1890314"/>
              <a:gd name="connsiteX0-79" fmla="*/ 0 w 2520280"/>
              <a:gd name="connsiteY0-80" fmla="*/ 1872208 h 1872208"/>
              <a:gd name="connsiteX1-81" fmla="*/ 2520280 w 2520280"/>
              <a:gd name="connsiteY1-82" fmla="*/ 1872208 h 1872208"/>
              <a:gd name="connsiteX2-83" fmla="*/ 0 w 2520280"/>
              <a:gd name="connsiteY2-84" fmla="*/ 1872208 h 1872208"/>
              <a:gd name="connsiteX3-85" fmla="*/ 0 w 2520280"/>
              <a:gd name="connsiteY3-86" fmla="*/ 0 h 1872208"/>
              <a:gd name="connsiteX4-87" fmla="*/ 916 w 2520280"/>
              <a:gd name="connsiteY4-88" fmla="*/ 0 h 1872208"/>
              <a:gd name="connsiteX5-89" fmla="*/ 0 w 2520280"/>
              <a:gd name="connsiteY5-90" fmla="*/ 0 h 1872208"/>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9525" cap="sq">
            <a:solidFill>
              <a:schemeClr val="tx1">
                <a:lumMod val="50000"/>
                <a:lumOff val="50000"/>
              </a:schemeClr>
            </a:solidFill>
            <a:beve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688" rIns="0" bIns="45688" numCol="1" spcCol="0" rtlCol="0" fromWordArt="0" anchor="ctr" anchorCtr="0" forceAA="0" compatLnSpc="1">
            <a:noAutofit/>
          </a:bodyPr>
          <a:lstStyle/>
          <a:p>
            <a:pPr algn="ctr" defTabSz="608843">
              <a:spcBef>
                <a:spcPct val="0"/>
              </a:spcBef>
            </a:pPr>
            <a:r>
              <a:rPr lang="en-US" altLang="zh-CN" sz="2400" dirty="0">
                <a:solidFill>
                  <a:prstClr val="black">
                    <a:lumMod val="50000"/>
                    <a:lumOff val="50000"/>
                  </a:prstClr>
                </a:solidFill>
                <a:latin typeface="Times New Roman"/>
                <a:ea typeface="微软雅黑"/>
                <a:cs typeface="Times New Roman" panose="02020603050405020304" pitchFamily="18" charset="0"/>
              </a:rPr>
              <a:t>1.3</a:t>
            </a:r>
          </a:p>
        </p:txBody>
      </p:sp>
      <p:grpSp>
        <p:nvGrpSpPr>
          <p:cNvPr id="11" name="组合 10">
            <a:extLst>
              <a:ext uri="{FF2B5EF4-FFF2-40B4-BE49-F238E27FC236}">
                <a16:creationId xmlns:a16="http://schemas.microsoft.com/office/drawing/2014/main" id="{37255202-7DCA-4914-9827-5F03A30B9B3A}"/>
              </a:ext>
            </a:extLst>
          </p:cNvPr>
          <p:cNvGrpSpPr/>
          <p:nvPr/>
        </p:nvGrpSpPr>
        <p:grpSpPr>
          <a:xfrm rot="21189419">
            <a:off x="8053987" y="2432265"/>
            <a:ext cx="2462417" cy="2341819"/>
            <a:chOff x="10541283" y="1103145"/>
            <a:chExt cx="1222262" cy="1556794"/>
          </a:xfrm>
        </p:grpSpPr>
        <p:pic>
          <p:nvPicPr>
            <p:cNvPr id="12" name="图片 11">
              <a:extLst>
                <a:ext uri="{FF2B5EF4-FFF2-40B4-BE49-F238E27FC236}">
                  <a16:creationId xmlns:a16="http://schemas.microsoft.com/office/drawing/2014/main" id="{8A937284-4875-4F03-94B6-8EA0C0C56664}"/>
                </a:ext>
              </a:extLst>
            </p:cNvPr>
            <p:cNvPicPr>
              <a:picLocks noChangeAspect="1"/>
            </p:cNvPicPr>
            <p:nvPr/>
          </p:nvPicPr>
          <p:blipFill rotWithShape="1">
            <a:blip r:embed="rId10" cstate="print">
              <a:clrChange>
                <a:clrFrom>
                  <a:srgbClr val="FFFFFF"/>
                </a:clrFrom>
                <a:clrTo>
                  <a:srgbClr val="FFFFFF">
                    <a:alpha val="0"/>
                  </a:srgbClr>
                </a:clrTo>
              </a:clrChange>
              <a:extLst>
                <a:ext uri="{28A0092B-C50C-407E-A947-70E740481C1C}">
                  <a14:useLocalDpi xmlns:a14="http://schemas.microsoft.com/office/drawing/2010/main" val="0"/>
                </a:ext>
              </a:extLst>
            </a:blip>
            <a:srcRect l="16775" t="12201" r="15768" b="9292"/>
            <a:stretch>
              <a:fillRect/>
            </a:stretch>
          </p:blipFill>
          <p:spPr>
            <a:xfrm rot="20719651">
              <a:off x="11222152" y="1211383"/>
              <a:ext cx="541393" cy="504056"/>
            </a:xfrm>
            <a:prstGeom prst="rect">
              <a:avLst/>
            </a:prstGeom>
          </p:spPr>
        </p:pic>
        <p:pic>
          <p:nvPicPr>
            <p:cNvPr id="13" name="图片 12">
              <a:extLst>
                <a:ext uri="{FF2B5EF4-FFF2-40B4-BE49-F238E27FC236}">
                  <a16:creationId xmlns:a16="http://schemas.microsoft.com/office/drawing/2014/main" id="{7A0A6E5A-881E-47F9-A16B-5E521F7537A0}"/>
                </a:ext>
              </a:extLst>
            </p:cNvPr>
            <p:cNvPicPr>
              <a:picLocks noChangeAspect="1"/>
            </p:cNvPicPr>
            <p:nvPr/>
          </p:nvPicPr>
          <p:blipFill rotWithShape="1">
            <a:blip r:embed="rId11" cstate="print">
              <a:clrChange>
                <a:clrFrom>
                  <a:srgbClr val="FFFFFF"/>
                </a:clrFrom>
                <a:clrTo>
                  <a:srgbClr val="FFFFFF">
                    <a:alpha val="0"/>
                  </a:srgbClr>
                </a:clrTo>
              </a:clrChange>
              <a:extLst>
                <a:ext uri="{28A0092B-C50C-407E-A947-70E740481C1C}">
                  <a14:useLocalDpi xmlns:a14="http://schemas.microsoft.com/office/drawing/2010/main" val="0"/>
                </a:ext>
              </a:extLst>
            </a:blip>
            <a:srcRect l="11684" r="12708"/>
            <a:stretch>
              <a:fillRect/>
            </a:stretch>
          </p:blipFill>
          <p:spPr>
            <a:xfrm rot="21032544">
              <a:off x="10756390" y="1502256"/>
              <a:ext cx="512878" cy="484531"/>
            </a:xfrm>
            <a:prstGeom prst="rect">
              <a:avLst/>
            </a:prstGeom>
          </p:spPr>
        </p:pic>
        <p:grpSp>
          <p:nvGrpSpPr>
            <p:cNvPr id="16" name="组合 15">
              <a:extLst>
                <a:ext uri="{FF2B5EF4-FFF2-40B4-BE49-F238E27FC236}">
                  <a16:creationId xmlns:a16="http://schemas.microsoft.com/office/drawing/2014/main" id="{D52A9A4B-E101-4C17-AC80-693AC40816C0}"/>
                </a:ext>
              </a:extLst>
            </p:cNvPr>
            <p:cNvGrpSpPr/>
            <p:nvPr/>
          </p:nvGrpSpPr>
          <p:grpSpPr>
            <a:xfrm>
              <a:off x="10541283" y="1758207"/>
              <a:ext cx="1012602" cy="901732"/>
              <a:chOff x="9712325" y="2736851"/>
              <a:chExt cx="652463" cy="581025"/>
            </a:xfrm>
            <a:solidFill>
              <a:schemeClr val="bg1">
                <a:lumMod val="65000"/>
                <a:lumOff val="35000"/>
              </a:schemeClr>
            </a:solidFill>
          </p:grpSpPr>
          <p:sp>
            <p:nvSpPr>
              <p:cNvPr id="20" name="Freeform 531">
                <a:extLst>
                  <a:ext uri="{FF2B5EF4-FFF2-40B4-BE49-F238E27FC236}">
                    <a16:creationId xmlns:a16="http://schemas.microsoft.com/office/drawing/2014/main" id="{E69DC48F-C020-4071-9916-30DE931801E4}"/>
                  </a:ext>
                </a:extLst>
              </p:cNvPr>
              <p:cNvSpPr>
                <a:spLocks noEditPoints="1"/>
              </p:cNvSpPr>
              <p:nvPr/>
            </p:nvSpPr>
            <p:spPr bwMode="auto">
              <a:xfrm>
                <a:off x="9712325" y="2736851"/>
                <a:ext cx="557213" cy="484188"/>
              </a:xfrm>
              <a:custGeom>
                <a:avLst/>
                <a:gdLst>
                  <a:gd name="T0" fmla="*/ 21 w 46"/>
                  <a:gd name="T1" fmla="*/ 36 h 40"/>
                  <a:gd name="T2" fmla="*/ 21 w 46"/>
                  <a:gd name="T3" fmla="*/ 34 h 40"/>
                  <a:gd name="T4" fmla="*/ 22 w 46"/>
                  <a:gd name="T5" fmla="*/ 33 h 40"/>
                  <a:gd name="T6" fmla="*/ 25 w 46"/>
                  <a:gd name="T7" fmla="*/ 33 h 40"/>
                  <a:gd name="T8" fmla="*/ 29 w 46"/>
                  <a:gd name="T9" fmla="*/ 28 h 40"/>
                  <a:gd name="T10" fmla="*/ 29 w 46"/>
                  <a:gd name="T11" fmla="*/ 15 h 40"/>
                  <a:gd name="T12" fmla="*/ 32 w 46"/>
                  <a:gd name="T13" fmla="*/ 15 h 40"/>
                  <a:gd name="T14" fmla="*/ 32 w 46"/>
                  <a:gd name="T15" fmla="*/ 25 h 40"/>
                  <a:gd name="T16" fmla="*/ 34 w 46"/>
                  <a:gd name="T17" fmla="*/ 23 h 40"/>
                  <a:gd name="T18" fmla="*/ 34 w 46"/>
                  <a:gd name="T19" fmla="*/ 15 h 40"/>
                  <a:gd name="T20" fmla="*/ 37 w 46"/>
                  <a:gd name="T21" fmla="*/ 15 h 40"/>
                  <a:gd name="T22" fmla="*/ 37 w 46"/>
                  <a:gd name="T23" fmla="*/ 20 h 40"/>
                  <a:gd name="T24" fmla="*/ 39 w 46"/>
                  <a:gd name="T25" fmla="*/ 18 h 40"/>
                  <a:gd name="T26" fmla="*/ 39 w 46"/>
                  <a:gd name="T27" fmla="*/ 15 h 40"/>
                  <a:gd name="T28" fmla="*/ 42 w 46"/>
                  <a:gd name="T29" fmla="*/ 15 h 40"/>
                  <a:gd name="T30" fmla="*/ 42 w 46"/>
                  <a:gd name="T31" fmla="*/ 15 h 40"/>
                  <a:gd name="T32" fmla="*/ 46 w 46"/>
                  <a:gd name="T33" fmla="*/ 11 h 40"/>
                  <a:gd name="T34" fmla="*/ 17 w 46"/>
                  <a:gd name="T35" fmla="*/ 11 h 40"/>
                  <a:gd name="T36" fmla="*/ 14 w 46"/>
                  <a:gd name="T37" fmla="*/ 9 h 40"/>
                  <a:gd name="T38" fmla="*/ 12 w 46"/>
                  <a:gd name="T39" fmla="*/ 2 h 40"/>
                  <a:gd name="T40" fmla="*/ 10 w 46"/>
                  <a:gd name="T41" fmla="*/ 0 h 40"/>
                  <a:gd name="T42" fmla="*/ 1 w 46"/>
                  <a:gd name="T43" fmla="*/ 0 h 40"/>
                  <a:gd name="T44" fmla="*/ 2 w 46"/>
                  <a:gd name="T45" fmla="*/ 4 h 40"/>
                  <a:gd name="T46" fmla="*/ 9 w 46"/>
                  <a:gd name="T47" fmla="*/ 4 h 40"/>
                  <a:gd name="T48" fmla="*/ 11 w 46"/>
                  <a:gd name="T49" fmla="*/ 5 h 40"/>
                  <a:gd name="T50" fmla="*/ 18 w 46"/>
                  <a:gd name="T51" fmla="*/ 36 h 40"/>
                  <a:gd name="T52" fmla="*/ 18 w 46"/>
                  <a:gd name="T53" fmla="*/ 39 h 40"/>
                  <a:gd name="T54" fmla="*/ 17 w 46"/>
                  <a:gd name="T55" fmla="*/ 40 h 40"/>
                  <a:gd name="T56" fmla="*/ 21 w 46"/>
                  <a:gd name="T57" fmla="*/ 36 h 40"/>
                  <a:gd name="T58" fmla="*/ 21 w 46"/>
                  <a:gd name="T59" fmla="*/ 36 h 40"/>
                  <a:gd name="T60" fmla="*/ 25 w 46"/>
                  <a:gd name="T61" fmla="*/ 15 h 40"/>
                  <a:gd name="T62" fmla="*/ 27 w 46"/>
                  <a:gd name="T63" fmla="*/ 15 h 40"/>
                  <a:gd name="T64" fmla="*/ 27 w 46"/>
                  <a:gd name="T65" fmla="*/ 29 h 40"/>
                  <a:gd name="T66" fmla="*/ 25 w 46"/>
                  <a:gd name="T67" fmla="*/ 29 h 40"/>
                  <a:gd name="T68" fmla="*/ 25 w 46"/>
                  <a:gd name="T69" fmla="*/ 15 h 40"/>
                  <a:gd name="T70" fmla="*/ 20 w 46"/>
                  <a:gd name="T71" fmla="*/ 29 h 40"/>
                  <a:gd name="T72" fmla="*/ 20 w 46"/>
                  <a:gd name="T73" fmla="*/ 15 h 40"/>
                  <a:gd name="T74" fmla="*/ 22 w 46"/>
                  <a:gd name="T75" fmla="*/ 15 h 40"/>
                  <a:gd name="T76" fmla="*/ 22 w 46"/>
                  <a:gd name="T77" fmla="*/ 29 h 40"/>
                  <a:gd name="T78" fmla="*/ 20 w 46"/>
                  <a:gd name="T79" fmla="*/ 29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46" h="40">
                    <a:moveTo>
                      <a:pt x="21" y="36"/>
                    </a:moveTo>
                    <a:cubicBezTo>
                      <a:pt x="21" y="35"/>
                      <a:pt x="21" y="35"/>
                      <a:pt x="21" y="34"/>
                    </a:cubicBezTo>
                    <a:cubicBezTo>
                      <a:pt x="20" y="33"/>
                      <a:pt x="20" y="33"/>
                      <a:pt x="22" y="33"/>
                    </a:cubicBezTo>
                    <a:cubicBezTo>
                      <a:pt x="23" y="33"/>
                      <a:pt x="24" y="33"/>
                      <a:pt x="25" y="33"/>
                    </a:cubicBezTo>
                    <a:cubicBezTo>
                      <a:pt x="29" y="28"/>
                      <a:pt x="29" y="28"/>
                      <a:pt x="29" y="28"/>
                    </a:cubicBezTo>
                    <a:cubicBezTo>
                      <a:pt x="29" y="15"/>
                      <a:pt x="29" y="15"/>
                      <a:pt x="29" y="15"/>
                    </a:cubicBezTo>
                    <a:cubicBezTo>
                      <a:pt x="29" y="13"/>
                      <a:pt x="32" y="13"/>
                      <a:pt x="32" y="15"/>
                    </a:cubicBezTo>
                    <a:cubicBezTo>
                      <a:pt x="32" y="25"/>
                      <a:pt x="32" y="25"/>
                      <a:pt x="32" y="25"/>
                    </a:cubicBezTo>
                    <a:cubicBezTo>
                      <a:pt x="34" y="23"/>
                      <a:pt x="34" y="23"/>
                      <a:pt x="34" y="23"/>
                    </a:cubicBezTo>
                    <a:cubicBezTo>
                      <a:pt x="34" y="15"/>
                      <a:pt x="34" y="15"/>
                      <a:pt x="34" y="15"/>
                    </a:cubicBezTo>
                    <a:cubicBezTo>
                      <a:pt x="34" y="13"/>
                      <a:pt x="37" y="13"/>
                      <a:pt x="37" y="15"/>
                    </a:cubicBezTo>
                    <a:cubicBezTo>
                      <a:pt x="37" y="20"/>
                      <a:pt x="37" y="20"/>
                      <a:pt x="37" y="20"/>
                    </a:cubicBezTo>
                    <a:cubicBezTo>
                      <a:pt x="39" y="18"/>
                      <a:pt x="39" y="18"/>
                      <a:pt x="39" y="18"/>
                    </a:cubicBezTo>
                    <a:cubicBezTo>
                      <a:pt x="39" y="15"/>
                      <a:pt x="39" y="15"/>
                      <a:pt x="39" y="15"/>
                    </a:cubicBezTo>
                    <a:cubicBezTo>
                      <a:pt x="39" y="13"/>
                      <a:pt x="42" y="13"/>
                      <a:pt x="42" y="15"/>
                    </a:cubicBezTo>
                    <a:cubicBezTo>
                      <a:pt x="42" y="15"/>
                      <a:pt x="42" y="15"/>
                      <a:pt x="42" y="15"/>
                    </a:cubicBezTo>
                    <a:cubicBezTo>
                      <a:pt x="46" y="11"/>
                      <a:pt x="46" y="11"/>
                      <a:pt x="46" y="11"/>
                    </a:cubicBezTo>
                    <a:cubicBezTo>
                      <a:pt x="36" y="11"/>
                      <a:pt x="27" y="11"/>
                      <a:pt x="17" y="11"/>
                    </a:cubicBezTo>
                    <a:cubicBezTo>
                      <a:pt x="15" y="11"/>
                      <a:pt x="15" y="10"/>
                      <a:pt x="14" y="9"/>
                    </a:cubicBezTo>
                    <a:cubicBezTo>
                      <a:pt x="14" y="6"/>
                      <a:pt x="13" y="4"/>
                      <a:pt x="12" y="2"/>
                    </a:cubicBezTo>
                    <a:cubicBezTo>
                      <a:pt x="12" y="0"/>
                      <a:pt x="12" y="0"/>
                      <a:pt x="10" y="0"/>
                    </a:cubicBezTo>
                    <a:cubicBezTo>
                      <a:pt x="7" y="0"/>
                      <a:pt x="4" y="0"/>
                      <a:pt x="1" y="0"/>
                    </a:cubicBezTo>
                    <a:cubicBezTo>
                      <a:pt x="0" y="0"/>
                      <a:pt x="0" y="4"/>
                      <a:pt x="2" y="4"/>
                    </a:cubicBezTo>
                    <a:cubicBezTo>
                      <a:pt x="4" y="4"/>
                      <a:pt x="6" y="4"/>
                      <a:pt x="9" y="4"/>
                    </a:cubicBezTo>
                    <a:cubicBezTo>
                      <a:pt x="10" y="4"/>
                      <a:pt x="10" y="4"/>
                      <a:pt x="11" y="5"/>
                    </a:cubicBezTo>
                    <a:cubicBezTo>
                      <a:pt x="13" y="16"/>
                      <a:pt x="16" y="25"/>
                      <a:pt x="18" y="36"/>
                    </a:cubicBezTo>
                    <a:cubicBezTo>
                      <a:pt x="19" y="38"/>
                      <a:pt x="19" y="38"/>
                      <a:pt x="18" y="39"/>
                    </a:cubicBezTo>
                    <a:cubicBezTo>
                      <a:pt x="17" y="39"/>
                      <a:pt x="17" y="40"/>
                      <a:pt x="17" y="40"/>
                    </a:cubicBezTo>
                    <a:cubicBezTo>
                      <a:pt x="21" y="36"/>
                      <a:pt x="21" y="36"/>
                      <a:pt x="21" y="36"/>
                    </a:cubicBezTo>
                    <a:cubicBezTo>
                      <a:pt x="21" y="36"/>
                      <a:pt x="21" y="36"/>
                      <a:pt x="21" y="36"/>
                    </a:cubicBezTo>
                    <a:close/>
                    <a:moveTo>
                      <a:pt x="25" y="15"/>
                    </a:moveTo>
                    <a:cubicBezTo>
                      <a:pt x="25" y="13"/>
                      <a:pt x="27" y="13"/>
                      <a:pt x="27" y="15"/>
                    </a:cubicBezTo>
                    <a:cubicBezTo>
                      <a:pt x="27" y="29"/>
                      <a:pt x="27" y="29"/>
                      <a:pt x="27" y="29"/>
                    </a:cubicBezTo>
                    <a:cubicBezTo>
                      <a:pt x="27" y="30"/>
                      <a:pt x="25" y="30"/>
                      <a:pt x="25" y="29"/>
                    </a:cubicBezTo>
                    <a:lnTo>
                      <a:pt x="25" y="15"/>
                    </a:lnTo>
                    <a:close/>
                    <a:moveTo>
                      <a:pt x="20" y="29"/>
                    </a:moveTo>
                    <a:cubicBezTo>
                      <a:pt x="20" y="15"/>
                      <a:pt x="20" y="15"/>
                      <a:pt x="20" y="15"/>
                    </a:cubicBezTo>
                    <a:cubicBezTo>
                      <a:pt x="20" y="13"/>
                      <a:pt x="22" y="13"/>
                      <a:pt x="22" y="15"/>
                    </a:cubicBezTo>
                    <a:cubicBezTo>
                      <a:pt x="22" y="29"/>
                      <a:pt x="22" y="29"/>
                      <a:pt x="22" y="29"/>
                    </a:cubicBezTo>
                    <a:cubicBezTo>
                      <a:pt x="22" y="30"/>
                      <a:pt x="20" y="30"/>
                      <a:pt x="20" y="29"/>
                    </a:cubicBezTo>
                    <a:close/>
                  </a:path>
                </a:pathLst>
              </a:custGeom>
              <a:solidFill>
                <a:schemeClr val="tx1">
                  <a:lumMod val="50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19" tIns="45709" rIns="91419" bIns="45709" numCol="1" anchor="t" anchorCtr="0" compatLnSpc="1"/>
              <a:lstStyle/>
              <a:p>
                <a:pPr defTabSz="608843"/>
                <a:endParaRPr lang="zh-CN" altLang="en-US" sz="2400">
                  <a:solidFill>
                    <a:prstClr val="black"/>
                  </a:solidFill>
                  <a:latin typeface="Times New Roman"/>
                  <a:ea typeface="微软雅黑"/>
                </a:endParaRPr>
              </a:p>
            </p:txBody>
          </p:sp>
          <p:sp>
            <p:nvSpPr>
              <p:cNvPr id="21" name="Freeform 532">
                <a:extLst>
                  <a:ext uri="{FF2B5EF4-FFF2-40B4-BE49-F238E27FC236}">
                    <a16:creationId xmlns:a16="http://schemas.microsoft.com/office/drawing/2014/main" id="{35531A74-B62B-4CC2-91A0-0E562A2C9A6A}"/>
                  </a:ext>
                </a:extLst>
              </p:cNvPr>
              <p:cNvSpPr>
                <a:spLocks noEditPoints="1"/>
              </p:cNvSpPr>
              <p:nvPr/>
            </p:nvSpPr>
            <p:spPr bwMode="auto">
              <a:xfrm>
                <a:off x="9906000" y="2870201"/>
                <a:ext cx="458788" cy="447675"/>
              </a:xfrm>
              <a:custGeom>
                <a:avLst/>
                <a:gdLst>
                  <a:gd name="T0" fmla="*/ 26 w 38"/>
                  <a:gd name="T1" fmla="*/ 18 h 37"/>
                  <a:gd name="T2" fmla="*/ 23 w 38"/>
                  <a:gd name="T3" fmla="*/ 18 h 37"/>
                  <a:gd name="T4" fmla="*/ 23 w 38"/>
                  <a:gd name="T5" fmla="*/ 7 h 37"/>
                  <a:gd name="T6" fmla="*/ 21 w 38"/>
                  <a:gd name="T7" fmla="*/ 9 h 37"/>
                  <a:gd name="T8" fmla="*/ 21 w 38"/>
                  <a:gd name="T9" fmla="*/ 18 h 37"/>
                  <a:gd name="T10" fmla="*/ 18 w 38"/>
                  <a:gd name="T11" fmla="*/ 18 h 37"/>
                  <a:gd name="T12" fmla="*/ 18 w 38"/>
                  <a:gd name="T13" fmla="*/ 12 h 37"/>
                  <a:gd name="T14" fmla="*/ 16 w 38"/>
                  <a:gd name="T15" fmla="*/ 14 h 37"/>
                  <a:gd name="T16" fmla="*/ 16 w 38"/>
                  <a:gd name="T17" fmla="*/ 18 h 37"/>
                  <a:gd name="T18" fmla="*/ 13 w 38"/>
                  <a:gd name="T19" fmla="*/ 18 h 37"/>
                  <a:gd name="T20" fmla="*/ 13 w 38"/>
                  <a:gd name="T21" fmla="*/ 17 h 37"/>
                  <a:gd name="T22" fmla="*/ 9 w 38"/>
                  <a:gd name="T23" fmla="*/ 22 h 37"/>
                  <a:gd name="T24" fmla="*/ 30 w 38"/>
                  <a:gd name="T25" fmla="*/ 22 h 37"/>
                  <a:gd name="T26" fmla="*/ 33 w 38"/>
                  <a:gd name="T27" fmla="*/ 20 h 37"/>
                  <a:gd name="T28" fmla="*/ 37 w 38"/>
                  <a:gd name="T29" fmla="*/ 2 h 37"/>
                  <a:gd name="T30" fmla="*/ 36 w 38"/>
                  <a:gd name="T31" fmla="*/ 0 h 37"/>
                  <a:gd name="T32" fmla="*/ 30 w 38"/>
                  <a:gd name="T33" fmla="*/ 0 h 37"/>
                  <a:gd name="T34" fmla="*/ 26 w 38"/>
                  <a:gd name="T35" fmla="*/ 4 h 37"/>
                  <a:gd name="T36" fmla="*/ 26 w 38"/>
                  <a:gd name="T37" fmla="*/ 18 h 37"/>
                  <a:gd name="T38" fmla="*/ 31 w 38"/>
                  <a:gd name="T39" fmla="*/ 4 h 37"/>
                  <a:gd name="T40" fmla="*/ 31 w 38"/>
                  <a:gd name="T41" fmla="*/ 18 h 37"/>
                  <a:gd name="T42" fmla="*/ 28 w 38"/>
                  <a:gd name="T43" fmla="*/ 18 h 37"/>
                  <a:gd name="T44" fmla="*/ 28 w 38"/>
                  <a:gd name="T45" fmla="*/ 4 h 37"/>
                  <a:gd name="T46" fmla="*/ 31 w 38"/>
                  <a:gd name="T47" fmla="*/ 4 h 37"/>
                  <a:gd name="T48" fmla="*/ 6 w 38"/>
                  <a:gd name="T49" fmla="*/ 37 h 37"/>
                  <a:gd name="T50" fmla="*/ 10 w 38"/>
                  <a:gd name="T51" fmla="*/ 35 h 37"/>
                  <a:gd name="T52" fmla="*/ 13 w 38"/>
                  <a:gd name="T53" fmla="*/ 33 h 37"/>
                  <a:gd name="T54" fmla="*/ 22 w 38"/>
                  <a:gd name="T55" fmla="*/ 33 h 37"/>
                  <a:gd name="T56" fmla="*/ 24 w 38"/>
                  <a:gd name="T57" fmla="*/ 35 h 37"/>
                  <a:gd name="T58" fmla="*/ 29 w 38"/>
                  <a:gd name="T59" fmla="*/ 37 h 37"/>
                  <a:gd name="T60" fmla="*/ 34 w 38"/>
                  <a:gd name="T61" fmla="*/ 32 h 37"/>
                  <a:gd name="T62" fmla="*/ 29 w 38"/>
                  <a:gd name="T63" fmla="*/ 26 h 37"/>
                  <a:gd name="T64" fmla="*/ 24 w 38"/>
                  <a:gd name="T65" fmla="*/ 29 h 37"/>
                  <a:gd name="T66" fmla="*/ 22 w 38"/>
                  <a:gd name="T67" fmla="*/ 31 h 37"/>
                  <a:gd name="T68" fmla="*/ 13 w 38"/>
                  <a:gd name="T69" fmla="*/ 31 h 37"/>
                  <a:gd name="T70" fmla="*/ 10 w 38"/>
                  <a:gd name="T71" fmla="*/ 29 h 37"/>
                  <a:gd name="T72" fmla="*/ 7 w 38"/>
                  <a:gd name="T73" fmla="*/ 27 h 37"/>
                  <a:gd name="T74" fmla="*/ 5 w 38"/>
                  <a:gd name="T75" fmla="*/ 25 h 37"/>
                  <a:gd name="T76" fmla="*/ 1 w 38"/>
                  <a:gd name="T77" fmla="*/ 29 h 37"/>
                  <a:gd name="T78" fmla="*/ 0 w 38"/>
                  <a:gd name="T79" fmla="*/ 32 h 37"/>
                  <a:gd name="T80" fmla="*/ 6 w 38"/>
                  <a:gd name="T81" fmla="*/ 37 h 37"/>
                  <a:gd name="T82" fmla="*/ 29 w 38"/>
                  <a:gd name="T83" fmla="*/ 29 h 37"/>
                  <a:gd name="T84" fmla="*/ 31 w 38"/>
                  <a:gd name="T85" fmla="*/ 32 h 37"/>
                  <a:gd name="T86" fmla="*/ 29 w 38"/>
                  <a:gd name="T87" fmla="*/ 34 h 37"/>
                  <a:gd name="T88" fmla="*/ 26 w 38"/>
                  <a:gd name="T89" fmla="*/ 32 h 37"/>
                  <a:gd name="T90" fmla="*/ 29 w 38"/>
                  <a:gd name="T91" fmla="*/ 29 h 37"/>
                  <a:gd name="T92" fmla="*/ 6 w 38"/>
                  <a:gd name="T93" fmla="*/ 29 h 37"/>
                  <a:gd name="T94" fmla="*/ 8 w 38"/>
                  <a:gd name="T95" fmla="*/ 32 h 37"/>
                  <a:gd name="T96" fmla="*/ 6 w 38"/>
                  <a:gd name="T97" fmla="*/ 34 h 37"/>
                  <a:gd name="T98" fmla="*/ 3 w 38"/>
                  <a:gd name="T99" fmla="*/ 32 h 37"/>
                  <a:gd name="T100" fmla="*/ 6 w 38"/>
                  <a:gd name="T101" fmla="*/ 29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8" h="37">
                    <a:moveTo>
                      <a:pt x="26" y="18"/>
                    </a:moveTo>
                    <a:cubicBezTo>
                      <a:pt x="26" y="19"/>
                      <a:pt x="23" y="19"/>
                      <a:pt x="23" y="18"/>
                    </a:cubicBezTo>
                    <a:cubicBezTo>
                      <a:pt x="23" y="7"/>
                      <a:pt x="23" y="7"/>
                      <a:pt x="23" y="7"/>
                    </a:cubicBezTo>
                    <a:cubicBezTo>
                      <a:pt x="21" y="9"/>
                      <a:pt x="21" y="9"/>
                      <a:pt x="21" y="9"/>
                    </a:cubicBezTo>
                    <a:cubicBezTo>
                      <a:pt x="21" y="18"/>
                      <a:pt x="21" y="18"/>
                      <a:pt x="21" y="18"/>
                    </a:cubicBezTo>
                    <a:cubicBezTo>
                      <a:pt x="21" y="19"/>
                      <a:pt x="18" y="19"/>
                      <a:pt x="18" y="18"/>
                    </a:cubicBezTo>
                    <a:cubicBezTo>
                      <a:pt x="18" y="12"/>
                      <a:pt x="18" y="12"/>
                      <a:pt x="18" y="12"/>
                    </a:cubicBezTo>
                    <a:cubicBezTo>
                      <a:pt x="16" y="14"/>
                      <a:pt x="16" y="14"/>
                      <a:pt x="16" y="14"/>
                    </a:cubicBezTo>
                    <a:cubicBezTo>
                      <a:pt x="16" y="18"/>
                      <a:pt x="16" y="18"/>
                      <a:pt x="16" y="18"/>
                    </a:cubicBezTo>
                    <a:cubicBezTo>
                      <a:pt x="16" y="19"/>
                      <a:pt x="13" y="19"/>
                      <a:pt x="13" y="18"/>
                    </a:cubicBezTo>
                    <a:cubicBezTo>
                      <a:pt x="13" y="17"/>
                      <a:pt x="13" y="17"/>
                      <a:pt x="13" y="17"/>
                    </a:cubicBezTo>
                    <a:cubicBezTo>
                      <a:pt x="9" y="22"/>
                      <a:pt x="9" y="22"/>
                      <a:pt x="9" y="22"/>
                    </a:cubicBezTo>
                    <a:cubicBezTo>
                      <a:pt x="16" y="22"/>
                      <a:pt x="23" y="22"/>
                      <a:pt x="30" y="22"/>
                    </a:cubicBezTo>
                    <a:cubicBezTo>
                      <a:pt x="32" y="22"/>
                      <a:pt x="33" y="21"/>
                      <a:pt x="33" y="20"/>
                    </a:cubicBezTo>
                    <a:cubicBezTo>
                      <a:pt x="35" y="14"/>
                      <a:pt x="36" y="8"/>
                      <a:pt x="37" y="2"/>
                    </a:cubicBezTo>
                    <a:cubicBezTo>
                      <a:pt x="38" y="0"/>
                      <a:pt x="38" y="0"/>
                      <a:pt x="36" y="0"/>
                    </a:cubicBezTo>
                    <a:cubicBezTo>
                      <a:pt x="34" y="0"/>
                      <a:pt x="32" y="0"/>
                      <a:pt x="30" y="0"/>
                    </a:cubicBezTo>
                    <a:cubicBezTo>
                      <a:pt x="26" y="4"/>
                      <a:pt x="26" y="4"/>
                      <a:pt x="26" y="4"/>
                    </a:cubicBezTo>
                    <a:lnTo>
                      <a:pt x="26" y="18"/>
                    </a:lnTo>
                    <a:close/>
                    <a:moveTo>
                      <a:pt x="31" y="4"/>
                    </a:moveTo>
                    <a:cubicBezTo>
                      <a:pt x="31" y="18"/>
                      <a:pt x="31" y="18"/>
                      <a:pt x="31" y="18"/>
                    </a:cubicBezTo>
                    <a:cubicBezTo>
                      <a:pt x="31" y="19"/>
                      <a:pt x="28" y="19"/>
                      <a:pt x="28" y="18"/>
                    </a:cubicBezTo>
                    <a:cubicBezTo>
                      <a:pt x="28" y="4"/>
                      <a:pt x="28" y="4"/>
                      <a:pt x="28" y="4"/>
                    </a:cubicBezTo>
                    <a:cubicBezTo>
                      <a:pt x="28" y="2"/>
                      <a:pt x="31" y="2"/>
                      <a:pt x="31" y="4"/>
                    </a:cubicBezTo>
                    <a:close/>
                    <a:moveTo>
                      <a:pt x="6" y="37"/>
                    </a:moveTo>
                    <a:cubicBezTo>
                      <a:pt x="8" y="37"/>
                      <a:pt x="9" y="36"/>
                      <a:pt x="10" y="35"/>
                    </a:cubicBezTo>
                    <a:cubicBezTo>
                      <a:pt x="11" y="34"/>
                      <a:pt x="11" y="33"/>
                      <a:pt x="13" y="33"/>
                    </a:cubicBezTo>
                    <a:cubicBezTo>
                      <a:pt x="16" y="33"/>
                      <a:pt x="19" y="33"/>
                      <a:pt x="22" y="33"/>
                    </a:cubicBezTo>
                    <a:cubicBezTo>
                      <a:pt x="23" y="33"/>
                      <a:pt x="23" y="34"/>
                      <a:pt x="24" y="35"/>
                    </a:cubicBezTo>
                    <a:cubicBezTo>
                      <a:pt x="25" y="36"/>
                      <a:pt x="27" y="37"/>
                      <a:pt x="29" y="37"/>
                    </a:cubicBezTo>
                    <a:cubicBezTo>
                      <a:pt x="32" y="37"/>
                      <a:pt x="34" y="35"/>
                      <a:pt x="34" y="32"/>
                    </a:cubicBezTo>
                    <a:cubicBezTo>
                      <a:pt x="34" y="29"/>
                      <a:pt x="32" y="26"/>
                      <a:pt x="29" y="26"/>
                    </a:cubicBezTo>
                    <a:cubicBezTo>
                      <a:pt x="27" y="26"/>
                      <a:pt x="25" y="27"/>
                      <a:pt x="24" y="29"/>
                    </a:cubicBezTo>
                    <a:cubicBezTo>
                      <a:pt x="23" y="30"/>
                      <a:pt x="23" y="31"/>
                      <a:pt x="22" y="31"/>
                    </a:cubicBezTo>
                    <a:cubicBezTo>
                      <a:pt x="19" y="31"/>
                      <a:pt x="16" y="31"/>
                      <a:pt x="13" y="31"/>
                    </a:cubicBezTo>
                    <a:cubicBezTo>
                      <a:pt x="11" y="31"/>
                      <a:pt x="11" y="30"/>
                      <a:pt x="10" y="29"/>
                    </a:cubicBezTo>
                    <a:cubicBezTo>
                      <a:pt x="9" y="28"/>
                      <a:pt x="8" y="27"/>
                      <a:pt x="7" y="27"/>
                    </a:cubicBezTo>
                    <a:cubicBezTo>
                      <a:pt x="6" y="26"/>
                      <a:pt x="5" y="26"/>
                      <a:pt x="5" y="25"/>
                    </a:cubicBezTo>
                    <a:cubicBezTo>
                      <a:pt x="1" y="29"/>
                      <a:pt x="1" y="29"/>
                      <a:pt x="1" y="29"/>
                    </a:cubicBezTo>
                    <a:cubicBezTo>
                      <a:pt x="0" y="30"/>
                      <a:pt x="0" y="31"/>
                      <a:pt x="0" y="32"/>
                    </a:cubicBezTo>
                    <a:cubicBezTo>
                      <a:pt x="0" y="35"/>
                      <a:pt x="2" y="37"/>
                      <a:pt x="6" y="37"/>
                    </a:cubicBezTo>
                    <a:close/>
                    <a:moveTo>
                      <a:pt x="29" y="29"/>
                    </a:moveTo>
                    <a:cubicBezTo>
                      <a:pt x="30" y="29"/>
                      <a:pt x="31" y="31"/>
                      <a:pt x="31" y="32"/>
                    </a:cubicBezTo>
                    <a:cubicBezTo>
                      <a:pt x="31" y="33"/>
                      <a:pt x="30" y="34"/>
                      <a:pt x="29" y="34"/>
                    </a:cubicBezTo>
                    <a:cubicBezTo>
                      <a:pt x="28" y="34"/>
                      <a:pt x="26" y="33"/>
                      <a:pt x="26" y="32"/>
                    </a:cubicBezTo>
                    <a:cubicBezTo>
                      <a:pt x="26" y="31"/>
                      <a:pt x="28" y="29"/>
                      <a:pt x="29" y="29"/>
                    </a:cubicBezTo>
                    <a:close/>
                    <a:moveTo>
                      <a:pt x="6" y="29"/>
                    </a:moveTo>
                    <a:cubicBezTo>
                      <a:pt x="7" y="29"/>
                      <a:pt x="8" y="31"/>
                      <a:pt x="8" y="32"/>
                    </a:cubicBezTo>
                    <a:cubicBezTo>
                      <a:pt x="8" y="33"/>
                      <a:pt x="7" y="34"/>
                      <a:pt x="6" y="34"/>
                    </a:cubicBezTo>
                    <a:cubicBezTo>
                      <a:pt x="4" y="34"/>
                      <a:pt x="3" y="33"/>
                      <a:pt x="3" y="32"/>
                    </a:cubicBezTo>
                    <a:cubicBezTo>
                      <a:pt x="3" y="31"/>
                      <a:pt x="4" y="29"/>
                      <a:pt x="6" y="29"/>
                    </a:cubicBezTo>
                    <a:close/>
                  </a:path>
                </a:pathLst>
              </a:custGeom>
              <a:solidFill>
                <a:schemeClr val="tx1">
                  <a:lumMod val="50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19" tIns="45709" rIns="91419" bIns="45709" numCol="1" anchor="t" anchorCtr="0" compatLnSpc="1"/>
              <a:lstStyle/>
              <a:p>
                <a:pPr defTabSz="608843"/>
                <a:endParaRPr lang="zh-CN" altLang="en-US" sz="2400">
                  <a:solidFill>
                    <a:prstClr val="black"/>
                  </a:solidFill>
                  <a:latin typeface="Times New Roman"/>
                  <a:ea typeface="微软雅黑"/>
                </a:endParaRPr>
              </a:p>
            </p:txBody>
          </p:sp>
        </p:grpSp>
        <p:pic>
          <p:nvPicPr>
            <p:cNvPr id="18" name="图片 17">
              <a:extLst>
                <a:ext uri="{FF2B5EF4-FFF2-40B4-BE49-F238E27FC236}">
                  <a16:creationId xmlns:a16="http://schemas.microsoft.com/office/drawing/2014/main" id="{97EE7754-CF8B-4432-BA76-AEF5051CCAF4}"/>
                </a:ext>
              </a:extLst>
            </p:cNvPr>
            <p:cNvPicPr>
              <a:picLocks noChangeAspect="1"/>
            </p:cNvPicPr>
            <p:nvPr/>
          </p:nvPicPr>
          <p:blipFill>
            <a:blip r:embed="rId12" cstate="print">
              <a:clrChange>
                <a:clrFrom>
                  <a:srgbClr val="F9FFFF"/>
                </a:clrFrom>
                <a:clrTo>
                  <a:srgbClr val="F9FFFF">
                    <a:alpha val="0"/>
                  </a:srgbClr>
                </a:clrTo>
              </a:clrChange>
              <a:extLst>
                <a:ext uri="{28A0092B-C50C-407E-A947-70E740481C1C}">
                  <a14:useLocalDpi xmlns:a14="http://schemas.microsoft.com/office/drawing/2010/main" val="0"/>
                </a:ext>
              </a:extLst>
            </a:blip>
            <a:stretch>
              <a:fillRect/>
            </a:stretch>
          </p:blipFill>
          <p:spPr>
            <a:xfrm rot="849809">
              <a:off x="11312555" y="1724963"/>
              <a:ext cx="360589" cy="360589"/>
            </a:xfrm>
            <a:prstGeom prst="rect">
              <a:avLst/>
            </a:prstGeom>
          </p:spPr>
        </p:pic>
        <p:pic>
          <p:nvPicPr>
            <p:cNvPr id="19" name="图片 18">
              <a:extLst>
                <a:ext uri="{FF2B5EF4-FFF2-40B4-BE49-F238E27FC236}">
                  <a16:creationId xmlns:a16="http://schemas.microsoft.com/office/drawing/2014/main" id="{F4ED12EC-45FC-4CD0-922B-B474E3A2E74E}"/>
                </a:ext>
              </a:extLst>
            </p:cNvPr>
            <p:cNvPicPr>
              <a:picLocks noChangeAspect="1"/>
            </p:cNvPicPr>
            <p:nvPr/>
          </p:nvPicPr>
          <p:blipFill>
            <a:blip r:embed="rId13"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rot="797609">
              <a:off x="10770475" y="1103145"/>
              <a:ext cx="496283" cy="496283"/>
            </a:xfrm>
            <a:prstGeom prst="rect">
              <a:avLst/>
            </a:prstGeom>
          </p:spPr>
        </p:pic>
      </p:gr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任意多边形 10"/>
          <p:cNvSpPr/>
          <p:nvPr/>
        </p:nvSpPr>
        <p:spPr>
          <a:xfrm>
            <a:off x="-104451" y="1619847"/>
            <a:ext cx="12722455" cy="518126"/>
          </a:xfrm>
          <a:custGeom>
            <a:avLst/>
            <a:gdLst>
              <a:gd name="connsiteX0" fmla="*/ 0 w 12725400"/>
              <a:gd name="connsiteY0" fmla="*/ 518246 h 518246"/>
              <a:gd name="connsiteX1" fmla="*/ 1356360 w 12725400"/>
              <a:gd name="connsiteY1" fmla="*/ 106766 h 518246"/>
              <a:gd name="connsiteX2" fmla="*/ 2971800 w 12725400"/>
              <a:gd name="connsiteY2" fmla="*/ 259166 h 518246"/>
              <a:gd name="connsiteX3" fmla="*/ 4663440 w 12725400"/>
              <a:gd name="connsiteY3" fmla="*/ 86 h 518246"/>
              <a:gd name="connsiteX4" fmla="*/ 6492240 w 12725400"/>
              <a:gd name="connsiteY4" fmla="*/ 228686 h 518246"/>
              <a:gd name="connsiteX5" fmla="*/ 8915400 w 12725400"/>
              <a:gd name="connsiteY5" fmla="*/ 76286 h 518246"/>
              <a:gd name="connsiteX6" fmla="*/ 10637520 w 12725400"/>
              <a:gd name="connsiteY6" fmla="*/ 320126 h 518246"/>
              <a:gd name="connsiteX7" fmla="*/ 12725400 w 12725400"/>
              <a:gd name="connsiteY7" fmla="*/ 61046 h 5182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725400" h="518246">
                <a:moveTo>
                  <a:pt x="0" y="518246"/>
                </a:moveTo>
                <a:cubicBezTo>
                  <a:pt x="430530" y="334096"/>
                  <a:pt x="861060" y="149946"/>
                  <a:pt x="1356360" y="106766"/>
                </a:cubicBezTo>
                <a:cubicBezTo>
                  <a:pt x="1851660" y="63586"/>
                  <a:pt x="2420620" y="276946"/>
                  <a:pt x="2971800" y="259166"/>
                </a:cubicBezTo>
                <a:cubicBezTo>
                  <a:pt x="3522980" y="241386"/>
                  <a:pt x="4076700" y="5166"/>
                  <a:pt x="4663440" y="86"/>
                </a:cubicBezTo>
                <a:cubicBezTo>
                  <a:pt x="5250180" y="-4994"/>
                  <a:pt x="5783580" y="215986"/>
                  <a:pt x="6492240" y="228686"/>
                </a:cubicBezTo>
                <a:cubicBezTo>
                  <a:pt x="7200900" y="241386"/>
                  <a:pt x="8224520" y="61046"/>
                  <a:pt x="8915400" y="76286"/>
                </a:cubicBezTo>
                <a:cubicBezTo>
                  <a:pt x="9606280" y="91526"/>
                  <a:pt x="10002520" y="322666"/>
                  <a:pt x="10637520" y="320126"/>
                </a:cubicBezTo>
                <a:cubicBezTo>
                  <a:pt x="11272520" y="317586"/>
                  <a:pt x="11998960" y="189316"/>
                  <a:pt x="12725400" y="61046"/>
                </a:cubicBezTo>
              </a:path>
            </a:pathLst>
          </a:custGeom>
          <a:ln w="9525">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defTabSz="608843"/>
            <a:endParaRPr lang="zh-CN" altLang="en-US" sz="2400">
              <a:solidFill>
                <a:prstClr val="black"/>
              </a:solidFill>
              <a:latin typeface="Times New Roman"/>
              <a:ea typeface="微软雅黑"/>
            </a:endParaRPr>
          </a:p>
        </p:txBody>
      </p:sp>
      <p:sp>
        <p:nvSpPr>
          <p:cNvPr id="12" name="任意多边形 11"/>
          <p:cNvSpPr/>
          <p:nvPr/>
        </p:nvSpPr>
        <p:spPr>
          <a:xfrm flipH="1">
            <a:off x="-382199" y="1520272"/>
            <a:ext cx="12722455" cy="1125725"/>
          </a:xfrm>
          <a:custGeom>
            <a:avLst/>
            <a:gdLst>
              <a:gd name="connsiteX0" fmla="*/ 0 w 12725400"/>
              <a:gd name="connsiteY0" fmla="*/ 518246 h 518246"/>
              <a:gd name="connsiteX1" fmla="*/ 1356360 w 12725400"/>
              <a:gd name="connsiteY1" fmla="*/ 106766 h 518246"/>
              <a:gd name="connsiteX2" fmla="*/ 2971800 w 12725400"/>
              <a:gd name="connsiteY2" fmla="*/ 259166 h 518246"/>
              <a:gd name="connsiteX3" fmla="*/ 4663440 w 12725400"/>
              <a:gd name="connsiteY3" fmla="*/ 86 h 518246"/>
              <a:gd name="connsiteX4" fmla="*/ 6492240 w 12725400"/>
              <a:gd name="connsiteY4" fmla="*/ 228686 h 518246"/>
              <a:gd name="connsiteX5" fmla="*/ 8915400 w 12725400"/>
              <a:gd name="connsiteY5" fmla="*/ 76286 h 518246"/>
              <a:gd name="connsiteX6" fmla="*/ 10637520 w 12725400"/>
              <a:gd name="connsiteY6" fmla="*/ 320126 h 518246"/>
              <a:gd name="connsiteX7" fmla="*/ 12725400 w 12725400"/>
              <a:gd name="connsiteY7" fmla="*/ 61046 h 5182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725400" h="518246">
                <a:moveTo>
                  <a:pt x="0" y="518246"/>
                </a:moveTo>
                <a:cubicBezTo>
                  <a:pt x="430530" y="334096"/>
                  <a:pt x="861060" y="149946"/>
                  <a:pt x="1356360" y="106766"/>
                </a:cubicBezTo>
                <a:cubicBezTo>
                  <a:pt x="1851660" y="63586"/>
                  <a:pt x="2420620" y="276946"/>
                  <a:pt x="2971800" y="259166"/>
                </a:cubicBezTo>
                <a:cubicBezTo>
                  <a:pt x="3522980" y="241386"/>
                  <a:pt x="4076700" y="5166"/>
                  <a:pt x="4663440" y="86"/>
                </a:cubicBezTo>
                <a:cubicBezTo>
                  <a:pt x="5250180" y="-4994"/>
                  <a:pt x="5783580" y="215986"/>
                  <a:pt x="6492240" y="228686"/>
                </a:cubicBezTo>
                <a:cubicBezTo>
                  <a:pt x="7200900" y="241386"/>
                  <a:pt x="8224520" y="61046"/>
                  <a:pt x="8915400" y="76286"/>
                </a:cubicBezTo>
                <a:cubicBezTo>
                  <a:pt x="9606280" y="91526"/>
                  <a:pt x="10002520" y="322666"/>
                  <a:pt x="10637520" y="320126"/>
                </a:cubicBezTo>
                <a:cubicBezTo>
                  <a:pt x="11272520" y="317586"/>
                  <a:pt x="11998960" y="189316"/>
                  <a:pt x="12725400" y="61046"/>
                </a:cubicBezTo>
              </a:path>
            </a:pathLst>
          </a:custGeom>
          <a:ln w="9525">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defTabSz="608843"/>
            <a:endParaRPr lang="zh-CN" altLang="en-US" sz="2400">
              <a:solidFill>
                <a:prstClr val="black"/>
              </a:solidFill>
              <a:latin typeface="Times New Roman"/>
              <a:ea typeface="微软雅黑"/>
            </a:endParaRPr>
          </a:p>
        </p:txBody>
      </p:sp>
      <p:grpSp>
        <p:nvGrpSpPr>
          <p:cNvPr id="17" name="组合 16"/>
          <p:cNvGrpSpPr/>
          <p:nvPr/>
        </p:nvGrpSpPr>
        <p:grpSpPr>
          <a:xfrm>
            <a:off x="5979028" y="1651909"/>
            <a:ext cx="555497" cy="555497"/>
            <a:chOff x="1539875" y="3062288"/>
            <a:chExt cx="811213" cy="811213"/>
          </a:xfrm>
          <a:solidFill>
            <a:srgbClr val="E5450F"/>
          </a:solidFill>
        </p:grpSpPr>
        <p:sp>
          <p:nvSpPr>
            <p:cNvPr id="18" name="Freeform 47"/>
            <p:cNvSpPr>
              <a:spLocks noEditPoints="1"/>
            </p:cNvSpPr>
            <p:nvPr/>
          </p:nvSpPr>
          <p:spPr bwMode="auto">
            <a:xfrm>
              <a:off x="1795463" y="3062288"/>
              <a:ext cx="300038" cy="811213"/>
            </a:xfrm>
            <a:custGeom>
              <a:avLst/>
              <a:gdLst>
                <a:gd name="T0" fmla="*/ 40 w 80"/>
                <a:gd name="T1" fmla="*/ 199 h 216"/>
                <a:gd name="T2" fmla="*/ 10 w 80"/>
                <a:gd name="T3" fmla="*/ 180 h 216"/>
                <a:gd name="T4" fmla="*/ 70 w 80"/>
                <a:gd name="T5" fmla="*/ 180 h 216"/>
                <a:gd name="T6" fmla="*/ 77 w 80"/>
                <a:gd name="T7" fmla="*/ 145 h 216"/>
                <a:gd name="T8" fmla="*/ 65 w 80"/>
                <a:gd name="T9" fmla="*/ 168 h 216"/>
                <a:gd name="T10" fmla="*/ 77 w 80"/>
                <a:gd name="T11" fmla="*/ 145 h 216"/>
                <a:gd name="T12" fmla="*/ 8 w 80"/>
                <a:gd name="T13" fmla="*/ 172 h 216"/>
                <a:gd name="T14" fmla="*/ 10 w 80"/>
                <a:gd name="T15" fmla="*/ 146 h 216"/>
                <a:gd name="T16" fmla="*/ 79 w 80"/>
                <a:gd name="T17" fmla="*/ 124 h 216"/>
                <a:gd name="T18" fmla="*/ 71 w 80"/>
                <a:gd name="T19" fmla="*/ 139 h 216"/>
                <a:gd name="T20" fmla="*/ 79 w 80"/>
                <a:gd name="T21" fmla="*/ 124 h 216"/>
                <a:gd name="T22" fmla="*/ 2 w 80"/>
                <a:gd name="T23" fmla="*/ 138 h 216"/>
                <a:gd name="T24" fmla="*/ 8 w 80"/>
                <a:gd name="T25" fmla="*/ 132 h 216"/>
                <a:gd name="T26" fmla="*/ 7 w 80"/>
                <a:gd name="T27" fmla="*/ 94 h 216"/>
                <a:gd name="T28" fmla="*/ 0 w 80"/>
                <a:gd name="T29" fmla="*/ 108 h 216"/>
                <a:gd name="T30" fmla="*/ 7 w 80"/>
                <a:gd name="T31" fmla="*/ 122 h 216"/>
                <a:gd name="T32" fmla="*/ 7 w 80"/>
                <a:gd name="T33" fmla="*/ 94 h 216"/>
                <a:gd name="T34" fmla="*/ 73 w 80"/>
                <a:gd name="T35" fmla="*/ 108 h 216"/>
                <a:gd name="T36" fmla="*/ 80 w 80"/>
                <a:gd name="T37" fmla="*/ 114 h 216"/>
                <a:gd name="T38" fmla="*/ 80 w 80"/>
                <a:gd name="T39" fmla="*/ 102 h 216"/>
                <a:gd name="T40" fmla="*/ 71 w 80"/>
                <a:gd name="T41" fmla="*/ 77 h 216"/>
                <a:gd name="T42" fmla="*/ 79 w 80"/>
                <a:gd name="T43" fmla="*/ 92 h 216"/>
                <a:gd name="T44" fmla="*/ 71 w 80"/>
                <a:gd name="T45" fmla="*/ 77 h 216"/>
                <a:gd name="T46" fmla="*/ 2 w 80"/>
                <a:gd name="T47" fmla="*/ 78 h 216"/>
                <a:gd name="T48" fmla="*/ 8 w 80"/>
                <a:gd name="T49" fmla="*/ 84 h 216"/>
                <a:gd name="T50" fmla="*/ 72 w 80"/>
                <a:gd name="T51" fmla="*/ 44 h 216"/>
                <a:gd name="T52" fmla="*/ 70 w 80"/>
                <a:gd name="T53" fmla="*/ 70 h 216"/>
                <a:gd name="T54" fmla="*/ 72 w 80"/>
                <a:gd name="T55" fmla="*/ 44 h 216"/>
                <a:gd name="T56" fmla="*/ 2 w 80"/>
                <a:gd name="T57" fmla="*/ 71 h 216"/>
                <a:gd name="T58" fmla="*/ 15 w 80"/>
                <a:gd name="T59" fmla="*/ 48 h 216"/>
                <a:gd name="T60" fmla="*/ 40 w 80"/>
                <a:gd name="T61" fmla="*/ 0 h 216"/>
                <a:gd name="T62" fmla="*/ 18 w 80"/>
                <a:gd name="T63" fmla="*/ 40 h 216"/>
                <a:gd name="T64" fmla="*/ 62 w 80"/>
                <a:gd name="T65" fmla="*/ 40 h 216"/>
                <a:gd name="T66" fmla="*/ 40 w 80"/>
                <a:gd name="T67" fmla="*/ 0 h 2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80" h="216">
                  <a:moveTo>
                    <a:pt x="62" y="176"/>
                  </a:moveTo>
                  <a:cubicBezTo>
                    <a:pt x="56" y="190"/>
                    <a:pt x="48" y="199"/>
                    <a:pt x="40" y="199"/>
                  </a:cubicBezTo>
                  <a:cubicBezTo>
                    <a:pt x="31" y="199"/>
                    <a:pt x="24" y="190"/>
                    <a:pt x="18" y="176"/>
                  </a:cubicBezTo>
                  <a:cubicBezTo>
                    <a:pt x="15" y="177"/>
                    <a:pt x="13" y="179"/>
                    <a:pt x="10" y="180"/>
                  </a:cubicBezTo>
                  <a:cubicBezTo>
                    <a:pt x="17" y="202"/>
                    <a:pt x="28" y="216"/>
                    <a:pt x="40" y="216"/>
                  </a:cubicBezTo>
                  <a:cubicBezTo>
                    <a:pt x="52" y="216"/>
                    <a:pt x="62" y="202"/>
                    <a:pt x="70" y="180"/>
                  </a:cubicBezTo>
                  <a:cubicBezTo>
                    <a:pt x="67" y="179"/>
                    <a:pt x="65" y="177"/>
                    <a:pt x="62" y="176"/>
                  </a:cubicBezTo>
                  <a:moveTo>
                    <a:pt x="77" y="145"/>
                  </a:moveTo>
                  <a:cubicBezTo>
                    <a:pt x="75" y="146"/>
                    <a:pt x="73" y="146"/>
                    <a:pt x="70" y="146"/>
                  </a:cubicBezTo>
                  <a:cubicBezTo>
                    <a:pt x="69" y="154"/>
                    <a:pt x="67" y="162"/>
                    <a:pt x="65" y="168"/>
                  </a:cubicBezTo>
                  <a:cubicBezTo>
                    <a:pt x="67" y="170"/>
                    <a:pt x="70" y="171"/>
                    <a:pt x="72" y="172"/>
                  </a:cubicBezTo>
                  <a:cubicBezTo>
                    <a:pt x="74" y="164"/>
                    <a:pt x="76" y="155"/>
                    <a:pt x="77" y="145"/>
                  </a:cubicBezTo>
                  <a:moveTo>
                    <a:pt x="2" y="145"/>
                  </a:moveTo>
                  <a:cubicBezTo>
                    <a:pt x="4" y="155"/>
                    <a:pt x="5" y="164"/>
                    <a:pt x="8" y="172"/>
                  </a:cubicBezTo>
                  <a:cubicBezTo>
                    <a:pt x="10" y="171"/>
                    <a:pt x="12" y="170"/>
                    <a:pt x="15" y="168"/>
                  </a:cubicBezTo>
                  <a:cubicBezTo>
                    <a:pt x="13" y="162"/>
                    <a:pt x="11" y="154"/>
                    <a:pt x="10" y="146"/>
                  </a:cubicBezTo>
                  <a:cubicBezTo>
                    <a:pt x="7" y="146"/>
                    <a:pt x="5" y="146"/>
                    <a:pt x="2" y="145"/>
                  </a:cubicBezTo>
                  <a:moveTo>
                    <a:pt x="79" y="124"/>
                  </a:moveTo>
                  <a:cubicBezTo>
                    <a:pt x="77" y="127"/>
                    <a:pt x="75" y="130"/>
                    <a:pt x="72" y="132"/>
                  </a:cubicBezTo>
                  <a:cubicBezTo>
                    <a:pt x="72" y="135"/>
                    <a:pt x="72" y="137"/>
                    <a:pt x="71" y="139"/>
                  </a:cubicBezTo>
                  <a:cubicBezTo>
                    <a:pt x="74" y="139"/>
                    <a:pt x="76" y="139"/>
                    <a:pt x="78" y="138"/>
                  </a:cubicBezTo>
                  <a:cubicBezTo>
                    <a:pt x="79" y="134"/>
                    <a:pt x="79" y="129"/>
                    <a:pt x="79" y="124"/>
                  </a:cubicBezTo>
                  <a:moveTo>
                    <a:pt x="0" y="124"/>
                  </a:moveTo>
                  <a:cubicBezTo>
                    <a:pt x="1" y="129"/>
                    <a:pt x="1" y="134"/>
                    <a:pt x="2" y="138"/>
                  </a:cubicBezTo>
                  <a:cubicBezTo>
                    <a:pt x="4" y="139"/>
                    <a:pt x="6" y="139"/>
                    <a:pt x="9" y="139"/>
                  </a:cubicBezTo>
                  <a:cubicBezTo>
                    <a:pt x="8" y="137"/>
                    <a:pt x="8" y="135"/>
                    <a:pt x="8" y="132"/>
                  </a:cubicBezTo>
                  <a:cubicBezTo>
                    <a:pt x="5" y="130"/>
                    <a:pt x="3" y="127"/>
                    <a:pt x="0" y="124"/>
                  </a:cubicBezTo>
                  <a:moveTo>
                    <a:pt x="7" y="94"/>
                  </a:moveTo>
                  <a:cubicBezTo>
                    <a:pt x="5" y="97"/>
                    <a:pt x="2" y="100"/>
                    <a:pt x="0" y="102"/>
                  </a:cubicBezTo>
                  <a:cubicBezTo>
                    <a:pt x="0" y="104"/>
                    <a:pt x="0" y="106"/>
                    <a:pt x="0" y="108"/>
                  </a:cubicBezTo>
                  <a:cubicBezTo>
                    <a:pt x="0" y="110"/>
                    <a:pt x="0" y="112"/>
                    <a:pt x="0" y="114"/>
                  </a:cubicBezTo>
                  <a:cubicBezTo>
                    <a:pt x="2" y="116"/>
                    <a:pt x="5" y="119"/>
                    <a:pt x="7" y="122"/>
                  </a:cubicBezTo>
                  <a:cubicBezTo>
                    <a:pt x="7" y="117"/>
                    <a:pt x="7" y="113"/>
                    <a:pt x="7" y="108"/>
                  </a:cubicBezTo>
                  <a:cubicBezTo>
                    <a:pt x="7" y="103"/>
                    <a:pt x="7" y="99"/>
                    <a:pt x="7" y="94"/>
                  </a:cubicBezTo>
                  <a:moveTo>
                    <a:pt x="73" y="94"/>
                  </a:moveTo>
                  <a:cubicBezTo>
                    <a:pt x="73" y="99"/>
                    <a:pt x="73" y="103"/>
                    <a:pt x="73" y="108"/>
                  </a:cubicBezTo>
                  <a:cubicBezTo>
                    <a:pt x="73" y="113"/>
                    <a:pt x="73" y="117"/>
                    <a:pt x="73" y="122"/>
                  </a:cubicBezTo>
                  <a:cubicBezTo>
                    <a:pt x="75" y="119"/>
                    <a:pt x="78" y="116"/>
                    <a:pt x="80" y="114"/>
                  </a:cubicBezTo>
                  <a:cubicBezTo>
                    <a:pt x="80" y="112"/>
                    <a:pt x="80" y="110"/>
                    <a:pt x="80" y="108"/>
                  </a:cubicBezTo>
                  <a:cubicBezTo>
                    <a:pt x="80" y="106"/>
                    <a:pt x="80" y="104"/>
                    <a:pt x="80" y="102"/>
                  </a:cubicBezTo>
                  <a:cubicBezTo>
                    <a:pt x="78" y="100"/>
                    <a:pt x="75" y="97"/>
                    <a:pt x="73" y="94"/>
                  </a:cubicBezTo>
                  <a:moveTo>
                    <a:pt x="71" y="77"/>
                  </a:moveTo>
                  <a:cubicBezTo>
                    <a:pt x="72" y="79"/>
                    <a:pt x="72" y="81"/>
                    <a:pt x="72" y="84"/>
                  </a:cubicBezTo>
                  <a:cubicBezTo>
                    <a:pt x="75" y="86"/>
                    <a:pt x="77" y="89"/>
                    <a:pt x="79" y="92"/>
                  </a:cubicBezTo>
                  <a:cubicBezTo>
                    <a:pt x="79" y="87"/>
                    <a:pt x="79" y="82"/>
                    <a:pt x="78" y="78"/>
                  </a:cubicBezTo>
                  <a:cubicBezTo>
                    <a:pt x="76" y="77"/>
                    <a:pt x="74" y="77"/>
                    <a:pt x="71" y="77"/>
                  </a:cubicBezTo>
                  <a:moveTo>
                    <a:pt x="9" y="77"/>
                  </a:moveTo>
                  <a:cubicBezTo>
                    <a:pt x="6" y="77"/>
                    <a:pt x="4" y="77"/>
                    <a:pt x="2" y="78"/>
                  </a:cubicBezTo>
                  <a:cubicBezTo>
                    <a:pt x="1" y="82"/>
                    <a:pt x="1" y="87"/>
                    <a:pt x="0" y="92"/>
                  </a:cubicBezTo>
                  <a:cubicBezTo>
                    <a:pt x="3" y="89"/>
                    <a:pt x="5" y="86"/>
                    <a:pt x="8" y="84"/>
                  </a:cubicBezTo>
                  <a:cubicBezTo>
                    <a:pt x="8" y="81"/>
                    <a:pt x="8" y="79"/>
                    <a:pt x="9" y="77"/>
                  </a:cubicBezTo>
                  <a:moveTo>
                    <a:pt x="72" y="44"/>
                  </a:moveTo>
                  <a:cubicBezTo>
                    <a:pt x="70" y="45"/>
                    <a:pt x="67" y="46"/>
                    <a:pt x="65" y="48"/>
                  </a:cubicBezTo>
                  <a:cubicBezTo>
                    <a:pt x="67" y="54"/>
                    <a:pt x="69" y="62"/>
                    <a:pt x="70" y="70"/>
                  </a:cubicBezTo>
                  <a:cubicBezTo>
                    <a:pt x="73" y="70"/>
                    <a:pt x="75" y="70"/>
                    <a:pt x="77" y="71"/>
                  </a:cubicBezTo>
                  <a:cubicBezTo>
                    <a:pt x="76" y="61"/>
                    <a:pt x="74" y="52"/>
                    <a:pt x="72" y="44"/>
                  </a:cubicBezTo>
                  <a:moveTo>
                    <a:pt x="8" y="44"/>
                  </a:moveTo>
                  <a:cubicBezTo>
                    <a:pt x="5" y="52"/>
                    <a:pt x="4" y="61"/>
                    <a:pt x="2" y="71"/>
                  </a:cubicBezTo>
                  <a:cubicBezTo>
                    <a:pt x="5" y="70"/>
                    <a:pt x="7" y="70"/>
                    <a:pt x="10" y="70"/>
                  </a:cubicBezTo>
                  <a:cubicBezTo>
                    <a:pt x="11" y="62"/>
                    <a:pt x="13" y="54"/>
                    <a:pt x="15" y="48"/>
                  </a:cubicBezTo>
                  <a:cubicBezTo>
                    <a:pt x="12" y="46"/>
                    <a:pt x="10" y="45"/>
                    <a:pt x="8" y="44"/>
                  </a:cubicBezTo>
                  <a:moveTo>
                    <a:pt x="40" y="0"/>
                  </a:moveTo>
                  <a:cubicBezTo>
                    <a:pt x="28" y="0"/>
                    <a:pt x="17" y="14"/>
                    <a:pt x="10" y="36"/>
                  </a:cubicBezTo>
                  <a:cubicBezTo>
                    <a:pt x="13" y="37"/>
                    <a:pt x="15" y="39"/>
                    <a:pt x="18" y="40"/>
                  </a:cubicBezTo>
                  <a:cubicBezTo>
                    <a:pt x="24" y="26"/>
                    <a:pt x="31" y="17"/>
                    <a:pt x="40" y="17"/>
                  </a:cubicBezTo>
                  <a:cubicBezTo>
                    <a:pt x="48" y="17"/>
                    <a:pt x="56" y="26"/>
                    <a:pt x="62" y="40"/>
                  </a:cubicBezTo>
                  <a:cubicBezTo>
                    <a:pt x="65" y="39"/>
                    <a:pt x="67" y="37"/>
                    <a:pt x="70" y="36"/>
                  </a:cubicBezTo>
                  <a:cubicBezTo>
                    <a:pt x="62" y="14"/>
                    <a:pt x="52" y="0"/>
                    <a:pt x="40" y="0"/>
                  </a:cubicBezTo>
                </a:path>
              </a:pathLst>
            </a:custGeom>
            <a:grpFill/>
            <a:ln>
              <a:noFill/>
            </a:ln>
          </p:spPr>
          <p:txBody>
            <a:bodyPr vert="horz" wrap="square" lIns="91419" tIns="45709" rIns="91419" bIns="45709" numCol="1" anchor="t" anchorCtr="0" compatLnSpc="1"/>
            <a:lstStyle/>
            <a:p>
              <a:pPr defTabSz="608843"/>
              <a:endParaRPr lang="zh-CN" altLang="en-US" sz="2400">
                <a:solidFill>
                  <a:srgbClr val="FF0000"/>
                </a:solidFill>
                <a:latin typeface="Times New Roman"/>
                <a:ea typeface="微软雅黑"/>
              </a:endParaRPr>
            </a:p>
          </p:txBody>
        </p:sp>
        <p:sp>
          <p:nvSpPr>
            <p:cNvPr id="19" name="Freeform 48"/>
            <p:cNvSpPr>
              <a:spLocks noEditPoints="1"/>
            </p:cNvSpPr>
            <p:nvPr/>
          </p:nvSpPr>
          <p:spPr bwMode="auto">
            <a:xfrm>
              <a:off x="1539875" y="3317875"/>
              <a:ext cx="811213" cy="300038"/>
            </a:xfrm>
            <a:custGeom>
              <a:avLst/>
              <a:gdLst>
                <a:gd name="T0" fmla="*/ 108 w 216"/>
                <a:gd name="T1" fmla="*/ 73 h 80"/>
                <a:gd name="T2" fmla="*/ 102 w 216"/>
                <a:gd name="T3" fmla="*/ 80 h 80"/>
                <a:gd name="T4" fmla="*/ 114 w 216"/>
                <a:gd name="T5" fmla="*/ 80 h 80"/>
                <a:gd name="T6" fmla="*/ 48 w 216"/>
                <a:gd name="T7" fmla="*/ 65 h 80"/>
                <a:gd name="T8" fmla="*/ 70 w 216"/>
                <a:gd name="T9" fmla="*/ 77 h 80"/>
                <a:gd name="T10" fmla="*/ 92 w 216"/>
                <a:gd name="T11" fmla="*/ 79 h 80"/>
                <a:gd name="T12" fmla="*/ 77 w 216"/>
                <a:gd name="T13" fmla="*/ 71 h 80"/>
                <a:gd name="T14" fmla="*/ 48 w 216"/>
                <a:gd name="T15" fmla="*/ 65 h 80"/>
                <a:gd name="T16" fmla="*/ 146 w 216"/>
                <a:gd name="T17" fmla="*/ 70 h 80"/>
                <a:gd name="T18" fmla="*/ 132 w 216"/>
                <a:gd name="T19" fmla="*/ 72 h 80"/>
                <a:gd name="T20" fmla="*/ 138 w 216"/>
                <a:gd name="T21" fmla="*/ 78 h 80"/>
                <a:gd name="T22" fmla="*/ 172 w 216"/>
                <a:gd name="T23" fmla="*/ 72 h 80"/>
                <a:gd name="T24" fmla="*/ 180 w 216"/>
                <a:gd name="T25" fmla="*/ 10 h 80"/>
                <a:gd name="T26" fmla="*/ 199 w 216"/>
                <a:gd name="T27" fmla="*/ 40 h 80"/>
                <a:gd name="T28" fmla="*/ 180 w 216"/>
                <a:gd name="T29" fmla="*/ 70 h 80"/>
                <a:gd name="T30" fmla="*/ 180 w 216"/>
                <a:gd name="T31" fmla="*/ 10 h 80"/>
                <a:gd name="T32" fmla="*/ 0 w 216"/>
                <a:gd name="T33" fmla="*/ 40 h 80"/>
                <a:gd name="T34" fmla="*/ 40 w 216"/>
                <a:gd name="T35" fmla="*/ 62 h 80"/>
                <a:gd name="T36" fmla="*/ 40 w 216"/>
                <a:gd name="T37" fmla="*/ 18 h 80"/>
                <a:gd name="T38" fmla="*/ 124 w 216"/>
                <a:gd name="T39" fmla="*/ 1 h 80"/>
                <a:gd name="T40" fmla="*/ 139 w 216"/>
                <a:gd name="T41" fmla="*/ 9 h 80"/>
                <a:gd name="T42" fmla="*/ 168 w 216"/>
                <a:gd name="T43" fmla="*/ 15 h 80"/>
                <a:gd name="T44" fmla="*/ 145 w 216"/>
                <a:gd name="T45" fmla="*/ 3 h 80"/>
                <a:gd name="T46" fmla="*/ 124 w 216"/>
                <a:gd name="T47" fmla="*/ 1 h 80"/>
                <a:gd name="T48" fmla="*/ 78 w 216"/>
                <a:gd name="T49" fmla="*/ 2 h 80"/>
                <a:gd name="T50" fmla="*/ 44 w 216"/>
                <a:gd name="T51" fmla="*/ 8 h 80"/>
                <a:gd name="T52" fmla="*/ 70 w 216"/>
                <a:gd name="T53" fmla="*/ 10 h 80"/>
                <a:gd name="T54" fmla="*/ 84 w 216"/>
                <a:gd name="T55" fmla="*/ 8 h 80"/>
                <a:gd name="T56" fmla="*/ 108 w 216"/>
                <a:gd name="T57" fmla="*/ 0 h 80"/>
                <a:gd name="T58" fmla="*/ 94 w 216"/>
                <a:gd name="T59" fmla="*/ 7 h 80"/>
                <a:gd name="T60" fmla="*/ 122 w 216"/>
                <a:gd name="T61" fmla="*/ 7 h 80"/>
                <a:gd name="T62" fmla="*/ 108 w 216"/>
                <a:gd name="T63" fmla="*/ 0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16" h="80">
                  <a:moveTo>
                    <a:pt x="122" y="73"/>
                  </a:moveTo>
                  <a:cubicBezTo>
                    <a:pt x="117" y="73"/>
                    <a:pt x="113" y="73"/>
                    <a:pt x="108" y="73"/>
                  </a:cubicBezTo>
                  <a:cubicBezTo>
                    <a:pt x="103" y="73"/>
                    <a:pt x="99" y="73"/>
                    <a:pt x="94" y="73"/>
                  </a:cubicBezTo>
                  <a:cubicBezTo>
                    <a:pt x="97" y="75"/>
                    <a:pt x="100" y="78"/>
                    <a:pt x="102" y="80"/>
                  </a:cubicBezTo>
                  <a:cubicBezTo>
                    <a:pt x="104" y="80"/>
                    <a:pt x="106" y="80"/>
                    <a:pt x="108" y="80"/>
                  </a:cubicBezTo>
                  <a:cubicBezTo>
                    <a:pt x="110" y="80"/>
                    <a:pt x="112" y="80"/>
                    <a:pt x="114" y="80"/>
                  </a:cubicBezTo>
                  <a:cubicBezTo>
                    <a:pt x="116" y="78"/>
                    <a:pt x="119" y="75"/>
                    <a:pt x="122" y="73"/>
                  </a:cubicBezTo>
                  <a:moveTo>
                    <a:pt x="48" y="65"/>
                  </a:moveTo>
                  <a:cubicBezTo>
                    <a:pt x="46" y="67"/>
                    <a:pt x="45" y="70"/>
                    <a:pt x="44" y="72"/>
                  </a:cubicBezTo>
                  <a:cubicBezTo>
                    <a:pt x="52" y="74"/>
                    <a:pt x="61" y="76"/>
                    <a:pt x="70" y="77"/>
                  </a:cubicBezTo>
                  <a:cubicBezTo>
                    <a:pt x="73" y="78"/>
                    <a:pt x="75" y="78"/>
                    <a:pt x="78" y="78"/>
                  </a:cubicBezTo>
                  <a:cubicBezTo>
                    <a:pt x="82" y="79"/>
                    <a:pt x="87" y="79"/>
                    <a:pt x="92" y="79"/>
                  </a:cubicBezTo>
                  <a:cubicBezTo>
                    <a:pt x="89" y="77"/>
                    <a:pt x="86" y="75"/>
                    <a:pt x="84" y="72"/>
                  </a:cubicBezTo>
                  <a:cubicBezTo>
                    <a:pt x="81" y="72"/>
                    <a:pt x="79" y="72"/>
                    <a:pt x="77" y="71"/>
                  </a:cubicBezTo>
                  <a:cubicBezTo>
                    <a:pt x="74" y="71"/>
                    <a:pt x="72" y="71"/>
                    <a:pt x="70" y="70"/>
                  </a:cubicBezTo>
                  <a:cubicBezTo>
                    <a:pt x="62" y="69"/>
                    <a:pt x="54" y="67"/>
                    <a:pt x="48" y="65"/>
                  </a:cubicBezTo>
                  <a:moveTo>
                    <a:pt x="168" y="65"/>
                  </a:moveTo>
                  <a:cubicBezTo>
                    <a:pt x="162" y="67"/>
                    <a:pt x="154" y="69"/>
                    <a:pt x="146" y="70"/>
                  </a:cubicBezTo>
                  <a:cubicBezTo>
                    <a:pt x="144" y="71"/>
                    <a:pt x="142" y="71"/>
                    <a:pt x="139" y="71"/>
                  </a:cubicBezTo>
                  <a:cubicBezTo>
                    <a:pt x="137" y="72"/>
                    <a:pt x="135" y="72"/>
                    <a:pt x="132" y="72"/>
                  </a:cubicBezTo>
                  <a:cubicBezTo>
                    <a:pt x="129" y="75"/>
                    <a:pt x="127" y="77"/>
                    <a:pt x="124" y="79"/>
                  </a:cubicBezTo>
                  <a:cubicBezTo>
                    <a:pt x="129" y="79"/>
                    <a:pt x="134" y="79"/>
                    <a:pt x="138" y="78"/>
                  </a:cubicBezTo>
                  <a:cubicBezTo>
                    <a:pt x="141" y="78"/>
                    <a:pt x="143" y="78"/>
                    <a:pt x="145" y="77"/>
                  </a:cubicBezTo>
                  <a:cubicBezTo>
                    <a:pt x="155" y="76"/>
                    <a:pt x="164" y="74"/>
                    <a:pt x="172" y="72"/>
                  </a:cubicBezTo>
                  <a:cubicBezTo>
                    <a:pt x="171" y="70"/>
                    <a:pt x="169" y="67"/>
                    <a:pt x="168" y="65"/>
                  </a:cubicBezTo>
                  <a:moveTo>
                    <a:pt x="180" y="10"/>
                  </a:moveTo>
                  <a:cubicBezTo>
                    <a:pt x="179" y="13"/>
                    <a:pt x="177" y="15"/>
                    <a:pt x="176" y="18"/>
                  </a:cubicBezTo>
                  <a:cubicBezTo>
                    <a:pt x="190" y="24"/>
                    <a:pt x="199" y="31"/>
                    <a:pt x="199" y="40"/>
                  </a:cubicBezTo>
                  <a:cubicBezTo>
                    <a:pt x="199" y="49"/>
                    <a:pt x="190" y="56"/>
                    <a:pt x="176" y="62"/>
                  </a:cubicBezTo>
                  <a:cubicBezTo>
                    <a:pt x="177" y="65"/>
                    <a:pt x="179" y="67"/>
                    <a:pt x="180" y="70"/>
                  </a:cubicBezTo>
                  <a:cubicBezTo>
                    <a:pt x="202" y="63"/>
                    <a:pt x="216" y="52"/>
                    <a:pt x="216" y="40"/>
                  </a:cubicBezTo>
                  <a:cubicBezTo>
                    <a:pt x="216" y="28"/>
                    <a:pt x="202" y="17"/>
                    <a:pt x="180" y="10"/>
                  </a:cubicBezTo>
                  <a:moveTo>
                    <a:pt x="36" y="10"/>
                  </a:moveTo>
                  <a:cubicBezTo>
                    <a:pt x="14" y="17"/>
                    <a:pt x="0" y="28"/>
                    <a:pt x="0" y="40"/>
                  </a:cubicBezTo>
                  <a:cubicBezTo>
                    <a:pt x="0" y="52"/>
                    <a:pt x="14" y="63"/>
                    <a:pt x="36" y="70"/>
                  </a:cubicBezTo>
                  <a:cubicBezTo>
                    <a:pt x="37" y="67"/>
                    <a:pt x="39" y="65"/>
                    <a:pt x="40" y="62"/>
                  </a:cubicBezTo>
                  <a:cubicBezTo>
                    <a:pt x="26" y="56"/>
                    <a:pt x="17" y="49"/>
                    <a:pt x="17" y="40"/>
                  </a:cubicBezTo>
                  <a:cubicBezTo>
                    <a:pt x="17" y="31"/>
                    <a:pt x="26" y="24"/>
                    <a:pt x="40" y="18"/>
                  </a:cubicBezTo>
                  <a:cubicBezTo>
                    <a:pt x="39" y="15"/>
                    <a:pt x="37" y="13"/>
                    <a:pt x="36" y="10"/>
                  </a:cubicBezTo>
                  <a:moveTo>
                    <a:pt x="124" y="1"/>
                  </a:moveTo>
                  <a:cubicBezTo>
                    <a:pt x="127" y="3"/>
                    <a:pt x="129" y="5"/>
                    <a:pt x="132" y="8"/>
                  </a:cubicBezTo>
                  <a:cubicBezTo>
                    <a:pt x="135" y="8"/>
                    <a:pt x="137" y="8"/>
                    <a:pt x="139" y="9"/>
                  </a:cubicBezTo>
                  <a:cubicBezTo>
                    <a:pt x="142" y="9"/>
                    <a:pt x="144" y="9"/>
                    <a:pt x="146" y="10"/>
                  </a:cubicBezTo>
                  <a:cubicBezTo>
                    <a:pt x="154" y="11"/>
                    <a:pt x="162" y="13"/>
                    <a:pt x="168" y="15"/>
                  </a:cubicBezTo>
                  <a:cubicBezTo>
                    <a:pt x="169" y="13"/>
                    <a:pt x="171" y="10"/>
                    <a:pt x="172" y="8"/>
                  </a:cubicBezTo>
                  <a:cubicBezTo>
                    <a:pt x="164" y="6"/>
                    <a:pt x="155" y="4"/>
                    <a:pt x="145" y="3"/>
                  </a:cubicBezTo>
                  <a:cubicBezTo>
                    <a:pt x="143" y="2"/>
                    <a:pt x="141" y="2"/>
                    <a:pt x="138" y="2"/>
                  </a:cubicBezTo>
                  <a:cubicBezTo>
                    <a:pt x="134" y="1"/>
                    <a:pt x="129" y="1"/>
                    <a:pt x="124" y="1"/>
                  </a:cubicBezTo>
                  <a:moveTo>
                    <a:pt x="92" y="1"/>
                  </a:moveTo>
                  <a:cubicBezTo>
                    <a:pt x="87" y="1"/>
                    <a:pt x="82" y="1"/>
                    <a:pt x="78" y="2"/>
                  </a:cubicBezTo>
                  <a:cubicBezTo>
                    <a:pt x="75" y="2"/>
                    <a:pt x="73" y="2"/>
                    <a:pt x="70" y="3"/>
                  </a:cubicBezTo>
                  <a:cubicBezTo>
                    <a:pt x="61" y="4"/>
                    <a:pt x="52" y="6"/>
                    <a:pt x="44" y="8"/>
                  </a:cubicBezTo>
                  <a:cubicBezTo>
                    <a:pt x="45" y="10"/>
                    <a:pt x="46" y="13"/>
                    <a:pt x="48" y="15"/>
                  </a:cubicBezTo>
                  <a:cubicBezTo>
                    <a:pt x="54" y="13"/>
                    <a:pt x="62" y="11"/>
                    <a:pt x="70" y="10"/>
                  </a:cubicBezTo>
                  <a:cubicBezTo>
                    <a:pt x="72" y="9"/>
                    <a:pt x="74" y="9"/>
                    <a:pt x="77" y="9"/>
                  </a:cubicBezTo>
                  <a:cubicBezTo>
                    <a:pt x="79" y="8"/>
                    <a:pt x="81" y="8"/>
                    <a:pt x="84" y="8"/>
                  </a:cubicBezTo>
                  <a:cubicBezTo>
                    <a:pt x="86" y="5"/>
                    <a:pt x="89" y="3"/>
                    <a:pt x="92" y="1"/>
                  </a:cubicBezTo>
                  <a:moveTo>
                    <a:pt x="108" y="0"/>
                  </a:moveTo>
                  <a:cubicBezTo>
                    <a:pt x="106" y="0"/>
                    <a:pt x="104" y="0"/>
                    <a:pt x="102" y="0"/>
                  </a:cubicBezTo>
                  <a:cubicBezTo>
                    <a:pt x="100" y="2"/>
                    <a:pt x="97" y="5"/>
                    <a:pt x="94" y="7"/>
                  </a:cubicBezTo>
                  <a:cubicBezTo>
                    <a:pt x="99" y="7"/>
                    <a:pt x="103" y="7"/>
                    <a:pt x="108" y="7"/>
                  </a:cubicBezTo>
                  <a:cubicBezTo>
                    <a:pt x="113" y="7"/>
                    <a:pt x="117" y="7"/>
                    <a:pt x="122" y="7"/>
                  </a:cubicBezTo>
                  <a:cubicBezTo>
                    <a:pt x="119" y="5"/>
                    <a:pt x="116" y="2"/>
                    <a:pt x="114" y="0"/>
                  </a:cubicBezTo>
                  <a:cubicBezTo>
                    <a:pt x="112" y="0"/>
                    <a:pt x="110" y="0"/>
                    <a:pt x="108" y="0"/>
                  </a:cubicBezTo>
                </a:path>
              </a:pathLst>
            </a:custGeom>
            <a:grpFill/>
            <a:ln>
              <a:noFill/>
            </a:ln>
          </p:spPr>
          <p:txBody>
            <a:bodyPr vert="horz" wrap="square" lIns="91419" tIns="45709" rIns="91419" bIns="45709" numCol="1" anchor="t" anchorCtr="0" compatLnSpc="1"/>
            <a:lstStyle/>
            <a:p>
              <a:pPr defTabSz="608843"/>
              <a:endParaRPr lang="zh-CN" altLang="en-US" sz="2400">
                <a:solidFill>
                  <a:srgbClr val="FF0000"/>
                </a:solidFill>
                <a:latin typeface="Times New Roman"/>
                <a:ea typeface="微软雅黑"/>
              </a:endParaRPr>
            </a:p>
          </p:txBody>
        </p:sp>
        <p:sp>
          <p:nvSpPr>
            <p:cNvPr id="20" name="Freeform 49"/>
            <p:cNvSpPr>
              <a:spLocks noEditPoints="1"/>
            </p:cNvSpPr>
            <p:nvPr/>
          </p:nvSpPr>
          <p:spPr bwMode="auto">
            <a:xfrm>
              <a:off x="1625600" y="3160713"/>
              <a:ext cx="639763" cy="615950"/>
            </a:xfrm>
            <a:custGeom>
              <a:avLst/>
              <a:gdLst>
                <a:gd name="T0" fmla="*/ 17 w 170"/>
                <a:gd name="T1" fmla="*/ 104 h 164"/>
                <a:gd name="T2" fmla="*/ 8 w 170"/>
                <a:gd name="T3" fmla="*/ 159 h 164"/>
                <a:gd name="T4" fmla="*/ 55 w 170"/>
                <a:gd name="T5" fmla="*/ 154 h 164"/>
                <a:gd name="T6" fmla="*/ 85 w 170"/>
                <a:gd name="T7" fmla="*/ 135 h 164"/>
                <a:gd name="T8" fmla="*/ 60 w 170"/>
                <a:gd name="T9" fmla="*/ 142 h 164"/>
                <a:gd name="T10" fmla="*/ 33 w 170"/>
                <a:gd name="T11" fmla="*/ 150 h 164"/>
                <a:gd name="T12" fmla="*/ 21 w 170"/>
                <a:gd name="T13" fmla="*/ 114 h 164"/>
                <a:gd name="T14" fmla="*/ 36 w 170"/>
                <a:gd name="T15" fmla="*/ 88 h 164"/>
                <a:gd name="T16" fmla="*/ 129 w 170"/>
                <a:gd name="T17" fmla="*/ 82 h 164"/>
                <a:gd name="T18" fmla="*/ 118 w 170"/>
                <a:gd name="T19" fmla="*/ 96 h 164"/>
                <a:gd name="T20" fmla="*/ 99 w 170"/>
                <a:gd name="T21" fmla="*/ 115 h 164"/>
                <a:gd name="T22" fmla="*/ 85 w 170"/>
                <a:gd name="T23" fmla="*/ 126 h 164"/>
                <a:gd name="T24" fmla="*/ 101 w 170"/>
                <a:gd name="T25" fmla="*/ 121 h 164"/>
                <a:gd name="T26" fmla="*/ 113 w 170"/>
                <a:gd name="T27" fmla="*/ 110 h 164"/>
                <a:gd name="T28" fmla="*/ 124 w 170"/>
                <a:gd name="T29" fmla="*/ 98 h 164"/>
                <a:gd name="T30" fmla="*/ 129 w 170"/>
                <a:gd name="T31" fmla="*/ 82 h 164"/>
                <a:gd name="T32" fmla="*/ 69 w 170"/>
                <a:gd name="T33" fmla="*/ 43 h 164"/>
                <a:gd name="T34" fmla="*/ 57 w 170"/>
                <a:gd name="T35" fmla="*/ 54 h 164"/>
                <a:gd name="T36" fmla="*/ 45 w 170"/>
                <a:gd name="T37" fmla="*/ 66 h 164"/>
                <a:gd name="T38" fmla="*/ 41 w 170"/>
                <a:gd name="T39" fmla="*/ 82 h 164"/>
                <a:gd name="T40" fmla="*/ 52 w 170"/>
                <a:gd name="T41" fmla="*/ 68 h 164"/>
                <a:gd name="T42" fmla="*/ 71 w 170"/>
                <a:gd name="T43" fmla="*/ 49 h 164"/>
                <a:gd name="T44" fmla="*/ 85 w 170"/>
                <a:gd name="T45" fmla="*/ 38 h 164"/>
                <a:gd name="T46" fmla="*/ 147 w 170"/>
                <a:gd name="T47" fmla="*/ 0 h 164"/>
                <a:gd name="T48" fmla="*/ 107 w 170"/>
                <a:gd name="T49" fmla="*/ 14 h 164"/>
                <a:gd name="T50" fmla="*/ 91 w 170"/>
                <a:gd name="T51" fmla="*/ 33 h 164"/>
                <a:gd name="T52" fmla="*/ 117 w 170"/>
                <a:gd name="T53" fmla="*/ 18 h 164"/>
                <a:gd name="T54" fmla="*/ 149 w 170"/>
                <a:gd name="T55" fmla="*/ 18 h 164"/>
                <a:gd name="T56" fmla="*/ 145 w 170"/>
                <a:gd name="T57" fmla="*/ 57 h 164"/>
                <a:gd name="T58" fmla="*/ 138 w 170"/>
                <a:gd name="T59" fmla="*/ 82 h 164"/>
                <a:gd name="T60" fmla="*/ 157 w 170"/>
                <a:gd name="T61" fmla="*/ 52 h 164"/>
                <a:gd name="T62" fmla="*/ 147 w 170"/>
                <a:gd name="T63" fmla="*/ 0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70" h="164">
                  <a:moveTo>
                    <a:pt x="32" y="82"/>
                  </a:moveTo>
                  <a:cubicBezTo>
                    <a:pt x="26" y="90"/>
                    <a:pt x="21" y="97"/>
                    <a:pt x="17" y="104"/>
                  </a:cubicBezTo>
                  <a:cubicBezTo>
                    <a:pt x="16" y="107"/>
                    <a:pt x="14" y="109"/>
                    <a:pt x="13" y="112"/>
                  </a:cubicBezTo>
                  <a:cubicBezTo>
                    <a:pt x="2" y="133"/>
                    <a:pt x="0" y="150"/>
                    <a:pt x="8" y="159"/>
                  </a:cubicBezTo>
                  <a:cubicBezTo>
                    <a:pt x="12" y="162"/>
                    <a:pt x="17" y="164"/>
                    <a:pt x="23" y="164"/>
                  </a:cubicBezTo>
                  <a:cubicBezTo>
                    <a:pt x="32" y="164"/>
                    <a:pt x="43" y="160"/>
                    <a:pt x="55" y="154"/>
                  </a:cubicBezTo>
                  <a:cubicBezTo>
                    <a:pt x="58" y="153"/>
                    <a:pt x="60" y="151"/>
                    <a:pt x="63" y="150"/>
                  </a:cubicBezTo>
                  <a:cubicBezTo>
                    <a:pt x="70" y="146"/>
                    <a:pt x="77" y="141"/>
                    <a:pt x="85" y="135"/>
                  </a:cubicBezTo>
                  <a:cubicBezTo>
                    <a:pt x="83" y="134"/>
                    <a:pt x="81" y="132"/>
                    <a:pt x="79" y="131"/>
                  </a:cubicBezTo>
                  <a:cubicBezTo>
                    <a:pt x="73" y="135"/>
                    <a:pt x="66" y="139"/>
                    <a:pt x="60" y="142"/>
                  </a:cubicBezTo>
                  <a:cubicBezTo>
                    <a:pt x="57" y="144"/>
                    <a:pt x="55" y="145"/>
                    <a:pt x="53" y="146"/>
                  </a:cubicBezTo>
                  <a:cubicBezTo>
                    <a:pt x="45" y="149"/>
                    <a:pt x="38" y="150"/>
                    <a:pt x="33" y="150"/>
                  </a:cubicBezTo>
                  <a:cubicBezTo>
                    <a:pt x="28" y="150"/>
                    <a:pt x="24" y="149"/>
                    <a:pt x="21" y="146"/>
                  </a:cubicBezTo>
                  <a:cubicBezTo>
                    <a:pt x="15" y="140"/>
                    <a:pt x="15" y="129"/>
                    <a:pt x="21" y="114"/>
                  </a:cubicBezTo>
                  <a:cubicBezTo>
                    <a:pt x="22" y="112"/>
                    <a:pt x="23" y="109"/>
                    <a:pt x="25" y="107"/>
                  </a:cubicBezTo>
                  <a:cubicBezTo>
                    <a:pt x="28" y="101"/>
                    <a:pt x="32" y="94"/>
                    <a:pt x="36" y="88"/>
                  </a:cubicBezTo>
                  <a:cubicBezTo>
                    <a:pt x="35" y="86"/>
                    <a:pt x="33" y="84"/>
                    <a:pt x="32" y="82"/>
                  </a:cubicBezTo>
                  <a:moveTo>
                    <a:pt x="129" y="82"/>
                  </a:moveTo>
                  <a:cubicBezTo>
                    <a:pt x="128" y="84"/>
                    <a:pt x="126" y="86"/>
                    <a:pt x="125" y="88"/>
                  </a:cubicBezTo>
                  <a:cubicBezTo>
                    <a:pt x="123" y="90"/>
                    <a:pt x="120" y="93"/>
                    <a:pt x="118" y="96"/>
                  </a:cubicBezTo>
                  <a:cubicBezTo>
                    <a:pt x="115" y="99"/>
                    <a:pt x="112" y="102"/>
                    <a:pt x="109" y="106"/>
                  </a:cubicBezTo>
                  <a:cubicBezTo>
                    <a:pt x="105" y="109"/>
                    <a:pt x="102" y="112"/>
                    <a:pt x="99" y="115"/>
                  </a:cubicBezTo>
                  <a:cubicBezTo>
                    <a:pt x="96" y="117"/>
                    <a:pt x="93" y="120"/>
                    <a:pt x="91" y="122"/>
                  </a:cubicBezTo>
                  <a:cubicBezTo>
                    <a:pt x="89" y="123"/>
                    <a:pt x="87" y="125"/>
                    <a:pt x="85" y="126"/>
                  </a:cubicBezTo>
                  <a:cubicBezTo>
                    <a:pt x="87" y="128"/>
                    <a:pt x="89" y="129"/>
                    <a:pt x="91" y="131"/>
                  </a:cubicBezTo>
                  <a:cubicBezTo>
                    <a:pt x="94" y="128"/>
                    <a:pt x="98" y="125"/>
                    <a:pt x="101" y="121"/>
                  </a:cubicBezTo>
                  <a:cubicBezTo>
                    <a:pt x="104" y="119"/>
                    <a:pt x="106" y="117"/>
                    <a:pt x="109" y="114"/>
                  </a:cubicBezTo>
                  <a:cubicBezTo>
                    <a:pt x="110" y="113"/>
                    <a:pt x="112" y="112"/>
                    <a:pt x="113" y="110"/>
                  </a:cubicBezTo>
                  <a:cubicBezTo>
                    <a:pt x="115" y="109"/>
                    <a:pt x="116" y="108"/>
                    <a:pt x="117" y="106"/>
                  </a:cubicBezTo>
                  <a:cubicBezTo>
                    <a:pt x="120" y="104"/>
                    <a:pt x="122" y="101"/>
                    <a:pt x="124" y="98"/>
                  </a:cubicBezTo>
                  <a:cubicBezTo>
                    <a:pt x="128" y="95"/>
                    <a:pt x="131" y="91"/>
                    <a:pt x="133" y="88"/>
                  </a:cubicBezTo>
                  <a:cubicBezTo>
                    <a:pt x="132" y="86"/>
                    <a:pt x="131" y="84"/>
                    <a:pt x="129" y="82"/>
                  </a:cubicBezTo>
                  <a:moveTo>
                    <a:pt x="79" y="33"/>
                  </a:moveTo>
                  <a:cubicBezTo>
                    <a:pt x="76" y="36"/>
                    <a:pt x="72" y="39"/>
                    <a:pt x="69" y="43"/>
                  </a:cubicBezTo>
                  <a:cubicBezTo>
                    <a:pt x="66" y="45"/>
                    <a:pt x="63" y="47"/>
                    <a:pt x="61" y="50"/>
                  </a:cubicBezTo>
                  <a:cubicBezTo>
                    <a:pt x="59" y="51"/>
                    <a:pt x="58" y="52"/>
                    <a:pt x="57" y="54"/>
                  </a:cubicBezTo>
                  <a:cubicBezTo>
                    <a:pt x="55" y="55"/>
                    <a:pt x="54" y="57"/>
                    <a:pt x="53" y="58"/>
                  </a:cubicBezTo>
                  <a:cubicBezTo>
                    <a:pt x="50" y="60"/>
                    <a:pt x="48" y="63"/>
                    <a:pt x="45" y="66"/>
                  </a:cubicBezTo>
                  <a:cubicBezTo>
                    <a:pt x="42" y="69"/>
                    <a:pt x="39" y="73"/>
                    <a:pt x="36" y="76"/>
                  </a:cubicBezTo>
                  <a:cubicBezTo>
                    <a:pt x="38" y="78"/>
                    <a:pt x="39" y="80"/>
                    <a:pt x="41" y="82"/>
                  </a:cubicBezTo>
                  <a:cubicBezTo>
                    <a:pt x="42" y="80"/>
                    <a:pt x="44" y="78"/>
                    <a:pt x="45" y="76"/>
                  </a:cubicBezTo>
                  <a:cubicBezTo>
                    <a:pt x="47" y="74"/>
                    <a:pt x="50" y="71"/>
                    <a:pt x="52" y="68"/>
                  </a:cubicBezTo>
                  <a:cubicBezTo>
                    <a:pt x="55" y="65"/>
                    <a:pt x="58" y="62"/>
                    <a:pt x="61" y="58"/>
                  </a:cubicBezTo>
                  <a:cubicBezTo>
                    <a:pt x="65" y="55"/>
                    <a:pt x="68" y="52"/>
                    <a:pt x="71" y="49"/>
                  </a:cubicBezTo>
                  <a:cubicBezTo>
                    <a:pt x="74" y="47"/>
                    <a:pt x="77" y="44"/>
                    <a:pt x="79" y="42"/>
                  </a:cubicBezTo>
                  <a:cubicBezTo>
                    <a:pt x="81" y="41"/>
                    <a:pt x="83" y="39"/>
                    <a:pt x="85" y="38"/>
                  </a:cubicBezTo>
                  <a:cubicBezTo>
                    <a:pt x="83" y="36"/>
                    <a:pt x="81" y="35"/>
                    <a:pt x="79" y="33"/>
                  </a:cubicBezTo>
                  <a:moveTo>
                    <a:pt x="147" y="0"/>
                  </a:moveTo>
                  <a:cubicBezTo>
                    <a:pt x="138" y="0"/>
                    <a:pt x="127" y="4"/>
                    <a:pt x="115" y="10"/>
                  </a:cubicBezTo>
                  <a:cubicBezTo>
                    <a:pt x="112" y="11"/>
                    <a:pt x="110" y="13"/>
                    <a:pt x="107" y="14"/>
                  </a:cubicBezTo>
                  <a:cubicBezTo>
                    <a:pt x="100" y="18"/>
                    <a:pt x="92" y="23"/>
                    <a:pt x="85" y="29"/>
                  </a:cubicBezTo>
                  <a:cubicBezTo>
                    <a:pt x="87" y="30"/>
                    <a:pt x="89" y="32"/>
                    <a:pt x="91" y="33"/>
                  </a:cubicBezTo>
                  <a:cubicBezTo>
                    <a:pt x="97" y="29"/>
                    <a:pt x="104" y="25"/>
                    <a:pt x="110" y="22"/>
                  </a:cubicBezTo>
                  <a:cubicBezTo>
                    <a:pt x="112" y="20"/>
                    <a:pt x="115" y="19"/>
                    <a:pt x="117" y="18"/>
                  </a:cubicBezTo>
                  <a:cubicBezTo>
                    <a:pt x="125" y="15"/>
                    <a:pt x="131" y="14"/>
                    <a:pt x="137" y="14"/>
                  </a:cubicBezTo>
                  <a:cubicBezTo>
                    <a:pt x="142" y="14"/>
                    <a:pt x="146" y="15"/>
                    <a:pt x="149" y="18"/>
                  </a:cubicBezTo>
                  <a:cubicBezTo>
                    <a:pt x="155" y="24"/>
                    <a:pt x="154" y="35"/>
                    <a:pt x="149" y="50"/>
                  </a:cubicBezTo>
                  <a:cubicBezTo>
                    <a:pt x="148" y="52"/>
                    <a:pt x="146" y="55"/>
                    <a:pt x="145" y="57"/>
                  </a:cubicBezTo>
                  <a:cubicBezTo>
                    <a:pt x="142" y="63"/>
                    <a:pt x="138" y="70"/>
                    <a:pt x="133" y="76"/>
                  </a:cubicBezTo>
                  <a:cubicBezTo>
                    <a:pt x="135" y="78"/>
                    <a:pt x="136" y="80"/>
                    <a:pt x="138" y="82"/>
                  </a:cubicBezTo>
                  <a:cubicBezTo>
                    <a:pt x="144" y="74"/>
                    <a:pt x="149" y="67"/>
                    <a:pt x="153" y="60"/>
                  </a:cubicBezTo>
                  <a:cubicBezTo>
                    <a:pt x="154" y="57"/>
                    <a:pt x="156" y="55"/>
                    <a:pt x="157" y="52"/>
                  </a:cubicBezTo>
                  <a:cubicBezTo>
                    <a:pt x="168" y="31"/>
                    <a:pt x="170" y="14"/>
                    <a:pt x="162" y="5"/>
                  </a:cubicBezTo>
                  <a:cubicBezTo>
                    <a:pt x="158" y="2"/>
                    <a:pt x="153" y="0"/>
                    <a:pt x="147" y="0"/>
                  </a:cubicBezTo>
                </a:path>
              </a:pathLst>
            </a:custGeom>
            <a:grpFill/>
            <a:ln>
              <a:noFill/>
            </a:ln>
          </p:spPr>
          <p:txBody>
            <a:bodyPr vert="horz" wrap="square" lIns="91419" tIns="45709" rIns="91419" bIns="45709" numCol="1" anchor="t" anchorCtr="0" compatLnSpc="1"/>
            <a:lstStyle/>
            <a:p>
              <a:pPr defTabSz="608843"/>
              <a:endParaRPr lang="zh-CN" altLang="en-US" sz="2400">
                <a:solidFill>
                  <a:srgbClr val="FF0000"/>
                </a:solidFill>
                <a:latin typeface="Times New Roman"/>
                <a:ea typeface="微软雅黑"/>
              </a:endParaRPr>
            </a:p>
          </p:txBody>
        </p:sp>
        <p:sp>
          <p:nvSpPr>
            <p:cNvPr id="21" name="Freeform 50"/>
            <p:cNvSpPr>
              <a:spLocks noEditPoints="1"/>
            </p:cNvSpPr>
            <p:nvPr/>
          </p:nvSpPr>
          <p:spPr bwMode="auto">
            <a:xfrm>
              <a:off x="1625600" y="3160713"/>
              <a:ext cx="639763" cy="615950"/>
            </a:xfrm>
            <a:custGeom>
              <a:avLst/>
              <a:gdLst>
                <a:gd name="T0" fmla="*/ 21 w 170"/>
                <a:gd name="T1" fmla="*/ 50 h 164"/>
                <a:gd name="T2" fmla="*/ 21 w 170"/>
                <a:gd name="T3" fmla="*/ 18 h 164"/>
                <a:gd name="T4" fmla="*/ 33 w 170"/>
                <a:gd name="T5" fmla="*/ 14 h 164"/>
                <a:gd name="T6" fmla="*/ 53 w 170"/>
                <a:gd name="T7" fmla="*/ 18 h 164"/>
                <a:gd name="T8" fmla="*/ 60 w 170"/>
                <a:gd name="T9" fmla="*/ 22 h 164"/>
                <a:gd name="T10" fmla="*/ 79 w 170"/>
                <a:gd name="T11" fmla="*/ 33 h 164"/>
                <a:gd name="T12" fmla="*/ 85 w 170"/>
                <a:gd name="T13" fmla="*/ 38 h 164"/>
                <a:gd name="T14" fmla="*/ 91 w 170"/>
                <a:gd name="T15" fmla="*/ 42 h 164"/>
                <a:gd name="T16" fmla="*/ 99 w 170"/>
                <a:gd name="T17" fmla="*/ 49 h 164"/>
                <a:gd name="T18" fmla="*/ 109 w 170"/>
                <a:gd name="T19" fmla="*/ 58 h 164"/>
                <a:gd name="T20" fmla="*/ 118 w 170"/>
                <a:gd name="T21" fmla="*/ 68 h 164"/>
                <a:gd name="T22" fmla="*/ 125 w 170"/>
                <a:gd name="T23" fmla="*/ 76 h 164"/>
                <a:gd name="T24" fmla="*/ 129 w 170"/>
                <a:gd name="T25" fmla="*/ 82 h 164"/>
                <a:gd name="T26" fmla="*/ 133 w 170"/>
                <a:gd name="T27" fmla="*/ 88 h 164"/>
                <a:gd name="T28" fmla="*/ 145 w 170"/>
                <a:gd name="T29" fmla="*/ 107 h 164"/>
                <a:gd name="T30" fmla="*/ 149 w 170"/>
                <a:gd name="T31" fmla="*/ 114 h 164"/>
                <a:gd name="T32" fmla="*/ 149 w 170"/>
                <a:gd name="T33" fmla="*/ 146 h 164"/>
                <a:gd name="T34" fmla="*/ 137 w 170"/>
                <a:gd name="T35" fmla="*/ 150 h 164"/>
                <a:gd name="T36" fmla="*/ 117 w 170"/>
                <a:gd name="T37" fmla="*/ 146 h 164"/>
                <a:gd name="T38" fmla="*/ 110 w 170"/>
                <a:gd name="T39" fmla="*/ 142 h 164"/>
                <a:gd name="T40" fmla="*/ 91 w 170"/>
                <a:gd name="T41" fmla="*/ 131 h 164"/>
                <a:gd name="T42" fmla="*/ 85 w 170"/>
                <a:gd name="T43" fmla="*/ 126 h 164"/>
                <a:gd name="T44" fmla="*/ 79 w 170"/>
                <a:gd name="T45" fmla="*/ 122 h 164"/>
                <a:gd name="T46" fmla="*/ 71 w 170"/>
                <a:gd name="T47" fmla="*/ 115 h 164"/>
                <a:gd name="T48" fmla="*/ 61 w 170"/>
                <a:gd name="T49" fmla="*/ 106 h 164"/>
                <a:gd name="T50" fmla="*/ 52 w 170"/>
                <a:gd name="T51" fmla="*/ 96 h 164"/>
                <a:gd name="T52" fmla="*/ 45 w 170"/>
                <a:gd name="T53" fmla="*/ 88 h 164"/>
                <a:gd name="T54" fmla="*/ 41 w 170"/>
                <a:gd name="T55" fmla="*/ 82 h 164"/>
                <a:gd name="T56" fmla="*/ 36 w 170"/>
                <a:gd name="T57" fmla="*/ 76 h 164"/>
                <a:gd name="T58" fmla="*/ 25 w 170"/>
                <a:gd name="T59" fmla="*/ 57 h 164"/>
                <a:gd name="T60" fmla="*/ 21 w 170"/>
                <a:gd name="T61" fmla="*/ 50 h 164"/>
                <a:gd name="T62" fmla="*/ 23 w 170"/>
                <a:gd name="T63" fmla="*/ 0 h 164"/>
                <a:gd name="T64" fmla="*/ 8 w 170"/>
                <a:gd name="T65" fmla="*/ 5 h 164"/>
                <a:gd name="T66" fmla="*/ 13 w 170"/>
                <a:gd name="T67" fmla="*/ 52 h 164"/>
                <a:gd name="T68" fmla="*/ 17 w 170"/>
                <a:gd name="T69" fmla="*/ 60 h 164"/>
                <a:gd name="T70" fmla="*/ 32 w 170"/>
                <a:gd name="T71" fmla="*/ 82 h 164"/>
                <a:gd name="T72" fmla="*/ 36 w 170"/>
                <a:gd name="T73" fmla="*/ 88 h 164"/>
                <a:gd name="T74" fmla="*/ 45 w 170"/>
                <a:gd name="T75" fmla="*/ 98 h 164"/>
                <a:gd name="T76" fmla="*/ 53 w 170"/>
                <a:gd name="T77" fmla="*/ 106 h 164"/>
                <a:gd name="T78" fmla="*/ 57 w 170"/>
                <a:gd name="T79" fmla="*/ 110 h 164"/>
                <a:gd name="T80" fmla="*/ 61 w 170"/>
                <a:gd name="T81" fmla="*/ 114 h 164"/>
                <a:gd name="T82" fmla="*/ 69 w 170"/>
                <a:gd name="T83" fmla="*/ 121 h 164"/>
                <a:gd name="T84" fmla="*/ 79 w 170"/>
                <a:gd name="T85" fmla="*/ 131 h 164"/>
                <a:gd name="T86" fmla="*/ 85 w 170"/>
                <a:gd name="T87" fmla="*/ 135 h 164"/>
                <a:gd name="T88" fmla="*/ 107 w 170"/>
                <a:gd name="T89" fmla="*/ 150 h 164"/>
                <a:gd name="T90" fmla="*/ 115 w 170"/>
                <a:gd name="T91" fmla="*/ 154 h 164"/>
                <a:gd name="T92" fmla="*/ 147 w 170"/>
                <a:gd name="T93" fmla="*/ 164 h 164"/>
                <a:gd name="T94" fmla="*/ 162 w 170"/>
                <a:gd name="T95" fmla="*/ 159 h 164"/>
                <a:gd name="T96" fmla="*/ 157 w 170"/>
                <a:gd name="T97" fmla="*/ 112 h 164"/>
                <a:gd name="T98" fmla="*/ 153 w 170"/>
                <a:gd name="T99" fmla="*/ 104 h 164"/>
                <a:gd name="T100" fmla="*/ 138 w 170"/>
                <a:gd name="T101" fmla="*/ 82 h 164"/>
                <a:gd name="T102" fmla="*/ 133 w 170"/>
                <a:gd name="T103" fmla="*/ 76 h 164"/>
                <a:gd name="T104" fmla="*/ 124 w 170"/>
                <a:gd name="T105" fmla="*/ 66 h 164"/>
                <a:gd name="T106" fmla="*/ 117 w 170"/>
                <a:gd name="T107" fmla="*/ 58 h 164"/>
                <a:gd name="T108" fmla="*/ 113 w 170"/>
                <a:gd name="T109" fmla="*/ 54 h 164"/>
                <a:gd name="T110" fmla="*/ 109 w 170"/>
                <a:gd name="T111" fmla="*/ 50 h 164"/>
                <a:gd name="T112" fmla="*/ 101 w 170"/>
                <a:gd name="T113" fmla="*/ 43 h 164"/>
                <a:gd name="T114" fmla="*/ 91 w 170"/>
                <a:gd name="T115" fmla="*/ 33 h 164"/>
                <a:gd name="T116" fmla="*/ 85 w 170"/>
                <a:gd name="T117" fmla="*/ 29 h 164"/>
                <a:gd name="T118" fmla="*/ 63 w 170"/>
                <a:gd name="T119" fmla="*/ 14 h 164"/>
                <a:gd name="T120" fmla="*/ 55 w 170"/>
                <a:gd name="T121" fmla="*/ 10 h 164"/>
                <a:gd name="T122" fmla="*/ 23 w 170"/>
                <a:gd name="T123" fmla="*/ 0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70" h="164">
                  <a:moveTo>
                    <a:pt x="21" y="50"/>
                  </a:moveTo>
                  <a:cubicBezTo>
                    <a:pt x="15" y="35"/>
                    <a:pt x="15" y="24"/>
                    <a:pt x="21" y="18"/>
                  </a:cubicBezTo>
                  <a:cubicBezTo>
                    <a:pt x="24" y="15"/>
                    <a:pt x="28" y="14"/>
                    <a:pt x="33" y="14"/>
                  </a:cubicBezTo>
                  <a:cubicBezTo>
                    <a:pt x="38" y="14"/>
                    <a:pt x="45" y="15"/>
                    <a:pt x="53" y="18"/>
                  </a:cubicBezTo>
                  <a:cubicBezTo>
                    <a:pt x="55" y="19"/>
                    <a:pt x="57" y="20"/>
                    <a:pt x="60" y="22"/>
                  </a:cubicBezTo>
                  <a:cubicBezTo>
                    <a:pt x="66" y="25"/>
                    <a:pt x="73" y="29"/>
                    <a:pt x="79" y="33"/>
                  </a:cubicBezTo>
                  <a:cubicBezTo>
                    <a:pt x="81" y="35"/>
                    <a:pt x="83" y="36"/>
                    <a:pt x="85" y="38"/>
                  </a:cubicBezTo>
                  <a:cubicBezTo>
                    <a:pt x="87" y="39"/>
                    <a:pt x="89" y="41"/>
                    <a:pt x="91" y="42"/>
                  </a:cubicBezTo>
                  <a:cubicBezTo>
                    <a:pt x="93" y="44"/>
                    <a:pt x="96" y="47"/>
                    <a:pt x="99" y="49"/>
                  </a:cubicBezTo>
                  <a:cubicBezTo>
                    <a:pt x="102" y="52"/>
                    <a:pt x="105" y="55"/>
                    <a:pt x="109" y="58"/>
                  </a:cubicBezTo>
                  <a:cubicBezTo>
                    <a:pt x="112" y="62"/>
                    <a:pt x="115" y="65"/>
                    <a:pt x="118" y="68"/>
                  </a:cubicBezTo>
                  <a:cubicBezTo>
                    <a:pt x="120" y="71"/>
                    <a:pt x="123" y="74"/>
                    <a:pt x="125" y="76"/>
                  </a:cubicBezTo>
                  <a:cubicBezTo>
                    <a:pt x="126" y="78"/>
                    <a:pt x="128" y="80"/>
                    <a:pt x="129" y="82"/>
                  </a:cubicBezTo>
                  <a:cubicBezTo>
                    <a:pt x="131" y="84"/>
                    <a:pt x="132" y="86"/>
                    <a:pt x="133" y="88"/>
                  </a:cubicBezTo>
                  <a:cubicBezTo>
                    <a:pt x="138" y="94"/>
                    <a:pt x="142" y="101"/>
                    <a:pt x="145" y="107"/>
                  </a:cubicBezTo>
                  <a:cubicBezTo>
                    <a:pt x="146" y="109"/>
                    <a:pt x="148" y="112"/>
                    <a:pt x="149" y="114"/>
                  </a:cubicBezTo>
                  <a:cubicBezTo>
                    <a:pt x="154" y="129"/>
                    <a:pt x="155" y="140"/>
                    <a:pt x="149" y="146"/>
                  </a:cubicBezTo>
                  <a:cubicBezTo>
                    <a:pt x="146" y="149"/>
                    <a:pt x="142" y="150"/>
                    <a:pt x="137" y="150"/>
                  </a:cubicBezTo>
                  <a:cubicBezTo>
                    <a:pt x="131" y="150"/>
                    <a:pt x="125" y="149"/>
                    <a:pt x="117" y="146"/>
                  </a:cubicBezTo>
                  <a:cubicBezTo>
                    <a:pt x="115" y="145"/>
                    <a:pt x="112" y="144"/>
                    <a:pt x="110" y="142"/>
                  </a:cubicBezTo>
                  <a:cubicBezTo>
                    <a:pt x="104" y="139"/>
                    <a:pt x="97" y="135"/>
                    <a:pt x="91" y="131"/>
                  </a:cubicBezTo>
                  <a:cubicBezTo>
                    <a:pt x="89" y="129"/>
                    <a:pt x="87" y="128"/>
                    <a:pt x="85" y="126"/>
                  </a:cubicBezTo>
                  <a:cubicBezTo>
                    <a:pt x="83" y="125"/>
                    <a:pt x="81" y="123"/>
                    <a:pt x="79" y="122"/>
                  </a:cubicBezTo>
                  <a:cubicBezTo>
                    <a:pt x="77" y="120"/>
                    <a:pt x="74" y="117"/>
                    <a:pt x="71" y="115"/>
                  </a:cubicBezTo>
                  <a:cubicBezTo>
                    <a:pt x="68" y="112"/>
                    <a:pt x="65" y="109"/>
                    <a:pt x="61" y="106"/>
                  </a:cubicBezTo>
                  <a:cubicBezTo>
                    <a:pt x="58" y="102"/>
                    <a:pt x="55" y="99"/>
                    <a:pt x="52" y="96"/>
                  </a:cubicBezTo>
                  <a:cubicBezTo>
                    <a:pt x="50" y="93"/>
                    <a:pt x="47" y="90"/>
                    <a:pt x="45" y="88"/>
                  </a:cubicBezTo>
                  <a:cubicBezTo>
                    <a:pt x="44" y="86"/>
                    <a:pt x="42" y="84"/>
                    <a:pt x="41" y="82"/>
                  </a:cubicBezTo>
                  <a:cubicBezTo>
                    <a:pt x="39" y="80"/>
                    <a:pt x="38" y="78"/>
                    <a:pt x="36" y="76"/>
                  </a:cubicBezTo>
                  <a:cubicBezTo>
                    <a:pt x="32" y="70"/>
                    <a:pt x="28" y="63"/>
                    <a:pt x="25" y="57"/>
                  </a:cubicBezTo>
                  <a:cubicBezTo>
                    <a:pt x="23" y="55"/>
                    <a:pt x="22" y="52"/>
                    <a:pt x="21" y="50"/>
                  </a:cubicBezTo>
                  <a:moveTo>
                    <a:pt x="23" y="0"/>
                  </a:moveTo>
                  <a:cubicBezTo>
                    <a:pt x="17" y="0"/>
                    <a:pt x="12" y="2"/>
                    <a:pt x="8" y="5"/>
                  </a:cubicBezTo>
                  <a:cubicBezTo>
                    <a:pt x="0" y="14"/>
                    <a:pt x="2" y="31"/>
                    <a:pt x="13" y="52"/>
                  </a:cubicBezTo>
                  <a:cubicBezTo>
                    <a:pt x="14" y="55"/>
                    <a:pt x="16" y="57"/>
                    <a:pt x="17" y="60"/>
                  </a:cubicBezTo>
                  <a:cubicBezTo>
                    <a:pt x="21" y="67"/>
                    <a:pt x="26" y="74"/>
                    <a:pt x="32" y="82"/>
                  </a:cubicBezTo>
                  <a:cubicBezTo>
                    <a:pt x="33" y="84"/>
                    <a:pt x="35" y="86"/>
                    <a:pt x="36" y="88"/>
                  </a:cubicBezTo>
                  <a:cubicBezTo>
                    <a:pt x="39" y="91"/>
                    <a:pt x="42" y="95"/>
                    <a:pt x="45" y="98"/>
                  </a:cubicBezTo>
                  <a:cubicBezTo>
                    <a:pt x="48" y="101"/>
                    <a:pt x="50" y="104"/>
                    <a:pt x="53" y="106"/>
                  </a:cubicBezTo>
                  <a:cubicBezTo>
                    <a:pt x="54" y="108"/>
                    <a:pt x="55" y="109"/>
                    <a:pt x="57" y="110"/>
                  </a:cubicBezTo>
                  <a:cubicBezTo>
                    <a:pt x="58" y="112"/>
                    <a:pt x="59" y="113"/>
                    <a:pt x="61" y="114"/>
                  </a:cubicBezTo>
                  <a:cubicBezTo>
                    <a:pt x="63" y="117"/>
                    <a:pt x="66" y="119"/>
                    <a:pt x="69" y="121"/>
                  </a:cubicBezTo>
                  <a:cubicBezTo>
                    <a:pt x="72" y="125"/>
                    <a:pt x="76" y="128"/>
                    <a:pt x="79" y="131"/>
                  </a:cubicBezTo>
                  <a:cubicBezTo>
                    <a:pt x="81" y="132"/>
                    <a:pt x="83" y="134"/>
                    <a:pt x="85" y="135"/>
                  </a:cubicBezTo>
                  <a:cubicBezTo>
                    <a:pt x="92" y="141"/>
                    <a:pt x="100" y="146"/>
                    <a:pt x="107" y="150"/>
                  </a:cubicBezTo>
                  <a:cubicBezTo>
                    <a:pt x="110" y="151"/>
                    <a:pt x="112" y="153"/>
                    <a:pt x="115" y="154"/>
                  </a:cubicBezTo>
                  <a:cubicBezTo>
                    <a:pt x="127" y="160"/>
                    <a:pt x="138" y="164"/>
                    <a:pt x="147" y="164"/>
                  </a:cubicBezTo>
                  <a:cubicBezTo>
                    <a:pt x="153" y="164"/>
                    <a:pt x="158" y="162"/>
                    <a:pt x="162" y="159"/>
                  </a:cubicBezTo>
                  <a:cubicBezTo>
                    <a:pt x="170" y="150"/>
                    <a:pt x="168" y="133"/>
                    <a:pt x="157" y="112"/>
                  </a:cubicBezTo>
                  <a:cubicBezTo>
                    <a:pt x="156" y="109"/>
                    <a:pt x="154" y="107"/>
                    <a:pt x="153" y="104"/>
                  </a:cubicBezTo>
                  <a:cubicBezTo>
                    <a:pt x="149" y="97"/>
                    <a:pt x="144" y="90"/>
                    <a:pt x="138" y="82"/>
                  </a:cubicBezTo>
                  <a:cubicBezTo>
                    <a:pt x="136" y="80"/>
                    <a:pt x="135" y="78"/>
                    <a:pt x="133" y="76"/>
                  </a:cubicBezTo>
                  <a:cubicBezTo>
                    <a:pt x="131" y="73"/>
                    <a:pt x="128" y="69"/>
                    <a:pt x="124" y="66"/>
                  </a:cubicBezTo>
                  <a:cubicBezTo>
                    <a:pt x="122" y="63"/>
                    <a:pt x="120" y="60"/>
                    <a:pt x="117" y="58"/>
                  </a:cubicBezTo>
                  <a:cubicBezTo>
                    <a:pt x="116" y="57"/>
                    <a:pt x="115" y="55"/>
                    <a:pt x="113" y="54"/>
                  </a:cubicBezTo>
                  <a:cubicBezTo>
                    <a:pt x="112" y="52"/>
                    <a:pt x="110" y="51"/>
                    <a:pt x="109" y="50"/>
                  </a:cubicBezTo>
                  <a:cubicBezTo>
                    <a:pt x="106" y="47"/>
                    <a:pt x="104" y="45"/>
                    <a:pt x="101" y="43"/>
                  </a:cubicBezTo>
                  <a:cubicBezTo>
                    <a:pt x="98" y="39"/>
                    <a:pt x="94" y="36"/>
                    <a:pt x="91" y="33"/>
                  </a:cubicBezTo>
                  <a:cubicBezTo>
                    <a:pt x="89" y="32"/>
                    <a:pt x="87" y="30"/>
                    <a:pt x="85" y="29"/>
                  </a:cubicBezTo>
                  <a:cubicBezTo>
                    <a:pt x="77" y="23"/>
                    <a:pt x="70" y="18"/>
                    <a:pt x="63" y="14"/>
                  </a:cubicBezTo>
                  <a:cubicBezTo>
                    <a:pt x="60" y="13"/>
                    <a:pt x="58" y="11"/>
                    <a:pt x="55" y="10"/>
                  </a:cubicBezTo>
                  <a:cubicBezTo>
                    <a:pt x="43" y="4"/>
                    <a:pt x="32" y="0"/>
                    <a:pt x="23" y="0"/>
                  </a:cubicBezTo>
                </a:path>
              </a:pathLst>
            </a:custGeom>
            <a:grpFill/>
            <a:ln>
              <a:noFill/>
            </a:ln>
          </p:spPr>
          <p:txBody>
            <a:bodyPr vert="horz" wrap="square" lIns="91419" tIns="45709" rIns="91419" bIns="45709" numCol="1" anchor="t" anchorCtr="0" compatLnSpc="1"/>
            <a:lstStyle/>
            <a:p>
              <a:pPr defTabSz="608843"/>
              <a:endParaRPr lang="zh-CN" altLang="en-US" sz="2400">
                <a:solidFill>
                  <a:srgbClr val="FF0000"/>
                </a:solidFill>
                <a:latin typeface="Times New Roman"/>
                <a:ea typeface="微软雅黑"/>
              </a:endParaRPr>
            </a:p>
          </p:txBody>
        </p:sp>
        <p:sp>
          <p:nvSpPr>
            <p:cNvPr id="22" name="Oval 51"/>
            <p:cNvSpPr>
              <a:spLocks noChangeArrowheads="1"/>
            </p:cNvSpPr>
            <p:nvPr/>
          </p:nvSpPr>
          <p:spPr bwMode="auto">
            <a:xfrm>
              <a:off x="1881188" y="3403600"/>
              <a:ext cx="128588" cy="128588"/>
            </a:xfrm>
            <a:prstGeom prst="ellipse">
              <a:avLst/>
            </a:prstGeom>
            <a:grpFill/>
            <a:ln>
              <a:noFill/>
            </a:ln>
          </p:spPr>
          <p:txBody>
            <a:bodyPr vert="horz" wrap="square" lIns="91419" tIns="45709" rIns="91419" bIns="45709" numCol="1" anchor="t" anchorCtr="0" compatLnSpc="1"/>
            <a:lstStyle/>
            <a:p>
              <a:pPr defTabSz="608843"/>
              <a:endParaRPr lang="zh-CN" altLang="en-US" sz="2400">
                <a:solidFill>
                  <a:srgbClr val="FF0000"/>
                </a:solidFill>
                <a:latin typeface="Times New Roman"/>
                <a:ea typeface="微软雅黑"/>
              </a:endParaRPr>
            </a:p>
          </p:txBody>
        </p:sp>
      </p:grpSp>
      <p:grpSp>
        <p:nvGrpSpPr>
          <p:cNvPr id="29" name="组合 28"/>
          <p:cNvGrpSpPr/>
          <p:nvPr/>
        </p:nvGrpSpPr>
        <p:grpSpPr>
          <a:xfrm>
            <a:off x="8860431" y="1585528"/>
            <a:ext cx="678054" cy="672590"/>
            <a:chOff x="1977747" y="1270594"/>
            <a:chExt cx="899446" cy="892198"/>
          </a:xfrm>
        </p:grpSpPr>
        <p:sp>
          <p:nvSpPr>
            <p:cNvPr id="30" name="Oval 107"/>
            <p:cNvSpPr>
              <a:spLocks noChangeArrowheads="1"/>
            </p:cNvSpPr>
            <p:nvPr/>
          </p:nvSpPr>
          <p:spPr bwMode="auto">
            <a:xfrm>
              <a:off x="1977747" y="1270594"/>
              <a:ext cx="899446" cy="892198"/>
            </a:xfrm>
            <a:prstGeom prst="ellipse">
              <a:avLst/>
            </a:prstGeom>
            <a:solidFill>
              <a:schemeClr val="accent5">
                <a:lumMod val="50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19" tIns="45709" rIns="91419" bIns="45709" numCol="1" anchor="t" anchorCtr="0" compatLnSpc="1"/>
            <a:lstStyle/>
            <a:p>
              <a:pPr defTabSz="608843"/>
              <a:endParaRPr lang="zh-CN" altLang="en-US" sz="2400">
                <a:solidFill>
                  <a:prstClr val="black"/>
                </a:solidFill>
                <a:latin typeface="Times New Roman"/>
                <a:ea typeface="微软雅黑"/>
              </a:endParaRPr>
            </a:p>
          </p:txBody>
        </p:sp>
        <p:sp>
          <p:nvSpPr>
            <p:cNvPr id="31" name="Oval 108"/>
            <p:cNvSpPr>
              <a:spLocks noChangeArrowheads="1"/>
            </p:cNvSpPr>
            <p:nvPr/>
          </p:nvSpPr>
          <p:spPr bwMode="auto">
            <a:xfrm>
              <a:off x="2028522" y="1314115"/>
              <a:ext cx="797896" cy="797900"/>
            </a:xfrm>
            <a:prstGeom prst="ellipse">
              <a:avLst/>
            </a:prstGeom>
            <a:solidFill>
              <a:schemeClr val="accent5">
                <a:lumMod val="7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19" tIns="45709" rIns="91419" bIns="45709" numCol="1" anchor="t" anchorCtr="0" compatLnSpc="1"/>
            <a:lstStyle/>
            <a:p>
              <a:pPr defTabSz="608843"/>
              <a:endParaRPr lang="zh-CN" altLang="en-US" sz="2400">
                <a:solidFill>
                  <a:prstClr val="black"/>
                </a:solidFill>
                <a:latin typeface="Times New Roman"/>
                <a:ea typeface="微软雅黑"/>
              </a:endParaRPr>
            </a:p>
          </p:txBody>
        </p:sp>
        <p:sp>
          <p:nvSpPr>
            <p:cNvPr id="32" name="Freeform 109"/>
            <p:cNvSpPr/>
            <p:nvPr/>
          </p:nvSpPr>
          <p:spPr bwMode="auto">
            <a:xfrm>
              <a:off x="2014015" y="1470069"/>
              <a:ext cx="718106" cy="667335"/>
            </a:xfrm>
            <a:custGeom>
              <a:avLst/>
              <a:gdLst>
                <a:gd name="T0" fmla="*/ 47 w 198"/>
                <a:gd name="T1" fmla="*/ 4 h 184"/>
                <a:gd name="T2" fmla="*/ 0 w 198"/>
                <a:gd name="T3" fmla="*/ 52 h 184"/>
                <a:gd name="T4" fmla="*/ 4 w 198"/>
                <a:gd name="T5" fmla="*/ 111 h 184"/>
                <a:gd name="T6" fmla="*/ 56 w 198"/>
                <a:gd name="T7" fmla="*/ 172 h 184"/>
                <a:gd name="T8" fmla="*/ 123 w 198"/>
                <a:gd name="T9" fmla="*/ 184 h 184"/>
                <a:gd name="T10" fmla="*/ 149 w 198"/>
                <a:gd name="T11" fmla="*/ 174 h 184"/>
                <a:gd name="T12" fmla="*/ 191 w 198"/>
                <a:gd name="T13" fmla="*/ 132 h 184"/>
                <a:gd name="T14" fmla="*/ 198 w 198"/>
                <a:gd name="T15" fmla="*/ 122 h 184"/>
                <a:gd name="T16" fmla="*/ 196 w 198"/>
                <a:gd name="T17" fmla="*/ 113 h 184"/>
                <a:gd name="T18" fmla="*/ 165 w 198"/>
                <a:gd name="T19" fmla="*/ 87 h 184"/>
                <a:gd name="T20" fmla="*/ 175 w 198"/>
                <a:gd name="T21" fmla="*/ 78 h 184"/>
                <a:gd name="T22" fmla="*/ 170 w 198"/>
                <a:gd name="T23" fmla="*/ 2 h 184"/>
                <a:gd name="T24" fmla="*/ 59 w 198"/>
                <a:gd name="T25" fmla="*/ 0 h 184"/>
                <a:gd name="T26" fmla="*/ 47 w 198"/>
                <a:gd name="T27" fmla="*/ 4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98" h="184">
                  <a:moveTo>
                    <a:pt x="47" y="4"/>
                  </a:moveTo>
                  <a:lnTo>
                    <a:pt x="0" y="52"/>
                  </a:lnTo>
                  <a:lnTo>
                    <a:pt x="4" y="111"/>
                  </a:lnTo>
                  <a:lnTo>
                    <a:pt x="56" y="172"/>
                  </a:lnTo>
                  <a:lnTo>
                    <a:pt x="123" y="184"/>
                  </a:lnTo>
                  <a:lnTo>
                    <a:pt x="149" y="174"/>
                  </a:lnTo>
                  <a:lnTo>
                    <a:pt x="191" y="132"/>
                  </a:lnTo>
                  <a:lnTo>
                    <a:pt x="198" y="122"/>
                  </a:lnTo>
                  <a:lnTo>
                    <a:pt x="196" y="113"/>
                  </a:lnTo>
                  <a:lnTo>
                    <a:pt x="165" y="87"/>
                  </a:lnTo>
                  <a:lnTo>
                    <a:pt x="175" y="78"/>
                  </a:lnTo>
                  <a:lnTo>
                    <a:pt x="170" y="2"/>
                  </a:lnTo>
                  <a:lnTo>
                    <a:pt x="59" y="0"/>
                  </a:lnTo>
                  <a:lnTo>
                    <a:pt x="47" y="4"/>
                  </a:lnTo>
                  <a:close/>
                </a:path>
              </a:pathLst>
            </a:custGeom>
            <a:solidFill>
              <a:schemeClr val="accent5">
                <a:lumMod val="50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19" tIns="45709" rIns="91419" bIns="45709" numCol="1" anchor="t" anchorCtr="0" compatLnSpc="1"/>
            <a:lstStyle/>
            <a:p>
              <a:pPr defTabSz="608843"/>
              <a:endParaRPr lang="zh-CN" altLang="en-US" sz="2400">
                <a:solidFill>
                  <a:prstClr val="black"/>
                </a:solidFill>
                <a:latin typeface="Times New Roman"/>
                <a:ea typeface="微软雅黑"/>
              </a:endParaRPr>
            </a:p>
          </p:txBody>
        </p:sp>
        <p:sp>
          <p:nvSpPr>
            <p:cNvPr id="33" name="Freeform 110"/>
            <p:cNvSpPr>
              <a:spLocks noEditPoints="1"/>
            </p:cNvSpPr>
            <p:nvPr/>
          </p:nvSpPr>
          <p:spPr bwMode="auto">
            <a:xfrm>
              <a:off x="2184474" y="1459188"/>
              <a:ext cx="471484" cy="301026"/>
            </a:xfrm>
            <a:custGeom>
              <a:avLst/>
              <a:gdLst>
                <a:gd name="T0" fmla="*/ 51 w 55"/>
                <a:gd name="T1" fmla="*/ 0 h 35"/>
                <a:gd name="T2" fmla="*/ 4 w 55"/>
                <a:gd name="T3" fmla="*/ 0 h 35"/>
                <a:gd name="T4" fmla="*/ 0 w 55"/>
                <a:gd name="T5" fmla="*/ 4 h 35"/>
                <a:gd name="T6" fmla="*/ 0 w 55"/>
                <a:gd name="T7" fmla="*/ 31 h 35"/>
                <a:gd name="T8" fmla="*/ 4 w 55"/>
                <a:gd name="T9" fmla="*/ 35 h 35"/>
                <a:gd name="T10" fmla="*/ 51 w 55"/>
                <a:gd name="T11" fmla="*/ 35 h 35"/>
                <a:gd name="T12" fmla="*/ 55 w 55"/>
                <a:gd name="T13" fmla="*/ 31 h 35"/>
                <a:gd name="T14" fmla="*/ 55 w 55"/>
                <a:gd name="T15" fmla="*/ 4 h 35"/>
                <a:gd name="T16" fmla="*/ 51 w 55"/>
                <a:gd name="T17" fmla="*/ 0 h 35"/>
                <a:gd name="T18" fmla="*/ 49 w 55"/>
                <a:gd name="T19" fmla="*/ 28 h 35"/>
                <a:gd name="T20" fmla="*/ 46 w 55"/>
                <a:gd name="T21" fmla="*/ 31 h 35"/>
                <a:gd name="T22" fmla="*/ 9 w 55"/>
                <a:gd name="T23" fmla="*/ 31 h 35"/>
                <a:gd name="T24" fmla="*/ 6 w 55"/>
                <a:gd name="T25" fmla="*/ 28 h 35"/>
                <a:gd name="T26" fmla="*/ 6 w 55"/>
                <a:gd name="T27" fmla="*/ 8 h 35"/>
                <a:gd name="T28" fmla="*/ 9 w 55"/>
                <a:gd name="T29" fmla="*/ 5 h 35"/>
                <a:gd name="T30" fmla="*/ 46 w 55"/>
                <a:gd name="T31" fmla="*/ 5 h 35"/>
                <a:gd name="T32" fmla="*/ 49 w 55"/>
                <a:gd name="T33" fmla="*/ 8 h 35"/>
                <a:gd name="T34" fmla="*/ 49 w 55"/>
                <a:gd name="T35" fmla="*/ 28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5" h="35">
                  <a:moveTo>
                    <a:pt x="51" y="0"/>
                  </a:moveTo>
                  <a:cubicBezTo>
                    <a:pt x="4" y="0"/>
                    <a:pt x="4" y="0"/>
                    <a:pt x="4" y="0"/>
                  </a:cubicBezTo>
                  <a:cubicBezTo>
                    <a:pt x="1" y="0"/>
                    <a:pt x="0" y="2"/>
                    <a:pt x="0" y="4"/>
                  </a:cubicBezTo>
                  <a:cubicBezTo>
                    <a:pt x="0" y="31"/>
                    <a:pt x="0" y="31"/>
                    <a:pt x="0" y="31"/>
                  </a:cubicBezTo>
                  <a:cubicBezTo>
                    <a:pt x="0" y="34"/>
                    <a:pt x="1" y="35"/>
                    <a:pt x="4" y="35"/>
                  </a:cubicBezTo>
                  <a:cubicBezTo>
                    <a:pt x="51" y="35"/>
                    <a:pt x="51" y="35"/>
                    <a:pt x="51" y="35"/>
                  </a:cubicBezTo>
                  <a:cubicBezTo>
                    <a:pt x="54" y="35"/>
                    <a:pt x="55" y="34"/>
                    <a:pt x="55" y="31"/>
                  </a:cubicBezTo>
                  <a:cubicBezTo>
                    <a:pt x="55" y="4"/>
                    <a:pt x="55" y="4"/>
                    <a:pt x="55" y="4"/>
                  </a:cubicBezTo>
                  <a:cubicBezTo>
                    <a:pt x="55" y="2"/>
                    <a:pt x="54" y="0"/>
                    <a:pt x="51" y="0"/>
                  </a:cubicBezTo>
                  <a:close/>
                  <a:moveTo>
                    <a:pt x="49" y="28"/>
                  </a:moveTo>
                  <a:cubicBezTo>
                    <a:pt x="49" y="29"/>
                    <a:pt x="48" y="31"/>
                    <a:pt x="46" y="31"/>
                  </a:cubicBezTo>
                  <a:cubicBezTo>
                    <a:pt x="9" y="31"/>
                    <a:pt x="9" y="31"/>
                    <a:pt x="9" y="31"/>
                  </a:cubicBezTo>
                  <a:cubicBezTo>
                    <a:pt x="7" y="31"/>
                    <a:pt x="6" y="29"/>
                    <a:pt x="6" y="28"/>
                  </a:cubicBezTo>
                  <a:cubicBezTo>
                    <a:pt x="6" y="8"/>
                    <a:pt x="6" y="8"/>
                    <a:pt x="6" y="8"/>
                  </a:cubicBezTo>
                  <a:cubicBezTo>
                    <a:pt x="6" y="7"/>
                    <a:pt x="7" y="5"/>
                    <a:pt x="9" y="5"/>
                  </a:cubicBezTo>
                  <a:cubicBezTo>
                    <a:pt x="46" y="5"/>
                    <a:pt x="46" y="5"/>
                    <a:pt x="46" y="5"/>
                  </a:cubicBezTo>
                  <a:cubicBezTo>
                    <a:pt x="48" y="5"/>
                    <a:pt x="49" y="7"/>
                    <a:pt x="49" y="8"/>
                  </a:cubicBezTo>
                  <a:lnTo>
                    <a:pt x="49" y="28"/>
                  </a:lnTo>
                  <a:close/>
                </a:path>
              </a:pathLst>
            </a:custGeom>
            <a:solidFill>
              <a:schemeClr val="tx1">
                <a:alpha val="20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19" tIns="45709" rIns="91419" bIns="45709" numCol="1" anchor="t" anchorCtr="0" compatLnSpc="1"/>
            <a:lstStyle/>
            <a:p>
              <a:pPr defTabSz="608843"/>
              <a:endParaRPr lang="zh-CN" altLang="en-US" sz="2400">
                <a:solidFill>
                  <a:prstClr val="black"/>
                </a:solidFill>
                <a:latin typeface="Times New Roman"/>
                <a:ea typeface="微软雅黑"/>
              </a:endParaRPr>
            </a:p>
          </p:txBody>
        </p:sp>
        <p:sp>
          <p:nvSpPr>
            <p:cNvPr id="34" name="Freeform 111"/>
            <p:cNvSpPr>
              <a:spLocks noEditPoints="1"/>
            </p:cNvSpPr>
            <p:nvPr/>
          </p:nvSpPr>
          <p:spPr bwMode="auto">
            <a:xfrm>
              <a:off x="2108311" y="1778348"/>
              <a:ext cx="623809" cy="170461"/>
            </a:xfrm>
            <a:custGeom>
              <a:avLst/>
              <a:gdLst>
                <a:gd name="T0" fmla="*/ 66 w 73"/>
                <a:gd name="T1" fmla="*/ 3 h 20"/>
                <a:gd name="T2" fmla="*/ 63 w 73"/>
                <a:gd name="T3" fmla="*/ 0 h 20"/>
                <a:gd name="T4" fmla="*/ 10 w 73"/>
                <a:gd name="T5" fmla="*/ 0 h 20"/>
                <a:gd name="T6" fmla="*/ 6 w 73"/>
                <a:gd name="T7" fmla="*/ 4 h 20"/>
                <a:gd name="T8" fmla="*/ 1 w 73"/>
                <a:gd name="T9" fmla="*/ 14 h 20"/>
                <a:gd name="T10" fmla="*/ 72 w 73"/>
                <a:gd name="T11" fmla="*/ 14 h 20"/>
                <a:gd name="T12" fmla="*/ 66 w 73"/>
                <a:gd name="T13" fmla="*/ 3 h 20"/>
                <a:gd name="T14" fmla="*/ 25 w 73"/>
                <a:gd name="T15" fmla="*/ 12 h 20"/>
                <a:gd name="T16" fmla="*/ 26 w 73"/>
                <a:gd name="T17" fmla="*/ 9 h 20"/>
                <a:gd name="T18" fmla="*/ 46 w 73"/>
                <a:gd name="T19" fmla="*/ 9 h 20"/>
                <a:gd name="T20" fmla="*/ 48 w 73"/>
                <a:gd name="T21" fmla="*/ 12 h 20"/>
                <a:gd name="T22" fmla="*/ 25 w 73"/>
                <a:gd name="T23" fmla="*/ 12 h 20"/>
                <a:gd name="T24" fmla="*/ 62 w 73"/>
                <a:gd name="T25" fmla="*/ 7 h 20"/>
                <a:gd name="T26" fmla="*/ 11 w 73"/>
                <a:gd name="T27" fmla="*/ 7 h 20"/>
                <a:gd name="T28" fmla="*/ 9 w 73"/>
                <a:gd name="T29" fmla="*/ 6 h 20"/>
                <a:gd name="T30" fmla="*/ 10 w 73"/>
                <a:gd name="T31" fmla="*/ 4 h 20"/>
                <a:gd name="T32" fmla="*/ 13 w 73"/>
                <a:gd name="T33" fmla="*/ 2 h 20"/>
                <a:gd name="T34" fmla="*/ 61 w 73"/>
                <a:gd name="T35" fmla="*/ 2 h 20"/>
                <a:gd name="T36" fmla="*/ 63 w 73"/>
                <a:gd name="T37" fmla="*/ 4 h 20"/>
                <a:gd name="T38" fmla="*/ 64 w 73"/>
                <a:gd name="T39" fmla="*/ 6 h 20"/>
                <a:gd name="T40" fmla="*/ 62 w 73"/>
                <a:gd name="T41" fmla="*/ 7 h 20"/>
                <a:gd name="T42" fmla="*/ 0 w 73"/>
                <a:gd name="T43" fmla="*/ 16 h 20"/>
                <a:gd name="T44" fmla="*/ 3 w 73"/>
                <a:gd name="T45" fmla="*/ 20 h 20"/>
                <a:gd name="T46" fmla="*/ 70 w 73"/>
                <a:gd name="T47" fmla="*/ 20 h 20"/>
                <a:gd name="T48" fmla="*/ 73 w 73"/>
                <a:gd name="T49" fmla="*/ 16 h 20"/>
                <a:gd name="T50" fmla="*/ 0 w 73"/>
                <a:gd name="T51" fmla="*/ 16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73" h="20">
                  <a:moveTo>
                    <a:pt x="66" y="3"/>
                  </a:moveTo>
                  <a:cubicBezTo>
                    <a:pt x="66" y="2"/>
                    <a:pt x="65" y="0"/>
                    <a:pt x="63" y="0"/>
                  </a:cubicBezTo>
                  <a:cubicBezTo>
                    <a:pt x="10" y="0"/>
                    <a:pt x="10" y="0"/>
                    <a:pt x="10" y="0"/>
                  </a:cubicBezTo>
                  <a:cubicBezTo>
                    <a:pt x="8" y="0"/>
                    <a:pt x="7" y="2"/>
                    <a:pt x="6" y="4"/>
                  </a:cubicBezTo>
                  <a:cubicBezTo>
                    <a:pt x="1" y="14"/>
                    <a:pt x="1" y="14"/>
                    <a:pt x="1" y="14"/>
                  </a:cubicBezTo>
                  <a:cubicBezTo>
                    <a:pt x="72" y="14"/>
                    <a:pt x="72" y="14"/>
                    <a:pt x="72" y="14"/>
                  </a:cubicBezTo>
                  <a:lnTo>
                    <a:pt x="66" y="3"/>
                  </a:lnTo>
                  <a:close/>
                  <a:moveTo>
                    <a:pt x="25" y="12"/>
                  </a:moveTo>
                  <a:cubicBezTo>
                    <a:pt x="26" y="9"/>
                    <a:pt x="26" y="9"/>
                    <a:pt x="26" y="9"/>
                  </a:cubicBezTo>
                  <a:cubicBezTo>
                    <a:pt x="46" y="9"/>
                    <a:pt x="46" y="9"/>
                    <a:pt x="46" y="9"/>
                  </a:cubicBezTo>
                  <a:cubicBezTo>
                    <a:pt x="48" y="12"/>
                    <a:pt x="48" y="12"/>
                    <a:pt x="48" y="12"/>
                  </a:cubicBezTo>
                  <a:lnTo>
                    <a:pt x="25" y="12"/>
                  </a:lnTo>
                  <a:close/>
                  <a:moveTo>
                    <a:pt x="62" y="7"/>
                  </a:moveTo>
                  <a:cubicBezTo>
                    <a:pt x="11" y="7"/>
                    <a:pt x="11" y="7"/>
                    <a:pt x="11" y="7"/>
                  </a:cubicBezTo>
                  <a:cubicBezTo>
                    <a:pt x="9" y="7"/>
                    <a:pt x="8" y="7"/>
                    <a:pt x="9" y="6"/>
                  </a:cubicBezTo>
                  <a:cubicBezTo>
                    <a:pt x="10" y="4"/>
                    <a:pt x="10" y="4"/>
                    <a:pt x="10" y="4"/>
                  </a:cubicBezTo>
                  <a:cubicBezTo>
                    <a:pt x="10" y="3"/>
                    <a:pt x="11" y="2"/>
                    <a:pt x="13" y="2"/>
                  </a:cubicBezTo>
                  <a:cubicBezTo>
                    <a:pt x="61" y="2"/>
                    <a:pt x="61" y="2"/>
                    <a:pt x="61" y="2"/>
                  </a:cubicBezTo>
                  <a:cubicBezTo>
                    <a:pt x="62" y="2"/>
                    <a:pt x="63" y="3"/>
                    <a:pt x="63" y="4"/>
                  </a:cubicBezTo>
                  <a:cubicBezTo>
                    <a:pt x="64" y="6"/>
                    <a:pt x="64" y="6"/>
                    <a:pt x="64" y="6"/>
                  </a:cubicBezTo>
                  <a:cubicBezTo>
                    <a:pt x="65" y="7"/>
                    <a:pt x="64" y="7"/>
                    <a:pt x="62" y="7"/>
                  </a:cubicBezTo>
                  <a:close/>
                  <a:moveTo>
                    <a:pt x="0" y="16"/>
                  </a:moveTo>
                  <a:cubicBezTo>
                    <a:pt x="0" y="16"/>
                    <a:pt x="1" y="17"/>
                    <a:pt x="3" y="20"/>
                  </a:cubicBezTo>
                  <a:cubicBezTo>
                    <a:pt x="70" y="20"/>
                    <a:pt x="70" y="20"/>
                    <a:pt x="70" y="20"/>
                  </a:cubicBezTo>
                  <a:cubicBezTo>
                    <a:pt x="72" y="17"/>
                    <a:pt x="73" y="16"/>
                    <a:pt x="73" y="16"/>
                  </a:cubicBezTo>
                  <a:lnTo>
                    <a:pt x="0" y="16"/>
                  </a:lnTo>
                  <a:close/>
                </a:path>
              </a:pathLst>
            </a:custGeom>
            <a:solidFill>
              <a:schemeClr val="tx1">
                <a:alpha val="20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19" tIns="45709" rIns="91419" bIns="45709" numCol="1" anchor="t" anchorCtr="0" compatLnSpc="1"/>
            <a:lstStyle/>
            <a:p>
              <a:pPr defTabSz="608843"/>
              <a:endParaRPr lang="zh-CN" altLang="en-US" sz="2400">
                <a:solidFill>
                  <a:prstClr val="black"/>
                </a:solidFill>
                <a:latin typeface="Times New Roman"/>
                <a:ea typeface="微软雅黑"/>
              </a:endParaRPr>
            </a:p>
          </p:txBody>
        </p:sp>
        <p:sp>
          <p:nvSpPr>
            <p:cNvPr id="35" name="Freeform 112"/>
            <p:cNvSpPr>
              <a:spLocks noEditPoints="1"/>
            </p:cNvSpPr>
            <p:nvPr/>
          </p:nvSpPr>
          <p:spPr bwMode="auto">
            <a:xfrm>
              <a:off x="2191728" y="1451935"/>
              <a:ext cx="482364" cy="301026"/>
            </a:xfrm>
            <a:custGeom>
              <a:avLst/>
              <a:gdLst>
                <a:gd name="T0" fmla="*/ 52 w 56"/>
                <a:gd name="T1" fmla="*/ 0 h 35"/>
                <a:gd name="T2" fmla="*/ 4 w 56"/>
                <a:gd name="T3" fmla="*/ 0 h 35"/>
                <a:gd name="T4" fmla="*/ 0 w 56"/>
                <a:gd name="T5" fmla="*/ 4 h 35"/>
                <a:gd name="T6" fmla="*/ 0 w 56"/>
                <a:gd name="T7" fmla="*/ 31 h 35"/>
                <a:gd name="T8" fmla="*/ 4 w 56"/>
                <a:gd name="T9" fmla="*/ 35 h 35"/>
                <a:gd name="T10" fmla="*/ 52 w 56"/>
                <a:gd name="T11" fmla="*/ 35 h 35"/>
                <a:gd name="T12" fmla="*/ 56 w 56"/>
                <a:gd name="T13" fmla="*/ 31 h 35"/>
                <a:gd name="T14" fmla="*/ 56 w 56"/>
                <a:gd name="T15" fmla="*/ 4 h 35"/>
                <a:gd name="T16" fmla="*/ 52 w 56"/>
                <a:gd name="T17" fmla="*/ 0 h 35"/>
                <a:gd name="T18" fmla="*/ 49 w 56"/>
                <a:gd name="T19" fmla="*/ 27 h 35"/>
                <a:gd name="T20" fmla="*/ 46 w 56"/>
                <a:gd name="T21" fmla="*/ 30 h 35"/>
                <a:gd name="T22" fmla="*/ 9 w 56"/>
                <a:gd name="T23" fmla="*/ 30 h 35"/>
                <a:gd name="T24" fmla="*/ 6 w 56"/>
                <a:gd name="T25" fmla="*/ 27 h 35"/>
                <a:gd name="T26" fmla="*/ 6 w 56"/>
                <a:gd name="T27" fmla="*/ 8 h 35"/>
                <a:gd name="T28" fmla="*/ 9 w 56"/>
                <a:gd name="T29" fmla="*/ 5 h 35"/>
                <a:gd name="T30" fmla="*/ 46 w 56"/>
                <a:gd name="T31" fmla="*/ 5 h 35"/>
                <a:gd name="T32" fmla="*/ 49 w 56"/>
                <a:gd name="T33" fmla="*/ 8 h 35"/>
                <a:gd name="T34" fmla="*/ 49 w 56"/>
                <a:gd name="T35" fmla="*/ 27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6" h="35">
                  <a:moveTo>
                    <a:pt x="52" y="0"/>
                  </a:moveTo>
                  <a:cubicBezTo>
                    <a:pt x="4" y="0"/>
                    <a:pt x="4" y="0"/>
                    <a:pt x="4" y="0"/>
                  </a:cubicBezTo>
                  <a:cubicBezTo>
                    <a:pt x="2" y="0"/>
                    <a:pt x="0" y="2"/>
                    <a:pt x="0" y="4"/>
                  </a:cubicBezTo>
                  <a:cubicBezTo>
                    <a:pt x="0" y="31"/>
                    <a:pt x="0" y="31"/>
                    <a:pt x="0" y="31"/>
                  </a:cubicBezTo>
                  <a:cubicBezTo>
                    <a:pt x="0" y="33"/>
                    <a:pt x="2" y="35"/>
                    <a:pt x="4" y="35"/>
                  </a:cubicBezTo>
                  <a:cubicBezTo>
                    <a:pt x="52" y="35"/>
                    <a:pt x="52" y="35"/>
                    <a:pt x="52" y="35"/>
                  </a:cubicBezTo>
                  <a:cubicBezTo>
                    <a:pt x="54" y="35"/>
                    <a:pt x="56" y="33"/>
                    <a:pt x="56" y="31"/>
                  </a:cubicBezTo>
                  <a:cubicBezTo>
                    <a:pt x="56" y="4"/>
                    <a:pt x="56" y="4"/>
                    <a:pt x="56" y="4"/>
                  </a:cubicBezTo>
                  <a:cubicBezTo>
                    <a:pt x="56" y="2"/>
                    <a:pt x="54" y="0"/>
                    <a:pt x="52" y="0"/>
                  </a:cubicBezTo>
                  <a:close/>
                  <a:moveTo>
                    <a:pt x="49" y="27"/>
                  </a:moveTo>
                  <a:cubicBezTo>
                    <a:pt x="49" y="29"/>
                    <a:pt x="48" y="30"/>
                    <a:pt x="46" y="30"/>
                  </a:cubicBezTo>
                  <a:cubicBezTo>
                    <a:pt x="9" y="30"/>
                    <a:pt x="9" y="30"/>
                    <a:pt x="9" y="30"/>
                  </a:cubicBezTo>
                  <a:cubicBezTo>
                    <a:pt x="7" y="30"/>
                    <a:pt x="6" y="29"/>
                    <a:pt x="6" y="27"/>
                  </a:cubicBezTo>
                  <a:cubicBezTo>
                    <a:pt x="6" y="8"/>
                    <a:pt x="6" y="8"/>
                    <a:pt x="6" y="8"/>
                  </a:cubicBezTo>
                  <a:cubicBezTo>
                    <a:pt x="6" y="6"/>
                    <a:pt x="7" y="5"/>
                    <a:pt x="9" y="5"/>
                  </a:cubicBezTo>
                  <a:cubicBezTo>
                    <a:pt x="46" y="5"/>
                    <a:pt x="46" y="5"/>
                    <a:pt x="46" y="5"/>
                  </a:cubicBezTo>
                  <a:cubicBezTo>
                    <a:pt x="48" y="5"/>
                    <a:pt x="49" y="6"/>
                    <a:pt x="49" y="8"/>
                  </a:cubicBezTo>
                  <a:lnTo>
                    <a:pt x="49" y="27"/>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19" tIns="45709" rIns="91419" bIns="45709" numCol="1" anchor="t" anchorCtr="0" compatLnSpc="1"/>
            <a:lstStyle/>
            <a:p>
              <a:pPr defTabSz="608843"/>
              <a:endParaRPr lang="zh-CN" altLang="en-US" sz="2400">
                <a:solidFill>
                  <a:prstClr val="black"/>
                </a:solidFill>
                <a:latin typeface="Times New Roman"/>
                <a:ea typeface="微软雅黑"/>
              </a:endParaRPr>
            </a:p>
          </p:txBody>
        </p:sp>
        <p:sp>
          <p:nvSpPr>
            <p:cNvPr id="36" name="Freeform 113"/>
            <p:cNvSpPr>
              <a:spLocks noEditPoints="1"/>
            </p:cNvSpPr>
            <p:nvPr/>
          </p:nvSpPr>
          <p:spPr bwMode="auto">
            <a:xfrm>
              <a:off x="2115565" y="1767468"/>
              <a:ext cx="627436" cy="163207"/>
            </a:xfrm>
            <a:custGeom>
              <a:avLst/>
              <a:gdLst>
                <a:gd name="T0" fmla="*/ 67 w 73"/>
                <a:gd name="T1" fmla="*/ 3 h 19"/>
                <a:gd name="T2" fmla="*/ 63 w 73"/>
                <a:gd name="T3" fmla="*/ 0 h 19"/>
                <a:gd name="T4" fmla="*/ 10 w 73"/>
                <a:gd name="T5" fmla="*/ 0 h 19"/>
                <a:gd name="T6" fmla="*/ 7 w 73"/>
                <a:gd name="T7" fmla="*/ 3 h 19"/>
                <a:gd name="T8" fmla="*/ 1 w 73"/>
                <a:gd name="T9" fmla="*/ 13 h 19"/>
                <a:gd name="T10" fmla="*/ 73 w 73"/>
                <a:gd name="T11" fmla="*/ 13 h 19"/>
                <a:gd name="T12" fmla="*/ 67 w 73"/>
                <a:gd name="T13" fmla="*/ 3 h 19"/>
                <a:gd name="T14" fmla="*/ 25 w 73"/>
                <a:gd name="T15" fmla="*/ 12 h 19"/>
                <a:gd name="T16" fmla="*/ 27 w 73"/>
                <a:gd name="T17" fmla="*/ 9 h 19"/>
                <a:gd name="T18" fmla="*/ 47 w 73"/>
                <a:gd name="T19" fmla="*/ 9 h 19"/>
                <a:gd name="T20" fmla="*/ 48 w 73"/>
                <a:gd name="T21" fmla="*/ 12 h 19"/>
                <a:gd name="T22" fmla="*/ 25 w 73"/>
                <a:gd name="T23" fmla="*/ 12 h 19"/>
                <a:gd name="T24" fmla="*/ 62 w 73"/>
                <a:gd name="T25" fmla="*/ 7 h 19"/>
                <a:gd name="T26" fmla="*/ 12 w 73"/>
                <a:gd name="T27" fmla="*/ 7 h 19"/>
                <a:gd name="T28" fmla="*/ 9 w 73"/>
                <a:gd name="T29" fmla="*/ 6 h 19"/>
                <a:gd name="T30" fmla="*/ 10 w 73"/>
                <a:gd name="T31" fmla="*/ 3 h 19"/>
                <a:gd name="T32" fmla="*/ 13 w 73"/>
                <a:gd name="T33" fmla="*/ 2 h 19"/>
                <a:gd name="T34" fmla="*/ 61 w 73"/>
                <a:gd name="T35" fmla="*/ 2 h 19"/>
                <a:gd name="T36" fmla="*/ 63 w 73"/>
                <a:gd name="T37" fmla="*/ 3 h 19"/>
                <a:gd name="T38" fmla="*/ 65 w 73"/>
                <a:gd name="T39" fmla="*/ 6 h 19"/>
                <a:gd name="T40" fmla="*/ 62 w 73"/>
                <a:gd name="T41" fmla="*/ 7 h 19"/>
                <a:gd name="T42" fmla="*/ 0 w 73"/>
                <a:gd name="T43" fmla="*/ 15 h 19"/>
                <a:gd name="T44" fmla="*/ 3 w 73"/>
                <a:gd name="T45" fmla="*/ 19 h 19"/>
                <a:gd name="T46" fmla="*/ 70 w 73"/>
                <a:gd name="T47" fmla="*/ 19 h 19"/>
                <a:gd name="T48" fmla="*/ 73 w 73"/>
                <a:gd name="T49" fmla="*/ 15 h 19"/>
                <a:gd name="T50" fmla="*/ 0 w 73"/>
                <a:gd name="T51" fmla="*/ 15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73" h="19">
                  <a:moveTo>
                    <a:pt x="67" y="3"/>
                  </a:moveTo>
                  <a:cubicBezTo>
                    <a:pt x="66" y="1"/>
                    <a:pt x="65" y="0"/>
                    <a:pt x="63" y="0"/>
                  </a:cubicBezTo>
                  <a:cubicBezTo>
                    <a:pt x="10" y="0"/>
                    <a:pt x="10" y="0"/>
                    <a:pt x="10" y="0"/>
                  </a:cubicBezTo>
                  <a:cubicBezTo>
                    <a:pt x="8" y="0"/>
                    <a:pt x="7" y="2"/>
                    <a:pt x="7" y="3"/>
                  </a:cubicBezTo>
                  <a:cubicBezTo>
                    <a:pt x="1" y="13"/>
                    <a:pt x="1" y="13"/>
                    <a:pt x="1" y="13"/>
                  </a:cubicBezTo>
                  <a:cubicBezTo>
                    <a:pt x="73" y="13"/>
                    <a:pt x="73" y="13"/>
                    <a:pt x="73" y="13"/>
                  </a:cubicBezTo>
                  <a:lnTo>
                    <a:pt x="67" y="3"/>
                  </a:lnTo>
                  <a:close/>
                  <a:moveTo>
                    <a:pt x="25" y="12"/>
                  </a:moveTo>
                  <a:cubicBezTo>
                    <a:pt x="27" y="9"/>
                    <a:pt x="27" y="9"/>
                    <a:pt x="27" y="9"/>
                  </a:cubicBezTo>
                  <a:cubicBezTo>
                    <a:pt x="47" y="9"/>
                    <a:pt x="47" y="9"/>
                    <a:pt x="47" y="9"/>
                  </a:cubicBezTo>
                  <a:cubicBezTo>
                    <a:pt x="48" y="12"/>
                    <a:pt x="48" y="12"/>
                    <a:pt x="48" y="12"/>
                  </a:cubicBezTo>
                  <a:lnTo>
                    <a:pt x="25" y="12"/>
                  </a:lnTo>
                  <a:close/>
                  <a:moveTo>
                    <a:pt x="62" y="7"/>
                  </a:moveTo>
                  <a:cubicBezTo>
                    <a:pt x="12" y="7"/>
                    <a:pt x="12" y="7"/>
                    <a:pt x="12" y="7"/>
                  </a:cubicBezTo>
                  <a:cubicBezTo>
                    <a:pt x="9" y="7"/>
                    <a:pt x="9" y="6"/>
                    <a:pt x="9" y="6"/>
                  </a:cubicBezTo>
                  <a:cubicBezTo>
                    <a:pt x="10" y="3"/>
                    <a:pt x="10" y="3"/>
                    <a:pt x="10" y="3"/>
                  </a:cubicBezTo>
                  <a:cubicBezTo>
                    <a:pt x="11" y="3"/>
                    <a:pt x="11" y="2"/>
                    <a:pt x="13" y="2"/>
                  </a:cubicBezTo>
                  <a:cubicBezTo>
                    <a:pt x="61" y="2"/>
                    <a:pt x="61" y="2"/>
                    <a:pt x="61" y="2"/>
                  </a:cubicBezTo>
                  <a:cubicBezTo>
                    <a:pt x="62" y="2"/>
                    <a:pt x="63" y="3"/>
                    <a:pt x="63" y="3"/>
                  </a:cubicBezTo>
                  <a:cubicBezTo>
                    <a:pt x="65" y="6"/>
                    <a:pt x="65" y="6"/>
                    <a:pt x="65" y="6"/>
                  </a:cubicBezTo>
                  <a:cubicBezTo>
                    <a:pt x="65" y="6"/>
                    <a:pt x="65" y="7"/>
                    <a:pt x="62" y="7"/>
                  </a:cubicBezTo>
                  <a:close/>
                  <a:moveTo>
                    <a:pt x="0" y="15"/>
                  </a:moveTo>
                  <a:cubicBezTo>
                    <a:pt x="0" y="16"/>
                    <a:pt x="2" y="17"/>
                    <a:pt x="3" y="19"/>
                  </a:cubicBezTo>
                  <a:cubicBezTo>
                    <a:pt x="70" y="19"/>
                    <a:pt x="70" y="19"/>
                    <a:pt x="70" y="19"/>
                  </a:cubicBezTo>
                  <a:cubicBezTo>
                    <a:pt x="72" y="17"/>
                    <a:pt x="73" y="16"/>
                    <a:pt x="73" y="15"/>
                  </a:cubicBezTo>
                  <a:lnTo>
                    <a:pt x="0" y="15"/>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19" tIns="45709" rIns="91419" bIns="45709" numCol="1" anchor="t" anchorCtr="0" compatLnSpc="1"/>
            <a:lstStyle/>
            <a:p>
              <a:pPr defTabSz="608843"/>
              <a:endParaRPr lang="zh-CN" altLang="en-US" sz="2400">
                <a:solidFill>
                  <a:prstClr val="black"/>
                </a:solidFill>
                <a:latin typeface="Times New Roman"/>
                <a:ea typeface="微软雅黑"/>
              </a:endParaRPr>
            </a:p>
          </p:txBody>
        </p:sp>
      </p:grpSp>
      <p:grpSp>
        <p:nvGrpSpPr>
          <p:cNvPr id="37" name="组合 36"/>
          <p:cNvGrpSpPr/>
          <p:nvPr/>
        </p:nvGrpSpPr>
        <p:grpSpPr>
          <a:xfrm>
            <a:off x="4439780" y="1357694"/>
            <a:ext cx="787404" cy="781058"/>
            <a:chOff x="925975" y="1270594"/>
            <a:chExt cx="899446" cy="892198"/>
          </a:xfrm>
        </p:grpSpPr>
        <p:sp>
          <p:nvSpPr>
            <p:cNvPr id="38" name="Oval 114"/>
            <p:cNvSpPr>
              <a:spLocks noChangeArrowheads="1"/>
            </p:cNvSpPr>
            <p:nvPr/>
          </p:nvSpPr>
          <p:spPr bwMode="auto">
            <a:xfrm>
              <a:off x="925975" y="1270594"/>
              <a:ext cx="899446" cy="892198"/>
            </a:xfrm>
            <a:prstGeom prst="ellipse">
              <a:avLst/>
            </a:prstGeom>
            <a:solidFill>
              <a:schemeClr val="accent5">
                <a:lumMod val="50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19" tIns="45709" rIns="91419" bIns="45709" numCol="1" anchor="t" anchorCtr="0" compatLnSpc="1"/>
            <a:lstStyle/>
            <a:p>
              <a:pPr defTabSz="608843"/>
              <a:endParaRPr lang="zh-CN" altLang="en-US" sz="2400">
                <a:solidFill>
                  <a:prstClr val="black"/>
                </a:solidFill>
                <a:latin typeface="Times New Roman"/>
                <a:ea typeface="微软雅黑"/>
              </a:endParaRPr>
            </a:p>
          </p:txBody>
        </p:sp>
        <p:sp>
          <p:nvSpPr>
            <p:cNvPr id="39" name="Oval 115"/>
            <p:cNvSpPr>
              <a:spLocks noChangeArrowheads="1"/>
            </p:cNvSpPr>
            <p:nvPr/>
          </p:nvSpPr>
          <p:spPr bwMode="auto">
            <a:xfrm>
              <a:off x="976750" y="1314115"/>
              <a:ext cx="797896" cy="797900"/>
            </a:xfrm>
            <a:prstGeom prst="ellipse">
              <a:avLst/>
            </a:prstGeom>
            <a:solidFill>
              <a:schemeClr val="accent5">
                <a:lumMod val="7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19" tIns="45709" rIns="91419" bIns="45709" numCol="1" anchor="t" anchorCtr="0" compatLnSpc="1"/>
            <a:lstStyle/>
            <a:p>
              <a:pPr defTabSz="608843"/>
              <a:endParaRPr lang="zh-CN" altLang="en-US" sz="2400">
                <a:solidFill>
                  <a:prstClr val="black"/>
                </a:solidFill>
                <a:latin typeface="Times New Roman"/>
                <a:ea typeface="微软雅黑"/>
              </a:endParaRPr>
            </a:p>
          </p:txBody>
        </p:sp>
        <p:sp>
          <p:nvSpPr>
            <p:cNvPr id="40" name="Freeform 116"/>
            <p:cNvSpPr/>
            <p:nvPr/>
          </p:nvSpPr>
          <p:spPr bwMode="auto">
            <a:xfrm>
              <a:off x="951363" y="1459188"/>
              <a:ext cx="605675" cy="703603"/>
            </a:xfrm>
            <a:custGeom>
              <a:avLst/>
              <a:gdLst>
                <a:gd name="T0" fmla="*/ 71 w 167"/>
                <a:gd name="T1" fmla="*/ 0 h 194"/>
                <a:gd name="T2" fmla="*/ 0 w 167"/>
                <a:gd name="T3" fmla="*/ 73 h 194"/>
                <a:gd name="T4" fmla="*/ 12 w 167"/>
                <a:gd name="T5" fmla="*/ 111 h 194"/>
                <a:gd name="T6" fmla="*/ 28 w 167"/>
                <a:gd name="T7" fmla="*/ 149 h 194"/>
                <a:gd name="T8" fmla="*/ 52 w 167"/>
                <a:gd name="T9" fmla="*/ 170 h 194"/>
                <a:gd name="T10" fmla="*/ 116 w 167"/>
                <a:gd name="T11" fmla="*/ 194 h 194"/>
                <a:gd name="T12" fmla="*/ 167 w 167"/>
                <a:gd name="T13" fmla="*/ 142 h 194"/>
                <a:gd name="T14" fmla="*/ 165 w 167"/>
                <a:gd name="T15" fmla="*/ 5 h 194"/>
                <a:gd name="T16" fmla="*/ 71 w 167"/>
                <a:gd name="T17" fmla="*/ 0 h 1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7" h="194">
                  <a:moveTo>
                    <a:pt x="71" y="0"/>
                  </a:moveTo>
                  <a:lnTo>
                    <a:pt x="0" y="73"/>
                  </a:lnTo>
                  <a:lnTo>
                    <a:pt x="12" y="111"/>
                  </a:lnTo>
                  <a:lnTo>
                    <a:pt x="28" y="149"/>
                  </a:lnTo>
                  <a:lnTo>
                    <a:pt x="52" y="170"/>
                  </a:lnTo>
                  <a:lnTo>
                    <a:pt x="116" y="194"/>
                  </a:lnTo>
                  <a:lnTo>
                    <a:pt x="167" y="142"/>
                  </a:lnTo>
                  <a:lnTo>
                    <a:pt x="165" y="5"/>
                  </a:lnTo>
                  <a:lnTo>
                    <a:pt x="71" y="0"/>
                  </a:lnTo>
                  <a:close/>
                </a:path>
              </a:pathLst>
            </a:custGeom>
            <a:solidFill>
              <a:schemeClr val="accent5">
                <a:lumMod val="50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19" tIns="45709" rIns="91419" bIns="45709" numCol="1" anchor="t" anchorCtr="0" compatLnSpc="1"/>
            <a:lstStyle/>
            <a:p>
              <a:pPr defTabSz="608843"/>
              <a:endParaRPr lang="zh-CN" altLang="en-US" sz="2400">
                <a:solidFill>
                  <a:prstClr val="black"/>
                </a:solidFill>
                <a:latin typeface="Times New Roman"/>
                <a:ea typeface="微软雅黑"/>
              </a:endParaRPr>
            </a:p>
          </p:txBody>
        </p:sp>
        <p:sp>
          <p:nvSpPr>
            <p:cNvPr id="41" name="Freeform 117"/>
            <p:cNvSpPr>
              <a:spLocks noEditPoints="1"/>
            </p:cNvSpPr>
            <p:nvPr/>
          </p:nvSpPr>
          <p:spPr bwMode="auto">
            <a:xfrm>
              <a:off x="1190731" y="1433801"/>
              <a:ext cx="377187" cy="583918"/>
            </a:xfrm>
            <a:custGeom>
              <a:avLst/>
              <a:gdLst>
                <a:gd name="T0" fmla="*/ 35 w 44"/>
                <a:gd name="T1" fmla="*/ 0 h 68"/>
                <a:gd name="T2" fmla="*/ 9 w 44"/>
                <a:gd name="T3" fmla="*/ 0 h 68"/>
                <a:gd name="T4" fmla="*/ 0 w 44"/>
                <a:gd name="T5" fmla="*/ 9 h 68"/>
                <a:gd name="T6" fmla="*/ 0 w 44"/>
                <a:gd name="T7" fmla="*/ 59 h 68"/>
                <a:gd name="T8" fmla="*/ 9 w 44"/>
                <a:gd name="T9" fmla="*/ 68 h 68"/>
                <a:gd name="T10" fmla="*/ 35 w 44"/>
                <a:gd name="T11" fmla="*/ 68 h 68"/>
                <a:gd name="T12" fmla="*/ 44 w 44"/>
                <a:gd name="T13" fmla="*/ 59 h 68"/>
                <a:gd name="T14" fmla="*/ 44 w 44"/>
                <a:gd name="T15" fmla="*/ 9 h 68"/>
                <a:gd name="T16" fmla="*/ 35 w 44"/>
                <a:gd name="T17" fmla="*/ 0 h 68"/>
                <a:gd name="T18" fmla="*/ 22 w 44"/>
                <a:gd name="T19" fmla="*/ 65 h 68"/>
                <a:gd name="T20" fmla="*/ 18 w 44"/>
                <a:gd name="T21" fmla="*/ 61 h 68"/>
                <a:gd name="T22" fmla="*/ 22 w 44"/>
                <a:gd name="T23" fmla="*/ 57 h 68"/>
                <a:gd name="T24" fmla="*/ 26 w 44"/>
                <a:gd name="T25" fmla="*/ 61 h 68"/>
                <a:gd name="T26" fmla="*/ 22 w 44"/>
                <a:gd name="T27" fmla="*/ 65 h 68"/>
                <a:gd name="T28" fmla="*/ 40 w 44"/>
                <a:gd name="T29" fmla="*/ 48 h 68"/>
                <a:gd name="T30" fmla="*/ 32 w 44"/>
                <a:gd name="T31" fmla="*/ 55 h 68"/>
                <a:gd name="T32" fmla="*/ 12 w 44"/>
                <a:gd name="T33" fmla="*/ 55 h 68"/>
                <a:gd name="T34" fmla="*/ 5 w 44"/>
                <a:gd name="T35" fmla="*/ 48 h 68"/>
                <a:gd name="T36" fmla="*/ 5 w 44"/>
                <a:gd name="T37" fmla="*/ 13 h 68"/>
                <a:gd name="T38" fmla="*/ 12 w 44"/>
                <a:gd name="T39" fmla="*/ 6 h 68"/>
                <a:gd name="T40" fmla="*/ 32 w 44"/>
                <a:gd name="T41" fmla="*/ 6 h 68"/>
                <a:gd name="T42" fmla="*/ 40 w 44"/>
                <a:gd name="T43" fmla="*/ 13 h 68"/>
                <a:gd name="T44" fmla="*/ 40 w 44"/>
                <a:gd name="T45" fmla="*/ 48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44" h="68">
                  <a:moveTo>
                    <a:pt x="35" y="0"/>
                  </a:moveTo>
                  <a:cubicBezTo>
                    <a:pt x="9" y="0"/>
                    <a:pt x="9" y="0"/>
                    <a:pt x="9" y="0"/>
                  </a:cubicBezTo>
                  <a:cubicBezTo>
                    <a:pt x="4" y="0"/>
                    <a:pt x="0" y="4"/>
                    <a:pt x="0" y="9"/>
                  </a:cubicBezTo>
                  <a:cubicBezTo>
                    <a:pt x="0" y="59"/>
                    <a:pt x="0" y="59"/>
                    <a:pt x="0" y="59"/>
                  </a:cubicBezTo>
                  <a:cubicBezTo>
                    <a:pt x="0" y="64"/>
                    <a:pt x="4" y="68"/>
                    <a:pt x="9" y="68"/>
                  </a:cubicBezTo>
                  <a:cubicBezTo>
                    <a:pt x="35" y="68"/>
                    <a:pt x="35" y="68"/>
                    <a:pt x="35" y="68"/>
                  </a:cubicBezTo>
                  <a:cubicBezTo>
                    <a:pt x="40" y="68"/>
                    <a:pt x="44" y="64"/>
                    <a:pt x="44" y="59"/>
                  </a:cubicBezTo>
                  <a:cubicBezTo>
                    <a:pt x="44" y="9"/>
                    <a:pt x="44" y="9"/>
                    <a:pt x="44" y="9"/>
                  </a:cubicBezTo>
                  <a:cubicBezTo>
                    <a:pt x="44" y="4"/>
                    <a:pt x="40" y="0"/>
                    <a:pt x="35" y="0"/>
                  </a:cubicBezTo>
                  <a:close/>
                  <a:moveTo>
                    <a:pt x="22" y="65"/>
                  </a:moveTo>
                  <a:cubicBezTo>
                    <a:pt x="20" y="65"/>
                    <a:pt x="18" y="64"/>
                    <a:pt x="18" y="61"/>
                  </a:cubicBezTo>
                  <a:cubicBezTo>
                    <a:pt x="18" y="59"/>
                    <a:pt x="20" y="57"/>
                    <a:pt x="22" y="57"/>
                  </a:cubicBezTo>
                  <a:cubicBezTo>
                    <a:pt x="24" y="57"/>
                    <a:pt x="26" y="59"/>
                    <a:pt x="26" y="61"/>
                  </a:cubicBezTo>
                  <a:cubicBezTo>
                    <a:pt x="26" y="64"/>
                    <a:pt x="24" y="65"/>
                    <a:pt x="22" y="65"/>
                  </a:cubicBezTo>
                  <a:close/>
                  <a:moveTo>
                    <a:pt x="40" y="48"/>
                  </a:moveTo>
                  <a:cubicBezTo>
                    <a:pt x="40" y="52"/>
                    <a:pt x="36" y="55"/>
                    <a:pt x="32" y="55"/>
                  </a:cubicBezTo>
                  <a:cubicBezTo>
                    <a:pt x="12" y="55"/>
                    <a:pt x="12" y="55"/>
                    <a:pt x="12" y="55"/>
                  </a:cubicBezTo>
                  <a:cubicBezTo>
                    <a:pt x="8" y="55"/>
                    <a:pt x="5" y="52"/>
                    <a:pt x="5" y="48"/>
                  </a:cubicBezTo>
                  <a:cubicBezTo>
                    <a:pt x="5" y="13"/>
                    <a:pt x="5" y="13"/>
                    <a:pt x="5" y="13"/>
                  </a:cubicBezTo>
                  <a:cubicBezTo>
                    <a:pt x="5" y="9"/>
                    <a:pt x="8" y="6"/>
                    <a:pt x="12" y="6"/>
                  </a:cubicBezTo>
                  <a:cubicBezTo>
                    <a:pt x="32" y="6"/>
                    <a:pt x="32" y="6"/>
                    <a:pt x="32" y="6"/>
                  </a:cubicBezTo>
                  <a:cubicBezTo>
                    <a:pt x="36" y="6"/>
                    <a:pt x="40" y="9"/>
                    <a:pt x="40" y="13"/>
                  </a:cubicBezTo>
                  <a:lnTo>
                    <a:pt x="40" y="48"/>
                  </a:lnTo>
                  <a:close/>
                </a:path>
              </a:pathLst>
            </a:custGeom>
            <a:solidFill>
              <a:schemeClr val="tx1">
                <a:alpha val="20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19" tIns="45709" rIns="91419" bIns="45709" numCol="1" anchor="t" anchorCtr="0" compatLnSpc="1"/>
            <a:lstStyle/>
            <a:p>
              <a:pPr defTabSz="608843"/>
              <a:endParaRPr lang="zh-CN" altLang="en-US" sz="2400">
                <a:solidFill>
                  <a:prstClr val="black"/>
                </a:solidFill>
                <a:latin typeface="Times New Roman"/>
                <a:ea typeface="微软雅黑"/>
              </a:endParaRPr>
            </a:p>
          </p:txBody>
        </p:sp>
        <p:sp>
          <p:nvSpPr>
            <p:cNvPr id="42" name="Freeform 118"/>
            <p:cNvSpPr>
              <a:spLocks noEditPoints="1"/>
            </p:cNvSpPr>
            <p:nvPr/>
          </p:nvSpPr>
          <p:spPr bwMode="auto">
            <a:xfrm>
              <a:off x="1197985" y="1426547"/>
              <a:ext cx="377187" cy="580291"/>
            </a:xfrm>
            <a:custGeom>
              <a:avLst/>
              <a:gdLst>
                <a:gd name="T0" fmla="*/ 35 w 44"/>
                <a:gd name="T1" fmla="*/ 0 h 68"/>
                <a:gd name="T2" fmla="*/ 10 w 44"/>
                <a:gd name="T3" fmla="*/ 0 h 68"/>
                <a:gd name="T4" fmla="*/ 0 w 44"/>
                <a:gd name="T5" fmla="*/ 9 h 68"/>
                <a:gd name="T6" fmla="*/ 0 w 44"/>
                <a:gd name="T7" fmla="*/ 59 h 68"/>
                <a:gd name="T8" fmla="*/ 10 w 44"/>
                <a:gd name="T9" fmla="*/ 68 h 68"/>
                <a:gd name="T10" fmla="*/ 35 w 44"/>
                <a:gd name="T11" fmla="*/ 68 h 68"/>
                <a:gd name="T12" fmla="*/ 44 w 44"/>
                <a:gd name="T13" fmla="*/ 59 h 68"/>
                <a:gd name="T14" fmla="*/ 44 w 44"/>
                <a:gd name="T15" fmla="*/ 9 h 68"/>
                <a:gd name="T16" fmla="*/ 35 w 44"/>
                <a:gd name="T17" fmla="*/ 0 h 68"/>
                <a:gd name="T18" fmla="*/ 22 w 44"/>
                <a:gd name="T19" fmla="*/ 65 h 68"/>
                <a:gd name="T20" fmla="*/ 18 w 44"/>
                <a:gd name="T21" fmla="*/ 61 h 68"/>
                <a:gd name="T22" fmla="*/ 22 w 44"/>
                <a:gd name="T23" fmla="*/ 57 h 68"/>
                <a:gd name="T24" fmla="*/ 26 w 44"/>
                <a:gd name="T25" fmla="*/ 61 h 68"/>
                <a:gd name="T26" fmla="*/ 22 w 44"/>
                <a:gd name="T27" fmla="*/ 65 h 68"/>
                <a:gd name="T28" fmla="*/ 40 w 44"/>
                <a:gd name="T29" fmla="*/ 48 h 68"/>
                <a:gd name="T30" fmla="*/ 33 w 44"/>
                <a:gd name="T31" fmla="*/ 55 h 68"/>
                <a:gd name="T32" fmla="*/ 12 w 44"/>
                <a:gd name="T33" fmla="*/ 55 h 68"/>
                <a:gd name="T34" fmla="*/ 5 w 44"/>
                <a:gd name="T35" fmla="*/ 48 h 68"/>
                <a:gd name="T36" fmla="*/ 5 w 44"/>
                <a:gd name="T37" fmla="*/ 13 h 68"/>
                <a:gd name="T38" fmla="*/ 12 w 44"/>
                <a:gd name="T39" fmla="*/ 6 h 68"/>
                <a:gd name="T40" fmla="*/ 33 w 44"/>
                <a:gd name="T41" fmla="*/ 6 h 68"/>
                <a:gd name="T42" fmla="*/ 40 w 44"/>
                <a:gd name="T43" fmla="*/ 13 h 68"/>
                <a:gd name="T44" fmla="*/ 40 w 44"/>
                <a:gd name="T45" fmla="*/ 48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44" h="68">
                  <a:moveTo>
                    <a:pt x="35" y="0"/>
                  </a:moveTo>
                  <a:cubicBezTo>
                    <a:pt x="10" y="0"/>
                    <a:pt x="10" y="0"/>
                    <a:pt x="10" y="0"/>
                  </a:cubicBezTo>
                  <a:cubicBezTo>
                    <a:pt x="5" y="0"/>
                    <a:pt x="0" y="4"/>
                    <a:pt x="0" y="9"/>
                  </a:cubicBezTo>
                  <a:cubicBezTo>
                    <a:pt x="0" y="59"/>
                    <a:pt x="0" y="59"/>
                    <a:pt x="0" y="59"/>
                  </a:cubicBezTo>
                  <a:cubicBezTo>
                    <a:pt x="0" y="64"/>
                    <a:pt x="5" y="68"/>
                    <a:pt x="10" y="68"/>
                  </a:cubicBezTo>
                  <a:cubicBezTo>
                    <a:pt x="35" y="68"/>
                    <a:pt x="35" y="68"/>
                    <a:pt x="35" y="68"/>
                  </a:cubicBezTo>
                  <a:cubicBezTo>
                    <a:pt x="40" y="68"/>
                    <a:pt x="44" y="64"/>
                    <a:pt x="44" y="59"/>
                  </a:cubicBezTo>
                  <a:cubicBezTo>
                    <a:pt x="44" y="9"/>
                    <a:pt x="44" y="9"/>
                    <a:pt x="44" y="9"/>
                  </a:cubicBezTo>
                  <a:cubicBezTo>
                    <a:pt x="44" y="4"/>
                    <a:pt x="40" y="0"/>
                    <a:pt x="35" y="0"/>
                  </a:cubicBezTo>
                  <a:close/>
                  <a:moveTo>
                    <a:pt x="22" y="65"/>
                  </a:moveTo>
                  <a:cubicBezTo>
                    <a:pt x="20" y="65"/>
                    <a:pt x="18" y="63"/>
                    <a:pt x="18" y="61"/>
                  </a:cubicBezTo>
                  <a:cubicBezTo>
                    <a:pt x="18" y="59"/>
                    <a:pt x="20" y="57"/>
                    <a:pt x="22" y="57"/>
                  </a:cubicBezTo>
                  <a:cubicBezTo>
                    <a:pt x="25" y="57"/>
                    <a:pt x="26" y="59"/>
                    <a:pt x="26" y="61"/>
                  </a:cubicBezTo>
                  <a:cubicBezTo>
                    <a:pt x="26" y="63"/>
                    <a:pt x="25" y="65"/>
                    <a:pt x="22" y="65"/>
                  </a:cubicBezTo>
                  <a:close/>
                  <a:moveTo>
                    <a:pt x="40" y="48"/>
                  </a:moveTo>
                  <a:cubicBezTo>
                    <a:pt x="40" y="51"/>
                    <a:pt x="37" y="55"/>
                    <a:pt x="33" y="55"/>
                  </a:cubicBezTo>
                  <a:cubicBezTo>
                    <a:pt x="12" y="55"/>
                    <a:pt x="12" y="55"/>
                    <a:pt x="12" y="55"/>
                  </a:cubicBezTo>
                  <a:cubicBezTo>
                    <a:pt x="8" y="55"/>
                    <a:pt x="5" y="51"/>
                    <a:pt x="5" y="48"/>
                  </a:cubicBezTo>
                  <a:cubicBezTo>
                    <a:pt x="5" y="13"/>
                    <a:pt x="5" y="13"/>
                    <a:pt x="5" y="13"/>
                  </a:cubicBezTo>
                  <a:cubicBezTo>
                    <a:pt x="5" y="9"/>
                    <a:pt x="8" y="6"/>
                    <a:pt x="12" y="6"/>
                  </a:cubicBezTo>
                  <a:cubicBezTo>
                    <a:pt x="33" y="6"/>
                    <a:pt x="33" y="6"/>
                    <a:pt x="33" y="6"/>
                  </a:cubicBezTo>
                  <a:cubicBezTo>
                    <a:pt x="37" y="6"/>
                    <a:pt x="40" y="9"/>
                    <a:pt x="40" y="13"/>
                  </a:cubicBezTo>
                  <a:lnTo>
                    <a:pt x="40" y="48"/>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19" tIns="45709" rIns="91419" bIns="45709" numCol="1" anchor="t" anchorCtr="0" compatLnSpc="1"/>
            <a:lstStyle/>
            <a:p>
              <a:pPr defTabSz="608843"/>
              <a:endParaRPr lang="zh-CN" altLang="en-US" sz="2400">
                <a:solidFill>
                  <a:prstClr val="black"/>
                </a:solidFill>
                <a:latin typeface="Times New Roman"/>
                <a:ea typeface="微软雅黑"/>
              </a:endParaRPr>
            </a:p>
          </p:txBody>
        </p:sp>
      </p:grpSp>
      <p:grpSp>
        <p:nvGrpSpPr>
          <p:cNvPr id="43" name="组合 42"/>
          <p:cNvGrpSpPr/>
          <p:nvPr/>
        </p:nvGrpSpPr>
        <p:grpSpPr>
          <a:xfrm>
            <a:off x="10412093" y="1245818"/>
            <a:ext cx="692558" cy="686977"/>
            <a:chOff x="6195714" y="1270594"/>
            <a:chExt cx="899446" cy="892198"/>
          </a:xfrm>
        </p:grpSpPr>
        <p:sp>
          <p:nvSpPr>
            <p:cNvPr id="44" name="Oval 119"/>
            <p:cNvSpPr>
              <a:spLocks noChangeArrowheads="1"/>
            </p:cNvSpPr>
            <p:nvPr/>
          </p:nvSpPr>
          <p:spPr bwMode="auto">
            <a:xfrm>
              <a:off x="6195714" y="1270594"/>
              <a:ext cx="899446" cy="892198"/>
            </a:xfrm>
            <a:prstGeom prst="ellipse">
              <a:avLst/>
            </a:prstGeom>
            <a:solidFill>
              <a:srgbClr val="912D09"/>
            </a:solidFill>
            <a:ln>
              <a:noFill/>
            </a:ln>
            <a:extLst>
              <a:ext uri="{91240B29-F687-4F45-9708-019B960494DF}">
                <a14:hiddenLine xmlns:a14="http://schemas.microsoft.com/office/drawing/2010/main" w="9525">
                  <a:solidFill>
                    <a:srgbClr val="000000"/>
                  </a:solidFill>
                  <a:round/>
                </a14:hiddenLine>
              </a:ext>
            </a:extLst>
          </p:spPr>
          <p:txBody>
            <a:bodyPr vert="horz" wrap="square" lIns="91419" tIns="45709" rIns="91419" bIns="45709" numCol="1" anchor="t" anchorCtr="0" compatLnSpc="1"/>
            <a:lstStyle/>
            <a:p>
              <a:pPr defTabSz="608843"/>
              <a:endParaRPr lang="zh-CN" altLang="en-US" sz="2400">
                <a:solidFill>
                  <a:prstClr val="black"/>
                </a:solidFill>
                <a:latin typeface="Times New Roman"/>
                <a:ea typeface="微软雅黑"/>
              </a:endParaRPr>
            </a:p>
          </p:txBody>
        </p:sp>
        <p:sp>
          <p:nvSpPr>
            <p:cNvPr id="45" name="Oval 120"/>
            <p:cNvSpPr>
              <a:spLocks noChangeArrowheads="1"/>
            </p:cNvSpPr>
            <p:nvPr/>
          </p:nvSpPr>
          <p:spPr bwMode="auto">
            <a:xfrm>
              <a:off x="6246489" y="1314115"/>
              <a:ext cx="797896" cy="797900"/>
            </a:xfrm>
            <a:prstGeom prst="ellipse">
              <a:avLst/>
            </a:prstGeom>
            <a:solidFill>
              <a:srgbClr val="E5450F"/>
            </a:solidFill>
            <a:ln>
              <a:noFill/>
            </a:ln>
            <a:extLst>
              <a:ext uri="{91240B29-F687-4F45-9708-019B960494DF}">
                <a14:hiddenLine xmlns:a14="http://schemas.microsoft.com/office/drawing/2010/main" w="9525">
                  <a:solidFill>
                    <a:srgbClr val="000000"/>
                  </a:solidFill>
                  <a:round/>
                </a14:hiddenLine>
              </a:ext>
            </a:extLst>
          </p:spPr>
          <p:txBody>
            <a:bodyPr vert="horz" wrap="square" lIns="91419" tIns="45709" rIns="91419" bIns="45709" numCol="1" anchor="t" anchorCtr="0" compatLnSpc="1"/>
            <a:lstStyle/>
            <a:p>
              <a:pPr defTabSz="608843"/>
              <a:endParaRPr lang="zh-CN" altLang="en-US" sz="2400">
                <a:solidFill>
                  <a:prstClr val="black"/>
                </a:solidFill>
                <a:latin typeface="Times New Roman"/>
                <a:ea typeface="微软雅黑"/>
              </a:endParaRPr>
            </a:p>
          </p:txBody>
        </p:sp>
        <p:sp>
          <p:nvSpPr>
            <p:cNvPr id="46" name="Freeform 121"/>
            <p:cNvSpPr/>
            <p:nvPr/>
          </p:nvSpPr>
          <p:spPr bwMode="auto">
            <a:xfrm>
              <a:off x="6210221" y="1564366"/>
              <a:ext cx="678211" cy="598425"/>
            </a:xfrm>
            <a:custGeom>
              <a:avLst/>
              <a:gdLst>
                <a:gd name="T0" fmla="*/ 50 w 187"/>
                <a:gd name="T1" fmla="*/ 0 h 165"/>
                <a:gd name="T2" fmla="*/ 0 w 187"/>
                <a:gd name="T3" fmla="*/ 49 h 165"/>
                <a:gd name="T4" fmla="*/ 34 w 187"/>
                <a:gd name="T5" fmla="*/ 125 h 165"/>
                <a:gd name="T6" fmla="*/ 85 w 187"/>
                <a:gd name="T7" fmla="*/ 153 h 165"/>
                <a:gd name="T8" fmla="*/ 109 w 187"/>
                <a:gd name="T9" fmla="*/ 165 h 165"/>
                <a:gd name="T10" fmla="*/ 182 w 187"/>
                <a:gd name="T11" fmla="*/ 92 h 165"/>
                <a:gd name="T12" fmla="*/ 180 w 187"/>
                <a:gd name="T13" fmla="*/ 89 h 165"/>
                <a:gd name="T14" fmla="*/ 187 w 187"/>
                <a:gd name="T15" fmla="*/ 82 h 165"/>
                <a:gd name="T16" fmla="*/ 187 w 187"/>
                <a:gd name="T17" fmla="*/ 14 h 165"/>
                <a:gd name="T18" fmla="*/ 180 w 187"/>
                <a:gd name="T19" fmla="*/ 0 h 165"/>
                <a:gd name="T20" fmla="*/ 50 w 187"/>
                <a:gd name="T21" fmla="*/ 0 h 1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87" h="165">
                  <a:moveTo>
                    <a:pt x="50" y="0"/>
                  </a:moveTo>
                  <a:lnTo>
                    <a:pt x="0" y="49"/>
                  </a:lnTo>
                  <a:lnTo>
                    <a:pt x="34" y="125"/>
                  </a:lnTo>
                  <a:lnTo>
                    <a:pt x="85" y="153"/>
                  </a:lnTo>
                  <a:lnTo>
                    <a:pt x="109" y="165"/>
                  </a:lnTo>
                  <a:lnTo>
                    <a:pt x="182" y="92"/>
                  </a:lnTo>
                  <a:lnTo>
                    <a:pt x="180" y="89"/>
                  </a:lnTo>
                  <a:lnTo>
                    <a:pt x="187" y="82"/>
                  </a:lnTo>
                  <a:lnTo>
                    <a:pt x="187" y="14"/>
                  </a:lnTo>
                  <a:lnTo>
                    <a:pt x="180" y="0"/>
                  </a:lnTo>
                  <a:lnTo>
                    <a:pt x="50" y="0"/>
                  </a:lnTo>
                  <a:close/>
                </a:path>
              </a:pathLst>
            </a:custGeom>
            <a:solidFill>
              <a:srgbClr val="912D09"/>
            </a:solidFill>
            <a:ln>
              <a:noFill/>
            </a:ln>
            <a:extLst>
              <a:ext uri="{91240B29-F687-4F45-9708-019B960494DF}">
                <a14:hiddenLine xmlns:a14="http://schemas.microsoft.com/office/drawing/2010/main" w="9525">
                  <a:solidFill>
                    <a:srgbClr val="000000"/>
                  </a:solidFill>
                  <a:round/>
                </a14:hiddenLine>
              </a:ext>
            </a:extLst>
          </p:spPr>
          <p:txBody>
            <a:bodyPr vert="horz" wrap="square" lIns="91419" tIns="45709" rIns="91419" bIns="45709" numCol="1" anchor="t" anchorCtr="0" compatLnSpc="1"/>
            <a:lstStyle/>
            <a:p>
              <a:pPr defTabSz="608843"/>
              <a:endParaRPr lang="zh-CN" altLang="en-US" sz="2400">
                <a:solidFill>
                  <a:prstClr val="black"/>
                </a:solidFill>
                <a:latin typeface="Times New Roman"/>
                <a:ea typeface="微软雅黑"/>
              </a:endParaRPr>
            </a:p>
          </p:txBody>
        </p:sp>
        <p:sp>
          <p:nvSpPr>
            <p:cNvPr id="47" name="Freeform 122"/>
            <p:cNvSpPr>
              <a:spLocks noEditPoints="1"/>
            </p:cNvSpPr>
            <p:nvPr/>
          </p:nvSpPr>
          <p:spPr bwMode="auto">
            <a:xfrm>
              <a:off x="6373427" y="1564366"/>
              <a:ext cx="515005" cy="333667"/>
            </a:xfrm>
            <a:custGeom>
              <a:avLst/>
              <a:gdLst>
                <a:gd name="T0" fmla="*/ 0 w 60"/>
                <a:gd name="T1" fmla="*/ 4 h 39"/>
                <a:gd name="T2" fmla="*/ 0 w 60"/>
                <a:gd name="T3" fmla="*/ 4 h 39"/>
                <a:gd name="T4" fmla="*/ 0 w 60"/>
                <a:gd name="T5" fmla="*/ 34 h 39"/>
                <a:gd name="T6" fmla="*/ 0 w 60"/>
                <a:gd name="T7" fmla="*/ 34 h 39"/>
                <a:gd name="T8" fmla="*/ 16 w 60"/>
                <a:gd name="T9" fmla="*/ 19 h 39"/>
                <a:gd name="T10" fmla="*/ 0 w 60"/>
                <a:gd name="T11" fmla="*/ 4 h 39"/>
                <a:gd name="T12" fmla="*/ 19 w 60"/>
                <a:gd name="T13" fmla="*/ 16 h 39"/>
                <a:gd name="T14" fmla="*/ 22 w 60"/>
                <a:gd name="T15" fmla="*/ 19 h 39"/>
                <a:gd name="T16" fmla="*/ 25 w 60"/>
                <a:gd name="T17" fmla="*/ 22 h 39"/>
                <a:gd name="T18" fmla="*/ 30 w 60"/>
                <a:gd name="T19" fmla="*/ 24 h 39"/>
                <a:gd name="T20" fmla="*/ 35 w 60"/>
                <a:gd name="T21" fmla="*/ 22 h 39"/>
                <a:gd name="T22" fmla="*/ 38 w 60"/>
                <a:gd name="T23" fmla="*/ 20 h 39"/>
                <a:gd name="T24" fmla="*/ 41 w 60"/>
                <a:gd name="T25" fmla="*/ 17 h 39"/>
                <a:gd name="T26" fmla="*/ 57 w 60"/>
                <a:gd name="T27" fmla="*/ 1 h 39"/>
                <a:gd name="T28" fmla="*/ 59 w 60"/>
                <a:gd name="T29" fmla="*/ 0 h 39"/>
                <a:gd name="T30" fmla="*/ 2 w 60"/>
                <a:gd name="T31" fmla="*/ 0 h 39"/>
                <a:gd name="T32" fmla="*/ 3 w 60"/>
                <a:gd name="T33" fmla="*/ 1 h 39"/>
                <a:gd name="T34" fmla="*/ 19 w 60"/>
                <a:gd name="T35" fmla="*/ 16 h 39"/>
                <a:gd name="T36" fmla="*/ 41 w 60"/>
                <a:gd name="T37" fmla="*/ 23 h 39"/>
                <a:gd name="T38" fmla="*/ 38 w 60"/>
                <a:gd name="T39" fmla="*/ 26 h 39"/>
                <a:gd name="T40" fmla="*/ 30 w 60"/>
                <a:gd name="T41" fmla="*/ 29 h 39"/>
                <a:gd name="T42" fmla="*/ 23 w 60"/>
                <a:gd name="T43" fmla="*/ 26 h 39"/>
                <a:gd name="T44" fmla="*/ 19 w 60"/>
                <a:gd name="T45" fmla="*/ 22 h 39"/>
                <a:gd name="T46" fmla="*/ 3 w 60"/>
                <a:gd name="T47" fmla="*/ 38 h 39"/>
                <a:gd name="T48" fmla="*/ 2 w 60"/>
                <a:gd name="T49" fmla="*/ 39 h 39"/>
                <a:gd name="T50" fmla="*/ 58 w 60"/>
                <a:gd name="T51" fmla="*/ 39 h 39"/>
                <a:gd name="T52" fmla="*/ 57 w 60"/>
                <a:gd name="T53" fmla="*/ 38 h 39"/>
                <a:gd name="T54" fmla="*/ 41 w 60"/>
                <a:gd name="T55" fmla="*/ 23 h 39"/>
                <a:gd name="T56" fmla="*/ 60 w 60"/>
                <a:gd name="T57" fmla="*/ 5 h 39"/>
                <a:gd name="T58" fmla="*/ 45 w 60"/>
                <a:gd name="T59" fmla="*/ 20 h 39"/>
                <a:gd name="T60" fmla="*/ 60 w 60"/>
                <a:gd name="T61" fmla="*/ 35 h 39"/>
                <a:gd name="T62" fmla="*/ 60 w 60"/>
                <a:gd name="T63" fmla="*/ 35 h 39"/>
                <a:gd name="T64" fmla="*/ 60 w 60"/>
                <a:gd name="T65" fmla="*/ 5 h 39"/>
                <a:gd name="T66" fmla="*/ 60 w 60"/>
                <a:gd name="T67" fmla="*/ 5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60" h="39">
                  <a:moveTo>
                    <a:pt x="0" y="4"/>
                  </a:moveTo>
                  <a:cubicBezTo>
                    <a:pt x="0" y="4"/>
                    <a:pt x="0" y="4"/>
                    <a:pt x="0" y="4"/>
                  </a:cubicBezTo>
                  <a:cubicBezTo>
                    <a:pt x="0" y="34"/>
                    <a:pt x="0" y="34"/>
                    <a:pt x="0" y="34"/>
                  </a:cubicBezTo>
                  <a:cubicBezTo>
                    <a:pt x="0" y="34"/>
                    <a:pt x="0" y="34"/>
                    <a:pt x="0" y="34"/>
                  </a:cubicBezTo>
                  <a:cubicBezTo>
                    <a:pt x="16" y="19"/>
                    <a:pt x="16" y="19"/>
                    <a:pt x="16" y="19"/>
                  </a:cubicBezTo>
                  <a:lnTo>
                    <a:pt x="0" y="4"/>
                  </a:lnTo>
                  <a:close/>
                  <a:moveTo>
                    <a:pt x="19" y="16"/>
                  </a:moveTo>
                  <a:cubicBezTo>
                    <a:pt x="22" y="19"/>
                    <a:pt x="22" y="19"/>
                    <a:pt x="22" y="19"/>
                  </a:cubicBezTo>
                  <a:cubicBezTo>
                    <a:pt x="25" y="22"/>
                    <a:pt x="25" y="22"/>
                    <a:pt x="25" y="22"/>
                  </a:cubicBezTo>
                  <a:cubicBezTo>
                    <a:pt x="27" y="24"/>
                    <a:pt x="29" y="24"/>
                    <a:pt x="30" y="24"/>
                  </a:cubicBezTo>
                  <a:cubicBezTo>
                    <a:pt x="32" y="24"/>
                    <a:pt x="34" y="24"/>
                    <a:pt x="35" y="22"/>
                  </a:cubicBezTo>
                  <a:cubicBezTo>
                    <a:pt x="38" y="20"/>
                    <a:pt x="38" y="20"/>
                    <a:pt x="38" y="20"/>
                  </a:cubicBezTo>
                  <a:cubicBezTo>
                    <a:pt x="41" y="17"/>
                    <a:pt x="41" y="17"/>
                    <a:pt x="41" y="17"/>
                  </a:cubicBezTo>
                  <a:cubicBezTo>
                    <a:pt x="57" y="1"/>
                    <a:pt x="57" y="1"/>
                    <a:pt x="57" y="1"/>
                  </a:cubicBezTo>
                  <a:cubicBezTo>
                    <a:pt x="58" y="0"/>
                    <a:pt x="58" y="0"/>
                    <a:pt x="59" y="0"/>
                  </a:cubicBezTo>
                  <a:cubicBezTo>
                    <a:pt x="2" y="0"/>
                    <a:pt x="2" y="0"/>
                    <a:pt x="2" y="0"/>
                  </a:cubicBezTo>
                  <a:cubicBezTo>
                    <a:pt x="2" y="0"/>
                    <a:pt x="2" y="0"/>
                    <a:pt x="3" y="1"/>
                  </a:cubicBezTo>
                  <a:lnTo>
                    <a:pt x="19" y="16"/>
                  </a:lnTo>
                  <a:close/>
                  <a:moveTo>
                    <a:pt x="41" y="23"/>
                  </a:moveTo>
                  <a:cubicBezTo>
                    <a:pt x="38" y="26"/>
                    <a:pt x="38" y="26"/>
                    <a:pt x="38" y="26"/>
                  </a:cubicBezTo>
                  <a:cubicBezTo>
                    <a:pt x="36" y="28"/>
                    <a:pt x="33" y="29"/>
                    <a:pt x="30" y="29"/>
                  </a:cubicBezTo>
                  <a:cubicBezTo>
                    <a:pt x="28" y="29"/>
                    <a:pt x="25" y="28"/>
                    <a:pt x="23" y="26"/>
                  </a:cubicBezTo>
                  <a:cubicBezTo>
                    <a:pt x="19" y="22"/>
                    <a:pt x="19" y="22"/>
                    <a:pt x="19" y="22"/>
                  </a:cubicBezTo>
                  <a:cubicBezTo>
                    <a:pt x="3" y="38"/>
                    <a:pt x="3" y="38"/>
                    <a:pt x="3" y="38"/>
                  </a:cubicBezTo>
                  <a:cubicBezTo>
                    <a:pt x="2" y="38"/>
                    <a:pt x="2" y="39"/>
                    <a:pt x="2" y="39"/>
                  </a:cubicBezTo>
                  <a:cubicBezTo>
                    <a:pt x="58" y="39"/>
                    <a:pt x="58" y="39"/>
                    <a:pt x="58" y="39"/>
                  </a:cubicBezTo>
                  <a:cubicBezTo>
                    <a:pt x="58" y="39"/>
                    <a:pt x="58" y="39"/>
                    <a:pt x="57" y="38"/>
                  </a:cubicBezTo>
                  <a:lnTo>
                    <a:pt x="41" y="23"/>
                  </a:lnTo>
                  <a:close/>
                  <a:moveTo>
                    <a:pt x="60" y="5"/>
                  </a:moveTo>
                  <a:cubicBezTo>
                    <a:pt x="45" y="20"/>
                    <a:pt x="45" y="20"/>
                    <a:pt x="45" y="20"/>
                  </a:cubicBezTo>
                  <a:cubicBezTo>
                    <a:pt x="60" y="35"/>
                    <a:pt x="60" y="35"/>
                    <a:pt x="60" y="35"/>
                  </a:cubicBezTo>
                  <a:cubicBezTo>
                    <a:pt x="60" y="35"/>
                    <a:pt x="60" y="35"/>
                    <a:pt x="60" y="35"/>
                  </a:cubicBezTo>
                  <a:cubicBezTo>
                    <a:pt x="60" y="5"/>
                    <a:pt x="60" y="5"/>
                    <a:pt x="60" y="5"/>
                  </a:cubicBezTo>
                  <a:cubicBezTo>
                    <a:pt x="60" y="5"/>
                    <a:pt x="60" y="5"/>
                    <a:pt x="60" y="5"/>
                  </a:cubicBezTo>
                  <a:close/>
                </a:path>
              </a:pathLst>
            </a:custGeom>
            <a:solidFill>
              <a:schemeClr val="tx1">
                <a:alpha val="20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19" tIns="45709" rIns="91419" bIns="45709" numCol="1" anchor="t" anchorCtr="0" compatLnSpc="1"/>
            <a:lstStyle/>
            <a:p>
              <a:pPr defTabSz="608843"/>
              <a:endParaRPr lang="zh-CN" altLang="en-US" sz="2400">
                <a:solidFill>
                  <a:prstClr val="black"/>
                </a:solidFill>
                <a:latin typeface="Times New Roman"/>
                <a:ea typeface="微软雅黑"/>
              </a:endParaRPr>
            </a:p>
          </p:txBody>
        </p:sp>
        <p:sp>
          <p:nvSpPr>
            <p:cNvPr id="48" name="Freeform 123"/>
            <p:cNvSpPr>
              <a:spLocks noEditPoints="1"/>
            </p:cNvSpPr>
            <p:nvPr/>
          </p:nvSpPr>
          <p:spPr bwMode="auto">
            <a:xfrm>
              <a:off x="6384308" y="1546232"/>
              <a:ext cx="522259" cy="340921"/>
            </a:xfrm>
            <a:custGeom>
              <a:avLst/>
              <a:gdLst>
                <a:gd name="T0" fmla="*/ 0 w 61"/>
                <a:gd name="T1" fmla="*/ 5 h 40"/>
                <a:gd name="T2" fmla="*/ 0 w 61"/>
                <a:gd name="T3" fmla="*/ 5 h 40"/>
                <a:gd name="T4" fmla="*/ 0 w 61"/>
                <a:gd name="T5" fmla="*/ 35 h 40"/>
                <a:gd name="T6" fmla="*/ 0 w 61"/>
                <a:gd name="T7" fmla="*/ 35 h 40"/>
                <a:gd name="T8" fmla="*/ 16 w 61"/>
                <a:gd name="T9" fmla="*/ 20 h 40"/>
                <a:gd name="T10" fmla="*/ 0 w 61"/>
                <a:gd name="T11" fmla="*/ 5 h 40"/>
                <a:gd name="T12" fmla="*/ 19 w 61"/>
                <a:gd name="T13" fmla="*/ 17 h 40"/>
                <a:gd name="T14" fmla="*/ 22 w 61"/>
                <a:gd name="T15" fmla="*/ 20 h 40"/>
                <a:gd name="T16" fmla="*/ 26 w 61"/>
                <a:gd name="T17" fmla="*/ 23 h 40"/>
                <a:gd name="T18" fmla="*/ 31 w 61"/>
                <a:gd name="T19" fmla="*/ 25 h 40"/>
                <a:gd name="T20" fmla="*/ 36 w 61"/>
                <a:gd name="T21" fmla="*/ 23 h 40"/>
                <a:gd name="T22" fmla="*/ 38 w 61"/>
                <a:gd name="T23" fmla="*/ 21 h 40"/>
                <a:gd name="T24" fmla="*/ 42 w 61"/>
                <a:gd name="T25" fmla="*/ 17 h 40"/>
                <a:gd name="T26" fmla="*/ 58 w 61"/>
                <a:gd name="T27" fmla="*/ 2 h 40"/>
                <a:gd name="T28" fmla="*/ 59 w 61"/>
                <a:gd name="T29" fmla="*/ 0 h 40"/>
                <a:gd name="T30" fmla="*/ 2 w 61"/>
                <a:gd name="T31" fmla="*/ 0 h 40"/>
                <a:gd name="T32" fmla="*/ 3 w 61"/>
                <a:gd name="T33" fmla="*/ 1 h 40"/>
                <a:gd name="T34" fmla="*/ 19 w 61"/>
                <a:gd name="T35" fmla="*/ 17 h 40"/>
                <a:gd name="T36" fmla="*/ 42 w 61"/>
                <a:gd name="T37" fmla="*/ 24 h 40"/>
                <a:gd name="T38" fmla="*/ 38 w 61"/>
                <a:gd name="T39" fmla="*/ 27 h 40"/>
                <a:gd name="T40" fmla="*/ 31 w 61"/>
                <a:gd name="T41" fmla="*/ 30 h 40"/>
                <a:gd name="T42" fmla="*/ 23 w 61"/>
                <a:gd name="T43" fmla="*/ 27 h 40"/>
                <a:gd name="T44" fmla="*/ 19 w 61"/>
                <a:gd name="T45" fmla="*/ 23 h 40"/>
                <a:gd name="T46" fmla="*/ 3 w 61"/>
                <a:gd name="T47" fmla="*/ 39 h 40"/>
                <a:gd name="T48" fmla="*/ 2 w 61"/>
                <a:gd name="T49" fmla="*/ 40 h 40"/>
                <a:gd name="T50" fmla="*/ 59 w 61"/>
                <a:gd name="T51" fmla="*/ 40 h 40"/>
                <a:gd name="T52" fmla="*/ 58 w 61"/>
                <a:gd name="T53" fmla="*/ 39 h 40"/>
                <a:gd name="T54" fmla="*/ 42 w 61"/>
                <a:gd name="T55" fmla="*/ 24 h 40"/>
                <a:gd name="T56" fmla="*/ 60 w 61"/>
                <a:gd name="T57" fmla="*/ 6 h 40"/>
                <a:gd name="T58" fmla="*/ 45 w 61"/>
                <a:gd name="T59" fmla="*/ 21 h 40"/>
                <a:gd name="T60" fmla="*/ 60 w 61"/>
                <a:gd name="T61" fmla="*/ 36 h 40"/>
                <a:gd name="T62" fmla="*/ 61 w 61"/>
                <a:gd name="T63" fmla="*/ 36 h 40"/>
                <a:gd name="T64" fmla="*/ 61 w 61"/>
                <a:gd name="T65" fmla="*/ 5 h 40"/>
                <a:gd name="T66" fmla="*/ 60 w 61"/>
                <a:gd name="T67" fmla="*/ 6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61" h="40">
                  <a:moveTo>
                    <a:pt x="0" y="5"/>
                  </a:moveTo>
                  <a:cubicBezTo>
                    <a:pt x="0" y="5"/>
                    <a:pt x="0" y="5"/>
                    <a:pt x="0" y="5"/>
                  </a:cubicBezTo>
                  <a:cubicBezTo>
                    <a:pt x="0" y="35"/>
                    <a:pt x="0" y="35"/>
                    <a:pt x="0" y="35"/>
                  </a:cubicBezTo>
                  <a:cubicBezTo>
                    <a:pt x="0" y="35"/>
                    <a:pt x="0" y="35"/>
                    <a:pt x="0" y="35"/>
                  </a:cubicBezTo>
                  <a:cubicBezTo>
                    <a:pt x="16" y="20"/>
                    <a:pt x="16" y="20"/>
                    <a:pt x="16" y="20"/>
                  </a:cubicBezTo>
                  <a:lnTo>
                    <a:pt x="0" y="5"/>
                  </a:lnTo>
                  <a:close/>
                  <a:moveTo>
                    <a:pt x="19" y="17"/>
                  </a:moveTo>
                  <a:cubicBezTo>
                    <a:pt x="22" y="20"/>
                    <a:pt x="22" y="20"/>
                    <a:pt x="22" y="20"/>
                  </a:cubicBezTo>
                  <a:cubicBezTo>
                    <a:pt x="26" y="23"/>
                    <a:pt x="26" y="23"/>
                    <a:pt x="26" y="23"/>
                  </a:cubicBezTo>
                  <a:cubicBezTo>
                    <a:pt x="27" y="24"/>
                    <a:pt x="29" y="25"/>
                    <a:pt x="31" y="25"/>
                  </a:cubicBezTo>
                  <a:cubicBezTo>
                    <a:pt x="32" y="25"/>
                    <a:pt x="34" y="24"/>
                    <a:pt x="36" y="23"/>
                  </a:cubicBezTo>
                  <a:cubicBezTo>
                    <a:pt x="38" y="21"/>
                    <a:pt x="38" y="21"/>
                    <a:pt x="38" y="21"/>
                  </a:cubicBezTo>
                  <a:cubicBezTo>
                    <a:pt x="42" y="17"/>
                    <a:pt x="42" y="17"/>
                    <a:pt x="42" y="17"/>
                  </a:cubicBezTo>
                  <a:cubicBezTo>
                    <a:pt x="58" y="2"/>
                    <a:pt x="58" y="2"/>
                    <a:pt x="58" y="2"/>
                  </a:cubicBezTo>
                  <a:cubicBezTo>
                    <a:pt x="58" y="1"/>
                    <a:pt x="59" y="1"/>
                    <a:pt x="59" y="0"/>
                  </a:cubicBezTo>
                  <a:cubicBezTo>
                    <a:pt x="2" y="0"/>
                    <a:pt x="2" y="0"/>
                    <a:pt x="2" y="0"/>
                  </a:cubicBezTo>
                  <a:cubicBezTo>
                    <a:pt x="2" y="1"/>
                    <a:pt x="3" y="1"/>
                    <a:pt x="3" y="1"/>
                  </a:cubicBezTo>
                  <a:lnTo>
                    <a:pt x="19" y="17"/>
                  </a:lnTo>
                  <a:close/>
                  <a:moveTo>
                    <a:pt x="42" y="24"/>
                  </a:moveTo>
                  <a:cubicBezTo>
                    <a:pt x="38" y="27"/>
                    <a:pt x="38" y="27"/>
                    <a:pt x="38" y="27"/>
                  </a:cubicBezTo>
                  <a:cubicBezTo>
                    <a:pt x="36" y="29"/>
                    <a:pt x="33" y="30"/>
                    <a:pt x="31" y="30"/>
                  </a:cubicBezTo>
                  <a:cubicBezTo>
                    <a:pt x="28" y="30"/>
                    <a:pt x="25" y="29"/>
                    <a:pt x="23" y="27"/>
                  </a:cubicBezTo>
                  <a:cubicBezTo>
                    <a:pt x="19" y="23"/>
                    <a:pt x="19" y="23"/>
                    <a:pt x="19" y="23"/>
                  </a:cubicBezTo>
                  <a:cubicBezTo>
                    <a:pt x="3" y="39"/>
                    <a:pt x="3" y="39"/>
                    <a:pt x="3" y="39"/>
                  </a:cubicBezTo>
                  <a:cubicBezTo>
                    <a:pt x="2" y="39"/>
                    <a:pt x="2" y="40"/>
                    <a:pt x="2" y="40"/>
                  </a:cubicBezTo>
                  <a:cubicBezTo>
                    <a:pt x="59" y="40"/>
                    <a:pt x="59" y="40"/>
                    <a:pt x="59" y="40"/>
                  </a:cubicBezTo>
                  <a:cubicBezTo>
                    <a:pt x="58" y="40"/>
                    <a:pt x="58" y="40"/>
                    <a:pt x="58" y="39"/>
                  </a:cubicBezTo>
                  <a:lnTo>
                    <a:pt x="42" y="24"/>
                  </a:lnTo>
                  <a:close/>
                  <a:moveTo>
                    <a:pt x="60" y="6"/>
                  </a:moveTo>
                  <a:cubicBezTo>
                    <a:pt x="45" y="21"/>
                    <a:pt x="45" y="21"/>
                    <a:pt x="45" y="21"/>
                  </a:cubicBezTo>
                  <a:cubicBezTo>
                    <a:pt x="60" y="36"/>
                    <a:pt x="60" y="36"/>
                    <a:pt x="60" y="36"/>
                  </a:cubicBezTo>
                  <a:cubicBezTo>
                    <a:pt x="60" y="36"/>
                    <a:pt x="60" y="36"/>
                    <a:pt x="61" y="36"/>
                  </a:cubicBezTo>
                  <a:cubicBezTo>
                    <a:pt x="61" y="5"/>
                    <a:pt x="61" y="5"/>
                    <a:pt x="61" y="5"/>
                  </a:cubicBezTo>
                  <a:cubicBezTo>
                    <a:pt x="60" y="5"/>
                    <a:pt x="60" y="5"/>
                    <a:pt x="60" y="6"/>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19" tIns="45709" rIns="91419" bIns="45709" numCol="1" anchor="t" anchorCtr="0" compatLnSpc="1"/>
            <a:lstStyle/>
            <a:p>
              <a:pPr defTabSz="608843"/>
              <a:endParaRPr lang="zh-CN" altLang="en-US" sz="2400">
                <a:solidFill>
                  <a:prstClr val="black"/>
                </a:solidFill>
                <a:latin typeface="Times New Roman"/>
                <a:ea typeface="微软雅黑"/>
              </a:endParaRPr>
            </a:p>
          </p:txBody>
        </p:sp>
      </p:grpSp>
      <p:grpSp>
        <p:nvGrpSpPr>
          <p:cNvPr id="49" name="组合 48"/>
          <p:cNvGrpSpPr/>
          <p:nvPr/>
        </p:nvGrpSpPr>
        <p:grpSpPr>
          <a:xfrm>
            <a:off x="1058969" y="1786652"/>
            <a:ext cx="639701" cy="634546"/>
            <a:chOff x="3033145" y="1270594"/>
            <a:chExt cx="899446" cy="892198"/>
          </a:xfrm>
        </p:grpSpPr>
        <p:sp>
          <p:nvSpPr>
            <p:cNvPr id="50" name="Oval 136"/>
            <p:cNvSpPr>
              <a:spLocks noChangeArrowheads="1"/>
            </p:cNvSpPr>
            <p:nvPr/>
          </p:nvSpPr>
          <p:spPr bwMode="auto">
            <a:xfrm>
              <a:off x="3033145" y="1270594"/>
              <a:ext cx="899446" cy="892198"/>
            </a:xfrm>
            <a:prstGeom prst="ellipse">
              <a:avLst/>
            </a:prstGeom>
            <a:solidFill>
              <a:srgbClr val="2A6F8A"/>
            </a:solidFill>
            <a:ln>
              <a:noFill/>
            </a:ln>
            <a:extLst>
              <a:ext uri="{91240B29-F687-4F45-9708-019B960494DF}">
                <a14:hiddenLine xmlns:a14="http://schemas.microsoft.com/office/drawing/2010/main" w="9525">
                  <a:solidFill>
                    <a:srgbClr val="000000"/>
                  </a:solidFill>
                  <a:round/>
                </a14:hiddenLine>
              </a:ext>
            </a:extLst>
          </p:spPr>
          <p:txBody>
            <a:bodyPr vert="horz" wrap="square" lIns="91419" tIns="45709" rIns="91419" bIns="45709" numCol="1" anchor="t" anchorCtr="0" compatLnSpc="1"/>
            <a:lstStyle/>
            <a:p>
              <a:pPr defTabSz="608843"/>
              <a:endParaRPr lang="zh-CN" altLang="en-US" sz="2400">
                <a:solidFill>
                  <a:prstClr val="black"/>
                </a:solidFill>
                <a:latin typeface="Times New Roman"/>
                <a:ea typeface="微软雅黑"/>
              </a:endParaRPr>
            </a:p>
          </p:txBody>
        </p:sp>
        <p:sp>
          <p:nvSpPr>
            <p:cNvPr id="51" name="Oval 137"/>
            <p:cNvSpPr>
              <a:spLocks noChangeArrowheads="1"/>
            </p:cNvSpPr>
            <p:nvPr/>
          </p:nvSpPr>
          <p:spPr bwMode="auto">
            <a:xfrm>
              <a:off x="3083920" y="1314115"/>
              <a:ext cx="797896" cy="797900"/>
            </a:xfrm>
            <a:prstGeom prst="ellipse">
              <a:avLst/>
            </a:prstGeom>
            <a:solidFill>
              <a:srgbClr val="3A98BC"/>
            </a:solidFill>
            <a:ln>
              <a:noFill/>
            </a:ln>
            <a:extLst>
              <a:ext uri="{91240B29-F687-4F45-9708-019B960494DF}">
                <a14:hiddenLine xmlns:a14="http://schemas.microsoft.com/office/drawing/2010/main" w="9525">
                  <a:solidFill>
                    <a:srgbClr val="000000"/>
                  </a:solidFill>
                  <a:round/>
                </a14:hiddenLine>
              </a:ext>
            </a:extLst>
          </p:spPr>
          <p:txBody>
            <a:bodyPr vert="horz" wrap="square" lIns="91419" tIns="45709" rIns="91419" bIns="45709" numCol="1" anchor="t" anchorCtr="0" compatLnSpc="1"/>
            <a:lstStyle/>
            <a:p>
              <a:pPr defTabSz="608843"/>
              <a:endParaRPr lang="zh-CN" altLang="en-US" sz="2400">
                <a:solidFill>
                  <a:prstClr val="black"/>
                </a:solidFill>
                <a:latin typeface="Times New Roman"/>
                <a:ea typeface="微软雅黑"/>
              </a:endParaRPr>
            </a:p>
          </p:txBody>
        </p:sp>
        <p:sp>
          <p:nvSpPr>
            <p:cNvPr id="52" name="Freeform 138"/>
            <p:cNvSpPr/>
            <p:nvPr/>
          </p:nvSpPr>
          <p:spPr bwMode="auto">
            <a:xfrm>
              <a:off x="3083920" y="1502710"/>
              <a:ext cx="703599" cy="616559"/>
            </a:xfrm>
            <a:custGeom>
              <a:avLst/>
              <a:gdLst>
                <a:gd name="T0" fmla="*/ 52 w 82"/>
                <a:gd name="T1" fmla="*/ 55 h 72"/>
                <a:gd name="T2" fmla="*/ 55 w 82"/>
                <a:gd name="T3" fmla="*/ 43 h 72"/>
                <a:gd name="T4" fmla="*/ 62 w 82"/>
                <a:gd name="T5" fmla="*/ 36 h 72"/>
                <a:gd name="T6" fmla="*/ 64 w 82"/>
                <a:gd name="T7" fmla="*/ 34 h 72"/>
                <a:gd name="T8" fmla="*/ 71 w 82"/>
                <a:gd name="T9" fmla="*/ 27 h 72"/>
                <a:gd name="T10" fmla="*/ 73 w 82"/>
                <a:gd name="T11" fmla="*/ 24 h 72"/>
                <a:gd name="T12" fmla="*/ 82 w 82"/>
                <a:gd name="T13" fmla="*/ 17 h 72"/>
                <a:gd name="T14" fmla="*/ 62 w 82"/>
                <a:gd name="T15" fmla="*/ 3 h 72"/>
                <a:gd name="T16" fmla="*/ 50 w 82"/>
                <a:gd name="T17" fmla="*/ 0 h 72"/>
                <a:gd name="T18" fmla="*/ 26 w 82"/>
                <a:gd name="T19" fmla="*/ 5 h 72"/>
                <a:gd name="T20" fmla="*/ 9 w 82"/>
                <a:gd name="T21" fmla="*/ 12 h 72"/>
                <a:gd name="T22" fmla="*/ 0 w 82"/>
                <a:gd name="T23" fmla="*/ 21 h 72"/>
                <a:gd name="T24" fmla="*/ 0 w 82"/>
                <a:gd name="T25" fmla="*/ 25 h 72"/>
                <a:gd name="T26" fmla="*/ 34 w 82"/>
                <a:gd name="T27" fmla="*/ 72 h 72"/>
                <a:gd name="T28" fmla="*/ 52 w 82"/>
                <a:gd name="T29" fmla="*/ 55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82" h="72">
                  <a:moveTo>
                    <a:pt x="52" y="55"/>
                  </a:moveTo>
                  <a:cubicBezTo>
                    <a:pt x="55" y="43"/>
                    <a:pt x="55" y="43"/>
                    <a:pt x="55" y="43"/>
                  </a:cubicBezTo>
                  <a:cubicBezTo>
                    <a:pt x="62" y="36"/>
                    <a:pt x="62" y="36"/>
                    <a:pt x="62" y="36"/>
                  </a:cubicBezTo>
                  <a:cubicBezTo>
                    <a:pt x="64" y="34"/>
                    <a:pt x="64" y="34"/>
                    <a:pt x="64" y="34"/>
                  </a:cubicBezTo>
                  <a:cubicBezTo>
                    <a:pt x="71" y="27"/>
                    <a:pt x="71" y="27"/>
                    <a:pt x="71" y="27"/>
                  </a:cubicBezTo>
                  <a:cubicBezTo>
                    <a:pt x="73" y="24"/>
                    <a:pt x="73" y="24"/>
                    <a:pt x="73" y="24"/>
                  </a:cubicBezTo>
                  <a:cubicBezTo>
                    <a:pt x="82" y="17"/>
                    <a:pt x="82" y="17"/>
                    <a:pt x="82" y="17"/>
                  </a:cubicBezTo>
                  <a:cubicBezTo>
                    <a:pt x="82" y="17"/>
                    <a:pt x="63" y="3"/>
                    <a:pt x="62" y="3"/>
                  </a:cubicBezTo>
                  <a:cubicBezTo>
                    <a:pt x="61" y="3"/>
                    <a:pt x="50" y="0"/>
                    <a:pt x="50" y="0"/>
                  </a:cubicBezTo>
                  <a:cubicBezTo>
                    <a:pt x="26" y="5"/>
                    <a:pt x="26" y="5"/>
                    <a:pt x="26" y="5"/>
                  </a:cubicBezTo>
                  <a:cubicBezTo>
                    <a:pt x="9" y="12"/>
                    <a:pt x="9" y="12"/>
                    <a:pt x="9" y="12"/>
                  </a:cubicBezTo>
                  <a:cubicBezTo>
                    <a:pt x="0" y="21"/>
                    <a:pt x="0" y="21"/>
                    <a:pt x="0" y="21"/>
                  </a:cubicBezTo>
                  <a:cubicBezTo>
                    <a:pt x="0" y="23"/>
                    <a:pt x="0" y="24"/>
                    <a:pt x="0" y="25"/>
                  </a:cubicBezTo>
                  <a:cubicBezTo>
                    <a:pt x="0" y="49"/>
                    <a:pt x="16" y="72"/>
                    <a:pt x="34" y="72"/>
                  </a:cubicBezTo>
                  <a:lnTo>
                    <a:pt x="52" y="55"/>
                  </a:lnTo>
                  <a:close/>
                </a:path>
              </a:pathLst>
            </a:custGeom>
            <a:solidFill>
              <a:srgbClr val="2A6F8A"/>
            </a:solidFill>
            <a:ln>
              <a:noFill/>
            </a:ln>
            <a:extLst>
              <a:ext uri="{91240B29-F687-4F45-9708-019B960494DF}">
                <a14:hiddenLine xmlns:a14="http://schemas.microsoft.com/office/drawing/2010/main" w="9525">
                  <a:solidFill>
                    <a:srgbClr val="000000"/>
                  </a:solidFill>
                  <a:round/>
                </a14:hiddenLine>
              </a:ext>
            </a:extLst>
          </p:spPr>
          <p:txBody>
            <a:bodyPr vert="horz" wrap="square" lIns="91419" tIns="45709" rIns="91419" bIns="45709" numCol="1" anchor="t" anchorCtr="0" compatLnSpc="1"/>
            <a:lstStyle/>
            <a:p>
              <a:pPr defTabSz="608843"/>
              <a:endParaRPr lang="zh-CN" altLang="en-US" sz="2400">
                <a:solidFill>
                  <a:prstClr val="black"/>
                </a:solidFill>
                <a:latin typeface="Times New Roman"/>
                <a:ea typeface="微软雅黑"/>
              </a:endParaRPr>
            </a:p>
          </p:txBody>
        </p:sp>
        <p:sp>
          <p:nvSpPr>
            <p:cNvPr id="53" name="Freeform 139"/>
            <p:cNvSpPr/>
            <p:nvPr/>
          </p:nvSpPr>
          <p:spPr bwMode="auto">
            <a:xfrm>
              <a:off x="3323289" y="1698558"/>
              <a:ext cx="301024" cy="119685"/>
            </a:xfrm>
            <a:custGeom>
              <a:avLst/>
              <a:gdLst>
                <a:gd name="T0" fmla="*/ 30 w 35"/>
                <a:gd name="T1" fmla="*/ 13 h 14"/>
                <a:gd name="T2" fmla="*/ 5 w 35"/>
                <a:gd name="T3" fmla="*/ 13 h 14"/>
                <a:gd name="T4" fmla="*/ 5 w 35"/>
                <a:gd name="T5" fmla="*/ 13 h 14"/>
                <a:gd name="T6" fmla="*/ 1 w 35"/>
                <a:gd name="T7" fmla="*/ 13 h 14"/>
                <a:gd name="T8" fmla="*/ 1 w 35"/>
                <a:gd name="T9" fmla="*/ 13 h 14"/>
                <a:gd name="T10" fmla="*/ 1 w 35"/>
                <a:gd name="T11" fmla="*/ 9 h 14"/>
                <a:gd name="T12" fmla="*/ 1 w 35"/>
                <a:gd name="T13" fmla="*/ 9 h 14"/>
                <a:gd name="T14" fmla="*/ 34 w 35"/>
                <a:gd name="T15" fmla="*/ 9 h 14"/>
                <a:gd name="T16" fmla="*/ 34 w 35"/>
                <a:gd name="T17" fmla="*/ 9 h 14"/>
                <a:gd name="T18" fmla="*/ 34 w 35"/>
                <a:gd name="T19" fmla="*/ 13 h 14"/>
                <a:gd name="T20" fmla="*/ 34 w 35"/>
                <a:gd name="T21" fmla="*/ 13 h 14"/>
                <a:gd name="T22" fmla="*/ 30 w 35"/>
                <a:gd name="T23" fmla="*/ 1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5" h="14">
                  <a:moveTo>
                    <a:pt x="30" y="13"/>
                  </a:moveTo>
                  <a:cubicBezTo>
                    <a:pt x="23" y="6"/>
                    <a:pt x="12" y="6"/>
                    <a:pt x="5" y="13"/>
                  </a:cubicBezTo>
                  <a:cubicBezTo>
                    <a:pt x="5" y="13"/>
                    <a:pt x="5" y="13"/>
                    <a:pt x="5" y="13"/>
                  </a:cubicBezTo>
                  <a:cubicBezTo>
                    <a:pt x="4" y="14"/>
                    <a:pt x="2" y="14"/>
                    <a:pt x="1" y="13"/>
                  </a:cubicBezTo>
                  <a:cubicBezTo>
                    <a:pt x="1" y="13"/>
                    <a:pt x="1" y="13"/>
                    <a:pt x="1" y="13"/>
                  </a:cubicBezTo>
                  <a:cubicBezTo>
                    <a:pt x="0" y="12"/>
                    <a:pt x="0" y="10"/>
                    <a:pt x="1" y="9"/>
                  </a:cubicBezTo>
                  <a:cubicBezTo>
                    <a:pt x="1" y="9"/>
                    <a:pt x="1" y="9"/>
                    <a:pt x="1" y="9"/>
                  </a:cubicBezTo>
                  <a:cubicBezTo>
                    <a:pt x="10" y="0"/>
                    <a:pt x="25" y="0"/>
                    <a:pt x="34" y="9"/>
                  </a:cubicBezTo>
                  <a:cubicBezTo>
                    <a:pt x="34" y="9"/>
                    <a:pt x="34" y="9"/>
                    <a:pt x="34" y="9"/>
                  </a:cubicBezTo>
                  <a:cubicBezTo>
                    <a:pt x="35" y="10"/>
                    <a:pt x="35" y="12"/>
                    <a:pt x="34" y="13"/>
                  </a:cubicBezTo>
                  <a:cubicBezTo>
                    <a:pt x="34" y="13"/>
                    <a:pt x="34" y="13"/>
                    <a:pt x="34" y="13"/>
                  </a:cubicBezTo>
                  <a:cubicBezTo>
                    <a:pt x="33" y="14"/>
                    <a:pt x="31" y="14"/>
                    <a:pt x="30" y="13"/>
                  </a:cubicBezTo>
                  <a:close/>
                </a:path>
              </a:pathLst>
            </a:custGeom>
            <a:solidFill>
              <a:schemeClr val="tx1">
                <a:alpha val="20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19" tIns="45709" rIns="91419" bIns="45709" numCol="1" anchor="t" anchorCtr="0" compatLnSpc="1"/>
            <a:lstStyle/>
            <a:p>
              <a:pPr defTabSz="608843"/>
              <a:endParaRPr lang="zh-CN" altLang="en-US" sz="2400">
                <a:solidFill>
                  <a:prstClr val="black"/>
                </a:solidFill>
                <a:latin typeface="Times New Roman"/>
                <a:ea typeface="微软雅黑"/>
              </a:endParaRPr>
            </a:p>
          </p:txBody>
        </p:sp>
        <p:sp>
          <p:nvSpPr>
            <p:cNvPr id="54" name="Freeform 140"/>
            <p:cNvSpPr/>
            <p:nvPr/>
          </p:nvSpPr>
          <p:spPr bwMode="auto">
            <a:xfrm>
              <a:off x="3392198" y="1836378"/>
              <a:ext cx="163206" cy="163207"/>
            </a:xfrm>
            <a:custGeom>
              <a:avLst/>
              <a:gdLst>
                <a:gd name="T0" fmla="*/ 3 w 19"/>
                <a:gd name="T1" fmla="*/ 16 h 19"/>
                <a:gd name="T2" fmla="*/ 3 w 19"/>
                <a:gd name="T3" fmla="*/ 3 h 19"/>
                <a:gd name="T4" fmla="*/ 16 w 19"/>
                <a:gd name="T5" fmla="*/ 3 h 19"/>
                <a:gd name="T6" fmla="*/ 16 w 19"/>
                <a:gd name="T7" fmla="*/ 16 h 19"/>
                <a:gd name="T8" fmla="*/ 3 w 19"/>
                <a:gd name="T9" fmla="*/ 16 h 19"/>
              </a:gdLst>
              <a:ahLst/>
              <a:cxnLst>
                <a:cxn ang="0">
                  <a:pos x="T0" y="T1"/>
                </a:cxn>
                <a:cxn ang="0">
                  <a:pos x="T2" y="T3"/>
                </a:cxn>
                <a:cxn ang="0">
                  <a:pos x="T4" y="T5"/>
                </a:cxn>
                <a:cxn ang="0">
                  <a:pos x="T6" y="T7"/>
                </a:cxn>
                <a:cxn ang="0">
                  <a:pos x="T8" y="T9"/>
                </a:cxn>
              </a:cxnLst>
              <a:rect l="0" t="0" r="r" b="b"/>
              <a:pathLst>
                <a:path w="19" h="19">
                  <a:moveTo>
                    <a:pt x="3" y="16"/>
                  </a:moveTo>
                  <a:cubicBezTo>
                    <a:pt x="0" y="12"/>
                    <a:pt x="0" y="7"/>
                    <a:pt x="3" y="3"/>
                  </a:cubicBezTo>
                  <a:cubicBezTo>
                    <a:pt x="7" y="0"/>
                    <a:pt x="12" y="0"/>
                    <a:pt x="16" y="3"/>
                  </a:cubicBezTo>
                  <a:cubicBezTo>
                    <a:pt x="19" y="7"/>
                    <a:pt x="19" y="12"/>
                    <a:pt x="16" y="16"/>
                  </a:cubicBezTo>
                  <a:cubicBezTo>
                    <a:pt x="12" y="19"/>
                    <a:pt x="7" y="19"/>
                    <a:pt x="3" y="16"/>
                  </a:cubicBezTo>
                  <a:close/>
                </a:path>
              </a:pathLst>
            </a:custGeom>
            <a:solidFill>
              <a:schemeClr val="tx1">
                <a:alpha val="20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19" tIns="45709" rIns="91419" bIns="45709" numCol="1" anchor="t" anchorCtr="0" compatLnSpc="1"/>
            <a:lstStyle/>
            <a:p>
              <a:pPr defTabSz="608843"/>
              <a:endParaRPr lang="zh-CN" altLang="en-US" sz="2400">
                <a:solidFill>
                  <a:prstClr val="black"/>
                </a:solidFill>
                <a:latin typeface="Times New Roman"/>
                <a:ea typeface="微软雅黑"/>
              </a:endParaRPr>
            </a:p>
          </p:txBody>
        </p:sp>
        <p:sp>
          <p:nvSpPr>
            <p:cNvPr id="55" name="Freeform 141"/>
            <p:cNvSpPr/>
            <p:nvPr/>
          </p:nvSpPr>
          <p:spPr bwMode="auto">
            <a:xfrm>
              <a:off x="3239873" y="1571620"/>
              <a:ext cx="471484" cy="170461"/>
            </a:xfrm>
            <a:custGeom>
              <a:avLst/>
              <a:gdLst>
                <a:gd name="T0" fmla="*/ 49 w 55"/>
                <a:gd name="T1" fmla="*/ 18 h 20"/>
                <a:gd name="T2" fmla="*/ 5 w 55"/>
                <a:gd name="T3" fmla="*/ 18 h 20"/>
                <a:gd name="T4" fmla="*/ 5 w 55"/>
                <a:gd name="T5" fmla="*/ 18 h 20"/>
                <a:gd name="T6" fmla="*/ 1 w 55"/>
                <a:gd name="T7" fmla="*/ 18 h 20"/>
                <a:gd name="T8" fmla="*/ 1 w 55"/>
                <a:gd name="T9" fmla="*/ 18 h 20"/>
                <a:gd name="T10" fmla="*/ 1 w 55"/>
                <a:gd name="T11" fmla="*/ 14 h 20"/>
                <a:gd name="T12" fmla="*/ 1 w 55"/>
                <a:gd name="T13" fmla="*/ 14 h 20"/>
                <a:gd name="T14" fmla="*/ 54 w 55"/>
                <a:gd name="T15" fmla="*/ 14 h 20"/>
                <a:gd name="T16" fmla="*/ 54 w 55"/>
                <a:gd name="T17" fmla="*/ 14 h 20"/>
                <a:gd name="T18" fmla="*/ 54 w 55"/>
                <a:gd name="T19" fmla="*/ 18 h 20"/>
                <a:gd name="T20" fmla="*/ 54 w 55"/>
                <a:gd name="T21" fmla="*/ 18 h 20"/>
                <a:gd name="T22" fmla="*/ 49 w 55"/>
                <a:gd name="T23" fmla="*/ 18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5" h="20">
                  <a:moveTo>
                    <a:pt x="49" y="18"/>
                  </a:moveTo>
                  <a:cubicBezTo>
                    <a:pt x="37" y="6"/>
                    <a:pt x="18" y="6"/>
                    <a:pt x="5" y="18"/>
                  </a:cubicBezTo>
                  <a:cubicBezTo>
                    <a:pt x="5" y="18"/>
                    <a:pt x="5" y="18"/>
                    <a:pt x="5" y="18"/>
                  </a:cubicBezTo>
                  <a:cubicBezTo>
                    <a:pt x="4" y="20"/>
                    <a:pt x="2" y="20"/>
                    <a:pt x="1" y="18"/>
                  </a:cubicBezTo>
                  <a:cubicBezTo>
                    <a:pt x="1" y="18"/>
                    <a:pt x="1" y="18"/>
                    <a:pt x="1" y="18"/>
                  </a:cubicBezTo>
                  <a:cubicBezTo>
                    <a:pt x="0" y="17"/>
                    <a:pt x="0" y="15"/>
                    <a:pt x="1" y="14"/>
                  </a:cubicBezTo>
                  <a:cubicBezTo>
                    <a:pt x="1" y="14"/>
                    <a:pt x="1" y="14"/>
                    <a:pt x="1" y="14"/>
                  </a:cubicBezTo>
                  <a:cubicBezTo>
                    <a:pt x="16" y="0"/>
                    <a:pt x="39" y="0"/>
                    <a:pt x="54" y="14"/>
                  </a:cubicBezTo>
                  <a:cubicBezTo>
                    <a:pt x="54" y="14"/>
                    <a:pt x="54" y="14"/>
                    <a:pt x="54" y="14"/>
                  </a:cubicBezTo>
                  <a:cubicBezTo>
                    <a:pt x="55" y="15"/>
                    <a:pt x="55" y="17"/>
                    <a:pt x="54" y="18"/>
                  </a:cubicBezTo>
                  <a:cubicBezTo>
                    <a:pt x="54" y="18"/>
                    <a:pt x="54" y="18"/>
                    <a:pt x="54" y="18"/>
                  </a:cubicBezTo>
                  <a:cubicBezTo>
                    <a:pt x="53" y="20"/>
                    <a:pt x="51" y="20"/>
                    <a:pt x="49" y="18"/>
                  </a:cubicBezTo>
                  <a:close/>
                </a:path>
              </a:pathLst>
            </a:custGeom>
            <a:solidFill>
              <a:schemeClr val="tx1">
                <a:alpha val="20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19" tIns="45709" rIns="91419" bIns="45709" numCol="1" anchor="t" anchorCtr="0" compatLnSpc="1"/>
            <a:lstStyle/>
            <a:p>
              <a:pPr defTabSz="608843"/>
              <a:endParaRPr lang="zh-CN" altLang="en-US" sz="2400">
                <a:solidFill>
                  <a:prstClr val="black"/>
                </a:solidFill>
                <a:latin typeface="Times New Roman"/>
                <a:ea typeface="微软雅黑"/>
              </a:endParaRPr>
            </a:p>
          </p:txBody>
        </p:sp>
        <p:sp>
          <p:nvSpPr>
            <p:cNvPr id="56" name="Freeform 142"/>
            <p:cNvSpPr/>
            <p:nvPr/>
          </p:nvSpPr>
          <p:spPr bwMode="auto">
            <a:xfrm>
              <a:off x="3152830" y="1433801"/>
              <a:ext cx="641943" cy="224863"/>
            </a:xfrm>
            <a:custGeom>
              <a:avLst/>
              <a:gdLst>
                <a:gd name="T0" fmla="*/ 69 w 75"/>
                <a:gd name="T1" fmla="*/ 25 h 26"/>
                <a:gd name="T2" fmla="*/ 6 w 75"/>
                <a:gd name="T3" fmla="*/ 25 h 26"/>
                <a:gd name="T4" fmla="*/ 6 w 75"/>
                <a:gd name="T5" fmla="*/ 25 h 26"/>
                <a:gd name="T6" fmla="*/ 1 w 75"/>
                <a:gd name="T7" fmla="*/ 25 h 26"/>
                <a:gd name="T8" fmla="*/ 1 w 75"/>
                <a:gd name="T9" fmla="*/ 25 h 26"/>
                <a:gd name="T10" fmla="*/ 1 w 75"/>
                <a:gd name="T11" fmla="*/ 20 h 26"/>
                <a:gd name="T12" fmla="*/ 1 w 75"/>
                <a:gd name="T13" fmla="*/ 20 h 26"/>
                <a:gd name="T14" fmla="*/ 74 w 75"/>
                <a:gd name="T15" fmla="*/ 20 h 26"/>
                <a:gd name="T16" fmla="*/ 74 w 75"/>
                <a:gd name="T17" fmla="*/ 20 h 26"/>
                <a:gd name="T18" fmla="*/ 74 w 75"/>
                <a:gd name="T19" fmla="*/ 25 h 26"/>
                <a:gd name="T20" fmla="*/ 74 w 75"/>
                <a:gd name="T21" fmla="*/ 25 h 26"/>
                <a:gd name="T22" fmla="*/ 69 w 75"/>
                <a:gd name="T23" fmla="*/ 25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5" h="26">
                  <a:moveTo>
                    <a:pt x="69" y="25"/>
                  </a:moveTo>
                  <a:cubicBezTo>
                    <a:pt x="52" y="7"/>
                    <a:pt x="23" y="7"/>
                    <a:pt x="6" y="25"/>
                  </a:cubicBezTo>
                  <a:cubicBezTo>
                    <a:pt x="6" y="25"/>
                    <a:pt x="6" y="25"/>
                    <a:pt x="6" y="25"/>
                  </a:cubicBezTo>
                  <a:cubicBezTo>
                    <a:pt x="4" y="26"/>
                    <a:pt x="2" y="26"/>
                    <a:pt x="1" y="25"/>
                  </a:cubicBezTo>
                  <a:cubicBezTo>
                    <a:pt x="1" y="25"/>
                    <a:pt x="1" y="25"/>
                    <a:pt x="1" y="25"/>
                  </a:cubicBezTo>
                  <a:cubicBezTo>
                    <a:pt x="0" y="23"/>
                    <a:pt x="0" y="21"/>
                    <a:pt x="1" y="20"/>
                  </a:cubicBezTo>
                  <a:cubicBezTo>
                    <a:pt x="1" y="20"/>
                    <a:pt x="1" y="20"/>
                    <a:pt x="1" y="20"/>
                  </a:cubicBezTo>
                  <a:cubicBezTo>
                    <a:pt x="21" y="0"/>
                    <a:pt x="54" y="0"/>
                    <a:pt x="74" y="20"/>
                  </a:cubicBezTo>
                  <a:cubicBezTo>
                    <a:pt x="74" y="20"/>
                    <a:pt x="74" y="20"/>
                    <a:pt x="74" y="20"/>
                  </a:cubicBezTo>
                  <a:cubicBezTo>
                    <a:pt x="75" y="21"/>
                    <a:pt x="75" y="23"/>
                    <a:pt x="74" y="25"/>
                  </a:cubicBezTo>
                  <a:cubicBezTo>
                    <a:pt x="74" y="25"/>
                    <a:pt x="74" y="25"/>
                    <a:pt x="74" y="25"/>
                  </a:cubicBezTo>
                  <a:cubicBezTo>
                    <a:pt x="72" y="26"/>
                    <a:pt x="70" y="26"/>
                    <a:pt x="69" y="25"/>
                  </a:cubicBezTo>
                  <a:close/>
                </a:path>
              </a:pathLst>
            </a:custGeom>
            <a:solidFill>
              <a:schemeClr val="tx1">
                <a:alpha val="20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19" tIns="45709" rIns="91419" bIns="45709" numCol="1" anchor="t" anchorCtr="0" compatLnSpc="1"/>
            <a:lstStyle/>
            <a:p>
              <a:pPr defTabSz="608843"/>
              <a:endParaRPr lang="zh-CN" altLang="en-US" sz="2400">
                <a:solidFill>
                  <a:prstClr val="black"/>
                </a:solidFill>
                <a:latin typeface="Times New Roman"/>
                <a:ea typeface="微软雅黑"/>
              </a:endParaRPr>
            </a:p>
          </p:txBody>
        </p:sp>
        <p:sp>
          <p:nvSpPr>
            <p:cNvPr id="57" name="Freeform 143"/>
            <p:cNvSpPr/>
            <p:nvPr/>
          </p:nvSpPr>
          <p:spPr bwMode="auto">
            <a:xfrm>
              <a:off x="3334170" y="1691305"/>
              <a:ext cx="297398" cy="119685"/>
            </a:xfrm>
            <a:custGeom>
              <a:avLst/>
              <a:gdLst>
                <a:gd name="T0" fmla="*/ 30 w 35"/>
                <a:gd name="T1" fmla="*/ 13 h 14"/>
                <a:gd name="T2" fmla="*/ 5 w 35"/>
                <a:gd name="T3" fmla="*/ 13 h 14"/>
                <a:gd name="T4" fmla="*/ 5 w 35"/>
                <a:gd name="T5" fmla="*/ 13 h 14"/>
                <a:gd name="T6" fmla="*/ 1 w 35"/>
                <a:gd name="T7" fmla="*/ 13 h 14"/>
                <a:gd name="T8" fmla="*/ 1 w 35"/>
                <a:gd name="T9" fmla="*/ 13 h 14"/>
                <a:gd name="T10" fmla="*/ 1 w 35"/>
                <a:gd name="T11" fmla="*/ 9 h 14"/>
                <a:gd name="T12" fmla="*/ 1 w 35"/>
                <a:gd name="T13" fmla="*/ 9 h 14"/>
                <a:gd name="T14" fmla="*/ 34 w 35"/>
                <a:gd name="T15" fmla="*/ 9 h 14"/>
                <a:gd name="T16" fmla="*/ 34 w 35"/>
                <a:gd name="T17" fmla="*/ 9 h 14"/>
                <a:gd name="T18" fmla="*/ 34 w 35"/>
                <a:gd name="T19" fmla="*/ 13 h 14"/>
                <a:gd name="T20" fmla="*/ 34 w 35"/>
                <a:gd name="T21" fmla="*/ 13 h 14"/>
                <a:gd name="T22" fmla="*/ 30 w 35"/>
                <a:gd name="T23" fmla="*/ 1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5" h="14">
                  <a:moveTo>
                    <a:pt x="30" y="13"/>
                  </a:moveTo>
                  <a:cubicBezTo>
                    <a:pt x="23" y="6"/>
                    <a:pt x="12" y="6"/>
                    <a:pt x="5" y="13"/>
                  </a:cubicBezTo>
                  <a:cubicBezTo>
                    <a:pt x="5" y="13"/>
                    <a:pt x="5" y="13"/>
                    <a:pt x="5" y="13"/>
                  </a:cubicBezTo>
                  <a:cubicBezTo>
                    <a:pt x="4" y="14"/>
                    <a:pt x="2" y="14"/>
                    <a:pt x="1" y="13"/>
                  </a:cubicBezTo>
                  <a:cubicBezTo>
                    <a:pt x="1" y="13"/>
                    <a:pt x="1" y="13"/>
                    <a:pt x="1" y="13"/>
                  </a:cubicBezTo>
                  <a:cubicBezTo>
                    <a:pt x="0" y="12"/>
                    <a:pt x="0" y="10"/>
                    <a:pt x="1" y="9"/>
                  </a:cubicBezTo>
                  <a:cubicBezTo>
                    <a:pt x="1" y="9"/>
                    <a:pt x="1" y="9"/>
                    <a:pt x="1" y="9"/>
                  </a:cubicBezTo>
                  <a:cubicBezTo>
                    <a:pt x="10" y="0"/>
                    <a:pt x="25" y="0"/>
                    <a:pt x="34" y="9"/>
                  </a:cubicBezTo>
                  <a:cubicBezTo>
                    <a:pt x="34" y="9"/>
                    <a:pt x="34" y="9"/>
                    <a:pt x="34" y="9"/>
                  </a:cubicBezTo>
                  <a:cubicBezTo>
                    <a:pt x="35" y="10"/>
                    <a:pt x="35" y="12"/>
                    <a:pt x="34" y="13"/>
                  </a:cubicBezTo>
                  <a:cubicBezTo>
                    <a:pt x="34" y="13"/>
                    <a:pt x="34" y="13"/>
                    <a:pt x="34" y="13"/>
                  </a:cubicBezTo>
                  <a:cubicBezTo>
                    <a:pt x="33" y="14"/>
                    <a:pt x="31" y="14"/>
                    <a:pt x="30" y="13"/>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19" tIns="45709" rIns="91419" bIns="45709" numCol="1" anchor="t" anchorCtr="0" compatLnSpc="1"/>
            <a:lstStyle/>
            <a:p>
              <a:pPr defTabSz="608843"/>
              <a:endParaRPr lang="zh-CN" altLang="en-US" sz="2400">
                <a:solidFill>
                  <a:prstClr val="black"/>
                </a:solidFill>
                <a:latin typeface="Times New Roman"/>
                <a:ea typeface="微软雅黑"/>
              </a:endParaRPr>
            </a:p>
          </p:txBody>
        </p:sp>
        <p:sp>
          <p:nvSpPr>
            <p:cNvPr id="58" name="Freeform 144"/>
            <p:cNvSpPr/>
            <p:nvPr/>
          </p:nvSpPr>
          <p:spPr bwMode="auto">
            <a:xfrm>
              <a:off x="3399452" y="1818244"/>
              <a:ext cx="174086" cy="174087"/>
            </a:xfrm>
            <a:custGeom>
              <a:avLst/>
              <a:gdLst>
                <a:gd name="T0" fmla="*/ 3 w 20"/>
                <a:gd name="T1" fmla="*/ 17 h 20"/>
                <a:gd name="T2" fmla="*/ 3 w 20"/>
                <a:gd name="T3" fmla="*/ 4 h 20"/>
                <a:gd name="T4" fmla="*/ 16 w 20"/>
                <a:gd name="T5" fmla="*/ 4 h 20"/>
                <a:gd name="T6" fmla="*/ 16 w 20"/>
                <a:gd name="T7" fmla="*/ 17 h 20"/>
                <a:gd name="T8" fmla="*/ 3 w 20"/>
                <a:gd name="T9" fmla="*/ 17 h 20"/>
              </a:gdLst>
              <a:ahLst/>
              <a:cxnLst>
                <a:cxn ang="0">
                  <a:pos x="T0" y="T1"/>
                </a:cxn>
                <a:cxn ang="0">
                  <a:pos x="T2" y="T3"/>
                </a:cxn>
                <a:cxn ang="0">
                  <a:pos x="T4" y="T5"/>
                </a:cxn>
                <a:cxn ang="0">
                  <a:pos x="T6" y="T7"/>
                </a:cxn>
                <a:cxn ang="0">
                  <a:pos x="T8" y="T9"/>
                </a:cxn>
              </a:cxnLst>
              <a:rect l="0" t="0" r="r" b="b"/>
              <a:pathLst>
                <a:path w="20" h="20">
                  <a:moveTo>
                    <a:pt x="3" y="17"/>
                  </a:moveTo>
                  <a:cubicBezTo>
                    <a:pt x="0" y="13"/>
                    <a:pt x="0" y="7"/>
                    <a:pt x="3" y="4"/>
                  </a:cubicBezTo>
                  <a:cubicBezTo>
                    <a:pt x="7" y="0"/>
                    <a:pt x="12" y="0"/>
                    <a:pt x="16" y="4"/>
                  </a:cubicBezTo>
                  <a:cubicBezTo>
                    <a:pt x="20" y="7"/>
                    <a:pt x="20" y="13"/>
                    <a:pt x="16" y="17"/>
                  </a:cubicBezTo>
                  <a:cubicBezTo>
                    <a:pt x="12" y="20"/>
                    <a:pt x="7" y="20"/>
                    <a:pt x="3" y="17"/>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19" tIns="45709" rIns="91419" bIns="45709" numCol="1" anchor="t" anchorCtr="0" compatLnSpc="1"/>
            <a:lstStyle/>
            <a:p>
              <a:pPr defTabSz="608843"/>
              <a:endParaRPr lang="zh-CN" altLang="en-US" sz="2400">
                <a:solidFill>
                  <a:prstClr val="black"/>
                </a:solidFill>
                <a:latin typeface="Times New Roman"/>
                <a:ea typeface="微软雅黑"/>
              </a:endParaRPr>
            </a:p>
          </p:txBody>
        </p:sp>
        <p:sp>
          <p:nvSpPr>
            <p:cNvPr id="59" name="Freeform 145"/>
            <p:cNvSpPr/>
            <p:nvPr/>
          </p:nvSpPr>
          <p:spPr bwMode="auto">
            <a:xfrm>
              <a:off x="3247126" y="1553486"/>
              <a:ext cx="471484" cy="170461"/>
            </a:xfrm>
            <a:custGeom>
              <a:avLst/>
              <a:gdLst>
                <a:gd name="T0" fmla="*/ 50 w 55"/>
                <a:gd name="T1" fmla="*/ 19 h 20"/>
                <a:gd name="T2" fmla="*/ 6 w 55"/>
                <a:gd name="T3" fmla="*/ 19 h 20"/>
                <a:gd name="T4" fmla="*/ 6 w 55"/>
                <a:gd name="T5" fmla="*/ 19 h 20"/>
                <a:gd name="T6" fmla="*/ 1 w 55"/>
                <a:gd name="T7" fmla="*/ 19 h 20"/>
                <a:gd name="T8" fmla="*/ 1 w 55"/>
                <a:gd name="T9" fmla="*/ 19 h 20"/>
                <a:gd name="T10" fmla="*/ 1 w 55"/>
                <a:gd name="T11" fmla="*/ 15 h 20"/>
                <a:gd name="T12" fmla="*/ 1 w 55"/>
                <a:gd name="T13" fmla="*/ 15 h 20"/>
                <a:gd name="T14" fmla="*/ 54 w 55"/>
                <a:gd name="T15" fmla="*/ 15 h 20"/>
                <a:gd name="T16" fmla="*/ 54 w 55"/>
                <a:gd name="T17" fmla="*/ 15 h 20"/>
                <a:gd name="T18" fmla="*/ 54 w 55"/>
                <a:gd name="T19" fmla="*/ 19 h 20"/>
                <a:gd name="T20" fmla="*/ 54 w 55"/>
                <a:gd name="T21" fmla="*/ 19 h 20"/>
                <a:gd name="T22" fmla="*/ 50 w 55"/>
                <a:gd name="T23" fmla="*/ 19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5" h="20">
                  <a:moveTo>
                    <a:pt x="50" y="19"/>
                  </a:moveTo>
                  <a:cubicBezTo>
                    <a:pt x="37" y="7"/>
                    <a:pt x="18" y="7"/>
                    <a:pt x="6" y="19"/>
                  </a:cubicBezTo>
                  <a:cubicBezTo>
                    <a:pt x="6" y="19"/>
                    <a:pt x="6" y="19"/>
                    <a:pt x="6" y="19"/>
                  </a:cubicBezTo>
                  <a:cubicBezTo>
                    <a:pt x="4" y="20"/>
                    <a:pt x="2" y="20"/>
                    <a:pt x="1" y="19"/>
                  </a:cubicBezTo>
                  <a:cubicBezTo>
                    <a:pt x="1" y="19"/>
                    <a:pt x="1" y="19"/>
                    <a:pt x="1" y="19"/>
                  </a:cubicBezTo>
                  <a:cubicBezTo>
                    <a:pt x="0" y="18"/>
                    <a:pt x="0" y="16"/>
                    <a:pt x="1" y="15"/>
                  </a:cubicBezTo>
                  <a:cubicBezTo>
                    <a:pt x="1" y="15"/>
                    <a:pt x="1" y="15"/>
                    <a:pt x="1" y="15"/>
                  </a:cubicBezTo>
                  <a:cubicBezTo>
                    <a:pt x="16" y="0"/>
                    <a:pt x="39" y="0"/>
                    <a:pt x="54" y="15"/>
                  </a:cubicBezTo>
                  <a:cubicBezTo>
                    <a:pt x="54" y="15"/>
                    <a:pt x="54" y="15"/>
                    <a:pt x="54" y="15"/>
                  </a:cubicBezTo>
                  <a:cubicBezTo>
                    <a:pt x="55" y="16"/>
                    <a:pt x="55" y="18"/>
                    <a:pt x="54" y="19"/>
                  </a:cubicBezTo>
                  <a:cubicBezTo>
                    <a:pt x="54" y="19"/>
                    <a:pt x="54" y="19"/>
                    <a:pt x="54" y="19"/>
                  </a:cubicBezTo>
                  <a:cubicBezTo>
                    <a:pt x="53" y="20"/>
                    <a:pt x="51" y="20"/>
                    <a:pt x="50" y="19"/>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19" tIns="45709" rIns="91419" bIns="45709" numCol="1" anchor="t" anchorCtr="0" compatLnSpc="1"/>
            <a:lstStyle/>
            <a:p>
              <a:pPr defTabSz="608843"/>
              <a:endParaRPr lang="zh-CN" altLang="en-US" sz="2400">
                <a:solidFill>
                  <a:prstClr val="black"/>
                </a:solidFill>
                <a:latin typeface="Times New Roman"/>
                <a:ea typeface="微软雅黑"/>
              </a:endParaRPr>
            </a:p>
          </p:txBody>
        </p:sp>
        <p:sp>
          <p:nvSpPr>
            <p:cNvPr id="60" name="Freeform 146"/>
            <p:cNvSpPr/>
            <p:nvPr/>
          </p:nvSpPr>
          <p:spPr bwMode="auto">
            <a:xfrm>
              <a:off x="3160083" y="1426547"/>
              <a:ext cx="645570" cy="213982"/>
            </a:xfrm>
            <a:custGeom>
              <a:avLst/>
              <a:gdLst>
                <a:gd name="T0" fmla="*/ 70 w 75"/>
                <a:gd name="T1" fmla="*/ 24 h 25"/>
                <a:gd name="T2" fmla="*/ 6 w 75"/>
                <a:gd name="T3" fmla="*/ 24 h 25"/>
                <a:gd name="T4" fmla="*/ 6 w 75"/>
                <a:gd name="T5" fmla="*/ 24 h 25"/>
                <a:gd name="T6" fmla="*/ 2 w 75"/>
                <a:gd name="T7" fmla="*/ 24 h 25"/>
                <a:gd name="T8" fmla="*/ 2 w 75"/>
                <a:gd name="T9" fmla="*/ 24 h 25"/>
                <a:gd name="T10" fmla="*/ 2 w 75"/>
                <a:gd name="T11" fmla="*/ 20 h 25"/>
                <a:gd name="T12" fmla="*/ 2 w 75"/>
                <a:gd name="T13" fmla="*/ 20 h 25"/>
                <a:gd name="T14" fmla="*/ 74 w 75"/>
                <a:gd name="T15" fmla="*/ 20 h 25"/>
                <a:gd name="T16" fmla="*/ 74 w 75"/>
                <a:gd name="T17" fmla="*/ 20 h 25"/>
                <a:gd name="T18" fmla="*/ 74 w 75"/>
                <a:gd name="T19" fmla="*/ 24 h 25"/>
                <a:gd name="T20" fmla="*/ 74 w 75"/>
                <a:gd name="T21" fmla="*/ 24 h 25"/>
                <a:gd name="T22" fmla="*/ 70 w 75"/>
                <a:gd name="T23" fmla="*/ 24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5" h="25">
                  <a:moveTo>
                    <a:pt x="70" y="24"/>
                  </a:moveTo>
                  <a:cubicBezTo>
                    <a:pt x="52" y="7"/>
                    <a:pt x="23" y="7"/>
                    <a:pt x="6" y="24"/>
                  </a:cubicBezTo>
                  <a:cubicBezTo>
                    <a:pt x="6" y="24"/>
                    <a:pt x="6" y="24"/>
                    <a:pt x="6" y="24"/>
                  </a:cubicBezTo>
                  <a:cubicBezTo>
                    <a:pt x="5" y="25"/>
                    <a:pt x="3" y="25"/>
                    <a:pt x="2" y="24"/>
                  </a:cubicBezTo>
                  <a:cubicBezTo>
                    <a:pt x="2" y="24"/>
                    <a:pt x="2" y="24"/>
                    <a:pt x="2" y="24"/>
                  </a:cubicBezTo>
                  <a:cubicBezTo>
                    <a:pt x="0" y="23"/>
                    <a:pt x="0" y="21"/>
                    <a:pt x="2" y="20"/>
                  </a:cubicBezTo>
                  <a:cubicBezTo>
                    <a:pt x="2" y="20"/>
                    <a:pt x="2" y="20"/>
                    <a:pt x="2" y="20"/>
                  </a:cubicBezTo>
                  <a:cubicBezTo>
                    <a:pt x="21" y="0"/>
                    <a:pt x="54" y="0"/>
                    <a:pt x="74" y="20"/>
                  </a:cubicBezTo>
                  <a:cubicBezTo>
                    <a:pt x="74" y="20"/>
                    <a:pt x="74" y="20"/>
                    <a:pt x="74" y="20"/>
                  </a:cubicBezTo>
                  <a:cubicBezTo>
                    <a:pt x="75" y="21"/>
                    <a:pt x="75" y="23"/>
                    <a:pt x="74" y="24"/>
                  </a:cubicBezTo>
                  <a:cubicBezTo>
                    <a:pt x="74" y="24"/>
                    <a:pt x="74" y="24"/>
                    <a:pt x="74" y="24"/>
                  </a:cubicBezTo>
                  <a:cubicBezTo>
                    <a:pt x="73" y="25"/>
                    <a:pt x="71" y="25"/>
                    <a:pt x="70" y="24"/>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19" tIns="45709" rIns="91419" bIns="45709" numCol="1" anchor="t" anchorCtr="0" compatLnSpc="1"/>
            <a:lstStyle/>
            <a:p>
              <a:pPr defTabSz="608843"/>
              <a:endParaRPr lang="zh-CN" altLang="en-US" sz="2400">
                <a:solidFill>
                  <a:prstClr val="black"/>
                </a:solidFill>
                <a:latin typeface="Times New Roman"/>
                <a:ea typeface="微软雅黑"/>
              </a:endParaRPr>
            </a:p>
          </p:txBody>
        </p:sp>
      </p:grpSp>
      <p:grpSp>
        <p:nvGrpSpPr>
          <p:cNvPr id="61" name="组合 60"/>
          <p:cNvGrpSpPr/>
          <p:nvPr/>
        </p:nvGrpSpPr>
        <p:grpSpPr>
          <a:xfrm>
            <a:off x="6971356" y="1602557"/>
            <a:ext cx="686549" cy="683795"/>
            <a:chOff x="4084917" y="2315118"/>
            <a:chExt cx="903073" cy="899451"/>
          </a:xfrm>
        </p:grpSpPr>
        <p:sp>
          <p:nvSpPr>
            <p:cNvPr id="62" name="Oval 187"/>
            <p:cNvSpPr>
              <a:spLocks noChangeArrowheads="1"/>
            </p:cNvSpPr>
            <p:nvPr/>
          </p:nvSpPr>
          <p:spPr bwMode="auto">
            <a:xfrm>
              <a:off x="4084917" y="2315118"/>
              <a:ext cx="903073" cy="899451"/>
            </a:xfrm>
            <a:prstGeom prst="ellipse">
              <a:avLst/>
            </a:prstGeom>
            <a:solidFill>
              <a:srgbClr val="2A6F8A"/>
            </a:solidFill>
            <a:ln>
              <a:noFill/>
            </a:ln>
            <a:extLst>
              <a:ext uri="{91240B29-F687-4F45-9708-019B960494DF}">
                <a14:hiddenLine xmlns:a14="http://schemas.microsoft.com/office/drawing/2010/main" w="9525">
                  <a:solidFill>
                    <a:srgbClr val="000000"/>
                  </a:solidFill>
                  <a:round/>
                </a14:hiddenLine>
              </a:ext>
            </a:extLst>
          </p:spPr>
          <p:txBody>
            <a:bodyPr vert="horz" wrap="square" lIns="91419" tIns="45709" rIns="91419" bIns="45709" numCol="1" anchor="t" anchorCtr="0" compatLnSpc="1"/>
            <a:lstStyle/>
            <a:p>
              <a:pPr defTabSz="608843"/>
              <a:endParaRPr lang="zh-CN" altLang="en-US" sz="2400">
                <a:solidFill>
                  <a:prstClr val="black"/>
                </a:solidFill>
                <a:latin typeface="Times New Roman"/>
                <a:ea typeface="微软雅黑"/>
              </a:endParaRPr>
            </a:p>
          </p:txBody>
        </p:sp>
        <p:sp>
          <p:nvSpPr>
            <p:cNvPr id="63" name="Oval 188"/>
            <p:cNvSpPr>
              <a:spLocks noChangeArrowheads="1"/>
            </p:cNvSpPr>
            <p:nvPr/>
          </p:nvSpPr>
          <p:spPr bwMode="auto">
            <a:xfrm>
              <a:off x="4139319" y="2369520"/>
              <a:ext cx="794269" cy="794274"/>
            </a:xfrm>
            <a:prstGeom prst="ellipse">
              <a:avLst/>
            </a:prstGeom>
            <a:solidFill>
              <a:srgbClr val="3A98BC"/>
            </a:solidFill>
            <a:ln>
              <a:noFill/>
            </a:ln>
            <a:extLst>
              <a:ext uri="{91240B29-F687-4F45-9708-019B960494DF}">
                <a14:hiddenLine xmlns:a14="http://schemas.microsoft.com/office/drawing/2010/main" w="9525">
                  <a:solidFill>
                    <a:srgbClr val="000000"/>
                  </a:solidFill>
                  <a:round/>
                </a14:hiddenLine>
              </a:ext>
            </a:extLst>
          </p:spPr>
          <p:txBody>
            <a:bodyPr vert="horz" wrap="square" lIns="91419" tIns="45709" rIns="91419" bIns="45709" numCol="1" anchor="t" anchorCtr="0" compatLnSpc="1"/>
            <a:lstStyle/>
            <a:p>
              <a:pPr defTabSz="608843"/>
              <a:endParaRPr lang="zh-CN" altLang="en-US" sz="2400">
                <a:solidFill>
                  <a:prstClr val="black"/>
                </a:solidFill>
                <a:latin typeface="Times New Roman"/>
                <a:ea typeface="微软雅黑"/>
              </a:endParaRPr>
            </a:p>
          </p:txBody>
        </p:sp>
        <p:sp>
          <p:nvSpPr>
            <p:cNvPr id="64" name="Freeform 189"/>
            <p:cNvSpPr/>
            <p:nvPr/>
          </p:nvSpPr>
          <p:spPr bwMode="auto">
            <a:xfrm>
              <a:off x="4121185" y="2478325"/>
              <a:ext cx="692719" cy="721737"/>
            </a:xfrm>
            <a:custGeom>
              <a:avLst/>
              <a:gdLst>
                <a:gd name="T0" fmla="*/ 0 w 81"/>
                <a:gd name="T1" fmla="*/ 35 h 84"/>
                <a:gd name="T2" fmla="*/ 6 w 81"/>
                <a:gd name="T3" fmla="*/ 53 h 84"/>
                <a:gd name="T4" fmla="*/ 16 w 81"/>
                <a:gd name="T5" fmla="*/ 71 h 84"/>
                <a:gd name="T6" fmla="*/ 45 w 81"/>
                <a:gd name="T7" fmla="*/ 84 h 84"/>
                <a:gd name="T8" fmla="*/ 73 w 81"/>
                <a:gd name="T9" fmla="*/ 56 h 84"/>
                <a:gd name="T10" fmla="*/ 81 w 81"/>
                <a:gd name="T11" fmla="*/ 36 h 84"/>
                <a:gd name="T12" fmla="*/ 81 w 81"/>
                <a:gd name="T13" fmla="*/ 31 h 84"/>
                <a:gd name="T14" fmla="*/ 73 w 81"/>
                <a:gd name="T15" fmla="*/ 13 h 84"/>
                <a:gd name="T16" fmla="*/ 71 w 81"/>
                <a:gd name="T17" fmla="*/ 10 h 84"/>
                <a:gd name="T18" fmla="*/ 56 w 81"/>
                <a:gd name="T19" fmla="*/ 2 h 84"/>
                <a:gd name="T20" fmla="*/ 47 w 81"/>
                <a:gd name="T21" fmla="*/ 0 h 84"/>
                <a:gd name="T22" fmla="*/ 24 w 81"/>
                <a:gd name="T23" fmla="*/ 10 h 84"/>
                <a:gd name="T24" fmla="*/ 0 w 81"/>
                <a:gd name="T25" fmla="*/ 35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1" h="84">
                  <a:moveTo>
                    <a:pt x="0" y="35"/>
                  </a:moveTo>
                  <a:cubicBezTo>
                    <a:pt x="6" y="53"/>
                    <a:pt x="6" y="53"/>
                    <a:pt x="6" y="53"/>
                  </a:cubicBezTo>
                  <a:cubicBezTo>
                    <a:pt x="16" y="71"/>
                    <a:pt x="16" y="71"/>
                    <a:pt x="16" y="71"/>
                  </a:cubicBezTo>
                  <a:cubicBezTo>
                    <a:pt x="16" y="71"/>
                    <a:pt x="44" y="84"/>
                    <a:pt x="45" y="84"/>
                  </a:cubicBezTo>
                  <a:cubicBezTo>
                    <a:pt x="46" y="84"/>
                    <a:pt x="73" y="56"/>
                    <a:pt x="73" y="56"/>
                  </a:cubicBezTo>
                  <a:cubicBezTo>
                    <a:pt x="81" y="36"/>
                    <a:pt x="81" y="36"/>
                    <a:pt x="81" y="36"/>
                  </a:cubicBezTo>
                  <a:cubicBezTo>
                    <a:pt x="81" y="31"/>
                    <a:pt x="81" y="31"/>
                    <a:pt x="81" y="31"/>
                  </a:cubicBezTo>
                  <a:cubicBezTo>
                    <a:pt x="73" y="13"/>
                    <a:pt x="73" y="13"/>
                    <a:pt x="73" y="13"/>
                  </a:cubicBezTo>
                  <a:cubicBezTo>
                    <a:pt x="71" y="10"/>
                    <a:pt x="71" y="10"/>
                    <a:pt x="71" y="10"/>
                  </a:cubicBezTo>
                  <a:cubicBezTo>
                    <a:pt x="56" y="2"/>
                    <a:pt x="56" y="2"/>
                    <a:pt x="56" y="2"/>
                  </a:cubicBezTo>
                  <a:cubicBezTo>
                    <a:pt x="56" y="2"/>
                    <a:pt x="51" y="0"/>
                    <a:pt x="47" y="0"/>
                  </a:cubicBezTo>
                  <a:cubicBezTo>
                    <a:pt x="42" y="0"/>
                    <a:pt x="24" y="10"/>
                    <a:pt x="24" y="10"/>
                  </a:cubicBezTo>
                  <a:lnTo>
                    <a:pt x="0" y="35"/>
                  </a:lnTo>
                  <a:close/>
                </a:path>
              </a:pathLst>
            </a:custGeom>
            <a:solidFill>
              <a:srgbClr val="2A6F8A"/>
            </a:solidFill>
            <a:ln>
              <a:noFill/>
            </a:ln>
            <a:extLst>
              <a:ext uri="{91240B29-F687-4F45-9708-019B960494DF}">
                <a14:hiddenLine xmlns:a14="http://schemas.microsoft.com/office/drawing/2010/main" w="9525">
                  <a:solidFill>
                    <a:srgbClr val="000000"/>
                  </a:solidFill>
                  <a:round/>
                </a14:hiddenLine>
              </a:ext>
            </a:extLst>
          </p:spPr>
          <p:txBody>
            <a:bodyPr vert="horz" wrap="square" lIns="91419" tIns="45709" rIns="91419" bIns="45709" numCol="1" anchor="t" anchorCtr="0" compatLnSpc="1"/>
            <a:lstStyle/>
            <a:p>
              <a:pPr defTabSz="608843"/>
              <a:endParaRPr lang="zh-CN" altLang="en-US" sz="2400">
                <a:solidFill>
                  <a:prstClr val="black"/>
                </a:solidFill>
                <a:latin typeface="Times New Roman"/>
                <a:ea typeface="微软雅黑"/>
              </a:endParaRPr>
            </a:p>
          </p:txBody>
        </p:sp>
        <p:sp>
          <p:nvSpPr>
            <p:cNvPr id="65" name="Freeform 190"/>
            <p:cNvSpPr>
              <a:spLocks noEditPoints="1"/>
            </p:cNvSpPr>
            <p:nvPr/>
          </p:nvSpPr>
          <p:spPr bwMode="auto">
            <a:xfrm>
              <a:off x="4240869" y="2489205"/>
              <a:ext cx="573034" cy="573038"/>
            </a:xfrm>
            <a:custGeom>
              <a:avLst/>
              <a:gdLst>
                <a:gd name="T0" fmla="*/ 67 w 67"/>
                <a:gd name="T1" fmla="*/ 32 h 67"/>
                <a:gd name="T2" fmla="*/ 52 w 67"/>
                <a:gd name="T3" fmla="*/ 14 h 67"/>
                <a:gd name="T4" fmla="*/ 35 w 67"/>
                <a:gd name="T5" fmla="*/ 50 h 67"/>
                <a:gd name="T6" fmla="*/ 53 w 67"/>
                <a:gd name="T7" fmla="*/ 35 h 67"/>
                <a:gd name="T8" fmla="*/ 35 w 67"/>
                <a:gd name="T9" fmla="*/ 50 h 67"/>
                <a:gd name="T10" fmla="*/ 35 w 67"/>
                <a:gd name="T11" fmla="*/ 0 h 67"/>
                <a:gd name="T12" fmla="*/ 47 w 67"/>
                <a:gd name="T13" fmla="*/ 12 h 67"/>
                <a:gd name="T14" fmla="*/ 47 w 67"/>
                <a:gd name="T15" fmla="*/ 55 h 67"/>
                <a:gd name="T16" fmla="*/ 35 w 67"/>
                <a:gd name="T17" fmla="*/ 67 h 67"/>
                <a:gd name="T18" fmla="*/ 47 w 67"/>
                <a:gd name="T19" fmla="*/ 55 h 67"/>
                <a:gd name="T20" fmla="*/ 52 w 67"/>
                <a:gd name="T21" fmla="*/ 53 h 67"/>
                <a:gd name="T22" fmla="*/ 67 w 67"/>
                <a:gd name="T23" fmla="*/ 35 h 67"/>
                <a:gd name="T24" fmla="*/ 46 w 67"/>
                <a:gd name="T25" fmla="*/ 62 h 67"/>
                <a:gd name="T26" fmla="*/ 42 w 67"/>
                <a:gd name="T27" fmla="*/ 66 h 67"/>
                <a:gd name="T28" fmla="*/ 50 w 67"/>
                <a:gd name="T29" fmla="*/ 56 h 67"/>
                <a:gd name="T30" fmla="*/ 46 w 67"/>
                <a:gd name="T31" fmla="*/ 5 h 67"/>
                <a:gd name="T32" fmla="*/ 50 w 67"/>
                <a:gd name="T33" fmla="*/ 11 h 67"/>
                <a:gd name="T34" fmla="*/ 42 w 67"/>
                <a:gd name="T35" fmla="*/ 1 h 67"/>
                <a:gd name="T36" fmla="*/ 49 w 67"/>
                <a:gd name="T37" fmla="*/ 15 h 67"/>
                <a:gd name="T38" fmla="*/ 35 w 67"/>
                <a:gd name="T39" fmla="*/ 32 h 67"/>
                <a:gd name="T40" fmla="*/ 49 w 67"/>
                <a:gd name="T41" fmla="*/ 15 h 67"/>
                <a:gd name="T42" fmla="*/ 20 w 67"/>
                <a:gd name="T43" fmla="*/ 12 h 67"/>
                <a:gd name="T44" fmla="*/ 32 w 67"/>
                <a:gd name="T45" fmla="*/ 0 h 67"/>
                <a:gd name="T46" fmla="*/ 14 w 67"/>
                <a:gd name="T47" fmla="*/ 32 h 67"/>
                <a:gd name="T48" fmla="*/ 32 w 67"/>
                <a:gd name="T49" fmla="*/ 17 h 67"/>
                <a:gd name="T50" fmla="*/ 14 w 67"/>
                <a:gd name="T51" fmla="*/ 32 h 67"/>
                <a:gd name="T52" fmla="*/ 8 w 67"/>
                <a:gd name="T53" fmla="*/ 12 h 67"/>
                <a:gd name="T54" fmla="*/ 10 w 67"/>
                <a:gd name="T55" fmla="*/ 32 h 67"/>
                <a:gd name="T56" fmla="*/ 21 w 67"/>
                <a:gd name="T57" fmla="*/ 5 h 67"/>
                <a:gd name="T58" fmla="*/ 10 w 67"/>
                <a:gd name="T59" fmla="*/ 9 h 67"/>
                <a:gd name="T60" fmla="*/ 21 w 67"/>
                <a:gd name="T61" fmla="*/ 5 h 67"/>
                <a:gd name="T62" fmla="*/ 0 w 67"/>
                <a:gd name="T63" fmla="*/ 35 h 67"/>
                <a:gd name="T64" fmla="*/ 15 w 67"/>
                <a:gd name="T65" fmla="*/ 53 h 67"/>
                <a:gd name="T66" fmla="*/ 21 w 67"/>
                <a:gd name="T67" fmla="*/ 62 h 67"/>
                <a:gd name="T68" fmla="*/ 10 w 67"/>
                <a:gd name="T69" fmla="*/ 58 h 67"/>
                <a:gd name="T70" fmla="*/ 21 w 67"/>
                <a:gd name="T71" fmla="*/ 62 h 67"/>
                <a:gd name="T72" fmla="*/ 32 w 67"/>
                <a:gd name="T73" fmla="*/ 50 h 67"/>
                <a:gd name="T74" fmla="*/ 14 w 67"/>
                <a:gd name="T75" fmla="*/ 35 h 67"/>
                <a:gd name="T76" fmla="*/ 23 w 67"/>
                <a:gd name="T77" fmla="*/ 60 h 67"/>
                <a:gd name="T78" fmla="*/ 32 w 67"/>
                <a:gd name="T79" fmla="*/ 54 h 67"/>
                <a:gd name="T80" fmla="*/ 23 w 67"/>
                <a:gd name="T81" fmla="*/ 60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67" h="67">
                  <a:moveTo>
                    <a:pt x="56" y="32"/>
                  </a:moveTo>
                  <a:cubicBezTo>
                    <a:pt x="67" y="32"/>
                    <a:pt x="67" y="32"/>
                    <a:pt x="67" y="32"/>
                  </a:cubicBezTo>
                  <a:cubicBezTo>
                    <a:pt x="66" y="24"/>
                    <a:pt x="64" y="17"/>
                    <a:pt x="59" y="12"/>
                  </a:cubicBezTo>
                  <a:cubicBezTo>
                    <a:pt x="57" y="13"/>
                    <a:pt x="54" y="14"/>
                    <a:pt x="52" y="14"/>
                  </a:cubicBezTo>
                  <a:cubicBezTo>
                    <a:pt x="55" y="20"/>
                    <a:pt x="56" y="25"/>
                    <a:pt x="56" y="32"/>
                  </a:cubicBezTo>
                  <a:close/>
                  <a:moveTo>
                    <a:pt x="35" y="50"/>
                  </a:moveTo>
                  <a:cubicBezTo>
                    <a:pt x="40" y="50"/>
                    <a:pt x="44" y="51"/>
                    <a:pt x="49" y="52"/>
                  </a:cubicBezTo>
                  <a:cubicBezTo>
                    <a:pt x="51" y="47"/>
                    <a:pt x="53" y="41"/>
                    <a:pt x="53" y="35"/>
                  </a:cubicBezTo>
                  <a:cubicBezTo>
                    <a:pt x="35" y="35"/>
                    <a:pt x="35" y="35"/>
                    <a:pt x="35" y="35"/>
                  </a:cubicBezTo>
                  <a:lnTo>
                    <a:pt x="35" y="50"/>
                  </a:lnTo>
                  <a:close/>
                  <a:moveTo>
                    <a:pt x="43" y="7"/>
                  </a:moveTo>
                  <a:cubicBezTo>
                    <a:pt x="41" y="4"/>
                    <a:pt x="38" y="2"/>
                    <a:pt x="35" y="0"/>
                  </a:cubicBezTo>
                  <a:cubicBezTo>
                    <a:pt x="35" y="14"/>
                    <a:pt x="35" y="14"/>
                    <a:pt x="35" y="14"/>
                  </a:cubicBezTo>
                  <a:cubicBezTo>
                    <a:pt x="39" y="14"/>
                    <a:pt x="43" y="13"/>
                    <a:pt x="47" y="12"/>
                  </a:cubicBezTo>
                  <a:cubicBezTo>
                    <a:pt x="46" y="10"/>
                    <a:pt x="45" y="9"/>
                    <a:pt x="43" y="7"/>
                  </a:cubicBezTo>
                  <a:close/>
                  <a:moveTo>
                    <a:pt x="47" y="55"/>
                  </a:moveTo>
                  <a:cubicBezTo>
                    <a:pt x="43" y="54"/>
                    <a:pt x="39" y="54"/>
                    <a:pt x="35" y="54"/>
                  </a:cubicBezTo>
                  <a:cubicBezTo>
                    <a:pt x="35" y="67"/>
                    <a:pt x="35" y="67"/>
                    <a:pt x="35" y="67"/>
                  </a:cubicBezTo>
                  <a:cubicBezTo>
                    <a:pt x="38" y="65"/>
                    <a:pt x="41" y="63"/>
                    <a:pt x="43" y="60"/>
                  </a:cubicBezTo>
                  <a:cubicBezTo>
                    <a:pt x="45" y="58"/>
                    <a:pt x="46" y="57"/>
                    <a:pt x="47" y="55"/>
                  </a:cubicBezTo>
                  <a:close/>
                  <a:moveTo>
                    <a:pt x="56" y="35"/>
                  </a:moveTo>
                  <a:cubicBezTo>
                    <a:pt x="56" y="41"/>
                    <a:pt x="55" y="47"/>
                    <a:pt x="52" y="53"/>
                  </a:cubicBezTo>
                  <a:cubicBezTo>
                    <a:pt x="54" y="54"/>
                    <a:pt x="57" y="54"/>
                    <a:pt x="59" y="55"/>
                  </a:cubicBezTo>
                  <a:cubicBezTo>
                    <a:pt x="64" y="50"/>
                    <a:pt x="67" y="43"/>
                    <a:pt x="67" y="35"/>
                  </a:cubicBezTo>
                  <a:lnTo>
                    <a:pt x="56" y="35"/>
                  </a:lnTo>
                  <a:close/>
                  <a:moveTo>
                    <a:pt x="46" y="62"/>
                  </a:moveTo>
                  <a:cubicBezTo>
                    <a:pt x="46" y="62"/>
                    <a:pt x="46" y="62"/>
                    <a:pt x="46" y="62"/>
                  </a:cubicBezTo>
                  <a:cubicBezTo>
                    <a:pt x="45" y="64"/>
                    <a:pt x="43" y="65"/>
                    <a:pt x="42" y="66"/>
                  </a:cubicBezTo>
                  <a:cubicBezTo>
                    <a:pt x="47" y="65"/>
                    <a:pt x="52" y="62"/>
                    <a:pt x="57" y="58"/>
                  </a:cubicBezTo>
                  <a:cubicBezTo>
                    <a:pt x="55" y="57"/>
                    <a:pt x="53" y="56"/>
                    <a:pt x="50" y="56"/>
                  </a:cubicBezTo>
                  <a:cubicBezTo>
                    <a:pt x="49" y="58"/>
                    <a:pt x="48" y="60"/>
                    <a:pt x="46" y="62"/>
                  </a:cubicBezTo>
                  <a:close/>
                  <a:moveTo>
                    <a:pt x="46" y="5"/>
                  </a:moveTo>
                  <a:cubicBezTo>
                    <a:pt x="46" y="5"/>
                    <a:pt x="46" y="5"/>
                    <a:pt x="46" y="5"/>
                  </a:cubicBezTo>
                  <a:cubicBezTo>
                    <a:pt x="48" y="7"/>
                    <a:pt x="49" y="9"/>
                    <a:pt x="50" y="11"/>
                  </a:cubicBezTo>
                  <a:cubicBezTo>
                    <a:pt x="53" y="11"/>
                    <a:pt x="55" y="10"/>
                    <a:pt x="57" y="9"/>
                  </a:cubicBezTo>
                  <a:cubicBezTo>
                    <a:pt x="52" y="5"/>
                    <a:pt x="47" y="3"/>
                    <a:pt x="42" y="1"/>
                  </a:cubicBezTo>
                  <a:cubicBezTo>
                    <a:pt x="43" y="2"/>
                    <a:pt x="45" y="4"/>
                    <a:pt x="46" y="5"/>
                  </a:cubicBezTo>
                  <a:close/>
                  <a:moveTo>
                    <a:pt x="49" y="15"/>
                  </a:moveTo>
                  <a:cubicBezTo>
                    <a:pt x="44" y="16"/>
                    <a:pt x="40" y="17"/>
                    <a:pt x="35" y="17"/>
                  </a:cubicBezTo>
                  <a:cubicBezTo>
                    <a:pt x="35" y="32"/>
                    <a:pt x="35" y="32"/>
                    <a:pt x="35" y="32"/>
                  </a:cubicBezTo>
                  <a:cubicBezTo>
                    <a:pt x="53" y="32"/>
                    <a:pt x="53" y="32"/>
                    <a:pt x="53" y="32"/>
                  </a:cubicBezTo>
                  <a:cubicBezTo>
                    <a:pt x="53" y="26"/>
                    <a:pt x="51" y="20"/>
                    <a:pt x="49" y="15"/>
                  </a:cubicBezTo>
                  <a:close/>
                  <a:moveTo>
                    <a:pt x="23" y="7"/>
                  </a:moveTo>
                  <a:cubicBezTo>
                    <a:pt x="22" y="9"/>
                    <a:pt x="21" y="10"/>
                    <a:pt x="20" y="12"/>
                  </a:cubicBezTo>
                  <a:cubicBezTo>
                    <a:pt x="23" y="13"/>
                    <a:pt x="27" y="14"/>
                    <a:pt x="32" y="14"/>
                  </a:cubicBezTo>
                  <a:cubicBezTo>
                    <a:pt x="32" y="0"/>
                    <a:pt x="32" y="0"/>
                    <a:pt x="32" y="0"/>
                  </a:cubicBezTo>
                  <a:cubicBezTo>
                    <a:pt x="29" y="2"/>
                    <a:pt x="26" y="4"/>
                    <a:pt x="23" y="7"/>
                  </a:cubicBezTo>
                  <a:close/>
                  <a:moveTo>
                    <a:pt x="14" y="32"/>
                  </a:moveTo>
                  <a:cubicBezTo>
                    <a:pt x="32" y="32"/>
                    <a:pt x="32" y="32"/>
                    <a:pt x="32" y="32"/>
                  </a:cubicBezTo>
                  <a:cubicBezTo>
                    <a:pt x="32" y="17"/>
                    <a:pt x="32" y="17"/>
                    <a:pt x="32" y="17"/>
                  </a:cubicBezTo>
                  <a:cubicBezTo>
                    <a:pt x="27" y="17"/>
                    <a:pt x="22" y="16"/>
                    <a:pt x="18" y="15"/>
                  </a:cubicBezTo>
                  <a:cubicBezTo>
                    <a:pt x="15" y="20"/>
                    <a:pt x="14" y="26"/>
                    <a:pt x="14" y="32"/>
                  </a:cubicBezTo>
                  <a:close/>
                  <a:moveTo>
                    <a:pt x="15" y="14"/>
                  </a:moveTo>
                  <a:cubicBezTo>
                    <a:pt x="12" y="14"/>
                    <a:pt x="10" y="13"/>
                    <a:pt x="8" y="12"/>
                  </a:cubicBezTo>
                  <a:cubicBezTo>
                    <a:pt x="3" y="17"/>
                    <a:pt x="0" y="24"/>
                    <a:pt x="0" y="32"/>
                  </a:cubicBezTo>
                  <a:cubicBezTo>
                    <a:pt x="10" y="32"/>
                    <a:pt x="10" y="32"/>
                    <a:pt x="10" y="32"/>
                  </a:cubicBezTo>
                  <a:cubicBezTo>
                    <a:pt x="11" y="25"/>
                    <a:pt x="12" y="20"/>
                    <a:pt x="15" y="14"/>
                  </a:cubicBezTo>
                  <a:close/>
                  <a:moveTo>
                    <a:pt x="21" y="5"/>
                  </a:moveTo>
                  <a:cubicBezTo>
                    <a:pt x="22" y="4"/>
                    <a:pt x="23" y="2"/>
                    <a:pt x="25" y="1"/>
                  </a:cubicBezTo>
                  <a:cubicBezTo>
                    <a:pt x="19" y="3"/>
                    <a:pt x="14" y="5"/>
                    <a:pt x="10" y="9"/>
                  </a:cubicBezTo>
                  <a:cubicBezTo>
                    <a:pt x="12" y="10"/>
                    <a:pt x="14" y="11"/>
                    <a:pt x="16" y="11"/>
                  </a:cubicBezTo>
                  <a:cubicBezTo>
                    <a:pt x="17" y="9"/>
                    <a:pt x="19" y="7"/>
                    <a:pt x="21" y="5"/>
                  </a:cubicBezTo>
                  <a:close/>
                  <a:moveTo>
                    <a:pt x="10" y="35"/>
                  </a:moveTo>
                  <a:cubicBezTo>
                    <a:pt x="0" y="35"/>
                    <a:pt x="0" y="35"/>
                    <a:pt x="0" y="35"/>
                  </a:cubicBezTo>
                  <a:cubicBezTo>
                    <a:pt x="0" y="43"/>
                    <a:pt x="3" y="50"/>
                    <a:pt x="8" y="55"/>
                  </a:cubicBezTo>
                  <a:cubicBezTo>
                    <a:pt x="10" y="54"/>
                    <a:pt x="12" y="54"/>
                    <a:pt x="15" y="53"/>
                  </a:cubicBezTo>
                  <a:cubicBezTo>
                    <a:pt x="12" y="47"/>
                    <a:pt x="10" y="41"/>
                    <a:pt x="10" y="35"/>
                  </a:cubicBezTo>
                  <a:close/>
                  <a:moveTo>
                    <a:pt x="21" y="62"/>
                  </a:moveTo>
                  <a:cubicBezTo>
                    <a:pt x="19" y="60"/>
                    <a:pt x="17" y="58"/>
                    <a:pt x="16" y="56"/>
                  </a:cubicBezTo>
                  <a:cubicBezTo>
                    <a:pt x="14" y="56"/>
                    <a:pt x="12" y="57"/>
                    <a:pt x="10" y="58"/>
                  </a:cubicBezTo>
                  <a:cubicBezTo>
                    <a:pt x="14" y="62"/>
                    <a:pt x="19" y="65"/>
                    <a:pt x="25" y="66"/>
                  </a:cubicBezTo>
                  <a:cubicBezTo>
                    <a:pt x="23" y="65"/>
                    <a:pt x="22" y="64"/>
                    <a:pt x="21" y="62"/>
                  </a:cubicBezTo>
                  <a:close/>
                  <a:moveTo>
                    <a:pt x="18" y="52"/>
                  </a:moveTo>
                  <a:cubicBezTo>
                    <a:pt x="22" y="51"/>
                    <a:pt x="27" y="50"/>
                    <a:pt x="32" y="50"/>
                  </a:cubicBezTo>
                  <a:cubicBezTo>
                    <a:pt x="32" y="35"/>
                    <a:pt x="32" y="35"/>
                    <a:pt x="32" y="35"/>
                  </a:cubicBezTo>
                  <a:cubicBezTo>
                    <a:pt x="14" y="35"/>
                    <a:pt x="14" y="35"/>
                    <a:pt x="14" y="35"/>
                  </a:cubicBezTo>
                  <a:cubicBezTo>
                    <a:pt x="14" y="41"/>
                    <a:pt x="15" y="47"/>
                    <a:pt x="18" y="52"/>
                  </a:cubicBezTo>
                  <a:close/>
                  <a:moveTo>
                    <a:pt x="23" y="60"/>
                  </a:moveTo>
                  <a:cubicBezTo>
                    <a:pt x="26" y="63"/>
                    <a:pt x="29" y="65"/>
                    <a:pt x="32" y="67"/>
                  </a:cubicBezTo>
                  <a:cubicBezTo>
                    <a:pt x="32" y="54"/>
                    <a:pt x="32" y="54"/>
                    <a:pt x="32" y="54"/>
                  </a:cubicBezTo>
                  <a:cubicBezTo>
                    <a:pt x="27" y="54"/>
                    <a:pt x="23" y="54"/>
                    <a:pt x="20" y="55"/>
                  </a:cubicBezTo>
                  <a:cubicBezTo>
                    <a:pt x="21" y="57"/>
                    <a:pt x="22" y="58"/>
                    <a:pt x="23" y="60"/>
                  </a:cubicBezTo>
                  <a:close/>
                </a:path>
              </a:pathLst>
            </a:custGeom>
            <a:solidFill>
              <a:schemeClr val="tx1">
                <a:alpha val="20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19" tIns="45709" rIns="91419" bIns="45709" numCol="1" anchor="t" anchorCtr="0" compatLnSpc="1"/>
            <a:lstStyle/>
            <a:p>
              <a:pPr defTabSz="608843"/>
              <a:endParaRPr lang="zh-CN" altLang="en-US" sz="2400">
                <a:solidFill>
                  <a:prstClr val="black"/>
                </a:solidFill>
                <a:latin typeface="Times New Roman"/>
                <a:ea typeface="微软雅黑"/>
              </a:endParaRPr>
            </a:p>
          </p:txBody>
        </p:sp>
        <p:sp>
          <p:nvSpPr>
            <p:cNvPr id="66" name="Freeform 191"/>
            <p:cNvSpPr>
              <a:spLocks noEditPoints="1"/>
            </p:cNvSpPr>
            <p:nvPr/>
          </p:nvSpPr>
          <p:spPr bwMode="auto">
            <a:xfrm>
              <a:off x="4248123" y="2478325"/>
              <a:ext cx="576661" cy="576664"/>
            </a:xfrm>
            <a:custGeom>
              <a:avLst/>
              <a:gdLst>
                <a:gd name="T0" fmla="*/ 67 w 67"/>
                <a:gd name="T1" fmla="*/ 31 h 67"/>
                <a:gd name="T2" fmla="*/ 52 w 67"/>
                <a:gd name="T3" fmla="*/ 14 h 67"/>
                <a:gd name="T4" fmla="*/ 35 w 67"/>
                <a:gd name="T5" fmla="*/ 50 h 67"/>
                <a:gd name="T6" fmla="*/ 53 w 67"/>
                <a:gd name="T7" fmla="*/ 35 h 67"/>
                <a:gd name="T8" fmla="*/ 35 w 67"/>
                <a:gd name="T9" fmla="*/ 50 h 67"/>
                <a:gd name="T10" fmla="*/ 35 w 67"/>
                <a:gd name="T11" fmla="*/ 0 h 67"/>
                <a:gd name="T12" fmla="*/ 47 w 67"/>
                <a:gd name="T13" fmla="*/ 12 h 67"/>
                <a:gd name="T14" fmla="*/ 47 w 67"/>
                <a:gd name="T15" fmla="*/ 55 h 67"/>
                <a:gd name="T16" fmla="*/ 35 w 67"/>
                <a:gd name="T17" fmla="*/ 67 h 67"/>
                <a:gd name="T18" fmla="*/ 47 w 67"/>
                <a:gd name="T19" fmla="*/ 55 h 67"/>
                <a:gd name="T20" fmla="*/ 52 w 67"/>
                <a:gd name="T21" fmla="*/ 53 h 67"/>
                <a:gd name="T22" fmla="*/ 67 w 67"/>
                <a:gd name="T23" fmla="*/ 35 h 67"/>
                <a:gd name="T24" fmla="*/ 46 w 67"/>
                <a:gd name="T25" fmla="*/ 62 h 67"/>
                <a:gd name="T26" fmla="*/ 42 w 67"/>
                <a:gd name="T27" fmla="*/ 66 h 67"/>
                <a:gd name="T28" fmla="*/ 51 w 67"/>
                <a:gd name="T29" fmla="*/ 56 h 67"/>
                <a:gd name="T30" fmla="*/ 46 w 67"/>
                <a:gd name="T31" fmla="*/ 5 h 67"/>
                <a:gd name="T32" fmla="*/ 51 w 67"/>
                <a:gd name="T33" fmla="*/ 11 h 67"/>
                <a:gd name="T34" fmla="*/ 42 w 67"/>
                <a:gd name="T35" fmla="*/ 1 h 67"/>
                <a:gd name="T36" fmla="*/ 49 w 67"/>
                <a:gd name="T37" fmla="*/ 15 h 67"/>
                <a:gd name="T38" fmla="*/ 35 w 67"/>
                <a:gd name="T39" fmla="*/ 31 h 67"/>
                <a:gd name="T40" fmla="*/ 49 w 67"/>
                <a:gd name="T41" fmla="*/ 15 h 67"/>
                <a:gd name="T42" fmla="*/ 20 w 67"/>
                <a:gd name="T43" fmla="*/ 12 h 67"/>
                <a:gd name="T44" fmla="*/ 32 w 67"/>
                <a:gd name="T45" fmla="*/ 0 h 67"/>
                <a:gd name="T46" fmla="*/ 14 w 67"/>
                <a:gd name="T47" fmla="*/ 31 h 67"/>
                <a:gd name="T48" fmla="*/ 32 w 67"/>
                <a:gd name="T49" fmla="*/ 17 h 67"/>
                <a:gd name="T50" fmla="*/ 14 w 67"/>
                <a:gd name="T51" fmla="*/ 31 h 67"/>
                <a:gd name="T52" fmla="*/ 8 w 67"/>
                <a:gd name="T53" fmla="*/ 12 h 67"/>
                <a:gd name="T54" fmla="*/ 11 w 67"/>
                <a:gd name="T55" fmla="*/ 31 h 67"/>
                <a:gd name="T56" fmla="*/ 21 w 67"/>
                <a:gd name="T57" fmla="*/ 5 h 67"/>
                <a:gd name="T58" fmla="*/ 10 w 67"/>
                <a:gd name="T59" fmla="*/ 9 h 67"/>
                <a:gd name="T60" fmla="*/ 21 w 67"/>
                <a:gd name="T61" fmla="*/ 5 h 67"/>
                <a:gd name="T62" fmla="*/ 0 w 67"/>
                <a:gd name="T63" fmla="*/ 35 h 67"/>
                <a:gd name="T64" fmla="*/ 15 w 67"/>
                <a:gd name="T65" fmla="*/ 53 h 67"/>
                <a:gd name="T66" fmla="*/ 21 w 67"/>
                <a:gd name="T67" fmla="*/ 62 h 67"/>
                <a:gd name="T68" fmla="*/ 10 w 67"/>
                <a:gd name="T69" fmla="*/ 58 h 67"/>
                <a:gd name="T70" fmla="*/ 21 w 67"/>
                <a:gd name="T71" fmla="*/ 62 h 67"/>
                <a:gd name="T72" fmla="*/ 32 w 67"/>
                <a:gd name="T73" fmla="*/ 50 h 67"/>
                <a:gd name="T74" fmla="*/ 14 w 67"/>
                <a:gd name="T75" fmla="*/ 35 h 67"/>
                <a:gd name="T76" fmla="*/ 23 w 67"/>
                <a:gd name="T77" fmla="*/ 60 h 67"/>
                <a:gd name="T78" fmla="*/ 32 w 67"/>
                <a:gd name="T79" fmla="*/ 53 h 67"/>
                <a:gd name="T80" fmla="*/ 23 w 67"/>
                <a:gd name="T81" fmla="*/ 60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67" h="67">
                  <a:moveTo>
                    <a:pt x="57" y="31"/>
                  </a:moveTo>
                  <a:cubicBezTo>
                    <a:pt x="67" y="31"/>
                    <a:pt x="67" y="31"/>
                    <a:pt x="67" y="31"/>
                  </a:cubicBezTo>
                  <a:cubicBezTo>
                    <a:pt x="67" y="24"/>
                    <a:pt x="64" y="17"/>
                    <a:pt x="59" y="12"/>
                  </a:cubicBezTo>
                  <a:cubicBezTo>
                    <a:pt x="57" y="13"/>
                    <a:pt x="55" y="13"/>
                    <a:pt x="52" y="14"/>
                  </a:cubicBezTo>
                  <a:cubicBezTo>
                    <a:pt x="55" y="19"/>
                    <a:pt x="56" y="25"/>
                    <a:pt x="57" y="31"/>
                  </a:cubicBezTo>
                  <a:close/>
                  <a:moveTo>
                    <a:pt x="35" y="50"/>
                  </a:moveTo>
                  <a:cubicBezTo>
                    <a:pt x="40" y="50"/>
                    <a:pt x="45" y="51"/>
                    <a:pt x="49" y="52"/>
                  </a:cubicBezTo>
                  <a:cubicBezTo>
                    <a:pt x="52" y="47"/>
                    <a:pt x="53" y="41"/>
                    <a:pt x="53" y="35"/>
                  </a:cubicBezTo>
                  <a:cubicBezTo>
                    <a:pt x="35" y="35"/>
                    <a:pt x="35" y="35"/>
                    <a:pt x="35" y="35"/>
                  </a:cubicBezTo>
                  <a:lnTo>
                    <a:pt x="35" y="50"/>
                  </a:lnTo>
                  <a:close/>
                  <a:moveTo>
                    <a:pt x="44" y="7"/>
                  </a:moveTo>
                  <a:cubicBezTo>
                    <a:pt x="41" y="4"/>
                    <a:pt x="38" y="2"/>
                    <a:pt x="35" y="0"/>
                  </a:cubicBezTo>
                  <a:cubicBezTo>
                    <a:pt x="35" y="13"/>
                    <a:pt x="35" y="13"/>
                    <a:pt x="35" y="13"/>
                  </a:cubicBezTo>
                  <a:cubicBezTo>
                    <a:pt x="39" y="13"/>
                    <a:pt x="43" y="13"/>
                    <a:pt x="47" y="12"/>
                  </a:cubicBezTo>
                  <a:cubicBezTo>
                    <a:pt x="46" y="10"/>
                    <a:pt x="45" y="9"/>
                    <a:pt x="44" y="7"/>
                  </a:cubicBezTo>
                  <a:close/>
                  <a:moveTo>
                    <a:pt x="47" y="55"/>
                  </a:moveTo>
                  <a:cubicBezTo>
                    <a:pt x="43" y="54"/>
                    <a:pt x="39" y="53"/>
                    <a:pt x="35" y="53"/>
                  </a:cubicBezTo>
                  <a:cubicBezTo>
                    <a:pt x="35" y="67"/>
                    <a:pt x="35" y="67"/>
                    <a:pt x="35" y="67"/>
                  </a:cubicBezTo>
                  <a:cubicBezTo>
                    <a:pt x="38" y="65"/>
                    <a:pt x="41" y="63"/>
                    <a:pt x="44" y="60"/>
                  </a:cubicBezTo>
                  <a:cubicBezTo>
                    <a:pt x="45" y="58"/>
                    <a:pt x="46" y="57"/>
                    <a:pt x="47" y="55"/>
                  </a:cubicBezTo>
                  <a:close/>
                  <a:moveTo>
                    <a:pt x="57" y="35"/>
                  </a:moveTo>
                  <a:cubicBezTo>
                    <a:pt x="56" y="41"/>
                    <a:pt x="55" y="47"/>
                    <a:pt x="52" y="53"/>
                  </a:cubicBezTo>
                  <a:cubicBezTo>
                    <a:pt x="55" y="53"/>
                    <a:pt x="57" y="54"/>
                    <a:pt x="59" y="55"/>
                  </a:cubicBezTo>
                  <a:cubicBezTo>
                    <a:pt x="64" y="50"/>
                    <a:pt x="67" y="42"/>
                    <a:pt x="67" y="35"/>
                  </a:cubicBezTo>
                  <a:lnTo>
                    <a:pt x="57" y="35"/>
                  </a:lnTo>
                  <a:close/>
                  <a:moveTo>
                    <a:pt x="46" y="62"/>
                  </a:moveTo>
                  <a:cubicBezTo>
                    <a:pt x="46" y="62"/>
                    <a:pt x="46" y="62"/>
                    <a:pt x="46" y="62"/>
                  </a:cubicBezTo>
                  <a:cubicBezTo>
                    <a:pt x="45" y="63"/>
                    <a:pt x="44" y="65"/>
                    <a:pt x="42" y="66"/>
                  </a:cubicBezTo>
                  <a:cubicBezTo>
                    <a:pt x="48" y="64"/>
                    <a:pt x="53" y="62"/>
                    <a:pt x="57" y="58"/>
                  </a:cubicBezTo>
                  <a:cubicBezTo>
                    <a:pt x="55" y="57"/>
                    <a:pt x="53" y="56"/>
                    <a:pt x="51" y="56"/>
                  </a:cubicBezTo>
                  <a:cubicBezTo>
                    <a:pt x="49" y="58"/>
                    <a:pt x="48" y="60"/>
                    <a:pt x="46" y="62"/>
                  </a:cubicBezTo>
                  <a:close/>
                  <a:moveTo>
                    <a:pt x="46" y="5"/>
                  </a:moveTo>
                  <a:cubicBezTo>
                    <a:pt x="46" y="5"/>
                    <a:pt x="46" y="5"/>
                    <a:pt x="46" y="5"/>
                  </a:cubicBezTo>
                  <a:cubicBezTo>
                    <a:pt x="48" y="7"/>
                    <a:pt x="49" y="9"/>
                    <a:pt x="51" y="11"/>
                  </a:cubicBezTo>
                  <a:cubicBezTo>
                    <a:pt x="53" y="11"/>
                    <a:pt x="55" y="10"/>
                    <a:pt x="57" y="9"/>
                  </a:cubicBezTo>
                  <a:cubicBezTo>
                    <a:pt x="53" y="5"/>
                    <a:pt x="48" y="2"/>
                    <a:pt x="42" y="1"/>
                  </a:cubicBezTo>
                  <a:cubicBezTo>
                    <a:pt x="44" y="2"/>
                    <a:pt x="45" y="3"/>
                    <a:pt x="46" y="5"/>
                  </a:cubicBezTo>
                  <a:close/>
                  <a:moveTo>
                    <a:pt x="49" y="15"/>
                  </a:moveTo>
                  <a:cubicBezTo>
                    <a:pt x="45" y="16"/>
                    <a:pt x="40" y="17"/>
                    <a:pt x="35" y="17"/>
                  </a:cubicBezTo>
                  <a:cubicBezTo>
                    <a:pt x="35" y="31"/>
                    <a:pt x="35" y="31"/>
                    <a:pt x="35" y="31"/>
                  </a:cubicBezTo>
                  <a:cubicBezTo>
                    <a:pt x="53" y="31"/>
                    <a:pt x="53" y="31"/>
                    <a:pt x="53" y="31"/>
                  </a:cubicBezTo>
                  <a:cubicBezTo>
                    <a:pt x="53" y="25"/>
                    <a:pt x="51" y="20"/>
                    <a:pt x="49" y="15"/>
                  </a:cubicBezTo>
                  <a:close/>
                  <a:moveTo>
                    <a:pt x="23" y="7"/>
                  </a:moveTo>
                  <a:cubicBezTo>
                    <a:pt x="22" y="9"/>
                    <a:pt x="21" y="10"/>
                    <a:pt x="20" y="12"/>
                  </a:cubicBezTo>
                  <a:cubicBezTo>
                    <a:pt x="24" y="13"/>
                    <a:pt x="28" y="13"/>
                    <a:pt x="32" y="13"/>
                  </a:cubicBezTo>
                  <a:cubicBezTo>
                    <a:pt x="32" y="0"/>
                    <a:pt x="32" y="0"/>
                    <a:pt x="32" y="0"/>
                  </a:cubicBezTo>
                  <a:cubicBezTo>
                    <a:pt x="29" y="2"/>
                    <a:pt x="26" y="4"/>
                    <a:pt x="23" y="7"/>
                  </a:cubicBezTo>
                  <a:close/>
                  <a:moveTo>
                    <a:pt x="14" y="31"/>
                  </a:moveTo>
                  <a:cubicBezTo>
                    <a:pt x="32" y="31"/>
                    <a:pt x="32" y="31"/>
                    <a:pt x="32" y="31"/>
                  </a:cubicBezTo>
                  <a:cubicBezTo>
                    <a:pt x="32" y="17"/>
                    <a:pt x="32" y="17"/>
                    <a:pt x="32" y="17"/>
                  </a:cubicBezTo>
                  <a:cubicBezTo>
                    <a:pt x="27" y="17"/>
                    <a:pt x="23" y="16"/>
                    <a:pt x="18" y="15"/>
                  </a:cubicBezTo>
                  <a:cubicBezTo>
                    <a:pt x="16" y="20"/>
                    <a:pt x="14" y="25"/>
                    <a:pt x="14" y="31"/>
                  </a:cubicBezTo>
                  <a:close/>
                  <a:moveTo>
                    <a:pt x="15" y="14"/>
                  </a:moveTo>
                  <a:cubicBezTo>
                    <a:pt x="12" y="13"/>
                    <a:pt x="10" y="13"/>
                    <a:pt x="8" y="12"/>
                  </a:cubicBezTo>
                  <a:cubicBezTo>
                    <a:pt x="3" y="17"/>
                    <a:pt x="0" y="24"/>
                    <a:pt x="0" y="31"/>
                  </a:cubicBezTo>
                  <a:cubicBezTo>
                    <a:pt x="11" y="31"/>
                    <a:pt x="11" y="31"/>
                    <a:pt x="11" y="31"/>
                  </a:cubicBezTo>
                  <a:cubicBezTo>
                    <a:pt x="11" y="25"/>
                    <a:pt x="12" y="19"/>
                    <a:pt x="15" y="14"/>
                  </a:cubicBezTo>
                  <a:close/>
                  <a:moveTo>
                    <a:pt x="21" y="5"/>
                  </a:moveTo>
                  <a:cubicBezTo>
                    <a:pt x="22" y="3"/>
                    <a:pt x="24" y="2"/>
                    <a:pt x="25" y="1"/>
                  </a:cubicBezTo>
                  <a:cubicBezTo>
                    <a:pt x="19" y="2"/>
                    <a:pt x="14" y="5"/>
                    <a:pt x="10" y="9"/>
                  </a:cubicBezTo>
                  <a:cubicBezTo>
                    <a:pt x="12" y="10"/>
                    <a:pt x="14" y="11"/>
                    <a:pt x="16" y="11"/>
                  </a:cubicBezTo>
                  <a:cubicBezTo>
                    <a:pt x="18" y="9"/>
                    <a:pt x="19" y="7"/>
                    <a:pt x="21" y="5"/>
                  </a:cubicBezTo>
                  <a:close/>
                  <a:moveTo>
                    <a:pt x="10" y="35"/>
                  </a:moveTo>
                  <a:cubicBezTo>
                    <a:pt x="0" y="35"/>
                    <a:pt x="0" y="35"/>
                    <a:pt x="0" y="35"/>
                  </a:cubicBezTo>
                  <a:cubicBezTo>
                    <a:pt x="0" y="42"/>
                    <a:pt x="3" y="50"/>
                    <a:pt x="8" y="55"/>
                  </a:cubicBezTo>
                  <a:cubicBezTo>
                    <a:pt x="10" y="54"/>
                    <a:pt x="12" y="53"/>
                    <a:pt x="15" y="53"/>
                  </a:cubicBezTo>
                  <a:cubicBezTo>
                    <a:pt x="12" y="47"/>
                    <a:pt x="11" y="41"/>
                    <a:pt x="10" y="35"/>
                  </a:cubicBezTo>
                  <a:close/>
                  <a:moveTo>
                    <a:pt x="21" y="62"/>
                  </a:moveTo>
                  <a:cubicBezTo>
                    <a:pt x="19" y="60"/>
                    <a:pt x="18" y="58"/>
                    <a:pt x="16" y="56"/>
                  </a:cubicBezTo>
                  <a:cubicBezTo>
                    <a:pt x="14" y="56"/>
                    <a:pt x="12" y="57"/>
                    <a:pt x="10" y="58"/>
                  </a:cubicBezTo>
                  <a:cubicBezTo>
                    <a:pt x="14" y="62"/>
                    <a:pt x="19" y="64"/>
                    <a:pt x="25" y="66"/>
                  </a:cubicBezTo>
                  <a:cubicBezTo>
                    <a:pt x="24" y="65"/>
                    <a:pt x="22" y="63"/>
                    <a:pt x="21" y="62"/>
                  </a:cubicBezTo>
                  <a:close/>
                  <a:moveTo>
                    <a:pt x="18" y="52"/>
                  </a:moveTo>
                  <a:cubicBezTo>
                    <a:pt x="23" y="51"/>
                    <a:pt x="27" y="50"/>
                    <a:pt x="32" y="50"/>
                  </a:cubicBezTo>
                  <a:cubicBezTo>
                    <a:pt x="32" y="35"/>
                    <a:pt x="32" y="35"/>
                    <a:pt x="32" y="35"/>
                  </a:cubicBezTo>
                  <a:cubicBezTo>
                    <a:pt x="14" y="35"/>
                    <a:pt x="14" y="35"/>
                    <a:pt x="14" y="35"/>
                  </a:cubicBezTo>
                  <a:cubicBezTo>
                    <a:pt x="14" y="41"/>
                    <a:pt x="16" y="47"/>
                    <a:pt x="18" y="52"/>
                  </a:cubicBezTo>
                  <a:close/>
                  <a:moveTo>
                    <a:pt x="23" y="60"/>
                  </a:moveTo>
                  <a:cubicBezTo>
                    <a:pt x="26" y="63"/>
                    <a:pt x="29" y="65"/>
                    <a:pt x="32" y="67"/>
                  </a:cubicBezTo>
                  <a:cubicBezTo>
                    <a:pt x="32" y="53"/>
                    <a:pt x="32" y="53"/>
                    <a:pt x="32" y="53"/>
                  </a:cubicBezTo>
                  <a:cubicBezTo>
                    <a:pt x="28" y="53"/>
                    <a:pt x="24" y="54"/>
                    <a:pt x="20" y="55"/>
                  </a:cubicBezTo>
                  <a:cubicBezTo>
                    <a:pt x="21" y="57"/>
                    <a:pt x="22" y="58"/>
                    <a:pt x="23" y="6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19" tIns="45709" rIns="91419" bIns="45709" numCol="1" anchor="t" anchorCtr="0" compatLnSpc="1"/>
            <a:lstStyle/>
            <a:p>
              <a:pPr defTabSz="608843"/>
              <a:endParaRPr lang="zh-CN" altLang="en-US" sz="2400">
                <a:solidFill>
                  <a:prstClr val="black"/>
                </a:solidFill>
                <a:latin typeface="Times New Roman"/>
                <a:ea typeface="微软雅黑"/>
              </a:endParaRPr>
            </a:p>
          </p:txBody>
        </p:sp>
      </p:grpSp>
      <p:grpSp>
        <p:nvGrpSpPr>
          <p:cNvPr id="67" name="组合 66"/>
          <p:cNvGrpSpPr/>
          <p:nvPr/>
        </p:nvGrpSpPr>
        <p:grpSpPr>
          <a:xfrm>
            <a:off x="2782895" y="1732482"/>
            <a:ext cx="634543" cy="634547"/>
            <a:chOff x="3033145" y="2315118"/>
            <a:chExt cx="899446" cy="899451"/>
          </a:xfrm>
        </p:grpSpPr>
        <p:sp>
          <p:nvSpPr>
            <p:cNvPr id="68" name="Oval 208"/>
            <p:cNvSpPr>
              <a:spLocks noChangeArrowheads="1"/>
            </p:cNvSpPr>
            <p:nvPr/>
          </p:nvSpPr>
          <p:spPr bwMode="auto">
            <a:xfrm>
              <a:off x="3033145" y="2315118"/>
              <a:ext cx="899446" cy="899451"/>
            </a:xfrm>
            <a:prstGeom prst="ellipse">
              <a:avLst/>
            </a:prstGeom>
            <a:solidFill>
              <a:srgbClr val="912D09"/>
            </a:solidFill>
            <a:ln>
              <a:noFill/>
            </a:ln>
            <a:extLst>
              <a:ext uri="{91240B29-F687-4F45-9708-019B960494DF}">
                <a14:hiddenLine xmlns:a14="http://schemas.microsoft.com/office/drawing/2010/main" w="9525">
                  <a:solidFill>
                    <a:srgbClr val="000000"/>
                  </a:solidFill>
                  <a:round/>
                </a14:hiddenLine>
              </a:ext>
            </a:extLst>
          </p:spPr>
          <p:txBody>
            <a:bodyPr vert="horz" wrap="square" lIns="91419" tIns="45709" rIns="91419" bIns="45709" numCol="1" anchor="t" anchorCtr="0" compatLnSpc="1"/>
            <a:lstStyle/>
            <a:p>
              <a:pPr defTabSz="608843"/>
              <a:endParaRPr lang="zh-CN" altLang="en-US" sz="2400">
                <a:solidFill>
                  <a:prstClr val="black"/>
                </a:solidFill>
                <a:latin typeface="Times New Roman"/>
                <a:ea typeface="微软雅黑"/>
              </a:endParaRPr>
            </a:p>
          </p:txBody>
        </p:sp>
        <p:sp>
          <p:nvSpPr>
            <p:cNvPr id="69" name="Oval 209"/>
            <p:cNvSpPr>
              <a:spLocks noChangeArrowheads="1"/>
            </p:cNvSpPr>
            <p:nvPr/>
          </p:nvSpPr>
          <p:spPr bwMode="auto">
            <a:xfrm>
              <a:off x="3083920" y="2369520"/>
              <a:ext cx="797896" cy="794274"/>
            </a:xfrm>
            <a:prstGeom prst="ellipse">
              <a:avLst/>
            </a:prstGeom>
            <a:solidFill>
              <a:srgbClr val="E5450F"/>
            </a:solidFill>
            <a:ln>
              <a:noFill/>
            </a:ln>
            <a:extLst>
              <a:ext uri="{91240B29-F687-4F45-9708-019B960494DF}">
                <a14:hiddenLine xmlns:a14="http://schemas.microsoft.com/office/drawing/2010/main" w="9525">
                  <a:solidFill>
                    <a:srgbClr val="000000"/>
                  </a:solidFill>
                  <a:round/>
                </a14:hiddenLine>
              </a:ext>
            </a:extLst>
          </p:spPr>
          <p:txBody>
            <a:bodyPr vert="horz" wrap="square" lIns="91419" tIns="45709" rIns="91419" bIns="45709" numCol="1" anchor="t" anchorCtr="0" compatLnSpc="1"/>
            <a:lstStyle/>
            <a:p>
              <a:pPr defTabSz="608843"/>
              <a:endParaRPr lang="zh-CN" altLang="en-US" sz="2400">
                <a:solidFill>
                  <a:prstClr val="black"/>
                </a:solidFill>
                <a:latin typeface="Times New Roman"/>
                <a:ea typeface="微软雅黑"/>
              </a:endParaRPr>
            </a:p>
          </p:txBody>
        </p:sp>
        <p:sp>
          <p:nvSpPr>
            <p:cNvPr id="70" name="Freeform 210"/>
            <p:cNvSpPr/>
            <p:nvPr/>
          </p:nvSpPr>
          <p:spPr bwMode="auto">
            <a:xfrm>
              <a:off x="3058533" y="2590756"/>
              <a:ext cx="667331" cy="598425"/>
            </a:xfrm>
            <a:custGeom>
              <a:avLst/>
              <a:gdLst>
                <a:gd name="T0" fmla="*/ 33 w 184"/>
                <a:gd name="T1" fmla="*/ 0 h 165"/>
                <a:gd name="T2" fmla="*/ 0 w 184"/>
                <a:gd name="T3" fmla="*/ 35 h 165"/>
                <a:gd name="T4" fmla="*/ 26 w 184"/>
                <a:gd name="T5" fmla="*/ 125 h 165"/>
                <a:gd name="T6" fmla="*/ 90 w 184"/>
                <a:gd name="T7" fmla="*/ 161 h 165"/>
                <a:gd name="T8" fmla="*/ 123 w 184"/>
                <a:gd name="T9" fmla="*/ 165 h 165"/>
                <a:gd name="T10" fmla="*/ 165 w 184"/>
                <a:gd name="T11" fmla="*/ 123 h 165"/>
                <a:gd name="T12" fmla="*/ 156 w 184"/>
                <a:gd name="T13" fmla="*/ 102 h 165"/>
                <a:gd name="T14" fmla="*/ 170 w 184"/>
                <a:gd name="T15" fmla="*/ 87 h 165"/>
                <a:gd name="T16" fmla="*/ 184 w 184"/>
                <a:gd name="T17" fmla="*/ 31 h 165"/>
                <a:gd name="T18" fmla="*/ 83 w 184"/>
                <a:gd name="T19" fmla="*/ 28 h 165"/>
                <a:gd name="T20" fmla="*/ 76 w 184"/>
                <a:gd name="T21" fmla="*/ 5 h 165"/>
                <a:gd name="T22" fmla="*/ 50 w 184"/>
                <a:gd name="T23" fmla="*/ 0 h 165"/>
                <a:gd name="T24" fmla="*/ 33 w 184"/>
                <a:gd name="T25" fmla="*/ 0 h 1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84" h="165">
                  <a:moveTo>
                    <a:pt x="33" y="0"/>
                  </a:moveTo>
                  <a:lnTo>
                    <a:pt x="0" y="35"/>
                  </a:lnTo>
                  <a:lnTo>
                    <a:pt x="26" y="125"/>
                  </a:lnTo>
                  <a:lnTo>
                    <a:pt x="90" y="161"/>
                  </a:lnTo>
                  <a:lnTo>
                    <a:pt x="123" y="165"/>
                  </a:lnTo>
                  <a:lnTo>
                    <a:pt x="165" y="123"/>
                  </a:lnTo>
                  <a:lnTo>
                    <a:pt x="156" y="102"/>
                  </a:lnTo>
                  <a:lnTo>
                    <a:pt x="170" y="87"/>
                  </a:lnTo>
                  <a:lnTo>
                    <a:pt x="184" y="31"/>
                  </a:lnTo>
                  <a:lnTo>
                    <a:pt x="83" y="28"/>
                  </a:lnTo>
                  <a:lnTo>
                    <a:pt x="76" y="5"/>
                  </a:lnTo>
                  <a:lnTo>
                    <a:pt x="50" y="0"/>
                  </a:lnTo>
                  <a:lnTo>
                    <a:pt x="33" y="0"/>
                  </a:lnTo>
                  <a:close/>
                </a:path>
              </a:pathLst>
            </a:custGeom>
            <a:solidFill>
              <a:srgbClr val="912D09"/>
            </a:solidFill>
            <a:ln>
              <a:noFill/>
            </a:ln>
            <a:extLst>
              <a:ext uri="{91240B29-F687-4F45-9708-019B960494DF}">
                <a14:hiddenLine xmlns:a14="http://schemas.microsoft.com/office/drawing/2010/main" w="9525">
                  <a:solidFill>
                    <a:srgbClr val="000000"/>
                  </a:solidFill>
                  <a:round/>
                </a14:hiddenLine>
              </a:ext>
            </a:extLst>
          </p:spPr>
          <p:txBody>
            <a:bodyPr vert="horz" wrap="square" lIns="91419" tIns="45709" rIns="91419" bIns="45709" numCol="1" anchor="t" anchorCtr="0" compatLnSpc="1"/>
            <a:lstStyle/>
            <a:p>
              <a:pPr defTabSz="608843"/>
              <a:endParaRPr lang="zh-CN" altLang="en-US" sz="2400">
                <a:solidFill>
                  <a:prstClr val="black"/>
                </a:solidFill>
                <a:latin typeface="Times New Roman"/>
                <a:ea typeface="微软雅黑"/>
              </a:endParaRPr>
            </a:p>
          </p:txBody>
        </p:sp>
        <p:sp>
          <p:nvSpPr>
            <p:cNvPr id="71" name="Oval 211"/>
            <p:cNvSpPr>
              <a:spLocks noChangeArrowheads="1"/>
            </p:cNvSpPr>
            <p:nvPr/>
          </p:nvSpPr>
          <p:spPr bwMode="auto">
            <a:xfrm>
              <a:off x="3392198" y="2949811"/>
              <a:ext cx="101550" cy="94297"/>
            </a:xfrm>
            <a:prstGeom prst="ellipse">
              <a:avLst/>
            </a:prstGeom>
            <a:solidFill>
              <a:schemeClr val="tx1">
                <a:alpha val="20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19" tIns="45709" rIns="91419" bIns="45709" numCol="1" anchor="t" anchorCtr="0" compatLnSpc="1"/>
            <a:lstStyle/>
            <a:p>
              <a:pPr defTabSz="608843"/>
              <a:endParaRPr lang="zh-CN" altLang="en-US" sz="2400">
                <a:solidFill>
                  <a:prstClr val="black"/>
                </a:solidFill>
                <a:latin typeface="Times New Roman"/>
                <a:ea typeface="微软雅黑"/>
              </a:endParaRPr>
            </a:p>
          </p:txBody>
        </p:sp>
        <p:sp>
          <p:nvSpPr>
            <p:cNvPr id="72" name="Oval 212"/>
            <p:cNvSpPr>
              <a:spLocks noChangeArrowheads="1"/>
            </p:cNvSpPr>
            <p:nvPr/>
          </p:nvSpPr>
          <p:spPr bwMode="auto">
            <a:xfrm>
              <a:off x="3573538" y="2949811"/>
              <a:ext cx="94297" cy="94297"/>
            </a:xfrm>
            <a:prstGeom prst="ellipse">
              <a:avLst/>
            </a:prstGeom>
            <a:solidFill>
              <a:schemeClr val="tx1">
                <a:alpha val="20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19" tIns="45709" rIns="91419" bIns="45709" numCol="1" anchor="t" anchorCtr="0" compatLnSpc="1"/>
            <a:lstStyle/>
            <a:p>
              <a:pPr defTabSz="608843"/>
              <a:endParaRPr lang="zh-CN" altLang="en-US" sz="2400">
                <a:solidFill>
                  <a:prstClr val="black"/>
                </a:solidFill>
                <a:latin typeface="Times New Roman"/>
                <a:ea typeface="微软雅黑"/>
              </a:endParaRPr>
            </a:p>
          </p:txBody>
        </p:sp>
        <p:sp>
          <p:nvSpPr>
            <p:cNvPr id="73" name="Freeform 213"/>
            <p:cNvSpPr>
              <a:spLocks noEditPoints="1"/>
            </p:cNvSpPr>
            <p:nvPr/>
          </p:nvSpPr>
          <p:spPr bwMode="auto">
            <a:xfrm>
              <a:off x="3178217" y="2583503"/>
              <a:ext cx="591168" cy="340921"/>
            </a:xfrm>
            <a:custGeom>
              <a:avLst/>
              <a:gdLst>
                <a:gd name="T0" fmla="*/ 66 w 69"/>
                <a:gd name="T1" fmla="*/ 12 h 40"/>
                <a:gd name="T2" fmla="*/ 26 w 69"/>
                <a:gd name="T3" fmla="*/ 12 h 40"/>
                <a:gd name="T4" fmla="*/ 22 w 69"/>
                <a:gd name="T5" fmla="*/ 8 h 40"/>
                <a:gd name="T6" fmla="*/ 21 w 69"/>
                <a:gd name="T7" fmla="*/ 4 h 40"/>
                <a:gd name="T8" fmla="*/ 17 w 69"/>
                <a:gd name="T9" fmla="*/ 0 h 40"/>
                <a:gd name="T10" fmla="*/ 4 w 69"/>
                <a:gd name="T11" fmla="*/ 0 h 40"/>
                <a:gd name="T12" fmla="*/ 0 w 69"/>
                <a:gd name="T13" fmla="*/ 3 h 40"/>
                <a:gd name="T14" fmla="*/ 4 w 69"/>
                <a:gd name="T15" fmla="*/ 7 h 40"/>
                <a:gd name="T16" fmla="*/ 9 w 69"/>
                <a:gd name="T17" fmla="*/ 7 h 40"/>
                <a:gd name="T18" fmla="*/ 14 w 69"/>
                <a:gd name="T19" fmla="*/ 11 h 40"/>
                <a:gd name="T20" fmla="*/ 24 w 69"/>
                <a:gd name="T21" fmla="*/ 36 h 40"/>
                <a:gd name="T22" fmla="*/ 29 w 69"/>
                <a:gd name="T23" fmla="*/ 40 h 40"/>
                <a:gd name="T24" fmla="*/ 54 w 69"/>
                <a:gd name="T25" fmla="*/ 40 h 40"/>
                <a:gd name="T26" fmla="*/ 60 w 69"/>
                <a:gd name="T27" fmla="*/ 36 h 40"/>
                <a:gd name="T28" fmla="*/ 68 w 69"/>
                <a:gd name="T29" fmla="*/ 16 h 40"/>
                <a:gd name="T30" fmla="*/ 66 w 69"/>
                <a:gd name="T31" fmla="*/ 12 h 40"/>
                <a:gd name="T32" fmla="*/ 53 w 69"/>
                <a:gd name="T33" fmla="*/ 34 h 40"/>
                <a:gd name="T34" fmla="*/ 31 w 69"/>
                <a:gd name="T35" fmla="*/ 34 h 40"/>
                <a:gd name="T36" fmla="*/ 26 w 69"/>
                <a:gd name="T37" fmla="*/ 18 h 40"/>
                <a:gd name="T38" fmla="*/ 59 w 69"/>
                <a:gd name="T39" fmla="*/ 18 h 40"/>
                <a:gd name="T40" fmla="*/ 53 w 69"/>
                <a:gd name="T41" fmla="*/ 34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69" h="40">
                  <a:moveTo>
                    <a:pt x="66" y="12"/>
                  </a:moveTo>
                  <a:cubicBezTo>
                    <a:pt x="26" y="12"/>
                    <a:pt x="26" y="12"/>
                    <a:pt x="26" y="12"/>
                  </a:cubicBezTo>
                  <a:cubicBezTo>
                    <a:pt x="24" y="12"/>
                    <a:pt x="22" y="10"/>
                    <a:pt x="22" y="8"/>
                  </a:cubicBezTo>
                  <a:cubicBezTo>
                    <a:pt x="21" y="4"/>
                    <a:pt x="21" y="4"/>
                    <a:pt x="21" y="4"/>
                  </a:cubicBezTo>
                  <a:cubicBezTo>
                    <a:pt x="21" y="1"/>
                    <a:pt x="19" y="0"/>
                    <a:pt x="17" y="0"/>
                  </a:cubicBezTo>
                  <a:cubicBezTo>
                    <a:pt x="4" y="0"/>
                    <a:pt x="4" y="0"/>
                    <a:pt x="4" y="0"/>
                  </a:cubicBezTo>
                  <a:cubicBezTo>
                    <a:pt x="2" y="0"/>
                    <a:pt x="0" y="1"/>
                    <a:pt x="0" y="3"/>
                  </a:cubicBezTo>
                  <a:cubicBezTo>
                    <a:pt x="0" y="5"/>
                    <a:pt x="1" y="7"/>
                    <a:pt x="4" y="7"/>
                  </a:cubicBezTo>
                  <a:cubicBezTo>
                    <a:pt x="9" y="7"/>
                    <a:pt x="9" y="7"/>
                    <a:pt x="9" y="7"/>
                  </a:cubicBezTo>
                  <a:cubicBezTo>
                    <a:pt x="11" y="7"/>
                    <a:pt x="13" y="9"/>
                    <a:pt x="14" y="11"/>
                  </a:cubicBezTo>
                  <a:cubicBezTo>
                    <a:pt x="24" y="36"/>
                    <a:pt x="24" y="36"/>
                    <a:pt x="24" y="36"/>
                  </a:cubicBezTo>
                  <a:cubicBezTo>
                    <a:pt x="25" y="38"/>
                    <a:pt x="27" y="40"/>
                    <a:pt x="29" y="40"/>
                  </a:cubicBezTo>
                  <a:cubicBezTo>
                    <a:pt x="54" y="40"/>
                    <a:pt x="54" y="40"/>
                    <a:pt x="54" y="40"/>
                  </a:cubicBezTo>
                  <a:cubicBezTo>
                    <a:pt x="56" y="40"/>
                    <a:pt x="59" y="38"/>
                    <a:pt x="60" y="36"/>
                  </a:cubicBezTo>
                  <a:cubicBezTo>
                    <a:pt x="68" y="16"/>
                    <a:pt x="68" y="16"/>
                    <a:pt x="68" y="16"/>
                  </a:cubicBezTo>
                  <a:cubicBezTo>
                    <a:pt x="69" y="14"/>
                    <a:pt x="68" y="12"/>
                    <a:pt x="66" y="12"/>
                  </a:cubicBezTo>
                  <a:close/>
                  <a:moveTo>
                    <a:pt x="53" y="34"/>
                  </a:moveTo>
                  <a:cubicBezTo>
                    <a:pt x="31" y="34"/>
                    <a:pt x="31" y="34"/>
                    <a:pt x="31" y="34"/>
                  </a:cubicBezTo>
                  <a:cubicBezTo>
                    <a:pt x="26" y="18"/>
                    <a:pt x="26" y="18"/>
                    <a:pt x="26" y="18"/>
                  </a:cubicBezTo>
                  <a:cubicBezTo>
                    <a:pt x="59" y="18"/>
                    <a:pt x="59" y="18"/>
                    <a:pt x="59" y="18"/>
                  </a:cubicBezTo>
                  <a:lnTo>
                    <a:pt x="53" y="34"/>
                  </a:lnTo>
                  <a:close/>
                </a:path>
              </a:pathLst>
            </a:custGeom>
            <a:solidFill>
              <a:schemeClr val="tx1">
                <a:alpha val="20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19" tIns="45709" rIns="91419" bIns="45709" numCol="1" anchor="t" anchorCtr="0" compatLnSpc="1"/>
            <a:lstStyle/>
            <a:p>
              <a:pPr defTabSz="608843"/>
              <a:endParaRPr lang="zh-CN" altLang="en-US" sz="2400">
                <a:solidFill>
                  <a:prstClr val="black"/>
                </a:solidFill>
                <a:latin typeface="Times New Roman"/>
                <a:ea typeface="微软雅黑"/>
              </a:endParaRPr>
            </a:p>
          </p:txBody>
        </p:sp>
        <p:sp>
          <p:nvSpPr>
            <p:cNvPr id="74" name="Oval 214"/>
            <p:cNvSpPr>
              <a:spLocks noChangeArrowheads="1"/>
            </p:cNvSpPr>
            <p:nvPr/>
          </p:nvSpPr>
          <p:spPr bwMode="auto">
            <a:xfrm>
              <a:off x="3410332" y="2942558"/>
              <a:ext cx="94297" cy="94297"/>
            </a:xfrm>
            <a:prstGeom prst="ellipse">
              <a:avLst/>
            </a:pr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19" tIns="45709" rIns="91419" bIns="45709" numCol="1" anchor="t" anchorCtr="0" compatLnSpc="1"/>
            <a:lstStyle/>
            <a:p>
              <a:pPr defTabSz="608843"/>
              <a:endParaRPr lang="zh-CN" altLang="en-US" sz="2400">
                <a:solidFill>
                  <a:prstClr val="black"/>
                </a:solidFill>
                <a:latin typeface="Times New Roman"/>
                <a:ea typeface="微软雅黑"/>
              </a:endParaRPr>
            </a:p>
          </p:txBody>
        </p:sp>
        <p:sp>
          <p:nvSpPr>
            <p:cNvPr id="75" name="Oval 215"/>
            <p:cNvSpPr>
              <a:spLocks noChangeArrowheads="1"/>
            </p:cNvSpPr>
            <p:nvPr/>
          </p:nvSpPr>
          <p:spPr bwMode="auto">
            <a:xfrm>
              <a:off x="3580792" y="2942558"/>
              <a:ext cx="101550" cy="94297"/>
            </a:xfrm>
            <a:prstGeom prst="ellipse">
              <a:avLst/>
            </a:pr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19" tIns="45709" rIns="91419" bIns="45709" numCol="1" anchor="t" anchorCtr="0" compatLnSpc="1"/>
            <a:lstStyle/>
            <a:p>
              <a:pPr defTabSz="608843"/>
              <a:endParaRPr lang="zh-CN" altLang="en-US" sz="2400">
                <a:solidFill>
                  <a:prstClr val="black"/>
                </a:solidFill>
                <a:latin typeface="Times New Roman"/>
                <a:ea typeface="微软雅黑"/>
              </a:endParaRPr>
            </a:p>
          </p:txBody>
        </p:sp>
        <p:sp>
          <p:nvSpPr>
            <p:cNvPr id="76" name="Freeform 216"/>
            <p:cNvSpPr>
              <a:spLocks noEditPoints="1"/>
            </p:cNvSpPr>
            <p:nvPr/>
          </p:nvSpPr>
          <p:spPr bwMode="auto">
            <a:xfrm>
              <a:off x="3185471" y="2565368"/>
              <a:ext cx="591168" cy="340921"/>
            </a:xfrm>
            <a:custGeom>
              <a:avLst/>
              <a:gdLst>
                <a:gd name="T0" fmla="*/ 66 w 69"/>
                <a:gd name="T1" fmla="*/ 13 h 40"/>
                <a:gd name="T2" fmla="*/ 26 w 69"/>
                <a:gd name="T3" fmla="*/ 13 h 40"/>
                <a:gd name="T4" fmla="*/ 22 w 69"/>
                <a:gd name="T5" fmla="*/ 9 h 40"/>
                <a:gd name="T6" fmla="*/ 22 w 69"/>
                <a:gd name="T7" fmla="*/ 4 h 40"/>
                <a:gd name="T8" fmla="*/ 17 w 69"/>
                <a:gd name="T9" fmla="*/ 0 h 40"/>
                <a:gd name="T10" fmla="*/ 4 w 69"/>
                <a:gd name="T11" fmla="*/ 0 h 40"/>
                <a:gd name="T12" fmla="*/ 0 w 69"/>
                <a:gd name="T13" fmla="*/ 4 h 40"/>
                <a:gd name="T14" fmla="*/ 4 w 69"/>
                <a:gd name="T15" fmla="*/ 8 h 40"/>
                <a:gd name="T16" fmla="*/ 9 w 69"/>
                <a:gd name="T17" fmla="*/ 8 h 40"/>
                <a:gd name="T18" fmla="*/ 14 w 69"/>
                <a:gd name="T19" fmla="*/ 12 h 40"/>
                <a:gd name="T20" fmla="*/ 24 w 69"/>
                <a:gd name="T21" fmla="*/ 37 h 40"/>
                <a:gd name="T22" fmla="*/ 30 w 69"/>
                <a:gd name="T23" fmla="*/ 40 h 40"/>
                <a:gd name="T24" fmla="*/ 54 w 69"/>
                <a:gd name="T25" fmla="*/ 40 h 40"/>
                <a:gd name="T26" fmla="*/ 60 w 69"/>
                <a:gd name="T27" fmla="*/ 37 h 40"/>
                <a:gd name="T28" fmla="*/ 68 w 69"/>
                <a:gd name="T29" fmla="*/ 17 h 40"/>
                <a:gd name="T30" fmla="*/ 66 w 69"/>
                <a:gd name="T31" fmla="*/ 13 h 40"/>
                <a:gd name="T32" fmla="*/ 53 w 69"/>
                <a:gd name="T33" fmla="*/ 35 h 40"/>
                <a:gd name="T34" fmla="*/ 32 w 69"/>
                <a:gd name="T35" fmla="*/ 35 h 40"/>
                <a:gd name="T36" fmla="*/ 26 w 69"/>
                <a:gd name="T37" fmla="*/ 19 h 40"/>
                <a:gd name="T38" fmla="*/ 59 w 69"/>
                <a:gd name="T39" fmla="*/ 19 h 40"/>
                <a:gd name="T40" fmla="*/ 53 w 69"/>
                <a:gd name="T41" fmla="*/ 35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69" h="40">
                  <a:moveTo>
                    <a:pt x="66" y="13"/>
                  </a:moveTo>
                  <a:cubicBezTo>
                    <a:pt x="26" y="13"/>
                    <a:pt x="26" y="13"/>
                    <a:pt x="26" y="13"/>
                  </a:cubicBezTo>
                  <a:cubicBezTo>
                    <a:pt x="24" y="13"/>
                    <a:pt x="22" y="11"/>
                    <a:pt x="22" y="9"/>
                  </a:cubicBezTo>
                  <a:cubicBezTo>
                    <a:pt x="22" y="4"/>
                    <a:pt x="22" y="4"/>
                    <a:pt x="22" y="4"/>
                  </a:cubicBezTo>
                  <a:cubicBezTo>
                    <a:pt x="22" y="2"/>
                    <a:pt x="20" y="0"/>
                    <a:pt x="17" y="0"/>
                  </a:cubicBezTo>
                  <a:cubicBezTo>
                    <a:pt x="4" y="0"/>
                    <a:pt x="4" y="0"/>
                    <a:pt x="4" y="0"/>
                  </a:cubicBezTo>
                  <a:cubicBezTo>
                    <a:pt x="2" y="0"/>
                    <a:pt x="0" y="2"/>
                    <a:pt x="0" y="4"/>
                  </a:cubicBezTo>
                  <a:cubicBezTo>
                    <a:pt x="0" y="6"/>
                    <a:pt x="2" y="8"/>
                    <a:pt x="4" y="8"/>
                  </a:cubicBezTo>
                  <a:cubicBezTo>
                    <a:pt x="9" y="8"/>
                    <a:pt x="9" y="8"/>
                    <a:pt x="9" y="8"/>
                  </a:cubicBezTo>
                  <a:cubicBezTo>
                    <a:pt x="11" y="8"/>
                    <a:pt x="14" y="9"/>
                    <a:pt x="14" y="12"/>
                  </a:cubicBezTo>
                  <a:cubicBezTo>
                    <a:pt x="24" y="37"/>
                    <a:pt x="24" y="37"/>
                    <a:pt x="24" y="37"/>
                  </a:cubicBezTo>
                  <a:cubicBezTo>
                    <a:pt x="25" y="39"/>
                    <a:pt x="27" y="40"/>
                    <a:pt x="30" y="40"/>
                  </a:cubicBezTo>
                  <a:cubicBezTo>
                    <a:pt x="54" y="40"/>
                    <a:pt x="54" y="40"/>
                    <a:pt x="54" y="40"/>
                  </a:cubicBezTo>
                  <a:cubicBezTo>
                    <a:pt x="57" y="40"/>
                    <a:pt x="59" y="39"/>
                    <a:pt x="60" y="37"/>
                  </a:cubicBezTo>
                  <a:cubicBezTo>
                    <a:pt x="68" y="17"/>
                    <a:pt x="68" y="17"/>
                    <a:pt x="68" y="17"/>
                  </a:cubicBezTo>
                  <a:cubicBezTo>
                    <a:pt x="69" y="15"/>
                    <a:pt x="68" y="13"/>
                    <a:pt x="66" y="13"/>
                  </a:cubicBezTo>
                  <a:close/>
                  <a:moveTo>
                    <a:pt x="53" y="35"/>
                  </a:moveTo>
                  <a:cubicBezTo>
                    <a:pt x="32" y="35"/>
                    <a:pt x="32" y="35"/>
                    <a:pt x="32" y="35"/>
                  </a:cubicBezTo>
                  <a:cubicBezTo>
                    <a:pt x="26" y="19"/>
                    <a:pt x="26" y="19"/>
                    <a:pt x="26" y="19"/>
                  </a:cubicBezTo>
                  <a:cubicBezTo>
                    <a:pt x="59" y="19"/>
                    <a:pt x="59" y="19"/>
                    <a:pt x="59" y="19"/>
                  </a:cubicBezTo>
                  <a:lnTo>
                    <a:pt x="53" y="35"/>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19" tIns="45709" rIns="91419" bIns="45709" numCol="1" anchor="t" anchorCtr="0" compatLnSpc="1"/>
            <a:lstStyle/>
            <a:p>
              <a:pPr defTabSz="608843"/>
              <a:endParaRPr lang="zh-CN" altLang="en-US" sz="2400">
                <a:solidFill>
                  <a:prstClr val="black"/>
                </a:solidFill>
                <a:latin typeface="Times New Roman"/>
                <a:ea typeface="微软雅黑"/>
              </a:endParaRPr>
            </a:p>
          </p:txBody>
        </p:sp>
      </p:grpSp>
      <p:sp>
        <p:nvSpPr>
          <p:cNvPr id="77" name="TextBox 25"/>
          <p:cNvSpPr/>
          <p:nvPr/>
        </p:nvSpPr>
        <p:spPr>
          <a:xfrm flipH="1">
            <a:off x="8958856" y="413370"/>
            <a:ext cx="3229061" cy="458999"/>
          </a:xfrm>
          <a:prstGeom prst="rect">
            <a:avLst/>
          </a:prstGeom>
          <a:solidFill>
            <a:schemeClr val="accent1"/>
          </a:solidFill>
          <a:ln w="9525">
            <a:noFill/>
          </a:ln>
        </p:spPr>
        <p:txBody>
          <a:bodyPr wrap="square" lIns="91375" tIns="45688" rIns="91375" bIns="45688" rtlCol="0" anchor="t">
            <a:spAutoFit/>
          </a:bodyPr>
          <a:lstStyle/>
          <a:p>
            <a:pPr algn="ctr" defTabSz="608843"/>
            <a:r>
              <a:rPr lang="zh-CN" altLang="en-US" sz="2400" b="1" dirty="0">
                <a:solidFill>
                  <a:prstClr val="white"/>
                </a:solidFill>
                <a:latin typeface="微软雅黑" panose="020B0503020204020204" pitchFamily="34" charset="-122"/>
                <a:ea typeface="微软雅黑" panose="020B0503020204020204" pitchFamily="34" charset="-122"/>
                <a:sym typeface="微软雅黑" panose="020B0503020204020204" pitchFamily="34" charset="-122"/>
              </a:rPr>
              <a:t>本   任   务  导  读</a:t>
            </a:r>
          </a:p>
        </p:txBody>
      </p:sp>
      <p:sp>
        <p:nvSpPr>
          <p:cNvPr id="79" name="内容占位符 2"/>
          <p:cNvSpPr txBox="1"/>
          <p:nvPr/>
        </p:nvSpPr>
        <p:spPr>
          <a:xfrm>
            <a:off x="840102" y="3394387"/>
            <a:ext cx="10537384" cy="2395472"/>
          </a:xfrm>
          <a:prstGeom prst="rect">
            <a:avLst/>
          </a:prstGeom>
        </p:spPr>
        <p:txBody>
          <a:bodyPr/>
          <a:lstStyle>
            <a:lvl1pPr marL="0" indent="536575" algn="l" defTabSz="913765" rtl="0" eaLnBrk="1" latinLnBrk="0" hangingPunct="1">
              <a:lnSpc>
                <a:spcPct val="130000"/>
              </a:lnSpc>
              <a:spcBef>
                <a:spcPts val="0"/>
              </a:spcBef>
              <a:buFont typeface="Arial" panose="020B0604020202020204" pitchFamily="34" charset="0"/>
              <a:buNone/>
              <a:defRPr sz="2000" kern="1200">
                <a:solidFill>
                  <a:schemeClr val="tx1"/>
                </a:solidFill>
                <a:latin typeface="+mn-lt"/>
                <a:ea typeface="+mn-ea"/>
                <a:cs typeface="+mn-cs"/>
              </a:defRPr>
            </a:lvl1pPr>
            <a:lvl2pPr marL="685800" indent="-228600" algn="l" defTabSz="913765"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3765"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6765"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3965"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165"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365"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5565"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zh-CN" altLang="en-US" dirty="0"/>
              <a:t>新媒体营销更注重的是内容信息的渗透性，通过一种软性广告来传递企业或品牌的某种理念或观点，以更好地进行企业品牌形象的建设与产品的销售。本任务将对新媒体营销的相关知识进行介绍，帮助大家深入理解新媒体营销，为新媒体营销打好理论基础。</a:t>
            </a:r>
          </a:p>
        </p:txBody>
      </p:sp>
    </p:spTree>
    <p:extLst>
      <p:ext uri="{BB962C8B-B14F-4D97-AF65-F5344CB8AC3E}">
        <p14:creationId xmlns:p14="http://schemas.microsoft.com/office/powerpoint/2010/main" val="350452254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p:cNvGrpSpPr/>
          <p:nvPr/>
        </p:nvGrpSpPr>
        <p:grpSpPr>
          <a:xfrm>
            <a:off x="2206" y="219295"/>
            <a:ext cx="12187592" cy="1166354"/>
            <a:chOff x="2" y="0"/>
            <a:chExt cx="12192000" cy="2333298"/>
          </a:xfrm>
          <a:solidFill>
            <a:srgbClr val="1A92C0"/>
          </a:solidFill>
        </p:grpSpPr>
        <p:sp>
          <p:nvSpPr>
            <p:cNvPr id="61" name="矩形 60"/>
            <p:cNvSpPr/>
            <p:nvPr/>
          </p:nvSpPr>
          <p:spPr>
            <a:xfrm>
              <a:off x="2" y="0"/>
              <a:ext cx="12192000" cy="233329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126"/>
              <a:endParaRPr lang="zh-CN" altLang="en-US">
                <a:solidFill>
                  <a:prstClr val="white"/>
                </a:solidFill>
                <a:latin typeface="Arial"/>
                <a:ea typeface="微软雅黑"/>
              </a:endParaRPr>
            </a:p>
          </p:txBody>
        </p:sp>
        <p:grpSp>
          <p:nvGrpSpPr>
            <p:cNvPr id="64" name="组合 63"/>
            <p:cNvGrpSpPr/>
            <p:nvPr/>
          </p:nvGrpSpPr>
          <p:grpSpPr>
            <a:xfrm>
              <a:off x="2" y="0"/>
              <a:ext cx="12191998" cy="2333298"/>
              <a:chOff x="2118360" y="0"/>
              <a:chExt cx="7955281" cy="6858001"/>
            </a:xfrm>
            <a:grpFill/>
          </p:grpSpPr>
          <p:sp>
            <p:nvSpPr>
              <p:cNvPr id="62" name="等腰三角形 61"/>
              <p:cNvSpPr/>
              <p:nvPr/>
            </p:nvSpPr>
            <p:spPr>
              <a:xfrm flipV="1">
                <a:off x="2118360" y="0"/>
                <a:ext cx="7955281" cy="6858001"/>
              </a:xfrm>
              <a:prstGeom prst="triangle">
                <a:avLst/>
              </a:prstGeom>
              <a:grpFill/>
              <a:ln w="38100">
                <a:solidFill>
                  <a:schemeClr val="bg1">
                    <a:alpha val="3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126"/>
                <a:endParaRPr lang="zh-CN" altLang="en-US">
                  <a:solidFill>
                    <a:prstClr val="white"/>
                  </a:solidFill>
                  <a:latin typeface="Arial"/>
                  <a:ea typeface="微软雅黑"/>
                </a:endParaRPr>
              </a:p>
            </p:txBody>
          </p:sp>
          <p:sp>
            <p:nvSpPr>
              <p:cNvPr id="63" name="等腰三角形 62"/>
              <p:cNvSpPr/>
              <p:nvPr/>
            </p:nvSpPr>
            <p:spPr>
              <a:xfrm>
                <a:off x="3444240" y="2286004"/>
                <a:ext cx="5303520" cy="4571997"/>
              </a:xfrm>
              <a:prstGeom prst="triangle">
                <a:avLst/>
              </a:prstGeom>
              <a:grpFill/>
              <a:ln w="38100">
                <a:solidFill>
                  <a:schemeClr val="bg1">
                    <a:alpha val="14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126"/>
                <a:endParaRPr lang="zh-CN" altLang="en-US">
                  <a:solidFill>
                    <a:prstClr val="white"/>
                  </a:solidFill>
                  <a:latin typeface="Arial"/>
                  <a:ea typeface="微软雅黑"/>
                </a:endParaRPr>
              </a:p>
            </p:txBody>
          </p:sp>
        </p:grpSp>
      </p:grpSp>
      <p:sp>
        <p:nvSpPr>
          <p:cNvPr id="35" name="矩形 34"/>
          <p:cNvSpPr/>
          <p:nvPr/>
        </p:nvSpPr>
        <p:spPr>
          <a:xfrm>
            <a:off x="1049576" y="6243755"/>
            <a:ext cx="10911703" cy="45702"/>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126"/>
            <a:endParaRPr lang="zh-CN" altLang="en-US">
              <a:solidFill>
                <a:prstClr val="white"/>
              </a:solidFill>
              <a:latin typeface="Arial"/>
              <a:ea typeface="微软雅黑"/>
            </a:endParaRPr>
          </a:p>
        </p:txBody>
      </p:sp>
      <p:sp>
        <p:nvSpPr>
          <p:cNvPr id="39" name="Oval 4"/>
          <p:cNvSpPr/>
          <p:nvPr/>
        </p:nvSpPr>
        <p:spPr>
          <a:xfrm>
            <a:off x="9563932" y="958098"/>
            <a:ext cx="999295" cy="999295"/>
          </a:xfrm>
          <a:prstGeom prst="ellipse">
            <a:avLst/>
          </a:prstGeom>
          <a:solidFill>
            <a:schemeClr val="bg1"/>
          </a:solidFill>
          <a:ln>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126"/>
            <a:endParaRPr lang="en-US">
              <a:solidFill>
                <a:prstClr val="white"/>
              </a:solidFill>
              <a:latin typeface="Arial"/>
              <a:ea typeface="微软雅黑"/>
            </a:endParaRPr>
          </a:p>
        </p:txBody>
      </p:sp>
      <p:grpSp>
        <p:nvGrpSpPr>
          <p:cNvPr id="41" name="Group 21"/>
          <p:cNvGrpSpPr/>
          <p:nvPr/>
        </p:nvGrpSpPr>
        <p:grpSpPr>
          <a:xfrm>
            <a:off x="5622201" y="958098"/>
            <a:ext cx="999295" cy="999295"/>
            <a:chOff x="4529124" y="2743206"/>
            <a:chExt cx="760650" cy="760650"/>
          </a:xfrm>
        </p:grpSpPr>
        <p:sp>
          <p:nvSpPr>
            <p:cNvPr id="42" name="Oval 5"/>
            <p:cNvSpPr/>
            <p:nvPr/>
          </p:nvSpPr>
          <p:spPr>
            <a:xfrm>
              <a:off x="4529124" y="2743206"/>
              <a:ext cx="760650" cy="760650"/>
            </a:xfrm>
            <a:prstGeom prst="ellipse">
              <a:avLst/>
            </a:prstGeom>
            <a:solidFill>
              <a:schemeClr val="bg1"/>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126"/>
              <a:endParaRPr lang="en-US">
                <a:solidFill>
                  <a:prstClr val="white"/>
                </a:solidFill>
                <a:latin typeface="Arial"/>
                <a:ea typeface="微软雅黑"/>
              </a:endParaRPr>
            </a:p>
          </p:txBody>
        </p:sp>
        <p:grpSp>
          <p:nvGrpSpPr>
            <p:cNvPr id="43" name="Group 18"/>
            <p:cNvGrpSpPr/>
            <p:nvPr/>
          </p:nvGrpSpPr>
          <p:grpSpPr>
            <a:xfrm>
              <a:off x="4786314" y="2928958"/>
              <a:ext cx="251543" cy="366676"/>
              <a:chOff x="3500430" y="4071948"/>
              <a:chExt cx="251543" cy="366676"/>
            </a:xfrm>
            <a:solidFill>
              <a:schemeClr val="accent1"/>
            </a:solidFill>
          </p:grpSpPr>
          <p:sp>
            <p:nvSpPr>
              <p:cNvPr id="44" name="AutoShape 113"/>
              <p:cNvSpPr/>
              <p:nvPr/>
            </p:nvSpPr>
            <p:spPr bwMode="auto">
              <a:xfrm>
                <a:off x="3500430" y="4071948"/>
                <a:ext cx="251543" cy="36667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386" y="14175"/>
                    </a:moveTo>
                    <a:lnTo>
                      <a:pt x="6223" y="14175"/>
                    </a:lnTo>
                    <a:cubicBezTo>
                      <a:pt x="5734" y="13446"/>
                      <a:pt x="5147" y="12716"/>
                      <a:pt x="4568" y="12003"/>
                    </a:cubicBezTo>
                    <a:cubicBezTo>
                      <a:pt x="3287" y="10427"/>
                      <a:pt x="1963" y="8797"/>
                      <a:pt x="1963" y="7425"/>
                    </a:cubicBezTo>
                    <a:cubicBezTo>
                      <a:pt x="1963" y="4075"/>
                      <a:pt x="5927" y="1350"/>
                      <a:pt x="10800" y="1350"/>
                    </a:cubicBezTo>
                    <a:cubicBezTo>
                      <a:pt x="15672" y="1350"/>
                      <a:pt x="19636" y="4075"/>
                      <a:pt x="19636" y="7425"/>
                    </a:cubicBezTo>
                    <a:cubicBezTo>
                      <a:pt x="19636" y="8787"/>
                      <a:pt x="18312" y="10425"/>
                      <a:pt x="17029" y="12011"/>
                    </a:cubicBezTo>
                    <a:cubicBezTo>
                      <a:pt x="16455" y="12723"/>
                      <a:pt x="15873" y="13449"/>
                      <a:pt x="15386" y="14175"/>
                    </a:cubicBezTo>
                    <a:moveTo>
                      <a:pt x="10800" y="20249"/>
                    </a:moveTo>
                    <a:cubicBezTo>
                      <a:pt x="9805" y="20249"/>
                      <a:pt x="9347" y="20171"/>
                      <a:pt x="8839" y="19406"/>
                    </a:cubicBezTo>
                    <a:lnTo>
                      <a:pt x="13000" y="19048"/>
                    </a:lnTo>
                    <a:cubicBezTo>
                      <a:pt x="12398" y="20164"/>
                      <a:pt x="11959" y="20249"/>
                      <a:pt x="10800" y="20249"/>
                    </a:cubicBezTo>
                    <a:moveTo>
                      <a:pt x="7595" y="16813"/>
                    </a:moveTo>
                    <a:cubicBezTo>
                      <a:pt x="7417" y="16407"/>
                      <a:pt x="7215" y="15978"/>
                      <a:pt x="6991" y="15525"/>
                    </a:cubicBezTo>
                    <a:lnTo>
                      <a:pt x="14616" y="15525"/>
                    </a:lnTo>
                    <a:cubicBezTo>
                      <a:pt x="14496" y="15767"/>
                      <a:pt x="14375" y="16010"/>
                      <a:pt x="14270" y="16239"/>
                    </a:cubicBezTo>
                    <a:cubicBezTo>
                      <a:pt x="14270" y="16239"/>
                      <a:pt x="7595" y="16813"/>
                      <a:pt x="7595" y="16813"/>
                    </a:cubicBezTo>
                    <a:close/>
                    <a:moveTo>
                      <a:pt x="13345" y="18343"/>
                    </a:moveTo>
                    <a:lnTo>
                      <a:pt x="8476" y="18762"/>
                    </a:lnTo>
                    <a:cubicBezTo>
                      <a:pt x="8303" y="18416"/>
                      <a:pt x="8116" y="18011"/>
                      <a:pt x="7890" y="17483"/>
                    </a:cubicBezTo>
                    <a:cubicBezTo>
                      <a:pt x="7887" y="17477"/>
                      <a:pt x="7883" y="17469"/>
                      <a:pt x="7881" y="17462"/>
                    </a:cubicBezTo>
                    <a:lnTo>
                      <a:pt x="13957" y="16941"/>
                    </a:lnTo>
                    <a:cubicBezTo>
                      <a:pt x="13871" y="17140"/>
                      <a:pt x="13778" y="17350"/>
                      <a:pt x="13698" y="17537"/>
                    </a:cubicBezTo>
                    <a:cubicBezTo>
                      <a:pt x="13569" y="17841"/>
                      <a:pt x="13453" y="18104"/>
                      <a:pt x="13345" y="18343"/>
                    </a:cubicBezTo>
                    <a:moveTo>
                      <a:pt x="10800" y="0"/>
                    </a:moveTo>
                    <a:cubicBezTo>
                      <a:pt x="4835" y="0"/>
                      <a:pt x="0" y="3324"/>
                      <a:pt x="0" y="7425"/>
                    </a:cubicBezTo>
                    <a:cubicBezTo>
                      <a:pt x="0" y="10146"/>
                      <a:pt x="3621" y="13029"/>
                      <a:pt x="4939" y="15562"/>
                    </a:cubicBezTo>
                    <a:cubicBezTo>
                      <a:pt x="6906" y="19339"/>
                      <a:pt x="6688" y="21599"/>
                      <a:pt x="10800" y="21599"/>
                    </a:cubicBezTo>
                    <a:cubicBezTo>
                      <a:pt x="14972" y="21599"/>
                      <a:pt x="14692" y="19349"/>
                      <a:pt x="16660" y="15577"/>
                    </a:cubicBezTo>
                    <a:cubicBezTo>
                      <a:pt x="17983" y="13039"/>
                      <a:pt x="21600" y="10124"/>
                      <a:pt x="21600" y="7425"/>
                    </a:cubicBezTo>
                    <a:cubicBezTo>
                      <a:pt x="21600" y="3324"/>
                      <a:pt x="16764" y="0"/>
                      <a:pt x="10800" y="0"/>
                    </a:cubicBezTo>
                  </a:path>
                </a:pathLst>
              </a:custGeom>
              <a:solidFill>
                <a:schemeClr val="tx1">
                  <a:lumMod val="50000"/>
                  <a:lumOff val="50000"/>
                </a:schemeClr>
              </a:solidFill>
              <a:ln w="12700" cap="flat" cmpd="sng">
                <a:solidFill>
                  <a:schemeClr val="tx1">
                    <a:lumMod val="50000"/>
                    <a:lumOff val="50000"/>
                  </a:schemeClr>
                </a:solidFill>
                <a:prstDash val="solid"/>
                <a:miter lim="0"/>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086" tIns="38086" rIns="38086" bIns="38086" anchor="ctr"/>
              <a:lstStyle/>
              <a:p>
                <a:pPr defTabSz="457063"/>
                <a:endParaRPr lang="en-US" sz="2999">
                  <a:solidFill>
                    <a:srgbClr val="FFFFFF"/>
                  </a:solidFill>
                  <a:effectLst>
                    <a:outerShdw blurRad="38100" dist="38100" dir="2700000" algn="tl">
                      <a:srgbClr val="000000"/>
                    </a:outerShdw>
                  </a:effectLst>
                  <a:latin typeface="Arial"/>
                  <a:ea typeface="微软雅黑"/>
                </a:endParaRPr>
              </a:p>
            </p:txBody>
          </p:sp>
          <p:sp>
            <p:nvSpPr>
              <p:cNvPr id="45" name="AutoShape 114"/>
              <p:cNvSpPr/>
              <p:nvPr/>
            </p:nvSpPr>
            <p:spPr bwMode="auto">
              <a:xfrm>
                <a:off x="3557371" y="4129515"/>
                <a:ext cx="74461" cy="7446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938" y="0"/>
                    </a:moveTo>
                    <a:cubicBezTo>
                      <a:pt x="8943" y="0"/>
                      <a:pt x="0" y="8942"/>
                      <a:pt x="0" y="19938"/>
                    </a:cubicBezTo>
                    <a:cubicBezTo>
                      <a:pt x="0" y="20855"/>
                      <a:pt x="743" y="21600"/>
                      <a:pt x="1661" y="21600"/>
                    </a:cubicBezTo>
                    <a:cubicBezTo>
                      <a:pt x="2579" y="21600"/>
                      <a:pt x="3323" y="20855"/>
                      <a:pt x="3323" y="19938"/>
                    </a:cubicBezTo>
                    <a:cubicBezTo>
                      <a:pt x="3323" y="10777"/>
                      <a:pt x="10777" y="3323"/>
                      <a:pt x="19938" y="3323"/>
                    </a:cubicBezTo>
                    <a:cubicBezTo>
                      <a:pt x="20856" y="3323"/>
                      <a:pt x="21600" y="2578"/>
                      <a:pt x="21600" y="1661"/>
                    </a:cubicBezTo>
                    <a:cubicBezTo>
                      <a:pt x="21600" y="744"/>
                      <a:pt x="20856" y="0"/>
                      <a:pt x="19938" y="0"/>
                    </a:cubicBezTo>
                  </a:path>
                </a:pathLst>
              </a:custGeom>
              <a:solidFill>
                <a:srgbClr val="A5779E"/>
              </a:solidFill>
              <a:ln w="12700" cap="flat" cmpd="sng">
                <a:solidFill>
                  <a:schemeClr val="tx1">
                    <a:lumMod val="50000"/>
                    <a:lumOff val="50000"/>
                  </a:schemeClr>
                </a:solidFill>
                <a:prstDash val="solid"/>
                <a:miter lim="0"/>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086" tIns="38086" rIns="38086" bIns="38086" anchor="ctr"/>
              <a:lstStyle/>
              <a:p>
                <a:pPr defTabSz="457063"/>
                <a:endParaRPr lang="en-US" sz="2999">
                  <a:solidFill>
                    <a:srgbClr val="FFFFFF"/>
                  </a:solidFill>
                  <a:effectLst>
                    <a:outerShdw blurRad="38100" dist="38100" dir="2700000" algn="tl">
                      <a:srgbClr val="000000"/>
                    </a:outerShdw>
                  </a:effectLst>
                  <a:latin typeface="Arial"/>
                  <a:ea typeface="微软雅黑"/>
                </a:endParaRPr>
              </a:p>
            </p:txBody>
          </p:sp>
        </p:grpSp>
      </p:grpSp>
      <p:sp>
        <p:nvSpPr>
          <p:cNvPr id="47" name="Oval 3"/>
          <p:cNvSpPr/>
          <p:nvPr/>
        </p:nvSpPr>
        <p:spPr>
          <a:xfrm>
            <a:off x="8250021" y="958098"/>
            <a:ext cx="999295" cy="999295"/>
          </a:xfrm>
          <a:prstGeom prst="ellipse">
            <a:avLst/>
          </a:prstGeom>
          <a:solidFill>
            <a:schemeClr val="bg1"/>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126"/>
            <a:endParaRPr lang="en-US">
              <a:solidFill>
                <a:prstClr val="white"/>
              </a:solidFill>
              <a:latin typeface="Arial"/>
              <a:ea typeface="微软雅黑"/>
            </a:endParaRPr>
          </a:p>
        </p:txBody>
      </p:sp>
      <p:sp>
        <p:nvSpPr>
          <p:cNvPr id="52" name="Oval 2"/>
          <p:cNvSpPr/>
          <p:nvPr/>
        </p:nvSpPr>
        <p:spPr>
          <a:xfrm>
            <a:off x="6936110" y="958098"/>
            <a:ext cx="999295" cy="999295"/>
          </a:xfrm>
          <a:prstGeom prst="ellipse">
            <a:avLst/>
          </a:prstGeom>
          <a:solidFill>
            <a:schemeClr val="bg1"/>
          </a:solidFill>
          <a:ln>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126"/>
            <a:endParaRPr lang="en-US" dirty="0">
              <a:solidFill>
                <a:prstClr val="white"/>
              </a:solidFill>
              <a:latin typeface="Arial"/>
              <a:ea typeface="微软雅黑"/>
            </a:endParaRPr>
          </a:p>
        </p:txBody>
      </p:sp>
      <p:grpSp>
        <p:nvGrpSpPr>
          <p:cNvPr id="54" name="组合 53"/>
          <p:cNvGrpSpPr/>
          <p:nvPr/>
        </p:nvGrpSpPr>
        <p:grpSpPr>
          <a:xfrm>
            <a:off x="7165551" y="1187536"/>
            <a:ext cx="563141" cy="563141"/>
            <a:chOff x="1539875" y="3062288"/>
            <a:chExt cx="811213" cy="811213"/>
          </a:xfrm>
          <a:solidFill>
            <a:schemeClr val="accent1">
              <a:lumMod val="50000"/>
            </a:schemeClr>
          </a:solidFill>
        </p:grpSpPr>
        <p:sp>
          <p:nvSpPr>
            <p:cNvPr id="55" name="Freeform 47"/>
            <p:cNvSpPr>
              <a:spLocks noEditPoints="1"/>
            </p:cNvSpPr>
            <p:nvPr/>
          </p:nvSpPr>
          <p:spPr bwMode="auto">
            <a:xfrm>
              <a:off x="1795463" y="3062288"/>
              <a:ext cx="300038" cy="811213"/>
            </a:xfrm>
            <a:custGeom>
              <a:avLst/>
              <a:gdLst>
                <a:gd name="T0" fmla="*/ 40 w 80"/>
                <a:gd name="T1" fmla="*/ 199 h 216"/>
                <a:gd name="T2" fmla="*/ 10 w 80"/>
                <a:gd name="T3" fmla="*/ 180 h 216"/>
                <a:gd name="T4" fmla="*/ 70 w 80"/>
                <a:gd name="T5" fmla="*/ 180 h 216"/>
                <a:gd name="T6" fmla="*/ 77 w 80"/>
                <a:gd name="T7" fmla="*/ 145 h 216"/>
                <a:gd name="T8" fmla="*/ 65 w 80"/>
                <a:gd name="T9" fmla="*/ 168 h 216"/>
                <a:gd name="T10" fmla="*/ 77 w 80"/>
                <a:gd name="T11" fmla="*/ 145 h 216"/>
                <a:gd name="T12" fmla="*/ 8 w 80"/>
                <a:gd name="T13" fmla="*/ 172 h 216"/>
                <a:gd name="T14" fmla="*/ 10 w 80"/>
                <a:gd name="T15" fmla="*/ 146 h 216"/>
                <a:gd name="T16" fmla="*/ 79 w 80"/>
                <a:gd name="T17" fmla="*/ 124 h 216"/>
                <a:gd name="T18" fmla="*/ 71 w 80"/>
                <a:gd name="T19" fmla="*/ 139 h 216"/>
                <a:gd name="T20" fmla="*/ 79 w 80"/>
                <a:gd name="T21" fmla="*/ 124 h 216"/>
                <a:gd name="T22" fmla="*/ 2 w 80"/>
                <a:gd name="T23" fmla="*/ 138 h 216"/>
                <a:gd name="T24" fmla="*/ 8 w 80"/>
                <a:gd name="T25" fmla="*/ 132 h 216"/>
                <a:gd name="T26" fmla="*/ 7 w 80"/>
                <a:gd name="T27" fmla="*/ 94 h 216"/>
                <a:gd name="T28" fmla="*/ 0 w 80"/>
                <a:gd name="T29" fmla="*/ 108 h 216"/>
                <a:gd name="T30" fmla="*/ 7 w 80"/>
                <a:gd name="T31" fmla="*/ 122 h 216"/>
                <a:gd name="T32" fmla="*/ 7 w 80"/>
                <a:gd name="T33" fmla="*/ 94 h 216"/>
                <a:gd name="T34" fmla="*/ 73 w 80"/>
                <a:gd name="T35" fmla="*/ 108 h 216"/>
                <a:gd name="T36" fmla="*/ 80 w 80"/>
                <a:gd name="T37" fmla="*/ 114 h 216"/>
                <a:gd name="T38" fmla="*/ 80 w 80"/>
                <a:gd name="T39" fmla="*/ 102 h 216"/>
                <a:gd name="T40" fmla="*/ 71 w 80"/>
                <a:gd name="T41" fmla="*/ 77 h 216"/>
                <a:gd name="T42" fmla="*/ 79 w 80"/>
                <a:gd name="T43" fmla="*/ 92 h 216"/>
                <a:gd name="T44" fmla="*/ 71 w 80"/>
                <a:gd name="T45" fmla="*/ 77 h 216"/>
                <a:gd name="T46" fmla="*/ 2 w 80"/>
                <a:gd name="T47" fmla="*/ 78 h 216"/>
                <a:gd name="T48" fmla="*/ 8 w 80"/>
                <a:gd name="T49" fmla="*/ 84 h 216"/>
                <a:gd name="T50" fmla="*/ 72 w 80"/>
                <a:gd name="T51" fmla="*/ 44 h 216"/>
                <a:gd name="T52" fmla="*/ 70 w 80"/>
                <a:gd name="T53" fmla="*/ 70 h 216"/>
                <a:gd name="T54" fmla="*/ 72 w 80"/>
                <a:gd name="T55" fmla="*/ 44 h 216"/>
                <a:gd name="T56" fmla="*/ 2 w 80"/>
                <a:gd name="T57" fmla="*/ 71 h 216"/>
                <a:gd name="T58" fmla="*/ 15 w 80"/>
                <a:gd name="T59" fmla="*/ 48 h 216"/>
                <a:gd name="T60" fmla="*/ 40 w 80"/>
                <a:gd name="T61" fmla="*/ 0 h 216"/>
                <a:gd name="T62" fmla="*/ 18 w 80"/>
                <a:gd name="T63" fmla="*/ 40 h 216"/>
                <a:gd name="T64" fmla="*/ 62 w 80"/>
                <a:gd name="T65" fmla="*/ 40 h 216"/>
                <a:gd name="T66" fmla="*/ 40 w 80"/>
                <a:gd name="T67" fmla="*/ 0 h 2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80" h="216">
                  <a:moveTo>
                    <a:pt x="62" y="176"/>
                  </a:moveTo>
                  <a:cubicBezTo>
                    <a:pt x="56" y="190"/>
                    <a:pt x="48" y="199"/>
                    <a:pt x="40" y="199"/>
                  </a:cubicBezTo>
                  <a:cubicBezTo>
                    <a:pt x="31" y="199"/>
                    <a:pt x="24" y="190"/>
                    <a:pt x="18" y="176"/>
                  </a:cubicBezTo>
                  <a:cubicBezTo>
                    <a:pt x="15" y="177"/>
                    <a:pt x="13" y="179"/>
                    <a:pt x="10" y="180"/>
                  </a:cubicBezTo>
                  <a:cubicBezTo>
                    <a:pt x="17" y="202"/>
                    <a:pt x="28" y="216"/>
                    <a:pt x="40" y="216"/>
                  </a:cubicBezTo>
                  <a:cubicBezTo>
                    <a:pt x="52" y="216"/>
                    <a:pt x="62" y="202"/>
                    <a:pt x="70" y="180"/>
                  </a:cubicBezTo>
                  <a:cubicBezTo>
                    <a:pt x="67" y="179"/>
                    <a:pt x="65" y="177"/>
                    <a:pt x="62" y="176"/>
                  </a:cubicBezTo>
                  <a:moveTo>
                    <a:pt x="77" y="145"/>
                  </a:moveTo>
                  <a:cubicBezTo>
                    <a:pt x="75" y="146"/>
                    <a:pt x="73" y="146"/>
                    <a:pt x="70" y="146"/>
                  </a:cubicBezTo>
                  <a:cubicBezTo>
                    <a:pt x="69" y="154"/>
                    <a:pt x="67" y="162"/>
                    <a:pt x="65" y="168"/>
                  </a:cubicBezTo>
                  <a:cubicBezTo>
                    <a:pt x="67" y="170"/>
                    <a:pt x="70" y="171"/>
                    <a:pt x="72" y="172"/>
                  </a:cubicBezTo>
                  <a:cubicBezTo>
                    <a:pt x="74" y="164"/>
                    <a:pt x="76" y="155"/>
                    <a:pt x="77" y="145"/>
                  </a:cubicBezTo>
                  <a:moveTo>
                    <a:pt x="2" y="145"/>
                  </a:moveTo>
                  <a:cubicBezTo>
                    <a:pt x="4" y="155"/>
                    <a:pt x="5" y="164"/>
                    <a:pt x="8" y="172"/>
                  </a:cubicBezTo>
                  <a:cubicBezTo>
                    <a:pt x="10" y="171"/>
                    <a:pt x="12" y="170"/>
                    <a:pt x="15" y="168"/>
                  </a:cubicBezTo>
                  <a:cubicBezTo>
                    <a:pt x="13" y="162"/>
                    <a:pt x="11" y="154"/>
                    <a:pt x="10" y="146"/>
                  </a:cubicBezTo>
                  <a:cubicBezTo>
                    <a:pt x="7" y="146"/>
                    <a:pt x="5" y="146"/>
                    <a:pt x="2" y="145"/>
                  </a:cubicBezTo>
                  <a:moveTo>
                    <a:pt x="79" y="124"/>
                  </a:moveTo>
                  <a:cubicBezTo>
                    <a:pt x="77" y="127"/>
                    <a:pt x="75" y="130"/>
                    <a:pt x="72" y="132"/>
                  </a:cubicBezTo>
                  <a:cubicBezTo>
                    <a:pt x="72" y="135"/>
                    <a:pt x="72" y="137"/>
                    <a:pt x="71" y="139"/>
                  </a:cubicBezTo>
                  <a:cubicBezTo>
                    <a:pt x="74" y="139"/>
                    <a:pt x="76" y="139"/>
                    <a:pt x="78" y="138"/>
                  </a:cubicBezTo>
                  <a:cubicBezTo>
                    <a:pt x="79" y="134"/>
                    <a:pt x="79" y="129"/>
                    <a:pt x="79" y="124"/>
                  </a:cubicBezTo>
                  <a:moveTo>
                    <a:pt x="0" y="124"/>
                  </a:moveTo>
                  <a:cubicBezTo>
                    <a:pt x="1" y="129"/>
                    <a:pt x="1" y="134"/>
                    <a:pt x="2" y="138"/>
                  </a:cubicBezTo>
                  <a:cubicBezTo>
                    <a:pt x="4" y="139"/>
                    <a:pt x="6" y="139"/>
                    <a:pt x="9" y="139"/>
                  </a:cubicBezTo>
                  <a:cubicBezTo>
                    <a:pt x="8" y="137"/>
                    <a:pt x="8" y="135"/>
                    <a:pt x="8" y="132"/>
                  </a:cubicBezTo>
                  <a:cubicBezTo>
                    <a:pt x="5" y="130"/>
                    <a:pt x="3" y="127"/>
                    <a:pt x="0" y="124"/>
                  </a:cubicBezTo>
                  <a:moveTo>
                    <a:pt x="7" y="94"/>
                  </a:moveTo>
                  <a:cubicBezTo>
                    <a:pt x="5" y="97"/>
                    <a:pt x="2" y="100"/>
                    <a:pt x="0" y="102"/>
                  </a:cubicBezTo>
                  <a:cubicBezTo>
                    <a:pt x="0" y="104"/>
                    <a:pt x="0" y="106"/>
                    <a:pt x="0" y="108"/>
                  </a:cubicBezTo>
                  <a:cubicBezTo>
                    <a:pt x="0" y="110"/>
                    <a:pt x="0" y="112"/>
                    <a:pt x="0" y="114"/>
                  </a:cubicBezTo>
                  <a:cubicBezTo>
                    <a:pt x="2" y="116"/>
                    <a:pt x="5" y="119"/>
                    <a:pt x="7" y="122"/>
                  </a:cubicBezTo>
                  <a:cubicBezTo>
                    <a:pt x="7" y="117"/>
                    <a:pt x="7" y="113"/>
                    <a:pt x="7" y="108"/>
                  </a:cubicBezTo>
                  <a:cubicBezTo>
                    <a:pt x="7" y="103"/>
                    <a:pt x="7" y="99"/>
                    <a:pt x="7" y="94"/>
                  </a:cubicBezTo>
                  <a:moveTo>
                    <a:pt x="73" y="94"/>
                  </a:moveTo>
                  <a:cubicBezTo>
                    <a:pt x="73" y="99"/>
                    <a:pt x="73" y="103"/>
                    <a:pt x="73" y="108"/>
                  </a:cubicBezTo>
                  <a:cubicBezTo>
                    <a:pt x="73" y="113"/>
                    <a:pt x="73" y="117"/>
                    <a:pt x="73" y="122"/>
                  </a:cubicBezTo>
                  <a:cubicBezTo>
                    <a:pt x="75" y="119"/>
                    <a:pt x="78" y="116"/>
                    <a:pt x="80" y="114"/>
                  </a:cubicBezTo>
                  <a:cubicBezTo>
                    <a:pt x="80" y="112"/>
                    <a:pt x="80" y="110"/>
                    <a:pt x="80" y="108"/>
                  </a:cubicBezTo>
                  <a:cubicBezTo>
                    <a:pt x="80" y="106"/>
                    <a:pt x="80" y="104"/>
                    <a:pt x="80" y="102"/>
                  </a:cubicBezTo>
                  <a:cubicBezTo>
                    <a:pt x="78" y="100"/>
                    <a:pt x="75" y="97"/>
                    <a:pt x="73" y="94"/>
                  </a:cubicBezTo>
                  <a:moveTo>
                    <a:pt x="71" y="77"/>
                  </a:moveTo>
                  <a:cubicBezTo>
                    <a:pt x="72" y="79"/>
                    <a:pt x="72" y="81"/>
                    <a:pt x="72" y="84"/>
                  </a:cubicBezTo>
                  <a:cubicBezTo>
                    <a:pt x="75" y="86"/>
                    <a:pt x="77" y="89"/>
                    <a:pt x="79" y="92"/>
                  </a:cubicBezTo>
                  <a:cubicBezTo>
                    <a:pt x="79" y="87"/>
                    <a:pt x="79" y="82"/>
                    <a:pt x="78" y="78"/>
                  </a:cubicBezTo>
                  <a:cubicBezTo>
                    <a:pt x="76" y="77"/>
                    <a:pt x="74" y="77"/>
                    <a:pt x="71" y="77"/>
                  </a:cubicBezTo>
                  <a:moveTo>
                    <a:pt x="9" y="77"/>
                  </a:moveTo>
                  <a:cubicBezTo>
                    <a:pt x="6" y="77"/>
                    <a:pt x="4" y="77"/>
                    <a:pt x="2" y="78"/>
                  </a:cubicBezTo>
                  <a:cubicBezTo>
                    <a:pt x="1" y="82"/>
                    <a:pt x="1" y="87"/>
                    <a:pt x="0" y="92"/>
                  </a:cubicBezTo>
                  <a:cubicBezTo>
                    <a:pt x="3" y="89"/>
                    <a:pt x="5" y="86"/>
                    <a:pt x="8" y="84"/>
                  </a:cubicBezTo>
                  <a:cubicBezTo>
                    <a:pt x="8" y="81"/>
                    <a:pt x="8" y="79"/>
                    <a:pt x="9" y="77"/>
                  </a:cubicBezTo>
                  <a:moveTo>
                    <a:pt x="72" y="44"/>
                  </a:moveTo>
                  <a:cubicBezTo>
                    <a:pt x="70" y="45"/>
                    <a:pt x="67" y="46"/>
                    <a:pt x="65" y="48"/>
                  </a:cubicBezTo>
                  <a:cubicBezTo>
                    <a:pt x="67" y="54"/>
                    <a:pt x="69" y="62"/>
                    <a:pt x="70" y="70"/>
                  </a:cubicBezTo>
                  <a:cubicBezTo>
                    <a:pt x="73" y="70"/>
                    <a:pt x="75" y="70"/>
                    <a:pt x="77" y="71"/>
                  </a:cubicBezTo>
                  <a:cubicBezTo>
                    <a:pt x="76" y="61"/>
                    <a:pt x="74" y="52"/>
                    <a:pt x="72" y="44"/>
                  </a:cubicBezTo>
                  <a:moveTo>
                    <a:pt x="8" y="44"/>
                  </a:moveTo>
                  <a:cubicBezTo>
                    <a:pt x="5" y="52"/>
                    <a:pt x="4" y="61"/>
                    <a:pt x="2" y="71"/>
                  </a:cubicBezTo>
                  <a:cubicBezTo>
                    <a:pt x="5" y="70"/>
                    <a:pt x="7" y="70"/>
                    <a:pt x="10" y="70"/>
                  </a:cubicBezTo>
                  <a:cubicBezTo>
                    <a:pt x="11" y="62"/>
                    <a:pt x="13" y="54"/>
                    <a:pt x="15" y="48"/>
                  </a:cubicBezTo>
                  <a:cubicBezTo>
                    <a:pt x="12" y="46"/>
                    <a:pt x="10" y="45"/>
                    <a:pt x="8" y="44"/>
                  </a:cubicBezTo>
                  <a:moveTo>
                    <a:pt x="40" y="0"/>
                  </a:moveTo>
                  <a:cubicBezTo>
                    <a:pt x="28" y="0"/>
                    <a:pt x="17" y="14"/>
                    <a:pt x="10" y="36"/>
                  </a:cubicBezTo>
                  <a:cubicBezTo>
                    <a:pt x="13" y="37"/>
                    <a:pt x="15" y="39"/>
                    <a:pt x="18" y="40"/>
                  </a:cubicBezTo>
                  <a:cubicBezTo>
                    <a:pt x="24" y="26"/>
                    <a:pt x="31" y="17"/>
                    <a:pt x="40" y="17"/>
                  </a:cubicBezTo>
                  <a:cubicBezTo>
                    <a:pt x="48" y="17"/>
                    <a:pt x="56" y="26"/>
                    <a:pt x="62" y="40"/>
                  </a:cubicBezTo>
                  <a:cubicBezTo>
                    <a:pt x="65" y="39"/>
                    <a:pt x="67" y="37"/>
                    <a:pt x="70" y="36"/>
                  </a:cubicBezTo>
                  <a:cubicBezTo>
                    <a:pt x="62" y="14"/>
                    <a:pt x="52" y="0"/>
                    <a:pt x="40" y="0"/>
                  </a:cubicBezTo>
                </a:path>
              </a:pathLst>
            </a:custGeom>
            <a:grpFill/>
            <a:ln>
              <a:noFill/>
            </a:ln>
          </p:spPr>
          <p:txBody>
            <a:bodyPr vert="horz" wrap="square" lIns="91407" tIns="45703" rIns="91407" bIns="45703" numCol="1" anchor="t" anchorCtr="0" compatLnSpc="1"/>
            <a:lstStyle/>
            <a:p>
              <a:pPr defTabSz="914126"/>
              <a:endParaRPr lang="zh-CN" altLang="en-US">
                <a:solidFill>
                  <a:srgbClr val="FF0000"/>
                </a:solidFill>
                <a:latin typeface="Arial"/>
                <a:ea typeface="微软雅黑"/>
              </a:endParaRPr>
            </a:p>
          </p:txBody>
        </p:sp>
        <p:sp>
          <p:nvSpPr>
            <p:cNvPr id="56" name="Freeform 48"/>
            <p:cNvSpPr>
              <a:spLocks noEditPoints="1"/>
            </p:cNvSpPr>
            <p:nvPr/>
          </p:nvSpPr>
          <p:spPr bwMode="auto">
            <a:xfrm>
              <a:off x="1539875" y="3317875"/>
              <a:ext cx="811213" cy="300038"/>
            </a:xfrm>
            <a:custGeom>
              <a:avLst/>
              <a:gdLst>
                <a:gd name="T0" fmla="*/ 108 w 216"/>
                <a:gd name="T1" fmla="*/ 73 h 80"/>
                <a:gd name="T2" fmla="*/ 102 w 216"/>
                <a:gd name="T3" fmla="*/ 80 h 80"/>
                <a:gd name="T4" fmla="*/ 114 w 216"/>
                <a:gd name="T5" fmla="*/ 80 h 80"/>
                <a:gd name="T6" fmla="*/ 48 w 216"/>
                <a:gd name="T7" fmla="*/ 65 h 80"/>
                <a:gd name="T8" fmla="*/ 70 w 216"/>
                <a:gd name="T9" fmla="*/ 77 h 80"/>
                <a:gd name="T10" fmla="*/ 92 w 216"/>
                <a:gd name="T11" fmla="*/ 79 h 80"/>
                <a:gd name="T12" fmla="*/ 77 w 216"/>
                <a:gd name="T13" fmla="*/ 71 h 80"/>
                <a:gd name="T14" fmla="*/ 48 w 216"/>
                <a:gd name="T15" fmla="*/ 65 h 80"/>
                <a:gd name="T16" fmla="*/ 146 w 216"/>
                <a:gd name="T17" fmla="*/ 70 h 80"/>
                <a:gd name="T18" fmla="*/ 132 w 216"/>
                <a:gd name="T19" fmla="*/ 72 h 80"/>
                <a:gd name="T20" fmla="*/ 138 w 216"/>
                <a:gd name="T21" fmla="*/ 78 h 80"/>
                <a:gd name="T22" fmla="*/ 172 w 216"/>
                <a:gd name="T23" fmla="*/ 72 h 80"/>
                <a:gd name="T24" fmla="*/ 180 w 216"/>
                <a:gd name="T25" fmla="*/ 10 h 80"/>
                <a:gd name="T26" fmla="*/ 199 w 216"/>
                <a:gd name="T27" fmla="*/ 40 h 80"/>
                <a:gd name="T28" fmla="*/ 180 w 216"/>
                <a:gd name="T29" fmla="*/ 70 h 80"/>
                <a:gd name="T30" fmla="*/ 180 w 216"/>
                <a:gd name="T31" fmla="*/ 10 h 80"/>
                <a:gd name="T32" fmla="*/ 0 w 216"/>
                <a:gd name="T33" fmla="*/ 40 h 80"/>
                <a:gd name="T34" fmla="*/ 40 w 216"/>
                <a:gd name="T35" fmla="*/ 62 h 80"/>
                <a:gd name="T36" fmla="*/ 40 w 216"/>
                <a:gd name="T37" fmla="*/ 18 h 80"/>
                <a:gd name="T38" fmla="*/ 124 w 216"/>
                <a:gd name="T39" fmla="*/ 1 h 80"/>
                <a:gd name="T40" fmla="*/ 139 w 216"/>
                <a:gd name="T41" fmla="*/ 9 h 80"/>
                <a:gd name="T42" fmla="*/ 168 w 216"/>
                <a:gd name="T43" fmla="*/ 15 h 80"/>
                <a:gd name="T44" fmla="*/ 145 w 216"/>
                <a:gd name="T45" fmla="*/ 3 h 80"/>
                <a:gd name="T46" fmla="*/ 124 w 216"/>
                <a:gd name="T47" fmla="*/ 1 h 80"/>
                <a:gd name="T48" fmla="*/ 78 w 216"/>
                <a:gd name="T49" fmla="*/ 2 h 80"/>
                <a:gd name="T50" fmla="*/ 44 w 216"/>
                <a:gd name="T51" fmla="*/ 8 h 80"/>
                <a:gd name="T52" fmla="*/ 70 w 216"/>
                <a:gd name="T53" fmla="*/ 10 h 80"/>
                <a:gd name="T54" fmla="*/ 84 w 216"/>
                <a:gd name="T55" fmla="*/ 8 h 80"/>
                <a:gd name="T56" fmla="*/ 108 w 216"/>
                <a:gd name="T57" fmla="*/ 0 h 80"/>
                <a:gd name="T58" fmla="*/ 94 w 216"/>
                <a:gd name="T59" fmla="*/ 7 h 80"/>
                <a:gd name="T60" fmla="*/ 122 w 216"/>
                <a:gd name="T61" fmla="*/ 7 h 80"/>
                <a:gd name="T62" fmla="*/ 108 w 216"/>
                <a:gd name="T63" fmla="*/ 0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16" h="80">
                  <a:moveTo>
                    <a:pt x="122" y="73"/>
                  </a:moveTo>
                  <a:cubicBezTo>
                    <a:pt x="117" y="73"/>
                    <a:pt x="113" y="73"/>
                    <a:pt x="108" y="73"/>
                  </a:cubicBezTo>
                  <a:cubicBezTo>
                    <a:pt x="103" y="73"/>
                    <a:pt x="99" y="73"/>
                    <a:pt x="94" y="73"/>
                  </a:cubicBezTo>
                  <a:cubicBezTo>
                    <a:pt x="97" y="75"/>
                    <a:pt x="100" y="78"/>
                    <a:pt x="102" y="80"/>
                  </a:cubicBezTo>
                  <a:cubicBezTo>
                    <a:pt x="104" y="80"/>
                    <a:pt x="106" y="80"/>
                    <a:pt x="108" y="80"/>
                  </a:cubicBezTo>
                  <a:cubicBezTo>
                    <a:pt x="110" y="80"/>
                    <a:pt x="112" y="80"/>
                    <a:pt x="114" y="80"/>
                  </a:cubicBezTo>
                  <a:cubicBezTo>
                    <a:pt x="116" y="78"/>
                    <a:pt x="119" y="75"/>
                    <a:pt x="122" y="73"/>
                  </a:cubicBezTo>
                  <a:moveTo>
                    <a:pt x="48" y="65"/>
                  </a:moveTo>
                  <a:cubicBezTo>
                    <a:pt x="46" y="67"/>
                    <a:pt x="45" y="70"/>
                    <a:pt x="44" y="72"/>
                  </a:cubicBezTo>
                  <a:cubicBezTo>
                    <a:pt x="52" y="74"/>
                    <a:pt x="61" y="76"/>
                    <a:pt x="70" y="77"/>
                  </a:cubicBezTo>
                  <a:cubicBezTo>
                    <a:pt x="73" y="78"/>
                    <a:pt x="75" y="78"/>
                    <a:pt x="78" y="78"/>
                  </a:cubicBezTo>
                  <a:cubicBezTo>
                    <a:pt x="82" y="79"/>
                    <a:pt x="87" y="79"/>
                    <a:pt x="92" y="79"/>
                  </a:cubicBezTo>
                  <a:cubicBezTo>
                    <a:pt x="89" y="77"/>
                    <a:pt x="86" y="75"/>
                    <a:pt x="84" y="72"/>
                  </a:cubicBezTo>
                  <a:cubicBezTo>
                    <a:pt x="81" y="72"/>
                    <a:pt x="79" y="72"/>
                    <a:pt x="77" y="71"/>
                  </a:cubicBezTo>
                  <a:cubicBezTo>
                    <a:pt x="74" y="71"/>
                    <a:pt x="72" y="71"/>
                    <a:pt x="70" y="70"/>
                  </a:cubicBezTo>
                  <a:cubicBezTo>
                    <a:pt x="62" y="69"/>
                    <a:pt x="54" y="67"/>
                    <a:pt x="48" y="65"/>
                  </a:cubicBezTo>
                  <a:moveTo>
                    <a:pt x="168" y="65"/>
                  </a:moveTo>
                  <a:cubicBezTo>
                    <a:pt x="162" y="67"/>
                    <a:pt x="154" y="69"/>
                    <a:pt x="146" y="70"/>
                  </a:cubicBezTo>
                  <a:cubicBezTo>
                    <a:pt x="144" y="71"/>
                    <a:pt x="142" y="71"/>
                    <a:pt x="139" y="71"/>
                  </a:cubicBezTo>
                  <a:cubicBezTo>
                    <a:pt x="137" y="72"/>
                    <a:pt x="135" y="72"/>
                    <a:pt x="132" y="72"/>
                  </a:cubicBezTo>
                  <a:cubicBezTo>
                    <a:pt x="129" y="75"/>
                    <a:pt x="127" y="77"/>
                    <a:pt x="124" y="79"/>
                  </a:cubicBezTo>
                  <a:cubicBezTo>
                    <a:pt x="129" y="79"/>
                    <a:pt x="134" y="79"/>
                    <a:pt x="138" y="78"/>
                  </a:cubicBezTo>
                  <a:cubicBezTo>
                    <a:pt x="141" y="78"/>
                    <a:pt x="143" y="78"/>
                    <a:pt x="145" y="77"/>
                  </a:cubicBezTo>
                  <a:cubicBezTo>
                    <a:pt x="155" y="76"/>
                    <a:pt x="164" y="74"/>
                    <a:pt x="172" y="72"/>
                  </a:cubicBezTo>
                  <a:cubicBezTo>
                    <a:pt x="171" y="70"/>
                    <a:pt x="169" y="67"/>
                    <a:pt x="168" y="65"/>
                  </a:cubicBezTo>
                  <a:moveTo>
                    <a:pt x="180" y="10"/>
                  </a:moveTo>
                  <a:cubicBezTo>
                    <a:pt x="179" y="13"/>
                    <a:pt x="177" y="15"/>
                    <a:pt x="176" y="18"/>
                  </a:cubicBezTo>
                  <a:cubicBezTo>
                    <a:pt x="190" y="24"/>
                    <a:pt x="199" y="31"/>
                    <a:pt x="199" y="40"/>
                  </a:cubicBezTo>
                  <a:cubicBezTo>
                    <a:pt x="199" y="49"/>
                    <a:pt x="190" y="56"/>
                    <a:pt x="176" y="62"/>
                  </a:cubicBezTo>
                  <a:cubicBezTo>
                    <a:pt x="177" y="65"/>
                    <a:pt x="179" y="67"/>
                    <a:pt x="180" y="70"/>
                  </a:cubicBezTo>
                  <a:cubicBezTo>
                    <a:pt x="202" y="63"/>
                    <a:pt x="216" y="52"/>
                    <a:pt x="216" y="40"/>
                  </a:cubicBezTo>
                  <a:cubicBezTo>
                    <a:pt x="216" y="28"/>
                    <a:pt x="202" y="17"/>
                    <a:pt x="180" y="10"/>
                  </a:cubicBezTo>
                  <a:moveTo>
                    <a:pt x="36" y="10"/>
                  </a:moveTo>
                  <a:cubicBezTo>
                    <a:pt x="14" y="17"/>
                    <a:pt x="0" y="28"/>
                    <a:pt x="0" y="40"/>
                  </a:cubicBezTo>
                  <a:cubicBezTo>
                    <a:pt x="0" y="52"/>
                    <a:pt x="14" y="63"/>
                    <a:pt x="36" y="70"/>
                  </a:cubicBezTo>
                  <a:cubicBezTo>
                    <a:pt x="37" y="67"/>
                    <a:pt x="39" y="65"/>
                    <a:pt x="40" y="62"/>
                  </a:cubicBezTo>
                  <a:cubicBezTo>
                    <a:pt x="26" y="56"/>
                    <a:pt x="17" y="49"/>
                    <a:pt x="17" y="40"/>
                  </a:cubicBezTo>
                  <a:cubicBezTo>
                    <a:pt x="17" y="31"/>
                    <a:pt x="26" y="24"/>
                    <a:pt x="40" y="18"/>
                  </a:cubicBezTo>
                  <a:cubicBezTo>
                    <a:pt x="39" y="15"/>
                    <a:pt x="37" y="13"/>
                    <a:pt x="36" y="10"/>
                  </a:cubicBezTo>
                  <a:moveTo>
                    <a:pt x="124" y="1"/>
                  </a:moveTo>
                  <a:cubicBezTo>
                    <a:pt x="127" y="3"/>
                    <a:pt x="129" y="5"/>
                    <a:pt x="132" y="8"/>
                  </a:cubicBezTo>
                  <a:cubicBezTo>
                    <a:pt x="135" y="8"/>
                    <a:pt x="137" y="8"/>
                    <a:pt x="139" y="9"/>
                  </a:cubicBezTo>
                  <a:cubicBezTo>
                    <a:pt x="142" y="9"/>
                    <a:pt x="144" y="9"/>
                    <a:pt x="146" y="10"/>
                  </a:cubicBezTo>
                  <a:cubicBezTo>
                    <a:pt x="154" y="11"/>
                    <a:pt x="162" y="13"/>
                    <a:pt x="168" y="15"/>
                  </a:cubicBezTo>
                  <a:cubicBezTo>
                    <a:pt x="169" y="13"/>
                    <a:pt x="171" y="10"/>
                    <a:pt x="172" y="8"/>
                  </a:cubicBezTo>
                  <a:cubicBezTo>
                    <a:pt x="164" y="6"/>
                    <a:pt x="155" y="4"/>
                    <a:pt x="145" y="3"/>
                  </a:cubicBezTo>
                  <a:cubicBezTo>
                    <a:pt x="143" y="2"/>
                    <a:pt x="141" y="2"/>
                    <a:pt x="138" y="2"/>
                  </a:cubicBezTo>
                  <a:cubicBezTo>
                    <a:pt x="134" y="1"/>
                    <a:pt x="129" y="1"/>
                    <a:pt x="124" y="1"/>
                  </a:cubicBezTo>
                  <a:moveTo>
                    <a:pt x="92" y="1"/>
                  </a:moveTo>
                  <a:cubicBezTo>
                    <a:pt x="87" y="1"/>
                    <a:pt x="82" y="1"/>
                    <a:pt x="78" y="2"/>
                  </a:cubicBezTo>
                  <a:cubicBezTo>
                    <a:pt x="75" y="2"/>
                    <a:pt x="73" y="2"/>
                    <a:pt x="70" y="3"/>
                  </a:cubicBezTo>
                  <a:cubicBezTo>
                    <a:pt x="61" y="4"/>
                    <a:pt x="52" y="6"/>
                    <a:pt x="44" y="8"/>
                  </a:cubicBezTo>
                  <a:cubicBezTo>
                    <a:pt x="45" y="10"/>
                    <a:pt x="46" y="13"/>
                    <a:pt x="48" y="15"/>
                  </a:cubicBezTo>
                  <a:cubicBezTo>
                    <a:pt x="54" y="13"/>
                    <a:pt x="62" y="11"/>
                    <a:pt x="70" y="10"/>
                  </a:cubicBezTo>
                  <a:cubicBezTo>
                    <a:pt x="72" y="9"/>
                    <a:pt x="74" y="9"/>
                    <a:pt x="77" y="9"/>
                  </a:cubicBezTo>
                  <a:cubicBezTo>
                    <a:pt x="79" y="8"/>
                    <a:pt x="81" y="8"/>
                    <a:pt x="84" y="8"/>
                  </a:cubicBezTo>
                  <a:cubicBezTo>
                    <a:pt x="86" y="5"/>
                    <a:pt x="89" y="3"/>
                    <a:pt x="92" y="1"/>
                  </a:cubicBezTo>
                  <a:moveTo>
                    <a:pt x="108" y="0"/>
                  </a:moveTo>
                  <a:cubicBezTo>
                    <a:pt x="106" y="0"/>
                    <a:pt x="104" y="0"/>
                    <a:pt x="102" y="0"/>
                  </a:cubicBezTo>
                  <a:cubicBezTo>
                    <a:pt x="100" y="2"/>
                    <a:pt x="97" y="5"/>
                    <a:pt x="94" y="7"/>
                  </a:cubicBezTo>
                  <a:cubicBezTo>
                    <a:pt x="99" y="7"/>
                    <a:pt x="103" y="7"/>
                    <a:pt x="108" y="7"/>
                  </a:cubicBezTo>
                  <a:cubicBezTo>
                    <a:pt x="113" y="7"/>
                    <a:pt x="117" y="7"/>
                    <a:pt x="122" y="7"/>
                  </a:cubicBezTo>
                  <a:cubicBezTo>
                    <a:pt x="119" y="5"/>
                    <a:pt x="116" y="2"/>
                    <a:pt x="114" y="0"/>
                  </a:cubicBezTo>
                  <a:cubicBezTo>
                    <a:pt x="112" y="0"/>
                    <a:pt x="110" y="0"/>
                    <a:pt x="108" y="0"/>
                  </a:cubicBezTo>
                </a:path>
              </a:pathLst>
            </a:custGeom>
            <a:grpFill/>
            <a:ln>
              <a:noFill/>
            </a:ln>
          </p:spPr>
          <p:txBody>
            <a:bodyPr vert="horz" wrap="square" lIns="91407" tIns="45703" rIns="91407" bIns="45703" numCol="1" anchor="t" anchorCtr="0" compatLnSpc="1"/>
            <a:lstStyle/>
            <a:p>
              <a:pPr defTabSz="914126"/>
              <a:endParaRPr lang="zh-CN" altLang="en-US">
                <a:solidFill>
                  <a:srgbClr val="FF0000"/>
                </a:solidFill>
                <a:latin typeface="Arial"/>
                <a:ea typeface="微软雅黑"/>
              </a:endParaRPr>
            </a:p>
          </p:txBody>
        </p:sp>
        <p:sp>
          <p:nvSpPr>
            <p:cNvPr id="57" name="Freeform 49"/>
            <p:cNvSpPr>
              <a:spLocks noEditPoints="1"/>
            </p:cNvSpPr>
            <p:nvPr/>
          </p:nvSpPr>
          <p:spPr bwMode="auto">
            <a:xfrm>
              <a:off x="1625600" y="3160713"/>
              <a:ext cx="639763" cy="615950"/>
            </a:xfrm>
            <a:custGeom>
              <a:avLst/>
              <a:gdLst>
                <a:gd name="T0" fmla="*/ 17 w 170"/>
                <a:gd name="T1" fmla="*/ 104 h 164"/>
                <a:gd name="T2" fmla="*/ 8 w 170"/>
                <a:gd name="T3" fmla="*/ 159 h 164"/>
                <a:gd name="T4" fmla="*/ 55 w 170"/>
                <a:gd name="T5" fmla="*/ 154 h 164"/>
                <a:gd name="T6" fmla="*/ 85 w 170"/>
                <a:gd name="T7" fmla="*/ 135 h 164"/>
                <a:gd name="T8" fmla="*/ 60 w 170"/>
                <a:gd name="T9" fmla="*/ 142 h 164"/>
                <a:gd name="T10" fmla="*/ 33 w 170"/>
                <a:gd name="T11" fmla="*/ 150 h 164"/>
                <a:gd name="T12" fmla="*/ 21 w 170"/>
                <a:gd name="T13" fmla="*/ 114 h 164"/>
                <a:gd name="T14" fmla="*/ 36 w 170"/>
                <a:gd name="T15" fmla="*/ 88 h 164"/>
                <a:gd name="T16" fmla="*/ 129 w 170"/>
                <a:gd name="T17" fmla="*/ 82 h 164"/>
                <a:gd name="T18" fmla="*/ 118 w 170"/>
                <a:gd name="T19" fmla="*/ 96 h 164"/>
                <a:gd name="T20" fmla="*/ 99 w 170"/>
                <a:gd name="T21" fmla="*/ 115 h 164"/>
                <a:gd name="T22" fmla="*/ 85 w 170"/>
                <a:gd name="T23" fmla="*/ 126 h 164"/>
                <a:gd name="T24" fmla="*/ 101 w 170"/>
                <a:gd name="T25" fmla="*/ 121 h 164"/>
                <a:gd name="T26" fmla="*/ 113 w 170"/>
                <a:gd name="T27" fmla="*/ 110 h 164"/>
                <a:gd name="T28" fmla="*/ 124 w 170"/>
                <a:gd name="T29" fmla="*/ 98 h 164"/>
                <a:gd name="T30" fmla="*/ 129 w 170"/>
                <a:gd name="T31" fmla="*/ 82 h 164"/>
                <a:gd name="T32" fmla="*/ 69 w 170"/>
                <a:gd name="T33" fmla="*/ 43 h 164"/>
                <a:gd name="T34" fmla="*/ 57 w 170"/>
                <a:gd name="T35" fmla="*/ 54 h 164"/>
                <a:gd name="T36" fmla="*/ 45 w 170"/>
                <a:gd name="T37" fmla="*/ 66 h 164"/>
                <a:gd name="T38" fmla="*/ 41 w 170"/>
                <a:gd name="T39" fmla="*/ 82 h 164"/>
                <a:gd name="T40" fmla="*/ 52 w 170"/>
                <a:gd name="T41" fmla="*/ 68 h 164"/>
                <a:gd name="T42" fmla="*/ 71 w 170"/>
                <a:gd name="T43" fmla="*/ 49 h 164"/>
                <a:gd name="T44" fmla="*/ 85 w 170"/>
                <a:gd name="T45" fmla="*/ 38 h 164"/>
                <a:gd name="T46" fmla="*/ 147 w 170"/>
                <a:gd name="T47" fmla="*/ 0 h 164"/>
                <a:gd name="T48" fmla="*/ 107 w 170"/>
                <a:gd name="T49" fmla="*/ 14 h 164"/>
                <a:gd name="T50" fmla="*/ 91 w 170"/>
                <a:gd name="T51" fmla="*/ 33 h 164"/>
                <a:gd name="T52" fmla="*/ 117 w 170"/>
                <a:gd name="T53" fmla="*/ 18 h 164"/>
                <a:gd name="T54" fmla="*/ 149 w 170"/>
                <a:gd name="T55" fmla="*/ 18 h 164"/>
                <a:gd name="T56" fmla="*/ 145 w 170"/>
                <a:gd name="T57" fmla="*/ 57 h 164"/>
                <a:gd name="T58" fmla="*/ 138 w 170"/>
                <a:gd name="T59" fmla="*/ 82 h 164"/>
                <a:gd name="T60" fmla="*/ 157 w 170"/>
                <a:gd name="T61" fmla="*/ 52 h 164"/>
                <a:gd name="T62" fmla="*/ 147 w 170"/>
                <a:gd name="T63" fmla="*/ 0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70" h="164">
                  <a:moveTo>
                    <a:pt x="32" y="82"/>
                  </a:moveTo>
                  <a:cubicBezTo>
                    <a:pt x="26" y="90"/>
                    <a:pt x="21" y="97"/>
                    <a:pt x="17" y="104"/>
                  </a:cubicBezTo>
                  <a:cubicBezTo>
                    <a:pt x="16" y="107"/>
                    <a:pt x="14" y="109"/>
                    <a:pt x="13" y="112"/>
                  </a:cubicBezTo>
                  <a:cubicBezTo>
                    <a:pt x="2" y="133"/>
                    <a:pt x="0" y="150"/>
                    <a:pt x="8" y="159"/>
                  </a:cubicBezTo>
                  <a:cubicBezTo>
                    <a:pt x="12" y="162"/>
                    <a:pt x="17" y="164"/>
                    <a:pt x="23" y="164"/>
                  </a:cubicBezTo>
                  <a:cubicBezTo>
                    <a:pt x="32" y="164"/>
                    <a:pt x="43" y="160"/>
                    <a:pt x="55" y="154"/>
                  </a:cubicBezTo>
                  <a:cubicBezTo>
                    <a:pt x="58" y="153"/>
                    <a:pt x="60" y="151"/>
                    <a:pt x="63" y="150"/>
                  </a:cubicBezTo>
                  <a:cubicBezTo>
                    <a:pt x="70" y="146"/>
                    <a:pt x="77" y="141"/>
                    <a:pt x="85" y="135"/>
                  </a:cubicBezTo>
                  <a:cubicBezTo>
                    <a:pt x="83" y="134"/>
                    <a:pt x="81" y="132"/>
                    <a:pt x="79" y="131"/>
                  </a:cubicBezTo>
                  <a:cubicBezTo>
                    <a:pt x="73" y="135"/>
                    <a:pt x="66" y="139"/>
                    <a:pt x="60" y="142"/>
                  </a:cubicBezTo>
                  <a:cubicBezTo>
                    <a:pt x="57" y="144"/>
                    <a:pt x="55" y="145"/>
                    <a:pt x="53" y="146"/>
                  </a:cubicBezTo>
                  <a:cubicBezTo>
                    <a:pt x="45" y="149"/>
                    <a:pt x="38" y="150"/>
                    <a:pt x="33" y="150"/>
                  </a:cubicBezTo>
                  <a:cubicBezTo>
                    <a:pt x="28" y="150"/>
                    <a:pt x="24" y="149"/>
                    <a:pt x="21" y="146"/>
                  </a:cubicBezTo>
                  <a:cubicBezTo>
                    <a:pt x="15" y="140"/>
                    <a:pt x="15" y="129"/>
                    <a:pt x="21" y="114"/>
                  </a:cubicBezTo>
                  <a:cubicBezTo>
                    <a:pt x="22" y="112"/>
                    <a:pt x="23" y="109"/>
                    <a:pt x="25" y="107"/>
                  </a:cubicBezTo>
                  <a:cubicBezTo>
                    <a:pt x="28" y="101"/>
                    <a:pt x="32" y="94"/>
                    <a:pt x="36" y="88"/>
                  </a:cubicBezTo>
                  <a:cubicBezTo>
                    <a:pt x="35" y="86"/>
                    <a:pt x="33" y="84"/>
                    <a:pt x="32" y="82"/>
                  </a:cubicBezTo>
                  <a:moveTo>
                    <a:pt x="129" y="82"/>
                  </a:moveTo>
                  <a:cubicBezTo>
                    <a:pt x="128" y="84"/>
                    <a:pt x="126" y="86"/>
                    <a:pt x="125" y="88"/>
                  </a:cubicBezTo>
                  <a:cubicBezTo>
                    <a:pt x="123" y="90"/>
                    <a:pt x="120" y="93"/>
                    <a:pt x="118" y="96"/>
                  </a:cubicBezTo>
                  <a:cubicBezTo>
                    <a:pt x="115" y="99"/>
                    <a:pt x="112" y="102"/>
                    <a:pt x="109" y="106"/>
                  </a:cubicBezTo>
                  <a:cubicBezTo>
                    <a:pt x="105" y="109"/>
                    <a:pt x="102" y="112"/>
                    <a:pt x="99" y="115"/>
                  </a:cubicBezTo>
                  <a:cubicBezTo>
                    <a:pt x="96" y="117"/>
                    <a:pt x="93" y="120"/>
                    <a:pt x="91" y="122"/>
                  </a:cubicBezTo>
                  <a:cubicBezTo>
                    <a:pt x="89" y="123"/>
                    <a:pt x="87" y="125"/>
                    <a:pt x="85" y="126"/>
                  </a:cubicBezTo>
                  <a:cubicBezTo>
                    <a:pt x="87" y="128"/>
                    <a:pt x="89" y="129"/>
                    <a:pt x="91" y="131"/>
                  </a:cubicBezTo>
                  <a:cubicBezTo>
                    <a:pt x="94" y="128"/>
                    <a:pt x="98" y="125"/>
                    <a:pt x="101" y="121"/>
                  </a:cubicBezTo>
                  <a:cubicBezTo>
                    <a:pt x="104" y="119"/>
                    <a:pt x="106" y="117"/>
                    <a:pt x="109" y="114"/>
                  </a:cubicBezTo>
                  <a:cubicBezTo>
                    <a:pt x="110" y="113"/>
                    <a:pt x="112" y="112"/>
                    <a:pt x="113" y="110"/>
                  </a:cubicBezTo>
                  <a:cubicBezTo>
                    <a:pt x="115" y="109"/>
                    <a:pt x="116" y="108"/>
                    <a:pt x="117" y="106"/>
                  </a:cubicBezTo>
                  <a:cubicBezTo>
                    <a:pt x="120" y="104"/>
                    <a:pt x="122" y="101"/>
                    <a:pt x="124" y="98"/>
                  </a:cubicBezTo>
                  <a:cubicBezTo>
                    <a:pt x="128" y="95"/>
                    <a:pt x="131" y="91"/>
                    <a:pt x="133" y="88"/>
                  </a:cubicBezTo>
                  <a:cubicBezTo>
                    <a:pt x="132" y="86"/>
                    <a:pt x="131" y="84"/>
                    <a:pt x="129" y="82"/>
                  </a:cubicBezTo>
                  <a:moveTo>
                    <a:pt x="79" y="33"/>
                  </a:moveTo>
                  <a:cubicBezTo>
                    <a:pt x="76" y="36"/>
                    <a:pt x="72" y="39"/>
                    <a:pt x="69" y="43"/>
                  </a:cubicBezTo>
                  <a:cubicBezTo>
                    <a:pt x="66" y="45"/>
                    <a:pt x="63" y="47"/>
                    <a:pt x="61" y="50"/>
                  </a:cubicBezTo>
                  <a:cubicBezTo>
                    <a:pt x="59" y="51"/>
                    <a:pt x="58" y="52"/>
                    <a:pt x="57" y="54"/>
                  </a:cubicBezTo>
                  <a:cubicBezTo>
                    <a:pt x="55" y="55"/>
                    <a:pt x="54" y="57"/>
                    <a:pt x="53" y="58"/>
                  </a:cubicBezTo>
                  <a:cubicBezTo>
                    <a:pt x="50" y="60"/>
                    <a:pt x="48" y="63"/>
                    <a:pt x="45" y="66"/>
                  </a:cubicBezTo>
                  <a:cubicBezTo>
                    <a:pt x="42" y="69"/>
                    <a:pt x="39" y="73"/>
                    <a:pt x="36" y="76"/>
                  </a:cubicBezTo>
                  <a:cubicBezTo>
                    <a:pt x="38" y="78"/>
                    <a:pt x="39" y="80"/>
                    <a:pt x="41" y="82"/>
                  </a:cubicBezTo>
                  <a:cubicBezTo>
                    <a:pt x="42" y="80"/>
                    <a:pt x="44" y="78"/>
                    <a:pt x="45" y="76"/>
                  </a:cubicBezTo>
                  <a:cubicBezTo>
                    <a:pt x="47" y="74"/>
                    <a:pt x="50" y="71"/>
                    <a:pt x="52" y="68"/>
                  </a:cubicBezTo>
                  <a:cubicBezTo>
                    <a:pt x="55" y="65"/>
                    <a:pt x="58" y="62"/>
                    <a:pt x="61" y="58"/>
                  </a:cubicBezTo>
                  <a:cubicBezTo>
                    <a:pt x="65" y="55"/>
                    <a:pt x="68" y="52"/>
                    <a:pt x="71" y="49"/>
                  </a:cubicBezTo>
                  <a:cubicBezTo>
                    <a:pt x="74" y="47"/>
                    <a:pt x="77" y="44"/>
                    <a:pt x="79" y="42"/>
                  </a:cubicBezTo>
                  <a:cubicBezTo>
                    <a:pt x="81" y="41"/>
                    <a:pt x="83" y="39"/>
                    <a:pt x="85" y="38"/>
                  </a:cubicBezTo>
                  <a:cubicBezTo>
                    <a:pt x="83" y="36"/>
                    <a:pt x="81" y="35"/>
                    <a:pt x="79" y="33"/>
                  </a:cubicBezTo>
                  <a:moveTo>
                    <a:pt x="147" y="0"/>
                  </a:moveTo>
                  <a:cubicBezTo>
                    <a:pt x="138" y="0"/>
                    <a:pt x="127" y="4"/>
                    <a:pt x="115" y="10"/>
                  </a:cubicBezTo>
                  <a:cubicBezTo>
                    <a:pt x="112" y="11"/>
                    <a:pt x="110" y="13"/>
                    <a:pt x="107" y="14"/>
                  </a:cubicBezTo>
                  <a:cubicBezTo>
                    <a:pt x="100" y="18"/>
                    <a:pt x="92" y="23"/>
                    <a:pt x="85" y="29"/>
                  </a:cubicBezTo>
                  <a:cubicBezTo>
                    <a:pt x="87" y="30"/>
                    <a:pt x="89" y="32"/>
                    <a:pt x="91" y="33"/>
                  </a:cubicBezTo>
                  <a:cubicBezTo>
                    <a:pt x="97" y="29"/>
                    <a:pt x="104" y="25"/>
                    <a:pt x="110" y="22"/>
                  </a:cubicBezTo>
                  <a:cubicBezTo>
                    <a:pt x="112" y="20"/>
                    <a:pt x="115" y="19"/>
                    <a:pt x="117" y="18"/>
                  </a:cubicBezTo>
                  <a:cubicBezTo>
                    <a:pt x="125" y="15"/>
                    <a:pt x="131" y="14"/>
                    <a:pt x="137" y="14"/>
                  </a:cubicBezTo>
                  <a:cubicBezTo>
                    <a:pt x="142" y="14"/>
                    <a:pt x="146" y="15"/>
                    <a:pt x="149" y="18"/>
                  </a:cubicBezTo>
                  <a:cubicBezTo>
                    <a:pt x="155" y="24"/>
                    <a:pt x="154" y="35"/>
                    <a:pt x="149" y="50"/>
                  </a:cubicBezTo>
                  <a:cubicBezTo>
                    <a:pt x="148" y="52"/>
                    <a:pt x="146" y="55"/>
                    <a:pt x="145" y="57"/>
                  </a:cubicBezTo>
                  <a:cubicBezTo>
                    <a:pt x="142" y="63"/>
                    <a:pt x="138" y="70"/>
                    <a:pt x="133" y="76"/>
                  </a:cubicBezTo>
                  <a:cubicBezTo>
                    <a:pt x="135" y="78"/>
                    <a:pt x="136" y="80"/>
                    <a:pt x="138" y="82"/>
                  </a:cubicBezTo>
                  <a:cubicBezTo>
                    <a:pt x="144" y="74"/>
                    <a:pt x="149" y="67"/>
                    <a:pt x="153" y="60"/>
                  </a:cubicBezTo>
                  <a:cubicBezTo>
                    <a:pt x="154" y="57"/>
                    <a:pt x="156" y="55"/>
                    <a:pt x="157" y="52"/>
                  </a:cubicBezTo>
                  <a:cubicBezTo>
                    <a:pt x="168" y="31"/>
                    <a:pt x="170" y="14"/>
                    <a:pt x="162" y="5"/>
                  </a:cubicBezTo>
                  <a:cubicBezTo>
                    <a:pt x="158" y="2"/>
                    <a:pt x="153" y="0"/>
                    <a:pt x="147" y="0"/>
                  </a:cubicBezTo>
                </a:path>
              </a:pathLst>
            </a:custGeom>
            <a:grpFill/>
            <a:ln>
              <a:noFill/>
            </a:ln>
          </p:spPr>
          <p:txBody>
            <a:bodyPr vert="horz" wrap="square" lIns="91407" tIns="45703" rIns="91407" bIns="45703" numCol="1" anchor="t" anchorCtr="0" compatLnSpc="1"/>
            <a:lstStyle/>
            <a:p>
              <a:pPr defTabSz="914126"/>
              <a:endParaRPr lang="zh-CN" altLang="en-US">
                <a:solidFill>
                  <a:srgbClr val="FF0000"/>
                </a:solidFill>
                <a:latin typeface="Arial"/>
                <a:ea typeface="微软雅黑"/>
              </a:endParaRPr>
            </a:p>
          </p:txBody>
        </p:sp>
        <p:sp>
          <p:nvSpPr>
            <p:cNvPr id="58" name="Freeform 50"/>
            <p:cNvSpPr>
              <a:spLocks noEditPoints="1"/>
            </p:cNvSpPr>
            <p:nvPr/>
          </p:nvSpPr>
          <p:spPr bwMode="auto">
            <a:xfrm>
              <a:off x="1625600" y="3160713"/>
              <a:ext cx="639763" cy="615950"/>
            </a:xfrm>
            <a:custGeom>
              <a:avLst/>
              <a:gdLst>
                <a:gd name="T0" fmla="*/ 21 w 170"/>
                <a:gd name="T1" fmla="*/ 50 h 164"/>
                <a:gd name="T2" fmla="*/ 21 w 170"/>
                <a:gd name="T3" fmla="*/ 18 h 164"/>
                <a:gd name="T4" fmla="*/ 33 w 170"/>
                <a:gd name="T5" fmla="*/ 14 h 164"/>
                <a:gd name="T6" fmla="*/ 53 w 170"/>
                <a:gd name="T7" fmla="*/ 18 h 164"/>
                <a:gd name="T8" fmla="*/ 60 w 170"/>
                <a:gd name="T9" fmla="*/ 22 h 164"/>
                <a:gd name="T10" fmla="*/ 79 w 170"/>
                <a:gd name="T11" fmla="*/ 33 h 164"/>
                <a:gd name="T12" fmla="*/ 85 w 170"/>
                <a:gd name="T13" fmla="*/ 38 h 164"/>
                <a:gd name="T14" fmla="*/ 91 w 170"/>
                <a:gd name="T15" fmla="*/ 42 h 164"/>
                <a:gd name="T16" fmla="*/ 99 w 170"/>
                <a:gd name="T17" fmla="*/ 49 h 164"/>
                <a:gd name="T18" fmla="*/ 109 w 170"/>
                <a:gd name="T19" fmla="*/ 58 h 164"/>
                <a:gd name="T20" fmla="*/ 118 w 170"/>
                <a:gd name="T21" fmla="*/ 68 h 164"/>
                <a:gd name="T22" fmla="*/ 125 w 170"/>
                <a:gd name="T23" fmla="*/ 76 h 164"/>
                <a:gd name="T24" fmla="*/ 129 w 170"/>
                <a:gd name="T25" fmla="*/ 82 h 164"/>
                <a:gd name="T26" fmla="*/ 133 w 170"/>
                <a:gd name="T27" fmla="*/ 88 h 164"/>
                <a:gd name="T28" fmla="*/ 145 w 170"/>
                <a:gd name="T29" fmla="*/ 107 h 164"/>
                <a:gd name="T30" fmla="*/ 149 w 170"/>
                <a:gd name="T31" fmla="*/ 114 h 164"/>
                <a:gd name="T32" fmla="*/ 149 w 170"/>
                <a:gd name="T33" fmla="*/ 146 h 164"/>
                <a:gd name="T34" fmla="*/ 137 w 170"/>
                <a:gd name="T35" fmla="*/ 150 h 164"/>
                <a:gd name="T36" fmla="*/ 117 w 170"/>
                <a:gd name="T37" fmla="*/ 146 h 164"/>
                <a:gd name="T38" fmla="*/ 110 w 170"/>
                <a:gd name="T39" fmla="*/ 142 h 164"/>
                <a:gd name="T40" fmla="*/ 91 w 170"/>
                <a:gd name="T41" fmla="*/ 131 h 164"/>
                <a:gd name="T42" fmla="*/ 85 w 170"/>
                <a:gd name="T43" fmla="*/ 126 h 164"/>
                <a:gd name="T44" fmla="*/ 79 w 170"/>
                <a:gd name="T45" fmla="*/ 122 h 164"/>
                <a:gd name="T46" fmla="*/ 71 w 170"/>
                <a:gd name="T47" fmla="*/ 115 h 164"/>
                <a:gd name="T48" fmla="*/ 61 w 170"/>
                <a:gd name="T49" fmla="*/ 106 h 164"/>
                <a:gd name="T50" fmla="*/ 52 w 170"/>
                <a:gd name="T51" fmla="*/ 96 h 164"/>
                <a:gd name="T52" fmla="*/ 45 w 170"/>
                <a:gd name="T53" fmla="*/ 88 h 164"/>
                <a:gd name="T54" fmla="*/ 41 w 170"/>
                <a:gd name="T55" fmla="*/ 82 h 164"/>
                <a:gd name="T56" fmla="*/ 36 w 170"/>
                <a:gd name="T57" fmla="*/ 76 h 164"/>
                <a:gd name="T58" fmla="*/ 25 w 170"/>
                <a:gd name="T59" fmla="*/ 57 h 164"/>
                <a:gd name="T60" fmla="*/ 21 w 170"/>
                <a:gd name="T61" fmla="*/ 50 h 164"/>
                <a:gd name="T62" fmla="*/ 23 w 170"/>
                <a:gd name="T63" fmla="*/ 0 h 164"/>
                <a:gd name="T64" fmla="*/ 8 w 170"/>
                <a:gd name="T65" fmla="*/ 5 h 164"/>
                <a:gd name="T66" fmla="*/ 13 w 170"/>
                <a:gd name="T67" fmla="*/ 52 h 164"/>
                <a:gd name="T68" fmla="*/ 17 w 170"/>
                <a:gd name="T69" fmla="*/ 60 h 164"/>
                <a:gd name="T70" fmla="*/ 32 w 170"/>
                <a:gd name="T71" fmla="*/ 82 h 164"/>
                <a:gd name="T72" fmla="*/ 36 w 170"/>
                <a:gd name="T73" fmla="*/ 88 h 164"/>
                <a:gd name="T74" fmla="*/ 45 w 170"/>
                <a:gd name="T75" fmla="*/ 98 h 164"/>
                <a:gd name="T76" fmla="*/ 53 w 170"/>
                <a:gd name="T77" fmla="*/ 106 h 164"/>
                <a:gd name="T78" fmla="*/ 57 w 170"/>
                <a:gd name="T79" fmla="*/ 110 h 164"/>
                <a:gd name="T80" fmla="*/ 61 w 170"/>
                <a:gd name="T81" fmla="*/ 114 h 164"/>
                <a:gd name="T82" fmla="*/ 69 w 170"/>
                <a:gd name="T83" fmla="*/ 121 h 164"/>
                <a:gd name="T84" fmla="*/ 79 w 170"/>
                <a:gd name="T85" fmla="*/ 131 h 164"/>
                <a:gd name="T86" fmla="*/ 85 w 170"/>
                <a:gd name="T87" fmla="*/ 135 h 164"/>
                <a:gd name="T88" fmla="*/ 107 w 170"/>
                <a:gd name="T89" fmla="*/ 150 h 164"/>
                <a:gd name="T90" fmla="*/ 115 w 170"/>
                <a:gd name="T91" fmla="*/ 154 h 164"/>
                <a:gd name="T92" fmla="*/ 147 w 170"/>
                <a:gd name="T93" fmla="*/ 164 h 164"/>
                <a:gd name="T94" fmla="*/ 162 w 170"/>
                <a:gd name="T95" fmla="*/ 159 h 164"/>
                <a:gd name="T96" fmla="*/ 157 w 170"/>
                <a:gd name="T97" fmla="*/ 112 h 164"/>
                <a:gd name="T98" fmla="*/ 153 w 170"/>
                <a:gd name="T99" fmla="*/ 104 h 164"/>
                <a:gd name="T100" fmla="*/ 138 w 170"/>
                <a:gd name="T101" fmla="*/ 82 h 164"/>
                <a:gd name="T102" fmla="*/ 133 w 170"/>
                <a:gd name="T103" fmla="*/ 76 h 164"/>
                <a:gd name="T104" fmla="*/ 124 w 170"/>
                <a:gd name="T105" fmla="*/ 66 h 164"/>
                <a:gd name="T106" fmla="*/ 117 w 170"/>
                <a:gd name="T107" fmla="*/ 58 h 164"/>
                <a:gd name="T108" fmla="*/ 113 w 170"/>
                <a:gd name="T109" fmla="*/ 54 h 164"/>
                <a:gd name="T110" fmla="*/ 109 w 170"/>
                <a:gd name="T111" fmla="*/ 50 h 164"/>
                <a:gd name="T112" fmla="*/ 101 w 170"/>
                <a:gd name="T113" fmla="*/ 43 h 164"/>
                <a:gd name="T114" fmla="*/ 91 w 170"/>
                <a:gd name="T115" fmla="*/ 33 h 164"/>
                <a:gd name="T116" fmla="*/ 85 w 170"/>
                <a:gd name="T117" fmla="*/ 29 h 164"/>
                <a:gd name="T118" fmla="*/ 63 w 170"/>
                <a:gd name="T119" fmla="*/ 14 h 164"/>
                <a:gd name="T120" fmla="*/ 55 w 170"/>
                <a:gd name="T121" fmla="*/ 10 h 164"/>
                <a:gd name="T122" fmla="*/ 23 w 170"/>
                <a:gd name="T123" fmla="*/ 0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70" h="164">
                  <a:moveTo>
                    <a:pt x="21" y="50"/>
                  </a:moveTo>
                  <a:cubicBezTo>
                    <a:pt x="15" y="35"/>
                    <a:pt x="15" y="24"/>
                    <a:pt x="21" y="18"/>
                  </a:cubicBezTo>
                  <a:cubicBezTo>
                    <a:pt x="24" y="15"/>
                    <a:pt x="28" y="14"/>
                    <a:pt x="33" y="14"/>
                  </a:cubicBezTo>
                  <a:cubicBezTo>
                    <a:pt x="38" y="14"/>
                    <a:pt x="45" y="15"/>
                    <a:pt x="53" y="18"/>
                  </a:cubicBezTo>
                  <a:cubicBezTo>
                    <a:pt x="55" y="19"/>
                    <a:pt x="57" y="20"/>
                    <a:pt x="60" y="22"/>
                  </a:cubicBezTo>
                  <a:cubicBezTo>
                    <a:pt x="66" y="25"/>
                    <a:pt x="73" y="29"/>
                    <a:pt x="79" y="33"/>
                  </a:cubicBezTo>
                  <a:cubicBezTo>
                    <a:pt x="81" y="35"/>
                    <a:pt x="83" y="36"/>
                    <a:pt x="85" y="38"/>
                  </a:cubicBezTo>
                  <a:cubicBezTo>
                    <a:pt x="87" y="39"/>
                    <a:pt x="89" y="41"/>
                    <a:pt x="91" y="42"/>
                  </a:cubicBezTo>
                  <a:cubicBezTo>
                    <a:pt x="93" y="44"/>
                    <a:pt x="96" y="47"/>
                    <a:pt x="99" y="49"/>
                  </a:cubicBezTo>
                  <a:cubicBezTo>
                    <a:pt x="102" y="52"/>
                    <a:pt x="105" y="55"/>
                    <a:pt x="109" y="58"/>
                  </a:cubicBezTo>
                  <a:cubicBezTo>
                    <a:pt x="112" y="62"/>
                    <a:pt x="115" y="65"/>
                    <a:pt x="118" y="68"/>
                  </a:cubicBezTo>
                  <a:cubicBezTo>
                    <a:pt x="120" y="71"/>
                    <a:pt x="123" y="74"/>
                    <a:pt x="125" y="76"/>
                  </a:cubicBezTo>
                  <a:cubicBezTo>
                    <a:pt x="126" y="78"/>
                    <a:pt x="128" y="80"/>
                    <a:pt x="129" y="82"/>
                  </a:cubicBezTo>
                  <a:cubicBezTo>
                    <a:pt x="131" y="84"/>
                    <a:pt x="132" y="86"/>
                    <a:pt x="133" y="88"/>
                  </a:cubicBezTo>
                  <a:cubicBezTo>
                    <a:pt x="138" y="94"/>
                    <a:pt x="142" y="101"/>
                    <a:pt x="145" y="107"/>
                  </a:cubicBezTo>
                  <a:cubicBezTo>
                    <a:pt x="146" y="109"/>
                    <a:pt x="148" y="112"/>
                    <a:pt x="149" y="114"/>
                  </a:cubicBezTo>
                  <a:cubicBezTo>
                    <a:pt x="154" y="129"/>
                    <a:pt x="155" y="140"/>
                    <a:pt x="149" y="146"/>
                  </a:cubicBezTo>
                  <a:cubicBezTo>
                    <a:pt x="146" y="149"/>
                    <a:pt x="142" y="150"/>
                    <a:pt x="137" y="150"/>
                  </a:cubicBezTo>
                  <a:cubicBezTo>
                    <a:pt x="131" y="150"/>
                    <a:pt x="125" y="149"/>
                    <a:pt x="117" y="146"/>
                  </a:cubicBezTo>
                  <a:cubicBezTo>
                    <a:pt x="115" y="145"/>
                    <a:pt x="112" y="144"/>
                    <a:pt x="110" y="142"/>
                  </a:cubicBezTo>
                  <a:cubicBezTo>
                    <a:pt x="104" y="139"/>
                    <a:pt x="97" y="135"/>
                    <a:pt x="91" y="131"/>
                  </a:cubicBezTo>
                  <a:cubicBezTo>
                    <a:pt x="89" y="129"/>
                    <a:pt x="87" y="128"/>
                    <a:pt x="85" y="126"/>
                  </a:cubicBezTo>
                  <a:cubicBezTo>
                    <a:pt x="83" y="125"/>
                    <a:pt x="81" y="123"/>
                    <a:pt x="79" y="122"/>
                  </a:cubicBezTo>
                  <a:cubicBezTo>
                    <a:pt x="77" y="120"/>
                    <a:pt x="74" y="117"/>
                    <a:pt x="71" y="115"/>
                  </a:cubicBezTo>
                  <a:cubicBezTo>
                    <a:pt x="68" y="112"/>
                    <a:pt x="65" y="109"/>
                    <a:pt x="61" y="106"/>
                  </a:cubicBezTo>
                  <a:cubicBezTo>
                    <a:pt x="58" y="102"/>
                    <a:pt x="55" y="99"/>
                    <a:pt x="52" y="96"/>
                  </a:cubicBezTo>
                  <a:cubicBezTo>
                    <a:pt x="50" y="93"/>
                    <a:pt x="47" y="90"/>
                    <a:pt x="45" y="88"/>
                  </a:cubicBezTo>
                  <a:cubicBezTo>
                    <a:pt x="44" y="86"/>
                    <a:pt x="42" y="84"/>
                    <a:pt x="41" y="82"/>
                  </a:cubicBezTo>
                  <a:cubicBezTo>
                    <a:pt x="39" y="80"/>
                    <a:pt x="38" y="78"/>
                    <a:pt x="36" y="76"/>
                  </a:cubicBezTo>
                  <a:cubicBezTo>
                    <a:pt x="32" y="70"/>
                    <a:pt x="28" y="63"/>
                    <a:pt x="25" y="57"/>
                  </a:cubicBezTo>
                  <a:cubicBezTo>
                    <a:pt x="23" y="55"/>
                    <a:pt x="22" y="52"/>
                    <a:pt x="21" y="50"/>
                  </a:cubicBezTo>
                  <a:moveTo>
                    <a:pt x="23" y="0"/>
                  </a:moveTo>
                  <a:cubicBezTo>
                    <a:pt x="17" y="0"/>
                    <a:pt x="12" y="2"/>
                    <a:pt x="8" y="5"/>
                  </a:cubicBezTo>
                  <a:cubicBezTo>
                    <a:pt x="0" y="14"/>
                    <a:pt x="2" y="31"/>
                    <a:pt x="13" y="52"/>
                  </a:cubicBezTo>
                  <a:cubicBezTo>
                    <a:pt x="14" y="55"/>
                    <a:pt x="16" y="57"/>
                    <a:pt x="17" y="60"/>
                  </a:cubicBezTo>
                  <a:cubicBezTo>
                    <a:pt x="21" y="67"/>
                    <a:pt x="26" y="74"/>
                    <a:pt x="32" y="82"/>
                  </a:cubicBezTo>
                  <a:cubicBezTo>
                    <a:pt x="33" y="84"/>
                    <a:pt x="35" y="86"/>
                    <a:pt x="36" y="88"/>
                  </a:cubicBezTo>
                  <a:cubicBezTo>
                    <a:pt x="39" y="91"/>
                    <a:pt x="42" y="95"/>
                    <a:pt x="45" y="98"/>
                  </a:cubicBezTo>
                  <a:cubicBezTo>
                    <a:pt x="48" y="101"/>
                    <a:pt x="50" y="104"/>
                    <a:pt x="53" y="106"/>
                  </a:cubicBezTo>
                  <a:cubicBezTo>
                    <a:pt x="54" y="108"/>
                    <a:pt x="55" y="109"/>
                    <a:pt x="57" y="110"/>
                  </a:cubicBezTo>
                  <a:cubicBezTo>
                    <a:pt x="58" y="112"/>
                    <a:pt x="59" y="113"/>
                    <a:pt x="61" y="114"/>
                  </a:cubicBezTo>
                  <a:cubicBezTo>
                    <a:pt x="63" y="117"/>
                    <a:pt x="66" y="119"/>
                    <a:pt x="69" y="121"/>
                  </a:cubicBezTo>
                  <a:cubicBezTo>
                    <a:pt x="72" y="125"/>
                    <a:pt x="76" y="128"/>
                    <a:pt x="79" y="131"/>
                  </a:cubicBezTo>
                  <a:cubicBezTo>
                    <a:pt x="81" y="132"/>
                    <a:pt x="83" y="134"/>
                    <a:pt x="85" y="135"/>
                  </a:cubicBezTo>
                  <a:cubicBezTo>
                    <a:pt x="92" y="141"/>
                    <a:pt x="100" y="146"/>
                    <a:pt x="107" y="150"/>
                  </a:cubicBezTo>
                  <a:cubicBezTo>
                    <a:pt x="110" y="151"/>
                    <a:pt x="112" y="153"/>
                    <a:pt x="115" y="154"/>
                  </a:cubicBezTo>
                  <a:cubicBezTo>
                    <a:pt x="127" y="160"/>
                    <a:pt x="138" y="164"/>
                    <a:pt x="147" y="164"/>
                  </a:cubicBezTo>
                  <a:cubicBezTo>
                    <a:pt x="153" y="164"/>
                    <a:pt x="158" y="162"/>
                    <a:pt x="162" y="159"/>
                  </a:cubicBezTo>
                  <a:cubicBezTo>
                    <a:pt x="170" y="150"/>
                    <a:pt x="168" y="133"/>
                    <a:pt x="157" y="112"/>
                  </a:cubicBezTo>
                  <a:cubicBezTo>
                    <a:pt x="156" y="109"/>
                    <a:pt x="154" y="107"/>
                    <a:pt x="153" y="104"/>
                  </a:cubicBezTo>
                  <a:cubicBezTo>
                    <a:pt x="149" y="97"/>
                    <a:pt x="144" y="90"/>
                    <a:pt x="138" y="82"/>
                  </a:cubicBezTo>
                  <a:cubicBezTo>
                    <a:pt x="136" y="80"/>
                    <a:pt x="135" y="78"/>
                    <a:pt x="133" y="76"/>
                  </a:cubicBezTo>
                  <a:cubicBezTo>
                    <a:pt x="131" y="73"/>
                    <a:pt x="128" y="69"/>
                    <a:pt x="124" y="66"/>
                  </a:cubicBezTo>
                  <a:cubicBezTo>
                    <a:pt x="122" y="63"/>
                    <a:pt x="120" y="60"/>
                    <a:pt x="117" y="58"/>
                  </a:cubicBezTo>
                  <a:cubicBezTo>
                    <a:pt x="116" y="57"/>
                    <a:pt x="115" y="55"/>
                    <a:pt x="113" y="54"/>
                  </a:cubicBezTo>
                  <a:cubicBezTo>
                    <a:pt x="112" y="52"/>
                    <a:pt x="110" y="51"/>
                    <a:pt x="109" y="50"/>
                  </a:cubicBezTo>
                  <a:cubicBezTo>
                    <a:pt x="106" y="47"/>
                    <a:pt x="104" y="45"/>
                    <a:pt x="101" y="43"/>
                  </a:cubicBezTo>
                  <a:cubicBezTo>
                    <a:pt x="98" y="39"/>
                    <a:pt x="94" y="36"/>
                    <a:pt x="91" y="33"/>
                  </a:cubicBezTo>
                  <a:cubicBezTo>
                    <a:pt x="89" y="32"/>
                    <a:pt x="87" y="30"/>
                    <a:pt x="85" y="29"/>
                  </a:cubicBezTo>
                  <a:cubicBezTo>
                    <a:pt x="77" y="23"/>
                    <a:pt x="70" y="18"/>
                    <a:pt x="63" y="14"/>
                  </a:cubicBezTo>
                  <a:cubicBezTo>
                    <a:pt x="60" y="13"/>
                    <a:pt x="58" y="11"/>
                    <a:pt x="55" y="10"/>
                  </a:cubicBezTo>
                  <a:cubicBezTo>
                    <a:pt x="43" y="4"/>
                    <a:pt x="32" y="0"/>
                    <a:pt x="23" y="0"/>
                  </a:cubicBezTo>
                </a:path>
              </a:pathLst>
            </a:custGeom>
            <a:grpFill/>
            <a:ln>
              <a:noFill/>
            </a:ln>
          </p:spPr>
          <p:txBody>
            <a:bodyPr vert="horz" wrap="square" lIns="91407" tIns="45703" rIns="91407" bIns="45703" numCol="1" anchor="t" anchorCtr="0" compatLnSpc="1"/>
            <a:lstStyle/>
            <a:p>
              <a:pPr defTabSz="914126"/>
              <a:endParaRPr lang="zh-CN" altLang="en-US">
                <a:solidFill>
                  <a:srgbClr val="FF0000"/>
                </a:solidFill>
                <a:latin typeface="Arial"/>
                <a:ea typeface="微软雅黑"/>
              </a:endParaRPr>
            </a:p>
          </p:txBody>
        </p:sp>
        <p:sp>
          <p:nvSpPr>
            <p:cNvPr id="59" name="Oval 51"/>
            <p:cNvSpPr>
              <a:spLocks noChangeArrowheads="1"/>
            </p:cNvSpPr>
            <p:nvPr/>
          </p:nvSpPr>
          <p:spPr bwMode="auto">
            <a:xfrm>
              <a:off x="1881188" y="3403600"/>
              <a:ext cx="128588" cy="128588"/>
            </a:xfrm>
            <a:prstGeom prst="ellipse">
              <a:avLst/>
            </a:prstGeom>
            <a:grpFill/>
            <a:ln>
              <a:noFill/>
            </a:ln>
          </p:spPr>
          <p:txBody>
            <a:bodyPr vert="horz" wrap="square" lIns="91407" tIns="45703" rIns="91407" bIns="45703" numCol="1" anchor="t" anchorCtr="0" compatLnSpc="1"/>
            <a:lstStyle/>
            <a:p>
              <a:pPr defTabSz="914126"/>
              <a:endParaRPr lang="zh-CN" altLang="en-US">
                <a:solidFill>
                  <a:srgbClr val="FF0000"/>
                </a:solidFill>
                <a:latin typeface="Arial"/>
                <a:ea typeface="微软雅黑"/>
              </a:endParaRPr>
            </a:p>
          </p:txBody>
        </p:sp>
      </p:grpSp>
      <p:grpSp>
        <p:nvGrpSpPr>
          <p:cNvPr id="60" name="组合 59"/>
          <p:cNvGrpSpPr/>
          <p:nvPr/>
        </p:nvGrpSpPr>
        <p:grpSpPr>
          <a:xfrm>
            <a:off x="9789782" y="1216908"/>
            <a:ext cx="547598" cy="481675"/>
            <a:chOff x="568325" y="503238"/>
            <a:chExt cx="989013" cy="869950"/>
          </a:xfrm>
          <a:solidFill>
            <a:schemeClr val="accent1">
              <a:lumMod val="50000"/>
            </a:schemeClr>
          </a:solidFill>
        </p:grpSpPr>
        <p:sp>
          <p:nvSpPr>
            <p:cNvPr id="65" name="Oval 27"/>
            <p:cNvSpPr>
              <a:spLocks noChangeArrowheads="1"/>
            </p:cNvSpPr>
            <p:nvPr/>
          </p:nvSpPr>
          <p:spPr bwMode="auto">
            <a:xfrm>
              <a:off x="654050" y="560388"/>
              <a:ext cx="171450" cy="158750"/>
            </a:xfrm>
            <a:prstGeom prst="ellipse">
              <a:avLst/>
            </a:prstGeom>
            <a:grpFill/>
            <a:ln w="9525">
              <a:noFill/>
              <a:round/>
            </a:ln>
          </p:spPr>
          <p:txBody>
            <a:bodyPr vert="horz" wrap="square" lIns="91407" tIns="45703" rIns="91407" bIns="45703" numCol="1" anchor="t" anchorCtr="0" compatLnSpc="1"/>
            <a:lstStyle/>
            <a:p>
              <a:pPr defTabSz="914126"/>
              <a:endParaRPr lang="zh-CN" altLang="en-US">
                <a:solidFill>
                  <a:prstClr val="black"/>
                </a:solidFill>
                <a:latin typeface="Arial"/>
                <a:ea typeface="微软雅黑"/>
              </a:endParaRPr>
            </a:p>
          </p:txBody>
        </p:sp>
        <p:sp>
          <p:nvSpPr>
            <p:cNvPr id="66" name="Freeform 28"/>
            <p:cNvSpPr/>
            <p:nvPr/>
          </p:nvSpPr>
          <p:spPr bwMode="auto">
            <a:xfrm>
              <a:off x="568325" y="755650"/>
              <a:ext cx="271462" cy="523875"/>
            </a:xfrm>
            <a:custGeom>
              <a:avLst/>
              <a:gdLst>
                <a:gd name="T0" fmla="*/ 14 w 38"/>
                <a:gd name="T1" fmla="*/ 0 h 73"/>
                <a:gd name="T2" fmla="*/ 6 w 38"/>
                <a:gd name="T3" fmla="*/ 11 h 73"/>
                <a:gd name="T4" fmla="*/ 20 w 38"/>
                <a:gd name="T5" fmla="*/ 20 h 73"/>
                <a:gd name="T6" fmla="*/ 25 w 38"/>
                <a:gd name="T7" fmla="*/ 34 h 73"/>
                <a:gd name="T8" fmla="*/ 0 w 38"/>
                <a:gd name="T9" fmla="*/ 61 h 73"/>
                <a:gd name="T10" fmla="*/ 19 w 38"/>
                <a:gd name="T11" fmla="*/ 73 h 73"/>
                <a:gd name="T12" fmla="*/ 34 w 38"/>
                <a:gd name="T13" fmla="*/ 39 h 73"/>
                <a:gd name="T14" fmla="*/ 33 w 38"/>
                <a:gd name="T15" fmla="*/ 15 h 73"/>
                <a:gd name="T16" fmla="*/ 14 w 38"/>
                <a:gd name="T17" fmla="*/ 0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8" h="73">
                  <a:moveTo>
                    <a:pt x="14" y="0"/>
                  </a:moveTo>
                  <a:cubicBezTo>
                    <a:pt x="6" y="11"/>
                    <a:pt x="6" y="11"/>
                    <a:pt x="6" y="11"/>
                  </a:cubicBezTo>
                  <a:cubicBezTo>
                    <a:pt x="20" y="20"/>
                    <a:pt x="20" y="20"/>
                    <a:pt x="20" y="20"/>
                  </a:cubicBezTo>
                  <a:cubicBezTo>
                    <a:pt x="20" y="20"/>
                    <a:pt x="30" y="25"/>
                    <a:pt x="25" y="34"/>
                  </a:cubicBezTo>
                  <a:cubicBezTo>
                    <a:pt x="21" y="43"/>
                    <a:pt x="0" y="61"/>
                    <a:pt x="0" y="61"/>
                  </a:cubicBezTo>
                  <a:cubicBezTo>
                    <a:pt x="19" y="73"/>
                    <a:pt x="19" y="73"/>
                    <a:pt x="19" y="73"/>
                  </a:cubicBezTo>
                  <a:cubicBezTo>
                    <a:pt x="32" y="45"/>
                    <a:pt x="31" y="49"/>
                    <a:pt x="34" y="39"/>
                  </a:cubicBezTo>
                  <a:cubicBezTo>
                    <a:pt x="37" y="29"/>
                    <a:pt x="38" y="21"/>
                    <a:pt x="33" y="15"/>
                  </a:cubicBezTo>
                  <a:cubicBezTo>
                    <a:pt x="25" y="8"/>
                    <a:pt x="25" y="7"/>
                    <a:pt x="14" y="0"/>
                  </a:cubicBezTo>
                  <a:close/>
                </a:path>
              </a:pathLst>
            </a:custGeom>
            <a:grpFill/>
            <a:ln w="9525">
              <a:noFill/>
              <a:round/>
            </a:ln>
          </p:spPr>
          <p:txBody>
            <a:bodyPr vert="horz" wrap="square" lIns="91407" tIns="45703" rIns="91407" bIns="45703" numCol="1" anchor="t" anchorCtr="0" compatLnSpc="1"/>
            <a:lstStyle/>
            <a:p>
              <a:pPr defTabSz="914126"/>
              <a:endParaRPr lang="zh-CN" altLang="en-US">
                <a:solidFill>
                  <a:prstClr val="black"/>
                </a:solidFill>
                <a:latin typeface="Arial"/>
                <a:ea typeface="微软雅黑"/>
              </a:endParaRPr>
            </a:p>
          </p:txBody>
        </p:sp>
        <p:sp>
          <p:nvSpPr>
            <p:cNvPr id="67" name="Freeform 29"/>
            <p:cNvSpPr/>
            <p:nvPr/>
          </p:nvSpPr>
          <p:spPr bwMode="auto">
            <a:xfrm>
              <a:off x="782638" y="503238"/>
              <a:ext cx="774700" cy="869950"/>
            </a:xfrm>
            <a:custGeom>
              <a:avLst/>
              <a:gdLst>
                <a:gd name="T0" fmla="*/ 104 w 108"/>
                <a:gd name="T1" fmla="*/ 31 h 121"/>
                <a:gd name="T2" fmla="*/ 31 w 108"/>
                <a:gd name="T3" fmla="*/ 20 h 121"/>
                <a:gd name="T4" fmla="*/ 36 w 108"/>
                <a:gd name="T5" fmla="*/ 11 h 121"/>
                <a:gd name="T6" fmla="*/ 19 w 108"/>
                <a:gd name="T7" fmla="*/ 6 h 121"/>
                <a:gd name="T8" fmla="*/ 0 w 108"/>
                <a:gd name="T9" fmla="*/ 39 h 121"/>
                <a:gd name="T10" fmla="*/ 11 w 108"/>
                <a:gd name="T11" fmla="*/ 46 h 121"/>
                <a:gd name="T12" fmla="*/ 20 w 108"/>
                <a:gd name="T13" fmla="*/ 36 h 121"/>
                <a:gd name="T14" fmla="*/ 28 w 108"/>
                <a:gd name="T15" fmla="*/ 32 h 121"/>
                <a:gd name="T16" fmla="*/ 15 w 108"/>
                <a:gd name="T17" fmla="*/ 52 h 121"/>
                <a:gd name="T18" fmla="*/ 22 w 108"/>
                <a:gd name="T19" fmla="*/ 58 h 121"/>
                <a:gd name="T20" fmla="*/ 32 w 108"/>
                <a:gd name="T21" fmla="*/ 48 h 121"/>
                <a:gd name="T22" fmla="*/ 39 w 108"/>
                <a:gd name="T23" fmla="*/ 48 h 121"/>
                <a:gd name="T24" fmla="*/ 39 w 108"/>
                <a:gd name="T25" fmla="*/ 58 h 121"/>
                <a:gd name="T26" fmla="*/ 15 w 108"/>
                <a:gd name="T27" fmla="*/ 58 h 121"/>
                <a:gd name="T28" fmla="*/ 15 w 108"/>
                <a:gd name="T29" fmla="*/ 67 h 121"/>
                <a:gd name="T30" fmla="*/ 39 w 108"/>
                <a:gd name="T31" fmla="*/ 67 h 121"/>
                <a:gd name="T32" fmla="*/ 39 w 108"/>
                <a:gd name="T33" fmla="*/ 87 h 121"/>
                <a:gd name="T34" fmla="*/ 38 w 108"/>
                <a:gd name="T35" fmla="*/ 87 h 121"/>
                <a:gd name="T36" fmla="*/ 29 w 108"/>
                <a:gd name="T37" fmla="*/ 84 h 121"/>
                <a:gd name="T38" fmla="*/ 29 w 108"/>
                <a:gd name="T39" fmla="*/ 71 h 121"/>
                <a:gd name="T40" fmla="*/ 12 w 108"/>
                <a:gd name="T41" fmla="*/ 71 h 121"/>
                <a:gd name="T42" fmla="*/ 12 w 108"/>
                <a:gd name="T43" fmla="*/ 72 h 121"/>
                <a:gd name="T44" fmla="*/ 29 w 108"/>
                <a:gd name="T45" fmla="*/ 98 h 121"/>
                <a:gd name="T46" fmla="*/ 70 w 108"/>
                <a:gd name="T47" fmla="*/ 87 h 121"/>
                <a:gd name="T48" fmla="*/ 72 w 108"/>
                <a:gd name="T49" fmla="*/ 96 h 121"/>
                <a:gd name="T50" fmla="*/ 86 w 108"/>
                <a:gd name="T51" fmla="*/ 91 h 121"/>
                <a:gd name="T52" fmla="*/ 76 w 108"/>
                <a:gd name="T53" fmla="*/ 68 h 121"/>
                <a:gd name="T54" fmla="*/ 65 w 108"/>
                <a:gd name="T55" fmla="*/ 72 h 121"/>
                <a:gd name="T56" fmla="*/ 68 w 108"/>
                <a:gd name="T57" fmla="*/ 79 h 121"/>
                <a:gd name="T58" fmla="*/ 58 w 108"/>
                <a:gd name="T59" fmla="*/ 84 h 121"/>
                <a:gd name="T60" fmla="*/ 58 w 108"/>
                <a:gd name="T61" fmla="*/ 67 h 121"/>
                <a:gd name="T62" fmla="*/ 81 w 108"/>
                <a:gd name="T63" fmla="*/ 67 h 121"/>
                <a:gd name="T64" fmla="*/ 81 w 108"/>
                <a:gd name="T65" fmla="*/ 58 h 121"/>
                <a:gd name="T66" fmla="*/ 58 w 108"/>
                <a:gd name="T67" fmla="*/ 58 h 121"/>
                <a:gd name="T68" fmla="*/ 58 w 108"/>
                <a:gd name="T69" fmla="*/ 48 h 121"/>
                <a:gd name="T70" fmla="*/ 81 w 108"/>
                <a:gd name="T71" fmla="*/ 48 h 121"/>
                <a:gd name="T72" fmla="*/ 81 w 108"/>
                <a:gd name="T73" fmla="*/ 39 h 121"/>
                <a:gd name="T74" fmla="*/ 40 w 108"/>
                <a:gd name="T75" fmla="*/ 39 h 121"/>
                <a:gd name="T76" fmla="*/ 46 w 108"/>
                <a:gd name="T77" fmla="*/ 30 h 121"/>
                <a:gd name="T78" fmla="*/ 39 w 108"/>
                <a:gd name="T79" fmla="*/ 28 h 121"/>
                <a:gd name="T80" fmla="*/ 87 w 108"/>
                <a:gd name="T81" fmla="*/ 37 h 121"/>
                <a:gd name="T82" fmla="*/ 87 w 108"/>
                <a:gd name="T83" fmla="*/ 85 h 121"/>
                <a:gd name="T84" fmla="*/ 70 w 108"/>
                <a:gd name="T85" fmla="*/ 101 h 121"/>
                <a:gd name="T86" fmla="*/ 59 w 108"/>
                <a:gd name="T87" fmla="*/ 98 h 121"/>
                <a:gd name="T88" fmla="*/ 57 w 108"/>
                <a:gd name="T89" fmla="*/ 108 h 121"/>
                <a:gd name="T90" fmla="*/ 105 w 108"/>
                <a:gd name="T91" fmla="*/ 87 h 121"/>
                <a:gd name="T92" fmla="*/ 104 w 108"/>
                <a:gd name="T93" fmla="*/ 31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08" h="121">
                  <a:moveTo>
                    <a:pt x="104" y="31"/>
                  </a:moveTo>
                  <a:cubicBezTo>
                    <a:pt x="104" y="31"/>
                    <a:pt x="100" y="0"/>
                    <a:pt x="31" y="20"/>
                  </a:cubicBezTo>
                  <a:cubicBezTo>
                    <a:pt x="34" y="14"/>
                    <a:pt x="36" y="11"/>
                    <a:pt x="36" y="11"/>
                  </a:cubicBezTo>
                  <a:cubicBezTo>
                    <a:pt x="19" y="6"/>
                    <a:pt x="19" y="6"/>
                    <a:pt x="19" y="6"/>
                  </a:cubicBezTo>
                  <a:cubicBezTo>
                    <a:pt x="19" y="6"/>
                    <a:pt x="12" y="29"/>
                    <a:pt x="0" y="39"/>
                  </a:cubicBezTo>
                  <a:cubicBezTo>
                    <a:pt x="0" y="39"/>
                    <a:pt x="11" y="46"/>
                    <a:pt x="11" y="46"/>
                  </a:cubicBezTo>
                  <a:cubicBezTo>
                    <a:pt x="15" y="43"/>
                    <a:pt x="18" y="39"/>
                    <a:pt x="20" y="36"/>
                  </a:cubicBezTo>
                  <a:cubicBezTo>
                    <a:pt x="23" y="35"/>
                    <a:pt x="26" y="33"/>
                    <a:pt x="28" y="32"/>
                  </a:cubicBezTo>
                  <a:cubicBezTo>
                    <a:pt x="25" y="38"/>
                    <a:pt x="20" y="47"/>
                    <a:pt x="15" y="52"/>
                  </a:cubicBezTo>
                  <a:cubicBezTo>
                    <a:pt x="22" y="58"/>
                    <a:pt x="22" y="58"/>
                    <a:pt x="22" y="58"/>
                  </a:cubicBezTo>
                  <a:cubicBezTo>
                    <a:pt x="22" y="58"/>
                    <a:pt x="27" y="54"/>
                    <a:pt x="32" y="48"/>
                  </a:cubicBezTo>
                  <a:cubicBezTo>
                    <a:pt x="39" y="48"/>
                    <a:pt x="39" y="48"/>
                    <a:pt x="39" y="48"/>
                  </a:cubicBezTo>
                  <a:cubicBezTo>
                    <a:pt x="39" y="58"/>
                    <a:pt x="39" y="58"/>
                    <a:pt x="39" y="58"/>
                  </a:cubicBezTo>
                  <a:cubicBezTo>
                    <a:pt x="15" y="58"/>
                    <a:pt x="15" y="58"/>
                    <a:pt x="15" y="58"/>
                  </a:cubicBezTo>
                  <a:cubicBezTo>
                    <a:pt x="15" y="67"/>
                    <a:pt x="15" y="67"/>
                    <a:pt x="15" y="67"/>
                  </a:cubicBezTo>
                  <a:cubicBezTo>
                    <a:pt x="39" y="67"/>
                    <a:pt x="39" y="67"/>
                    <a:pt x="39" y="67"/>
                  </a:cubicBezTo>
                  <a:cubicBezTo>
                    <a:pt x="39" y="87"/>
                    <a:pt x="39" y="87"/>
                    <a:pt x="39" y="87"/>
                  </a:cubicBezTo>
                  <a:cubicBezTo>
                    <a:pt x="38" y="87"/>
                    <a:pt x="38" y="87"/>
                    <a:pt x="38" y="87"/>
                  </a:cubicBezTo>
                  <a:cubicBezTo>
                    <a:pt x="35" y="87"/>
                    <a:pt x="31" y="86"/>
                    <a:pt x="29" y="84"/>
                  </a:cubicBezTo>
                  <a:cubicBezTo>
                    <a:pt x="27" y="81"/>
                    <a:pt x="29" y="75"/>
                    <a:pt x="29" y="71"/>
                  </a:cubicBezTo>
                  <a:cubicBezTo>
                    <a:pt x="12" y="71"/>
                    <a:pt x="12" y="71"/>
                    <a:pt x="12" y="71"/>
                  </a:cubicBezTo>
                  <a:cubicBezTo>
                    <a:pt x="12" y="72"/>
                    <a:pt x="12" y="72"/>
                    <a:pt x="12" y="72"/>
                  </a:cubicBezTo>
                  <a:cubicBezTo>
                    <a:pt x="12" y="72"/>
                    <a:pt x="6" y="99"/>
                    <a:pt x="29" y="98"/>
                  </a:cubicBezTo>
                  <a:cubicBezTo>
                    <a:pt x="51" y="99"/>
                    <a:pt x="64" y="92"/>
                    <a:pt x="70" y="87"/>
                  </a:cubicBezTo>
                  <a:cubicBezTo>
                    <a:pt x="72" y="96"/>
                    <a:pt x="72" y="96"/>
                    <a:pt x="72" y="96"/>
                  </a:cubicBezTo>
                  <a:cubicBezTo>
                    <a:pt x="86" y="91"/>
                    <a:pt x="86" y="91"/>
                    <a:pt x="86" y="91"/>
                  </a:cubicBezTo>
                  <a:cubicBezTo>
                    <a:pt x="76" y="68"/>
                    <a:pt x="76" y="68"/>
                    <a:pt x="76" y="68"/>
                  </a:cubicBezTo>
                  <a:cubicBezTo>
                    <a:pt x="65" y="72"/>
                    <a:pt x="65" y="72"/>
                    <a:pt x="65" y="72"/>
                  </a:cubicBezTo>
                  <a:cubicBezTo>
                    <a:pt x="68" y="79"/>
                    <a:pt x="68" y="79"/>
                    <a:pt x="68" y="79"/>
                  </a:cubicBezTo>
                  <a:cubicBezTo>
                    <a:pt x="65" y="82"/>
                    <a:pt x="61" y="83"/>
                    <a:pt x="58" y="84"/>
                  </a:cubicBezTo>
                  <a:cubicBezTo>
                    <a:pt x="58" y="67"/>
                    <a:pt x="58" y="67"/>
                    <a:pt x="58" y="67"/>
                  </a:cubicBezTo>
                  <a:cubicBezTo>
                    <a:pt x="81" y="67"/>
                    <a:pt x="81" y="67"/>
                    <a:pt x="81" y="67"/>
                  </a:cubicBezTo>
                  <a:cubicBezTo>
                    <a:pt x="81" y="58"/>
                    <a:pt x="81" y="58"/>
                    <a:pt x="81" y="58"/>
                  </a:cubicBezTo>
                  <a:cubicBezTo>
                    <a:pt x="58" y="58"/>
                    <a:pt x="58" y="58"/>
                    <a:pt x="58" y="58"/>
                  </a:cubicBezTo>
                  <a:cubicBezTo>
                    <a:pt x="58" y="48"/>
                    <a:pt x="58" y="48"/>
                    <a:pt x="58" y="48"/>
                  </a:cubicBezTo>
                  <a:cubicBezTo>
                    <a:pt x="81" y="48"/>
                    <a:pt x="81" y="48"/>
                    <a:pt x="81" y="48"/>
                  </a:cubicBezTo>
                  <a:cubicBezTo>
                    <a:pt x="81" y="39"/>
                    <a:pt x="81" y="39"/>
                    <a:pt x="81" y="39"/>
                  </a:cubicBezTo>
                  <a:cubicBezTo>
                    <a:pt x="40" y="39"/>
                    <a:pt x="40" y="39"/>
                    <a:pt x="40" y="39"/>
                  </a:cubicBezTo>
                  <a:cubicBezTo>
                    <a:pt x="43" y="36"/>
                    <a:pt x="45" y="33"/>
                    <a:pt x="46" y="30"/>
                  </a:cubicBezTo>
                  <a:cubicBezTo>
                    <a:pt x="39" y="28"/>
                    <a:pt x="39" y="28"/>
                    <a:pt x="39" y="28"/>
                  </a:cubicBezTo>
                  <a:cubicBezTo>
                    <a:pt x="70" y="17"/>
                    <a:pt x="87" y="19"/>
                    <a:pt x="87" y="37"/>
                  </a:cubicBezTo>
                  <a:cubicBezTo>
                    <a:pt x="87" y="85"/>
                    <a:pt x="87" y="85"/>
                    <a:pt x="87" y="85"/>
                  </a:cubicBezTo>
                  <a:cubicBezTo>
                    <a:pt x="87" y="85"/>
                    <a:pt x="89" y="102"/>
                    <a:pt x="70" y="101"/>
                  </a:cubicBezTo>
                  <a:cubicBezTo>
                    <a:pt x="59" y="98"/>
                    <a:pt x="59" y="98"/>
                    <a:pt x="59" y="98"/>
                  </a:cubicBezTo>
                  <a:cubicBezTo>
                    <a:pt x="57" y="108"/>
                    <a:pt x="57" y="108"/>
                    <a:pt x="57" y="108"/>
                  </a:cubicBezTo>
                  <a:cubicBezTo>
                    <a:pt x="57" y="108"/>
                    <a:pt x="101" y="121"/>
                    <a:pt x="105" y="87"/>
                  </a:cubicBezTo>
                  <a:cubicBezTo>
                    <a:pt x="108" y="53"/>
                    <a:pt x="104" y="31"/>
                    <a:pt x="104" y="31"/>
                  </a:cubicBezTo>
                  <a:close/>
                </a:path>
              </a:pathLst>
            </a:custGeom>
            <a:grpFill/>
            <a:ln w="9525">
              <a:noFill/>
              <a:round/>
            </a:ln>
          </p:spPr>
          <p:txBody>
            <a:bodyPr vert="horz" wrap="square" lIns="91407" tIns="45703" rIns="91407" bIns="45703" numCol="1" anchor="t" anchorCtr="0" compatLnSpc="1"/>
            <a:lstStyle/>
            <a:p>
              <a:pPr defTabSz="914126"/>
              <a:endParaRPr lang="zh-CN" altLang="en-US">
                <a:solidFill>
                  <a:prstClr val="black"/>
                </a:solidFill>
                <a:latin typeface="Arial"/>
                <a:ea typeface="微软雅黑"/>
              </a:endParaRPr>
            </a:p>
          </p:txBody>
        </p:sp>
      </p:grpSp>
      <p:grpSp>
        <p:nvGrpSpPr>
          <p:cNvPr id="68" name="组合 67"/>
          <p:cNvGrpSpPr/>
          <p:nvPr/>
        </p:nvGrpSpPr>
        <p:grpSpPr>
          <a:xfrm>
            <a:off x="8461815" y="1179238"/>
            <a:ext cx="603648" cy="571439"/>
            <a:chOff x="4787900" y="539750"/>
            <a:chExt cx="803275" cy="760413"/>
          </a:xfrm>
          <a:solidFill>
            <a:schemeClr val="tx1">
              <a:lumMod val="65000"/>
              <a:lumOff val="35000"/>
            </a:schemeClr>
          </a:solidFill>
        </p:grpSpPr>
        <p:sp>
          <p:nvSpPr>
            <p:cNvPr id="69" name="Freeform 17"/>
            <p:cNvSpPr/>
            <p:nvPr/>
          </p:nvSpPr>
          <p:spPr bwMode="auto">
            <a:xfrm>
              <a:off x="4787900" y="619125"/>
              <a:ext cx="430212" cy="438150"/>
            </a:xfrm>
            <a:custGeom>
              <a:avLst/>
              <a:gdLst>
                <a:gd name="T0" fmla="*/ 30 w 60"/>
                <a:gd name="T1" fmla="*/ 0 h 61"/>
                <a:gd name="T2" fmla="*/ 0 w 60"/>
                <a:gd name="T3" fmla="*/ 31 h 61"/>
                <a:gd name="T4" fmla="*/ 3 w 60"/>
                <a:gd name="T5" fmla="*/ 44 h 61"/>
                <a:gd name="T6" fmla="*/ 7 w 60"/>
                <a:gd name="T7" fmla="*/ 46 h 61"/>
                <a:gd name="T8" fmla="*/ 8 w 60"/>
                <a:gd name="T9" fmla="*/ 42 h 61"/>
                <a:gd name="T10" fmla="*/ 5 w 60"/>
                <a:gd name="T11" fmla="*/ 31 h 61"/>
                <a:gd name="T12" fmla="*/ 30 w 60"/>
                <a:gd name="T13" fmla="*/ 6 h 61"/>
                <a:gd name="T14" fmla="*/ 55 w 60"/>
                <a:gd name="T15" fmla="*/ 31 h 61"/>
                <a:gd name="T16" fmla="*/ 30 w 60"/>
                <a:gd name="T17" fmla="*/ 55 h 61"/>
                <a:gd name="T18" fmla="*/ 24 w 60"/>
                <a:gd name="T19" fmla="*/ 55 h 61"/>
                <a:gd name="T20" fmla="*/ 21 w 60"/>
                <a:gd name="T21" fmla="*/ 57 h 61"/>
                <a:gd name="T22" fmla="*/ 23 w 60"/>
                <a:gd name="T23" fmla="*/ 60 h 61"/>
                <a:gd name="T24" fmla="*/ 30 w 60"/>
                <a:gd name="T25" fmla="*/ 61 h 61"/>
                <a:gd name="T26" fmla="*/ 60 w 60"/>
                <a:gd name="T27" fmla="*/ 31 h 61"/>
                <a:gd name="T28" fmla="*/ 30 w 60"/>
                <a:gd name="T29" fmla="*/ 0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0" h="61">
                  <a:moveTo>
                    <a:pt x="30" y="0"/>
                  </a:moveTo>
                  <a:cubicBezTo>
                    <a:pt x="13" y="0"/>
                    <a:pt x="0" y="14"/>
                    <a:pt x="0" y="31"/>
                  </a:cubicBezTo>
                  <a:cubicBezTo>
                    <a:pt x="0" y="35"/>
                    <a:pt x="1" y="40"/>
                    <a:pt x="3" y="44"/>
                  </a:cubicBezTo>
                  <a:cubicBezTo>
                    <a:pt x="4" y="46"/>
                    <a:pt x="5" y="46"/>
                    <a:pt x="7" y="46"/>
                  </a:cubicBezTo>
                  <a:cubicBezTo>
                    <a:pt x="8" y="45"/>
                    <a:pt x="9" y="43"/>
                    <a:pt x="8" y="42"/>
                  </a:cubicBezTo>
                  <a:cubicBezTo>
                    <a:pt x="6" y="38"/>
                    <a:pt x="5" y="35"/>
                    <a:pt x="5" y="31"/>
                  </a:cubicBezTo>
                  <a:cubicBezTo>
                    <a:pt x="5" y="17"/>
                    <a:pt x="16" y="6"/>
                    <a:pt x="30" y="6"/>
                  </a:cubicBezTo>
                  <a:cubicBezTo>
                    <a:pt x="44" y="6"/>
                    <a:pt x="55" y="17"/>
                    <a:pt x="55" y="31"/>
                  </a:cubicBezTo>
                  <a:cubicBezTo>
                    <a:pt x="55" y="44"/>
                    <a:pt x="44" y="55"/>
                    <a:pt x="30" y="55"/>
                  </a:cubicBezTo>
                  <a:cubicBezTo>
                    <a:pt x="28" y="55"/>
                    <a:pt x="26" y="55"/>
                    <a:pt x="24" y="55"/>
                  </a:cubicBezTo>
                  <a:cubicBezTo>
                    <a:pt x="23" y="54"/>
                    <a:pt x="22" y="55"/>
                    <a:pt x="21" y="57"/>
                  </a:cubicBezTo>
                  <a:cubicBezTo>
                    <a:pt x="21" y="58"/>
                    <a:pt x="22" y="60"/>
                    <a:pt x="23" y="60"/>
                  </a:cubicBezTo>
                  <a:cubicBezTo>
                    <a:pt x="25" y="61"/>
                    <a:pt x="28" y="61"/>
                    <a:pt x="30" y="61"/>
                  </a:cubicBezTo>
                  <a:cubicBezTo>
                    <a:pt x="47" y="61"/>
                    <a:pt x="60" y="47"/>
                    <a:pt x="60" y="31"/>
                  </a:cubicBezTo>
                  <a:cubicBezTo>
                    <a:pt x="60" y="14"/>
                    <a:pt x="47" y="0"/>
                    <a:pt x="3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07" tIns="45703" rIns="91407" bIns="45703" numCol="1" anchor="t" anchorCtr="0" compatLnSpc="1"/>
            <a:lstStyle/>
            <a:p>
              <a:pPr defTabSz="914126"/>
              <a:endParaRPr lang="zh-CN" altLang="en-US">
                <a:solidFill>
                  <a:prstClr val="black"/>
                </a:solidFill>
                <a:latin typeface="Arial"/>
                <a:ea typeface="微软雅黑"/>
              </a:endParaRPr>
            </a:p>
          </p:txBody>
        </p:sp>
        <p:sp>
          <p:nvSpPr>
            <p:cNvPr id="70" name="Freeform 18"/>
            <p:cNvSpPr/>
            <p:nvPr/>
          </p:nvSpPr>
          <p:spPr bwMode="auto">
            <a:xfrm>
              <a:off x="4795838" y="762000"/>
              <a:ext cx="279400" cy="538163"/>
            </a:xfrm>
            <a:custGeom>
              <a:avLst/>
              <a:gdLst>
                <a:gd name="T0" fmla="*/ 24 w 39"/>
                <a:gd name="T1" fmla="*/ 18 h 75"/>
                <a:gd name="T2" fmla="*/ 29 w 39"/>
                <a:gd name="T3" fmla="*/ 20 h 75"/>
                <a:gd name="T4" fmla="*/ 39 w 39"/>
                <a:gd name="T5" fmla="*/ 10 h 75"/>
                <a:gd name="T6" fmla="*/ 29 w 39"/>
                <a:gd name="T7" fmla="*/ 0 h 75"/>
                <a:gd name="T8" fmla="*/ 19 w 39"/>
                <a:gd name="T9" fmla="*/ 10 h 75"/>
                <a:gd name="T10" fmla="*/ 20 w 39"/>
                <a:gd name="T11" fmla="*/ 14 h 75"/>
                <a:gd name="T12" fmla="*/ 13 w 39"/>
                <a:gd name="T13" fmla="*/ 23 h 75"/>
                <a:gd name="T14" fmla="*/ 2 w 39"/>
                <a:gd name="T15" fmla="*/ 72 h 75"/>
                <a:gd name="T16" fmla="*/ 4 w 39"/>
                <a:gd name="T17" fmla="*/ 75 h 75"/>
                <a:gd name="T18" fmla="*/ 5 w 39"/>
                <a:gd name="T19" fmla="*/ 75 h 75"/>
                <a:gd name="T20" fmla="*/ 7 w 39"/>
                <a:gd name="T21" fmla="*/ 71 h 75"/>
                <a:gd name="T22" fmla="*/ 18 w 39"/>
                <a:gd name="T23" fmla="*/ 26 h 75"/>
                <a:gd name="T24" fmla="*/ 24 w 39"/>
                <a:gd name="T25" fmla="*/ 1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9" h="75">
                  <a:moveTo>
                    <a:pt x="24" y="18"/>
                  </a:moveTo>
                  <a:cubicBezTo>
                    <a:pt x="25" y="19"/>
                    <a:pt x="27" y="20"/>
                    <a:pt x="29" y="20"/>
                  </a:cubicBezTo>
                  <a:cubicBezTo>
                    <a:pt x="35" y="20"/>
                    <a:pt x="39" y="16"/>
                    <a:pt x="39" y="10"/>
                  </a:cubicBezTo>
                  <a:cubicBezTo>
                    <a:pt x="39" y="4"/>
                    <a:pt x="35" y="0"/>
                    <a:pt x="29" y="0"/>
                  </a:cubicBezTo>
                  <a:cubicBezTo>
                    <a:pt x="24" y="0"/>
                    <a:pt x="19" y="4"/>
                    <a:pt x="19" y="10"/>
                  </a:cubicBezTo>
                  <a:cubicBezTo>
                    <a:pt x="19" y="11"/>
                    <a:pt x="20" y="13"/>
                    <a:pt x="20" y="14"/>
                  </a:cubicBezTo>
                  <a:cubicBezTo>
                    <a:pt x="18" y="16"/>
                    <a:pt x="16" y="19"/>
                    <a:pt x="13" y="23"/>
                  </a:cubicBezTo>
                  <a:cubicBezTo>
                    <a:pt x="7" y="32"/>
                    <a:pt x="0" y="49"/>
                    <a:pt x="2" y="72"/>
                  </a:cubicBezTo>
                  <a:cubicBezTo>
                    <a:pt x="2" y="73"/>
                    <a:pt x="3" y="75"/>
                    <a:pt x="4" y="75"/>
                  </a:cubicBezTo>
                  <a:cubicBezTo>
                    <a:pt x="5" y="75"/>
                    <a:pt x="5" y="75"/>
                    <a:pt x="5" y="75"/>
                  </a:cubicBezTo>
                  <a:cubicBezTo>
                    <a:pt x="6" y="75"/>
                    <a:pt x="7" y="73"/>
                    <a:pt x="7" y="71"/>
                  </a:cubicBezTo>
                  <a:cubicBezTo>
                    <a:pt x="6" y="54"/>
                    <a:pt x="9" y="39"/>
                    <a:pt x="18" y="26"/>
                  </a:cubicBezTo>
                  <a:cubicBezTo>
                    <a:pt x="20" y="23"/>
                    <a:pt x="22" y="20"/>
                    <a:pt x="24" y="1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07" tIns="45703" rIns="91407" bIns="45703" numCol="1" anchor="t" anchorCtr="0" compatLnSpc="1"/>
            <a:lstStyle/>
            <a:p>
              <a:pPr defTabSz="914126"/>
              <a:endParaRPr lang="zh-CN" altLang="en-US">
                <a:solidFill>
                  <a:prstClr val="black"/>
                </a:solidFill>
                <a:latin typeface="Arial"/>
                <a:ea typeface="微软雅黑"/>
              </a:endParaRPr>
            </a:p>
          </p:txBody>
        </p:sp>
        <p:sp>
          <p:nvSpPr>
            <p:cNvPr id="71" name="Freeform 19"/>
            <p:cNvSpPr/>
            <p:nvPr/>
          </p:nvSpPr>
          <p:spPr bwMode="auto">
            <a:xfrm>
              <a:off x="5260975" y="539750"/>
              <a:ext cx="279400" cy="265113"/>
            </a:xfrm>
            <a:custGeom>
              <a:avLst/>
              <a:gdLst>
                <a:gd name="T0" fmla="*/ 20 w 39"/>
                <a:gd name="T1" fmla="*/ 34 h 37"/>
                <a:gd name="T2" fmla="*/ 14 w 39"/>
                <a:gd name="T3" fmla="*/ 32 h 37"/>
                <a:gd name="T4" fmla="*/ 7 w 39"/>
                <a:gd name="T5" fmla="*/ 13 h 37"/>
                <a:gd name="T6" fmla="*/ 26 w 39"/>
                <a:gd name="T7" fmla="*/ 7 h 37"/>
                <a:gd name="T8" fmla="*/ 33 w 39"/>
                <a:gd name="T9" fmla="*/ 25 h 37"/>
                <a:gd name="T10" fmla="*/ 31 w 39"/>
                <a:gd name="T11" fmla="*/ 28 h 37"/>
                <a:gd name="T12" fmla="*/ 31 w 39"/>
                <a:gd name="T13" fmla="*/ 30 h 37"/>
                <a:gd name="T14" fmla="*/ 33 w 39"/>
                <a:gd name="T15" fmla="*/ 30 h 37"/>
                <a:gd name="T16" fmla="*/ 35 w 39"/>
                <a:gd name="T17" fmla="*/ 27 h 37"/>
                <a:gd name="T18" fmla="*/ 27 w 39"/>
                <a:gd name="T19" fmla="*/ 4 h 37"/>
                <a:gd name="T20" fmla="*/ 4 w 39"/>
                <a:gd name="T21" fmla="*/ 12 h 37"/>
                <a:gd name="T22" fmla="*/ 12 w 39"/>
                <a:gd name="T23" fmla="*/ 35 h 37"/>
                <a:gd name="T24" fmla="*/ 20 w 39"/>
                <a:gd name="T25" fmla="*/ 37 h 37"/>
                <a:gd name="T26" fmla="*/ 22 w 39"/>
                <a:gd name="T27" fmla="*/ 35 h 37"/>
                <a:gd name="T28" fmla="*/ 20 w 39"/>
                <a:gd name="T29" fmla="*/ 34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9" h="37">
                  <a:moveTo>
                    <a:pt x="20" y="34"/>
                  </a:moveTo>
                  <a:cubicBezTo>
                    <a:pt x="18" y="34"/>
                    <a:pt x="16" y="33"/>
                    <a:pt x="14" y="32"/>
                  </a:cubicBezTo>
                  <a:cubicBezTo>
                    <a:pt x="7" y="29"/>
                    <a:pt x="4" y="20"/>
                    <a:pt x="7" y="13"/>
                  </a:cubicBezTo>
                  <a:cubicBezTo>
                    <a:pt x="10" y="6"/>
                    <a:pt x="19" y="3"/>
                    <a:pt x="26" y="7"/>
                  </a:cubicBezTo>
                  <a:cubicBezTo>
                    <a:pt x="33" y="10"/>
                    <a:pt x="36" y="18"/>
                    <a:pt x="33" y="25"/>
                  </a:cubicBezTo>
                  <a:cubicBezTo>
                    <a:pt x="32" y="26"/>
                    <a:pt x="32" y="27"/>
                    <a:pt x="31" y="28"/>
                  </a:cubicBezTo>
                  <a:cubicBezTo>
                    <a:pt x="30" y="29"/>
                    <a:pt x="30" y="30"/>
                    <a:pt x="31" y="30"/>
                  </a:cubicBezTo>
                  <a:cubicBezTo>
                    <a:pt x="32" y="31"/>
                    <a:pt x="33" y="31"/>
                    <a:pt x="33" y="30"/>
                  </a:cubicBezTo>
                  <a:cubicBezTo>
                    <a:pt x="34" y="29"/>
                    <a:pt x="35" y="28"/>
                    <a:pt x="35" y="27"/>
                  </a:cubicBezTo>
                  <a:cubicBezTo>
                    <a:pt x="39" y="18"/>
                    <a:pt x="36" y="8"/>
                    <a:pt x="27" y="4"/>
                  </a:cubicBezTo>
                  <a:cubicBezTo>
                    <a:pt x="19" y="0"/>
                    <a:pt x="8" y="3"/>
                    <a:pt x="4" y="12"/>
                  </a:cubicBezTo>
                  <a:cubicBezTo>
                    <a:pt x="0" y="21"/>
                    <a:pt x="4" y="31"/>
                    <a:pt x="12" y="35"/>
                  </a:cubicBezTo>
                  <a:cubicBezTo>
                    <a:pt x="15" y="36"/>
                    <a:pt x="18" y="37"/>
                    <a:pt x="20" y="37"/>
                  </a:cubicBezTo>
                  <a:cubicBezTo>
                    <a:pt x="21" y="37"/>
                    <a:pt x="22" y="36"/>
                    <a:pt x="22" y="35"/>
                  </a:cubicBezTo>
                  <a:cubicBezTo>
                    <a:pt x="22" y="34"/>
                    <a:pt x="21" y="33"/>
                    <a:pt x="20" y="3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07" tIns="45703" rIns="91407" bIns="45703" numCol="1" anchor="t" anchorCtr="0" compatLnSpc="1"/>
            <a:lstStyle/>
            <a:p>
              <a:pPr defTabSz="914126"/>
              <a:endParaRPr lang="zh-CN" altLang="en-US">
                <a:solidFill>
                  <a:prstClr val="black"/>
                </a:solidFill>
                <a:latin typeface="Arial"/>
                <a:ea typeface="微软雅黑"/>
              </a:endParaRPr>
            </a:p>
          </p:txBody>
        </p:sp>
        <p:sp>
          <p:nvSpPr>
            <p:cNvPr id="72" name="Freeform 20"/>
            <p:cNvSpPr/>
            <p:nvPr/>
          </p:nvSpPr>
          <p:spPr bwMode="auto">
            <a:xfrm>
              <a:off x="5354638" y="633413"/>
              <a:ext cx="236537" cy="250825"/>
            </a:xfrm>
            <a:custGeom>
              <a:avLst/>
              <a:gdLst>
                <a:gd name="T0" fmla="*/ 32 w 33"/>
                <a:gd name="T1" fmla="*/ 32 h 35"/>
                <a:gd name="T2" fmla="*/ 12 w 33"/>
                <a:gd name="T3" fmla="*/ 16 h 35"/>
                <a:gd name="T4" fmla="*/ 9 w 33"/>
                <a:gd name="T5" fmla="*/ 11 h 35"/>
                <a:gd name="T6" fmla="*/ 12 w 33"/>
                <a:gd name="T7" fmla="*/ 8 h 35"/>
                <a:gd name="T8" fmla="*/ 9 w 33"/>
                <a:gd name="T9" fmla="*/ 1 h 35"/>
                <a:gd name="T10" fmla="*/ 1 w 33"/>
                <a:gd name="T11" fmla="*/ 4 h 35"/>
                <a:gd name="T12" fmla="*/ 4 w 33"/>
                <a:gd name="T13" fmla="*/ 11 h 35"/>
                <a:gd name="T14" fmla="*/ 6 w 33"/>
                <a:gd name="T15" fmla="*/ 12 h 35"/>
                <a:gd name="T16" fmla="*/ 9 w 33"/>
                <a:gd name="T17" fmla="*/ 17 h 35"/>
                <a:gd name="T18" fmla="*/ 31 w 33"/>
                <a:gd name="T19" fmla="*/ 35 h 35"/>
                <a:gd name="T20" fmla="*/ 33 w 33"/>
                <a:gd name="T21" fmla="*/ 34 h 35"/>
                <a:gd name="T22" fmla="*/ 33 w 33"/>
                <a:gd name="T23" fmla="*/ 34 h 35"/>
                <a:gd name="T24" fmla="*/ 32 w 33"/>
                <a:gd name="T25" fmla="*/ 3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3" h="35">
                  <a:moveTo>
                    <a:pt x="32" y="32"/>
                  </a:moveTo>
                  <a:cubicBezTo>
                    <a:pt x="23" y="29"/>
                    <a:pt x="16" y="23"/>
                    <a:pt x="12" y="16"/>
                  </a:cubicBezTo>
                  <a:cubicBezTo>
                    <a:pt x="11" y="14"/>
                    <a:pt x="10" y="12"/>
                    <a:pt x="9" y="11"/>
                  </a:cubicBezTo>
                  <a:cubicBezTo>
                    <a:pt x="10" y="10"/>
                    <a:pt x="11" y="10"/>
                    <a:pt x="12" y="8"/>
                  </a:cubicBezTo>
                  <a:cubicBezTo>
                    <a:pt x="13" y="6"/>
                    <a:pt x="12" y="2"/>
                    <a:pt x="9" y="1"/>
                  </a:cubicBezTo>
                  <a:cubicBezTo>
                    <a:pt x="6" y="0"/>
                    <a:pt x="3" y="1"/>
                    <a:pt x="1" y="4"/>
                  </a:cubicBezTo>
                  <a:cubicBezTo>
                    <a:pt x="0" y="6"/>
                    <a:pt x="1" y="10"/>
                    <a:pt x="4" y="11"/>
                  </a:cubicBezTo>
                  <a:cubicBezTo>
                    <a:pt x="5" y="12"/>
                    <a:pt x="6" y="12"/>
                    <a:pt x="6" y="12"/>
                  </a:cubicBezTo>
                  <a:cubicBezTo>
                    <a:pt x="7" y="13"/>
                    <a:pt x="8" y="15"/>
                    <a:pt x="9" y="17"/>
                  </a:cubicBezTo>
                  <a:cubicBezTo>
                    <a:pt x="12" y="23"/>
                    <a:pt x="19" y="31"/>
                    <a:pt x="31" y="35"/>
                  </a:cubicBezTo>
                  <a:cubicBezTo>
                    <a:pt x="32" y="35"/>
                    <a:pt x="33" y="35"/>
                    <a:pt x="33" y="34"/>
                  </a:cubicBezTo>
                  <a:cubicBezTo>
                    <a:pt x="33" y="34"/>
                    <a:pt x="33" y="34"/>
                    <a:pt x="33" y="34"/>
                  </a:cubicBezTo>
                  <a:cubicBezTo>
                    <a:pt x="33" y="33"/>
                    <a:pt x="33" y="32"/>
                    <a:pt x="32" y="3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07" tIns="45703" rIns="91407" bIns="45703" numCol="1" anchor="t" anchorCtr="0" compatLnSpc="1"/>
            <a:lstStyle/>
            <a:p>
              <a:pPr defTabSz="914126"/>
              <a:endParaRPr lang="zh-CN" altLang="en-US">
                <a:solidFill>
                  <a:prstClr val="black"/>
                </a:solidFill>
                <a:latin typeface="Arial"/>
                <a:ea typeface="微软雅黑"/>
              </a:endParaRPr>
            </a:p>
          </p:txBody>
        </p:sp>
      </p:grpSp>
      <p:sp>
        <p:nvSpPr>
          <p:cNvPr id="46" name="文本框 45">
            <a:extLst>
              <a:ext uri="{FF2B5EF4-FFF2-40B4-BE49-F238E27FC236}">
                <a16:creationId xmlns:a16="http://schemas.microsoft.com/office/drawing/2014/main" id="{A0F505F1-7382-41D8-BD93-2D8837737CF2}"/>
              </a:ext>
            </a:extLst>
          </p:cNvPr>
          <p:cNvSpPr txBox="1"/>
          <p:nvPr/>
        </p:nvSpPr>
        <p:spPr>
          <a:xfrm>
            <a:off x="1909348" y="2183804"/>
            <a:ext cx="1781398" cy="460268"/>
          </a:xfrm>
          <a:prstGeom prst="rect">
            <a:avLst/>
          </a:prstGeom>
          <a:noFill/>
        </p:spPr>
        <p:txBody>
          <a:bodyPr wrap="square" rtlCol="0" anchor="t">
            <a:spAutoFit/>
          </a:bodyPr>
          <a:lstStyle/>
          <a:p>
            <a:pPr defTabSz="608843"/>
            <a:r>
              <a:rPr lang="zh-CN" altLang="en-US" sz="2400" b="1" dirty="0">
                <a:solidFill>
                  <a:prstClr val="black"/>
                </a:solidFill>
                <a:latin typeface="Times New Roman"/>
                <a:ea typeface="微软雅黑"/>
                <a:sym typeface="+mn-ea"/>
              </a:rPr>
              <a:t>知识目标：</a:t>
            </a:r>
          </a:p>
        </p:txBody>
      </p:sp>
      <p:sp>
        <p:nvSpPr>
          <p:cNvPr id="48" name="文本框 47">
            <a:extLst>
              <a:ext uri="{FF2B5EF4-FFF2-40B4-BE49-F238E27FC236}">
                <a16:creationId xmlns:a16="http://schemas.microsoft.com/office/drawing/2014/main" id="{BC5DB8C2-FE78-4D5E-98A8-947DDD6B53B6}"/>
              </a:ext>
            </a:extLst>
          </p:cNvPr>
          <p:cNvSpPr txBox="1"/>
          <p:nvPr/>
        </p:nvSpPr>
        <p:spPr>
          <a:xfrm>
            <a:off x="1967596" y="4523774"/>
            <a:ext cx="1723150" cy="461558"/>
          </a:xfrm>
          <a:prstGeom prst="rect">
            <a:avLst/>
          </a:prstGeom>
          <a:noFill/>
        </p:spPr>
        <p:txBody>
          <a:bodyPr wrap="none" rtlCol="0" anchor="t">
            <a:spAutoFit/>
          </a:bodyPr>
          <a:lstStyle/>
          <a:p>
            <a:pPr defTabSz="608843"/>
            <a:r>
              <a:rPr lang="zh-CN" altLang="en-US" sz="2400" b="1" dirty="0">
                <a:solidFill>
                  <a:prstClr val="black"/>
                </a:solidFill>
                <a:latin typeface="Times New Roman"/>
                <a:ea typeface="微软雅黑"/>
                <a:sym typeface="+mn-ea"/>
              </a:rPr>
              <a:t>技能目标：</a:t>
            </a:r>
          </a:p>
        </p:txBody>
      </p:sp>
      <p:sp>
        <p:nvSpPr>
          <p:cNvPr id="49" name="文本框 48">
            <a:extLst>
              <a:ext uri="{FF2B5EF4-FFF2-40B4-BE49-F238E27FC236}">
                <a16:creationId xmlns:a16="http://schemas.microsoft.com/office/drawing/2014/main" id="{5DBD91A7-466C-47BC-ADE3-5583F0D355E4}"/>
              </a:ext>
            </a:extLst>
          </p:cNvPr>
          <p:cNvSpPr txBox="1"/>
          <p:nvPr/>
        </p:nvSpPr>
        <p:spPr>
          <a:xfrm>
            <a:off x="2659752" y="2805555"/>
            <a:ext cx="6600658" cy="1446550"/>
          </a:xfrm>
          <a:prstGeom prst="rect">
            <a:avLst/>
          </a:prstGeom>
          <a:noFill/>
        </p:spPr>
        <p:txBody>
          <a:bodyPr wrap="square">
            <a:spAutoFit/>
          </a:bodyPr>
          <a:lstStyle/>
          <a:p>
            <a:pPr defTabSz="608843"/>
            <a:r>
              <a:rPr lang="en-US" altLang="zh-CN" sz="2200" dirty="0">
                <a:solidFill>
                  <a:prstClr val="black"/>
                </a:solidFill>
                <a:latin typeface="Times New Roman"/>
                <a:ea typeface="微软雅黑"/>
              </a:rPr>
              <a:t>1.</a:t>
            </a:r>
            <a:r>
              <a:rPr lang="zh-CN" altLang="en-US" sz="2200" dirty="0">
                <a:solidFill>
                  <a:prstClr val="black"/>
                </a:solidFill>
                <a:latin typeface="Times New Roman"/>
                <a:ea typeface="微软雅黑"/>
              </a:rPr>
              <a:t>了解新媒体营销的概念。</a:t>
            </a:r>
            <a:endParaRPr lang="en-US" altLang="zh-CN" sz="2200" dirty="0">
              <a:solidFill>
                <a:prstClr val="black"/>
              </a:solidFill>
              <a:latin typeface="Times New Roman"/>
              <a:ea typeface="微软雅黑"/>
            </a:endParaRPr>
          </a:p>
          <a:p>
            <a:pPr defTabSz="608843"/>
            <a:r>
              <a:rPr lang="en-US" altLang="zh-CN" sz="2200" dirty="0">
                <a:solidFill>
                  <a:prstClr val="black"/>
                </a:solidFill>
                <a:latin typeface="Times New Roman"/>
                <a:ea typeface="微软雅黑"/>
              </a:rPr>
              <a:t>2. </a:t>
            </a:r>
            <a:r>
              <a:rPr lang="zh-CN" altLang="en-US" sz="2200" dirty="0">
                <a:solidFill>
                  <a:prstClr val="black"/>
                </a:solidFill>
                <a:latin typeface="Times New Roman"/>
                <a:ea typeface="微软雅黑"/>
              </a:rPr>
              <a:t>了解新媒体营销的特点。</a:t>
            </a:r>
            <a:endParaRPr lang="en-US" altLang="zh-CN" sz="2200" dirty="0">
              <a:solidFill>
                <a:prstClr val="black"/>
              </a:solidFill>
              <a:latin typeface="Times New Roman"/>
              <a:ea typeface="微软雅黑"/>
            </a:endParaRPr>
          </a:p>
          <a:p>
            <a:pPr defTabSz="608843"/>
            <a:r>
              <a:rPr lang="en-US" altLang="zh-CN" sz="2200" dirty="0">
                <a:solidFill>
                  <a:prstClr val="black"/>
                </a:solidFill>
                <a:latin typeface="Times New Roman"/>
                <a:ea typeface="微软雅黑"/>
              </a:rPr>
              <a:t>3. </a:t>
            </a:r>
            <a:r>
              <a:rPr lang="zh-CN" altLang="en-US" sz="2200" dirty="0">
                <a:solidFill>
                  <a:prstClr val="black"/>
                </a:solidFill>
                <a:latin typeface="Times New Roman"/>
                <a:ea typeface="微软雅黑"/>
              </a:rPr>
              <a:t>掌握新媒体营销的方式。</a:t>
            </a:r>
            <a:endParaRPr lang="en-US" altLang="zh-CN" sz="2200" dirty="0">
              <a:solidFill>
                <a:prstClr val="black"/>
              </a:solidFill>
              <a:latin typeface="Times New Roman"/>
              <a:ea typeface="微软雅黑"/>
            </a:endParaRPr>
          </a:p>
          <a:p>
            <a:pPr defTabSz="608843"/>
            <a:r>
              <a:rPr lang="en-US" altLang="zh-CN" sz="2200" dirty="0">
                <a:solidFill>
                  <a:prstClr val="black"/>
                </a:solidFill>
                <a:latin typeface="Times New Roman"/>
                <a:ea typeface="微软雅黑"/>
              </a:rPr>
              <a:t>4. </a:t>
            </a:r>
            <a:r>
              <a:rPr lang="zh-CN" altLang="en-US" sz="2200" dirty="0">
                <a:solidFill>
                  <a:prstClr val="black"/>
                </a:solidFill>
                <a:latin typeface="Times New Roman"/>
                <a:ea typeface="微软雅黑"/>
              </a:rPr>
              <a:t>掌握新媒体营销与传统媒体营销的区别。</a:t>
            </a:r>
          </a:p>
        </p:txBody>
      </p:sp>
      <p:sp>
        <p:nvSpPr>
          <p:cNvPr id="81" name="文本框 80">
            <a:extLst>
              <a:ext uri="{FF2B5EF4-FFF2-40B4-BE49-F238E27FC236}">
                <a16:creationId xmlns:a16="http://schemas.microsoft.com/office/drawing/2014/main" id="{BF40B7BE-3078-4FFC-A494-0F32956EE061}"/>
              </a:ext>
            </a:extLst>
          </p:cNvPr>
          <p:cNvSpPr txBox="1"/>
          <p:nvPr/>
        </p:nvSpPr>
        <p:spPr>
          <a:xfrm>
            <a:off x="2639734" y="5169797"/>
            <a:ext cx="6600658" cy="430787"/>
          </a:xfrm>
          <a:prstGeom prst="rect">
            <a:avLst/>
          </a:prstGeom>
          <a:noFill/>
        </p:spPr>
        <p:txBody>
          <a:bodyPr wrap="square">
            <a:spAutoFit/>
          </a:bodyPr>
          <a:lstStyle/>
          <a:p>
            <a:pPr defTabSz="608843"/>
            <a:r>
              <a:rPr lang="zh-CN" altLang="en-US" sz="2200" dirty="0">
                <a:solidFill>
                  <a:prstClr val="black"/>
                </a:solidFill>
                <a:latin typeface="Times New Roman"/>
                <a:ea typeface="微软雅黑"/>
              </a:rPr>
              <a:t>增强与提升运用新媒体进行营销活动的意识和能力。</a:t>
            </a:r>
            <a:endParaRPr lang="en-US" altLang="zh-CN" sz="2200" dirty="0">
              <a:solidFill>
                <a:prstClr val="black"/>
              </a:solidFill>
              <a:latin typeface="Times New Roman"/>
              <a:ea typeface="微软雅黑"/>
            </a:endParaRPr>
          </a:p>
        </p:txBody>
      </p:sp>
      <p:grpSp>
        <p:nvGrpSpPr>
          <p:cNvPr id="82" name="组合 81">
            <a:extLst>
              <a:ext uri="{FF2B5EF4-FFF2-40B4-BE49-F238E27FC236}">
                <a16:creationId xmlns:a16="http://schemas.microsoft.com/office/drawing/2014/main" id="{09384BA8-C981-44E3-B8F8-F985CE306A97}"/>
              </a:ext>
            </a:extLst>
          </p:cNvPr>
          <p:cNvGrpSpPr/>
          <p:nvPr/>
        </p:nvGrpSpPr>
        <p:grpSpPr>
          <a:xfrm>
            <a:off x="1764367" y="2712658"/>
            <a:ext cx="766341" cy="623825"/>
            <a:chOff x="3721100" y="3419475"/>
            <a:chExt cx="858838" cy="682626"/>
          </a:xfrm>
          <a:solidFill>
            <a:schemeClr val="accent1">
              <a:lumMod val="50000"/>
            </a:schemeClr>
          </a:solidFill>
        </p:grpSpPr>
        <p:sp>
          <p:nvSpPr>
            <p:cNvPr id="83" name="Freeform 19">
              <a:extLst>
                <a:ext uri="{FF2B5EF4-FFF2-40B4-BE49-F238E27FC236}">
                  <a16:creationId xmlns:a16="http://schemas.microsoft.com/office/drawing/2014/main" id="{9BDF0F2C-1307-40B9-84CC-68039BED1CA8}"/>
                </a:ext>
              </a:extLst>
            </p:cNvPr>
            <p:cNvSpPr/>
            <p:nvPr/>
          </p:nvSpPr>
          <p:spPr bwMode="auto">
            <a:xfrm>
              <a:off x="4254500" y="3419475"/>
              <a:ext cx="325438" cy="495300"/>
            </a:xfrm>
            <a:custGeom>
              <a:avLst/>
              <a:gdLst>
                <a:gd name="T0" fmla="*/ 48 w 87"/>
                <a:gd name="T1" fmla="*/ 132 h 132"/>
                <a:gd name="T2" fmla="*/ 34 w 87"/>
                <a:gd name="T3" fmla="*/ 125 h 132"/>
                <a:gd name="T4" fmla="*/ 28 w 87"/>
                <a:gd name="T5" fmla="*/ 102 h 132"/>
                <a:gd name="T6" fmla="*/ 47 w 87"/>
                <a:gd name="T7" fmla="*/ 75 h 132"/>
                <a:gd name="T8" fmla="*/ 70 w 87"/>
                <a:gd name="T9" fmla="*/ 44 h 132"/>
                <a:gd name="T10" fmla="*/ 64 w 87"/>
                <a:gd name="T11" fmla="*/ 17 h 132"/>
                <a:gd name="T12" fmla="*/ 38 w 87"/>
                <a:gd name="T13" fmla="*/ 13 h 132"/>
                <a:gd name="T14" fmla="*/ 5 w 87"/>
                <a:gd name="T15" fmla="*/ 35 h 132"/>
                <a:gd name="T16" fmla="*/ 0 w 87"/>
                <a:gd name="T17" fmla="*/ 30 h 132"/>
                <a:gd name="T18" fmla="*/ 31 w 87"/>
                <a:gd name="T19" fmla="*/ 6 h 132"/>
                <a:gd name="T20" fmla="*/ 69 w 87"/>
                <a:gd name="T21" fmla="*/ 12 h 132"/>
                <a:gd name="T22" fmla="*/ 76 w 87"/>
                <a:gd name="T23" fmla="*/ 47 h 132"/>
                <a:gd name="T24" fmla="*/ 52 w 87"/>
                <a:gd name="T25" fmla="*/ 80 h 132"/>
                <a:gd name="T26" fmla="*/ 35 w 87"/>
                <a:gd name="T27" fmla="*/ 104 h 132"/>
                <a:gd name="T28" fmla="*/ 38 w 87"/>
                <a:gd name="T29" fmla="*/ 120 h 132"/>
                <a:gd name="T30" fmla="*/ 55 w 87"/>
                <a:gd name="T31" fmla="*/ 123 h 132"/>
                <a:gd name="T32" fmla="*/ 82 w 87"/>
                <a:gd name="T33" fmla="*/ 103 h 132"/>
                <a:gd name="T34" fmla="*/ 87 w 87"/>
                <a:gd name="T35" fmla="*/ 108 h 132"/>
                <a:gd name="T36" fmla="*/ 58 w 87"/>
                <a:gd name="T37" fmla="*/ 130 h 132"/>
                <a:gd name="T38" fmla="*/ 48 w 87"/>
                <a:gd name="T39" fmla="*/ 132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87" h="132">
                  <a:moveTo>
                    <a:pt x="48" y="132"/>
                  </a:moveTo>
                  <a:cubicBezTo>
                    <a:pt x="43" y="132"/>
                    <a:pt x="38" y="130"/>
                    <a:pt x="34" y="125"/>
                  </a:cubicBezTo>
                  <a:cubicBezTo>
                    <a:pt x="27" y="119"/>
                    <a:pt x="25" y="111"/>
                    <a:pt x="28" y="102"/>
                  </a:cubicBezTo>
                  <a:cubicBezTo>
                    <a:pt x="31" y="94"/>
                    <a:pt x="37" y="85"/>
                    <a:pt x="47" y="75"/>
                  </a:cubicBezTo>
                  <a:cubicBezTo>
                    <a:pt x="59" y="64"/>
                    <a:pt x="66" y="54"/>
                    <a:pt x="70" y="44"/>
                  </a:cubicBezTo>
                  <a:cubicBezTo>
                    <a:pt x="74" y="34"/>
                    <a:pt x="72" y="25"/>
                    <a:pt x="64" y="17"/>
                  </a:cubicBezTo>
                  <a:cubicBezTo>
                    <a:pt x="55" y="8"/>
                    <a:pt x="50" y="7"/>
                    <a:pt x="38" y="13"/>
                  </a:cubicBezTo>
                  <a:cubicBezTo>
                    <a:pt x="28" y="17"/>
                    <a:pt x="14" y="27"/>
                    <a:pt x="5" y="35"/>
                  </a:cubicBezTo>
                  <a:cubicBezTo>
                    <a:pt x="0" y="30"/>
                    <a:pt x="0" y="30"/>
                    <a:pt x="0" y="30"/>
                  </a:cubicBezTo>
                  <a:cubicBezTo>
                    <a:pt x="9" y="22"/>
                    <a:pt x="20" y="12"/>
                    <a:pt x="31" y="6"/>
                  </a:cubicBezTo>
                  <a:cubicBezTo>
                    <a:pt x="45" y="0"/>
                    <a:pt x="58" y="1"/>
                    <a:pt x="69" y="12"/>
                  </a:cubicBezTo>
                  <a:cubicBezTo>
                    <a:pt x="79" y="22"/>
                    <a:pt x="81" y="34"/>
                    <a:pt x="76" y="47"/>
                  </a:cubicBezTo>
                  <a:cubicBezTo>
                    <a:pt x="72" y="57"/>
                    <a:pt x="65" y="68"/>
                    <a:pt x="52" y="80"/>
                  </a:cubicBezTo>
                  <a:cubicBezTo>
                    <a:pt x="43" y="89"/>
                    <a:pt x="37" y="97"/>
                    <a:pt x="35" y="104"/>
                  </a:cubicBezTo>
                  <a:cubicBezTo>
                    <a:pt x="33" y="111"/>
                    <a:pt x="34" y="116"/>
                    <a:pt x="38" y="120"/>
                  </a:cubicBezTo>
                  <a:cubicBezTo>
                    <a:pt x="43" y="125"/>
                    <a:pt x="48" y="126"/>
                    <a:pt x="55" y="123"/>
                  </a:cubicBezTo>
                  <a:cubicBezTo>
                    <a:pt x="63" y="120"/>
                    <a:pt x="71" y="114"/>
                    <a:pt x="82" y="103"/>
                  </a:cubicBezTo>
                  <a:cubicBezTo>
                    <a:pt x="87" y="108"/>
                    <a:pt x="87" y="108"/>
                    <a:pt x="87" y="108"/>
                  </a:cubicBezTo>
                  <a:cubicBezTo>
                    <a:pt x="76" y="119"/>
                    <a:pt x="66" y="127"/>
                    <a:pt x="58" y="130"/>
                  </a:cubicBezTo>
                  <a:cubicBezTo>
                    <a:pt x="54" y="131"/>
                    <a:pt x="51" y="132"/>
                    <a:pt x="48" y="132"/>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9" tIns="45709" rIns="91419" bIns="45709" numCol="1" anchor="t" anchorCtr="0" compatLnSpc="1"/>
            <a:lstStyle/>
            <a:p>
              <a:pPr defTabSz="608843"/>
              <a:endParaRPr lang="zh-CN" altLang="en-US" sz="2400">
                <a:solidFill>
                  <a:prstClr val="black"/>
                </a:solidFill>
                <a:latin typeface="Times New Roman"/>
                <a:ea typeface="微软雅黑"/>
              </a:endParaRPr>
            </a:p>
          </p:txBody>
        </p:sp>
        <p:sp>
          <p:nvSpPr>
            <p:cNvPr id="84" name="Freeform 20">
              <a:extLst>
                <a:ext uri="{FF2B5EF4-FFF2-40B4-BE49-F238E27FC236}">
                  <a16:creationId xmlns:a16="http://schemas.microsoft.com/office/drawing/2014/main" id="{BC8F6ED3-3E6A-429F-AF56-481452A0FE8D}"/>
                </a:ext>
              </a:extLst>
            </p:cNvPr>
            <p:cNvSpPr/>
            <p:nvPr/>
          </p:nvSpPr>
          <p:spPr bwMode="auto">
            <a:xfrm>
              <a:off x="3721100" y="3652838"/>
              <a:ext cx="454025" cy="449263"/>
            </a:xfrm>
            <a:custGeom>
              <a:avLst/>
              <a:gdLst>
                <a:gd name="T0" fmla="*/ 37 w 121"/>
                <a:gd name="T1" fmla="*/ 0 h 120"/>
                <a:gd name="T2" fmla="*/ 24 w 121"/>
                <a:gd name="T3" fmla="*/ 13 h 120"/>
                <a:gd name="T4" fmla="*/ 24 w 121"/>
                <a:gd name="T5" fmla="*/ 97 h 120"/>
                <a:gd name="T6" fmla="*/ 108 w 121"/>
                <a:gd name="T7" fmla="*/ 97 h 120"/>
                <a:gd name="T8" fmla="*/ 121 w 121"/>
                <a:gd name="T9" fmla="*/ 84 h 120"/>
                <a:gd name="T10" fmla="*/ 37 w 121"/>
                <a:gd name="T11" fmla="*/ 0 h 120"/>
              </a:gdLst>
              <a:ahLst/>
              <a:cxnLst>
                <a:cxn ang="0">
                  <a:pos x="T0" y="T1"/>
                </a:cxn>
                <a:cxn ang="0">
                  <a:pos x="T2" y="T3"/>
                </a:cxn>
                <a:cxn ang="0">
                  <a:pos x="T4" y="T5"/>
                </a:cxn>
                <a:cxn ang="0">
                  <a:pos x="T6" y="T7"/>
                </a:cxn>
                <a:cxn ang="0">
                  <a:pos x="T8" y="T9"/>
                </a:cxn>
                <a:cxn ang="0">
                  <a:pos x="T10" y="T11"/>
                </a:cxn>
              </a:cxnLst>
              <a:rect l="0" t="0" r="r" b="b"/>
              <a:pathLst>
                <a:path w="121" h="120">
                  <a:moveTo>
                    <a:pt x="37" y="0"/>
                  </a:moveTo>
                  <a:cubicBezTo>
                    <a:pt x="24" y="13"/>
                    <a:pt x="24" y="13"/>
                    <a:pt x="24" y="13"/>
                  </a:cubicBezTo>
                  <a:cubicBezTo>
                    <a:pt x="0" y="36"/>
                    <a:pt x="0" y="74"/>
                    <a:pt x="24" y="97"/>
                  </a:cubicBezTo>
                  <a:cubicBezTo>
                    <a:pt x="47" y="120"/>
                    <a:pt x="84" y="120"/>
                    <a:pt x="108" y="97"/>
                  </a:cubicBezTo>
                  <a:cubicBezTo>
                    <a:pt x="121" y="84"/>
                    <a:pt x="121" y="84"/>
                    <a:pt x="121" y="84"/>
                  </a:cubicBezTo>
                  <a:lnTo>
                    <a:pt x="37"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9" tIns="45709" rIns="91419" bIns="45709" numCol="1" anchor="t" anchorCtr="0" compatLnSpc="1"/>
            <a:lstStyle/>
            <a:p>
              <a:pPr defTabSz="608843"/>
              <a:endParaRPr lang="zh-CN" altLang="en-US" sz="2400">
                <a:solidFill>
                  <a:prstClr val="black"/>
                </a:solidFill>
                <a:latin typeface="Times New Roman"/>
                <a:ea typeface="微软雅黑"/>
              </a:endParaRPr>
            </a:p>
          </p:txBody>
        </p:sp>
        <p:sp>
          <p:nvSpPr>
            <p:cNvPr id="85" name="Freeform 21">
              <a:extLst>
                <a:ext uri="{FF2B5EF4-FFF2-40B4-BE49-F238E27FC236}">
                  <a16:creationId xmlns:a16="http://schemas.microsoft.com/office/drawing/2014/main" id="{270B3C0E-F917-41EF-8B0C-3A51F4FBE8D9}"/>
                </a:ext>
              </a:extLst>
            </p:cNvPr>
            <p:cNvSpPr/>
            <p:nvPr/>
          </p:nvSpPr>
          <p:spPr bwMode="auto">
            <a:xfrm>
              <a:off x="3894138" y="3494088"/>
              <a:ext cx="330200" cy="263525"/>
            </a:xfrm>
            <a:custGeom>
              <a:avLst/>
              <a:gdLst>
                <a:gd name="T0" fmla="*/ 49 w 88"/>
                <a:gd name="T1" fmla="*/ 42 h 70"/>
                <a:gd name="T2" fmla="*/ 59 w 88"/>
                <a:gd name="T3" fmla="*/ 32 h 70"/>
                <a:gd name="T4" fmla="*/ 77 w 88"/>
                <a:gd name="T5" fmla="*/ 29 h 70"/>
                <a:gd name="T6" fmla="*/ 88 w 88"/>
                <a:gd name="T7" fmla="*/ 18 h 70"/>
                <a:gd name="T8" fmla="*/ 10 w 88"/>
                <a:gd name="T9" fmla="*/ 23 h 70"/>
                <a:gd name="T10" fmla="*/ 0 w 88"/>
                <a:gd name="T11" fmla="*/ 33 h 70"/>
                <a:gd name="T12" fmla="*/ 36 w 88"/>
                <a:gd name="T13" fmla="*/ 70 h 70"/>
                <a:gd name="T14" fmla="*/ 46 w 88"/>
                <a:gd name="T15" fmla="*/ 60 h 70"/>
                <a:gd name="T16" fmla="*/ 49 w 88"/>
                <a:gd name="T17" fmla="*/ 42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8" h="70">
                  <a:moveTo>
                    <a:pt x="49" y="42"/>
                  </a:moveTo>
                  <a:cubicBezTo>
                    <a:pt x="59" y="32"/>
                    <a:pt x="59" y="32"/>
                    <a:pt x="59" y="32"/>
                  </a:cubicBezTo>
                  <a:cubicBezTo>
                    <a:pt x="64" y="27"/>
                    <a:pt x="71" y="26"/>
                    <a:pt x="77" y="29"/>
                  </a:cubicBezTo>
                  <a:cubicBezTo>
                    <a:pt x="88" y="18"/>
                    <a:pt x="88" y="18"/>
                    <a:pt x="88" y="18"/>
                  </a:cubicBezTo>
                  <a:cubicBezTo>
                    <a:pt x="64" y="0"/>
                    <a:pt x="31" y="2"/>
                    <a:pt x="10" y="23"/>
                  </a:cubicBezTo>
                  <a:cubicBezTo>
                    <a:pt x="0" y="33"/>
                    <a:pt x="0" y="33"/>
                    <a:pt x="0" y="33"/>
                  </a:cubicBezTo>
                  <a:cubicBezTo>
                    <a:pt x="36" y="70"/>
                    <a:pt x="36" y="70"/>
                    <a:pt x="36" y="70"/>
                  </a:cubicBezTo>
                  <a:cubicBezTo>
                    <a:pt x="46" y="60"/>
                    <a:pt x="46" y="60"/>
                    <a:pt x="46" y="60"/>
                  </a:cubicBezTo>
                  <a:cubicBezTo>
                    <a:pt x="44" y="54"/>
                    <a:pt x="44" y="47"/>
                    <a:pt x="49" y="42"/>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9" tIns="45709" rIns="91419" bIns="45709" numCol="1" anchor="t" anchorCtr="0" compatLnSpc="1"/>
            <a:lstStyle/>
            <a:p>
              <a:pPr defTabSz="608843"/>
              <a:endParaRPr lang="zh-CN" altLang="en-US" sz="2400">
                <a:solidFill>
                  <a:prstClr val="black"/>
                </a:solidFill>
                <a:latin typeface="Times New Roman"/>
                <a:ea typeface="微软雅黑"/>
              </a:endParaRPr>
            </a:p>
          </p:txBody>
        </p:sp>
        <p:sp>
          <p:nvSpPr>
            <p:cNvPr id="86" name="Freeform 22">
              <a:extLst>
                <a:ext uri="{FF2B5EF4-FFF2-40B4-BE49-F238E27FC236}">
                  <a16:creationId xmlns:a16="http://schemas.microsoft.com/office/drawing/2014/main" id="{4690E392-DF86-419C-9040-21096F64549B}"/>
                </a:ext>
              </a:extLst>
            </p:cNvPr>
            <p:cNvSpPr/>
            <p:nvPr/>
          </p:nvSpPr>
          <p:spPr bwMode="auto">
            <a:xfrm>
              <a:off x="4054475" y="3603625"/>
              <a:ext cx="277813" cy="330200"/>
            </a:xfrm>
            <a:custGeom>
              <a:avLst/>
              <a:gdLst>
                <a:gd name="T0" fmla="*/ 51 w 74"/>
                <a:gd name="T1" fmla="*/ 0 h 88"/>
                <a:gd name="T2" fmla="*/ 40 w 74"/>
                <a:gd name="T3" fmla="*/ 11 h 88"/>
                <a:gd name="T4" fmla="*/ 37 w 74"/>
                <a:gd name="T5" fmla="*/ 27 h 88"/>
                <a:gd name="T6" fmla="*/ 27 w 74"/>
                <a:gd name="T7" fmla="*/ 37 h 88"/>
                <a:gd name="T8" fmla="*/ 10 w 74"/>
                <a:gd name="T9" fmla="*/ 41 h 88"/>
                <a:gd name="T10" fmla="*/ 0 w 74"/>
                <a:gd name="T11" fmla="*/ 51 h 88"/>
                <a:gd name="T12" fmla="*/ 37 w 74"/>
                <a:gd name="T13" fmla="*/ 88 h 88"/>
                <a:gd name="T14" fmla="*/ 47 w 74"/>
                <a:gd name="T15" fmla="*/ 78 h 88"/>
                <a:gd name="T16" fmla="*/ 51 w 74"/>
                <a:gd name="T17" fmla="*/ 0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4" h="88">
                  <a:moveTo>
                    <a:pt x="51" y="0"/>
                  </a:moveTo>
                  <a:cubicBezTo>
                    <a:pt x="40" y="11"/>
                    <a:pt x="40" y="11"/>
                    <a:pt x="40" y="11"/>
                  </a:cubicBezTo>
                  <a:cubicBezTo>
                    <a:pt x="42" y="17"/>
                    <a:pt x="41" y="23"/>
                    <a:pt x="37" y="27"/>
                  </a:cubicBezTo>
                  <a:cubicBezTo>
                    <a:pt x="27" y="37"/>
                    <a:pt x="27" y="37"/>
                    <a:pt x="27" y="37"/>
                  </a:cubicBezTo>
                  <a:cubicBezTo>
                    <a:pt x="22" y="42"/>
                    <a:pt x="16" y="43"/>
                    <a:pt x="10" y="41"/>
                  </a:cubicBezTo>
                  <a:cubicBezTo>
                    <a:pt x="0" y="51"/>
                    <a:pt x="0" y="51"/>
                    <a:pt x="0" y="51"/>
                  </a:cubicBezTo>
                  <a:cubicBezTo>
                    <a:pt x="37" y="88"/>
                    <a:pt x="37" y="88"/>
                    <a:pt x="37" y="88"/>
                  </a:cubicBezTo>
                  <a:cubicBezTo>
                    <a:pt x="47" y="78"/>
                    <a:pt x="47" y="78"/>
                    <a:pt x="47" y="78"/>
                  </a:cubicBezTo>
                  <a:cubicBezTo>
                    <a:pt x="74" y="51"/>
                    <a:pt x="74" y="29"/>
                    <a:pt x="51"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9" tIns="45709" rIns="91419" bIns="45709" numCol="1" anchor="t" anchorCtr="0" compatLnSpc="1"/>
            <a:lstStyle/>
            <a:p>
              <a:pPr defTabSz="608843"/>
              <a:endParaRPr lang="zh-CN" altLang="en-US" sz="2400">
                <a:solidFill>
                  <a:prstClr val="black"/>
                </a:solidFill>
                <a:latin typeface="Times New Roman"/>
                <a:ea typeface="微软雅黑"/>
              </a:endParaRPr>
            </a:p>
          </p:txBody>
        </p:sp>
        <p:sp>
          <p:nvSpPr>
            <p:cNvPr id="87" name="Freeform 23">
              <a:extLst>
                <a:ext uri="{FF2B5EF4-FFF2-40B4-BE49-F238E27FC236}">
                  <a16:creationId xmlns:a16="http://schemas.microsoft.com/office/drawing/2014/main" id="{15608FD7-236D-4007-BAB5-CA79277B812B}"/>
                </a:ext>
              </a:extLst>
            </p:cNvPr>
            <p:cNvSpPr/>
            <p:nvPr/>
          </p:nvSpPr>
          <p:spPr bwMode="auto">
            <a:xfrm>
              <a:off x="4078288" y="3629025"/>
              <a:ext cx="111125" cy="98425"/>
            </a:xfrm>
            <a:custGeom>
              <a:avLst/>
              <a:gdLst>
                <a:gd name="T0" fmla="*/ 28 w 30"/>
                <a:gd name="T1" fmla="*/ 14 h 26"/>
                <a:gd name="T2" fmla="*/ 14 w 30"/>
                <a:gd name="T3" fmla="*/ 24 h 26"/>
                <a:gd name="T4" fmla="*/ 10 w 30"/>
                <a:gd name="T5" fmla="*/ 26 h 26"/>
                <a:gd name="T6" fmla="*/ 5 w 30"/>
                <a:gd name="T7" fmla="*/ 24 h 26"/>
                <a:gd name="T8" fmla="*/ 3 w 30"/>
                <a:gd name="T9" fmla="*/ 21 h 26"/>
                <a:gd name="T10" fmla="*/ 3 w 30"/>
                <a:gd name="T11" fmla="*/ 12 h 26"/>
                <a:gd name="T12" fmla="*/ 13 w 30"/>
                <a:gd name="T13" fmla="*/ 2 h 26"/>
                <a:gd name="T14" fmla="*/ 17 w 30"/>
                <a:gd name="T15" fmla="*/ 0 h 26"/>
                <a:gd name="T16" fmla="*/ 22 w 30"/>
                <a:gd name="T17" fmla="*/ 2 h 26"/>
                <a:gd name="T18" fmla="*/ 24 w 30"/>
                <a:gd name="T19" fmla="*/ 5 h 26"/>
                <a:gd name="T20" fmla="*/ 26 w 30"/>
                <a:gd name="T21" fmla="*/ 10 h 26"/>
                <a:gd name="T22" fmla="*/ 28 w 30"/>
                <a:gd name="T23" fmla="*/ 14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0" h="26">
                  <a:moveTo>
                    <a:pt x="28" y="14"/>
                  </a:moveTo>
                  <a:cubicBezTo>
                    <a:pt x="14" y="24"/>
                    <a:pt x="14" y="24"/>
                    <a:pt x="14" y="24"/>
                  </a:cubicBezTo>
                  <a:cubicBezTo>
                    <a:pt x="13" y="25"/>
                    <a:pt x="12" y="26"/>
                    <a:pt x="10" y="26"/>
                  </a:cubicBezTo>
                  <a:cubicBezTo>
                    <a:pt x="8" y="26"/>
                    <a:pt x="7" y="25"/>
                    <a:pt x="5" y="24"/>
                  </a:cubicBezTo>
                  <a:cubicBezTo>
                    <a:pt x="3" y="21"/>
                    <a:pt x="3" y="21"/>
                    <a:pt x="3" y="21"/>
                  </a:cubicBezTo>
                  <a:cubicBezTo>
                    <a:pt x="0" y="19"/>
                    <a:pt x="0" y="15"/>
                    <a:pt x="3" y="12"/>
                  </a:cubicBezTo>
                  <a:cubicBezTo>
                    <a:pt x="13" y="2"/>
                    <a:pt x="13" y="2"/>
                    <a:pt x="13" y="2"/>
                  </a:cubicBezTo>
                  <a:cubicBezTo>
                    <a:pt x="14" y="1"/>
                    <a:pt x="16" y="0"/>
                    <a:pt x="17" y="0"/>
                  </a:cubicBezTo>
                  <a:cubicBezTo>
                    <a:pt x="19" y="0"/>
                    <a:pt x="21" y="1"/>
                    <a:pt x="22" y="2"/>
                  </a:cubicBezTo>
                  <a:cubicBezTo>
                    <a:pt x="24" y="5"/>
                    <a:pt x="24" y="5"/>
                    <a:pt x="24" y="5"/>
                  </a:cubicBezTo>
                  <a:cubicBezTo>
                    <a:pt x="26" y="6"/>
                    <a:pt x="26" y="8"/>
                    <a:pt x="26" y="10"/>
                  </a:cubicBezTo>
                  <a:cubicBezTo>
                    <a:pt x="26" y="11"/>
                    <a:pt x="30" y="13"/>
                    <a:pt x="28" y="14"/>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9" tIns="45709" rIns="91419" bIns="45709" numCol="1" anchor="t" anchorCtr="0" compatLnSpc="1"/>
            <a:lstStyle/>
            <a:p>
              <a:pPr defTabSz="608843"/>
              <a:endParaRPr lang="zh-CN" altLang="en-US" sz="2400">
                <a:solidFill>
                  <a:prstClr val="black"/>
                </a:solidFill>
                <a:latin typeface="Times New Roman"/>
                <a:ea typeface="微软雅黑"/>
              </a:endParaRPr>
            </a:p>
          </p:txBody>
        </p:sp>
      </p:grpSp>
      <p:grpSp>
        <p:nvGrpSpPr>
          <p:cNvPr id="88" name="组合 87">
            <a:extLst>
              <a:ext uri="{FF2B5EF4-FFF2-40B4-BE49-F238E27FC236}">
                <a16:creationId xmlns:a16="http://schemas.microsoft.com/office/drawing/2014/main" id="{8FD06A89-87FB-4858-A653-AD75898D1F37}"/>
              </a:ext>
            </a:extLst>
          </p:cNvPr>
          <p:cNvGrpSpPr/>
          <p:nvPr/>
        </p:nvGrpSpPr>
        <p:grpSpPr>
          <a:xfrm>
            <a:off x="1779241" y="5114586"/>
            <a:ext cx="766341" cy="623825"/>
            <a:chOff x="3721100" y="3419475"/>
            <a:chExt cx="858838" cy="682626"/>
          </a:xfrm>
          <a:solidFill>
            <a:schemeClr val="accent1">
              <a:lumMod val="50000"/>
            </a:schemeClr>
          </a:solidFill>
        </p:grpSpPr>
        <p:sp>
          <p:nvSpPr>
            <p:cNvPr id="89" name="Freeform 19">
              <a:extLst>
                <a:ext uri="{FF2B5EF4-FFF2-40B4-BE49-F238E27FC236}">
                  <a16:creationId xmlns:a16="http://schemas.microsoft.com/office/drawing/2014/main" id="{0B1B5A3F-BFB5-406D-A7AE-90EC5AF5D00E}"/>
                </a:ext>
              </a:extLst>
            </p:cNvPr>
            <p:cNvSpPr/>
            <p:nvPr/>
          </p:nvSpPr>
          <p:spPr bwMode="auto">
            <a:xfrm>
              <a:off x="4254500" y="3419475"/>
              <a:ext cx="325438" cy="495300"/>
            </a:xfrm>
            <a:custGeom>
              <a:avLst/>
              <a:gdLst>
                <a:gd name="T0" fmla="*/ 48 w 87"/>
                <a:gd name="T1" fmla="*/ 132 h 132"/>
                <a:gd name="T2" fmla="*/ 34 w 87"/>
                <a:gd name="T3" fmla="*/ 125 h 132"/>
                <a:gd name="T4" fmla="*/ 28 w 87"/>
                <a:gd name="T5" fmla="*/ 102 h 132"/>
                <a:gd name="T6" fmla="*/ 47 w 87"/>
                <a:gd name="T7" fmla="*/ 75 h 132"/>
                <a:gd name="T8" fmla="*/ 70 w 87"/>
                <a:gd name="T9" fmla="*/ 44 h 132"/>
                <a:gd name="T10" fmla="*/ 64 w 87"/>
                <a:gd name="T11" fmla="*/ 17 h 132"/>
                <a:gd name="T12" fmla="*/ 38 w 87"/>
                <a:gd name="T13" fmla="*/ 13 h 132"/>
                <a:gd name="T14" fmla="*/ 5 w 87"/>
                <a:gd name="T15" fmla="*/ 35 h 132"/>
                <a:gd name="T16" fmla="*/ 0 w 87"/>
                <a:gd name="T17" fmla="*/ 30 h 132"/>
                <a:gd name="T18" fmla="*/ 31 w 87"/>
                <a:gd name="T19" fmla="*/ 6 h 132"/>
                <a:gd name="T20" fmla="*/ 69 w 87"/>
                <a:gd name="T21" fmla="*/ 12 h 132"/>
                <a:gd name="T22" fmla="*/ 76 w 87"/>
                <a:gd name="T23" fmla="*/ 47 h 132"/>
                <a:gd name="T24" fmla="*/ 52 w 87"/>
                <a:gd name="T25" fmla="*/ 80 h 132"/>
                <a:gd name="T26" fmla="*/ 35 w 87"/>
                <a:gd name="T27" fmla="*/ 104 h 132"/>
                <a:gd name="T28" fmla="*/ 38 w 87"/>
                <a:gd name="T29" fmla="*/ 120 h 132"/>
                <a:gd name="T30" fmla="*/ 55 w 87"/>
                <a:gd name="T31" fmla="*/ 123 h 132"/>
                <a:gd name="T32" fmla="*/ 82 w 87"/>
                <a:gd name="T33" fmla="*/ 103 h 132"/>
                <a:gd name="T34" fmla="*/ 87 w 87"/>
                <a:gd name="T35" fmla="*/ 108 h 132"/>
                <a:gd name="T36" fmla="*/ 58 w 87"/>
                <a:gd name="T37" fmla="*/ 130 h 132"/>
                <a:gd name="T38" fmla="*/ 48 w 87"/>
                <a:gd name="T39" fmla="*/ 132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87" h="132">
                  <a:moveTo>
                    <a:pt x="48" y="132"/>
                  </a:moveTo>
                  <a:cubicBezTo>
                    <a:pt x="43" y="132"/>
                    <a:pt x="38" y="130"/>
                    <a:pt x="34" y="125"/>
                  </a:cubicBezTo>
                  <a:cubicBezTo>
                    <a:pt x="27" y="119"/>
                    <a:pt x="25" y="111"/>
                    <a:pt x="28" y="102"/>
                  </a:cubicBezTo>
                  <a:cubicBezTo>
                    <a:pt x="31" y="94"/>
                    <a:pt x="37" y="85"/>
                    <a:pt x="47" y="75"/>
                  </a:cubicBezTo>
                  <a:cubicBezTo>
                    <a:pt x="59" y="64"/>
                    <a:pt x="66" y="54"/>
                    <a:pt x="70" y="44"/>
                  </a:cubicBezTo>
                  <a:cubicBezTo>
                    <a:pt x="74" y="34"/>
                    <a:pt x="72" y="25"/>
                    <a:pt x="64" y="17"/>
                  </a:cubicBezTo>
                  <a:cubicBezTo>
                    <a:pt x="55" y="8"/>
                    <a:pt x="50" y="7"/>
                    <a:pt x="38" y="13"/>
                  </a:cubicBezTo>
                  <a:cubicBezTo>
                    <a:pt x="28" y="17"/>
                    <a:pt x="14" y="27"/>
                    <a:pt x="5" y="35"/>
                  </a:cubicBezTo>
                  <a:cubicBezTo>
                    <a:pt x="0" y="30"/>
                    <a:pt x="0" y="30"/>
                    <a:pt x="0" y="30"/>
                  </a:cubicBezTo>
                  <a:cubicBezTo>
                    <a:pt x="9" y="22"/>
                    <a:pt x="20" y="12"/>
                    <a:pt x="31" y="6"/>
                  </a:cubicBezTo>
                  <a:cubicBezTo>
                    <a:pt x="45" y="0"/>
                    <a:pt x="58" y="1"/>
                    <a:pt x="69" y="12"/>
                  </a:cubicBezTo>
                  <a:cubicBezTo>
                    <a:pt x="79" y="22"/>
                    <a:pt x="81" y="34"/>
                    <a:pt x="76" y="47"/>
                  </a:cubicBezTo>
                  <a:cubicBezTo>
                    <a:pt x="72" y="57"/>
                    <a:pt x="65" y="68"/>
                    <a:pt x="52" y="80"/>
                  </a:cubicBezTo>
                  <a:cubicBezTo>
                    <a:pt x="43" y="89"/>
                    <a:pt x="37" y="97"/>
                    <a:pt x="35" y="104"/>
                  </a:cubicBezTo>
                  <a:cubicBezTo>
                    <a:pt x="33" y="111"/>
                    <a:pt x="34" y="116"/>
                    <a:pt x="38" y="120"/>
                  </a:cubicBezTo>
                  <a:cubicBezTo>
                    <a:pt x="43" y="125"/>
                    <a:pt x="48" y="126"/>
                    <a:pt x="55" y="123"/>
                  </a:cubicBezTo>
                  <a:cubicBezTo>
                    <a:pt x="63" y="120"/>
                    <a:pt x="71" y="114"/>
                    <a:pt x="82" y="103"/>
                  </a:cubicBezTo>
                  <a:cubicBezTo>
                    <a:pt x="87" y="108"/>
                    <a:pt x="87" y="108"/>
                    <a:pt x="87" y="108"/>
                  </a:cubicBezTo>
                  <a:cubicBezTo>
                    <a:pt x="76" y="119"/>
                    <a:pt x="66" y="127"/>
                    <a:pt x="58" y="130"/>
                  </a:cubicBezTo>
                  <a:cubicBezTo>
                    <a:pt x="54" y="131"/>
                    <a:pt x="51" y="132"/>
                    <a:pt x="48" y="132"/>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9" tIns="45709" rIns="91419" bIns="45709" numCol="1" anchor="t" anchorCtr="0" compatLnSpc="1"/>
            <a:lstStyle/>
            <a:p>
              <a:pPr defTabSz="608843"/>
              <a:endParaRPr lang="zh-CN" altLang="en-US" sz="2400">
                <a:solidFill>
                  <a:prstClr val="black"/>
                </a:solidFill>
                <a:latin typeface="Times New Roman"/>
                <a:ea typeface="微软雅黑"/>
              </a:endParaRPr>
            </a:p>
          </p:txBody>
        </p:sp>
        <p:sp>
          <p:nvSpPr>
            <p:cNvPr id="90" name="Freeform 20">
              <a:extLst>
                <a:ext uri="{FF2B5EF4-FFF2-40B4-BE49-F238E27FC236}">
                  <a16:creationId xmlns:a16="http://schemas.microsoft.com/office/drawing/2014/main" id="{AA746FDF-4315-4755-B67C-D98D7529272E}"/>
                </a:ext>
              </a:extLst>
            </p:cNvPr>
            <p:cNvSpPr/>
            <p:nvPr/>
          </p:nvSpPr>
          <p:spPr bwMode="auto">
            <a:xfrm>
              <a:off x="3721100" y="3652838"/>
              <a:ext cx="454025" cy="449263"/>
            </a:xfrm>
            <a:custGeom>
              <a:avLst/>
              <a:gdLst>
                <a:gd name="T0" fmla="*/ 37 w 121"/>
                <a:gd name="T1" fmla="*/ 0 h 120"/>
                <a:gd name="T2" fmla="*/ 24 w 121"/>
                <a:gd name="T3" fmla="*/ 13 h 120"/>
                <a:gd name="T4" fmla="*/ 24 w 121"/>
                <a:gd name="T5" fmla="*/ 97 h 120"/>
                <a:gd name="T6" fmla="*/ 108 w 121"/>
                <a:gd name="T7" fmla="*/ 97 h 120"/>
                <a:gd name="T8" fmla="*/ 121 w 121"/>
                <a:gd name="T9" fmla="*/ 84 h 120"/>
                <a:gd name="T10" fmla="*/ 37 w 121"/>
                <a:gd name="T11" fmla="*/ 0 h 120"/>
              </a:gdLst>
              <a:ahLst/>
              <a:cxnLst>
                <a:cxn ang="0">
                  <a:pos x="T0" y="T1"/>
                </a:cxn>
                <a:cxn ang="0">
                  <a:pos x="T2" y="T3"/>
                </a:cxn>
                <a:cxn ang="0">
                  <a:pos x="T4" y="T5"/>
                </a:cxn>
                <a:cxn ang="0">
                  <a:pos x="T6" y="T7"/>
                </a:cxn>
                <a:cxn ang="0">
                  <a:pos x="T8" y="T9"/>
                </a:cxn>
                <a:cxn ang="0">
                  <a:pos x="T10" y="T11"/>
                </a:cxn>
              </a:cxnLst>
              <a:rect l="0" t="0" r="r" b="b"/>
              <a:pathLst>
                <a:path w="121" h="120">
                  <a:moveTo>
                    <a:pt x="37" y="0"/>
                  </a:moveTo>
                  <a:cubicBezTo>
                    <a:pt x="24" y="13"/>
                    <a:pt x="24" y="13"/>
                    <a:pt x="24" y="13"/>
                  </a:cubicBezTo>
                  <a:cubicBezTo>
                    <a:pt x="0" y="36"/>
                    <a:pt x="0" y="74"/>
                    <a:pt x="24" y="97"/>
                  </a:cubicBezTo>
                  <a:cubicBezTo>
                    <a:pt x="47" y="120"/>
                    <a:pt x="84" y="120"/>
                    <a:pt x="108" y="97"/>
                  </a:cubicBezTo>
                  <a:cubicBezTo>
                    <a:pt x="121" y="84"/>
                    <a:pt x="121" y="84"/>
                    <a:pt x="121" y="84"/>
                  </a:cubicBezTo>
                  <a:lnTo>
                    <a:pt x="37"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9" tIns="45709" rIns="91419" bIns="45709" numCol="1" anchor="t" anchorCtr="0" compatLnSpc="1"/>
            <a:lstStyle/>
            <a:p>
              <a:pPr defTabSz="608843"/>
              <a:endParaRPr lang="zh-CN" altLang="en-US" sz="2400">
                <a:solidFill>
                  <a:prstClr val="black"/>
                </a:solidFill>
                <a:latin typeface="Times New Roman"/>
                <a:ea typeface="微软雅黑"/>
              </a:endParaRPr>
            </a:p>
          </p:txBody>
        </p:sp>
        <p:sp>
          <p:nvSpPr>
            <p:cNvPr id="91" name="Freeform 21">
              <a:extLst>
                <a:ext uri="{FF2B5EF4-FFF2-40B4-BE49-F238E27FC236}">
                  <a16:creationId xmlns:a16="http://schemas.microsoft.com/office/drawing/2014/main" id="{A12B3FFB-F1DE-4DEA-8539-7C7D28AA1EBF}"/>
                </a:ext>
              </a:extLst>
            </p:cNvPr>
            <p:cNvSpPr/>
            <p:nvPr/>
          </p:nvSpPr>
          <p:spPr bwMode="auto">
            <a:xfrm>
              <a:off x="3894138" y="3494088"/>
              <a:ext cx="330200" cy="263525"/>
            </a:xfrm>
            <a:custGeom>
              <a:avLst/>
              <a:gdLst>
                <a:gd name="T0" fmla="*/ 49 w 88"/>
                <a:gd name="T1" fmla="*/ 42 h 70"/>
                <a:gd name="T2" fmla="*/ 59 w 88"/>
                <a:gd name="T3" fmla="*/ 32 h 70"/>
                <a:gd name="T4" fmla="*/ 77 w 88"/>
                <a:gd name="T5" fmla="*/ 29 h 70"/>
                <a:gd name="T6" fmla="*/ 88 w 88"/>
                <a:gd name="T7" fmla="*/ 18 h 70"/>
                <a:gd name="T8" fmla="*/ 10 w 88"/>
                <a:gd name="T9" fmla="*/ 23 h 70"/>
                <a:gd name="T10" fmla="*/ 0 w 88"/>
                <a:gd name="T11" fmla="*/ 33 h 70"/>
                <a:gd name="T12" fmla="*/ 36 w 88"/>
                <a:gd name="T13" fmla="*/ 70 h 70"/>
                <a:gd name="T14" fmla="*/ 46 w 88"/>
                <a:gd name="T15" fmla="*/ 60 h 70"/>
                <a:gd name="T16" fmla="*/ 49 w 88"/>
                <a:gd name="T17" fmla="*/ 42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8" h="70">
                  <a:moveTo>
                    <a:pt x="49" y="42"/>
                  </a:moveTo>
                  <a:cubicBezTo>
                    <a:pt x="59" y="32"/>
                    <a:pt x="59" y="32"/>
                    <a:pt x="59" y="32"/>
                  </a:cubicBezTo>
                  <a:cubicBezTo>
                    <a:pt x="64" y="27"/>
                    <a:pt x="71" y="26"/>
                    <a:pt x="77" y="29"/>
                  </a:cubicBezTo>
                  <a:cubicBezTo>
                    <a:pt x="88" y="18"/>
                    <a:pt x="88" y="18"/>
                    <a:pt x="88" y="18"/>
                  </a:cubicBezTo>
                  <a:cubicBezTo>
                    <a:pt x="64" y="0"/>
                    <a:pt x="31" y="2"/>
                    <a:pt x="10" y="23"/>
                  </a:cubicBezTo>
                  <a:cubicBezTo>
                    <a:pt x="0" y="33"/>
                    <a:pt x="0" y="33"/>
                    <a:pt x="0" y="33"/>
                  </a:cubicBezTo>
                  <a:cubicBezTo>
                    <a:pt x="36" y="70"/>
                    <a:pt x="36" y="70"/>
                    <a:pt x="36" y="70"/>
                  </a:cubicBezTo>
                  <a:cubicBezTo>
                    <a:pt x="46" y="60"/>
                    <a:pt x="46" y="60"/>
                    <a:pt x="46" y="60"/>
                  </a:cubicBezTo>
                  <a:cubicBezTo>
                    <a:pt x="44" y="54"/>
                    <a:pt x="44" y="47"/>
                    <a:pt x="49" y="42"/>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9" tIns="45709" rIns="91419" bIns="45709" numCol="1" anchor="t" anchorCtr="0" compatLnSpc="1"/>
            <a:lstStyle/>
            <a:p>
              <a:pPr defTabSz="608843"/>
              <a:endParaRPr lang="zh-CN" altLang="en-US" sz="2400">
                <a:solidFill>
                  <a:prstClr val="black"/>
                </a:solidFill>
                <a:latin typeface="Times New Roman"/>
                <a:ea typeface="微软雅黑"/>
              </a:endParaRPr>
            </a:p>
          </p:txBody>
        </p:sp>
        <p:sp>
          <p:nvSpPr>
            <p:cNvPr id="92" name="Freeform 22">
              <a:extLst>
                <a:ext uri="{FF2B5EF4-FFF2-40B4-BE49-F238E27FC236}">
                  <a16:creationId xmlns:a16="http://schemas.microsoft.com/office/drawing/2014/main" id="{D3E0B4CC-6A24-4A1C-8DA0-53335DCACBBC}"/>
                </a:ext>
              </a:extLst>
            </p:cNvPr>
            <p:cNvSpPr/>
            <p:nvPr/>
          </p:nvSpPr>
          <p:spPr bwMode="auto">
            <a:xfrm>
              <a:off x="4054475" y="3603625"/>
              <a:ext cx="277813" cy="330200"/>
            </a:xfrm>
            <a:custGeom>
              <a:avLst/>
              <a:gdLst>
                <a:gd name="T0" fmla="*/ 51 w 74"/>
                <a:gd name="T1" fmla="*/ 0 h 88"/>
                <a:gd name="T2" fmla="*/ 40 w 74"/>
                <a:gd name="T3" fmla="*/ 11 h 88"/>
                <a:gd name="T4" fmla="*/ 37 w 74"/>
                <a:gd name="T5" fmla="*/ 27 h 88"/>
                <a:gd name="T6" fmla="*/ 27 w 74"/>
                <a:gd name="T7" fmla="*/ 37 h 88"/>
                <a:gd name="T8" fmla="*/ 10 w 74"/>
                <a:gd name="T9" fmla="*/ 41 h 88"/>
                <a:gd name="T10" fmla="*/ 0 w 74"/>
                <a:gd name="T11" fmla="*/ 51 h 88"/>
                <a:gd name="T12" fmla="*/ 37 w 74"/>
                <a:gd name="T13" fmla="*/ 88 h 88"/>
                <a:gd name="T14" fmla="*/ 47 w 74"/>
                <a:gd name="T15" fmla="*/ 78 h 88"/>
                <a:gd name="T16" fmla="*/ 51 w 74"/>
                <a:gd name="T17" fmla="*/ 0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4" h="88">
                  <a:moveTo>
                    <a:pt x="51" y="0"/>
                  </a:moveTo>
                  <a:cubicBezTo>
                    <a:pt x="40" y="11"/>
                    <a:pt x="40" y="11"/>
                    <a:pt x="40" y="11"/>
                  </a:cubicBezTo>
                  <a:cubicBezTo>
                    <a:pt x="42" y="17"/>
                    <a:pt x="41" y="23"/>
                    <a:pt x="37" y="27"/>
                  </a:cubicBezTo>
                  <a:cubicBezTo>
                    <a:pt x="27" y="37"/>
                    <a:pt x="27" y="37"/>
                    <a:pt x="27" y="37"/>
                  </a:cubicBezTo>
                  <a:cubicBezTo>
                    <a:pt x="22" y="42"/>
                    <a:pt x="16" y="43"/>
                    <a:pt x="10" y="41"/>
                  </a:cubicBezTo>
                  <a:cubicBezTo>
                    <a:pt x="0" y="51"/>
                    <a:pt x="0" y="51"/>
                    <a:pt x="0" y="51"/>
                  </a:cubicBezTo>
                  <a:cubicBezTo>
                    <a:pt x="37" y="88"/>
                    <a:pt x="37" y="88"/>
                    <a:pt x="37" y="88"/>
                  </a:cubicBezTo>
                  <a:cubicBezTo>
                    <a:pt x="47" y="78"/>
                    <a:pt x="47" y="78"/>
                    <a:pt x="47" y="78"/>
                  </a:cubicBezTo>
                  <a:cubicBezTo>
                    <a:pt x="74" y="51"/>
                    <a:pt x="74" y="29"/>
                    <a:pt x="51"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9" tIns="45709" rIns="91419" bIns="45709" numCol="1" anchor="t" anchorCtr="0" compatLnSpc="1"/>
            <a:lstStyle/>
            <a:p>
              <a:pPr defTabSz="608843"/>
              <a:endParaRPr lang="zh-CN" altLang="en-US" sz="2400">
                <a:solidFill>
                  <a:prstClr val="black"/>
                </a:solidFill>
                <a:latin typeface="Times New Roman"/>
                <a:ea typeface="微软雅黑"/>
              </a:endParaRPr>
            </a:p>
          </p:txBody>
        </p:sp>
        <p:sp>
          <p:nvSpPr>
            <p:cNvPr id="93" name="Freeform 23">
              <a:extLst>
                <a:ext uri="{FF2B5EF4-FFF2-40B4-BE49-F238E27FC236}">
                  <a16:creationId xmlns:a16="http://schemas.microsoft.com/office/drawing/2014/main" id="{2B26E7D7-7844-4EA4-B5E9-474922562073}"/>
                </a:ext>
              </a:extLst>
            </p:cNvPr>
            <p:cNvSpPr/>
            <p:nvPr/>
          </p:nvSpPr>
          <p:spPr bwMode="auto">
            <a:xfrm>
              <a:off x="4078288" y="3629025"/>
              <a:ext cx="111125" cy="98425"/>
            </a:xfrm>
            <a:custGeom>
              <a:avLst/>
              <a:gdLst>
                <a:gd name="T0" fmla="*/ 28 w 30"/>
                <a:gd name="T1" fmla="*/ 14 h 26"/>
                <a:gd name="T2" fmla="*/ 14 w 30"/>
                <a:gd name="T3" fmla="*/ 24 h 26"/>
                <a:gd name="T4" fmla="*/ 10 w 30"/>
                <a:gd name="T5" fmla="*/ 26 h 26"/>
                <a:gd name="T6" fmla="*/ 5 w 30"/>
                <a:gd name="T7" fmla="*/ 24 h 26"/>
                <a:gd name="T8" fmla="*/ 3 w 30"/>
                <a:gd name="T9" fmla="*/ 21 h 26"/>
                <a:gd name="T10" fmla="*/ 3 w 30"/>
                <a:gd name="T11" fmla="*/ 12 h 26"/>
                <a:gd name="T12" fmla="*/ 13 w 30"/>
                <a:gd name="T13" fmla="*/ 2 h 26"/>
                <a:gd name="T14" fmla="*/ 17 w 30"/>
                <a:gd name="T15" fmla="*/ 0 h 26"/>
                <a:gd name="T16" fmla="*/ 22 w 30"/>
                <a:gd name="T17" fmla="*/ 2 h 26"/>
                <a:gd name="T18" fmla="*/ 24 w 30"/>
                <a:gd name="T19" fmla="*/ 5 h 26"/>
                <a:gd name="T20" fmla="*/ 26 w 30"/>
                <a:gd name="T21" fmla="*/ 10 h 26"/>
                <a:gd name="T22" fmla="*/ 28 w 30"/>
                <a:gd name="T23" fmla="*/ 14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0" h="26">
                  <a:moveTo>
                    <a:pt x="28" y="14"/>
                  </a:moveTo>
                  <a:cubicBezTo>
                    <a:pt x="14" y="24"/>
                    <a:pt x="14" y="24"/>
                    <a:pt x="14" y="24"/>
                  </a:cubicBezTo>
                  <a:cubicBezTo>
                    <a:pt x="13" y="25"/>
                    <a:pt x="12" y="26"/>
                    <a:pt x="10" y="26"/>
                  </a:cubicBezTo>
                  <a:cubicBezTo>
                    <a:pt x="8" y="26"/>
                    <a:pt x="7" y="25"/>
                    <a:pt x="5" y="24"/>
                  </a:cubicBezTo>
                  <a:cubicBezTo>
                    <a:pt x="3" y="21"/>
                    <a:pt x="3" y="21"/>
                    <a:pt x="3" y="21"/>
                  </a:cubicBezTo>
                  <a:cubicBezTo>
                    <a:pt x="0" y="19"/>
                    <a:pt x="0" y="15"/>
                    <a:pt x="3" y="12"/>
                  </a:cubicBezTo>
                  <a:cubicBezTo>
                    <a:pt x="13" y="2"/>
                    <a:pt x="13" y="2"/>
                    <a:pt x="13" y="2"/>
                  </a:cubicBezTo>
                  <a:cubicBezTo>
                    <a:pt x="14" y="1"/>
                    <a:pt x="16" y="0"/>
                    <a:pt x="17" y="0"/>
                  </a:cubicBezTo>
                  <a:cubicBezTo>
                    <a:pt x="19" y="0"/>
                    <a:pt x="21" y="1"/>
                    <a:pt x="22" y="2"/>
                  </a:cubicBezTo>
                  <a:cubicBezTo>
                    <a:pt x="24" y="5"/>
                    <a:pt x="24" y="5"/>
                    <a:pt x="24" y="5"/>
                  </a:cubicBezTo>
                  <a:cubicBezTo>
                    <a:pt x="26" y="6"/>
                    <a:pt x="26" y="8"/>
                    <a:pt x="26" y="10"/>
                  </a:cubicBezTo>
                  <a:cubicBezTo>
                    <a:pt x="26" y="11"/>
                    <a:pt x="30" y="13"/>
                    <a:pt x="28" y="14"/>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9" tIns="45709" rIns="91419" bIns="45709" numCol="1" anchor="t" anchorCtr="0" compatLnSpc="1"/>
            <a:lstStyle/>
            <a:p>
              <a:pPr defTabSz="608843"/>
              <a:endParaRPr lang="zh-CN" altLang="en-US" sz="2400">
                <a:solidFill>
                  <a:prstClr val="black"/>
                </a:solidFill>
                <a:latin typeface="Times New Roman"/>
                <a:ea typeface="微软雅黑"/>
              </a:endParaRPr>
            </a:p>
          </p:txBody>
        </p:sp>
      </p:grpSp>
    </p:spTree>
    <p:extLst>
      <p:ext uri="{BB962C8B-B14F-4D97-AF65-F5344CB8AC3E}">
        <p14:creationId xmlns:p14="http://schemas.microsoft.com/office/powerpoint/2010/main" val="283572308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p:cNvGrpSpPr/>
          <p:nvPr/>
        </p:nvGrpSpPr>
        <p:grpSpPr>
          <a:xfrm>
            <a:off x="2206" y="219295"/>
            <a:ext cx="12187592" cy="1166354"/>
            <a:chOff x="2" y="0"/>
            <a:chExt cx="12192000" cy="2333298"/>
          </a:xfrm>
          <a:solidFill>
            <a:srgbClr val="1A92C0"/>
          </a:solidFill>
        </p:grpSpPr>
        <p:sp>
          <p:nvSpPr>
            <p:cNvPr id="61" name="矩形 60"/>
            <p:cNvSpPr/>
            <p:nvPr/>
          </p:nvSpPr>
          <p:spPr>
            <a:xfrm>
              <a:off x="2" y="0"/>
              <a:ext cx="12192000" cy="233329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126"/>
              <a:endParaRPr lang="zh-CN" altLang="en-US">
                <a:solidFill>
                  <a:prstClr val="white"/>
                </a:solidFill>
                <a:latin typeface="Arial"/>
                <a:ea typeface="微软雅黑"/>
              </a:endParaRPr>
            </a:p>
          </p:txBody>
        </p:sp>
        <p:grpSp>
          <p:nvGrpSpPr>
            <p:cNvPr id="64" name="组合 63"/>
            <p:cNvGrpSpPr/>
            <p:nvPr/>
          </p:nvGrpSpPr>
          <p:grpSpPr>
            <a:xfrm>
              <a:off x="2" y="0"/>
              <a:ext cx="12191998" cy="2333298"/>
              <a:chOff x="2118360" y="0"/>
              <a:chExt cx="7955281" cy="6858001"/>
            </a:xfrm>
            <a:grpFill/>
          </p:grpSpPr>
          <p:sp>
            <p:nvSpPr>
              <p:cNvPr id="62" name="等腰三角形 61"/>
              <p:cNvSpPr/>
              <p:nvPr/>
            </p:nvSpPr>
            <p:spPr>
              <a:xfrm flipV="1">
                <a:off x="2118360" y="0"/>
                <a:ext cx="7955281" cy="6858001"/>
              </a:xfrm>
              <a:prstGeom prst="triangle">
                <a:avLst/>
              </a:prstGeom>
              <a:grpFill/>
              <a:ln w="38100">
                <a:solidFill>
                  <a:schemeClr val="bg1">
                    <a:alpha val="3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126"/>
                <a:endParaRPr lang="zh-CN" altLang="en-US">
                  <a:solidFill>
                    <a:prstClr val="white"/>
                  </a:solidFill>
                  <a:latin typeface="Arial"/>
                  <a:ea typeface="微软雅黑"/>
                </a:endParaRPr>
              </a:p>
            </p:txBody>
          </p:sp>
          <p:sp>
            <p:nvSpPr>
              <p:cNvPr id="63" name="等腰三角形 62"/>
              <p:cNvSpPr/>
              <p:nvPr/>
            </p:nvSpPr>
            <p:spPr>
              <a:xfrm>
                <a:off x="3444240" y="2286004"/>
                <a:ext cx="5303520" cy="4571997"/>
              </a:xfrm>
              <a:prstGeom prst="triangle">
                <a:avLst/>
              </a:prstGeom>
              <a:grpFill/>
              <a:ln w="38100">
                <a:solidFill>
                  <a:schemeClr val="bg1">
                    <a:alpha val="14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126"/>
                <a:endParaRPr lang="zh-CN" altLang="en-US">
                  <a:solidFill>
                    <a:prstClr val="white"/>
                  </a:solidFill>
                  <a:latin typeface="Arial"/>
                  <a:ea typeface="微软雅黑"/>
                </a:endParaRPr>
              </a:p>
            </p:txBody>
          </p:sp>
        </p:grpSp>
      </p:grpSp>
      <p:sp>
        <p:nvSpPr>
          <p:cNvPr id="35" name="矩形 34"/>
          <p:cNvSpPr/>
          <p:nvPr/>
        </p:nvSpPr>
        <p:spPr>
          <a:xfrm>
            <a:off x="1049576" y="6243755"/>
            <a:ext cx="10911703" cy="45702"/>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126"/>
            <a:endParaRPr lang="zh-CN" altLang="en-US">
              <a:solidFill>
                <a:prstClr val="white"/>
              </a:solidFill>
              <a:latin typeface="Arial"/>
              <a:ea typeface="微软雅黑"/>
            </a:endParaRPr>
          </a:p>
        </p:txBody>
      </p:sp>
      <p:sp>
        <p:nvSpPr>
          <p:cNvPr id="39" name="Oval 4"/>
          <p:cNvSpPr/>
          <p:nvPr/>
        </p:nvSpPr>
        <p:spPr>
          <a:xfrm>
            <a:off x="9563932" y="958098"/>
            <a:ext cx="999295" cy="999295"/>
          </a:xfrm>
          <a:prstGeom prst="ellipse">
            <a:avLst/>
          </a:prstGeom>
          <a:solidFill>
            <a:schemeClr val="bg1"/>
          </a:solidFill>
          <a:ln>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126"/>
            <a:endParaRPr lang="en-US">
              <a:solidFill>
                <a:prstClr val="white"/>
              </a:solidFill>
              <a:latin typeface="Arial"/>
              <a:ea typeface="微软雅黑"/>
            </a:endParaRPr>
          </a:p>
        </p:txBody>
      </p:sp>
      <p:grpSp>
        <p:nvGrpSpPr>
          <p:cNvPr id="41" name="Group 21"/>
          <p:cNvGrpSpPr/>
          <p:nvPr/>
        </p:nvGrpSpPr>
        <p:grpSpPr>
          <a:xfrm>
            <a:off x="5622201" y="958098"/>
            <a:ext cx="999295" cy="999295"/>
            <a:chOff x="4529124" y="2743206"/>
            <a:chExt cx="760650" cy="760650"/>
          </a:xfrm>
        </p:grpSpPr>
        <p:sp>
          <p:nvSpPr>
            <p:cNvPr id="42" name="Oval 5"/>
            <p:cNvSpPr/>
            <p:nvPr/>
          </p:nvSpPr>
          <p:spPr>
            <a:xfrm>
              <a:off x="4529124" y="2743206"/>
              <a:ext cx="760650" cy="760650"/>
            </a:xfrm>
            <a:prstGeom prst="ellipse">
              <a:avLst/>
            </a:prstGeom>
            <a:solidFill>
              <a:schemeClr val="bg1"/>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126"/>
              <a:endParaRPr lang="en-US">
                <a:solidFill>
                  <a:prstClr val="white"/>
                </a:solidFill>
                <a:latin typeface="Arial"/>
                <a:ea typeface="微软雅黑"/>
              </a:endParaRPr>
            </a:p>
          </p:txBody>
        </p:sp>
        <p:grpSp>
          <p:nvGrpSpPr>
            <p:cNvPr id="43" name="Group 18"/>
            <p:cNvGrpSpPr/>
            <p:nvPr/>
          </p:nvGrpSpPr>
          <p:grpSpPr>
            <a:xfrm>
              <a:off x="4786314" y="2928958"/>
              <a:ext cx="251543" cy="366676"/>
              <a:chOff x="3500430" y="4071948"/>
              <a:chExt cx="251543" cy="366676"/>
            </a:xfrm>
            <a:solidFill>
              <a:schemeClr val="accent1"/>
            </a:solidFill>
          </p:grpSpPr>
          <p:sp>
            <p:nvSpPr>
              <p:cNvPr id="44" name="AutoShape 113"/>
              <p:cNvSpPr/>
              <p:nvPr/>
            </p:nvSpPr>
            <p:spPr bwMode="auto">
              <a:xfrm>
                <a:off x="3500430" y="4071948"/>
                <a:ext cx="251543" cy="36667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386" y="14175"/>
                    </a:moveTo>
                    <a:lnTo>
                      <a:pt x="6223" y="14175"/>
                    </a:lnTo>
                    <a:cubicBezTo>
                      <a:pt x="5734" y="13446"/>
                      <a:pt x="5147" y="12716"/>
                      <a:pt x="4568" y="12003"/>
                    </a:cubicBezTo>
                    <a:cubicBezTo>
                      <a:pt x="3287" y="10427"/>
                      <a:pt x="1963" y="8797"/>
                      <a:pt x="1963" y="7425"/>
                    </a:cubicBezTo>
                    <a:cubicBezTo>
                      <a:pt x="1963" y="4075"/>
                      <a:pt x="5927" y="1350"/>
                      <a:pt x="10800" y="1350"/>
                    </a:cubicBezTo>
                    <a:cubicBezTo>
                      <a:pt x="15672" y="1350"/>
                      <a:pt x="19636" y="4075"/>
                      <a:pt x="19636" y="7425"/>
                    </a:cubicBezTo>
                    <a:cubicBezTo>
                      <a:pt x="19636" y="8787"/>
                      <a:pt x="18312" y="10425"/>
                      <a:pt x="17029" y="12011"/>
                    </a:cubicBezTo>
                    <a:cubicBezTo>
                      <a:pt x="16455" y="12723"/>
                      <a:pt x="15873" y="13449"/>
                      <a:pt x="15386" y="14175"/>
                    </a:cubicBezTo>
                    <a:moveTo>
                      <a:pt x="10800" y="20249"/>
                    </a:moveTo>
                    <a:cubicBezTo>
                      <a:pt x="9805" y="20249"/>
                      <a:pt x="9347" y="20171"/>
                      <a:pt x="8839" y="19406"/>
                    </a:cubicBezTo>
                    <a:lnTo>
                      <a:pt x="13000" y="19048"/>
                    </a:lnTo>
                    <a:cubicBezTo>
                      <a:pt x="12398" y="20164"/>
                      <a:pt x="11959" y="20249"/>
                      <a:pt x="10800" y="20249"/>
                    </a:cubicBezTo>
                    <a:moveTo>
                      <a:pt x="7595" y="16813"/>
                    </a:moveTo>
                    <a:cubicBezTo>
                      <a:pt x="7417" y="16407"/>
                      <a:pt x="7215" y="15978"/>
                      <a:pt x="6991" y="15525"/>
                    </a:cubicBezTo>
                    <a:lnTo>
                      <a:pt x="14616" y="15525"/>
                    </a:lnTo>
                    <a:cubicBezTo>
                      <a:pt x="14496" y="15767"/>
                      <a:pt x="14375" y="16010"/>
                      <a:pt x="14270" y="16239"/>
                    </a:cubicBezTo>
                    <a:cubicBezTo>
                      <a:pt x="14270" y="16239"/>
                      <a:pt x="7595" y="16813"/>
                      <a:pt x="7595" y="16813"/>
                    </a:cubicBezTo>
                    <a:close/>
                    <a:moveTo>
                      <a:pt x="13345" y="18343"/>
                    </a:moveTo>
                    <a:lnTo>
                      <a:pt x="8476" y="18762"/>
                    </a:lnTo>
                    <a:cubicBezTo>
                      <a:pt x="8303" y="18416"/>
                      <a:pt x="8116" y="18011"/>
                      <a:pt x="7890" y="17483"/>
                    </a:cubicBezTo>
                    <a:cubicBezTo>
                      <a:pt x="7887" y="17477"/>
                      <a:pt x="7883" y="17469"/>
                      <a:pt x="7881" y="17462"/>
                    </a:cubicBezTo>
                    <a:lnTo>
                      <a:pt x="13957" y="16941"/>
                    </a:lnTo>
                    <a:cubicBezTo>
                      <a:pt x="13871" y="17140"/>
                      <a:pt x="13778" y="17350"/>
                      <a:pt x="13698" y="17537"/>
                    </a:cubicBezTo>
                    <a:cubicBezTo>
                      <a:pt x="13569" y="17841"/>
                      <a:pt x="13453" y="18104"/>
                      <a:pt x="13345" y="18343"/>
                    </a:cubicBezTo>
                    <a:moveTo>
                      <a:pt x="10800" y="0"/>
                    </a:moveTo>
                    <a:cubicBezTo>
                      <a:pt x="4835" y="0"/>
                      <a:pt x="0" y="3324"/>
                      <a:pt x="0" y="7425"/>
                    </a:cubicBezTo>
                    <a:cubicBezTo>
                      <a:pt x="0" y="10146"/>
                      <a:pt x="3621" y="13029"/>
                      <a:pt x="4939" y="15562"/>
                    </a:cubicBezTo>
                    <a:cubicBezTo>
                      <a:pt x="6906" y="19339"/>
                      <a:pt x="6688" y="21599"/>
                      <a:pt x="10800" y="21599"/>
                    </a:cubicBezTo>
                    <a:cubicBezTo>
                      <a:pt x="14972" y="21599"/>
                      <a:pt x="14692" y="19349"/>
                      <a:pt x="16660" y="15577"/>
                    </a:cubicBezTo>
                    <a:cubicBezTo>
                      <a:pt x="17983" y="13039"/>
                      <a:pt x="21600" y="10124"/>
                      <a:pt x="21600" y="7425"/>
                    </a:cubicBezTo>
                    <a:cubicBezTo>
                      <a:pt x="21600" y="3324"/>
                      <a:pt x="16764" y="0"/>
                      <a:pt x="10800" y="0"/>
                    </a:cubicBezTo>
                  </a:path>
                </a:pathLst>
              </a:custGeom>
              <a:solidFill>
                <a:schemeClr val="tx1">
                  <a:lumMod val="50000"/>
                  <a:lumOff val="50000"/>
                </a:schemeClr>
              </a:solidFill>
              <a:ln w="12700" cap="flat" cmpd="sng">
                <a:solidFill>
                  <a:schemeClr val="tx1">
                    <a:lumMod val="50000"/>
                    <a:lumOff val="50000"/>
                  </a:schemeClr>
                </a:solidFill>
                <a:prstDash val="solid"/>
                <a:miter lim="0"/>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086" tIns="38086" rIns="38086" bIns="38086" anchor="ctr"/>
              <a:lstStyle/>
              <a:p>
                <a:pPr defTabSz="457063"/>
                <a:endParaRPr lang="en-US" sz="2999">
                  <a:solidFill>
                    <a:srgbClr val="FFFFFF"/>
                  </a:solidFill>
                  <a:effectLst>
                    <a:outerShdw blurRad="38100" dist="38100" dir="2700000" algn="tl">
                      <a:srgbClr val="000000"/>
                    </a:outerShdw>
                  </a:effectLst>
                  <a:latin typeface="Arial"/>
                  <a:ea typeface="微软雅黑"/>
                </a:endParaRPr>
              </a:p>
            </p:txBody>
          </p:sp>
          <p:sp>
            <p:nvSpPr>
              <p:cNvPr id="45" name="AutoShape 114"/>
              <p:cNvSpPr/>
              <p:nvPr/>
            </p:nvSpPr>
            <p:spPr bwMode="auto">
              <a:xfrm>
                <a:off x="3557371" y="4129515"/>
                <a:ext cx="74461" cy="7446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938" y="0"/>
                    </a:moveTo>
                    <a:cubicBezTo>
                      <a:pt x="8943" y="0"/>
                      <a:pt x="0" y="8942"/>
                      <a:pt x="0" y="19938"/>
                    </a:cubicBezTo>
                    <a:cubicBezTo>
                      <a:pt x="0" y="20855"/>
                      <a:pt x="743" y="21600"/>
                      <a:pt x="1661" y="21600"/>
                    </a:cubicBezTo>
                    <a:cubicBezTo>
                      <a:pt x="2579" y="21600"/>
                      <a:pt x="3323" y="20855"/>
                      <a:pt x="3323" y="19938"/>
                    </a:cubicBezTo>
                    <a:cubicBezTo>
                      <a:pt x="3323" y="10777"/>
                      <a:pt x="10777" y="3323"/>
                      <a:pt x="19938" y="3323"/>
                    </a:cubicBezTo>
                    <a:cubicBezTo>
                      <a:pt x="20856" y="3323"/>
                      <a:pt x="21600" y="2578"/>
                      <a:pt x="21600" y="1661"/>
                    </a:cubicBezTo>
                    <a:cubicBezTo>
                      <a:pt x="21600" y="744"/>
                      <a:pt x="20856" y="0"/>
                      <a:pt x="19938" y="0"/>
                    </a:cubicBezTo>
                  </a:path>
                </a:pathLst>
              </a:custGeom>
              <a:solidFill>
                <a:srgbClr val="A5779E"/>
              </a:solidFill>
              <a:ln w="12700" cap="flat" cmpd="sng">
                <a:solidFill>
                  <a:schemeClr val="tx1">
                    <a:lumMod val="50000"/>
                    <a:lumOff val="50000"/>
                  </a:schemeClr>
                </a:solidFill>
                <a:prstDash val="solid"/>
                <a:miter lim="0"/>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086" tIns="38086" rIns="38086" bIns="38086" anchor="ctr"/>
              <a:lstStyle/>
              <a:p>
                <a:pPr defTabSz="457063"/>
                <a:endParaRPr lang="en-US" sz="2999">
                  <a:solidFill>
                    <a:srgbClr val="FFFFFF"/>
                  </a:solidFill>
                  <a:effectLst>
                    <a:outerShdw blurRad="38100" dist="38100" dir="2700000" algn="tl">
                      <a:srgbClr val="000000"/>
                    </a:outerShdw>
                  </a:effectLst>
                  <a:latin typeface="Arial"/>
                  <a:ea typeface="微软雅黑"/>
                </a:endParaRPr>
              </a:p>
            </p:txBody>
          </p:sp>
        </p:grpSp>
      </p:grpSp>
      <p:sp>
        <p:nvSpPr>
          <p:cNvPr id="47" name="Oval 3"/>
          <p:cNvSpPr/>
          <p:nvPr/>
        </p:nvSpPr>
        <p:spPr>
          <a:xfrm>
            <a:off x="8250021" y="958098"/>
            <a:ext cx="999295" cy="999295"/>
          </a:xfrm>
          <a:prstGeom prst="ellipse">
            <a:avLst/>
          </a:prstGeom>
          <a:solidFill>
            <a:schemeClr val="bg1"/>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126"/>
            <a:endParaRPr lang="en-US">
              <a:solidFill>
                <a:prstClr val="white"/>
              </a:solidFill>
              <a:latin typeface="Arial"/>
              <a:ea typeface="微软雅黑"/>
            </a:endParaRPr>
          </a:p>
        </p:txBody>
      </p:sp>
      <p:sp>
        <p:nvSpPr>
          <p:cNvPr id="52" name="Oval 2"/>
          <p:cNvSpPr/>
          <p:nvPr/>
        </p:nvSpPr>
        <p:spPr>
          <a:xfrm>
            <a:off x="6936110" y="958098"/>
            <a:ext cx="999295" cy="999295"/>
          </a:xfrm>
          <a:prstGeom prst="ellipse">
            <a:avLst/>
          </a:prstGeom>
          <a:solidFill>
            <a:schemeClr val="bg1"/>
          </a:solidFill>
          <a:ln>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126"/>
            <a:endParaRPr lang="en-US" dirty="0">
              <a:solidFill>
                <a:prstClr val="white"/>
              </a:solidFill>
              <a:latin typeface="Arial"/>
              <a:ea typeface="微软雅黑"/>
            </a:endParaRPr>
          </a:p>
        </p:txBody>
      </p:sp>
      <p:grpSp>
        <p:nvGrpSpPr>
          <p:cNvPr id="54" name="组合 53"/>
          <p:cNvGrpSpPr/>
          <p:nvPr/>
        </p:nvGrpSpPr>
        <p:grpSpPr>
          <a:xfrm>
            <a:off x="7165551" y="1187536"/>
            <a:ext cx="563141" cy="563141"/>
            <a:chOff x="1539875" y="3062288"/>
            <a:chExt cx="811213" cy="811213"/>
          </a:xfrm>
          <a:solidFill>
            <a:schemeClr val="accent1">
              <a:lumMod val="50000"/>
            </a:schemeClr>
          </a:solidFill>
        </p:grpSpPr>
        <p:sp>
          <p:nvSpPr>
            <p:cNvPr id="55" name="Freeform 47"/>
            <p:cNvSpPr>
              <a:spLocks noEditPoints="1"/>
            </p:cNvSpPr>
            <p:nvPr/>
          </p:nvSpPr>
          <p:spPr bwMode="auto">
            <a:xfrm>
              <a:off x="1795463" y="3062288"/>
              <a:ext cx="300038" cy="811213"/>
            </a:xfrm>
            <a:custGeom>
              <a:avLst/>
              <a:gdLst>
                <a:gd name="T0" fmla="*/ 40 w 80"/>
                <a:gd name="T1" fmla="*/ 199 h 216"/>
                <a:gd name="T2" fmla="*/ 10 w 80"/>
                <a:gd name="T3" fmla="*/ 180 h 216"/>
                <a:gd name="T4" fmla="*/ 70 w 80"/>
                <a:gd name="T5" fmla="*/ 180 h 216"/>
                <a:gd name="T6" fmla="*/ 77 w 80"/>
                <a:gd name="T7" fmla="*/ 145 h 216"/>
                <a:gd name="T8" fmla="*/ 65 w 80"/>
                <a:gd name="T9" fmla="*/ 168 h 216"/>
                <a:gd name="T10" fmla="*/ 77 w 80"/>
                <a:gd name="T11" fmla="*/ 145 h 216"/>
                <a:gd name="T12" fmla="*/ 8 w 80"/>
                <a:gd name="T13" fmla="*/ 172 h 216"/>
                <a:gd name="T14" fmla="*/ 10 w 80"/>
                <a:gd name="T15" fmla="*/ 146 h 216"/>
                <a:gd name="T16" fmla="*/ 79 w 80"/>
                <a:gd name="T17" fmla="*/ 124 h 216"/>
                <a:gd name="T18" fmla="*/ 71 w 80"/>
                <a:gd name="T19" fmla="*/ 139 h 216"/>
                <a:gd name="T20" fmla="*/ 79 w 80"/>
                <a:gd name="T21" fmla="*/ 124 h 216"/>
                <a:gd name="T22" fmla="*/ 2 w 80"/>
                <a:gd name="T23" fmla="*/ 138 h 216"/>
                <a:gd name="T24" fmla="*/ 8 w 80"/>
                <a:gd name="T25" fmla="*/ 132 h 216"/>
                <a:gd name="T26" fmla="*/ 7 w 80"/>
                <a:gd name="T27" fmla="*/ 94 h 216"/>
                <a:gd name="T28" fmla="*/ 0 w 80"/>
                <a:gd name="T29" fmla="*/ 108 h 216"/>
                <a:gd name="T30" fmla="*/ 7 w 80"/>
                <a:gd name="T31" fmla="*/ 122 h 216"/>
                <a:gd name="T32" fmla="*/ 7 w 80"/>
                <a:gd name="T33" fmla="*/ 94 h 216"/>
                <a:gd name="T34" fmla="*/ 73 w 80"/>
                <a:gd name="T35" fmla="*/ 108 h 216"/>
                <a:gd name="T36" fmla="*/ 80 w 80"/>
                <a:gd name="T37" fmla="*/ 114 h 216"/>
                <a:gd name="T38" fmla="*/ 80 w 80"/>
                <a:gd name="T39" fmla="*/ 102 h 216"/>
                <a:gd name="T40" fmla="*/ 71 w 80"/>
                <a:gd name="T41" fmla="*/ 77 h 216"/>
                <a:gd name="T42" fmla="*/ 79 w 80"/>
                <a:gd name="T43" fmla="*/ 92 h 216"/>
                <a:gd name="T44" fmla="*/ 71 w 80"/>
                <a:gd name="T45" fmla="*/ 77 h 216"/>
                <a:gd name="T46" fmla="*/ 2 w 80"/>
                <a:gd name="T47" fmla="*/ 78 h 216"/>
                <a:gd name="T48" fmla="*/ 8 w 80"/>
                <a:gd name="T49" fmla="*/ 84 h 216"/>
                <a:gd name="T50" fmla="*/ 72 w 80"/>
                <a:gd name="T51" fmla="*/ 44 h 216"/>
                <a:gd name="T52" fmla="*/ 70 w 80"/>
                <a:gd name="T53" fmla="*/ 70 h 216"/>
                <a:gd name="T54" fmla="*/ 72 w 80"/>
                <a:gd name="T55" fmla="*/ 44 h 216"/>
                <a:gd name="T56" fmla="*/ 2 w 80"/>
                <a:gd name="T57" fmla="*/ 71 h 216"/>
                <a:gd name="T58" fmla="*/ 15 w 80"/>
                <a:gd name="T59" fmla="*/ 48 h 216"/>
                <a:gd name="T60" fmla="*/ 40 w 80"/>
                <a:gd name="T61" fmla="*/ 0 h 216"/>
                <a:gd name="T62" fmla="*/ 18 w 80"/>
                <a:gd name="T63" fmla="*/ 40 h 216"/>
                <a:gd name="T64" fmla="*/ 62 w 80"/>
                <a:gd name="T65" fmla="*/ 40 h 216"/>
                <a:gd name="T66" fmla="*/ 40 w 80"/>
                <a:gd name="T67" fmla="*/ 0 h 2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80" h="216">
                  <a:moveTo>
                    <a:pt x="62" y="176"/>
                  </a:moveTo>
                  <a:cubicBezTo>
                    <a:pt x="56" y="190"/>
                    <a:pt x="48" y="199"/>
                    <a:pt x="40" y="199"/>
                  </a:cubicBezTo>
                  <a:cubicBezTo>
                    <a:pt x="31" y="199"/>
                    <a:pt x="24" y="190"/>
                    <a:pt x="18" y="176"/>
                  </a:cubicBezTo>
                  <a:cubicBezTo>
                    <a:pt x="15" y="177"/>
                    <a:pt x="13" y="179"/>
                    <a:pt x="10" y="180"/>
                  </a:cubicBezTo>
                  <a:cubicBezTo>
                    <a:pt x="17" y="202"/>
                    <a:pt x="28" y="216"/>
                    <a:pt x="40" y="216"/>
                  </a:cubicBezTo>
                  <a:cubicBezTo>
                    <a:pt x="52" y="216"/>
                    <a:pt x="62" y="202"/>
                    <a:pt x="70" y="180"/>
                  </a:cubicBezTo>
                  <a:cubicBezTo>
                    <a:pt x="67" y="179"/>
                    <a:pt x="65" y="177"/>
                    <a:pt x="62" y="176"/>
                  </a:cubicBezTo>
                  <a:moveTo>
                    <a:pt x="77" y="145"/>
                  </a:moveTo>
                  <a:cubicBezTo>
                    <a:pt x="75" y="146"/>
                    <a:pt x="73" y="146"/>
                    <a:pt x="70" y="146"/>
                  </a:cubicBezTo>
                  <a:cubicBezTo>
                    <a:pt x="69" y="154"/>
                    <a:pt x="67" y="162"/>
                    <a:pt x="65" y="168"/>
                  </a:cubicBezTo>
                  <a:cubicBezTo>
                    <a:pt x="67" y="170"/>
                    <a:pt x="70" y="171"/>
                    <a:pt x="72" y="172"/>
                  </a:cubicBezTo>
                  <a:cubicBezTo>
                    <a:pt x="74" y="164"/>
                    <a:pt x="76" y="155"/>
                    <a:pt x="77" y="145"/>
                  </a:cubicBezTo>
                  <a:moveTo>
                    <a:pt x="2" y="145"/>
                  </a:moveTo>
                  <a:cubicBezTo>
                    <a:pt x="4" y="155"/>
                    <a:pt x="5" y="164"/>
                    <a:pt x="8" y="172"/>
                  </a:cubicBezTo>
                  <a:cubicBezTo>
                    <a:pt x="10" y="171"/>
                    <a:pt x="12" y="170"/>
                    <a:pt x="15" y="168"/>
                  </a:cubicBezTo>
                  <a:cubicBezTo>
                    <a:pt x="13" y="162"/>
                    <a:pt x="11" y="154"/>
                    <a:pt x="10" y="146"/>
                  </a:cubicBezTo>
                  <a:cubicBezTo>
                    <a:pt x="7" y="146"/>
                    <a:pt x="5" y="146"/>
                    <a:pt x="2" y="145"/>
                  </a:cubicBezTo>
                  <a:moveTo>
                    <a:pt x="79" y="124"/>
                  </a:moveTo>
                  <a:cubicBezTo>
                    <a:pt x="77" y="127"/>
                    <a:pt x="75" y="130"/>
                    <a:pt x="72" y="132"/>
                  </a:cubicBezTo>
                  <a:cubicBezTo>
                    <a:pt x="72" y="135"/>
                    <a:pt x="72" y="137"/>
                    <a:pt x="71" y="139"/>
                  </a:cubicBezTo>
                  <a:cubicBezTo>
                    <a:pt x="74" y="139"/>
                    <a:pt x="76" y="139"/>
                    <a:pt x="78" y="138"/>
                  </a:cubicBezTo>
                  <a:cubicBezTo>
                    <a:pt x="79" y="134"/>
                    <a:pt x="79" y="129"/>
                    <a:pt x="79" y="124"/>
                  </a:cubicBezTo>
                  <a:moveTo>
                    <a:pt x="0" y="124"/>
                  </a:moveTo>
                  <a:cubicBezTo>
                    <a:pt x="1" y="129"/>
                    <a:pt x="1" y="134"/>
                    <a:pt x="2" y="138"/>
                  </a:cubicBezTo>
                  <a:cubicBezTo>
                    <a:pt x="4" y="139"/>
                    <a:pt x="6" y="139"/>
                    <a:pt x="9" y="139"/>
                  </a:cubicBezTo>
                  <a:cubicBezTo>
                    <a:pt x="8" y="137"/>
                    <a:pt x="8" y="135"/>
                    <a:pt x="8" y="132"/>
                  </a:cubicBezTo>
                  <a:cubicBezTo>
                    <a:pt x="5" y="130"/>
                    <a:pt x="3" y="127"/>
                    <a:pt x="0" y="124"/>
                  </a:cubicBezTo>
                  <a:moveTo>
                    <a:pt x="7" y="94"/>
                  </a:moveTo>
                  <a:cubicBezTo>
                    <a:pt x="5" y="97"/>
                    <a:pt x="2" y="100"/>
                    <a:pt x="0" y="102"/>
                  </a:cubicBezTo>
                  <a:cubicBezTo>
                    <a:pt x="0" y="104"/>
                    <a:pt x="0" y="106"/>
                    <a:pt x="0" y="108"/>
                  </a:cubicBezTo>
                  <a:cubicBezTo>
                    <a:pt x="0" y="110"/>
                    <a:pt x="0" y="112"/>
                    <a:pt x="0" y="114"/>
                  </a:cubicBezTo>
                  <a:cubicBezTo>
                    <a:pt x="2" y="116"/>
                    <a:pt x="5" y="119"/>
                    <a:pt x="7" y="122"/>
                  </a:cubicBezTo>
                  <a:cubicBezTo>
                    <a:pt x="7" y="117"/>
                    <a:pt x="7" y="113"/>
                    <a:pt x="7" y="108"/>
                  </a:cubicBezTo>
                  <a:cubicBezTo>
                    <a:pt x="7" y="103"/>
                    <a:pt x="7" y="99"/>
                    <a:pt x="7" y="94"/>
                  </a:cubicBezTo>
                  <a:moveTo>
                    <a:pt x="73" y="94"/>
                  </a:moveTo>
                  <a:cubicBezTo>
                    <a:pt x="73" y="99"/>
                    <a:pt x="73" y="103"/>
                    <a:pt x="73" y="108"/>
                  </a:cubicBezTo>
                  <a:cubicBezTo>
                    <a:pt x="73" y="113"/>
                    <a:pt x="73" y="117"/>
                    <a:pt x="73" y="122"/>
                  </a:cubicBezTo>
                  <a:cubicBezTo>
                    <a:pt x="75" y="119"/>
                    <a:pt x="78" y="116"/>
                    <a:pt x="80" y="114"/>
                  </a:cubicBezTo>
                  <a:cubicBezTo>
                    <a:pt x="80" y="112"/>
                    <a:pt x="80" y="110"/>
                    <a:pt x="80" y="108"/>
                  </a:cubicBezTo>
                  <a:cubicBezTo>
                    <a:pt x="80" y="106"/>
                    <a:pt x="80" y="104"/>
                    <a:pt x="80" y="102"/>
                  </a:cubicBezTo>
                  <a:cubicBezTo>
                    <a:pt x="78" y="100"/>
                    <a:pt x="75" y="97"/>
                    <a:pt x="73" y="94"/>
                  </a:cubicBezTo>
                  <a:moveTo>
                    <a:pt x="71" y="77"/>
                  </a:moveTo>
                  <a:cubicBezTo>
                    <a:pt x="72" y="79"/>
                    <a:pt x="72" y="81"/>
                    <a:pt x="72" y="84"/>
                  </a:cubicBezTo>
                  <a:cubicBezTo>
                    <a:pt x="75" y="86"/>
                    <a:pt x="77" y="89"/>
                    <a:pt x="79" y="92"/>
                  </a:cubicBezTo>
                  <a:cubicBezTo>
                    <a:pt x="79" y="87"/>
                    <a:pt x="79" y="82"/>
                    <a:pt x="78" y="78"/>
                  </a:cubicBezTo>
                  <a:cubicBezTo>
                    <a:pt x="76" y="77"/>
                    <a:pt x="74" y="77"/>
                    <a:pt x="71" y="77"/>
                  </a:cubicBezTo>
                  <a:moveTo>
                    <a:pt x="9" y="77"/>
                  </a:moveTo>
                  <a:cubicBezTo>
                    <a:pt x="6" y="77"/>
                    <a:pt x="4" y="77"/>
                    <a:pt x="2" y="78"/>
                  </a:cubicBezTo>
                  <a:cubicBezTo>
                    <a:pt x="1" y="82"/>
                    <a:pt x="1" y="87"/>
                    <a:pt x="0" y="92"/>
                  </a:cubicBezTo>
                  <a:cubicBezTo>
                    <a:pt x="3" y="89"/>
                    <a:pt x="5" y="86"/>
                    <a:pt x="8" y="84"/>
                  </a:cubicBezTo>
                  <a:cubicBezTo>
                    <a:pt x="8" y="81"/>
                    <a:pt x="8" y="79"/>
                    <a:pt x="9" y="77"/>
                  </a:cubicBezTo>
                  <a:moveTo>
                    <a:pt x="72" y="44"/>
                  </a:moveTo>
                  <a:cubicBezTo>
                    <a:pt x="70" y="45"/>
                    <a:pt x="67" y="46"/>
                    <a:pt x="65" y="48"/>
                  </a:cubicBezTo>
                  <a:cubicBezTo>
                    <a:pt x="67" y="54"/>
                    <a:pt x="69" y="62"/>
                    <a:pt x="70" y="70"/>
                  </a:cubicBezTo>
                  <a:cubicBezTo>
                    <a:pt x="73" y="70"/>
                    <a:pt x="75" y="70"/>
                    <a:pt x="77" y="71"/>
                  </a:cubicBezTo>
                  <a:cubicBezTo>
                    <a:pt x="76" y="61"/>
                    <a:pt x="74" y="52"/>
                    <a:pt x="72" y="44"/>
                  </a:cubicBezTo>
                  <a:moveTo>
                    <a:pt x="8" y="44"/>
                  </a:moveTo>
                  <a:cubicBezTo>
                    <a:pt x="5" y="52"/>
                    <a:pt x="4" y="61"/>
                    <a:pt x="2" y="71"/>
                  </a:cubicBezTo>
                  <a:cubicBezTo>
                    <a:pt x="5" y="70"/>
                    <a:pt x="7" y="70"/>
                    <a:pt x="10" y="70"/>
                  </a:cubicBezTo>
                  <a:cubicBezTo>
                    <a:pt x="11" y="62"/>
                    <a:pt x="13" y="54"/>
                    <a:pt x="15" y="48"/>
                  </a:cubicBezTo>
                  <a:cubicBezTo>
                    <a:pt x="12" y="46"/>
                    <a:pt x="10" y="45"/>
                    <a:pt x="8" y="44"/>
                  </a:cubicBezTo>
                  <a:moveTo>
                    <a:pt x="40" y="0"/>
                  </a:moveTo>
                  <a:cubicBezTo>
                    <a:pt x="28" y="0"/>
                    <a:pt x="17" y="14"/>
                    <a:pt x="10" y="36"/>
                  </a:cubicBezTo>
                  <a:cubicBezTo>
                    <a:pt x="13" y="37"/>
                    <a:pt x="15" y="39"/>
                    <a:pt x="18" y="40"/>
                  </a:cubicBezTo>
                  <a:cubicBezTo>
                    <a:pt x="24" y="26"/>
                    <a:pt x="31" y="17"/>
                    <a:pt x="40" y="17"/>
                  </a:cubicBezTo>
                  <a:cubicBezTo>
                    <a:pt x="48" y="17"/>
                    <a:pt x="56" y="26"/>
                    <a:pt x="62" y="40"/>
                  </a:cubicBezTo>
                  <a:cubicBezTo>
                    <a:pt x="65" y="39"/>
                    <a:pt x="67" y="37"/>
                    <a:pt x="70" y="36"/>
                  </a:cubicBezTo>
                  <a:cubicBezTo>
                    <a:pt x="62" y="14"/>
                    <a:pt x="52" y="0"/>
                    <a:pt x="40" y="0"/>
                  </a:cubicBezTo>
                </a:path>
              </a:pathLst>
            </a:custGeom>
            <a:grpFill/>
            <a:ln>
              <a:noFill/>
            </a:ln>
          </p:spPr>
          <p:txBody>
            <a:bodyPr vert="horz" wrap="square" lIns="91407" tIns="45703" rIns="91407" bIns="45703" numCol="1" anchor="t" anchorCtr="0" compatLnSpc="1"/>
            <a:lstStyle/>
            <a:p>
              <a:pPr defTabSz="914126"/>
              <a:endParaRPr lang="zh-CN" altLang="en-US">
                <a:solidFill>
                  <a:srgbClr val="FF0000"/>
                </a:solidFill>
                <a:latin typeface="Arial"/>
                <a:ea typeface="微软雅黑"/>
              </a:endParaRPr>
            </a:p>
          </p:txBody>
        </p:sp>
        <p:sp>
          <p:nvSpPr>
            <p:cNvPr id="56" name="Freeform 48"/>
            <p:cNvSpPr>
              <a:spLocks noEditPoints="1"/>
            </p:cNvSpPr>
            <p:nvPr/>
          </p:nvSpPr>
          <p:spPr bwMode="auto">
            <a:xfrm>
              <a:off x="1539875" y="3317875"/>
              <a:ext cx="811213" cy="300038"/>
            </a:xfrm>
            <a:custGeom>
              <a:avLst/>
              <a:gdLst>
                <a:gd name="T0" fmla="*/ 108 w 216"/>
                <a:gd name="T1" fmla="*/ 73 h 80"/>
                <a:gd name="T2" fmla="*/ 102 w 216"/>
                <a:gd name="T3" fmla="*/ 80 h 80"/>
                <a:gd name="T4" fmla="*/ 114 w 216"/>
                <a:gd name="T5" fmla="*/ 80 h 80"/>
                <a:gd name="T6" fmla="*/ 48 w 216"/>
                <a:gd name="T7" fmla="*/ 65 h 80"/>
                <a:gd name="T8" fmla="*/ 70 w 216"/>
                <a:gd name="T9" fmla="*/ 77 h 80"/>
                <a:gd name="T10" fmla="*/ 92 w 216"/>
                <a:gd name="T11" fmla="*/ 79 h 80"/>
                <a:gd name="T12" fmla="*/ 77 w 216"/>
                <a:gd name="T13" fmla="*/ 71 h 80"/>
                <a:gd name="T14" fmla="*/ 48 w 216"/>
                <a:gd name="T15" fmla="*/ 65 h 80"/>
                <a:gd name="T16" fmla="*/ 146 w 216"/>
                <a:gd name="T17" fmla="*/ 70 h 80"/>
                <a:gd name="T18" fmla="*/ 132 w 216"/>
                <a:gd name="T19" fmla="*/ 72 h 80"/>
                <a:gd name="T20" fmla="*/ 138 w 216"/>
                <a:gd name="T21" fmla="*/ 78 h 80"/>
                <a:gd name="T22" fmla="*/ 172 w 216"/>
                <a:gd name="T23" fmla="*/ 72 h 80"/>
                <a:gd name="T24" fmla="*/ 180 w 216"/>
                <a:gd name="T25" fmla="*/ 10 h 80"/>
                <a:gd name="T26" fmla="*/ 199 w 216"/>
                <a:gd name="T27" fmla="*/ 40 h 80"/>
                <a:gd name="T28" fmla="*/ 180 w 216"/>
                <a:gd name="T29" fmla="*/ 70 h 80"/>
                <a:gd name="T30" fmla="*/ 180 w 216"/>
                <a:gd name="T31" fmla="*/ 10 h 80"/>
                <a:gd name="T32" fmla="*/ 0 w 216"/>
                <a:gd name="T33" fmla="*/ 40 h 80"/>
                <a:gd name="T34" fmla="*/ 40 w 216"/>
                <a:gd name="T35" fmla="*/ 62 h 80"/>
                <a:gd name="T36" fmla="*/ 40 w 216"/>
                <a:gd name="T37" fmla="*/ 18 h 80"/>
                <a:gd name="T38" fmla="*/ 124 w 216"/>
                <a:gd name="T39" fmla="*/ 1 h 80"/>
                <a:gd name="T40" fmla="*/ 139 w 216"/>
                <a:gd name="T41" fmla="*/ 9 h 80"/>
                <a:gd name="T42" fmla="*/ 168 w 216"/>
                <a:gd name="T43" fmla="*/ 15 h 80"/>
                <a:gd name="T44" fmla="*/ 145 w 216"/>
                <a:gd name="T45" fmla="*/ 3 h 80"/>
                <a:gd name="T46" fmla="*/ 124 w 216"/>
                <a:gd name="T47" fmla="*/ 1 h 80"/>
                <a:gd name="T48" fmla="*/ 78 w 216"/>
                <a:gd name="T49" fmla="*/ 2 h 80"/>
                <a:gd name="T50" fmla="*/ 44 w 216"/>
                <a:gd name="T51" fmla="*/ 8 h 80"/>
                <a:gd name="T52" fmla="*/ 70 w 216"/>
                <a:gd name="T53" fmla="*/ 10 h 80"/>
                <a:gd name="T54" fmla="*/ 84 w 216"/>
                <a:gd name="T55" fmla="*/ 8 h 80"/>
                <a:gd name="T56" fmla="*/ 108 w 216"/>
                <a:gd name="T57" fmla="*/ 0 h 80"/>
                <a:gd name="T58" fmla="*/ 94 w 216"/>
                <a:gd name="T59" fmla="*/ 7 h 80"/>
                <a:gd name="T60" fmla="*/ 122 w 216"/>
                <a:gd name="T61" fmla="*/ 7 h 80"/>
                <a:gd name="T62" fmla="*/ 108 w 216"/>
                <a:gd name="T63" fmla="*/ 0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16" h="80">
                  <a:moveTo>
                    <a:pt x="122" y="73"/>
                  </a:moveTo>
                  <a:cubicBezTo>
                    <a:pt x="117" y="73"/>
                    <a:pt x="113" y="73"/>
                    <a:pt x="108" y="73"/>
                  </a:cubicBezTo>
                  <a:cubicBezTo>
                    <a:pt x="103" y="73"/>
                    <a:pt x="99" y="73"/>
                    <a:pt x="94" y="73"/>
                  </a:cubicBezTo>
                  <a:cubicBezTo>
                    <a:pt x="97" y="75"/>
                    <a:pt x="100" y="78"/>
                    <a:pt x="102" y="80"/>
                  </a:cubicBezTo>
                  <a:cubicBezTo>
                    <a:pt x="104" y="80"/>
                    <a:pt x="106" y="80"/>
                    <a:pt x="108" y="80"/>
                  </a:cubicBezTo>
                  <a:cubicBezTo>
                    <a:pt x="110" y="80"/>
                    <a:pt x="112" y="80"/>
                    <a:pt x="114" y="80"/>
                  </a:cubicBezTo>
                  <a:cubicBezTo>
                    <a:pt x="116" y="78"/>
                    <a:pt x="119" y="75"/>
                    <a:pt x="122" y="73"/>
                  </a:cubicBezTo>
                  <a:moveTo>
                    <a:pt x="48" y="65"/>
                  </a:moveTo>
                  <a:cubicBezTo>
                    <a:pt x="46" y="67"/>
                    <a:pt x="45" y="70"/>
                    <a:pt x="44" y="72"/>
                  </a:cubicBezTo>
                  <a:cubicBezTo>
                    <a:pt x="52" y="74"/>
                    <a:pt x="61" y="76"/>
                    <a:pt x="70" y="77"/>
                  </a:cubicBezTo>
                  <a:cubicBezTo>
                    <a:pt x="73" y="78"/>
                    <a:pt x="75" y="78"/>
                    <a:pt x="78" y="78"/>
                  </a:cubicBezTo>
                  <a:cubicBezTo>
                    <a:pt x="82" y="79"/>
                    <a:pt x="87" y="79"/>
                    <a:pt x="92" y="79"/>
                  </a:cubicBezTo>
                  <a:cubicBezTo>
                    <a:pt x="89" y="77"/>
                    <a:pt x="86" y="75"/>
                    <a:pt x="84" y="72"/>
                  </a:cubicBezTo>
                  <a:cubicBezTo>
                    <a:pt x="81" y="72"/>
                    <a:pt x="79" y="72"/>
                    <a:pt x="77" y="71"/>
                  </a:cubicBezTo>
                  <a:cubicBezTo>
                    <a:pt x="74" y="71"/>
                    <a:pt x="72" y="71"/>
                    <a:pt x="70" y="70"/>
                  </a:cubicBezTo>
                  <a:cubicBezTo>
                    <a:pt x="62" y="69"/>
                    <a:pt x="54" y="67"/>
                    <a:pt x="48" y="65"/>
                  </a:cubicBezTo>
                  <a:moveTo>
                    <a:pt x="168" y="65"/>
                  </a:moveTo>
                  <a:cubicBezTo>
                    <a:pt x="162" y="67"/>
                    <a:pt x="154" y="69"/>
                    <a:pt x="146" y="70"/>
                  </a:cubicBezTo>
                  <a:cubicBezTo>
                    <a:pt x="144" y="71"/>
                    <a:pt x="142" y="71"/>
                    <a:pt x="139" y="71"/>
                  </a:cubicBezTo>
                  <a:cubicBezTo>
                    <a:pt x="137" y="72"/>
                    <a:pt x="135" y="72"/>
                    <a:pt x="132" y="72"/>
                  </a:cubicBezTo>
                  <a:cubicBezTo>
                    <a:pt x="129" y="75"/>
                    <a:pt x="127" y="77"/>
                    <a:pt x="124" y="79"/>
                  </a:cubicBezTo>
                  <a:cubicBezTo>
                    <a:pt x="129" y="79"/>
                    <a:pt x="134" y="79"/>
                    <a:pt x="138" y="78"/>
                  </a:cubicBezTo>
                  <a:cubicBezTo>
                    <a:pt x="141" y="78"/>
                    <a:pt x="143" y="78"/>
                    <a:pt x="145" y="77"/>
                  </a:cubicBezTo>
                  <a:cubicBezTo>
                    <a:pt x="155" y="76"/>
                    <a:pt x="164" y="74"/>
                    <a:pt x="172" y="72"/>
                  </a:cubicBezTo>
                  <a:cubicBezTo>
                    <a:pt x="171" y="70"/>
                    <a:pt x="169" y="67"/>
                    <a:pt x="168" y="65"/>
                  </a:cubicBezTo>
                  <a:moveTo>
                    <a:pt x="180" y="10"/>
                  </a:moveTo>
                  <a:cubicBezTo>
                    <a:pt x="179" y="13"/>
                    <a:pt x="177" y="15"/>
                    <a:pt x="176" y="18"/>
                  </a:cubicBezTo>
                  <a:cubicBezTo>
                    <a:pt x="190" y="24"/>
                    <a:pt x="199" y="31"/>
                    <a:pt x="199" y="40"/>
                  </a:cubicBezTo>
                  <a:cubicBezTo>
                    <a:pt x="199" y="49"/>
                    <a:pt x="190" y="56"/>
                    <a:pt x="176" y="62"/>
                  </a:cubicBezTo>
                  <a:cubicBezTo>
                    <a:pt x="177" y="65"/>
                    <a:pt x="179" y="67"/>
                    <a:pt x="180" y="70"/>
                  </a:cubicBezTo>
                  <a:cubicBezTo>
                    <a:pt x="202" y="63"/>
                    <a:pt x="216" y="52"/>
                    <a:pt x="216" y="40"/>
                  </a:cubicBezTo>
                  <a:cubicBezTo>
                    <a:pt x="216" y="28"/>
                    <a:pt x="202" y="17"/>
                    <a:pt x="180" y="10"/>
                  </a:cubicBezTo>
                  <a:moveTo>
                    <a:pt x="36" y="10"/>
                  </a:moveTo>
                  <a:cubicBezTo>
                    <a:pt x="14" y="17"/>
                    <a:pt x="0" y="28"/>
                    <a:pt x="0" y="40"/>
                  </a:cubicBezTo>
                  <a:cubicBezTo>
                    <a:pt x="0" y="52"/>
                    <a:pt x="14" y="63"/>
                    <a:pt x="36" y="70"/>
                  </a:cubicBezTo>
                  <a:cubicBezTo>
                    <a:pt x="37" y="67"/>
                    <a:pt x="39" y="65"/>
                    <a:pt x="40" y="62"/>
                  </a:cubicBezTo>
                  <a:cubicBezTo>
                    <a:pt x="26" y="56"/>
                    <a:pt x="17" y="49"/>
                    <a:pt x="17" y="40"/>
                  </a:cubicBezTo>
                  <a:cubicBezTo>
                    <a:pt x="17" y="31"/>
                    <a:pt x="26" y="24"/>
                    <a:pt x="40" y="18"/>
                  </a:cubicBezTo>
                  <a:cubicBezTo>
                    <a:pt x="39" y="15"/>
                    <a:pt x="37" y="13"/>
                    <a:pt x="36" y="10"/>
                  </a:cubicBezTo>
                  <a:moveTo>
                    <a:pt x="124" y="1"/>
                  </a:moveTo>
                  <a:cubicBezTo>
                    <a:pt x="127" y="3"/>
                    <a:pt x="129" y="5"/>
                    <a:pt x="132" y="8"/>
                  </a:cubicBezTo>
                  <a:cubicBezTo>
                    <a:pt x="135" y="8"/>
                    <a:pt x="137" y="8"/>
                    <a:pt x="139" y="9"/>
                  </a:cubicBezTo>
                  <a:cubicBezTo>
                    <a:pt x="142" y="9"/>
                    <a:pt x="144" y="9"/>
                    <a:pt x="146" y="10"/>
                  </a:cubicBezTo>
                  <a:cubicBezTo>
                    <a:pt x="154" y="11"/>
                    <a:pt x="162" y="13"/>
                    <a:pt x="168" y="15"/>
                  </a:cubicBezTo>
                  <a:cubicBezTo>
                    <a:pt x="169" y="13"/>
                    <a:pt x="171" y="10"/>
                    <a:pt x="172" y="8"/>
                  </a:cubicBezTo>
                  <a:cubicBezTo>
                    <a:pt x="164" y="6"/>
                    <a:pt x="155" y="4"/>
                    <a:pt x="145" y="3"/>
                  </a:cubicBezTo>
                  <a:cubicBezTo>
                    <a:pt x="143" y="2"/>
                    <a:pt x="141" y="2"/>
                    <a:pt x="138" y="2"/>
                  </a:cubicBezTo>
                  <a:cubicBezTo>
                    <a:pt x="134" y="1"/>
                    <a:pt x="129" y="1"/>
                    <a:pt x="124" y="1"/>
                  </a:cubicBezTo>
                  <a:moveTo>
                    <a:pt x="92" y="1"/>
                  </a:moveTo>
                  <a:cubicBezTo>
                    <a:pt x="87" y="1"/>
                    <a:pt x="82" y="1"/>
                    <a:pt x="78" y="2"/>
                  </a:cubicBezTo>
                  <a:cubicBezTo>
                    <a:pt x="75" y="2"/>
                    <a:pt x="73" y="2"/>
                    <a:pt x="70" y="3"/>
                  </a:cubicBezTo>
                  <a:cubicBezTo>
                    <a:pt x="61" y="4"/>
                    <a:pt x="52" y="6"/>
                    <a:pt x="44" y="8"/>
                  </a:cubicBezTo>
                  <a:cubicBezTo>
                    <a:pt x="45" y="10"/>
                    <a:pt x="46" y="13"/>
                    <a:pt x="48" y="15"/>
                  </a:cubicBezTo>
                  <a:cubicBezTo>
                    <a:pt x="54" y="13"/>
                    <a:pt x="62" y="11"/>
                    <a:pt x="70" y="10"/>
                  </a:cubicBezTo>
                  <a:cubicBezTo>
                    <a:pt x="72" y="9"/>
                    <a:pt x="74" y="9"/>
                    <a:pt x="77" y="9"/>
                  </a:cubicBezTo>
                  <a:cubicBezTo>
                    <a:pt x="79" y="8"/>
                    <a:pt x="81" y="8"/>
                    <a:pt x="84" y="8"/>
                  </a:cubicBezTo>
                  <a:cubicBezTo>
                    <a:pt x="86" y="5"/>
                    <a:pt x="89" y="3"/>
                    <a:pt x="92" y="1"/>
                  </a:cubicBezTo>
                  <a:moveTo>
                    <a:pt x="108" y="0"/>
                  </a:moveTo>
                  <a:cubicBezTo>
                    <a:pt x="106" y="0"/>
                    <a:pt x="104" y="0"/>
                    <a:pt x="102" y="0"/>
                  </a:cubicBezTo>
                  <a:cubicBezTo>
                    <a:pt x="100" y="2"/>
                    <a:pt x="97" y="5"/>
                    <a:pt x="94" y="7"/>
                  </a:cubicBezTo>
                  <a:cubicBezTo>
                    <a:pt x="99" y="7"/>
                    <a:pt x="103" y="7"/>
                    <a:pt x="108" y="7"/>
                  </a:cubicBezTo>
                  <a:cubicBezTo>
                    <a:pt x="113" y="7"/>
                    <a:pt x="117" y="7"/>
                    <a:pt x="122" y="7"/>
                  </a:cubicBezTo>
                  <a:cubicBezTo>
                    <a:pt x="119" y="5"/>
                    <a:pt x="116" y="2"/>
                    <a:pt x="114" y="0"/>
                  </a:cubicBezTo>
                  <a:cubicBezTo>
                    <a:pt x="112" y="0"/>
                    <a:pt x="110" y="0"/>
                    <a:pt x="108" y="0"/>
                  </a:cubicBezTo>
                </a:path>
              </a:pathLst>
            </a:custGeom>
            <a:grpFill/>
            <a:ln>
              <a:noFill/>
            </a:ln>
          </p:spPr>
          <p:txBody>
            <a:bodyPr vert="horz" wrap="square" lIns="91407" tIns="45703" rIns="91407" bIns="45703" numCol="1" anchor="t" anchorCtr="0" compatLnSpc="1"/>
            <a:lstStyle/>
            <a:p>
              <a:pPr defTabSz="914126"/>
              <a:endParaRPr lang="zh-CN" altLang="en-US">
                <a:solidFill>
                  <a:srgbClr val="FF0000"/>
                </a:solidFill>
                <a:latin typeface="Arial"/>
                <a:ea typeface="微软雅黑"/>
              </a:endParaRPr>
            </a:p>
          </p:txBody>
        </p:sp>
        <p:sp>
          <p:nvSpPr>
            <p:cNvPr id="57" name="Freeform 49"/>
            <p:cNvSpPr>
              <a:spLocks noEditPoints="1"/>
            </p:cNvSpPr>
            <p:nvPr/>
          </p:nvSpPr>
          <p:spPr bwMode="auto">
            <a:xfrm>
              <a:off x="1625600" y="3160713"/>
              <a:ext cx="639763" cy="615950"/>
            </a:xfrm>
            <a:custGeom>
              <a:avLst/>
              <a:gdLst>
                <a:gd name="T0" fmla="*/ 17 w 170"/>
                <a:gd name="T1" fmla="*/ 104 h 164"/>
                <a:gd name="T2" fmla="*/ 8 w 170"/>
                <a:gd name="T3" fmla="*/ 159 h 164"/>
                <a:gd name="T4" fmla="*/ 55 w 170"/>
                <a:gd name="T5" fmla="*/ 154 h 164"/>
                <a:gd name="T6" fmla="*/ 85 w 170"/>
                <a:gd name="T7" fmla="*/ 135 h 164"/>
                <a:gd name="T8" fmla="*/ 60 w 170"/>
                <a:gd name="T9" fmla="*/ 142 h 164"/>
                <a:gd name="T10" fmla="*/ 33 w 170"/>
                <a:gd name="T11" fmla="*/ 150 h 164"/>
                <a:gd name="T12" fmla="*/ 21 w 170"/>
                <a:gd name="T13" fmla="*/ 114 h 164"/>
                <a:gd name="T14" fmla="*/ 36 w 170"/>
                <a:gd name="T15" fmla="*/ 88 h 164"/>
                <a:gd name="T16" fmla="*/ 129 w 170"/>
                <a:gd name="T17" fmla="*/ 82 h 164"/>
                <a:gd name="T18" fmla="*/ 118 w 170"/>
                <a:gd name="T19" fmla="*/ 96 h 164"/>
                <a:gd name="T20" fmla="*/ 99 w 170"/>
                <a:gd name="T21" fmla="*/ 115 h 164"/>
                <a:gd name="T22" fmla="*/ 85 w 170"/>
                <a:gd name="T23" fmla="*/ 126 h 164"/>
                <a:gd name="T24" fmla="*/ 101 w 170"/>
                <a:gd name="T25" fmla="*/ 121 h 164"/>
                <a:gd name="T26" fmla="*/ 113 w 170"/>
                <a:gd name="T27" fmla="*/ 110 h 164"/>
                <a:gd name="T28" fmla="*/ 124 w 170"/>
                <a:gd name="T29" fmla="*/ 98 h 164"/>
                <a:gd name="T30" fmla="*/ 129 w 170"/>
                <a:gd name="T31" fmla="*/ 82 h 164"/>
                <a:gd name="T32" fmla="*/ 69 w 170"/>
                <a:gd name="T33" fmla="*/ 43 h 164"/>
                <a:gd name="T34" fmla="*/ 57 w 170"/>
                <a:gd name="T35" fmla="*/ 54 h 164"/>
                <a:gd name="T36" fmla="*/ 45 w 170"/>
                <a:gd name="T37" fmla="*/ 66 h 164"/>
                <a:gd name="T38" fmla="*/ 41 w 170"/>
                <a:gd name="T39" fmla="*/ 82 h 164"/>
                <a:gd name="T40" fmla="*/ 52 w 170"/>
                <a:gd name="T41" fmla="*/ 68 h 164"/>
                <a:gd name="T42" fmla="*/ 71 w 170"/>
                <a:gd name="T43" fmla="*/ 49 h 164"/>
                <a:gd name="T44" fmla="*/ 85 w 170"/>
                <a:gd name="T45" fmla="*/ 38 h 164"/>
                <a:gd name="T46" fmla="*/ 147 w 170"/>
                <a:gd name="T47" fmla="*/ 0 h 164"/>
                <a:gd name="T48" fmla="*/ 107 w 170"/>
                <a:gd name="T49" fmla="*/ 14 h 164"/>
                <a:gd name="T50" fmla="*/ 91 w 170"/>
                <a:gd name="T51" fmla="*/ 33 h 164"/>
                <a:gd name="T52" fmla="*/ 117 w 170"/>
                <a:gd name="T53" fmla="*/ 18 h 164"/>
                <a:gd name="T54" fmla="*/ 149 w 170"/>
                <a:gd name="T55" fmla="*/ 18 h 164"/>
                <a:gd name="T56" fmla="*/ 145 w 170"/>
                <a:gd name="T57" fmla="*/ 57 h 164"/>
                <a:gd name="T58" fmla="*/ 138 w 170"/>
                <a:gd name="T59" fmla="*/ 82 h 164"/>
                <a:gd name="T60" fmla="*/ 157 w 170"/>
                <a:gd name="T61" fmla="*/ 52 h 164"/>
                <a:gd name="T62" fmla="*/ 147 w 170"/>
                <a:gd name="T63" fmla="*/ 0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70" h="164">
                  <a:moveTo>
                    <a:pt x="32" y="82"/>
                  </a:moveTo>
                  <a:cubicBezTo>
                    <a:pt x="26" y="90"/>
                    <a:pt x="21" y="97"/>
                    <a:pt x="17" y="104"/>
                  </a:cubicBezTo>
                  <a:cubicBezTo>
                    <a:pt x="16" y="107"/>
                    <a:pt x="14" y="109"/>
                    <a:pt x="13" y="112"/>
                  </a:cubicBezTo>
                  <a:cubicBezTo>
                    <a:pt x="2" y="133"/>
                    <a:pt x="0" y="150"/>
                    <a:pt x="8" y="159"/>
                  </a:cubicBezTo>
                  <a:cubicBezTo>
                    <a:pt x="12" y="162"/>
                    <a:pt x="17" y="164"/>
                    <a:pt x="23" y="164"/>
                  </a:cubicBezTo>
                  <a:cubicBezTo>
                    <a:pt x="32" y="164"/>
                    <a:pt x="43" y="160"/>
                    <a:pt x="55" y="154"/>
                  </a:cubicBezTo>
                  <a:cubicBezTo>
                    <a:pt x="58" y="153"/>
                    <a:pt x="60" y="151"/>
                    <a:pt x="63" y="150"/>
                  </a:cubicBezTo>
                  <a:cubicBezTo>
                    <a:pt x="70" y="146"/>
                    <a:pt x="77" y="141"/>
                    <a:pt x="85" y="135"/>
                  </a:cubicBezTo>
                  <a:cubicBezTo>
                    <a:pt x="83" y="134"/>
                    <a:pt x="81" y="132"/>
                    <a:pt x="79" y="131"/>
                  </a:cubicBezTo>
                  <a:cubicBezTo>
                    <a:pt x="73" y="135"/>
                    <a:pt x="66" y="139"/>
                    <a:pt x="60" y="142"/>
                  </a:cubicBezTo>
                  <a:cubicBezTo>
                    <a:pt x="57" y="144"/>
                    <a:pt x="55" y="145"/>
                    <a:pt x="53" y="146"/>
                  </a:cubicBezTo>
                  <a:cubicBezTo>
                    <a:pt x="45" y="149"/>
                    <a:pt x="38" y="150"/>
                    <a:pt x="33" y="150"/>
                  </a:cubicBezTo>
                  <a:cubicBezTo>
                    <a:pt x="28" y="150"/>
                    <a:pt x="24" y="149"/>
                    <a:pt x="21" y="146"/>
                  </a:cubicBezTo>
                  <a:cubicBezTo>
                    <a:pt x="15" y="140"/>
                    <a:pt x="15" y="129"/>
                    <a:pt x="21" y="114"/>
                  </a:cubicBezTo>
                  <a:cubicBezTo>
                    <a:pt x="22" y="112"/>
                    <a:pt x="23" y="109"/>
                    <a:pt x="25" y="107"/>
                  </a:cubicBezTo>
                  <a:cubicBezTo>
                    <a:pt x="28" y="101"/>
                    <a:pt x="32" y="94"/>
                    <a:pt x="36" y="88"/>
                  </a:cubicBezTo>
                  <a:cubicBezTo>
                    <a:pt x="35" y="86"/>
                    <a:pt x="33" y="84"/>
                    <a:pt x="32" y="82"/>
                  </a:cubicBezTo>
                  <a:moveTo>
                    <a:pt x="129" y="82"/>
                  </a:moveTo>
                  <a:cubicBezTo>
                    <a:pt x="128" y="84"/>
                    <a:pt x="126" y="86"/>
                    <a:pt x="125" y="88"/>
                  </a:cubicBezTo>
                  <a:cubicBezTo>
                    <a:pt x="123" y="90"/>
                    <a:pt x="120" y="93"/>
                    <a:pt x="118" y="96"/>
                  </a:cubicBezTo>
                  <a:cubicBezTo>
                    <a:pt x="115" y="99"/>
                    <a:pt x="112" y="102"/>
                    <a:pt x="109" y="106"/>
                  </a:cubicBezTo>
                  <a:cubicBezTo>
                    <a:pt x="105" y="109"/>
                    <a:pt x="102" y="112"/>
                    <a:pt x="99" y="115"/>
                  </a:cubicBezTo>
                  <a:cubicBezTo>
                    <a:pt x="96" y="117"/>
                    <a:pt x="93" y="120"/>
                    <a:pt x="91" y="122"/>
                  </a:cubicBezTo>
                  <a:cubicBezTo>
                    <a:pt x="89" y="123"/>
                    <a:pt x="87" y="125"/>
                    <a:pt x="85" y="126"/>
                  </a:cubicBezTo>
                  <a:cubicBezTo>
                    <a:pt x="87" y="128"/>
                    <a:pt x="89" y="129"/>
                    <a:pt x="91" y="131"/>
                  </a:cubicBezTo>
                  <a:cubicBezTo>
                    <a:pt x="94" y="128"/>
                    <a:pt x="98" y="125"/>
                    <a:pt x="101" y="121"/>
                  </a:cubicBezTo>
                  <a:cubicBezTo>
                    <a:pt x="104" y="119"/>
                    <a:pt x="106" y="117"/>
                    <a:pt x="109" y="114"/>
                  </a:cubicBezTo>
                  <a:cubicBezTo>
                    <a:pt x="110" y="113"/>
                    <a:pt x="112" y="112"/>
                    <a:pt x="113" y="110"/>
                  </a:cubicBezTo>
                  <a:cubicBezTo>
                    <a:pt x="115" y="109"/>
                    <a:pt x="116" y="108"/>
                    <a:pt x="117" y="106"/>
                  </a:cubicBezTo>
                  <a:cubicBezTo>
                    <a:pt x="120" y="104"/>
                    <a:pt x="122" y="101"/>
                    <a:pt x="124" y="98"/>
                  </a:cubicBezTo>
                  <a:cubicBezTo>
                    <a:pt x="128" y="95"/>
                    <a:pt x="131" y="91"/>
                    <a:pt x="133" y="88"/>
                  </a:cubicBezTo>
                  <a:cubicBezTo>
                    <a:pt x="132" y="86"/>
                    <a:pt x="131" y="84"/>
                    <a:pt x="129" y="82"/>
                  </a:cubicBezTo>
                  <a:moveTo>
                    <a:pt x="79" y="33"/>
                  </a:moveTo>
                  <a:cubicBezTo>
                    <a:pt x="76" y="36"/>
                    <a:pt x="72" y="39"/>
                    <a:pt x="69" y="43"/>
                  </a:cubicBezTo>
                  <a:cubicBezTo>
                    <a:pt x="66" y="45"/>
                    <a:pt x="63" y="47"/>
                    <a:pt x="61" y="50"/>
                  </a:cubicBezTo>
                  <a:cubicBezTo>
                    <a:pt x="59" y="51"/>
                    <a:pt x="58" y="52"/>
                    <a:pt x="57" y="54"/>
                  </a:cubicBezTo>
                  <a:cubicBezTo>
                    <a:pt x="55" y="55"/>
                    <a:pt x="54" y="57"/>
                    <a:pt x="53" y="58"/>
                  </a:cubicBezTo>
                  <a:cubicBezTo>
                    <a:pt x="50" y="60"/>
                    <a:pt x="48" y="63"/>
                    <a:pt x="45" y="66"/>
                  </a:cubicBezTo>
                  <a:cubicBezTo>
                    <a:pt x="42" y="69"/>
                    <a:pt x="39" y="73"/>
                    <a:pt x="36" y="76"/>
                  </a:cubicBezTo>
                  <a:cubicBezTo>
                    <a:pt x="38" y="78"/>
                    <a:pt x="39" y="80"/>
                    <a:pt x="41" y="82"/>
                  </a:cubicBezTo>
                  <a:cubicBezTo>
                    <a:pt x="42" y="80"/>
                    <a:pt x="44" y="78"/>
                    <a:pt x="45" y="76"/>
                  </a:cubicBezTo>
                  <a:cubicBezTo>
                    <a:pt x="47" y="74"/>
                    <a:pt x="50" y="71"/>
                    <a:pt x="52" y="68"/>
                  </a:cubicBezTo>
                  <a:cubicBezTo>
                    <a:pt x="55" y="65"/>
                    <a:pt x="58" y="62"/>
                    <a:pt x="61" y="58"/>
                  </a:cubicBezTo>
                  <a:cubicBezTo>
                    <a:pt x="65" y="55"/>
                    <a:pt x="68" y="52"/>
                    <a:pt x="71" y="49"/>
                  </a:cubicBezTo>
                  <a:cubicBezTo>
                    <a:pt x="74" y="47"/>
                    <a:pt x="77" y="44"/>
                    <a:pt x="79" y="42"/>
                  </a:cubicBezTo>
                  <a:cubicBezTo>
                    <a:pt x="81" y="41"/>
                    <a:pt x="83" y="39"/>
                    <a:pt x="85" y="38"/>
                  </a:cubicBezTo>
                  <a:cubicBezTo>
                    <a:pt x="83" y="36"/>
                    <a:pt x="81" y="35"/>
                    <a:pt x="79" y="33"/>
                  </a:cubicBezTo>
                  <a:moveTo>
                    <a:pt x="147" y="0"/>
                  </a:moveTo>
                  <a:cubicBezTo>
                    <a:pt x="138" y="0"/>
                    <a:pt x="127" y="4"/>
                    <a:pt x="115" y="10"/>
                  </a:cubicBezTo>
                  <a:cubicBezTo>
                    <a:pt x="112" y="11"/>
                    <a:pt x="110" y="13"/>
                    <a:pt x="107" y="14"/>
                  </a:cubicBezTo>
                  <a:cubicBezTo>
                    <a:pt x="100" y="18"/>
                    <a:pt x="92" y="23"/>
                    <a:pt x="85" y="29"/>
                  </a:cubicBezTo>
                  <a:cubicBezTo>
                    <a:pt x="87" y="30"/>
                    <a:pt x="89" y="32"/>
                    <a:pt x="91" y="33"/>
                  </a:cubicBezTo>
                  <a:cubicBezTo>
                    <a:pt x="97" y="29"/>
                    <a:pt x="104" y="25"/>
                    <a:pt x="110" y="22"/>
                  </a:cubicBezTo>
                  <a:cubicBezTo>
                    <a:pt x="112" y="20"/>
                    <a:pt x="115" y="19"/>
                    <a:pt x="117" y="18"/>
                  </a:cubicBezTo>
                  <a:cubicBezTo>
                    <a:pt x="125" y="15"/>
                    <a:pt x="131" y="14"/>
                    <a:pt x="137" y="14"/>
                  </a:cubicBezTo>
                  <a:cubicBezTo>
                    <a:pt x="142" y="14"/>
                    <a:pt x="146" y="15"/>
                    <a:pt x="149" y="18"/>
                  </a:cubicBezTo>
                  <a:cubicBezTo>
                    <a:pt x="155" y="24"/>
                    <a:pt x="154" y="35"/>
                    <a:pt x="149" y="50"/>
                  </a:cubicBezTo>
                  <a:cubicBezTo>
                    <a:pt x="148" y="52"/>
                    <a:pt x="146" y="55"/>
                    <a:pt x="145" y="57"/>
                  </a:cubicBezTo>
                  <a:cubicBezTo>
                    <a:pt x="142" y="63"/>
                    <a:pt x="138" y="70"/>
                    <a:pt x="133" y="76"/>
                  </a:cubicBezTo>
                  <a:cubicBezTo>
                    <a:pt x="135" y="78"/>
                    <a:pt x="136" y="80"/>
                    <a:pt x="138" y="82"/>
                  </a:cubicBezTo>
                  <a:cubicBezTo>
                    <a:pt x="144" y="74"/>
                    <a:pt x="149" y="67"/>
                    <a:pt x="153" y="60"/>
                  </a:cubicBezTo>
                  <a:cubicBezTo>
                    <a:pt x="154" y="57"/>
                    <a:pt x="156" y="55"/>
                    <a:pt x="157" y="52"/>
                  </a:cubicBezTo>
                  <a:cubicBezTo>
                    <a:pt x="168" y="31"/>
                    <a:pt x="170" y="14"/>
                    <a:pt x="162" y="5"/>
                  </a:cubicBezTo>
                  <a:cubicBezTo>
                    <a:pt x="158" y="2"/>
                    <a:pt x="153" y="0"/>
                    <a:pt x="147" y="0"/>
                  </a:cubicBezTo>
                </a:path>
              </a:pathLst>
            </a:custGeom>
            <a:grpFill/>
            <a:ln>
              <a:noFill/>
            </a:ln>
          </p:spPr>
          <p:txBody>
            <a:bodyPr vert="horz" wrap="square" lIns="91407" tIns="45703" rIns="91407" bIns="45703" numCol="1" anchor="t" anchorCtr="0" compatLnSpc="1"/>
            <a:lstStyle/>
            <a:p>
              <a:pPr defTabSz="914126"/>
              <a:endParaRPr lang="zh-CN" altLang="en-US">
                <a:solidFill>
                  <a:srgbClr val="FF0000"/>
                </a:solidFill>
                <a:latin typeface="Arial"/>
                <a:ea typeface="微软雅黑"/>
              </a:endParaRPr>
            </a:p>
          </p:txBody>
        </p:sp>
        <p:sp>
          <p:nvSpPr>
            <p:cNvPr id="58" name="Freeform 50"/>
            <p:cNvSpPr>
              <a:spLocks noEditPoints="1"/>
            </p:cNvSpPr>
            <p:nvPr/>
          </p:nvSpPr>
          <p:spPr bwMode="auto">
            <a:xfrm>
              <a:off x="1625600" y="3160713"/>
              <a:ext cx="639763" cy="615950"/>
            </a:xfrm>
            <a:custGeom>
              <a:avLst/>
              <a:gdLst>
                <a:gd name="T0" fmla="*/ 21 w 170"/>
                <a:gd name="T1" fmla="*/ 50 h 164"/>
                <a:gd name="T2" fmla="*/ 21 w 170"/>
                <a:gd name="T3" fmla="*/ 18 h 164"/>
                <a:gd name="T4" fmla="*/ 33 w 170"/>
                <a:gd name="T5" fmla="*/ 14 h 164"/>
                <a:gd name="T6" fmla="*/ 53 w 170"/>
                <a:gd name="T7" fmla="*/ 18 h 164"/>
                <a:gd name="T8" fmla="*/ 60 w 170"/>
                <a:gd name="T9" fmla="*/ 22 h 164"/>
                <a:gd name="T10" fmla="*/ 79 w 170"/>
                <a:gd name="T11" fmla="*/ 33 h 164"/>
                <a:gd name="T12" fmla="*/ 85 w 170"/>
                <a:gd name="T13" fmla="*/ 38 h 164"/>
                <a:gd name="T14" fmla="*/ 91 w 170"/>
                <a:gd name="T15" fmla="*/ 42 h 164"/>
                <a:gd name="T16" fmla="*/ 99 w 170"/>
                <a:gd name="T17" fmla="*/ 49 h 164"/>
                <a:gd name="T18" fmla="*/ 109 w 170"/>
                <a:gd name="T19" fmla="*/ 58 h 164"/>
                <a:gd name="T20" fmla="*/ 118 w 170"/>
                <a:gd name="T21" fmla="*/ 68 h 164"/>
                <a:gd name="T22" fmla="*/ 125 w 170"/>
                <a:gd name="T23" fmla="*/ 76 h 164"/>
                <a:gd name="T24" fmla="*/ 129 w 170"/>
                <a:gd name="T25" fmla="*/ 82 h 164"/>
                <a:gd name="T26" fmla="*/ 133 w 170"/>
                <a:gd name="T27" fmla="*/ 88 h 164"/>
                <a:gd name="T28" fmla="*/ 145 w 170"/>
                <a:gd name="T29" fmla="*/ 107 h 164"/>
                <a:gd name="T30" fmla="*/ 149 w 170"/>
                <a:gd name="T31" fmla="*/ 114 h 164"/>
                <a:gd name="T32" fmla="*/ 149 w 170"/>
                <a:gd name="T33" fmla="*/ 146 h 164"/>
                <a:gd name="T34" fmla="*/ 137 w 170"/>
                <a:gd name="T35" fmla="*/ 150 h 164"/>
                <a:gd name="T36" fmla="*/ 117 w 170"/>
                <a:gd name="T37" fmla="*/ 146 h 164"/>
                <a:gd name="T38" fmla="*/ 110 w 170"/>
                <a:gd name="T39" fmla="*/ 142 h 164"/>
                <a:gd name="T40" fmla="*/ 91 w 170"/>
                <a:gd name="T41" fmla="*/ 131 h 164"/>
                <a:gd name="T42" fmla="*/ 85 w 170"/>
                <a:gd name="T43" fmla="*/ 126 h 164"/>
                <a:gd name="T44" fmla="*/ 79 w 170"/>
                <a:gd name="T45" fmla="*/ 122 h 164"/>
                <a:gd name="T46" fmla="*/ 71 w 170"/>
                <a:gd name="T47" fmla="*/ 115 h 164"/>
                <a:gd name="T48" fmla="*/ 61 w 170"/>
                <a:gd name="T49" fmla="*/ 106 h 164"/>
                <a:gd name="T50" fmla="*/ 52 w 170"/>
                <a:gd name="T51" fmla="*/ 96 h 164"/>
                <a:gd name="T52" fmla="*/ 45 w 170"/>
                <a:gd name="T53" fmla="*/ 88 h 164"/>
                <a:gd name="T54" fmla="*/ 41 w 170"/>
                <a:gd name="T55" fmla="*/ 82 h 164"/>
                <a:gd name="T56" fmla="*/ 36 w 170"/>
                <a:gd name="T57" fmla="*/ 76 h 164"/>
                <a:gd name="T58" fmla="*/ 25 w 170"/>
                <a:gd name="T59" fmla="*/ 57 h 164"/>
                <a:gd name="T60" fmla="*/ 21 w 170"/>
                <a:gd name="T61" fmla="*/ 50 h 164"/>
                <a:gd name="T62" fmla="*/ 23 w 170"/>
                <a:gd name="T63" fmla="*/ 0 h 164"/>
                <a:gd name="T64" fmla="*/ 8 w 170"/>
                <a:gd name="T65" fmla="*/ 5 h 164"/>
                <a:gd name="T66" fmla="*/ 13 w 170"/>
                <a:gd name="T67" fmla="*/ 52 h 164"/>
                <a:gd name="T68" fmla="*/ 17 w 170"/>
                <a:gd name="T69" fmla="*/ 60 h 164"/>
                <a:gd name="T70" fmla="*/ 32 w 170"/>
                <a:gd name="T71" fmla="*/ 82 h 164"/>
                <a:gd name="T72" fmla="*/ 36 w 170"/>
                <a:gd name="T73" fmla="*/ 88 h 164"/>
                <a:gd name="T74" fmla="*/ 45 w 170"/>
                <a:gd name="T75" fmla="*/ 98 h 164"/>
                <a:gd name="T76" fmla="*/ 53 w 170"/>
                <a:gd name="T77" fmla="*/ 106 h 164"/>
                <a:gd name="T78" fmla="*/ 57 w 170"/>
                <a:gd name="T79" fmla="*/ 110 h 164"/>
                <a:gd name="T80" fmla="*/ 61 w 170"/>
                <a:gd name="T81" fmla="*/ 114 h 164"/>
                <a:gd name="T82" fmla="*/ 69 w 170"/>
                <a:gd name="T83" fmla="*/ 121 h 164"/>
                <a:gd name="T84" fmla="*/ 79 w 170"/>
                <a:gd name="T85" fmla="*/ 131 h 164"/>
                <a:gd name="T86" fmla="*/ 85 w 170"/>
                <a:gd name="T87" fmla="*/ 135 h 164"/>
                <a:gd name="T88" fmla="*/ 107 w 170"/>
                <a:gd name="T89" fmla="*/ 150 h 164"/>
                <a:gd name="T90" fmla="*/ 115 w 170"/>
                <a:gd name="T91" fmla="*/ 154 h 164"/>
                <a:gd name="T92" fmla="*/ 147 w 170"/>
                <a:gd name="T93" fmla="*/ 164 h 164"/>
                <a:gd name="T94" fmla="*/ 162 w 170"/>
                <a:gd name="T95" fmla="*/ 159 h 164"/>
                <a:gd name="T96" fmla="*/ 157 w 170"/>
                <a:gd name="T97" fmla="*/ 112 h 164"/>
                <a:gd name="T98" fmla="*/ 153 w 170"/>
                <a:gd name="T99" fmla="*/ 104 h 164"/>
                <a:gd name="T100" fmla="*/ 138 w 170"/>
                <a:gd name="T101" fmla="*/ 82 h 164"/>
                <a:gd name="T102" fmla="*/ 133 w 170"/>
                <a:gd name="T103" fmla="*/ 76 h 164"/>
                <a:gd name="T104" fmla="*/ 124 w 170"/>
                <a:gd name="T105" fmla="*/ 66 h 164"/>
                <a:gd name="T106" fmla="*/ 117 w 170"/>
                <a:gd name="T107" fmla="*/ 58 h 164"/>
                <a:gd name="T108" fmla="*/ 113 w 170"/>
                <a:gd name="T109" fmla="*/ 54 h 164"/>
                <a:gd name="T110" fmla="*/ 109 w 170"/>
                <a:gd name="T111" fmla="*/ 50 h 164"/>
                <a:gd name="T112" fmla="*/ 101 w 170"/>
                <a:gd name="T113" fmla="*/ 43 h 164"/>
                <a:gd name="T114" fmla="*/ 91 w 170"/>
                <a:gd name="T115" fmla="*/ 33 h 164"/>
                <a:gd name="T116" fmla="*/ 85 w 170"/>
                <a:gd name="T117" fmla="*/ 29 h 164"/>
                <a:gd name="T118" fmla="*/ 63 w 170"/>
                <a:gd name="T119" fmla="*/ 14 h 164"/>
                <a:gd name="T120" fmla="*/ 55 w 170"/>
                <a:gd name="T121" fmla="*/ 10 h 164"/>
                <a:gd name="T122" fmla="*/ 23 w 170"/>
                <a:gd name="T123" fmla="*/ 0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70" h="164">
                  <a:moveTo>
                    <a:pt x="21" y="50"/>
                  </a:moveTo>
                  <a:cubicBezTo>
                    <a:pt x="15" y="35"/>
                    <a:pt x="15" y="24"/>
                    <a:pt x="21" y="18"/>
                  </a:cubicBezTo>
                  <a:cubicBezTo>
                    <a:pt x="24" y="15"/>
                    <a:pt x="28" y="14"/>
                    <a:pt x="33" y="14"/>
                  </a:cubicBezTo>
                  <a:cubicBezTo>
                    <a:pt x="38" y="14"/>
                    <a:pt x="45" y="15"/>
                    <a:pt x="53" y="18"/>
                  </a:cubicBezTo>
                  <a:cubicBezTo>
                    <a:pt x="55" y="19"/>
                    <a:pt x="57" y="20"/>
                    <a:pt x="60" y="22"/>
                  </a:cubicBezTo>
                  <a:cubicBezTo>
                    <a:pt x="66" y="25"/>
                    <a:pt x="73" y="29"/>
                    <a:pt x="79" y="33"/>
                  </a:cubicBezTo>
                  <a:cubicBezTo>
                    <a:pt x="81" y="35"/>
                    <a:pt x="83" y="36"/>
                    <a:pt x="85" y="38"/>
                  </a:cubicBezTo>
                  <a:cubicBezTo>
                    <a:pt x="87" y="39"/>
                    <a:pt x="89" y="41"/>
                    <a:pt x="91" y="42"/>
                  </a:cubicBezTo>
                  <a:cubicBezTo>
                    <a:pt x="93" y="44"/>
                    <a:pt x="96" y="47"/>
                    <a:pt x="99" y="49"/>
                  </a:cubicBezTo>
                  <a:cubicBezTo>
                    <a:pt x="102" y="52"/>
                    <a:pt x="105" y="55"/>
                    <a:pt x="109" y="58"/>
                  </a:cubicBezTo>
                  <a:cubicBezTo>
                    <a:pt x="112" y="62"/>
                    <a:pt x="115" y="65"/>
                    <a:pt x="118" y="68"/>
                  </a:cubicBezTo>
                  <a:cubicBezTo>
                    <a:pt x="120" y="71"/>
                    <a:pt x="123" y="74"/>
                    <a:pt x="125" y="76"/>
                  </a:cubicBezTo>
                  <a:cubicBezTo>
                    <a:pt x="126" y="78"/>
                    <a:pt x="128" y="80"/>
                    <a:pt x="129" y="82"/>
                  </a:cubicBezTo>
                  <a:cubicBezTo>
                    <a:pt x="131" y="84"/>
                    <a:pt x="132" y="86"/>
                    <a:pt x="133" y="88"/>
                  </a:cubicBezTo>
                  <a:cubicBezTo>
                    <a:pt x="138" y="94"/>
                    <a:pt x="142" y="101"/>
                    <a:pt x="145" y="107"/>
                  </a:cubicBezTo>
                  <a:cubicBezTo>
                    <a:pt x="146" y="109"/>
                    <a:pt x="148" y="112"/>
                    <a:pt x="149" y="114"/>
                  </a:cubicBezTo>
                  <a:cubicBezTo>
                    <a:pt x="154" y="129"/>
                    <a:pt x="155" y="140"/>
                    <a:pt x="149" y="146"/>
                  </a:cubicBezTo>
                  <a:cubicBezTo>
                    <a:pt x="146" y="149"/>
                    <a:pt x="142" y="150"/>
                    <a:pt x="137" y="150"/>
                  </a:cubicBezTo>
                  <a:cubicBezTo>
                    <a:pt x="131" y="150"/>
                    <a:pt x="125" y="149"/>
                    <a:pt x="117" y="146"/>
                  </a:cubicBezTo>
                  <a:cubicBezTo>
                    <a:pt x="115" y="145"/>
                    <a:pt x="112" y="144"/>
                    <a:pt x="110" y="142"/>
                  </a:cubicBezTo>
                  <a:cubicBezTo>
                    <a:pt x="104" y="139"/>
                    <a:pt x="97" y="135"/>
                    <a:pt x="91" y="131"/>
                  </a:cubicBezTo>
                  <a:cubicBezTo>
                    <a:pt x="89" y="129"/>
                    <a:pt x="87" y="128"/>
                    <a:pt x="85" y="126"/>
                  </a:cubicBezTo>
                  <a:cubicBezTo>
                    <a:pt x="83" y="125"/>
                    <a:pt x="81" y="123"/>
                    <a:pt x="79" y="122"/>
                  </a:cubicBezTo>
                  <a:cubicBezTo>
                    <a:pt x="77" y="120"/>
                    <a:pt x="74" y="117"/>
                    <a:pt x="71" y="115"/>
                  </a:cubicBezTo>
                  <a:cubicBezTo>
                    <a:pt x="68" y="112"/>
                    <a:pt x="65" y="109"/>
                    <a:pt x="61" y="106"/>
                  </a:cubicBezTo>
                  <a:cubicBezTo>
                    <a:pt x="58" y="102"/>
                    <a:pt x="55" y="99"/>
                    <a:pt x="52" y="96"/>
                  </a:cubicBezTo>
                  <a:cubicBezTo>
                    <a:pt x="50" y="93"/>
                    <a:pt x="47" y="90"/>
                    <a:pt x="45" y="88"/>
                  </a:cubicBezTo>
                  <a:cubicBezTo>
                    <a:pt x="44" y="86"/>
                    <a:pt x="42" y="84"/>
                    <a:pt x="41" y="82"/>
                  </a:cubicBezTo>
                  <a:cubicBezTo>
                    <a:pt x="39" y="80"/>
                    <a:pt x="38" y="78"/>
                    <a:pt x="36" y="76"/>
                  </a:cubicBezTo>
                  <a:cubicBezTo>
                    <a:pt x="32" y="70"/>
                    <a:pt x="28" y="63"/>
                    <a:pt x="25" y="57"/>
                  </a:cubicBezTo>
                  <a:cubicBezTo>
                    <a:pt x="23" y="55"/>
                    <a:pt x="22" y="52"/>
                    <a:pt x="21" y="50"/>
                  </a:cubicBezTo>
                  <a:moveTo>
                    <a:pt x="23" y="0"/>
                  </a:moveTo>
                  <a:cubicBezTo>
                    <a:pt x="17" y="0"/>
                    <a:pt x="12" y="2"/>
                    <a:pt x="8" y="5"/>
                  </a:cubicBezTo>
                  <a:cubicBezTo>
                    <a:pt x="0" y="14"/>
                    <a:pt x="2" y="31"/>
                    <a:pt x="13" y="52"/>
                  </a:cubicBezTo>
                  <a:cubicBezTo>
                    <a:pt x="14" y="55"/>
                    <a:pt x="16" y="57"/>
                    <a:pt x="17" y="60"/>
                  </a:cubicBezTo>
                  <a:cubicBezTo>
                    <a:pt x="21" y="67"/>
                    <a:pt x="26" y="74"/>
                    <a:pt x="32" y="82"/>
                  </a:cubicBezTo>
                  <a:cubicBezTo>
                    <a:pt x="33" y="84"/>
                    <a:pt x="35" y="86"/>
                    <a:pt x="36" y="88"/>
                  </a:cubicBezTo>
                  <a:cubicBezTo>
                    <a:pt x="39" y="91"/>
                    <a:pt x="42" y="95"/>
                    <a:pt x="45" y="98"/>
                  </a:cubicBezTo>
                  <a:cubicBezTo>
                    <a:pt x="48" y="101"/>
                    <a:pt x="50" y="104"/>
                    <a:pt x="53" y="106"/>
                  </a:cubicBezTo>
                  <a:cubicBezTo>
                    <a:pt x="54" y="108"/>
                    <a:pt x="55" y="109"/>
                    <a:pt x="57" y="110"/>
                  </a:cubicBezTo>
                  <a:cubicBezTo>
                    <a:pt x="58" y="112"/>
                    <a:pt x="59" y="113"/>
                    <a:pt x="61" y="114"/>
                  </a:cubicBezTo>
                  <a:cubicBezTo>
                    <a:pt x="63" y="117"/>
                    <a:pt x="66" y="119"/>
                    <a:pt x="69" y="121"/>
                  </a:cubicBezTo>
                  <a:cubicBezTo>
                    <a:pt x="72" y="125"/>
                    <a:pt x="76" y="128"/>
                    <a:pt x="79" y="131"/>
                  </a:cubicBezTo>
                  <a:cubicBezTo>
                    <a:pt x="81" y="132"/>
                    <a:pt x="83" y="134"/>
                    <a:pt x="85" y="135"/>
                  </a:cubicBezTo>
                  <a:cubicBezTo>
                    <a:pt x="92" y="141"/>
                    <a:pt x="100" y="146"/>
                    <a:pt x="107" y="150"/>
                  </a:cubicBezTo>
                  <a:cubicBezTo>
                    <a:pt x="110" y="151"/>
                    <a:pt x="112" y="153"/>
                    <a:pt x="115" y="154"/>
                  </a:cubicBezTo>
                  <a:cubicBezTo>
                    <a:pt x="127" y="160"/>
                    <a:pt x="138" y="164"/>
                    <a:pt x="147" y="164"/>
                  </a:cubicBezTo>
                  <a:cubicBezTo>
                    <a:pt x="153" y="164"/>
                    <a:pt x="158" y="162"/>
                    <a:pt x="162" y="159"/>
                  </a:cubicBezTo>
                  <a:cubicBezTo>
                    <a:pt x="170" y="150"/>
                    <a:pt x="168" y="133"/>
                    <a:pt x="157" y="112"/>
                  </a:cubicBezTo>
                  <a:cubicBezTo>
                    <a:pt x="156" y="109"/>
                    <a:pt x="154" y="107"/>
                    <a:pt x="153" y="104"/>
                  </a:cubicBezTo>
                  <a:cubicBezTo>
                    <a:pt x="149" y="97"/>
                    <a:pt x="144" y="90"/>
                    <a:pt x="138" y="82"/>
                  </a:cubicBezTo>
                  <a:cubicBezTo>
                    <a:pt x="136" y="80"/>
                    <a:pt x="135" y="78"/>
                    <a:pt x="133" y="76"/>
                  </a:cubicBezTo>
                  <a:cubicBezTo>
                    <a:pt x="131" y="73"/>
                    <a:pt x="128" y="69"/>
                    <a:pt x="124" y="66"/>
                  </a:cubicBezTo>
                  <a:cubicBezTo>
                    <a:pt x="122" y="63"/>
                    <a:pt x="120" y="60"/>
                    <a:pt x="117" y="58"/>
                  </a:cubicBezTo>
                  <a:cubicBezTo>
                    <a:pt x="116" y="57"/>
                    <a:pt x="115" y="55"/>
                    <a:pt x="113" y="54"/>
                  </a:cubicBezTo>
                  <a:cubicBezTo>
                    <a:pt x="112" y="52"/>
                    <a:pt x="110" y="51"/>
                    <a:pt x="109" y="50"/>
                  </a:cubicBezTo>
                  <a:cubicBezTo>
                    <a:pt x="106" y="47"/>
                    <a:pt x="104" y="45"/>
                    <a:pt x="101" y="43"/>
                  </a:cubicBezTo>
                  <a:cubicBezTo>
                    <a:pt x="98" y="39"/>
                    <a:pt x="94" y="36"/>
                    <a:pt x="91" y="33"/>
                  </a:cubicBezTo>
                  <a:cubicBezTo>
                    <a:pt x="89" y="32"/>
                    <a:pt x="87" y="30"/>
                    <a:pt x="85" y="29"/>
                  </a:cubicBezTo>
                  <a:cubicBezTo>
                    <a:pt x="77" y="23"/>
                    <a:pt x="70" y="18"/>
                    <a:pt x="63" y="14"/>
                  </a:cubicBezTo>
                  <a:cubicBezTo>
                    <a:pt x="60" y="13"/>
                    <a:pt x="58" y="11"/>
                    <a:pt x="55" y="10"/>
                  </a:cubicBezTo>
                  <a:cubicBezTo>
                    <a:pt x="43" y="4"/>
                    <a:pt x="32" y="0"/>
                    <a:pt x="23" y="0"/>
                  </a:cubicBezTo>
                </a:path>
              </a:pathLst>
            </a:custGeom>
            <a:grpFill/>
            <a:ln>
              <a:noFill/>
            </a:ln>
          </p:spPr>
          <p:txBody>
            <a:bodyPr vert="horz" wrap="square" lIns="91407" tIns="45703" rIns="91407" bIns="45703" numCol="1" anchor="t" anchorCtr="0" compatLnSpc="1"/>
            <a:lstStyle/>
            <a:p>
              <a:pPr defTabSz="914126"/>
              <a:endParaRPr lang="zh-CN" altLang="en-US">
                <a:solidFill>
                  <a:srgbClr val="FF0000"/>
                </a:solidFill>
                <a:latin typeface="Arial"/>
                <a:ea typeface="微软雅黑"/>
              </a:endParaRPr>
            </a:p>
          </p:txBody>
        </p:sp>
        <p:sp>
          <p:nvSpPr>
            <p:cNvPr id="59" name="Oval 51"/>
            <p:cNvSpPr>
              <a:spLocks noChangeArrowheads="1"/>
            </p:cNvSpPr>
            <p:nvPr/>
          </p:nvSpPr>
          <p:spPr bwMode="auto">
            <a:xfrm>
              <a:off x="1881188" y="3403600"/>
              <a:ext cx="128588" cy="128588"/>
            </a:xfrm>
            <a:prstGeom prst="ellipse">
              <a:avLst/>
            </a:prstGeom>
            <a:grpFill/>
            <a:ln>
              <a:noFill/>
            </a:ln>
          </p:spPr>
          <p:txBody>
            <a:bodyPr vert="horz" wrap="square" lIns="91407" tIns="45703" rIns="91407" bIns="45703" numCol="1" anchor="t" anchorCtr="0" compatLnSpc="1"/>
            <a:lstStyle/>
            <a:p>
              <a:pPr defTabSz="914126"/>
              <a:endParaRPr lang="zh-CN" altLang="en-US">
                <a:solidFill>
                  <a:srgbClr val="FF0000"/>
                </a:solidFill>
                <a:latin typeface="Arial"/>
                <a:ea typeface="微软雅黑"/>
              </a:endParaRPr>
            </a:p>
          </p:txBody>
        </p:sp>
      </p:grpSp>
      <p:grpSp>
        <p:nvGrpSpPr>
          <p:cNvPr id="60" name="组合 59"/>
          <p:cNvGrpSpPr/>
          <p:nvPr/>
        </p:nvGrpSpPr>
        <p:grpSpPr>
          <a:xfrm>
            <a:off x="9789782" y="1216908"/>
            <a:ext cx="547598" cy="481675"/>
            <a:chOff x="568325" y="503238"/>
            <a:chExt cx="989013" cy="869950"/>
          </a:xfrm>
          <a:solidFill>
            <a:schemeClr val="accent1">
              <a:lumMod val="50000"/>
            </a:schemeClr>
          </a:solidFill>
        </p:grpSpPr>
        <p:sp>
          <p:nvSpPr>
            <p:cNvPr id="65" name="Oval 27"/>
            <p:cNvSpPr>
              <a:spLocks noChangeArrowheads="1"/>
            </p:cNvSpPr>
            <p:nvPr/>
          </p:nvSpPr>
          <p:spPr bwMode="auto">
            <a:xfrm>
              <a:off x="654050" y="560388"/>
              <a:ext cx="171450" cy="158750"/>
            </a:xfrm>
            <a:prstGeom prst="ellipse">
              <a:avLst/>
            </a:prstGeom>
            <a:grpFill/>
            <a:ln w="9525">
              <a:noFill/>
              <a:round/>
            </a:ln>
          </p:spPr>
          <p:txBody>
            <a:bodyPr vert="horz" wrap="square" lIns="91407" tIns="45703" rIns="91407" bIns="45703" numCol="1" anchor="t" anchorCtr="0" compatLnSpc="1"/>
            <a:lstStyle/>
            <a:p>
              <a:pPr defTabSz="914126"/>
              <a:endParaRPr lang="zh-CN" altLang="en-US">
                <a:solidFill>
                  <a:prstClr val="black"/>
                </a:solidFill>
                <a:latin typeface="Arial"/>
                <a:ea typeface="微软雅黑"/>
              </a:endParaRPr>
            </a:p>
          </p:txBody>
        </p:sp>
        <p:sp>
          <p:nvSpPr>
            <p:cNvPr id="66" name="Freeform 28"/>
            <p:cNvSpPr/>
            <p:nvPr/>
          </p:nvSpPr>
          <p:spPr bwMode="auto">
            <a:xfrm>
              <a:off x="568325" y="755650"/>
              <a:ext cx="271462" cy="523875"/>
            </a:xfrm>
            <a:custGeom>
              <a:avLst/>
              <a:gdLst>
                <a:gd name="T0" fmla="*/ 14 w 38"/>
                <a:gd name="T1" fmla="*/ 0 h 73"/>
                <a:gd name="T2" fmla="*/ 6 w 38"/>
                <a:gd name="T3" fmla="*/ 11 h 73"/>
                <a:gd name="T4" fmla="*/ 20 w 38"/>
                <a:gd name="T5" fmla="*/ 20 h 73"/>
                <a:gd name="T6" fmla="*/ 25 w 38"/>
                <a:gd name="T7" fmla="*/ 34 h 73"/>
                <a:gd name="T8" fmla="*/ 0 w 38"/>
                <a:gd name="T9" fmla="*/ 61 h 73"/>
                <a:gd name="T10" fmla="*/ 19 w 38"/>
                <a:gd name="T11" fmla="*/ 73 h 73"/>
                <a:gd name="T12" fmla="*/ 34 w 38"/>
                <a:gd name="T13" fmla="*/ 39 h 73"/>
                <a:gd name="T14" fmla="*/ 33 w 38"/>
                <a:gd name="T15" fmla="*/ 15 h 73"/>
                <a:gd name="T16" fmla="*/ 14 w 38"/>
                <a:gd name="T17" fmla="*/ 0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8" h="73">
                  <a:moveTo>
                    <a:pt x="14" y="0"/>
                  </a:moveTo>
                  <a:cubicBezTo>
                    <a:pt x="6" y="11"/>
                    <a:pt x="6" y="11"/>
                    <a:pt x="6" y="11"/>
                  </a:cubicBezTo>
                  <a:cubicBezTo>
                    <a:pt x="20" y="20"/>
                    <a:pt x="20" y="20"/>
                    <a:pt x="20" y="20"/>
                  </a:cubicBezTo>
                  <a:cubicBezTo>
                    <a:pt x="20" y="20"/>
                    <a:pt x="30" y="25"/>
                    <a:pt x="25" y="34"/>
                  </a:cubicBezTo>
                  <a:cubicBezTo>
                    <a:pt x="21" y="43"/>
                    <a:pt x="0" y="61"/>
                    <a:pt x="0" y="61"/>
                  </a:cubicBezTo>
                  <a:cubicBezTo>
                    <a:pt x="19" y="73"/>
                    <a:pt x="19" y="73"/>
                    <a:pt x="19" y="73"/>
                  </a:cubicBezTo>
                  <a:cubicBezTo>
                    <a:pt x="32" y="45"/>
                    <a:pt x="31" y="49"/>
                    <a:pt x="34" y="39"/>
                  </a:cubicBezTo>
                  <a:cubicBezTo>
                    <a:pt x="37" y="29"/>
                    <a:pt x="38" y="21"/>
                    <a:pt x="33" y="15"/>
                  </a:cubicBezTo>
                  <a:cubicBezTo>
                    <a:pt x="25" y="8"/>
                    <a:pt x="25" y="7"/>
                    <a:pt x="14" y="0"/>
                  </a:cubicBezTo>
                  <a:close/>
                </a:path>
              </a:pathLst>
            </a:custGeom>
            <a:grpFill/>
            <a:ln w="9525">
              <a:noFill/>
              <a:round/>
            </a:ln>
          </p:spPr>
          <p:txBody>
            <a:bodyPr vert="horz" wrap="square" lIns="91407" tIns="45703" rIns="91407" bIns="45703" numCol="1" anchor="t" anchorCtr="0" compatLnSpc="1"/>
            <a:lstStyle/>
            <a:p>
              <a:pPr defTabSz="914126"/>
              <a:endParaRPr lang="zh-CN" altLang="en-US">
                <a:solidFill>
                  <a:prstClr val="black"/>
                </a:solidFill>
                <a:latin typeface="Arial"/>
                <a:ea typeface="微软雅黑"/>
              </a:endParaRPr>
            </a:p>
          </p:txBody>
        </p:sp>
        <p:sp>
          <p:nvSpPr>
            <p:cNvPr id="67" name="Freeform 29"/>
            <p:cNvSpPr/>
            <p:nvPr/>
          </p:nvSpPr>
          <p:spPr bwMode="auto">
            <a:xfrm>
              <a:off x="782638" y="503238"/>
              <a:ext cx="774700" cy="869950"/>
            </a:xfrm>
            <a:custGeom>
              <a:avLst/>
              <a:gdLst>
                <a:gd name="T0" fmla="*/ 104 w 108"/>
                <a:gd name="T1" fmla="*/ 31 h 121"/>
                <a:gd name="T2" fmla="*/ 31 w 108"/>
                <a:gd name="T3" fmla="*/ 20 h 121"/>
                <a:gd name="T4" fmla="*/ 36 w 108"/>
                <a:gd name="T5" fmla="*/ 11 h 121"/>
                <a:gd name="T6" fmla="*/ 19 w 108"/>
                <a:gd name="T7" fmla="*/ 6 h 121"/>
                <a:gd name="T8" fmla="*/ 0 w 108"/>
                <a:gd name="T9" fmla="*/ 39 h 121"/>
                <a:gd name="T10" fmla="*/ 11 w 108"/>
                <a:gd name="T11" fmla="*/ 46 h 121"/>
                <a:gd name="T12" fmla="*/ 20 w 108"/>
                <a:gd name="T13" fmla="*/ 36 h 121"/>
                <a:gd name="T14" fmla="*/ 28 w 108"/>
                <a:gd name="T15" fmla="*/ 32 h 121"/>
                <a:gd name="T16" fmla="*/ 15 w 108"/>
                <a:gd name="T17" fmla="*/ 52 h 121"/>
                <a:gd name="T18" fmla="*/ 22 w 108"/>
                <a:gd name="T19" fmla="*/ 58 h 121"/>
                <a:gd name="T20" fmla="*/ 32 w 108"/>
                <a:gd name="T21" fmla="*/ 48 h 121"/>
                <a:gd name="T22" fmla="*/ 39 w 108"/>
                <a:gd name="T23" fmla="*/ 48 h 121"/>
                <a:gd name="T24" fmla="*/ 39 w 108"/>
                <a:gd name="T25" fmla="*/ 58 h 121"/>
                <a:gd name="T26" fmla="*/ 15 w 108"/>
                <a:gd name="T27" fmla="*/ 58 h 121"/>
                <a:gd name="T28" fmla="*/ 15 w 108"/>
                <a:gd name="T29" fmla="*/ 67 h 121"/>
                <a:gd name="T30" fmla="*/ 39 w 108"/>
                <a:gd name="T31" fmla="*/ 67 h 121"/>
                <a:gd name="T32" fmla="*/ 39 w 108"/>
                <a:gd name="T33" fmla="*/ 87 h 121"/>
                <a:gd name="T34" fmla="*/ 38 w 108"/>
                <a:gd name="T35" fmla="*/ 87 h 121"/>
                <a:gd name="T36" fmla="*/ 29 w 108"/>
                <a:gd name="T37" fmla="*/ 84 h 121"/>
                <a:gd name="T38" fmla="*/ 29 w 108"/>
                <a:gd name="T39" fmla="*/ 71 h 121"/>
                <a:gd name="T40" fmla="*/ 12 w 108"/>
                <a:gd name="T41" fmla="*/ 71 h 121"/>
                <a:gd name="T42" fmla="*/ 12 w 108"/>
                <a:gd name="T43" fmla="*/ 72 h 121"/>
                <a:gd name="T44" fmla="*/ 29 w 108"/>
                <a:gd name="T45" fmla="*/ 98 h 121"/>
                <a:gd name="T46" fmla="*/ 70 w 108"/>
                <a:gd name="T47" fmla="*/ 87 h 121"/>
                <a:gd name="T48" fmla="*/ 72 w 108"/>
                <a:gd name="T49" fmla="*/ 96 h 121"/>
                <a:gd name="T50" fmla="*/ 86 w 108"/>
                <a:gd name="T51" fmla="*/ 91 h 121"/>
                <a:gd name="T52" fmla="*/ 76 w 108"/>
                <a:gd name="T53" fmla="*/ 68 h 121"/>
                <a:gd name="T54" fmla="*/ 65 w 108"/>
                <a:gd name="T55" fmla="*/ 72 h 121"/>
                <a:gd name="T56" fmla="*/ 68 w 108"/>
                <a:gd name="T57" fmla="*/ 79 h 121"/>
                <a:gd name="T58" fmla="*/ 58 w 108"/>
                <a:gd name="T59" fmla="*/ 84 h 121"/>
                <a:gd name="T60" fmla="*/ 58 w 108"/>
                <a:gd name="T61" fmla="*/ 67 h 121"/>
                <a:gd name="T62" fmla="*/ 81 w 108"/>
                <a:gd name="T63" fmla="*/ 67 h 121"/>
                <a:gd name="T64" fmla="*/ 81 w 108"/>
                <a:gd name="T65" fmla="*/ 58 h 121"/>
                <a:gd name="T66" fmla="*/ 58 w 108"/>
                <a:gd name="T67" fmla="*/ 58 h 121"/>
                <a:gd name="T68" fmla="*/ 58 w 108"/>
                <a:gd name="T69" fmla="*/ 48 h 121"/>
                <a:gd name="T70" fmla="*/ 81 w 108"/>
                <a:gd name="T71" fmla="*/ 48 h 121"/>
                <a:gd name="T72" fmla="*/ 81 w 108"/>
                <a:gd name="T73" fmla="*/ 39 h 121"/>
                <a:gd name="T74" fmla="*/ 40 w 108"/>
                <a:gd name="T75" fmla="*/ 39 h 121"/>
                <a:gd name="T76" fmla="*/ 46 w 108"/>
                <a:gd name="T77" fmla="*/ 30 h 121"/>
                <a:gd name="T78" fmla="*/ 39 w 108"/>
                <a:gd name="T79" fmla="*/ 28 h 121"/>
                <a:gd name="T80" fmla="*/ 87 w 108"/>
                <a:gd name="T81" fmla="*/ 37 h 121"/>
                <a:gd name="T82" fmla="*/ 87 w 108"/>
                <a:gd name="T83" fmla="*/ 85 h 121"/>
                <a:gd name="T84" fmla="*/ 70 w 108"/>
                <a:gd name="T85" fmla="*/ 101 h 121"/>
                <a:gd name="T86" fmla="*/ 59 w 108"/>
                <a:gd name="T87" fmla="*/ 98 h 121"/>
                <a:gd name="T88" fmla="*/ 57 w 108"/>
                <a:gd name="T89" fmla="*/ 108 h 121"/>
                <a:gd name="T90" fmla="*/ 105 w 108"/>
                <a:gd name="T91" fmla="*/ 87 h 121"/>
                <a:gd name="T92" fmla="*/ 104 w 108"/>
                <a:gd name="T93" fmla="*/ 31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08" h="121">
                  <a:moveTo>
                    <a:pt x="104" y="31"/>
                  </a:moveTo>
                  <a:cubicBezTo>
                    <a:pt x="104" y="31"/>
                    <a:pt x="100" y="0"/>
                    <a:pt x="31" y="20"/>
                  </a:cubicBezTo>
                  <a:cubicBezTo>
                    <a:pt x="34" y="14"/>
                    <a:pt x="36" y="11"/>
                    <a:pt x="36" y="11"/>
                  </a:cubicBezTo>
                  <a:cubicBezTo>
                    <a:pt x="19" y="6"/>
                    <a:pt x="19" y="6"/>
                    <a:pt x="19" y="6"/>
                  </a:cubicBezTo>
                  <a:cubicBezTo>
                    <a:pt x="19" y="6"/>
                    <a:pt x="12" y="29"/>
                    <a:pt x="0" y="39"/>
                  </a:cubicBezTo>
                  <a:cubicBezTo>
                    <a:pt x="0" y="39"/>
                    <a:pt x="11" y="46"/>
                    <a:pt x="11" y="46"/>
                  </a:cubicBezTo>
                  <a:cubicBezTo>
                    <a:pt x="15" y="43"/>
                    <a:pt x="18" y="39"/>
                    <a:pt x="20" y="36"/>
                  </a:cubicBezTo>
                  <a:cubicBezTo>
                    <a:pt x="23" y="35"/>
                    <a:pt x="26" y="33"/>
                    <a:pt x="28" y="32"/>
                  </a:cubicBezTo>
                  <a:cubicBezTo>
                    <a:pt x="25" y="38"/>
                    <a:pt x="20" y="47"/>
                    <a:pt x="15" y="52"/>
                  </a:cubicBezTo>
                  <a:cubicBezTo>
                    <a:pt x="22" y="58"/>
                    <a:pt x="22" y="58"/>
                    <a:pt x="22" y="58"/>
                  </a:cubicBezTo>
                  <a:cubicBezTo>
                    <a:pt x="22" y="58"/>
                    <a:pt x="27" y="54"/>
                    <a:pt x="32" y="48"/>
                  </a:cubicBezTo>
                  <a:cubicBezTo>
                    <a:pt x="39" y="48"/>
                    <a:pt x="39" y="48"/>
                    <a:pt x="39" y="48"/>
                  </a:cubicBezTo>
                  <a:cubicBezTo>
                    <a:pt x="39" y="58"/>
                    <a:pt x="39" y="58"/>
                    <a:pt x="39" y="58"/>
                  </a:cubicBezTo>
                  <a:cubicBezTo>
                    <a:pt x="15" y="58"/>
                    <a:pt x="15" y="58"/>
                    <a:pt x="15" y="58"/>
                  </a:cubicBezTo>
                  <a:cubicBezTo>
                    <a:pt x="15" y="67"/>
                    <a:pt x="15" y="67"/>
                    <a:pt x="15" y="67"/>
                  </a:cubicBezTo>
                  <a:cubicBezTo>
                    <a:pt x="39" y="67"/>
                    <a:pt x="39" y="67"/>
                    <a:pt x="39" y="67"/>
                  </a:cubicBezTo>
                  <a:cubicBezTo>
                    <a:pt x="39" y="87"/>
                    <a:pt x="39" y="87"/>
                    <a:pt x="39" y="87"/>
                  </a:cubicBezTo>
                  <a:cubicBezTo>
                    <a:pt x="38" y="87"/>
                    <a:pt x="38" y="87"/>
                    <a:pt x="38" y="87"/>
                  </a:cubicBezTo>
                  <a:cubicBezTo>
                    <a:pt x="35" y="87"/>
                    <a:pt x="31" y="86"/>
                    <a:pt x="29" y="84"/>
                  </a:cubicBezTo>
                  <a:cubicBezTo>
                    <a:pt x="27" y="81"/>
                    <a:pt x="29" y="75"/>
                    <a:pt x="29" y="71"/>
                  </a:cubicBezTo>
                  <a:cubicBezTo>
                    <a:pt x="12" y="71"/>
                    <a:pt x="12" y="71"/>
                    <a:pt x="12" y="71"/>
                  </a:cubicBezTo>
                  <a:cubicBezTo>
                    <a:pt x="12" y="72"/>
                    <a:pt x="12" y="72"/>
                    <a:pt x="12" y="72"/>
                  </a:cubicBezTo>
                  <a:cubicBezTo>
                    <a:pt x="12" y="72"/>
                    <a:pt x="6" y="99"/>
                    <a:pt x="29" y="98"/>
                  </a:cubicBezTo>
                  <a:cubicBezTo>
                    <a:pt x="51" y="99"/>
                    <a:pt x="64" y="92"/>
                    <a:pt x="70" y="87"/>
                  </a:cubicBezTo>
                  <a:cubicBezTo>
                    <a:pt x="72" y="96"/>
                    <a:pt x="72" y="96"/>
                    <a:pt x="72" y="96"/>
                  </a:cubicBezTo>
                  <a:cubicBezTo>
                    <a:pt x="86" y="91"/>
                    <a:pt x="86" y="91"/>
                    <a:pt x="86" y="91"/>
                  </a:cubicBezTo>
                  <a:cubicBezTo>
                    <a:pt x="76" y="68"/>
                    <a:pt x="76" y="68"/>
                    <a:pt x="76" y="68"/>
                  </a:cubicBezTo>
                  <a:cubicBezTo>
                    <a:pt x="65" y="72"/>
                    <a:pt x="65" y="72"/>
                    <a:pt x="65" y="72"/>
                  </a:cubicBezTo>
                  <a:cubicBezTo>
                    <a:pt x="68" y="79"/>
                    <a:pt x="68" y="79"/>
                    <a:pt x="68" y="79"/>
                  </a:cubicBezTo>
                  <a:cubicBezTo>
                    <a:pt x="65" y="82"/>
                    <a:pt x="61" y="83"/>
                    <a:pt x="58" y="84"/>
                  </a:cubicBezTo>
                  <a:cubicBezTo>
                    <a:pt x="58" y="67"/>
                    <a:pt x="58" y="67"/>
                    <a:pt x="58" y="67"/>
                  </a:cubicBezTo>
                  <a:cubicBezTo>
                    <a:pt x="81" y="67"/>
                    <a:pt x="81" y="67"/>
                    <a:pt x="81" y="67"/>
                  </a:cubicBezTo>
                  <a:cubicBezTo>
                    <a:pt x="81" y="58"/>
                    <a:pt x="81" y="58"/>
                    <a:pt x="81" y="58"/>
                  </a:cubicBezTo>
                  <a:cubicBezTo>
                    <a:pt x="58" y="58"/>
                    <a:pt x="58" y="58"/>
                    <a:pt x="58" y="58"/>
                  </a:cubicBezTo>
                  <a:cubicBezTo>
                    <a:pt x="58" y="48"/>
                    <a:pt x="58" y="48"/>
                    <a:pt x="58" y="48"/>
                  </a:cubicBezTo>
                  <a:cubicBezTo>
                    <a:pt x="81" y="48"/>
                    <a:pt x="81" y="48"/>
                    <a:pt x="81" y="48"/>
                  </a:cubicBezTo>
                  <a:cubicBezTo>
                    <a:pt x="81" y="39"/>
                    <a:pt x="81" y="39"/>
                    <a:pt x="81" y="39"/>
                  </a:cubicBezTo>
                  <a:cubicBezTo>
                    <a:pt x="40" y="39"/>
                    <a:pt x="40" y="39"/>
                    <a:pt x="40" y="39"/>
                  </a:cubicBezTo>
                  <a:cubicBezTo>
                    <a:pt x="43" y="36"/>
                    <a:pt x="45" y="33"/>
                    <a:pt x="46" y="30"/>
                  </a:cubicBezTo>
                  <a:cubicBezTo>
                    <a:pt x="39" y="28"/>
                    <a:pt x="39" y="28"/>
                    <a:pt x="39" y="28"/>
                  </a:cubicBezTo>
                  <a:cubicBezTo>
                    <a:pt x="70" y="17"/>
                    <a:pt x="87" y="19"/>
                    <a:pt x="87" y="37"/>
                  </a:cubicBezTo>
                  <a:cubicBezTo>
                    <a:pt x="87" y="85"/>
                    <a:pt x="87" y="85"/>
                    <a:pt x="87" y="85"/>
                  </a:cubicBezTo>
                  <a:cubicBezTo>
                    <a:pt x="87" y="85"/>
                    <a:pt x="89" y="102"/>
                    <a:pt x="70" y="101"/>
                  </a:cubicBezTo>
                  <a:cubicBezTo>
                    <a:pt x="59" y="98"/>
                    <a:pt x="59" y="98"/>
                    <a:pt x="59" y="98"/>
                  </a:cubicBezTo>
                  <a:cubicBezTo>
                    <a:pt x="57" y="108"/>
                    <a:pt x="57" y="108"/>
                    <a:pt x="57" y="108"/>
                  </a:cubicBezTo>
                  <a:cubicBezTo>
                    <a:pt x="57" y="108"/>
                    <a:pt x="101" y="121"/>
                    <a:pt x="105" y="87"/>
                  </a:cubicBezTo>
                  <a:cubicBezTo>
                    <a:pt x="108" y="53"/>
                    <a:pt x="104" y="31"/>
                    <a:pt x="104" y="31"/>
                  </a:cubicBezTo>
                  <a:close/>
                </a:path>
              </a:pathLst>
            </a:custGeom>
            <a:grpFill/>
            <a:ln w="9525">
              <a:noFill/>
              <a:round/>
            </a:ln>
          </p:spPr>
          <p:txBody>
            <a:bodyPr vert="horz" wrap="square" lIns="91407" tIns="45703" rIns="91407" bIns="45703" numCol="1" anchor="t" anchorCtr="0" compatLnSpc="1"/>
            <a:lstStyle/>
            <a:p>
              <a:pPr defTabSz="914126"/>
              <a:endParaRPr lang="zh-CN" altLang="en-US">
                <a:solidFill>
                  <a:prstClr val="black"/>
                </a:solidFill>
                <a:latin typeface="Arial"/>
                <a:ea typeface="微软雅黑"/>
              </a:endParaRPr>
            </a:p>
          </p:txBody>
        </p:sp>
      </p:grpSp>
      <p:grpSp>
        <p:nvGrpSpPr>
          <p:cNvPr id="68" name="组合 67"/>
          <p:cNvGrpSpPr/>
          <p:nvPr/>
        </p:nvGrpSpPr>
        <p:grpSpPr>
          <a:xfrm>
            <a:off x="8461815" y="1179238"/>
            <a:ext cx="603648" cy="571439"/>
            <a:chOff x="4787900" y="539750"/>
            <a:chExt cx="803275" cy="760413"/>
          </a:xfrm>
          <a:solidFill>
            <a:schemeClr val="tx1">
              <a:lumMod val="65000"/>
              <a:lumOff val="35000"/>
            </a:schemeClr>
          </a:solidFill>
        </p:grpSpPr>
        <p:sp>
          <p:nvSpPr>
            <p:cNvPr id="69" name="Freeform 17"/>
            <p:cNvSpPr/>
            <p:nvPr/>
          </p:nvSpPr>
          <p:spPr bwMode="auto">
            <a:xfrm>
              <a:off x="4787900" y="619125"/>
              <a:ext cx="430212" cy="438150"/>
            </a:xfrm>
            <a:custGeom>
              <a:avLst/>
              <a:gdLst>
                <a:gd name="T0" fmla="*/ 30 w 60"/>
                <a:gd name="T1" fmla="*/ 0 h 61"/>
                <a:gd name="T2" fmla="*/ 0 w 60"/>
                <a:gd name="T3" fmla="*/ 31 h 61"/>
                <a:gd name="T4" fmla="*/ 3 w 60"/>
                <a:gd name="T5" fmla="*/ 44 h 61"/>
                <a:gd name="T6" fmla="*/ 7 w 60"/>
                <a:gd name="T7" fmla="*/ 46 h 61"/>
                <a:gd name="T8" fmla="*/ 8 w 60"/>
                <a:gd name="T9" fmla="*/ 42 h 61"/>
                <a:gd name="T10" fmla="*/ 5 w 60"/>
                <a:gd name="T11" fmla="*/ 31 h 61"/>
                <a:gd name="T12" fmla="*/ 30 w 60"/>
                <a:gd name="T13" fmla="*/ 6 h 61"/>
                <a:gd name="T14" fmla="*/ 55 w 60"/>
                <a:gd name="T15" fmla="*/ 31 h 61"/>
                <a:gd name="T16" fmla="*/ 30 w 60"/>
                <a:gd name="T17" fmla="*/ 55 h 61"/>
                <a:gd name="T18" fmla="*/ 24 w 60"/>
                <a:gd name="T19" fmla="*/ 55 h 61"/>
                <a:gd name="T20" fmla="*/ 21 w 60"/>
                <a:gd name="T21" fmla="*/ 57 h 61"/>
                <a:gd name="T22" fmla="*/ 23 w 60"/>
                <a:gd name="T23" fmla="*/ 60 h 61"/>
                <a:gd name="T24" fmla="*/ 30 w 60"/>
                <a:gd name="T25" fmla="*/ 61 h 61"/>
                <a:gd name="T26" fmla="*/ 60 w 60"/>
                <a:gd name="T27" fmla="*/ 31 h 61"/>
                <a:gd name="T28" fmla="*/ 30 w 60"/>
                <a:gd name="T29" fmla="*/ 0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0" h="61">
                  <a:moveTo>
                    <a:pt x="30" y="0"/>
                  </a:moveTo>
                  <a:cubicBezTo>
                    <a:pt x="13" y="0"/>
                    <a:pt x="0" y="14"/>
                    <a:pt x="0" y="31"/>
                  </a:cubicBezTo>
                  <a:cubicBezTo>
                    <a:pt x="0" y="35"/>
                    <a:pt x="1" y="40"/>
                    <a:pt x="3" y="44"/>
                  </a:cubicBezTo>
                  <a:cubicBezTo>
                    <a:pt x="4" y="46"/>
                    <a:pt x="5" y="46"/>
                    <a:pt x="7" y="46"/>
                  </a:cubicBezTo>
                  <a:cubicBezTo>
                    <a:pt x="8" y="45"/>
                    <a:pt x="9" y="43"/>
                    <a:pt x="8" y="42"/>
                  </a:cubicBezTo>
                  <a:cubicBezTo>
                    <a:pt x="6" y="38"/>
                    <a:pt x="5" y="35"/>
                    <a:pt x="5" y="31"/>
                  </a:cubicBezTo>
                  <a:cubicBezTo>
                    <a:pt x="5" y="17"/>
                    <a:pt x="16" y="6"/>
                    <a:pt x="30" y="6"/>
                  </a:cubicBezTo>
                  <a:cubicBezTo>
                    <a:pt x="44" y="6"/>
                    <a:pt x="55" y="17"/>
                    <a:pt x="55" y="31"/>
                  </a:cubicBezTo>
                  <a:cubicBezTo>
                    <a:pt x="55" y="44"/>
                    <a:pt x="44" y="55"/>
                    <a:pt x="30" y="55"/>
                  </a:cubicBezTo>
                  <a:cubicBezTo>
                    <a:pt x="28" y="55"/>
                    <a:pt x="26" y="55"/>
                    <a:pt x="24" y="55"/>
                  </a:cubicBezTo>
                  <a:cubicBezTo>
                    <a:pt x="23" y="54"/>
                    <a:pt x="22" y="55"/>
                    <a:pt x="21" y="57"/>
                  </a:cubicBezTo>
                  <a:cubicBezTo>
                    <a:pt x="21" y="58"/>
                    <a:pt x="22" y="60"/>
                    <a:pt x="23" y="60"/>
                  </a:cubicBezTo>
                  <a:cubicBezTo>
                    <a:pt x="25" y="61"/>
                    <a:pt x="28" y="61"/>
                    <a:pt x="30" y="61"/>
                  </a:cubicBezTo>
                  <a:cubicBezTo>
                    <a:pt x="47" y="61"/>
                    <a:pt x="60" y="47"/>
                    <a:pt x="60" y="31"/>
                  </a:cubicBezTo>
                  <a:cubicBezTo>
                    <a:pt x="60" y="14"/>
                    <a:pt x="47" y="0"/>
                    <a:pt x="3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07" tIns="45703" rIns="91407" bIns="45703" numCol="1" anchor="t" anchorCtr="0" compatLnSpc="1"/>
            <a:lstStyle/>
            <a:p>
              <a:pPr defTabSz="914126"/>
              <a:endParaRPr lang="zh-CN" altLang="en-US">
                <a:solidFill>
                  <a:prstClr val="black"/>
                </a:solidFill>
                <a:latin typeface="Arial"/>
                <a:ea typeface="微软雅黑"/>
              </a:endParaRPr>
            </a:p>
          </p:txBody>
        </p:sp>
        <p:sp>
          <p:nvSpPr>
            <p:cNvPr id="70" name="Freeform 18"/>
            <p:cNvSpPr/>
            <p:nvPr/>
          </p:nvSpPr>
          <p:spPr bwMode="auto">
            <a:xfrm>
              <a:off x="4795838" y="762000"/>
              <a:ext cx="279400" cy="538163"/>
            </a:xfrm>
            <a:custGeom>
              <a:avLst/>
              <a:gdLst>
                <a:gd name="T0" fmla="*/ 24 w 39"/>
                <a:gd name="T1" fmla="*/ 18 h 75"/>
                <a:gd name="T2" fmla="*/ 29 w 39"/>
                <a:gd name="T3" fmla="*/ 20 h 75"/>
                <a:gd name="T4" fmla="*/ 39 w 39"/>
                <a:gd name="T5" fmla="*/ 10 h 75"/>
                <a:gd name="T6" fmla="*/ 29 w 39"/>
                <a:gd name="T7" fmla="*/ 0 h 75"/>
                <a:gd name="T8" fmla="*/ 19 w 39"/>
                <a:gd name="T9" fmla="*/ 10 h 75"/>
                <a:gd name="T10" fmla="*/ 20 w 39"/>
                <a:gd name="T11" fmla="*/ 14 h 75"/>
                <a:gd name="T12" fmla="*/ 13 w 39"/>
                <a:gd name="T13" fmla="*/ 23 h 75"/>
                <a:gd name="T14" fmla="*/ 2 w 39"/>
                <a:gd name="T15" fmla="*/ 72 h 75"/>
                <a:gd name="T16" fmla="*/ 4 w 39"/>
                <a:gd name="T17" fmla="*/ 75 h 75"/>
                <a:gd name="T18" fmla="*/ 5 w 39"/>
                <a:gd name="T19" fmla="*/ 75 h 75"/>
                <a:gd name="T20" fmla="*/ 7 w 39"/>
                <a:gd name="T21" fmla="*/ 71 h 75"/>
                <a:gd name="T22" fmla="*/ 18 w 39"/>
                <a:gd name="T23" fmla="*/ 26 h 75"/>
                <a:gd name="T24" fmla="*/ 24 w 39"/>
                <a:gd name="T25" fmla="*/ 1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9" h="75">
                  <a:moveTo>
                    <a:pt x="24" y="18"/>
                  </a:moveTo>
                  <a:cubicBezTo>
                    <a:pt x="25" y="19"/>
                    <a:pt x="27" y="20"/>
                    <a:pt x="29" y="20"/>
                  </a:cubicBezTo>
                  <a:cubicBezTo>
                    <a:pt x="35" y="20"/>
                    <a:pt x="39" y="16"/>
                    <a:pt x="39" y="10"/>
                  </a:cubicBezTo>
                  <a:cubicBezTo>
                    <a:pt x="39" y="4"/>
                    <a:pt x="35" y="0"/>
                    <a:pt x="29" y="0"/>
                  </a:cubicBezTo>
                  <a:cubicBezTo>
                    <a:pt x="24" y="0"/>
                    <a:pt x="19" y="4"/>
                    <a:pt x="19" y="10"/>
                  </a:cubicBezTo>
                  <a:cubicBezTo>
                    <a:pt x="19" y="11"/>
                    <a:pt x="20" y="13"/>
                    <a:pt x="20" y="14"/>
                  </a:cubicBezTo>
                  <a:cubicBezTo>
                    <a:pt x="18" y="16"/>
                    <a:pt x="16" y="19"/>
                    <a:pt x="13" y="23"/>
                  </a:cubicBezTo>
                  <a:cubicBezTo>
                    <a:pt x="7" y="32"/>
                    <a:pt x="0" y="49"/>
                    <a:pt x="2" y="72"/>
                  </a:cubicBezTo>
                  <a:cubicBezTo>
                    <a:pt x="2" y="73"/>
                    <a:pt x="3" y="75"/>
                    <a:pt x="4" y="75"/>
                  </a:cubicBezTo>
                  <a:cubicBezTo>
                    <a:pt x="5" y="75"/>
                    <a:pt x="5" y="75"/>
                    <a:pt x="5" y="75"/>
                  </a:cubicBezTo>
                  <a:cubicBezTo>
                    <a:pt x="6" y="75"/>
                    <a:pt x="7" y="73"/>
                    <a:pt x="7" y="71"/>
                  </a:cubicBezTo>
                  <a:cubicBezTo>
                    <a:pt x="6" y="54"/>
                    <a:pt x="9" y="39"/>
                    <a:pt x="18" y="26"/>
                  </a:cubicBezTo>
                  <a:cubicBezTo>
                    <a:pt x="20" y="23"/>
                    <a:pt x="22" y="20"/>
                    <a:pt x="24" y="1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07" tIns="45703" rIns="91407" bIns="45703" numCol="1" anchor="t" anchorCtr="0" compatLnSpc="1"/>
            <a:lstStyle/>
            <a:p>
              <a:pPr defTabSz="914126"/>
              <a:endParaRPr lang="zh-CN" altLang="en-US">
                <a:solidFill>
                  <a:prstClr val="black"/>
                </a:solidFill>
                <a:latin typeface="Arial"/>
                <a:ea typeface="微软雅黑"/>
              </a:endParaRPr>
            </a:p>
          </p:txBody>
        </p:sp>
        <p:sp>
          <p:nvSpPr>
            <p:cNvPr id="71" name="Freeform 19"/>
            <p:cNvSpPr/>
            <p:nvPr/>
          </p:nvSpPr>
          <p:spPr bwMode="auto">
            <a:xfrm>
              <a:off x="5260975" y="539750"/>
              <a:ext cx="279400" cy="265113"/>
            </a:xfrm>
            <a:custGeom>
              <a:avLst/>
              <a:gdLst>
                <a:gd name="T0" fmla="*/ 20 w 39"/>
                <a:gd name="T1" fmla="*/ 34 h 37"/>
                <a:gd name="T2" fmla="*/ 14 w 39"/>
                <a:gd name="T3" fmla="*/ 32 h 37"/>
                <a:gd name="T4" fmla="*/ 7 w 39"/>
                <a:gd name="T5" fmla="*/ 13 h 37"/>
                <a:gd name="T6" fmla="*/ 26 w 39"/>
                <a:gd name="T7" fmla="*/ 7 h 37"/>
                <a:gd name="T8" fmla="*/ 33 w 39"/>
                <a:gd name="T9" fmla="*/ 25 h 37"/>
                <a:gd name="T10" fmla="*/ 31 w 39"/>
                <a:gd name="T11" fmla="*/ 28 h 37"/>
                <a:gd name="T12" fmla="*/ 31 w 39"/>
                <a:gd name="T13" fmla="*/ 30 h 37"/>
                <a:gd name="T14" fmla="*/ 33 w 39"/>
                <a:gd name="T15" fmla="*/ 30 h 37"/>
                <a:gd name="T16" fmla="*/ 35 w 39"/>
                <a:gd name="T17" fmla="*/ 27 h 37"/>
                <a:gd name="T18" fmla="*/ 27 w 39"/>
                <a:gd name="T19" fmla="*/ 4 h 37"/>
                <a:gd name="T20" fmla="*/ 4 w 39"/>
                <a:gd name="T21" fmla="*/ 12 h 37"/>
                <a:gd name="T22" fmla="*/ 12 w 39"/>
                <a:gd name="T23" fmla="*/ 35 h 37"/>
                <a:gd name="T24" fmla="*/ 20 w 39"/>
                <a:gd name="T25" fmla="*/ 37 h 37"/>
                <a:gd name="T26" fmla="*/ 22 w 39"/>
                <a:gd name="T27" fmla="*/ 35 h 37"/>
                <a:gd name="T28" fmla="*/ 20 w 39"/>
                <a:gd name="T29" fmla="*/ 34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9" h="37">
                  <a:moveTo>
                    <a:pt x="20" y="34"/>
                  </a:moveTo>
                  <a:cubicBezTo>
                    <a:pt x="18" y="34"/>
                    <a:pt x="16" y="33"/>
                    <a:pt x="14" y="32"/>
                  </a:cubicBezTo>
                  <a:cubicBezTo>
                    <a:pt x="7" y="29"/>
                    <a:pt x="4" y="20"/>
                    <a:pt x="7" y="13"/>
                  </a:cubicBezTo>
                  <a:cubicBezTo>
                    <a:pt x="10" y="6"/>
                    <a:pt x="19" y="3"/>
                    <a:pt x="26" y="7"/>
                  </a:cubicBezTo>
                  <a:cubicBezTo>
                    <a:pt x="33" y="10"/>
                    <a:pt x="36" y="18"/>
                    <a:pt x="33" y="25"/>
                  </a:cubicBezTo>
                  <a:cubicBezTo>
                    <a:pt x="32" y="26"/>
                    <a:pt x="32" y="27"/>
                    <a:pt x="31" y="28"/>
                  </a:cubicBezTo>
                  <a:cubicBezTo>
                    <a:pt x="30" y="29"/>
                    <a:pt x="30" y="30"/>
                    <a:pt x="31" y="30"/>
                  </a:cubicBezTo>
                  <a:cubicBezTo>
                    <a:pt x="32" y="31"/>
                    <a:pt x="33" y="31"/>
                    <a:pt x="33" y="30"/>
                  </a:cubicBezTo>
                  <a:cubicBezTo>
                    <a:pt x="34" y="29"/>
                    <a:pt x="35" y="28"/>
                    <a:pt x="35" y="27"/>
                  </a:cubicBezTo>
                  <a:cubicBezTo>
                    <a:pt x="39" y="18"/>
                    <a:pt x="36" y="8"/>
                    <a:pt x="27" y="4"/>
                  </a:cubicBezTo>
                  <a:cubicBezTo>
                    <a:pt x="19" y="0"/>
                    <a:pt x="8" y="3"/>
                    <a:pt x="4" y="12"/>
                  </a:cubicBezTo>
                  <a:cubicBezTo>
                    <a:pt x="0" y="21"/>
                    <a:pt x="4" y="31"/>
                    <a:pt x="12" y="35"/>
                  </a:cubicBezTo>
                  <a:cubicBezTo>
                    <a:pt x="15" y="36"/>
                    <a:pt x="18" y="37"/>
                    <a:pt x="20" y="37"/>
                  </a:cubicBezTo>
                  <a:cubicBezTo>
                    <a:pt x="21" y="37"/>
                    <a:pt x="22" y="36"/>
                    <a:pt x="22" y="35"/>
                  </a:cubicBezTo>
                  <a:cubicBezTo>
                    <a:pt x="22" y="34"/>
                    <a:pt x="21" y="33"/>
                    <a:pt x="20" y="3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07" tIns="45703" rIns="91407" bIns="45703" numCol="1" anchor="t" anchorCtr="0" compatLnSpc="1"/>
            <a:lstStyle/>
            <a:p>
              <a:pPr defTabSz="914126"/>
              <a:endParaRPr lang="zh-CN" altLang="en-US">
                <a:solidFill>
                  <a:prstClr val="black"/>
                </a:solidFill>
                <a:latin typeface="Arial"/>
                <a:ea typeface="微软雅黑"/>
              </a:endParaRPr>
            </a:p>
          </p:txBody>
        </p:sp>
        <p:sp>
          <p:nvSpPr>
            <p:cNvPr id="72" name="Freeform 20"/>
            <p:cNvSpPr/>
            <p:nvPr/>
          </p:nvSpPr>
          <p:spPr bwMode="auto">
            <a:xfrm>
              <a:off x="5354638" y="633413"/>
              <a:ext cx="236537" cy="250825"/>
            </a:xfrm>
            <a:custGeom>
              <a:avLst/>
              <a:gdLst>
                <a:gd name="T0" fmla="*/ 32 w 33"/>
                <a:gd name="T1" fmla="*/ 32 h 35"/>
                <a:gd name="T2" fmla="*/ 12 w 33"/>
                <a:gd name="T3" fmla="*/ 16 h 35"/>
                <a:gd name="T4" fmla="*/ 9 w 33"/>
                <a:gd name="T5" fmla="*/ 11 h 35"/>
                <a:gd name="T6" fmla="*/ 12 w 33"/>
                <a:gd name="T7" fmla="*/ 8 h 35"/>
                <a:gd name="T8" fmla="*/ 9 w 33"/>
                <a:gd name="T9" fmla="*/ 1 h 35"/>
                <a:gd name="T10" fmla="*/ 1 w 33"/>
                <a:gd name="T11" fmla="*/ 4 h 35"/>
                <a:gd name="T12" fmla="*/ 4 w 33"/>
                <a:gd name="T13" fmla="*/ 11 h 35"/>
                <a:gd name="T14" fmla="*/ 6 w 33"/>
                <a:gd name="T15" fmla="*/ 12 h 35"/>
                <a:gd name="T16" fmla="*/ 9 w 33"/>
                <a:gd name="T17" fmla="*/ 17 h 35"/>
                <a:gd name="T18" fmla="*/ 31 w 33"/>
                <a:gd name="T19" fmla="*/ 35 h 35"/>
                <a:gd name="T20" fmla="*/ 33 w 33"/>
                <a:gd name="T21" fmla="*/ 34 h 35"/>
                <a:gd name="T22" fmla="*/ 33 w 33"/>
                <a:gd name="T23" fmla="*/ 34 h 35"/>
                <a:gd name="T24" fmla="*/ 32 w 33"/>
                <a:gd name="T25" fmla="*/ 3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3" h="35">
                  <a:moveTo>
                    <a:pt x="32" y="32"/>
                  </a:moveTo>
                  <a:cubicBezTo>
                    <a:pt x="23" y="29"/>
                    <a:pt x="16" y="23"/>
                    <a:pt x="12" y="16"/>
                  </a:cubicBezTo>
                  <a:cubicBezTo>
                    <a:pt x="11" y="14"/>
                    <a:pt x="10" y="12"/>
                    <a:pt x="9" y="11"/>
                  </a:cubicBezTo>
                  <a:cubicBezTo>
                    <a:pt x="10" y="10"/>
                    <a:pt x="11" y="10"/>
                    <a:pt x="12" y="8"/>
                  </a:cubicBezTo>
                  <a:cubicBezTo>
                    <a:pt x="13" y="6"/>
                    <a:pt x="12" y="2"/>
                    <a:pt x="9" y="1"/>
                  </a:cubicBezTo>
                  <a:cubicBezTo>
                    <a:pt x="6" y="0"/>
                    <a:pt x="3" y="1"/>
                    <a:pt x="1" y="4"/>
                  </a:cubicBezTo>
                  <a:cubicBezTo>
                    <a:pt x="0" y="6"/>
                    <a:pt x="1" y="10"/>
                    <a:pt x="4" y="11"/>
                  </a:cubicBezTo>
                  <a:cubicBezTo>
                    <a:pt x="5" y="12"/>
                    <a:pt x="6" y="12"/>
                    <a:pt x="6" y="12"/>
                  </a:cubicBezTo>
                  <a:cubicBezTo>
                    <a:pt x="7" y="13"/>
                    <a:pt x="8" y="15"/>
                    <a:pt x="9" y="17"/>
                  </a:cubicBezTo>
                  <a:cubicBezTo>
                    <a:pt x="12" y="23"/>
                    <a:pt x="19" y="31"/>
                    <a:pt x="31" y="35"/>
                  </a:cubicBezTo>
                  <a:cubicBezTo>
                    <a:pt x="32" y="35"/>
                    <a:pt x="33" y="35"/>
                    <a:pt x="33" y="34"/>
                  </a:cubicBezTo>
                  <a:cubicBezTo>
                    <a:pt x="33" y="34"/>
                    <a:pt x="33" y="34"/>
                    <a:pt x="33" y="34"/>
                  </a:cubicBezTo>
                  <a:cubicBezTo>
                    <a:pt x="33" y="33"/>
                    <a:pt x="33" y="32"/>
                    <a:pt x="32" y="3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07" tIns="45703" rIns="91407" bIns="45703" numCol="1" anchor="t" anchorCtr="0" compatLnSpc="1"/>
            <a:lstStyle/>
            <a:p>
              <a:pPr defTabSz="914126"/>
              <a:endParaRPr lang="zh-CN" altLang="en-US">
                <a:solidFill>
                  <a:prstClr val="black"/>
                </a:solidFill>
                <a:latin typeface="Arial"/>
                <a:ea typeface="微软雅黑"/>
              </a:endParaRPr>
            </a:p>
          </p:txBody>
        </p:sp>
      </p:grpSp>
      <p:sp>
        <p:nvSpPr>
          <p:cNvPr id="50" name="矩形 49">
            <a:extLst>
              <a:ext uri="{FF2B5EF4-FFF2-40B4-BE49-F238E27FC236}">
                <a16:creationId xmlns:a16="http://schemas.microsoft.com/office/drawing/2014/main" id="{907925E1-B8B0-4C6D-9F01-54BB28187CB6}"/>
              </a:ext>
            </a:extLst>
          </p:cNvPr>
          <p:cNvSpPr/>
          <p:nvPr/>
        </p:nvSpPr>
        <p:spPr>
          <a:xfrm>
            <a:off x="553436" y="1359869"/>
            <a:ext cx="7350283" cy="798424"/>
          </a:xfrm>
          <a:prstGeom prst="rect">
            <a:avLst/>
          </a:prstGeom>
          <a:noFill/>
          <a:ln w="762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608843"/>
            <a:r>
              <a:rPr lang="zh-CN" altLang="en-US" sz="3399" dirty="0">
                <a:solidFill>
                  <a:prstClr val="black">
                    <a:lumMod val="85000"/>
                    <a:lumOff val="15000"/>
                  </a:prstClr>
                </a:solidFill>
                <a:latin typeface="微软雅黑" panose="020B0503020204020204" pitchFamily="34" charset="-122"/>
                <a:ea typeface="微软雅黑" panose="020B0503020204020204" pitchFamily="34" charset="-122"/>
              </a:rPr>
              <a:t>案例导入</a:t>
            </a:r>
          </a:p>
        </p:txBody>
      </p:sp>
      <p:sp>
        <p:nvSpPr>
          <p:cNvPr id="51" name="矩形 50">
            <a:extLst>
              <a:ext uri="{FF2B5EF4-FFF2-40B4-BE49-F238E27FC236}">
                <a16:creationId xmlns:a16="http://schemas.microsoft.com/office/drawing/2014/main" id="{AC53FDFE-70EB-425C-8545-F6DE45C0A41B}"/>
              </a:ext>
            </a:extLst>
          </p:cNvPr>
          <p:cNvSpPr/>
          <p:nvPr/>
        </p:nvSpPr>
        <p:spPr>
          <a:xfrm>
            <a:off x="2474269" y="3272618"/>
            <a:ext cx="7684261" cy="585111"/>
          </a:xfrm>
          <a:prstGeom prst="rect">
            <a:avLst/>
          </a:prstGeom>
          <a:no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defTabSz="608843">
              <a:lnSpc>
                <a:spcPct val="150000"/>
              </a:lnSpc>
            </a:pPr>
            <a:r>
              <a:rPr lang="zh-CN" altLang="en-US" sz="2200" dirty="0">
                <a:solidFill>
                  <a:prstClr val="black">
                    <a:lumMod val="95000"/>
                    <a:lumOff val="5000"/>
                  </a:prstClr>
                </a:solidFill>
                <a:latin typeface="微软雅黑" panose="020B0503020204020204" pitchFamily="34" charset="-122"/>
                <a:ea typeface="微软雅黑" panose="020B0503020204020204" pitchFamily="34" charset="-122"/>
              </a:rPr>
              <a:t>传统文化也随之踏上了“新媒体传播”的浪尖（详见教材</a:t>
            </a:r>
            <a:r>
              <a:rPr lang="en-US" altLang="zh-CN" sz="2200" dirty="0">
                <a:solidFill>
                  <a:prstClr val="black">
                    <a:lumMod val="95000"/>
                    <a:lumOff val="5000"/>
                  </a:prstClr>
                </a:solidFill>
                <a:latin typeface="微软雅黑" panose="020B0503020204020204" pitchFamily="34" charset="-122"/>
                <a:ea typeface="微软雅黑" panose="020B0503020204020204" pitchFamily="34" charset="-122"/>
              </a:rPr>
              <a:t>P11</a:t>
            </a:r>
            <a:r>
              <a:rPr lang="zh-CN" altLang="en-US" sz="2200" dirty="0">
                <a:solidFill>
                  <a:prstClr val="black">
                    <a:lumMod val="95000"/>
                    <a:lumOff val="5000"/>
                  </a:prstClr>
                </a:solidFill>
                <a:latin typeface="微软雅黑" panose="020B0503020204020204" pitchFamily="34" charset="-122"/>
                <a:ea typeface="微软雅黑" panose="020B0503020204020204" pitchFamily="34" charset="-122"/>
              </a:rPr>
              <a:t>）</a:t>
            </a:r>
            <a:endParaRPr sz="2200" dirty="0">
              <a:solidFill>
                <a:prstClr val="black">
                  <a:lumMod val="95000"/>
                  <a:lumOff val="5000"/>
                </a:prstClr>
              </a:solidFill>
              <a:latin typeface="微软雅黑" panose="020B0503020204020204" pitchFamily="34" charset="-122"/>
              <a:ea typeface="微软雅黑" panose="020B0503020204020204" pitchFamily="34" charset="-122"/>
            </a:endParaRPr>
          </a:p>
        </p:txBody>
      </p:sp>
      <p:grpSp>
        <p:nvGrpSpPr>
          <p:cNvPr id="53" name="组合 52">
            <a:extLst>
              <a:ext uri="{FF2B5EF4-FFF2-40B4-BE49-F238E27FC236}">
                <a16:creationId xmlns:a16="http://schemas.microsoft.com/office/drawing/2014/main" id="{7FEA34D3-19B0-461F-B2BC-DF9E4FBBC72E}"/>
              </a:ext>
            </a:extLst>
          </p:cNvPr>
          <p:cNvGrpSpPr/>
          <p:nvPr/>
        </p:nvGrpSpPr>
        <p:grpSpPr>
          <a:xfrm>
            <a:off x="1586304" y="3325319"/>
            <a:ext cx="766341" cy="623825"/>
            <a:chOff x="3721100" y="3419475"/>
            <a:chExt cx="858838" cy="682626"/>
          </a:xfrm>
          <a:solidFill>
            <a:schemeClr val="accent1">
              <a:lumMod val="50000"/>
            </a:schemeClr>
          </a:solidFill>
        </p:grpSpPr>
        <p:sp>
          <p:nvSpPr>
            <p:cNvPr id="73" name="Freeform 19">
              <a:extLst>
                <a:ext uri="{FF2B5EF4-FFF2-40B4-BE49-F238E27FC236}">
                  <a16:creationId xmlns:a16="http://schemas.microsoft.com/office/drawing/2014/main" id="{CDD16295-9545-4A55-A80B-E46A30299F80}"/>
                </a:ext>
              </a:extLst>
            </p:cNvPr>
            <p:cNvSpPr/>
            <p:nvPr/>
          </p:nvSpPr>
          <p:spPr bwMode="auto">
            <a:xfrm>
              <a:off x="4254500" y="3419475"/>
              <a:ext cx="325438" cy="495300"/>
            </a:xfrm>
            <a:custGeom>
              <a:avLst/>
              <a:gdLst>
                <a:gd name="T0" fmla="*/ 48 w 87"/>
                <a:gd name="T1" fmla="*/ 132 h 132"/>
                <a:gd name="T2" fmla="*/ 34 w 87"/>
                <a:gd name="T3" fmla="*/ 125 h 132"/>
                <a:gd name="T4" fmla="*/ 28 w 87"/>
                <a:gd name="T5" fmla="*/ 102 h 132"/>
                <a:gd name="T6" fmla="*/ 47 w 87"/>
                <a:gd name="T7" fmla="*/ 75 h 132"/>
                <a:gd name="T8" fmla="*/ 70 w 87"/>
                <a:gd name="T9" fmla="*/ 44 h 132"/>
                <a:gd name="T10" fmla="*/ 64 w 87"/>
                <a:gd name="T11" fmla="*/ 17 h 132"/>
                <a:gd name="T12" fmla="*/ 38 w 87"/>
                <a:gd name="T13" fmla="*/ 13 h 132"/>
                <a:gd name="T14" fmla="*/ 5 w 87"/>
                <a:gd name="T15" fmla="*/ 35 h 132"/>
                <a:gd name="T16" fmla="*/ 0 w 87"/>
                <a:gd name="T17" fmla="*/ 30 h 132"/>
                <a:gd name="T18" fmla="*/ 31 w 87"/>
                <a:gd name="T19" fmla="*/ 6 h 132"/>
                <a:gd name="T20" fmla="*/ 69 w 87"/>
                <a:gd name="T21" fmla="*/ 12 h 132"/>
                <a:gd name="T22" fmla="*/ 76 w 87"/>
                <a:gd name="T23" fmla="*/ 47 h 132"/>
                <a:gd name="T24" fmla="*/ 52 w 87"/>
                <a:gd name="T25" fmla="*/ 80 h 132"/>
                <a:gd name="T26" fmla="*/ 35 w 87"/>
                <a:gd name="T27" fmla="*/ 104 h 132"/>
                <a:gd name="T28" fmla="*/ 38 w 87"/>
                <a:gd name="T29" fmla="*/ 120 h 132"/>
                <a:gd name="T30" fmla="*/ 55 w 87"/>
                <a:gd name="T31" fmla="*/ 123 h 132"/>
                <a:gd name="T32" fmla="*/ 82 w 87"/>
                <a:gd name="T33" fmla="*/ 103 h 132"/>
                <a:gd name="T34" fmla="*/ 87 w 87"/>
                <a:gd name="T35" fmla="*/ 108 h 132"/>
                <a:gd name="T36" fmla="*/ 58 w 87"/>
                <a:gd name="T37" fmla="*/ 130 h 132"/>
                <a:gd name="T38" fmla="*/ 48 w 87"/>
                <a:gd name="T39" fmla="*/ 132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87" h="132">
                  <a:moveTo>
                    <a:pt x="48" y="132"/>
                  </a:moveTo>
                  <a:cubicBezTo>
                    <a:pt x="43" y="132"/>
                    <a:pt x="38" y="130"/>
                    <a:pt x="34" y="125"/>
                  </a:cubicBezTo>
                  <a:cubicBezTo>
                    <a:pt x="27" y="119"/>
                    <a:pt x="25" y="111"/>
                    <a:pt x="28" y="102"/>
                  </a:cubicBezTo>
                  <a:cubicBezTo>
                    <a:pt x="31" y="94"/>
                    <a:pt x="37" y="85"/>
                    <a:pt x="47" y="75"/>
                  </a:cubicBezTo>
                  <a:cubicBezTo>
                    <a:pt x="59" y="64"/>
                    <a:pt x="66" y="54"/>
                    <a:pt x="70" y="44"/>
                  </a:cubicBezTo>
                  <a:cubicBezTo>
                    <a:pt x="74" y="34"/>
                    <a:pt x="72" y="25"/>
                    <a:pt x="64" y="17"/>
                  </a:cubicBezTo>
                  <a:cubicBezTo>
                    <a:pt x="55" y="8"/>
                    <a:pt x="50" y="7"/>
                    <a:pt x="38" y="13"/>
                  </a:cubicBezTo>
                  <a:cubicBezTo>
                    <a:pt x="28" y="17"/>
                    <a:pt x="14" y="27"/>
                    <a:pt x="5" y="35"/>
                  </a:cubicBezTo>
                  <a:cubicBezTo>
                    <a:pt x="0" y="30"/>
                    <a:pt x="0" y="30"/>
                    <a:pt x="0" y="30"/>
                  </a:cubicBezTo>
                  <a:cubicBezTo>
                    <a:pt x="9" y="22"/>
                    <a:pt x="20" y="12"/>
                    <a:pt x="31" y="6"/>
                  </a:cubicBezTo>
                  <a:cubicBezTo>
                    <a:pt x="45" y="0"/>
                    <a:pt x="58" y="1"/>
                    <a:pt x="69" y="12"/>
                  </a:cubicBezTo>
                  <a:cubicBezTo>
                    <a:pt x="79" y="22"/>
                    <a:pt x="81" y="34"/>
                    <a:pt x="76" y="47"/>
                  </a:cubicBezTo>
                  <a:cubicBezTo>
                    <a:pt x="72" y="57"/>
                    <a:pt x="65" y="68"/>
                    <a:pt x="52" y="80"/>
                  </a:cubicBezTo>
                  <a:cubicBezTo>
                    <a:pt x="43" y="89"/>
                    <a:pt x="37" y="97"/>
                    <a:pt x="35" y="104"/>
                  </a:cubicBezTo>
                  <a:cubicBezTo>
                    <a:pt x="33" y="111"/>
                    <a:pt x="34" y="116"/>
                    <a:pt x="38" y="120"/>
                  </a:cubicBezTo>
                  <a:cubicBezTo>
                    <a:pt x="43" y="125"/>
                    <a:pt x="48" y="126"/>
                    <a:pt x="55" y="123"/>
                  </a:cubicBezTo>
                  <a:cubicBezTo>
                    <a:pt x="63" y="120"/>
                    <a:pt x="71" y="114"/>
                    <a:pt x="82" y="103"/>
                  </a:cubicBezTo>
                  <a:cubicBezTo>
                    <a:pt x="87" y="108"/>
                    <a:pt x="87" y="108"/>
                    <a:pt x="87" y="108"/>
                  </a:cubicBezTo>
                  <a:cubicBezTo>
                    <a:pt x="76" y="119"/>
                    <a:pt x="66" y="127"/>
                    <a:pt x="58" y="130"/>
                  </a:cubicBezTo>
                  <a:cubicBezTo>
                    <a:pt x="54" y="131"/>
                    <a:pt x="51" y="132"/>
                    <a:pt x="48" y="132"/>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9" tIns="45709" rIns="91419" bIns="45709" numCol="1" anchor="t" anchorCtr="0" compatLnSpc="1"/>
            <a:lstStyle/>
            <a:p>
              <a:pPr defTabSz="608843"/>
              <a:endParaRPr lang="zh-CN" altLang="en-US" sz="2400">
                <a:solidFill>
                  <a:prstClr val="black"/>
                </a:solidFill>
                <a:latin typeface="Arial"/>
                <a:ea typeface="微软雅黑"/>
              </a:endParaRPr>
            </a:p>
          </p:txBody>
        </p:sp>
        <p:sp>
          <p:nvSpPr>
            <p:cNvPr id="74" name="Freeform 20">
              <a:extLst>
                <a:ext uri="{FF2B5EF4-FFF2-40B4-BE49-F238E27FC236}">
                  <a16:creationId xmlns:a16="http://schemas.microsoft.com/office/drawing/2014/main" id="{E9C4E863-D9EF-4579-8F50-74324258A90A}"/>
                </a:ext>
              </a:extLst>
            </p:cNvPr>
            <p:cNvSpPr/>
            <p:nvPr/>
          </p:nvSpPr>
          <p:spPr bwMode="auto">
            <a:xfrm>
              <a:off x="3721100" y="3652838"/>
              <a:ext cx="454025" cy="449263"/>
            </a:xfrm>
            <a:custGeom>
              <a:avLst/>
              <a:gdLst>
                <a:gd name="T0" fmla="*/ 37 w 121"/>
                <a:gd name="T1" fmla="*/ 0 h 120"/>
                <a:gd name="T2" fmla="*/ 24 w 121"/>
                <a:gd name="T3" fmla="*/ 13 h 120"/>
                <a:gd name="T4" fmla="*/ 24 w 121"/>
                <a:gd name="T5" fmla="*/ 97 h 120"/>
                <a:gd name="T6" fmla="*/ 108 w 121"/>
                <a:gd name="T7" fmla="*/ 97 h 120"/>
                <a:gd name="T8" fmla="*/ 121 w 121"/>
                <a:gd name="T9" fmla="*/ 84 h 120"/>
                <a:gd name="T10" fmla="*/ 37 w 121"/>
                <a:gd name="T11" fmla="*/ 0 h 120"/>
              </a:gdLst>
              <a:ahLst/>
              <a:cxnLst>
                <a:cxn ang="0">
                  <a:pos x="T0" y="T1"/>
                </a:cxn>
                <a:cxn ang="0">
                  <a:pos x="T2" y="T3"/>
                </a:cxn>
                <a:cxn ang="0">
                  <a:pos x="T4" y="T5"/>
                </a:cxn>
                <a:cxn ang="0">
                  <a:pos x="T6" y="T7"/>
                </a:cxn>
                <a:cxn ang="0">
                  <a:pos x="T8" y="T9"/>
                </a:cxn>
                <a:cxn ang="0">
                  <a:pos x="T10" y="T11"/>
                </a:cxn>
              </a:cxnLst>
              <a:rect l="0" t="0" r="r" b="b"/>
              <a:pathLst>
                <a:path w="121" h="120">
                  <a:moveTo>
                    <a:pt x="37" y="0"/>
                  </a:moveTo>
                  <a:cubicBezTo>
                    <a:pt x="24" y="13"/>
                    <a:pt x="24" y="13"/>
                    <a:pt x="24" y="13"/>
                  </a:cubicBezTo>
                  <a:cubicBezTo>
                    <a:pt x="0" y="36"/>
                    <a:pt x="0" y="74"/>
                    <a:pt x="24" y="97"/>
                  </a:cubicBezTo>
                  <a:cubicBezTo>
                    <a:pt x="47" y="120"/>
                    <a:pt x="84" y="120"/>
                    <a:pt x="108" y="97"/>
                  </a:cubicBezTo>
                  <a:cubicBezTo>
                    <a:pt x="121" y="84"/>
                    <a:pt x="121" y="84"/>
                    <a:pt x="121" y="84"/>
                  </a:cubicBezTo>
                  <a:lnTo>
                    <a:pt x="37"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9" tIns="45709" rIns="91419" bIns="45709" numCol="1" anchor="t" anchorCtr="0" compatLnSpc="1"/>
            <a:lstStyle/>
            <a:p>
              <a:pPr defTabSz="608843"/>
              <a:endParaRPr lang="zh-CN" altLang="en-US" sz="2400">
                <a:solidFill>
                  <a:prstClr val="black"/>
                </a:solidFill>
                <a:latin typeface="Arial"/>
                <a:ea typeface="微软雅黑"/>
              </a:endParaRPr>
            </a:p>
          </p:txBody>
        </p:sp>
        <p:sp>
          <p:nvSpPr>
            <p:cNvPr id="75" name="Freeform 21">
              <a:extLst>
                <a:ext uri="{FF2B5EF4-FFF2-40B4-BE49-F238E27FC236}">
                  <a16:creationId xmlns:a16="http://schemas.microsoft.com/office/drawing/2014/main" id="{BBC47A37-E012-42AF-A18B-0F3DF5B9D169}"/>
                </a:ext>
              </a:extLst>
            </p:cNvPr>
            <p:cNvSpPr/>
            <p:nvPr/>
          </p:nvSpPr>
          <p:spPr bwMode="auto">
            <a:xfrm>
              <a:off x="3894138" y="3494088"/>
              <a:ext cx="330200" cy="263525"/>
            </a:xfrm>
            <a:custGeom>
              <a:avLst/>
              <a:gdLst>
                <a:gd name="T0" fmla="*/ 49 w 88"/>
                <a:gd name="T1" fmla="*/ 42 h 70"/>
                <a:gd name="T2" fmla="*/ 59 w 88"/>
                <a:gd name="T3" fmla="*/ 32 h 70"/>
                <a:gd name="T4" fmla="*/ 77 w 88"/>
                <a:gd name="T5" fmla="*/ 29 h 70"/>
                <a:gd name="T6" fmla="*/ 88 w 88"/>
                <a:gd name="T7" fmla="*/ 18 h 70"/>
                <a:gd name="T8" fmla="*/ 10 w 88"/>
                <a:gd name="T9" fmla="*/ 23 h 70"/>
                <a:gd name="T10" fmla="*/ 0 w 88"/>
                <a:gd name="T11" fmla="*/ 33 h 70"/>
                <a:gd name="T12" fmla="*/ 36 w 88"/>
                <a:gd name="T13" fmla="*/ 70 h 70"/>
                <a:gd name="T14" fmla="*/ 46 w 88"/>
                <a:gd name="T15" fmla="*/ 60 h 70"/>
                <a:gd name="T16" fmla="*/ 49 w 88"/>
                <a:gd name="T17" fmla="*/ 42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8" h="70">
                  <a:moveTo>
                    <a:pt x="49" y="42"/>
                  </a:moveTo>
                  <a:cubicBezTo>
                    <a:pt x="59" y="32"/>
                    <a:pt x="59" y="32"/>
                    <a:pt x="59" y="32"/>
                  </a:cubicBezTo>
                  <a:cubicBezTo>
                    <a:pt x="64" y="27"/>
                    <a:pt x="71" y="26"/>
                    <a:pt x="77" y="29"/>
                  </a:cubicBezTo>
                  <a:cubicBezTo>
                    <a:pt x="88" y="18"/>
                    <a:pt x="88" y="18"/>
                    <a:pt x="88" y="18"/>
                  </a:cubicBezTo>
                  <a:cubicBezTo>
                    <a:pt x="64" y="0"/>
                    <a:pt x="31" y="2"/>
                    <a:pt x="10" y="23"/>
                  </a:cubicBezTo>
                  <a:cubicBezTo>
                    <a:pt x="0" y="33"/>
                    <a:pt x="0" y="33"/>
                    <a:pt x="0" y="33"/>
                  </a:cubicBezTo>
                  <a:cubicBezTo>
                    <a:pt x="36" y="70"/>
                    <a:pt x="36" y="70"/>
                    <a:pt x="36" y="70"/>
                  </a:cubicBezTo>
                  <a:cubicBezTo>
                    <a:pt x="46" y="60"/>
                    <a:pt x="46" y="60"/>
                    <a:pt x="46" y="60"/>
                  </a:cubicBezTo>
                  <a:cubicBezTo>
                    <a:pt x="44" y="54"/>
                    <a:pt x="44" y="47"/>
                    <a:pt x="49" y="42"/>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9" tIns="45709" rIns="91419" bIns="45709" numCol="1" anchor="t" anchorCtr="0" compatLnSpc="1"/>
            <a:lstStyle/>
            <a:p>
              <a:pPr defTabSz="608843"/>
              <a:endParaRPr lang="zh-CN" altLang="en-US" sz="2400">
                <a:solidFill>
                  <a:prstClr val="black"/>
                </a:solidFill>
                <a:latin typeface="Arial"/>
                <a:ea typeface="微软雅黑"/>
              </a:endParaRPr>
            </a:p>
          </p:txBody>
        </p:sp>
        <p:sp>
          <p:nvSpPr>
            <p:cNvPr id="76" name="Freeform 22">
              <a:extLst>
                <a:ext uri="{FF2B5EF4-FFF2-40B4-BE49-F238E27FC236}">
                  <a16:creationId xmlns:a16="http://schemas.microsoft.com/office/drawing/2014/main" id="{FD1E838A-2D8F-426A-8A8C-6B5C0C78129F}"/>
                </a:ext>
              </a:extLst>
            </p:cNvPr>
            <p:cNvSpPr/>
            <p:nvPr/>
          </p:nvSpPr>
          <p:spPr bwMode="auto">
            <a:xfrm>
              <a:off x="4054475" y="3603625"/>
              <a:ext cx="277813" cy="330200"/>
            </a:xfrm>
            <a:custGeom>
              <a:avLst/>
              <a:gdLst>
                <a:gd name="T0" fmla="*/ 51 w 74"/>
                <a:gd name="T1" fmla="*/ 0 h 88"/>
                <a:gd name="T2" fmla="*/ 40 w 74"/>
                <a:gd name="T3" fmla="*/ 11 h 88"/>
                <a:gd name="T4" fmla="*/ 37 w 74"/>
                <a:gd name="T5" fmla="*/ 27 h 88"/>
                <a:gd name="T6" fmla="*/ 27 w 74"/>
                <a:gd name="T7" fmla="*/ 37 h 88"/>
                <a:gd name="T8" fmla="*/ 10 w 74"/>
                <a:gd name="T9" fmla="*/ 41 h 88"/>
                <a:gd name="T10" fmla="*/ 0 w 74"/>
                <a:gd name="T11" fmla="*/ 51 h 88"/>
                <a:gd name="T12" fmla="*/ 37 w 74"/>
                <a:gd name="T13" fmla="*/ 88 h 88"/>
                <a:gd name="T14" fmla="*/ 47 w 74"/>
                <a:gd name="T15" fmla="*/ 78 h 88"/>
                <a:gd name="T16" fmla="*/ 51 w 74"/>
                <a:gd name="T17" fmla="*/ 0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4" h="88">
                  <a:moveTo>
                    <a:pt x="51" y="0"/>
                  </a:moveTo>
                  <a:cubicBezTo>
                    <a:pt x="40" y="11"/>
                    <a:pt x="40" y="11"/>
                    <a:pt x="40" y="11"/>
                  </a:cubicBezTo>
                  <a:cubicBezTo>
                    <a:pt x="42" y="17"/>
                    <a:pt x="41" y="23"/>
                    <a:pt x="37" y="27"/>
                  </a:cubicBezTo>
                  <a:cubicBezTo>
                    <a:pt x="27" y="37"/>
                    <a:pt x="27" y="37"/>
                    <a:pt x="27" y="37"/>
                  </a:cubicBezTo>
                  <a:cubicBezTo>
                    <a:pt x="22" y="42"/>
                    <a:pt x="16" y="43"/>
                    <a:pt x="10" y="41"/>
                  </a:cubicBezTo>
                  <a:cubicBezTo>
                    <a:pt x="0" y="51"/>
                    <a:pt x="0" y="51"/>
                    <a:pt x="0" y="51"/>
                  </a:cubicBezTo>
                  <a:cubicBezTo>
                    <a:pt x="37" y="88"/>
                    <a:pt x="37" y="88"/>
                    <a:pt x="37" y="88"/>
                  </a:cubicBezTo>
                  <a:cubicBezTo>
                    <a:pt x="47" y="78"/>
                    <a:pt x="47" y="78"/>
                    <a:pt x="47" y="78"/>
                  </a:cubicBezTo>
                  <a:cubicBezTo>
                    <a:pt x="74" y="51"/>
                    <a:pt x="74" y="29"/>
                    <a:pt x="51"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9" tIns="45709" rIns="91419" bIns="45709" numCol="1" anchor="t" anchorCtr="0" compatLnSpc="1"/>
            <a:lstStyle/>
            <a:p>
              <a:pPr defTabSz="608843"/>
              <a:endParaRPr lang="zh-CN" altLang="en-US" sz="2400">
                <a:solidFill>
                  <a:prstClr val="black"/>
                </a:solidFill>
                <a:latin typeface="Arial"/>
                <a:ea typeface="微软雅黑"/>
              </a:endParaRPr>
            </a:p>
          </p:txBody>
        </p:sp>
        <p:sp>
          <p:nvSpPr>
            <p:cNvPr id="77" name="Freeform 23">
              <a:extLst>
                <a:ext uri="{FF2B5EF4-FFF2-40B4-BE49-F238E27FC236}">
                  <a16:creationId xmlns:a16="http://schemas.microsoft.com/office/drawing/2014/main" id="{6E6238CF-DAC6-4202-B645-69A063AA62F5}"/>
                </a:ext>
              </a:extLst>
            </p:cNvPr>
            <p:cNvSpPr/>
            <p:nvPr/>
          </p:nvSpPr>
          <p:spPr bwMode="auto">
            <a:xfrm>
              <a:off x="4078288" y="3629025"/>
              <a:ext cx="111125" cy="98425"/>
            </a:xfrm>
            <a:custGeom>
              <a:avLst/>
              <a:gdLst>
                <a:gd name="T0" fmla="*/ 28 w 30"/>
                <a:gd name="T1" fmla="*/ 14 h 26"/>
                <a:gd name="T2" fmla="*/ 14 w 30"/>
                <a:gd name="T3" fmla="*/ 24 h 26"/>
                <a:gd name="T4" fmla="*/ 10 w 30"/>
                <a:gd name="T5" fmla="*/ 26 h 26"/>
                <a:gd name="T6" fmla="*/ 5 w 30"/>
                <a:gd name="T7" fmla="*/ 24 h 26"/>
                <a:gd name="T8" fmla="*/ 3 w 30"/>
                <a:gd name="T9" fmla="*/ 21 h 26"/>
                <a:gd name="T10" fmla="*/ 3 w 30"/>
                <a:gd name="T11" fmla="*/ 12 h 26"/>
                <a:gd name="T12" fmla="*/ 13 w 30"/>
                <a:gd name="T13" fmla="*/ 2 h 26"/>
                <a:gd name="T14" fmla="*/ 17 w 30"/>
                <a:gd name="T15" fmla="*/ 0 h 26"/>
                <a:gd name="T16" fmla="*/ 22 w 30"/>
                <a:gd name="T17" fmla="*/ 2 h 26"/>
                <a:gd name="T18" fmla="*/ 24 w 30"/>
                <a:gd name="T19" fmla="*/ 5 h 26"/>
                <a:gd name="T20" fmla="*/ 26 w 30"/>
                <a:gd name="T21" fmla="*/ 10 h 26"/>
                <a:gd name="T22" fmla="*/ 28 w 30"/>
                <a:gd name="T23" fmla="*/ 14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0" h="26">
                  <a:moveTo>
                    <a:pt x="28" y="14"/>
                  </a:moveTo>
                  <a:cubicBezTo>
                    <a:pt x="14" y="24"/>
                    <a:pt x="14" y="24"/>
                    <a:pt x="14" y="24"/>
                  </a:cubicBezTo>
                  <a:cubicBezTo>
                    <a:pt x="13" y="25"/>
                    <a:pt x="12" y="26"/>
                    <a:pt x="10" y="26"/>
                  </a:cubicBezTo>
                  <a:cubicBezTo>
                    <a:pt x="8" y="26"/>
                    <a:pt x="7" y="25"/>
                    <a:pt x="5" y="24"/>
                  </a:cubicBezTo>
                  <a:cubicBezTo>
                    <a:pt x="3" y="21"/>
                    <a:pt x="3" y="21"/>
                    <a:pt x="3" y="21"/>
                  </a:cubicBezTo>
                  <a:cubicBezTo>
                    <a:pt x="0" y="19"/>
                    <a:pt x="0" y="15"/>
                    <a:pt x="3" y="12"/>
                  </a:cubicBezTo>
                  <a:cubicBezTo>
                    <a:pt x="13" y="2"/>
                    <a:pt x="13" y="2"/>
                    <a:pt x="13" y="2"/>
                  </a:cubicBezTo>
                  <a:cubicBezTo>
                    <a:pt x="14" y="1"/>
                    <a:pt x="16" y="0"/>
                    <a:pt x="17" y="0"/>
                  </a:cubicBezTo>
                  <a:cubicBezTo>
                    <a:pt x="19" y="0"/>
                    <a:pt x="21" y="1"/>
                    <a:pt x="22" y="2"/>
                  </a:cubicBezTo>
                  <a:cubicBezTo>
                    <a:pt x="24" y="5"/>
                    <a:pt x="24" y="5"/>
                    <a:pt x="24" y="5"/>
                  </a:cubicBezTo>
                  <a:cubicBezTo>
                    <a:pt x="26" y="6"/>
                    <a:pt x="26" y="8"/>
                    <a:pt x="26" y="10"/>
                  </a:cubicBezTo>
                  <a:cubicBezTo>
                    <a:pt x="26" y="11"/>
                    <a:pt x="30" y="13"/>
                    <a:pt x="28" y="14"/>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9" tIns="45709" rIns="91419" bIns="45709" numCol="1" anchor="t" anchorCtr="0" compatLnSpc="1"/>
            <a:lstStyle/>
            <a:p>
              <a:pPr defTabSz="608843"/>
              <a:endParaRPr lang="zh-CN" altLang="en-US" sz="2400">
                <a:solidFill>
                  <a:prstClr val="black"/>
                </a:solidFill>
                <a:latin typeface="Arial"/>
                <a:ea typeface="微软雅黑"/>
              </a:endParaRPr>
            </a:p>
          </p:txBody>
        </p:sp>
      </p:grpSp>
    </p:spTree>
    <p:extLst>
      <p:ext uri="{BB962C8B-B14F-4D97-AF65-F5344CB8AC3E}">
        <p14:creationId xmlns:p14="http://schemas.microsoft.com/office/powerpoint/2010/main" val="265958068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a:t>1.2.1</a:t>
            </a:r>
            <a:r>
              <a:rPr lang="zh-CN" altLang="en-US" dirty="0"/>
              <a:t>　新媒体营销的概念</a:t>
            </a:r>
          </a:p>
        </p:txBody>
      </p:sp>
      <p:sp>
        <p:nvSpPr>
          <p:cNvPr id="3" name="内容占位符 2"/>
          <p:cNvSpPr>
            <a:spLocks noGrp="1"/>
          </p:cNvSpPr>
          <p:nvPr>
            <p:ph idx="1"/>
          </p:nvPr>
        </p:nvSpPr>
        <p:spPr>
          <a:xfrm>
            <a:off x="751632" y="1044044"/>
            <a:ext cx="10376147" cy="3345270"/>
          </a:xfrm>
        </p:spPr>
        <p:txBody>
          <a:bodyPr>
            <a:normAutofit fontScale="92500" lnSpcReduction="20000"/>
          </a:bodyPr>
          <a:lstStyle/>
          <a:p>
            <a:r>
              <a:rPr lang="zh-CN" altLang="en-US" dirty="0">
                <a:latin typeface="华光楷体_CNKI" panose="02000500000000000000" pitchFamily="2" charset="-122"/>
                <a:ea typeface="华光楷体_CNKI" panose="02000500000000000000" pitchFamily="2" charset="-122"/>
              </a:rPr>
              <a:t>从本质上来说，新媒体营销是企业软性渗透的商业策略在新媒体形式上的实现，通常借助媒体表达与舆论传播使消费者认同某种概念、观点和分析思路，从而达到企业品牌宣传、产品销售等目的。</a:t>
            </a:r>
            <a:endParaRPr lang="en-US" altLang="zh-CN" dirty="0">
              <a:latin typeface="华光楷体_CNKI" panose="02000500000000000000" pitchFamily="2" charset="-122"/>
              <a:ea typeface="华光楷体_CNKI" panose="02000500000000000000" pitchFamily="2" charset="-122"/>
            </a:endParaRPr>
          </a:p>
          <a:p>
            <a:r>
              <a:rPr lang="zh-CN" altLang="en-US" dirty="0">
                <a:latin typeface="华光楷体_CNKI" panose="02000500000000000000" pitchFamily="2" charset="-122"/>
                <a:ea typeface="华光楷体_CNKI" panose="02000500000000000000" pitchFamily="2" charset="-122"/>
              </a:rPr>
              <a:t>从企业角度来看，新媒体营销是指企业借助各种新媒体平台，将产品或服务信息，以潜移默化的方式发布出去，在目标受众中形成广泛且深入的信息传播，让目标受众卷入具体的营销活动中，最终实现企业品牌形象的树立、产品销售等目标。</a:t>
            </a:r>
            <a:endParaRPr lang="en-US" altLang="zh-CN" dirty="0">
              <a:latin typeface="华光楷体_CNKI" panose="02000500000000000000" pitchFamily="2" charset="-122"/>
              <a:ea typeface="华光楷体_CNKI" panose="02000500000000000000" pitchFamily="2" charset="-122"/>
            </a:endParaRPr>
          </a:p>
          <a:p>
            <a:r>
              <a:rPr lang="zh-CN" altLang="en-US" dirty="0">
                <a:latin typeface="华光楷体_CNKI" panose="02000500000000000000" pitchFamily="2" charset="-122"/>
                <a:ea typeface="华光楷体_CNKI" panose="02000500000000000000" pitchFamily="2" charset="-122"/>
              </a:rPr>
              <a:t>从消费者的角度来看，新媒体营销可以帮助消费者迅速找到其想要的产品或服务，通过新媒体平台，消费者不仅可以享受企业提供的各种优质产品和服务，满足自己的个性化需求，还可以及时与他人分享自己的感受，与企业之间形成良好的互动合作关系。</a:t>
            </a:r>
          </a:p>
        </p:txBody>
      </p:sp>
      <p:sp>
        <p:nvSpPr>
          <p:cNvPr id="6" name="文本框 5">
            <a:extLst>
              <a:ext uri="{FF2B5EF4-FFF2-40B4-BE49-F238E27FC236}">
                <a16:creationId xmlns:a16="http://schemas.microsoft.com/office/drawing/2014/main" id="{22BCC640-601F-478F-A544-BE4D2FBF8171}"/>
              </a:ext>
            </a:extLst>
          </p:cNvPr>
          <p:cNvSpPr txBox="1"/>
          <p:nvPr/>
        </p:nvSpPr>
        <p:spPr>
          <a:xfrm>
            <a:off x="751631" y="4498217"/>
            <a:ext cx="10376147" cy="1200329"/>
          </a:xfrm>
          <a:prstGeom prst="rect">
            <a:avLst/>
          </a:prstGeom>
          <a:noFill/>
        </p:spPr>
        <p:txBody>
          <a:bodyPr wrap="square">
            <a:spAutoFit/>
          </a:bodyPr>
          <a:lstStyle/>
          <a:p>
            <a:pPr defTabSz="608843"/>
            <a:r>
              <a:rPr lang="zh-CN" altLang="en-US" sz="2400" dirty="0">
                <a:solidFill>
                  <a:prstClr val="black"/>
                </a:solidFill>
              </a:rPr>
              <a:t>        新媒体营销是指企业或个人在新媒体思维的指导下，充分利用新媒体平台的功能、特性，通过对目标受众的精准定位，针对目标受众的需求，研发个性化的产品和服务，采取新媒体营销方法，开展新媒体营销活动的全过程。</a:t>
            </a:r>
            <a:endParaRPr lang="zh-CN" altLang="en-US" sz="2400" dirty="0">
              <a:solidFill>
                <a:prstClr val="black"/>
              </a:solidFill>
              <a:latin typeface="Times New Roman"/>
              <a:ea typeface="微软雅黑"/>
            </a:endParaRPr>
          </a:p>
        </p:txBody>
      </p:sp>
    </p:spTree>
    <p:extLst>
      <p:ext uri="{BB962C8B-B14F-4D97-AF65-F5344CB8AC3E}">
        <p14:creationId xmlns:p14="http://schemas.microsoft.com/office/powerpoint/2010/main" val="241018553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a:t>1.2.2</a:t>
            </a:r>
            <a:r>
              <a:rPr lang="zh-CN" altLang="en-US" dirty="0"/>
              <a:t>　新媒体营销的特点</a:t>
            </a:r>
            <a:endParaRPr lang="zh-CN" altLang="en-US" dirty="0">
              <a:solidFill>
                <a:srgbClr val="FF0000"/>
              </a:solidFill>
              <a:latin typeface="楷体" panose="02010609060101010101" pitchFamily="49" charset="-122"/>
              <a:ea typeface="楷体" panose="02010609060101010101" pitchFamily="49" charset="-122"/>
            </a:endParaRPr>
          </a:p>
        </p:txBody>
      </p:sp>
      <p:grpSp>
        <p:nvGrpSpPr>
          <p:cNvPr id="3" name="组合 2"/>
          <p:cNvGrpSpPr/>
          <p:nvPr/>
        </p:nvGrpSpPr>
        <p:grpSpPr>
          <a:xfrm>
            <a:off x="1359351" y="1867201"/>
            <a:ext cx="2003441" cy="2240840"/>
            <a:chOff x="344383" y="2272708"/>
            <a:chExt cx="2316253" cy="2183753"/>
          </a:xfrm>
        </p:grpSpPr>
        <p:sp>
          <p:nvSpPr>
            <p:cNvPr id="85" name="文本框 84" descr="e7d195523061f1c0deeec63e560781cfd59afb0ea006f2a87ABB68BF51EA6619813959095094C18C62A12F549504892A4AAA8C1554C6663626E05CA27F281A14E6983772AFC3FB97135759321DEA3D709AACD122C08E6ED11241DF15C09E2C12DE3EE5ECBBE029142E78393D8F92674E12A8C0A9F7AD0B15E89D8F4F76499D0DF899BB6FF5AC3B6D"/>
            <p:cNvSpPr txBox="1"/>
            <p:nvPr/>
          </p:nvSpPr>
          <p:spPr>
            <a:xfrm>
              <a:off x="785027" y="2272708"/>
              <a:ext cx="1518218" cy="419910"/>
            </a:xfrm>
            <a:prstGeom prst="rect">
              <a:avLst/>
            </a:prstGeom>
            <a:noFill/>
            <a:effectLst/>
          </p:spPr>
          <p:txBody>
            <a:bodyPr wrap="none" rtlCol="0">
              <a:spAutoFit/>
            </a:bodyPr>
            <a:lstStyle/>
            <a:p>
              <a:pPr algn="ctr" defTabSz="608843"/>
              <a:r>
                <a:rPr lang="zh-CN" altLang="en-US" sz="2200" b="1" dirty="0">
                  <a:solidFill>
                    <a:prstClr val="black">
                      <a:lumMod val="85000"/>
                      <a:lumOff val="15000"/>
                    </a:prstClr>
                  </a:solidFill>
                  <a:latin typeface="微软雅黑" panose="020B0503020204020204" pitchFamily="34" charset="-122"/>
                  <a:ea typeface="微软雅黑" panose="020B0503020204020204" pitchFamily="34" charset="-122"/>
                </a:rPr>
                <a:t>传播迅速</a:t>
              </a:r>
              <a:endParaRPr lang="en-US" altLang="zh-CN" sz="2200" b="1" dirty="0">
                <a:solidFill>
                  <a:prstClr val="black">
                    <a:lumMod val="85000"/>
                    <a:lumOff val="15000"/>
                  </a:prstClr>
                </a:solidFill>
                <a:latin typeface="微软雅黑" panose="020B0503020204020204" pitchFamily="34" charset="-122"/>
                <a:ea typeface="微软雅黑" panose="020B0503020204020204" pitchFamily="34" charset="-122"/>
              </a:endParaRPr>
            </a:p>
          </p:txBody>
        </p:sp>
        <p:grpSp>
          <p:nvGrpSpPr>
            <p:cNvPr id="102" name="组合 101" descr="e7d195523061f1c0deeec63e560781cfd59afb0ea006f2a87ABB68BF51EA6619813959095094C18C62A12F549504892A4AAA8C1554C6663626E05CA27F281A14E6983772AFC3FB97135759321DEA3D70145073B7709DEAFA93D9543D2964B039C506A08C8BE0AF5D04AAA5F2B154E5030577D0DE964E588E7F2BFA07B4AB6ADC8003FE6F2E51FFE3"/>
            <p:cNvGrpSpPr/>
            <p:nvPr/>
          </p:nvGrpSpPr>
          <p:grpSpPr>
            <a:xfrm>
              <a:off x="344383" y="3416942"/>
              <a:ext cx="2316253" cy="1039519"/>
              <a:chOff x="390963" y="3719285"/>
              <a:chExt cx="2316969" cy="1039840"/>
            </a:xfrm>
          </p:grpSpPr>
          <p:sp>
            <p:nvSpPr>
              <p:cNvPr id="103" name="Freeform 5"/>
              <p:cNvSpPr/>
              <p:nvPr/>
            </p:nvSpPr>
            <p:spPr bwMode="auto">
              <a:xfrm>
                <a:off x="390963" y="3719285"/>
                <a:ext cx="2316969" cy="1039840"/>
              </a:xfrm>
              <a:custGeom>
                <a:avLst/>
                <a:gdLst>
                  <a:gd name="T0" fmla="*/ 75 w 467"/>
                  <a:gd name="T1" fmla="*/ 125 h 131"/>
                  <a:gd name="T2" fmla="*/ 5 w 467"/>
                  <a:gd name="T3" fmla="*/ 18 h 131"/>
                  <a:gd name="T4" fmla="*/ 14 w 467"/>
                  <a:gd name="T5" fmla="*/ 0 h 131"/>
                  <a:gd name="T6" fmla="*/ 382 w 467"/>
                  <a:gd name="T7" fmla="*/ 0 h 131"/>
                  <a:gd name="T8" fmla="*/ 392 w 467"/>
                  <a:gd name="T9" fmla="*/ 6 h 131"/>
                  <a:gd name="T10" fmla="*/ 462 w 467"/>
                  <a:gd name="T11" fmla="*/ 113 h 131"/>
                  <a:gd name="T12" fmla="*/ 453 w 467"/>
                  <a:gd name="T13" fmla="*/ 131 h 131"/>
                  <a:gd name="T14" fmla="*/ 85 w 467"/>
                  <a:gd name="T15" fmla="*/ 131 h 131"/>
                  <a:gd name="T16" fmla="*/ 75 w 467"/>
                  <a:gd name="T17" fmla="*/ 125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67" h="131">
                    <a:moveTo>
                      <a:pt x="75" y="125"/>
                    </a:moveTo>
                    <a:cubicBezTo>
                      <a:pt x="5" y="18"/>
                      <a:pt x="5" y="18"/>
                      <a:pt x="5" y="18"/>
                    </a:cubicBezTo>
                    <a:cubicBezTo>
                      <a:pt x="0" y="10"/>
                      <a:pt x="5" y="0"/>
                      <a:pt x="14" y="0"/>
                    </a:cubicBezTo>
                    <a:cubicBezTo>
                      <a:pt x="382" y="0"/>
                      <a:pt x="382" y="0"/>
                      <a:pt x="382" y="0"/>
                    </a:cubicBezTo>
                    <a:cubicBezTo>
                      <a:pt x="386" y="0"/>
                      <a:pt x="390" y="2"/>
                      <a:pt x="392" y="6"/>
                    </a:cubicBezTo>
                    <a:cubicBezTo>
                      <a:pt x="462" y="113"/>
                      <a:pt x="462" y="113"/>
                      <a:pt x="462" y="113"/>
                    </a:cubicBezTo>
                    <a:cubicBezTo>
                      <a:pt x="467" y="121"/>
                      <a:pt x="462" y="131"/>
                      <a:pt x="453" y="131"/>
                    </a:cubicBezTo>
                    <a:cubicBezTo>
                      <a:pt x="85" y="131"/>
                      <a:pt x="85" y="131"/>
                      <a:pt x="85" y="131"/>
                    </a:cubicBezTo>
                    <a:cubicBezTo>
                      <a:pt x="81" y="131"/>
                      <a:pt x="77" y="129"/>
                      <a:pt x="75" y="125"/>
                    </a:cubicBezTo>
                    <a:close/>
                  </a:path>
                </a:pathLst>
              </a:custGeom>
              <a:solidFill>
                <a:schemeClr val="accent1"/>
              </a:solidFill>
              <a:ln>
                <a:noFill/>
              </a:ln>
              <a:effectLst/>
            </p:spPr>
            <p:txBody>
              <a:bodyPr vert="horz" wrap="square" lIns="91389" tIns="45694" rIns="91389" bIns="45694" numCol="1" anchor="t" anchorCtr="0" compatLnSpc="1"/>
              <a:lstStyle/>
              <a:p>
                <a:pPr algn="ctr" defTabSz="608843"/>
                <a:endParaRPr lang="en-US" sz="2400">
                  <a:solidFill>
                    <a:prstClr val="black"/>
                  </a:solidFill>
                  <a:latin typeface="Times New Roman"/>
                  <a:ea typeface="微软雅黑"/>
                </a:endParaRPr>
              </a:p>
            </p:txBody>
          </p:sp>
          <p:grpSp>
            <p:nvGrpSpPr>
              <p:cNvPr id="104" name="Group 40"/>
              <p:cNvGrpSpPr/>
              <p:nvPr/>
            </p:nvGrpSpPr>
            <p:grpSpPr>
              <a:xfrm>
                <a:off x="1212724" y="3976077"/>
                <a:ext cx="684405" cy="539203"/>
                <a:chOff x="1058564" y="1781841"/>
                <a:chExt cx="649993" cy="512092"/>
              </a:xfrm>
              <a:solidFill>
                <a:schemeClr val="bg1"/>
              </a:solidFill>
            </p:grpSpPr>
            <p:sp>
              <p:nvSpPr>
                <p:cNvPr id="105" name="Freeform 31"/>
                <p:cNvSpPr/>
                <p:nvPr/>
              </p:nvSpPr>
              <p:spPr bwMode="auto">
                <a:xfrm>
                  <a:off x="1058564" y="1823776"/>
                  <a:ext cx="457253" cy="470157"/>
                </a:xfrm>
                <a:custGeom>
                  <a:avLst/>
                  <a:gdLst>
                    <a:gd name="T0" fmla="*/ 191 w 240"/>
                    <a:gd name="T1" fmla="*/ 0 h 247"/>
                    <a:gd name="T2" fmla="*/ 49 w 240"/>
                    <a:gd name="T3" fmla="*/ 0 h 247"/>
                    <a:gd name="T4" fmla="*/ 0 w 240"/>
                    <a:gd name="T5" fmla="*/ 49 h 247"/>
                    <a:gd name="T6" fmla="*/ 0 w 240"/>
                    <a:gd name="T7" fmla="*/ 129 h 247"/>
                    <a:gd name="T8" fmla="*/ 49 w 240"/>
                    <a:gd name="T9" fmla="*/ 178 h 247"/>
                    <a:gd name="T10" fmla="*/ 57 w 240"/>
                    <a:gd name="T11" fmla="*/ 178 h 247"/>
                    <a:gd name="T12" fmla="*/ 32 w 240"/>
                    <a:gd name="T13" fmla="*/ 245 h 247"/>
                    <a:gd name="T14" fmla="*/ 121 w 240"/>
                    <a:gd name="T15" fmla="*/ 178 h 247"/>
                    <a:gd name="T16" fmla="*/ 191 w 240"/>
                    <a:gd name="T17" fmla="*/ 178 h 247"/>
                    <a:gd name="T18" fmla="*/ 240 w 240"/>
                    <a:gd name="T19" fmla="*/ 129 h 247"/>
                    <a:gd name="T20" fmla="*/ 240 w 240"/>
                    <a:gd name="T21" fmla="*/ 49 h 247"/>
                    <a:gd name="T22" fmla="*/ 191 w 240"/>
                    <a:gd name="T23" fmla="*/ 0 h 2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40" h="247">
                      <a:moveTo>
                        <a:pt x="191" y="0"/>
                      </a:moveTo>
                      <a:cubicBezTo>
                        <a:pt x="49" y="0"/>
                        <a:pt x="49" y="0"/>
                        <a:pt x="49" y="0"/>
                      </a:cubicBezTo>
                      <a:cubicBezTo>
                        <a:pt x="22" y="0"/>
                        <a:pt x="0" y="22"/>
                        <a:pt x="0" y="49"/>
                      </a:cubicBezTo>
                      <a:cubicBezTo>
                        <a:pt x="0" y="129"/>
                        <a:pt x="0" y="129"/>
                        <a:pt x="0" y="129"/>
                      </a:cubicBezTo>
                      <a:cubicBezTo>
                        <a:pt x="0" y="156"/>
                        <a:pt x="22" y="178"/>
                        <a:pt x="49" y="178"/>
                      </a:cubicBezTo>
                      <a:cubicBezTo>
                        <a:pt x="57" y="178"/>
                        <a:pt x="57" y="178"/>
                        <a:pt x="57" y="178"/>
                      </a:cubicBezTo>
                      <a:cubicBezTo>
                        <a:pt x="49" y="198"/>
                        <a:pt x="31" y="247"/>
                        <a:pt x="32" y="245"/>
                      </a:cubicBezTo>
                      <a:cubicBezTo>
                        <a:pt x="32" y="244"/>
                        <a:pt x="97" y="196"/>
                        <a:pt x="121" y="178"/>
                      </a:cubicBezTo>
                      <a:cubicBezTo>
                        <a:pt x="191" y="178"/>
                        <a:pt x="191" y="178"/>
                        <a:pt x="191" y="178"/>
                      </a:cubicBezTo>
                      <a:cubicBezTo>
                        <a:pt x="218" y="178"/>
                        <a:pt x="240" y="156"/>
                        <a:pt x="240" y="129"/>
                      </a:cubicBezTo>
                      <a:cubicBezTo>
                        <a:pt x="240" y="49"/>
                        <a:pt x="240" y="49"/>
                        <a:pt x="240" y="49"/>
                      </a:cubicBezTo>
                      <a:cubicBezTo>
                        <a:pt x="240" y="22"/>
                        <a:pt x="218" y="0"/>
                        <a:pt x="191" y="0"/>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162472" tIns="81236" rIns="162472" bIns="81236" numCol="1" anchor="t" anchorCtr="0" compatLnSpc="1"/>
                <a:lstStyle/>
                <a:p>
                  <a:pPr defTabSz="608843"/>
                  <a:endParaRPr lang="en-US" sz="2400" dirty="0">
                    <a:solidFill>
                      <a:prstClr val="black"/>
                    </a:solidFill>
                    <a:latin typeface="Times New Roman"/>
                    <a:ea typeface="微软雅黑"/>
                  </a:endParaRPr>
                </a:p>
              </p:txBody>
            </p:sp>
            <p:sp>
              <p:nvSpPr>
                <p:cNvPr id="106" name="Freeform 32"/>
                <p:cNvSpPr/>
                <p:nvPr/>
              </p:nvSpPr>
              <p:spPr bwMode="auto">
                <a:xfrm>
                  <a:off x="1378722" y="1781841"/>
                  <a:ext cx="329835" cy="384674"/>
                </a:xfrm>
                <a:custGeom>
                  <a:avLst/>
                  <a:gdLst>
                    <a:gd name="T0" fmla="*/ 133 w 173"/>
                    <a:gd name="T1" fmla="*/ 0 h 202"/>
                    <a:gd name="T2" fmla="*/ 18 w 173"/>
                    <a:gd name="T3" fmla="*/ 0 h 202"/>
                    <a:gd name="T4" fmla="*/ 0 w 173"/>
                    <a:gd name="T5" fmla="*/ 5 h 202"/>
                    <a:gd name="T6" fmla="*/ 33 w 173"/>
                    <a:gd name="T7" fmla="*/ 5 h 202"/>
                    <a:gd name="T8" fmla="*/ 89 w 173"/>
                    <a:gd name="T9" fmla="*/ 61 h 202"/>
                    <a:gd name="T10" fmla="*/ 89 w 173"/>
                    <a:gd name="T11" fmla="*/ 151 h 202"/>
                    <a:gd name="T12" fmla="*/ 89 w 173"/>
                    <a:gd name="T13" fmla="*/ 156 h 202"/>
                    <a:gd name="T14" fmla="*/ 148 w 173"/>
                    <a:gd name="T15" fmla="*/ 201 h 202"/>
                    <a:gd name="T16" fmla="*/ 127 w 173"/>
                    <a:gd name="T17" fmla="*/ 145 h 202"/>
                    <a:gd name="T18" fmla="*/ 133 w 173"/>
                    <a:gd name="T19" fmla="*/ 145 h 202"/>
                    <a:gd name="T20" fmla="*/ 173 w 173"/>
                    <a:gd name="T21" fmla="*/ 105 h 202"/>
                    <a:gd name="T22" fmla="*/ 173 w 173"/>
                    <a:gd name="T23" fmla="*/ 41 h 202"/>
                    <a:gd name="T24" fmla="*/ 133 w 173"/>
                    <a:gd name="T25" fmla="*/ 0 h 2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73" h="202">
                      <a:moveTo>
                        <a:pt x="133" y="0"/>
                      </a:moveTo>
                      <a:cubicBezTo>
                        <a:pt x="18" y="0"/>
                        <a:pt x="18" y="0"/>
                        <a:pt x="18" y="0"/>
                      </a:cubicBezTo>
                      <a:cubicBezTo>
                        <a:pt x="11" y="0"/>
                        <a:pt x="5" y="2"/>
                        <a:pt x="0" y="5"/>
                      </a:cubicBezTo>
                      <a:cubicBezTo>
                        <a:pt x="33" y="5"/>
                        <a:pt x="33" y="5"/>
                        <a:pt x="33" y="5"/>
                      </a:cubicBezTo>
                      <a:cubicBezTo>
                        <a:pt x="64" y="5"/>
                        <a:pt x="89" y="30"/>
                        <a:pt x="89" y="61"/>
                      </a:cubicBezTo>
                      <a:cubicBezTo>
                        <a:pt x="89" y="151"/>
                        <a:pt x="89" y="151"/>
                        <a:pt x="89" y="151"/>
                      </a:cubicBezTo>
                      <a:cubicBezTo>
                        <a:pt x="89" y="153"/>
                        <a:pt x="89" y="154"/>
                        <a:pt x="89" y="156"/>
                      </a:cubicBezTo>
                      <a:cubicBezTo>
                        <a:pt x="113" y="174"/>
                        <a:pt x="148" y="200"/>
                        <a:pt x="148" y="201"/>
                      </a:cubicBezTo>
                      <a:cubicBezTo>
                        <a:pt x="148" y="202"/>
                        <a:pt x="133" y="162"/>
                        <a:pt x="127" y="145"/>
                      </a:cubicBezTo>
                      <a:cubicBezTo>
                        <a:pt x="133" y="145"/>
                        <a:pt x="133" y="145"/>
                        <a:pt x="133" y="145"/>
                      </a:cubicBezTo>
                      <a:cubicBezTo>
                        <a:pt x="155" y="145"/>
                        <a:pt x="173" y="127"/>
                        <a:pt x="173" y="105"/>
                      </a:cubicBezTo>
                      <a:cubicBezTo>
                        <a:pt x="173" y="41"/>
                        <a:pt x="173" y="41"/>
                        <a:pt x="173" y="41"/>
                      </a:cubicBezTo>
                      <a:cubicBezTo>
                        <a:pt x="173" y="18"/>
                        <a:pt x="155" y="0"/>
                        <a:pt x="133" y="0"/>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162472" tIns="81236" rIns="162472" bIns="81236" numCol="1" anchor="t" anchorCtr="0" compatLnSpc="1"/>
                <a:lstStyle/>
                <a:p>
                  <a:pPr defTabSz="608843"/>
                  <a:endParaRPr lang="en-US" sz="2400" dirty="0">
                    <a:solidFill>
                      <a:prstClr val="black"/>
                    </a:solidFill>
                    <a:latin typeface="Times New Roman"/>
                    <a:ea typeface="微软雅黑"/>
                  </a:endParaRPr>
                </a:p>
              </p:txBody>
            </p:sp>
          </p:grpSp>
        </p:grpSp>
        <p:cxnSp>
          <p:nvCxnSpPr>
            <p:cNvPr id="110" name="Straight Connector 44" descr="e7d195523061f1c0deeec63e560781cfd59afb0ea006f2a87ABB68BF51EA6619813959095094C18C62A12F549504892A4AAA8C1554C6663626E05CA27F281A14E6983772AFC3FB97135759321DEA3D70145073B7709DEAFA93D9543D2964B039C506A08C8BE0AF5D04AAA5F2B154E5030577D0DE964E588E7F2BFA07B4AB6ADC8003FE6F2E51FFE3"/>
            <p:cNvCxnSpPr/>
            <p:nvPr/>
          </p:nvCxnSpPr>
          <p:spPr>
            <a:xfrm flipV="1">
              <a:off x="1406543" y="2798845"/>
              <a:ext cx="0" cy="546679"/>
            </a:xfrm>
            <a:prstGeom prst="line">
              <a:avLst/>
            </a:prstGeom>
            <a:ln w="28575">
              <a:solidFill>
                <a:schemeClr val="accent1"/>
              </a:solidFill>
              <a:prstDash val="sysDot"/>
              <a:headEnd type="oval"/>
              <a:tailEnd type="oval"/>
            </a:ln>
          </p:spPr>
          <p:style>
            <a:lnRef idx="1">
              <a:schemeClr val="accent1"/>
            </a:lnRef>
            <a:fillRef idx="0">
              <a:schemeClr val="accent1"/>
            </a:fillRef>
            <a:effectRef idx="0">
              <a:schemeClr val="accent1"/>
            </a:effectRef>
            <a:fontRef idx="minor">
              <a:schemeClr val="tx1"/>
            </a:fontRef>
          </p:style>
        </p:cxnSp>
      </p:grpSp>
      <p:grpSp>
        <p:nvGrpSpPr>
          <p:cNvPr id="5" name="组合 4"/>
          <p:cNvGrpSpPr/>
          <p:nvPr/>
        </p:nvGrpSpPr>
        <p:grpSpPr>
          <a:xfrm>
            <a:off x="5068801" y="1867201"/>
            <a:ext cx="2003441" cy="2199580"/>
            <a:chOff x="4978990" y="2312917"/>
            <a:chExt cx="2316253" cy="2143544"/>
          </a:xfrm>
        </p:grpSpPr>
        <p:sp>
          <p:nvSpPr>
            <p:cNvPr id="86" name="文本框 85" descr="e7d195523061f1c0deeec63e560781cfd59afb0ea006f2a87ABB68BF51EA6619813959095094C18C62A12F549504892A4AAA8C1554C6663626E05CA27F281A14E6983772AFC3FB97135759321DEA3D709AACD122C08E6ED11241DF15C09E2C12DE3EE5ECBBE029142E78393D8F92674E12A8C0A9F7AD0B15E89D8F4F76499D0DF899BB6FF5AC3B6D"/>
            <p:cNvSpPr txBox="1"/>
            <p:nvPr/>
          </p:nvSpPr>
          <p:spPr>
            <a:xfrm>
              <a:off x="5059170" y="2312917"/>
              <a:ext cx="2159566" cy="419813"/>
            </a:xfrm>
            <a:prstGeom prst="rect">
              <a:avLst/>
            </a:prstGeom>
            <a:noFill/>
            <a:effectLst/>
          </p:spPr>
          <p:txBody>
            <a:bodyPr wrap="square" rtlCol="0">
              <a:spAutoFit/>
            </a:bodyPr>
            <a:lstStyle/>
            <a:p>
              <a:pPr algn="ctr" defTabSz="608843"/>
              <a:r>
                <a:rPr lang="zh-CN" altLang="en-US" sz="2200" b="1" dirty="0">
                  <a:solidFill>
                    <a:prstClr val="black">
                      <a:lumMod val="85000"/>
                      <a:lumOff val="15000"/>
                    </a:prstClr>
                  </a:solidFill>
                  <a:latin typeface="微软雅黑" panose="020B0503020204020204" pitchFamily="34" charset="-122"/>
                  <a:ea typeface="微软雅黑" panose="020B0503020204020204" pitchFamily="34" charset="-122"/>
                </a:rPr>
                <a:t>成本更低</a:t>
              </a:r>
              <a:endParaRPr lang="en-US" altLang="zh-CN" sz="2200" b="1" dirty="0">
                <a:solidFill>
                  <a:prstClr val="black">
                    <a:lumMod val="85000"/>
                    <a:lumOff val="15000"/>
                  </a:prstClr>
                </a:solidFill>
                <a:latin typeface="微软雅黑" panose="020B0503020204020204" pitchFamily="34" charset="-122"/>
                <a:ea typeface="微软雅黑" panose="020B0503020204020204" pitchFamily="34" charset="-122"/>
              </a:endParaRPr>
            </a:p>
          </p:txBody>
        </p:sp>
        <p:grpSp>
          <p:nvGrpSpPr>
            <p:cNvPr id="93" name="组合 92" descr="e7d195523061f1c0deeec63e560781cfd59afb0ea006f2a87ABB68BF51EA6619813959095094C18C62A12F549504892A4AAA8C1554C6663626E05CA27F281A14E6983772AFC3FB97135759321DEA3D70145073B7709DEAFA93D9543D2964B039C506A08C8BE0AF5D04AAA5F2B154E5030577D0DE964E588E7F2BFA07B4AB6ADC8003FE6F2E51FFE3"/>
            <p:cNvGrpSpPr/>
            <p:nvPr/>
          </p:nvGrpSpPr>
          <p:grpSpPr>
            <a:xfrm>
              <a:off x="4978990" y="3416942"/>
              <a:ext cx="2316253" cy="1039519"/>
              <a:chOff x="5027001" y="3719285"/>
              <a:chExt cx="2316969" cy="1039840"/>
            </a:xfrm>
          </p:grpSpPr>
          <p:sp>
            <p:nvSpPr>
              <p:cNvPr id="94" name="Freeform 7"/>
              <p:cNvSpPr/>
              <p:nvPr/>
            </p:nvSpPr>
            <p:spPr bwMode="auto">
              <a:xfrm>
                <a:off x="5027001" y="3719285"/>
                <a:ext cx="2316969" cy="1039840"/>
              </a:xfrm>
              <a:custGeom>
                <a:avLst/>
                <a:gdLst>
                  <a:gd name="T0" fmla="*/ 75 w 467"/>
                  <a:gd name="T1" fmla="*/ 125 h 131"/>
                  <a:gd name="T2" fmla="*/ 5 w 467"/>
                  <a:gd name="T3" fmla="*/ 18 h 131"/>
                  <a:gd name="T4" fmla="*/ 14 w 467"/>
                  <a:gd name="T5" fmla="*/ 0 h 131"/>
                  <a:gd name="T6" fmla="*/ 382 w 467"/>
                  <a:gd name="T7" fmla="*/ 0 h 131"/>
                  <a:gd name="T8" fmla="*/ 392 w 467"/>
                  <a:gd name="T9" fmla="*/ 6 h 131"/>
                  <a:gd name="T10" fmla="*/ 462 w 467"/>
                  <a:gd name="T11" fmla="*/ 113 h 131"/>
                  <a:gd name="T12" fmla="*/ 453 w 467"/>
                  <a:gd name="T13" fmla="*/ 131 h 131"/>
                  <a:gd name="T14" fmla="*/ 85 w 467"/>
                  <a:gd name="T15" fmla="*/ 131 h 131"/>
                  <a:gd name="T16" fmla="*/ 75 w 467"/>
                  <a:gd name="T17" fmla="*/ 125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67" h="131">
                    <a:moveTo>
                      <a:pt x="75" y="125"/>
                    </a:moveTo>
                    <a:cubicBezTo>
                      <a:pt x="5" y="18"/>
                      <a:pt x="5" y="18"/>
                      <a:pt x="5" y="18"/>
                    </a:cubicBezTo>
                    <a:cubicBezTo>
                      <a:pt x="0" y="10"/>
                      <a:pt x="5" y="0"/>
                      <a:pt x="14" y="0"/>
                    </a:cubicBezTo>
                    <a:cubicBezTo>
                      <a:pt x="382" y="0"/>
                      <a:pt x="382" y="0"/>
                      <a:pt x="382" y="0"/>
                    </a:cubicBezTo>
                    <a:cubicBezTo>
                      <a:pt x="386" y="0"/>
                      <a:pt x="390" y="2"/>
                      <a:pt x="392" y="6"/>
                    </a:cubicBezTo>
                    <a:cubicBezTo>
                      <a:pt x="462" y="113"/>
                      <a:pt x="462" y="113"/>
                      <a:pt x="462" y="113"/>
                    </a:cubicBezTo>
                    <a:cubicBezTo>
                      <a:pt x="467" y="121"/>
                      <a:pt x="462" y="131"/>
                      <a:pt x="453" y="131"/>
                    </a:cubicBezTo>
                    <a:cubicBezTo>
                      <a:pt x="85" y="131"/>
                      <a:pt x="85" y="131"/>
                      <a:pt x="85" y="131"/>
                    </a:cubicBezTo>
                    <a:cubicBezTo>
                      <a:pt x="81" y="131"/>
                      <a:pt x="77" y="129"/>
                      <a:pt x="75" y="125"/>
                    </a:cubicBezTo>
                    <a:close/>
                  </a:path>
                </a:pathLst>
              </a:custGeom>
              <a:solidFill>
                <a:schemeClr val="accent1"/>
              </a:solidFill>
              <a:ln>
                <a:noFill/>
              </a:ln>
              <a:effectLst/>
            </p:spPr>
            <p:txBody>
              <a:bodyPr vert="horz" wrap="square" lIns="91389" tIns="45694" rIns="91389" bIns="45694" numCol="1" anchor="t" anchorCtr="0" compatLnSpc="1"/>
              <a:lstStyle/>
              <a:p>
                <a:pPr defTabSz="608843"/>
                <a:endParaRPr lang="en-US" sz="2400">
                  <a:solidFill>
                    <a:prstClr val="black"/>
                  </a:solidFill>
                  <a:latin typeface="Times New Roman"/>
                  <a:ea typeface="微软雅黑"/>
                </a:endParaRPr>
              </a:p>
            </p:txBody>
          </p:sp>
          <p:grpSp>
            <p:nvGrpSpPr>
              <p:cNvPr id="95" name="Group 77"/>
              <p:cNvGrpSpPr/>
              <p:nvPr/>
            </p:nvGrpSpPr>
            <p:grpSpPr>
              <a:xfrm>
                <a:off x="5869058" y="3989143"/>
                <a:ext cx="653147" cy="500124"/>
                <a:chOff x="5552261" y="1554043"/>
                <a:chExt cx="363359" cy="278229"/>
              </a:xfrm>
              <a:solidFill>
                <a:schemeClr val="bg1"/>
              </a:solidFill>
            </p:grpSpPr>
            <p:sp>
              <p:nvSpPr>
                <p:cNvPr id="96" name="Freeform 96"/>
                <p:cNvSpPr/>
                <p:nvPr/>
              </p:nvSpPr>
              <p:spPr bwMode="auto">
                <a:xfrm>
                  <a:off x="5552261" y="1715997"/>
                  <a:ext cx="363359" cy="116275"/>
                </a:xfrm>
                <a:custGeom>
                  <a:avLst/>
                  <a:gdLst/>
                  <a:ahLst/>
                  <a:cxnLst>
                    <a:cxn ang="0">
                      <a:pos x="211" y="31"/>
                    </a:cxn>
                    <a:cxn ang="0">
                      <a:pos x="140" y="31"/>
                    </a:cxn>
                    <a:cxn ang="0">
                      <a:pos x="140" y="0"/>
                    </a:cxn>
                    <a:cxn ang="0">
                      <a:pos x="0" y="0"/>
                    </a:cxn>
                    <a:cxn ang="0">
                      <a:pos x="0" y="96"/>
                    </a:cxn>
                    <a:cxn ang="0">
                      <a:pos x="0" y="96"/>
                    </a:cxn>
                    <a:cxn ang="0">
                      <a:pos x="2" y="102"/>
                    </a:cxn>
                    <a:cxn ang="0">
                      <a:pos x="4" y="107"/>
                    </a:cxn>
                    <a:cxn ang="0">
                      <a:pos x="9" y="111"/>
                    </a:cxn>
                    <a:cxn ang="0">
                      <a:pos x="17" y="112"/>
                    </a:cxn>
                    <a:cxn ang="0">
                      <a:pos x="334" y="112"/>
                    </a:cxn>
                    <a:cxn ang="0">
                      <a:pos x="334" y="112"/>
                    </a:cxn>
                    <a:cxn ang="0">
                      <a:pos x="341" y="111"/>
                    </a:cxn>
                    <a:cxn ang="0">
                      <a:pos x="347" y="107"/>
                    </a:cxn>
                    <a:cxn ang="0">
                      <a:pos x="350" y="102"/>
                    </a:cxn>
                    <a:cxn ang="0">
                      <a:pos x="350" y="96"/>
                    </a:cxn>
                    <a:cxn ang="0">
                      <a:pos x="350" y="0"/>
                    </a:cxn>
                    <a:cxn ang="0">
                      <a:pos x="211" y="0"/>
                    </a:cxn>
                    <a:cxn ang="0">
                      <a:pos x="211" y="31"/>
                    </a:cxn>
                  </a:cxnLst>
                  <a:rect l="0" t="0" r="r" b="b"/>
                  <a:pathLst>
                    <a:path w="350" h="112">
                      <a:moveTo>
                        <a:pt x="211" y="31"/>
                      </a:moveTo>
                      <a:lnTo>
                        <a:pt x="140" y="31"/>
                      </a:lnTo>
                      <a:lnTo>
                        <a:pt x="140" y="0"/>
                      </a:lnTo>
                      <a:lnTo>
                        <a:pt x="0" y="0"/>
                      </a:lnTo>
                      <a:lnTo>
                        <a:pt x="0" y="96"/>
                      </a:lnTo>
                      <a:lnTo>
                        <a:pt x="0" y="96"/>
                      </a:lnTo>
                      <a:lnTo>
                        <a:pt x="2" y="102"/>
                      </a:lnTo>
                      <a:lnTo>
                        <a:pt x="4" y="107"/>
                      </a:lnTo>
                      <a:lnTo>
                        <a:pt x="9" y="111"/>
                      </a:lnTo>
                      <a:lnTo>
                        <a:pt x="17" y="112"/>
                      </a:lnTo>
                      <a:lnTo>
                        <a:pt x="334" y="112"/>
                      </a:lnTo>
                      <a:lnTo>
                        <a:pt x="334" y="112"/>
                      </a:lnTo>
                      <a:lnTo>
                        <a:pt x="341" y="111"/>
                      </a:lnTo>
                      <a:lnTo>
                        <a:pt x="347" y="107"/>
                      </a:lnTo>
                      <a:lnTo>
                        <a:pt x="350" y="102"/>
                      </a:lnTo>
                      <a:lnTo>
                        <a:pt x="350" y="96"/>
                      </a:lnTo>
                      <a:lnTo>
                        <a:pt x="350" y="0"/>
                      </a:lnTo>
                      <a:lnTo>
                        <a:pt x="211" y="0"/>
                      </a:lnTo>
                      <a:lnTo>
                        <a:pt x="211" y="31"/>
                      </a:lnTo>
                      <a:close/>
                    </a:path>
                  </a:pathLst>
                </a:custGeom>
                <a:solidFill>
                  <a:schemeClr val="bg1"/>
                </a:solidFill>
                <a:ln w="9525">
                  <a:noFill/>
                  <a:round/>
                </a:ln>
              </p:spPr>
              <p:txBody>
                <a:bodyPr vert="horz" wrap="square" lIns="162472" tIns="81236" rIns="162472" bIns="81236" numCol="1" anchor="t" anchorCtr="0" compatLnSpc="1"/>
                <a:lstStyle/>
                <a:p>
                  <a:pPr defTabSz="608843"/>
                  <a:endParaRPr lang="en-US" sz="2400" dirty="0">
                    <a:solidFill>
                      <a:prstClr val="black"/>
                    </a:solidFill>
                    <a:latin typeface="Times New Roman"/>
                    <a:ea typeface="微软雅黑"/>
                  </a:endParaRPr>
                </a:p>
              </p:txBody>
            </p:sp>
            <p:sp>
              <p:nvSpPr>
                <p:cNvPr id="97" name="Freeform 97"/>
                <p:cNvSpPr>
                  <a:spLocks noEditPoints="1"/>
                </p:cNvSpPr>
                <p:nvPr/>
              </p:nvSpPr>
              <p:spPr bwMode="auto">
                <a:xfrm>
                  <a:off x="5552261" y="1554043"/>
                  <a:ext cx="363359" cy="137038"/>
                </a:xfrm>
                <a:custGeom>
                  <a:avLst/>
                  <a:gdLst/>
                  <a:ahLst/>
                  <a:cxnLst>
                    <a:cxn ang="0">
                      <a:pos x="334" y="42"/>
                    </a:cxn>
                    <a:cxn ang="0">
                      <a:pos x="225" y="42"/>
                    </a:cxn>
                    <a:cxn ang="0">
                      <a:pos x="225" y="42"/>
                    </a:cxn>
                    <a:cxn ang="0">
                      <a:pos x="225" y="5"/>
                    </a:cxn>
                    <a:cxn ang="0">
                      <a:pos x="225" y="5"/>
                    </a:cxn>
                    <a:cxn ang="0">
                      <a:pos x="225" y="2"/>
                    </a:cxn>
                    <a:cxn ang="0">
                      <a:pos x="223" y="0"/>
                    </a:cxn>
                    <a:cxn ang="0">
                      <a:pos x="222" y="0"/>
                    </a:cxn>
                    <a:cxn ang="0">
                      <a:pos x="120" y="0"/>
                    </a:cxn>
                    <a:cxn ang="0">
                      <a:pos x="120" y="0"/>
                    </a:cxn>
                    <a:cxn ang="0">
                      <a:pos x="118" y="2"/>
                    </a:cxn>
                    <a:cxn ang="0">
                      <a:pos x="116" y="4"/>
                    </a:cxn>
                    <a:cxn ang="0">
                      <a:pos x="115" y="5"/>
                    </a:cxn>
                    <a:cxn ang="0">
                      <a:pos x="115" y="5"/>
                    </a:cxn>
                    <a:cxn ang="0">
                      <a:pos x="115" y="42"/>
                    </a:cxn>
                    <a:cxn ang="0">
                      <a:pos x="17" y="42"/>
                    </a:cxn>
                    <a:cxn ang="0">
                      <a:pos x="17" y="42"/>
                    </a:cxn>
                    <a:cxn ang="0">
                      <a:pos x="9" y="42"/>
                    </a:cxn>
                    <a:cxn ang="0">
                      <a:pos x="4" y="45"/>
                    </a:cxn>
                    <a:cxn ang="0">
                      <a:pos x="2" y="51"/>
                    </a:cxn>
                    <a:cxn ang="0">
                      <a:pos x="0" y="58"/>
                    </a:cxn>
                    <a:cxn ang="0">
                      <a:pos x="0" y="130"/>
                    </a:cxn>
                    <a:cxn ang="0">
                      <a:pos x="350" y="130"/>
                    </a:cxn>
                    <a:cxn ang="0">
                      <a:pos x="350" y="58"/>
                    </a:cxn>
                    <a:cxn ang="0">
                      <a:pos x="350" y="58"/>
                    </a:cxn>
                    <a:cxn ang="0">
                      <a:pos x="350" y="51"/>
                    </a:cxn>
                    <a:cxn ang="0">
                      <a:pos x="347" y="45"/>
                    </a:cxn>
                    <a:cxn ang="0">
                      <a:pos x="341" y="42"/>
                    </a:cxn>
                    <a:cxn ang="0">
                      <a:pos x="334" y="42"/>
                    </a:cxn>
                    <a:cxn ang="0">
                      <a:pos x="334" y="42"/>
                    </a:cxn>
                    <a:cxn ang="0">
                      <a:pos x="133" y="42"/>
                    </a:cxn>
                    <a:cxn ang="0">
                      <a:pos x="133" y="13"/>
                    </a:cxn>
                    <a:cxn ang="0">
                      <a:pos x="209" y="13"/>
                    </a:cxn>
                    <a:cxn ang="0">
                      <a:pos x="209" y="42"/>
                    </a:cxn>
                    <a:cxn ang="0">
                      <a:pos x="133" y="42"/>
                    </a:cxn>
                  </a:cxnLst>
                  <a:rect l="0" t="0" r="r" b="b"/>
                  <a:pathLst>
                    <a:path w="350" h="130">
                      <a:moveTo>
                        <a:pt x="334" y="42"/>
                      </a:moveTo>
                      <a:lnTo>
                        <a:pt x="225" y="42"/>
                      </a:lnTo>
                      <a:lnTo>
                        <a:pt x="225" y="42"/>
                      </a:lnTo>
                      <a:lnTo>
                        <a:pt x="225" y="5"/>
                      </a:lnTo>
                      <a:lnTo>
                        <a:pt x="225" y="5"/>
                      </a:lnTo>
                      <a:lnTo>
                        <a:pt x="225" y="2"/>
                      </a:lnTo>
                      <a:lnTo>
                        <a:pt x="223" y="0"/>
                      </a:lnTo>
                      <a:lnTo>
                        <a:pt x="222" y="0"/>
                      </a:lnTo>
                      <a:lnTo>
                        <a:pt x="120" y="0"/>
                      </a:lnTo>
                      <a:lnTo>
                        <a:pt x="120" y="0"/>
                      </a:lnTo>
                      <a:lnTo>
                        <a:pt x="118" y="2"/>
                      </a:lnTo>
                      <a:lnTo>
                        <a:pt x="116" y="4"/>
                      </a:lnTo>
                      <a:lnTo>
                        <a:pt x="115" y="5"/>
                      </a:lnTo>
                      <a:lnTo>
                        <a:pt x="115" y="5"/>
                      </a:lnTo>
                      <a:lnTo>
                        <a:pt x="115" y="42"/>
                      </a:lnTo>
                      <a:lnTo>
                        <a:pt x="17" y="42"/>
                      </a:lnTo>
                      <a:lnTo>
                        <a:pt x="17" y="42"/>
                      </a:lnTo>
                      <a:lnTo>
                        <a:pt x="9" y="42"/>
                      </a:lnTo>
                      <a:lnTo>
                        <a:pt x="4" y="45"/>
                      </a:lnTo>
                      <a:lnTo>
                        <a:pt x="2" y="51"/>
                      </a:lnTo>
                      <a:lnTo>
                        <a:pt x="0" y="58"/>
                      </a:lnTo>
                      <a:lnTo>
                        <a:pt x="0" y="130"/>
                      </a:lnTo>
                      <a:lnTo>
                        <a:pt x="350" y="130"/>
                      </a:lnTo>
                      <a:lnTo>
                        <a:pt x="350" y="58"/>
                      </a:lnTo>
                      <a:lnTo>
                        <a:pt x="350" y="58"/>
                      </a:lnTo>
                      <a:lnTo>
                        <a:pt x="350" y="51"/>
                      </a:lnTo>
                      <a:lnTo>
                        <a:pt x="347" y="45"/>
                      </a:lnTo>
                      <a:lnTo>
                        <a:pt x="341" y="42"/>
                      </a:lnTo>
                      <a:lnTo>
                        <a:pt x="334" y="42"/>
                      </a:lnTo>
                      <a:lnTo>
                        <a:pt x="334" y="42"/>
                      </a:lnTo>
                      <a:close/>
                      <a:moveTo>
                        <a:pt x="133" y="42"/>
                      </a:moveTo>
                      <a:lnTo>
                        <a:pt x="133" y="13"/>
                      </a:lnTo>
                      <a:lnTo>
                        <a:pt x="209" y="13"/>
                      </a:lnTo>
                      <a:lnTo>
                        <a:pt x="209" y="42"/>
                      </a:lnTo>
                      <a:lnTo>
                        <a:pt x="133" y="42"/>
                      </a:lnTo>
                      <a:close/>
                    </a:path>
                  </a:pathLst>
                </a:custGeom>
                <a:solidFill>
                  <a:schemeClr val="bg1"/>
                </a:solidFill>
                <a:ln w="9525">
                  <a:noFill/>
                  <a:round/>
                </a:ln>
              </p:spPr>
              <p:txBody>
                <a:bodyPr vert="horz" wrap="square" lIns="162472" tIns="81236" rIns="162472" bIns="81236" numCol="1" anchor="t" anchorCtr="0" compatLnSpc="1"/>
                <a:lstStyle/>
                <a:p>
                  <a:pPr defTabSz="608843"/>
                  <a:endParaRPr lang="en-US" sz="2400" dirty="0">
                    <a:solidFill>
                      <a:prstClr val="black"/>
                    </a:solidFill>
                    <a:latin typeface="Times New Roman"/>
                    <a:ea typeface="微软雅黑"/>
                  </a:endParaRPr>
                </a:p>
              </p:txBody>
            </p:sp>
            <p:sp>
              <p:nvSpPr>
                <p:cNvPr id="98" name="Rectangle 98"/>
                <p:cNvSpPr>
                  <a:spLocks noChangeArrowheads="1"/>
                </p:cNvSpPr>
                <p:nvPr/>
              </p:nvSpPr>
              <p:spPr bwMode="auto">
                <a:xfrm>
                  <a:off x="5710062" y="1715997"/>
                  <a:ext cx="45679" cy="18688"/>
                </a:xfrm>
                <a:prstGeom prst="rect">
                  <a:avLst/>
                </a:prstGeom>
                <a:solidFill>
                  <a:schemeClr val="bg1"/>
                </a:solidFill>
                <a:ln w="9525">
                  <a:noFill/>
                  <a:miter lim="800000"/>
                </a:ln>
              </p:spPr>
              <p:txBody>
                <a:bodyPr vert="horz" wrap="square" lIns="162472" tIns="81236" rIns="162472" bIns="81236" numCol="1" anchor="t" anchorCtr="0" compatLnSpc="1"/>
                <a:lstStyle/>
                <a:p>
                  <a:pPr defTabSz="608843"/>
                  <a:endParaRPr lang="en-US" sz="2400" dirty="0">
                    <a:solidFill>
                      <a:prstClr val="black"/>
                    </a:solidFill>
                    <a:latin typeface="Times New Roman"/>
                    <a:ea typeface="微软雅黑"/>
                  </a:endParaRPr>
                </a:p>
              </p:txBody>
            </p:sp>
          </p:grpSp>
        </p:grpSp>
        <p:cxnSp>
          <p:nvCxnSpPr>
            <p:cNvPr id="111" name="Straight Connector 47" descr="e7d195523061f1c0deeec63e560781cfd59afb0ea006f2a87ABB68BF51EA6619813959095094C18C62A12F549504892A4AAA8C1554C6663626E05CA27F281A14E6983772AFC3FB97135759321DEA3D70145073B7709DEAFA93D9543D2964B039C506A08C8BE0AF5D04AAA5F2B154E5030577D0DE964E588E7F2BFA07B4AB6ADC8003FE6F2E51FFE3"/>
            <p:cNvCxnSpPr/>
            <p:nvPr/>
          </p:nvCxnSpPr>
          <p:spPr>
            <a:xfrm flipV="1">
              <a:off x="6044452" y="2798845"/>
              <a:ext cx="0" cy="546679"/>
            </a:xfrm>
            <a:prstGeom prst="line">
              <a:avLst/>
            </a:prstGeom>
            <a:ln w="28575">
              <a:solidFill>
                <a:schemeClr val="accent1"/>
              </a:solidFill>
              <a:prstDash val="sysDot"/>
              <a:headEnd type="oval"/>
              <a:tailEnd type="oval"/>
            </a:ln>
          </p:spPr>
          <p:style>
            <a:lnRef idx="1">
              <a:schemeClr val="accent1"/>
            </a:lnRef>
            <a:fillRef idx="0">
              <a:schemeClr val="accent1"/>
            </a:fillRef>
            <a:effectRef idx="0">
              <a:schemeClr val="accent1"/>
            </a:effectRef>
            <a:fontRef idx="minor">
              <a:schemeClr val="tx1"/>
            </a:fontRef>
          </p:style>
        </p:cxnSp>
      </p:grpSp>
      <p:grpSp>
        <p:nvGrpSpPr>
          <p:cNvPr id="7" name="组合 6"/>
          <p:cNvGrpSpPr/>
          <p:nvPr/>
        </p:nvGrpSpPr>
        <p:grpSpPr>
          <a:xfrm>
            <a:off x="8775208" y="1845001"/>
            <a:ext cx="2003441" cy="2199580"/>
            <a:chOff x="9611499" y="2312917"/>
            <a:chExt cx="2316253" cy="2143544"/>
          </a:xfrm>
        </p:grpSpPr>
        <p:sp>
          <p:nvSpPr>
            <p:cNvPr id="87" name="文本框 86" descr="e7d195523061f1c0deeec63e560781cfd59afb0ea006f2a87ABB68BF51EA6619813959095094C18C62A12F549504892A4AAA8C1554C6663626E05CA27F281A14E6983772AFC3FB97135759321DEA3D709AACD122C08E6ED11241DF15C09E2C12DE3EE5ECBBE029142E78393D8F92674E12A8C0A9F7AD0B15E89D8F4F76499D0DF899BB6FF5AC3B6D"/>
            <p:cNvSpPr txBox="1"/>
            <p:nvPr/>
          </p:nvSpPr>
          <p:spPr>
            <a:xfrm>
              <a:off x="9906172" y="2312917"/>
              <a:ext cx="1518218" cy="419910"/>
            </a:xfrm>
            <a:prstGeom prst="rect">
              <a:avLst/>
            </a:prstGeom>
            <a:noFill/>
            <a:effectLst/>
          </p:spPr>
          <p:txBody>
            <a:bodyPr wrap="none" rtlCol="0">
              <a:spAutoFit/>
            </a:bodyPr>
            <a:lstStyle/>
            <a:p>
              <a:pPr algn="ctr" defTabSz="608843"/>
              <a:r>
                <a:rPr lang="zh-CN" altLang="en-US" sz="2200" b="1" dirty="0">
                  <a:solidFill>
                    <a:prstClr val="black">
                      <a:lumMod val="85000"/>
                      <a:lumOff val="15000"/>
                    </a:prstClr>
                  </a:solidFill>
                  <a:latin typeface="微软雅黑" panose="020B0503020204020204" pitchFamily="34" charset="-122"/>
                  <a:ea typeface="微软雅黑" panose="020B0503020204020204" pitchFamily="34" charset="-122"/>
                </a:rPr>
                <a:t>互动性强</a:t>
              </a:r>
              <a:endParaRPr lang="en-US" altLang="zh-CN" sz="2200" b="1" dirty="0">
                <a:solidFill>
                  <a:prstClr val="black">
                    <a:lumMod val="85000"/>
                    <a:lumOff val="15000"/>
                  </a:prstClr>
                </a:solidFill>
                <a:latin typeface="微软雅黑" panose="020B0503020204020204" pitchFamily="34" charset="-122"/>
                <a:ea typeface="微软雅黑" panose="020B0503020204020204" pitchFamily="34" charset="-122"/>
              </a:endParaRPr>
            </a:p>
          </p:txBody>
        </p:sp>
        <p:grpSp>
          <p:nvGrpSpPr>
            <p:cNvPr id="107" name="组合 106" descr="e7d195523061f1c0deeec63e560781cfd59afb0ea006f2a87ABB68BF51EA6619813959095094C18C62A12F549504892A4AAA8C1554C6663626E05CA27F281A14E6983772AFC3FB97135759321DEA3D70145073B7709DEAFA93D9543D2964B039C506A08C8BE0AF5D04AAA5F2B154E5030577D0DE964E588E7F2BFA07B4AB6ADC8003FE6F2E51FFE3"/>
            <p:cNvGrpSpPr/>
            <p:nvPr/>
          </p:nvGrpSpPr>
          <p:grpSpPr>
            <a:xfrm>
              <a:off x="9611499" y="3416942"/>
              <a:ext cx="2316253" cy="1039519"/>
              <a:chOff x="9660939" y="3719285"/>
              <a:chExt cx="2316969" cy="1039840"/>
            </a:xfrm>
          </p:grpSpPr>
          <p:sp>
            <p:nvSpPr>
              <p:cNvPr id="108" name="Freeform 9"/>
              <p:cNvSpPr/>
              <p:nvPr/>
            </p:nvSpPr>
            <p:spPr bwMode="auto">
              <a:xfrm>
                <a:off x="9660939" y="3719285"/>
                <a:ext cx="2316969" cy="1039840"/>
              </a:xfrm>
              <a:custGeom>
                <a:avLst/>
                <a:gdLst>
                  <a:gd name="T0" fmla="*/ 75 w 467"/>
                  <a:gd name="T1" fmla="*/ 125 h 131"/>
                  <a:gd name="T2" fmla="*/ 5 w 467"/>
                  <a:gd name="T3" fmla="*/ 18 h 131"/>
                  <a:gd name="T4" fmla="*/ 14 w 467"/>
                  <a:gd name="T5" fmla="*/ 0 h 131"/>
                  <a:gd name="T6" fmla="*/ 382 w 467"/>
                  <a:gd name="T7" fmla="*/ 0 h 131"/>
                  <a:gd name="T8" fmla="*/ 392 w 467"/>
                  <a:gd name="T9" fmla="*/ 6 h 131"/>
                  <a:gd name="T10" fmla="*/ 462 w 467"/>
                  <a:gd name="T11" fmla="*/ 113 h 131"/>
                  <a:gd name="T12" fmla="*/ 453 w 467"/>
                  <a:gd name="T13" fmla="*/ 131 h 131"/>
                  <a:gd name="T14" fmla="*/ 85 w 467"/>
                  <a:gd name="T15" fmla="*/ 131 h 131"/>
                  <a:gd name="T16" fmla="*/ 75 w 467"/>
                  <a:gd name="T17" fmla="*/ 125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67" h="131">
                    <a:moveTo>
                      <a:pt x="75" y="125"/>
                    </a:moveTo>
                    <a:cubicBezTo>
                      <a:pt x="5" y="18"/>
                      <a:pt x="5" y="18"/>
                      <a:pt x="5" y="18"/>
                    </a:cubicBezTo>
                    <a:cubicBezTo>
                      <a:pt x="0" y="10"/>
                      <a:pt x="5" y="0"/>
                      <a:pt x="14" y="0"/>
                    </a:cubicBezTo>
                    <a:cubicBezTo>
                      <a:pt x="382" y="0"/>
                      <a:pt x="382" y="0"/>
                      <a:pt x="382" y="0"/>
                    </a:cubicBezTo>
                    <a:cubicBezTo>
                      <a:pt x="386" y="0"/>
                      <a:pt x="390" y="2"/>
                      <a:pt x="392" y="6"/>
                    </a:cubicBezTo>
                    <a:cubicBezTo>
                      <a:pt x="462" y="113"/>
                      <a:pt x="462" y="113"/>
                      <a:pt x="462" y="113"/>
                    </a:cubicBezTo>
                    <a:cubicBezTo>
                      <a:pt x="467" y="121"/>
                      <a:pt x="462" y="131"/>
                      <a:pt x="453" y="131"/>
                    </a:cubicBezTo>
                    <a:cubicBezTo>
                      <a:pt x="85" y="131"/>
                      <a:pt x="85" y="131"/>
                      <a:pt x="85" y="131"/>
                    </a:cubicBezTo>
                    <a:cubicBezTo>
                      <a:pt x="81" y="131"/>
                      <a:pt x="77" y="129"/>
                      <a:pt x="75" y="125"/>
                    </a:cubicBezTo>
                    <a:close/>
                  </a:path>
                </a:pathLst>
              </a:custGeom>
              <a:solidFill>
                <a:schemeClr val="accent3"/>
              </a:solidFill>
              <a:ln>
                <a:noFill/>
              </a:ln>
              <a:effectLst/>
            </p:spPr>
            <p:txBody>
              <a:bodyPr vert="horz" wrap="square" lIns="91389" tIns="45694" rIns="91389" bIns="45694" numCol="1" anchor="t" anchorCtr="0" compatLnSpc="1"/>
              <a:lstStyle/>
              <a:p>
                <a:pPr defTabSz="608843"/>
                <a:endParaRPr lang="en-US" sz="2400">
                  <a:solidFill>
                    <a:prstClr val="black"/>
                  </a:solidFill>
                  <a:latin typeface="Times New Roman"/>
                  <a:ea typeface="微软雅黑"/>
                </a:endParaRPr>
              </a:p>
            </p:txBody>
          </p:sp>
          <p:sp>
            <p:nvSpPr>
              <p:cNvPr id="109" name="Freeform 147"/>
              <p:cNvSpPr>
                <a:spLocks noEditPoints="1"/>
              </p:cNvSpPr>
              <p:nvPr/>
            </p:nvSpPr>
            <p:spPr bwMode="auto">
              <a:xfrm>
                <a:off x="10632760" y="3883803"/>
                <a:ext cx="373320" cy="589591"/>
              </a:xfrm>
              <a:custGeom>
                <a:avLst/>
                <a:gdLst>
                  <a:gd name="T0" fmla="*/ 57 w 67"/>
                  <a:gd name="T1" fmla="*/ 10 h 106"/>
                  <a:gd name="T2" fmla="*/ 62 w 67"/>
                  <a:gd name="T3" fmla="*/ 51 h 106"/>
                  <a:gd name="T4" fmla="*/ 51 w 67"/>
                  <a:gd name="T5" fmla="*/ 66 h 106"/>
                  <a:gd name="T6" fmla="*/ 55 w 67"/>
                  <a:gd name="T7" fmla="*/ 65 h 106"/>
                  <a:gd name="T8" fmla="*/ 57 w 67"/>
                  <a:gd name="T9" fmla="*/ 73 h 106"/>
                  <a:gd name="T10" fmla="*/ 56 w 67"/>
                  <a:gd name="T11" fmla="*/ 80 h 106"/>
                  <a:gd name="T12" fmla="*/ 57 w 67"/>
                  <a:gd name="T13" fmla="*/ 86 h 106"/>
                  <a:gd name="T14" fmla="*/ 55 w 67"/>
                  <a:gd name="T15" fmla="*/ 93 h 106"/>
                  <a:gd name="T16" fmla="*/ 15 w 67"/>
                  <a:gd name="T17" fmla="*/ 97 h 106"/>
                  <a:gd name="T18" fmla="*/ 12 w 67"/>
                  <a:gd name="T19" fmla="*/ 95 h 106"/>
                  <a:gd name="T20" fmla="*/ 12 w 67"/>
                  <a:gd name="T21" fmla="*/ 83 h 106"/>
                  <a:gd name="T22" fmla="*/ 12 w 67"/>
                  <a:gd name="T23" fmla="*/ 82 h 106"/>
                  <a:gd name="T24" fmla="*/ 12 w 67"/>
                  <a:gd name="T25" fmla="*/ 71 h 106"/>
                  <a:gd name="T26" fmla="*/ 15 w 67"/>
                  <a:gd name="T27" fmla="*/ 69 h 106"/>
                  <a:gd name="T28" fmla="*/ 16 w 67"/>
                  <a:gd name="T29" fmla="*/ 63 h 106"/>
                  <a:gd name="T30" fmla="*/ 0 w 67"/>
                  <a:gd name="T31" fmla="*/ 34 h 106"/>
                  <a:gd name="T32" fmla="*/ 33 w 67"/>
                  <a:gd name="T33" fmla="*/ 0 h 106"/>
                  <a:gd name="T34" fmla="*/ 28 w 67"/>
                  <a:gd name="T35" fmla="*/ 41 h 106"/>
                  <a:gd name="T36" fmla="*/ 30 w 67"/>
                  <a:gd name="T37" fmla="*/ 39 h 106"/>
                  <a:gd name="T38" fmla="*/ 33 w 67"/>
                  <a:gd name="T39" fmla="*/ 41 h 106"/>
                  <a:gd name="T40" fmla="*/ 36 w 67"/>
                  <a:gd name="T41" fmla="*/ 39 h 106"/>
                  <a:gd name="T42" fmla="*/ 39 w 67"/>
                  <a:gd name="T43" fmla="*/ 41 h 106"/>
                  <a:gd name="T44" fmla="*/ 43 w 67"/>
                  <a:gd name="T45" fmla="*/ 38 h 106"/>
                  <a:gd name="T46" fmla="*/ 39 w 67"/>
                  <a:gd name="T47" fmla="*/ 52 h 106"/>
                  <a:gd name="T48" fmla="*/ 44 w 67"/>
                  <a:gd name="T49" fmla="*/ 66 h 106"/>
                  <a:gd name="T50" fmla="*/ 44 w 67"/>
                  <a:gd name="T51" fmla="*/ 58 h 106"/>
                  <a:gd name="T52" fmla="*/ 56 w 67"/>
                  <a:gd name="T53" fmla="*/ 47 h 106"/>
                  <a:gd name="T54" fmla="*/ 52 w 67"/>
                  <a:gd name="T55" fmla="*/ 15 h 106"/>
                  <a:gd name="T56" fmla="*/ 15 w 67"/>
                  <a:gd name="T57" fmla="*/ 15 h 106"/>
                  <a:gd name="T58" fmla="*/ 11 w 67"/>
                  <a:gd name="T59" fmla="*/ 48 h 106"/>
                  <a:gd name="T60" fmla="*/ 23 w 67"/>
                  <a:gd name="T61" fmla="*/ 59 h 106"/>
                  <a:gd name="T62" fmla="*/ 23 w 67"/>
                  <a:gd name="T63" fmla="*/ 67 h 106"/>
                  <a:gd name="T64" fmla="*/ 29 w 67"/>
                  <a:gd name="T65" fmla="*/ 52 h 106"/>
                  <a:gd name="T66" fmla="*/ 25 w 67"/>
                  <a:gd name="T67" fmla="*/ 38 h 106"/>
                  <a:gd name="T68" fmla="*/ 40 w 67"/>
                  <a:gd name="T69" fmla="*/ 43 h 106"/>
                  <a:gd name="T70" fmla="*/ 36 w 67"/>
                  <a:gd name="T71" fmla="*/ 42 h 106"/>
                  <a:gd name="T72" fmla="*/ 30 w 67"/>
                  <a:gd name="T73" fmla="*/ 42 h 106"/>
                  <a:gd name="T74" fmla="*/ 27 w 67"/>
                  <a:gd name="T75" fmla="*/ 42 h 106"/>
                  <a:gd name="T76" fmla="*/ 32 w 67"/>
                  <a:gd name="T77" fmla="*/ 51 h 106"/>
                  <a:gd name="T78" fmla="*/ 32 w 67"/>
                  <a:gd name="T79" fmla="*/ 67 h 106"/>
                  <a:gd name="T80" fmla="*/ 35 w 67"/>
                  <a:gd name="T81" fmla="*/ 51 h 106"/>
                  <a:gd name="T82" fmla="*/ 35 w 67"/>
                  <a:gd name="T83" fmla="*/ 50 h 106"/>
                  <a:gd name="T84" fmla="*/ 43 w 67"/>
                  <a:gd name="T85" fmla="*/ 96 h 106"/>
                  <a:gd name="T86" fmla="*/ 34 w 67"/>
                  <a:gd name="T87" fmla="*/ 106 h 106"/>
                  <a:gd name="T88" fmla="*/ 43 w 67"/>
                  <a:gd name="T89" fmla="*/ 96 h 106"/>
                  <a:gd name="T90" fmla="*/ 17 w 67"/>
                  <a:gd name="T91" fmla="*/ 88 h 106"/>
                  <a:gd name="T92" fmla="*/ 17 w 67"/>
                  <a:gd name="T93" fmla="*/ 90 h 106"/>
                  <a:gd name="T94" fmla="*/ 50 w 67"/>
                  <a:gd name="T95" fmla="*/ 86 h 106"/>
                  <a:gd name="T96" fmla="*/ 50 w 67"/>
                  <a:gd name="T97" fmla="*/ 73 h 106"/>
                  <a:gd name="T98" fmla="*/ 17 w 67"/>
                  <a:gd name="T99" fmla="*/ 77 h 106"/>
                  <a:gd name="T100" fmla="*/ 50 w 67"/>
                  <a:gd name="T101" fmla="*/ 74 h 106"/>
                  <a:gd name="T102" fmla="*/ 50 w 67"/>
                  <a:gd name="T103" fmla="*/ 73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67" h="106">
                    <a:moveTo>
                      <a:pt x="33" y="0"/>
                    </a:moveTo>
                    <a:cubicBezTo>
                      <a:pt x="43" y="0"/>
                      <a:pt x="51" y="4"/>
                      <a:pt x="57" y="10"/>
                    </a:cubicBezTo>
                    <a:cubicBezTo>
                      <a:pt x="63" y="16"/>
                      <a:pt x="67" y="25"/>
                      <a:pt x="67" y="34"/>
                    </a:cubicBezTo>
                    <a:cubicBezTo>
                      <a:pt x="67" y="40"/>
                      <a:pt x="65" y="46"/>
                      <a:pt x="62" y="51"/>
                    </a:cubicBezTo>
                    <a:cubicBezTo>
                      <a:pt x="59" y="56"/>
                      <a:pt x="56" y="59"/>
                      <a:pt x="51" y="62"/>
                    </a:cubicBezTo>
                    <a:cubicBezTo>
                      <a:pt x="51" y="66"/>
                      <a:pt x="51" y="66"/>
                      <a:pt x="51" y="66"/>
                    </a:cubicBezTo>
                    <a:cubicBezTo>
                      <a:pt x="53" y="66"/>
                      <a:pt x="53" y="66"/>
                      <a:pt x="53" y="66"/>
                    </a:cubicBezTo>
                    <a:cubicBezTo>
                      <a:pt x="55" y="65"/>
                      <a:pt x="55" y="65"/>
                      <a:pt x="55" y="65"/>
                    </a:cubicBezTo>
                    <a:cubicBezTo>
                      <a:pt x="56" y="68"/>
                      <a:pt x="56" y="68"/>
                      <a:pt x="56" y="68"/>
                    </a:cubicBezTo>
                    <a:cubicBezTo>
                      <a:pt x="57" y="70"/>
                      <a:pt x="57" y="72"/>
                      <a:pt x="57" y="73"/>
                    </a:cubicBezTo>
                    <a:cubicBezTo>
                      <a:pt x="57" y="75"/>
                      <a:pt x="57" y="77"/>
                      <a:pt x="56" y="79"/>
                    </a:cubicBezTo>
                    <a:cubicBezTo>
                      <a:pt x="56" y="80"/>
                      <a:pt x="56" y="80"/>
                      <a:pt x="56" y="80"/>
                    </a:cubicBezTo>
                    <a:cubicBezTo>
                      <a:pt x="56" y="80"/>
                      <a:pt x="56" y="80"/>
                      <a:pt x="56" y="80"/>
                    </a:cubicBezTo>
                    <a:cubicBezTo>
                      <a:pt x="57" y="82"/>
                      <a:pt x="57" y="84"/>
                      <a:pt x="57" y="86"/>
                    </a:cubicBezTo>
                    <a:cubicBezTo>
                      <a:pt x="57" y="88"/>
                      <a:pt x="57" y="90"/>
                      <a:pt x="56" y="92"/>
                    </a:cubicBezTo>
                    <a:cubicBezTo>
                      <a:pt x="55" y="93"/>
                      <a:pt x="55" y="93"/>
                      <a:pt x="55" y="93"/>
                    </a:cubicBezTo>
                    <a:cubicBezTo>
                      <a:pt x="53" y="94"/>
                      <a:pt x="53" y="94"/>
                      <a:pt x="53" y="94"/>
                    </a:cubicBezTo>
                    <a:cubicBezTo>
                      <a:pt x="15" y="97"/>
                      <a:pt x="15" y="97"/>
                      <a:pt x="15" y="97"/>
                    </a:cubicBezTo>
                    <a:cubicBezTo>
                      <a:pt x="13" y="97"/>
                      <a:pt x="13" y="97"/>
                      <a:pt x="13" y="97"/>
                    </a:cubicBezTo>
                    <a:cubicBezTo>
                      <a:pt x="12" y="95"/>
                      <a:pt x="12" y="95"/>
                      <a:pt x="12" y="95"/>
                    </a:cubicBezTo>
                    <a:cubicBezTo>
                      <a:pt x="11" y="93"/>
                      <a:pt x="11" y="91"/>
                      <a:pt x="10" y="90"/>
                    </a:cubicBezTo>
                    <a:cubicBezTo>
                      <a:pt x="10" y="88"/>
                      <a:pt x="11" y="86"/>
                      <a:pt x="12" y="83"/>
                    </a:cubicBezTo>
                    <a:cubicBezTo>
                      <a:pt x="12" y="83"/>
                      <a:pt x="12" y="83"/>
                      <a:pt x="12" y="83"/>
                    </a:cubicBezTo>
                    <a:cubicBezTo>
                      <a:pt x="12" y="82"/>
                      <a:pt x="12" y="82"/>
                      <a:pt x="12" y="82"/>
                    </a:cubicBezTo>
                    <a:cubicBezTo>
                      <a:pt x="11" y="81"/>
                      <a:pt x="11" y="79"/>
                      <a:pt x="10" y="77"/>
                    </a:cubicBezTo>
                    <a:cubicBezTo>
                      <a:pt x="10" y="75"/>
                      <a:pt x="11" y="73"/>
                      <a:pt x="12" y="71"/>
                    </a:cubicBezTo>
                    <a:cubicBezTo>
                      <a:pt x="13" y="69"/>
                      <a:pt x="13" y="69"/>
                      <a:pt x="13" y="69"/>
                    </a:cubicBezTo>
                    <a:cubicBezTo>
                      <a:pt x="15" y="69"/>
                      <a:pt x="15" y="69"/>
                      <a:pt x="15" y="69"/>
                    </a:cubicBezTo>
                    <a:cubicBezTo>
                      <a:pt x="16" y="69"/>
                      <a:pt x="16" y="69"/>
                      <a:pt x="16" y="69"/>
                    </a:cubicBezTo>
                    <a:cubicBezTo>
                      <a:pt x="16" y="63"/>
                      <a:pt x="16" y="63"/>
                      <a:pt x="16" y="63"/>
                    </a:cubicBezTo>
                    <a:cubicBezTo>
                      <a:pt x="11" y="60"/>
                      <a:pt x="7" y="56"/>
                      <a:pt x="5" y="51"/>
                    </a:cubicBezTo>
                    <a:cubicBezTo>
                      <a:pt x="2" y="46"/>
                      <a:pt x="0" y="40"/>
                      <a:pt x="0" y="34"/>
                    </a:cubicBezTo>
                    <a:cubicBezTo>
                      <a:pt x="0" y="25"/>
                      <a:pt x="4" y="16"/>
                      <a:pt x="10" y="10"/>
                    </a:cubicBezTo>
                    <a:cubicBezTo>
                      <a:pt x="16" y="4"/>
                      <a:pt x="24" y="0"/>
                      <a:pt x="33" y="0"/>
                    </a:cubicBezTo>
                    <a:close/>
                    <a:moveTo>
                      <a:pt x="26" y="40"/>
                    </a:moveTo>
                    <a:cubicBezTo>
                      <a:pt x="27" y="41"/>
                      <a:pt x="27" y="41"/>
                      <a:pt x="28" y="41"/>
                    </a:cubicBezTo>
                    <a:cubicBezTo>
                      <a:pt x="28" y="41"/>
                      <a:pt x="29" y="41"/>
                      <a:pt x="30" y="40"/>
                    </a:cubicBezTo>
                    <a:cubicBezTo>
                      <a:pt x="30" y="39"/>
                      <a:pt x="30" y="39"/>
                      <a:pt x="30" y="39"/>
                    </a:cubicBezTo>
                    <a:cubicBezTo>
                      <a:pt x="31" y="40"/>
                      <a:pt x="31" y="40"/>
                      <a:pt x="31" y="40"/>
                    </a:cubicBezTo>
                    <a:cubicBezTo>
                      <a:pt x="32" y="41"/>
                      <a:pt x="32" y="41"/>
                      <a:pt x="33" y="41"/>
                    </a:cubicBezTo>
                    <a:cubicBezTo>
                      <a:pt x="34" y="41"/>
                      <a:pt x="35" y="41"/>
                      <a:pt x="35" y="40"/>
                    </a:cubicBezTo>
                    <a:cubicBezTo>
                      <a:pt x="36" y="39"/>
                      <a:pt x="36" y="39"/>
                      <a:pt x="36" y="39"/>
                    </a:cubicBezTo>
                    <a:cubicBezTo>
                      <a:pt x="36" y="40"/>
                      <a:pt x="36" y="40"/>
                      <a:pt x="36" y="40"/>
                    </a:cubicBezTo>
                    <a:cubicBezTo>
                      <a:pt x="37" y="41"/>
                      <a:pt x="38" y="41"/>
                      <a:pt x="39" y="41"/>
                    </a:cubicBezTo>
                    <a:cubicBezTo>
                      <a:pt x="40" y="41"/>
                      <a:pt x="41" y="41"/>
                      <a:pt x="42" y="40"/>
                    </a:cubicBezTo>
                    <a:cubicBezTo>
                      <a:pt x="43" y="38"/>
                      <a:pt x="43" y="38"/>
                      <a:pt x="43" y="38"/>
                    </a:cubicBezTo>
                    <a:cubicBezTo>
                      <a:pt x="46" y="40"/>
                      <a:pt x="46" y="40"/>
                      <a:pt x="46" y="40"/>
                    </a:cubicBezTo>
                    <a:cubicBezTo>
                      <a:pt x="39" y="52"/>
                      <a:pt x="39" y="52"/>
                      <a:pt x="39" y="52"/>
                    </a:cubicBezTo>
                    <a:cubicBezTo>
                      <a:pt x="39" y="67"/>
                      <a:pt x="39" y="67"/>
                      <a:pt x="39" y="67"/>
                    </a:cubicBezTo>
                    <a:cubicBezTo>
                      <a:pt x="44" y="66"/>
                      <a:pt x="44" y="66"/>
                      <a:pt x="44" y="66"/>
                    </a:cubicBezTo>
                    <a:cubicBezTo>
                      <a:pt x="44" y="60"/>
                      <a:pt x="44" y="60"/>
                      <a:pt x="44" y="60"/>
                    </a:cubicBezTo>
                    <a:cubicBezTo>
                      <a:pt x="44" y="58"/>
                      <a:pt x="44" y="58"/>
                      <a:pt x="44" y="58"/>
                    </a:cubicBezTo>
                    <a:cubicBezTo>
                      <a:pt x="46" y="57"/>
                      <a:pt x="46" y="57"/>
                      <a:pt x="46" y="57"/>
                    </a:cubicBezTo>
                    <a:cubicBezTo>
                      <a:pt x="50" y="55"/>
                      <a:pt x="54" y="52"/>
                      <a:pt x="56" y="47"/>
                    </a:cubicBezTo>
                    <a:cubicBezTo>
                      <a:pt x="59" y="44"/>
                      <a:pt x="60" y="39"/>
                      <a:pt x="60" y="34"/>
                    </a:cubicBezTo>
                    <a:cubicBezTo>
                      <a:pt x="60" y="27"/>
                      <a:pt x="57" y="20"/>
                      <a:pt x="52" y="15"/>
                    </a:cubicBezTo>
                    <a:cubicBezTo>
                      <a:pt x="47" y="10"/>
                      <a:pt x="41" y="7"/>
                      <a:pt x="33" y="7"/>
                    </a:cubicBezTo>
                    <a:cubicBezTo>
                      <a:pt x="26" y="7"/>
                      <a:pt x="19" y="10"/>
                      <a:pt x="15" y="15"/>
                    </a:cubicBezTo>
                    <a:cubicBezTo>
                      <a:pt x="10" y="20"/>
                      <a:pt x="7" y="27"/>
                      <a:pt x="7" y="34"/>
                    </a:cubicBezTo>
                    <a:cubicBezTo>
                      <a:pt x="7" y="39"/>
                      <a:pt x="8" y="44"/>
                      <a:pt x="11" y="48"/>
                    </a:cubicBezTo>
                    <a:cubicBezTo>
                      <a:pt x="13" y="52"/>
                      <a:pt x="17" y="55"/>
                      <a:pt x="21" y="58"/>
                    </a:cubicBezTo>
                    <a:cubicBezTo>
                      <a:pt x="23" y="59"/>
                      <a:pt x="23" y="59"/>
                      <a:pt x="23" y="59"/>
                    </a:cubicBezTo>
                    <a:cubicBezTo>
                      <a:pt x="23" y="61"/>
                      <a:pt x="23" y="61"/>
                      <a:pt x="23" y="61"/>
                    </a:cubicBezTo>
                    <a:cubicBezTo>
                      <a:pt x="23" y="67"/>
                      <a:pt x="23" y="67"/>
                      <a:pt x="23" y="67"/>
                    </a:cubicBezTo>
                    <a:cubicBezTo>
                      <a:pt x="29" y="67"/>
                      <a:pt x="29" y="67"/>
                      <a:pt x="29" y="67"/>
                    </a:cubicBezTo>
                    <a:cubicBezTo>
                      <a:pt x="29" y="52"/>
                      <a:pt x="29" y="52"/>
                      <a:pt x="29" y="52"/>
                    </a:cubicBezTo>
                    <a:cubicBezTo>
                      <a:pt x="22" y="40"/>
                      <a:pt x="22" y="40"/>
                      <a:pt x="22" y="40"/>
                    </a:cubicBezTo>
                    <a:cubicBezTo>
                      <a:pt x="25" y="38"/>
                      <a:pt x="25" y="38"/>
                      <a:pt x="25" y="38"/>
                    </a:cubicBezTo>
                    <a:cubicBezTo>
                      <a:pt x="26" y="40"/>
                      <a:pt x="26" y="40"/>
                      <a:pt x="26" y="40"/>
                    </a:cubicBezTo>
                    <a:close/>
                    <a:moveTo>
                      <a:pt x="40" y="43"/>
                    </a:moveTo>
                    <a:cubicBezTo>
                      <a:pt x="40" y="43"/>
                      <a:pt x="40" y="43"/>
                      <a:pt x="39" y="43"/>
                    </a:cubicBezTo>
                    <a:cubicBezTo>
                      <a:pt x="38" y="43"/>
                      <a:pt x="37" y="43"/>
                      <a:pt x="36" y="42"/>
                    </a:cubicBezTo>
                    <a:cubicBezTo>
                      <a:pt x="35" y="42"/>
                      <a:pt x="34" y="43"/>
                      <a:pt x="33" y="43"/>
                    </a:cubicBezTo>
                    <a:cubicBezTo>
                      <a:pt x="32" y="43"/>
                      <a:pt x="31" y="42"/>
                      <a:pt x="30" y="42"/>
                    </a:cubicBezTo>
                    <a:cubicBezTo>
                      <a:pt x="29" y="42"/>
                      <a:pt x="28" y="43"/>
                      <a:pt x="28" y="43"/>
                    </a:cubicBezTo>
                    <a:cubicBezTo>
                      <a:pt x="27" y="43"/>
                      <a:pt x="27" y="43"/>
                      <a:pt x="27" y="42"/>
                    </a:cubicBezTo>
                    <a:cubicBezTo>
                      <a:pt x="32" y="50"/>
                      <a:pt x="32" y="50"/>
                      <a:pt x="32" y="50"/>
                    </a:cubicBezTo>
                    <a:cubicBezTo>
                      <a:pt x="32" y="51"/>
                      <a:pt x="32" y="51"/>
                      <a:pt x="32" y="51"/>
                    </a:cubicBezTo>
                    <a:cubicBezTo>
                      <a:pt x="32" y="51"/>
                      <a:pt x="32" y="51"/>
                      <a:pt x="32" y="51"/>
                    </a:cubicBezTo>
                    <a:cubicBezTo>
                      <a:pt x="32" y="67"/>
                      <a:pt x="32" y="67"/>
                      <a:pt x="32" y="67"/>
                    </a:cubicBezTo>
                    <a:cubicBezTo>
                      <a:pt x="35" y="67"/>
                      <a:pt x="35" y="67"/>
                      <a:pt x="35" y="67"/>
                    </a:cubicBezTo>
                    <a:cubicBezTo>
                      <a:pt x="35" y="51"/>
                      <a:pt x="35" y="51"/>
                      <a:pt x="35" y="51"/>
                    </a:cubicBezTo>
                    <a:cubicBezTo>
                      <a:pt x="35" y="51"/>
                      <a:pt x="35" y="51"/>
                      <a:pt x="35" y="51"/>
                    </a:cubicBezTo>
                    <a:cubicBezTo>
                      <a:pt x="35" y="50"/>
                      <a:pt x="35" y="50"/>
                      <a:pt x="35" y="50"/>
                    </a:cubicBezTo>
                    <a:cubicBezTo>
                      <a:pt x="40" y="43"/>
                      <a:pt x="40" y="43"/>
                      <a:pt x="40" y="43"/>
                    </a:cubicBezTo>
                    <a:close/>
                    <a:moveTo>
                      <a:pt x="43" y="96"/>
                    </a:moveTo>
                    <a:cubicBezTo>
                      <a:pt x="24" y="98"/>
                      <a:pt x="24" y="98"/>
                      <a:pt x="24" y="98"/>
                    </a:cubicBezTo>
                    <a:cubicBezTo>
                      <a:pt x="25" y="103"/>
                      <a:pt x="29" y="106"/>
                      <a:pt x="34" y="106"/>
                    </a:cubicBezTo>
                    <a:cubicBezTo>
                      <a:pt x="39" y="106"/>
                      <a:pt x="43" y="102"/>
                      <a:pt x="43" y="97"/>
                    </a:cubicBezTo>
                    <a:cubicBezTo>
                      <a:pt x="43" y="97"/>
                      <a:pt x="43" y="97"/>
                      <a:pt x="43" y="96"/>
                    </a:cubicBezTo>
                    <a:close/>
                    <a:moveTo>
                      <a:pt x="50" y="85"/>
                    </a:moveTo>
                    <a:cubicBezTo>
                      <a:pt x="17" y="88"/>
                      <a:pt x="17" y="88"/>
                      <a:pt x="17" y="88"/>
                    </a:cubicBezTo>
                    <a:cubicBezTo>
                      <a:pt x="17" y="89"/>
                      <a:pt x="17" y="89"/>
                      <a:pt x="17" y="89"/>
                    </a:cubicBezTo>
                    <a:cubicBezTo>
                      <a:pt x="17" y="89"/>
                      <a:pt x="17" y="90"/>
                      <a:pt x="17" y="90"/>
                    </a:cubicBezTo>
                    <a:cubicBezTo>
                      <a:pt x="50" y="87"/>
                      <a:pt x="50" y="87"/>
                      <a:pt x="50" y="87"/>
                    </a:cubicBezTo>
                    <a:cubicBezTo>
                      <a:pt x="50" y="87"/>
                      <a:pt x="50" y="86"/>
                      <a:pt x="50" y="86"/>
                    </a:cubicBezTo>
                    <a:cubicBezTo>
                      <a:pt x="50" y="86"/>
                      <a:pt x="50" y="86"/>
                      <a:pt x="50" y="85"/>
                    </a:cubicBezTo>
                    <a:close/>
                    <a:moveTo>
                      <a:pt x="50" y="73"/>
                    </a:moveTo>
                    <a:cubicBezTo>
                      <a:pt x="17" y="76"/>
                      <a:pt x="17" y="76"/>
                      <a:pt x="17" y="76"/>
                    </a:cubicBezTo>
                    <a:cubicBezTo>
                      <a:pt x="17" y="76"/>
                      <a:pt x="17" y="76"/>
                      <a:pt x="17" y="77"/>
                    </a:cubicBezTo>
                    <a:cubicBezTo>
                      <a:pt x="17" y="77"/>
                      <a:pt x="17" y="77"/>
                      <a:pt x="17" y="77"/>
                    </a:cubicBezTo>
                    <a:cubicBezTo>
                      <a:pt x="50" y="74"/>
                      <a:pt x="50" y="74"/>
                      <a:pt x="50" y="74"/>
                    </a:cubicBezTo>
                    <a:cubicBezTo>
                      <a:pt x="50" y="74"/>
                      <a:pt x="50" y="74"/>
                      <a:pt x="50" y="73"/>
                    </a:cubicBezTo>
                    <a:cubicBezTo>
                      <a:pt x="50" y="73"/>
                      <a:pt x="50" y="73"/>
                      <a:pt x="50" y="73"/>
                    </a:cubicBezTo>
                    <a:close/>
                  </a:path>
                </a:pathLst>
              </a:custGeom>
              <a:solidFill>
                <a:schemeClr val="bg1"/>
              </a:solidFill>
              <a:ln>
                <a:noFill/>
              </a:ln>
            </p:spPr>
            <p:txBody>
              <a:bodyPr vert="horz" wrap="square" lIns="91389" tIns="45694" rIns="91389" bIns="45694" numCol="1" anchor="t" anchorCtr="0" compatLnSpc="1"/>
              <a:lstStyle/>
              <a:p>
                <a:pPr defTabSz="608843"/>
                <a:endParaRPr lang="zh-CN" altLang="en-US" sz="2400">
                  <a:solidFill>
                    <a:prstClr val="black"/>
                  </a:solidFill>
                  <a:latin typeface="Times New Roman"/>
                  <a:ea typeface="微软雅黑"/>
                </a:endParaRPr>
              </a:p>
            </p:txBody>
          </p:sp>
        </p:grpSp>
        <p:cxnSp>
          <p:nvCxnSpPr>
            <p:cNvPr id="112" name="Straight Connector 48" descr="e7d195523061f1c0deeec63e560781cfd59afb0ea006f2a87ABB68BF51EA6619813959095094C18C62A12F549504892A4AAA8C1554C6663626E05CA27F281A14E6983772AFC3FB97135759321DEA3D70145073B7709DEAFA93D9543D2964B039C506A08C8BE0AF5D04AAA5F2B154E5030577D0DE964E588E7F2BFA07B4AB6ADC8003FE6F2E51FFE3"/>
            <p:cNvCxnSpPr/>
            <p:nvPr/>
          </p:nvCxnSpPr>
          <p:spPr>
            <a:xfrm flipV="1">
              <a:off x="10682361" y="2798845"/>
              <a:ext cx="0" cy="546679"/>
            </a:xfrm>
            <a:prstGeom prst="line">
              <a:avLst/>
            </a:prstGeom>
            <a:ln w="28575">
              <a:solidFill>
                <a:schemeClr val="accent3"/>
              </a:solidFill>
              <a:prstDash val="sysDot"/>
              <a:headEnd type="oval"/>
              <a:tailEnd type="oval"/>
            </a:ln>
          </p:spPr>
          <p:style>
            <a:lnRef idx="1">
              <a:schemeClr val="accent1"/>
            </a:lnRef>
            <a:fillRef idx="0">
              <a:schemeClr val="accent1"/>
            </a:fillRef>
            <a:effectRef idx="0">
              <a:schemeClr val="accent1"/>
            </a:effectRef>
            <a:fontRef idx="minor">
              <a:schemeClr val="tx1"/>
            </a:fontRef>
          </p:style>
        </p:cxnSp>
      </p:grpSp>
      <p:grpSp>
        <p:nvGrpSpPr>
          <p:cNvPr id="4" name="组合 3"/>
          <p:cNvGrpSpPr/>
          <p:nvPr/>
        </p:nvGrpSpPr>
        <p:grpSpPr>
          <a:xfrm>
            <a:off x="3213168" y="3022144"/>
            <a:ext cx="2005256" cy="2295307"/>
            <a:chOff x="2660637" y="3416942"/>
            <a:chExt cx="2318352" cy="2236832"/>
          </a:xfrm>
        </p:grpSpPr>
        <p:sp>
          <p:nvSpPr>
            <p:cNvPr id="88" name="文本框 87" descr="e7d195523061f1c0deeec63e560781cfd59afb0ea006f2a87ABB68BF51EA6619813959095094C18C62A12F549504892A4AAA8C1554C6663626E05CA27F281A14E6983772AFC3FB97135759321DEA3D709AACD122C08E6ED11241DF15C09E2C12DE3EE5ECBBE029142E78393D8F92674E12A8C0A9F7AD0B15E89D8F4F76499D0DF899BB6FF5AC3B6D"/>
            <p:cNvSpPr txBox="1"/>
            <p:nvPr/>
          </p:nvSpPr>
          <p:spPr>
            <a:xfrm>
              <a:off x="3285603" y="5233864"/>
              <a:ext cx="1518218" cy="419910"/>
            </a:xfrm>
            <a:prstGeom prst="rect">
              <a:avLst/>
            </a:prstGeom>
            <a:noFill/>
            <a:effectLst/>
          </p:spPr>
          <p:txBody>
            <a:bodyPr wrap="none" rtlCol="0">
              <a:spAutoFit/>
            </a:bodyPr>
            <a:lstStyle/>
            <a:p>
              <a:pPr algn="ctr" defTabSz="608843"/>
              <a:r>
                <a:rPr lang="zh-CN" altLang="en-US" sz="2200" b="1" dirty="0">
                  <a:solidFill>
                    <a:prstClr val="black">
                      <a:lumMod val="85000"/>
                      <a:lumOff val="15000"/>
                    </a:prstClr>
                  </a:solidFill>
                  <a:latin typeface="微软雅黑" panose="020B0503020204020204" pitchFamily="34" charset="-122"/>
                  <a:ea typeface="微软雅黑" panose="020B0503020204020204" pitchFamily="34" charset="-122"/>
                </a:rPr>
                <a:t>覆盖广泛</a:t>
              </a:r>
              <a:endParaRPr lang="en-US" altLang="zh-CN" sz="2200" b="1" dirty="0">
                <a:solidFill>
                  <a:prstClr val="black">
                    <a:lumMod val="85000"/>
                    <a:lumOff val="15000"/>
                  </a:prstClr>
                </a:solidFill>
                <a:latin typeface="微软雅黑" panose="020B0503020204020204" pitchFamily="34" charset="-122"/>
                <a:ea typeface="微软雅黑" panose="020B0503020204020204" pitchFamily="34" charset="-122"/>
              </a:endParaRPr>
            </a:p>
          </p:txBody>
        </p:sp>
        <p:grpSp>
          <p:nvGrpSpPr>
            <p:cNvPr id="90" name="组合 89" descr="e7d195523061f1c0deeec63e560781cfd59afb0ea006f2a87ABB68BF51EA6619813959095094C18C62A12F549504892A4AAA8C1554C6663626E05CA27F281A14E6983772AFC3FB97135759321DEA3D70145073B7709DEAFA93D9543D2964B039C506A08C8BE0AF5D04AAA5F2B154E5030577D0DE964E588E7F2BFA07B4AB6ADC8003FE6F2E51FFE3"/>
            <p:cNvGrpSpPr/>
            <p:nvPr/>
          </p:nvGrpSpPr>
          <p:grpSpPr>
            <a:xfrm>
              <a:off x="2660637" y="3416942"/>
              <a:ext cx="2318352" cy="1039519"/>
              <a:chOff x="2707931" y="3719285"/>
              <a:chExt cx="2319068" cy="1039840"/>
            </a:xfrm>
          </p:grpSpPr>
          <p:sp>
            <p:nvSpPr>
              <p:cNvPr id="91" name="Freeform 6"/>
              <p:cNvSpPr/>
              <p:nvPr/>
            </p:nvSpPr>
            <p:spPr bwMode="auto">
              <a:xfrm>
                <a:off x="2707931" y="3719285"/>
                <a:ext cx="2319068" cy="1039840"/>
              </a:xfrm>
              <a:custGeom>
                <a:avLst/>
                <a:gdLst>
                  <a:gd name="T0" fmla="*/ 75 w 467"/>
                  <a:gd name="T1" fmla="*/ 125 h 131"/>
                  <a:gd name="T2" fmla="*/ 5 w 467"/>
                  <a:gd name="T3" fmla="*/ 18 h 131"/>
                  <a:gd name="T4" fmla="*/ 14 w 467"/>
                  <a:gd name="T5" fmla="*/ 0 h 131"/>
                  <a:gd name="T6" fmla="*/ 382 w 467"/>
                  <a:gd name="T7" fmla="*/ 0 h 131"/>
                  <a:gd name="T8" fmla="*/ 392 w 467"/>
                  <a:gd name="T9" fmla="*/ 6 h 131"/>
                  <a:gd name="T10" fmla="*/ 462 w 467"/>
                  <a:gd name="T11" fmla="*/ 113 h 131"/>
                  <a:gd name="T12" fmla="*/ 453 w 467"/>
                  <a:gd name="T13" fmla="*/ 131 h 131"/>
                  <a:gd name="T14" fmla="*/ 85 w 467"/>
                  <a:gd name="T15" fmla="*/ 131 h 131"/>
                  <a:gd name="T16" fmla="*/ 75 w 467"/>
                  <a:gd name="T17" fmla="*/ 125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67" h="131">
                    <a:moveTo>
                      <a:pt x="75" y="125"/>
                    </a:moveTo>
                    <a:cubicBezTo>
                      <a:pt x="5" y="18"/>
                      <a:pt x="5" y="18"/>
                      <a:pt x="5" y="18"/>
                    </a:cubicBezTo>
                    <a:cubicBezTo>
                      <a:pt x="0" y="10"/>
                      <a:pt x="5" y="0"/>
                      <a:pt x="14" y="0"/>
                    </a:cubicBezTo>
                    <a:cubicBezTo>
                      <a:pt x="382" y="0"/>
                      <a:pt x="382" y="0"/>
                      <a:pt x="382" y="0"/>
                    </a:cubicBezTo>
                    <a:cubicBezTo>
                      <a:pt x="386" y="0"/>
                      <a:pt x="390" y="2"/>
                      <a:pt x="392" y="6"/>
                    </a:cubicBezTo>
                    <a:cubicBezTo>
                      <a:pt x="462" y="113"/>
                      <a:pt x="462" y="113"/>
                      <a:pt x="462" y="113"/>
                    </a:cubicBezTo>
                    <a:cubicBezTo>
                      <a:pt x="467" y="121"/>
                      <a:pt x="462" y="131"/>
                      <a:pt x="453" y="131"/>
                    </a:cubicBezTo>
                    <a:cubicBezTo>
                      <a:pt x="85" y="131"/>
                      <a:pt x="85" y="131"/>
                      <a:pt x="85" y="131"/>
                    </a:cubicBezTo>
                    <a:cubicBezTo>
                      <a:pt x="81" y="131"/>
                      <a:pt x="77" y="129"/>
                      <a:pt x="75" y="125"/>
                    </a:cubicBezTo>
                    <a:close/>
                  </a:path>
                </a:pathLst>
              </a:custGeom>
              <a:solidFill>
                <a:schemeClr val="accent2"/>
              </a:solidFill>
              <a:ln>
                <a:noFill/>
              </a:ln>
              <a:effectLst/>
            </p:spPr>
            <p:txBody>
              <a:bodyPr vert="horz" wrap="square" lIns="91389" tIns="45694" rIns="91389" bIns="45694" numCol="1" anchor="t" anchorCtr="0" compatLnSpc="1"/>
              <a:lstStyle/>
              <a:p>
                <a:pPr defTabSz="608843"/>
                <a:endParaRPr lang="en-US" sz="2400">
                  <a:solidFill>
                    <a:prstClr val="black"/>
                  </a:solidFill>
                  <a:latin typeface="Times New Roman"/>
                  <a:ea typeface="微软雅黑"/>
                </a:endParaRPr>
              </a:p>
            </p:txBody>
          </p:sp>
          <p:sp>
            <p:nvSpPr>
              <p:cNvPr id="92" name="Freeform 32"/>
              <p:cNvSpPr>
                <a:spLocks noEditPoints="1"/>
              </p:cNvSpPr>
              <p:nvPr/>
            </p:nvSpPr>
            <p:spPr bwMode="auto">
              <a:xfrm>
                <a:off x="3529694" y="3963017"/>
                <a:ext cx="675545" cy="552376"/>
              </a:xfrm>
              <a:custGeom>
                <a:avLst/>
                <a:gdLst/>
                <a:ahLst/>
                <a:cxnLst>
                  <a:cxn ang="0">
                    <a:pos x="254" y="0"/>
                  </a:cxn>
                  <a:cxn ang="0">
                    <a:pos x="239" y="2"/>
                  </a:cxn>
                  <a:cxn ang="0">
                    <a:pos x="210" y="15"/>
                  </a:cxn>
                  <a:cxn ang="0">
                    <a:pos x="74" y="149"/>
                  </a:cxn>
                  <a:cxn ang="0">
                    <a:pos x="69" y="154"/>
                  </a:cxn>
                  <a:cxn ang="0">
                    <a:pos x="65" y="165"/>
                  </a:cxn>
                  <a:cxn ang="0">
                    <a:pos x="65" y="178"/>
                  </a:cxn>
                  <a:cxn ang="0">
                    <a:pos x="69" y="189"/>
                  </a:cxn>
                  <a:cxn ang="0">
                    <a:pos x="167" y="288"/>
                  </a:cxn>
                  <a:cxn ang="0">
                    <a:pos x="172" y="292"/>
                  </a:cxn>
                  <a:cxn ang="0">
                    <a:pos x="183" y="297"/>
                  </a:cxn>
                  <a:cxn ang="0">
                    <a:pos x="196" y="297"/>
                  </a:cxn>
                  <a:cxn ang="0">
                    <a:pos x="208" y="292"/>
                  </a:cxn>
                  <a:cxn ang="0">
                    <a:pos x="339" y="162"/>
                  </a:cxn>
                  <a:cxn ang="0">
                    <a:pos x="348" y="151"/>
                  </a:cxn>
                  <a:cxn ang="0">
                    <a:pos x="359" y="122"/>
                  </a:cxn>
                  <a:cxn ang="0">
                    <a:pos x="361" y="33"/>
                  </a:cxn>
                  <a:cxn ang="0">
                    <a:pos x="361" y="26"/>
                  </a:cxn>
                  <a:cxn ang="0">
                    <a:pos x="355" y="15"/>
                  </a:cxn>
                  <a:cxn ang="0">
                    <a:pos x="346" y="6"/>
                  </a:cxn>
                  <a:cxn ang="0">
                    <a:pos x="335" y="2"/>
                  </a:cxn>
                  <a:cxn ang="0">
                    <a:pos x="330" y="0"/>
                  </a:cxn>
                  <a:cxn ang="0">
                    <a:pos x="286" y="107"/>
                  </a:cxn>
                  <a:cxn ang="0">
                    <a:pos x="274" y="105"/>
                  </a:cxn>
                  <a:cxn ang="0">
                    <a:pos x="263" y="98"/>
                  </a:cxn>
                  <a:cxn ang="0">
                    <a:pos x="257" y="87"/>
                  </a:cxn>
                  <a:cxn ang="0">
                    <a:pos x="254" y="74"/>
                  </a:cxn>
                  <a:cxn ang="0">
                    <a:pos x="256" y="69"/>
                  </a:cxn>
                  <a:cxn ang="0">
                    <a:pos x="259" y="58"/>
                  </a:cxn>
                  <a:cxn ang="0">
                    <a:pos x="268" y="49"/>
                  </a:cxn>
                  <a:cxn ang="0">
                    <a:pos x="279" y="44"/>
                  </a:cxn>
                  <a:cxn ang="0">
                    <a:pos x="286" y="44"/>
                  </a:cxn>
                  <a:cxn ang="0">
                    <a:pos x="299" y="45"/>
                  </a:cxn>
                  <a:cxn ang="0">
                    <a:pos x="308" y="53"/>
                  </a:cxn>
                  <a:cxn ang="0">
                    <a:pos x="315" y="64"/>
                  </a:cxn>
                  <a:cxn ang="0">
                    <a:pos x="319" y="74"/>
                  </a:cxn>
                  <a:cxn ang="0">
                    <a:pos x="317" y="82"/>
                  </a:cxn>
                  <a:cxn ang="0">
                    <a:pos x="314" y="93"/>
                  </a:cxn>
                  <a:cxn ang="0">
                    <a:pos x="304" y="102"/>
                  </a:cxn>
                  <a:cxn ang="0">
                    <a:pos x="292" y="107"/>
                  </a:cxn>
                  <a:cxn ang="0">
                    <a:pos x="286" y="107"/>
                  </a:cxn>
                  <a:cxn ang="0">
                    <a:pos x="141" y="294"/>
                  </a:cxn>
                  <a:cxn ang="0">
                    <a:pos x="130" y="297"/>
                  </a:cxn>
                  <a:cxn ang="0">
                    <a:pos x="112" y="294"/>
                  </a:cxn>
                  <a:cxn ang="0">
                    <a:pos x="9" y="194"/>
                  </a:cxn>
                  <a:cxn ang="0">
                    <a:pos x="5" y="189"/>
                  </a:cxn>
                  <a:cxn ang="0">
                    <a:pos x="0" y="178"/>
                  </a:cxn>
                  <a:cxn ang="0">
                    <a:pos x="0" y="165"/>
                  </a:cxn>
                  <a:cxn ang="0">
                    <a:pos x="5" y="154"/>
                  </a:cxn>
                  <a:cxn ang="0">
                    <a:pos x="136" y="24"/>
                  </a:cxn>
                  <a:cxn ang="0">
                    <a:pos x="147" y="15"/>
                  </a:cxn>
                  <a:cxn ang="0">
                    <a:pos x="176" y="2"/>
                  </a:cxn>
                  <a:cxn ang="0">
                    <a:pos x="27" y="163"/>
                  </a:cxn>
                  <a:cxn ang="0">
                    <a:pos x="23" y="167"/>
                  </a:cxn>
                  <a:cxn ang="0">
                    <a:pos x="23" y="176"/>
                  </a:cxn>
                  <a:cxn ang="0">
                    <a:pos x="27" y="180"/>
                  </a:cxn>
                </a:cxnLst>
                <a:rect l="0" t="0" r="r" b="b"/>
                <a:pathLst>
                  <a:path w="361" h="297">
                    <a:moveTo>
                      <a:pt x="330" y="0"/>
                    </a:moveTo>
                    <a:lnTo>
                      <a:pt x="254" y="0"/>
                    </a:lnTo>
                    <a:lnTo>
                      <a:pt x="254" y="0"/>
                    </a:lnTo>
                    <a:lnTo>
                      <a:pt x="239" y="2"/>
                    </a:lnTo>
                    <a:lnTo>
                      <a:pt x="225" y="7"/>
                    </a:lnTo>
                    <a:lnTo>
                      <a:pt x="210" y="15"/>
                    </a:lnTo>
                    <a:lnTo>
                      <a:pt x="199" y="24"/>
                    </a:lnTo>
                    <a:lnTo>
                      <a:pt x="74" y="149"/>
                    </a:lnTo>
                    <a:lnTo>
                      <a:pt x="74" y="149"/>
                    </a:lnTo>
                    <a:lnTo>
                      <a:pt x="69" y="154"/>
                    </a:lnTo>
                    <a:lnTo>
                      <a:pt x="67" y="160"/>
                    </a:lnTo>
                    <a:lnTo>
                      <a:pt x="65" y="165"/>
                    </a:lnTo>
                    <a:lnTo>
                      <a:pt x="63" y="172"/>
                    </a:lnTo>
                    <a:lnTo>
                      <a:pt x="65" y="178"/>
                    </a:lnTo>
                    <a:lnTo>
                      <a:pt x="67" y="183"/>
                    </a:lnTo>
                    <a:lnTo>
                      <a:pt x="69" y="189"/>
                    </a:lnTo>
                    <a:lnTo>
                      <a:pt x="74" y="194"/>
                    </a:lnTo>
                    <a:lnTo>
                      <a:pt x="167" y="288"/>
                    </a:lnTo>
                    <a:lnTo>
                      <a:pt x="167" y="288"/>
                    </a:lnTo>
                    <a:lnTo>
                      <a:pt x="172" y="292"/>
                    </a:lnTo>
                    <a:lnTo>
                      <a:pt x="178" y="296"/>
                    </a:lnTo>
                    <a:lnTo>
                      <a:pt x="183" y="297"/>
                    </a:lnTo>
                    <a:lnTo>
                      <a:pt x="190" y="297"/>
                    </a:lnTo>
                    <a:lnTo>
                      <a:pt x="196" y="297"/>
                    </a:lnTo>
                    <a:lnTo>
                      <a:pt x="201" y="296"/>
                    </a:lnTo>
                    <a:lnTo>
                      <a:pt x="208" y="292"/>
                    </a:lnTo>
                    <a:lnTo>
                      <a:pt x="212" y="288"/>
                    </a:lnTo>
                    <a:lnTo>
                      <a:pt x="339" y="162"/>
                    </a:lnTo>
                    <a:lnTo>
                      <a:pt x="339" y="162"/>
                    </a:lnTo>
                    <a:lnTo>
                      <a:pt x="348" y="151"/>
                    </a:lnTo>
                    <a:lnTo>
                      <a:pt x="355" y="136"/>
                    </a:lnTo>
                    <a:lnTo>
                      <a:pt x="359" y="122"/>
                    </a:lnTo>
                    <a:lnTo>
                      <a:pt x="361" y="107"/>
                    </a:lnTo>
                    <a:lnTo>
                      <a:pt x="361" y="33"/>
                    </a:lnTo>
                    <a:lnTo>
                      <a:pt x="361" y="33"/>
                    </a:lnTo>
                    <a:lnTo>
                      <a:pt x="361" y="26"/>
                    </a:lnTo>
                    <a:lnTo>
                      <a:pt x="359" y="20"/>
                    </a:lnTo>
                    <a:lnTo>
                      <a:pt x="355" y="15"/>
                    </a:lnTo>
                    <a:lnTo>
                      <a:pt x="352" y="9"/>
                    </a:lnTo>
                    <a:lnTo>
                      <a:pt x="346" y="6"/>
                    </a:lnTo>
                    <a:lnTo>
                      <a:pt x="341" y="4"/>
                    </a:lnTo>
                    <a:lnTo>
                      <a:pt x="335" y="2"/>
                    </a:lnTo>
                    <a:lnTo>
                      <a:pt x="330" y="0"/>
                    </a:lnTo>
                    <a:lnTo>
                      <a:pt x="330" y="0"/>
                    </a:lnTo>
                    <a:close/>
                    <a:moveTo>
                      <a:pt x="286" y="107"/>
                    </a:moveTo>
                    <a:lnTo>
                      <a:pt x="286" y="107"/>
                    </a:lnTo>
                    <a:lnTo>
                      <a:pt x="279" y="107"/>
                    </a:lnTo>
                    <a:lnTo>
                      <a:pt x="274" y="105"/>
                    </a:lnTo>
                    <a:lnTo>
                      <a:pt x="268" y="102"/>
                    </a:lnTo>
                    <a:lnTo>
                      <a:pt x="263" y="98"/>
                    </a:lnTo>
                    <a:lnTo>
                      <a:pt x="259" y="93"/>
                    </a:lnTo>
                    <a:lnTo>
                      <a:pt x="257" y="87"/>
                    </a:lnTo>
                    <a:lnTo>
                      <a:pt x="256" y="82"/>
                    </a:lnTo>
                    <a:lnTo>
                      <a:pt x="254" y="74"/>
                    </a:lnTo>
                    <a:lnTo>
                      <a:pt x="254" y="74"/>
                    </a:lnTo>
                    <a:lnTo>
                      <a:pt x="256" y="69"/>
                    </a:lnTo>
                    <a:lnTo>
                      <a:pt x="257" y="64"/>
                    </a:lnTo>
                    <a:lnTo>
                      <a:pt x="259" y="58"/>
                    </a:lnTo>
                    <a:lnTo>
                      <a:pt x="263" y="53"/>
                    </a:lnTo>
                    <a:lnTo>
                      <a:pt x="268" y="49"/>
                    </a:lnTo>
                    <a:lnTo>
                      <a:pt x="274" y="45"/>
                    </a:lnTo>
                    <a:lnTo>
                      <a:pt x="279" y="44"/>
                    </a:lnTo>
                    <a:lnTo>
                      <a:pt x="286" y="44"/>
                    </a:lnTo>
                    <a:lnTo>
                      <a:pt x="286" y="44"/>
                    </a:lnTo>
                    <a:lnTo>
                      <a:pt x="292" y="44"/>
                    </a:lnTo>
                    <a:lnTo>
                      <a:pt x="299" y="45"/>
                    </a:lnTo>
                    <a:lnTo>
                      <a:pt x="304" y="49"/>
                    </a:lnTo>
                    <a:lnTo>
                      <a:pt x="308" y="53"/>
                    </a:lnTo>
                    <a:lnTo>
                      <a:pt x="314" y="58"/>
                    </a:lnTo>
                    <a:lnTo>
                      <a:pt x="315" y="64"/>
                    </a:lnTo>
                    <a:lnTo>
                      <a:pt x="317" y="69"/>
                    </a:lnTo>
                    <a:lnTo>
                      <a:pt x="319" y="74"/>
                    </a:lnTo>
                    <a:lnTo>
                      <a:pt x="319" y="74"/>
                    </a:lnTo>
                    <a:lnTo>
                      <a:pt x="317" y="82"/>
                    </a:lnTo>
                    <a:lnTo>
                      <a:pt x="315" y="87"/>
                    </a:lnTo>
                    <a:lnTo>
                      <a:pt x="314" y="93"/>
                    </a:lnTo>
                    <a:lnTo>
                      <a:pt x="308" y="98"/>
                    </a:lnTo>
                    <a:lnTo>
                      <a:pt x="304" y="102"/>
                    </a:lnTo>
                    <a:lnTo>
                      <a:pt x="299" y="105"/>
                    </a:lnTo>
                    <a:lnTo>
                      <a:pt x="292" y="107"/>
                    </a:lnTo>
                    <a:lnTo>
                      <a:pt x="286" y="107"/>
                    </a:lnTo>
                    <a:lnTo>
                      <a:pt x="286" y="107"/>
                    </a:lnTo>
                    <a:close/>
                    <a:moveTo>
                      <a:pt x="27" y="180"/>
                    </a:moveTo>
                    <a:lnTo>
                      <a:pt x="141" y="294"/>
                    </a:lnTo>
                    <a:lnTo>
                      <a:pt x="141" y="294"/>
                    </a:lnTo>
                    <a:lnTo>
                      <a:pt x="130" y="297"/>
                    </a:lnTo>
                    <a:lnTo>
                      <a:pt x="121" y="297"/>
                    </a:lnTo>
                    <a:lnTo>
                      <a:pt x="112" y="294"/>
                    </a:lnTo>
                    <a:lnTo>
                      <a:pt x="103" y="288"/>
                    </a:lnTo>
                    <a:lnTo>
                      <a:pt x="9" y="194"/>
                    </a:lnTo>
                    <a:lnTo>
                      <a:pt x="9" y="194"/>
                    </a:lnTo>
                    <a:lnTo>
                      <a:pt x="5" y="189"/>
                    </a:lnTo>
                    <a:lnTo>
                      <a:pt x="2" y="183"/>
                    </a:lnTo>
                    <a:lnTo>
                      <a:pt x="0" y="178"/>
                    </a:lnTo>
                    <a:lnTo>
                      <a:pt x="0" y="172"/>
                    </a:lnTo>
                    <a:lnTo>
                      <a:pt x="0" y="165"/>
                    </a:lnTo>
                    <a:lnTo>
                      <a:pt x="2" y="160"/>
                    </a:lnTo>
                    <a:lnTo>
                      <a:pt x="5" y="154"/>
                    </a:lnTo>
                    <a:lnTo>
                      <a:pt x="9" y="149"/>
                    </a:lnTo>
                    <a:lnTo>
                      <a:pt x="136" y="24"/>
                    </a:lnTo>
                    <a:lnTo>
                      <a:pt x="136" y="24"/>
                    </a:lnTo>
                    <a:lnTo>
                      <a:pt x="147" y="15"/>
                    </a:lnTo>
                    <a:lnTo>
                      <a:pt x="161" y="7"/>
                    </a:lnTo>
                    <a:lnTo>
                      <a:pt x="176" y="2"/>
                    </a:lnTo>
                    <a:lnTo>
                      <a:pt x="190" y="0"/>
                    </a:lnTo>
                    <a:lnTo>
                      <a:pt x="27" y="163"/>
                    </a:lnTo>
                    <a:lnTo>
                      <a:pt x="27" y="163"/>
                    </a:lnTo>
                    <a:lnTo>
                      <a:pt x="23" y="167"/>
                    </a:lnTo>
                    <a:lnTo>
                      <a:pt x="23" y="172"/>
                    </a:lnTo>
                    <a:lnTo>
                      <a:pt x="23" y="176"/>
                    </a:lnTo>
                    <a:lnTo>
                      <a:pt x="27" y="180"/>
                    </a:lnTo>
                    <a:lnTo>
                      <a:pt x="27" y="180"/>
                    </a:lnTo>
                    <a:close/>
                  </a:path>
                </a:pathLst>
              </a:custGeom>
              <a:solidFill>
                <a:srgbClr val="FFFFFF"/>
              </a:solidFill>
              <a:ln w="9525">
                <a:noFill/>
                <a:round/>
              </a:ln>
            </p:spPr>
            <p:txBody>
              <a:bodyPr vert="horz" wrap="square" lIns="121852" tIns="60926" rIns="121852" bIns="60926" numCol="1" anchor="t" anchorCtr="0" compatLnSpc="1"/>
              <a:lstStyle/>
              <a:p>
                <a:pPr defTabSz="608843"/>
                <a:endParaRPr lang="en-US" sz="2400" dirty="0">
                  <a:solidFill>
                    <a:prstClr val="black"/>
                  </a:solidFill>
                  <a:latin typeface="Times New Roman"/>
                  <a:ea typeface="微软雅黑"/>
                </a:endParaRPr>
              </a:p>
            </p:txBody>
          </p:sp>
        </p:grpSp>
        <p:cxnSp>
          <p:nvCxnSpPr>
            <p:cNvPr id="113" name="Straight Connector 49" descr="e7d195523061f1c0deeec63e560781cfd59afb0ea006f2a87ABB68BF51EA6619813959095094C18C62A12F549504892A4AAA8C1554C6663626E05CA27F281A14E6983772AFC3FB97135759321DEA3D70145073B7709DEAFA93D9543D2964B039C506A08C8BE0AF5D04AAA5F2B154E5030577D0DE964E588E7F2BFA07B4AB6ADC8003FE6F2E51FFE3"/>
            <p:cNvCxnSpPr/>
            <p:nvPr/>
          </p:nvCxnSpPr>
          <p:spPr>
            <a:xfrm flipV="1">
              <a:off x="3924850" y="4525716"/>
              <a:ext cx="0" cy="546679"/>
            </a:xfrm>
            <a:prstGeom prst="line">
              <a:avLst/>
            </a:prstGeom>
            <a:ln w="28575">
              <a:solidFill>
                <a:schemeClr val="accent2"/>
              </a:solidFill>
              <a:prstDash val="sysDot"/>
              <a:headEnd type="oval"/>
              <a:tailEnd type="oval"/>
            </a:ln>
          </p:spPr>
          <p:style>
            <a:lnRef idx="1">
              <a:schemeClr val="accent1"/>
            </a:lnRef>
            <a:fillRef idx="0">
              <a:schemeClr val="accent1"/>
            </a:fillRef>
            <a:effectRef idx="0">
              <a:schemeClr val="accent1"/>
            </a:effectRef>
            <a:fontRef idx="minor">
              <a:schemeClr val="tx1"/>
            </a:fontRef>
          </p:style>
        </p:cxnSp>
      </p:grpSp>
      <p:grpSp>
        <p:nvGrpSpPr>
          <p:cNvPr id="6" name="组合 5"/>
          <p:cNvGrpSpPr/>
          <p:nvPr/>
        </p:nvGrpSpPr>
        <p:grpSpPr>
          <a:xfrm>
            <a:off x="6922004" y="2968063"/>
            <a:ext cx="2129936" cy="2330840"/>
            <a:chOff x="7295246" y="3416942"/>
            <a:chExt cx="2462500" cy="2271460"/>
          </a:xfrm>
        </p:grpSpPr>
        <p:sp>
          <p:nvSpPr>
            <p:cNvPr id="89" name="文本框 88" descr="e7d195523061f1c0deeec63e560781cfd59afb0ea006f2a87ABB68BF51EA6619813959095094C18C62A12F549504892A4AAA8C1554C6663626E05CA27F281A14E6983772AFC3FB97135759321DEA3D709AACD122C08E6ED11241DF15C09E2C12DE3EE5ECBBE029142E78393D8F92674E12A8C0A9F7AD0B15E89D8F4F76499D0DF899BB6FF5AC3B6D"/>
            <p:cNvSpPr txBox="1"/>
            <p:nvPr/>
          </p:nvSpPr>
          <p:spPr>
            <a:xfrm>
              <a:off x="7587169" y="5268492"/>
              <a:ext cx="2170577" cy="419910"/>
            </a:xfrm>
            <a:prstGeom prst="rect">
              <a:avLst/>
            </a:prstGeom>
            <a:noFill/>
            <a:effectLst/>
          </p:spPr>
          <p:txBody>
            <a:bodyPr wrap="none" rtlCol="0">
              <a:spAutoFit/>
            </a:bodyPr>
            <a:lstStyle/>
            <a:p>
              <a:pPr algn="ctr" defTabSz="608843"/>
              <a:r>
                <a:rPr lang="zh-CN" altLang="en-US" sz="2200" b="1" dirty="0">
                  <a:solidFill>
                    <a:prstClr val="black">
                      <a:lumMod val="85000"/>
                      <a:lumOff val="15000"/>
                    </a:prstClr>
                  </a:solidFill>
                  <a:latin typeface="微软雅黑" panose="020B0503020204020204" pitchFamily="34" charset="-122"/>
                  <a:ea typeface="微软雅黑" panose="020B0503020204020204" pitchFamily="34" charset="-122"/>
                </a:rPr>
                <a:t>营销目标精准</a:t>
              </a:r>
              <a:endParaRPr lang="en-US" altLang="zh-CN" sz="2200" b="1" dirty="0">
                <a:solidFill>
                  <a:prstClr val="black">
                    <a:lumMod val="85000"/>
                    <a:lumOff val="15000"/>
                  </a:prstClr>
                </a:solidFill>
                <a:latin typeface="微软雅黑" panose="020B0503020204020204" pitchFamily="34" charset="-122"/>
                <a:ea typeface="微软雅黑" panose="020B0503020204020204" pitchFamily="34" charset="-122"/>
              </a:endParaRPr>
            </a:p>
          </p:txBody>
        </p:sp>
        <p:grpSp>
          <p:nvGrpSpPr>
            <p:cNvPr id="99" name="组合 98" descr="e7d195523061f1c0deeec63e560781cfd59afb0ea006f2a87ABB68BF51EA6619813959095094C18C62A12F549504892A4AAA8C1554C6663626E05CA27F281A14E6983772AFC3FB97135759321DEA3D70145073B7709DEAFA93D9543D2964B039C506A08C8BE0AF5D04AAA5F2B154E5030577D0DE964E588E7F2BFA07B4AB6ADC8003FE6F2E51FFE3"/>
            <p:cNvGrpSpPr/>
            <p:nvPr/>
          </p:nvGrpSpPr>
          <p:grpSpPr>
            <a:xfrm>
              <a:off x="7295246" y="3416942"/>
              <a:ext cx="2316253" cy="1039519"/>
              <a:chOff x="7343970" y="3719285"/>
              <a:chExt cx="2316969" cy="1039840"/>
            </a:xfrm>
          </p:grpSpPr>
          <p:sp>
            <p:nvSpPr>
              <p:cNvPr id="100" name="Freeform 8"/>
              <p:cNvSpPr/>
              <p:nvPr/>
            </p:nvSpPr>
            <p:spPr bwMode="auto">
              <a:xfrm>
                <a:off x="7343970" y="3719285"/>
                <a:ext cx="2316969" cy="1039840"/>
              </a:xfrm>
              <a:custGeom>
                <a:avLst/>
                <a:gdLst>
                  <a:gd name="T0" fmla="*/ 75 w 467"/>
                  <a:gd name="T1" fmla="*/ 125 h 131"/>
                  <a:gd name="T2" fmla="*/ 5 w 467"/>
                  <a:gd name="T3" fmla="*/ 18 h 131"/>
                  <a:gd name="T4" fmla="*/ 14 w 467"/>
                  <a:gd name="T5" fmla="*/ 0 h 131"/>
                  <a:gd name="T6" fmla="*/ 382 w 467"/>
                  <a:gd name="T7" fmla="*/ 0 h 131"/>
                  <a:gd name="T8" fmla="*/ 392 w 467"/>
                  <a:gd name="T9" fmla="*/ 6 h 131"/>
                  <a:gd name="T10" fmla="*/ 462 w 467"/>
                  <a:gd name="T11" fmla="*/ 113 h 131"/>
                  <a:gd name="T12" fmla="*/ 453 w 467"/>
                  <a:gd name="T13" fmla="*/ 131 h 131"/>
                  <a:gd name="T14" fmla="*/ 85 w 467"/>
                  <a:gd name="T15" fmla="*/ 131 h 131"/>
                  <a:gd name="T16" fmla="*/ 75 w 467"/>
                  <a:gd name="T17" fmla="*/ 125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67" h="131">
                    <a:moveTo>
                      <a:pt x="75" y="125"/>
                    </a:moveTo>
                    <a:cubicBezTo>
                      <a:pt x="5" y="18"/>
                      <a:pt x="5" y="18"/>
                      <a:pt x="5" y="18"/>
                    </a:cubicBezTo>
                    <a:cubicBezTo>
                      <a:pt x="0" y="10"/>
                      <a:pt x="5" y="0"/>
                      <a:pt x="14" y="0"/>
                    </a:cubicBezTo>
                    <a:cubicBezTo>
                      <a:pt x="382" y="0"/>
                      <a:pt x="382" y="0"/>
                      <a:pt x="382" y="0"/>
                    </a:cubicBezTo>
                    <a:cubicBezTo>
                      <a:pt x="386" y="0"/>
                      <a:pt x="390" y="2"/>
                      <a:pt x="392" y="6"/>
                    </a:cubicBezTo>
                    <a:cubicBezTo>
                      <a:pt x="462" y="113"/>
                      <a:pt x="462" y="113"/>
                      <a:pt x="462" y="113"/>
                    </a:cubicBezTo>
                    <a:cubicBezTo>
                      <a:pt x="467" y="121"/>
                      <a:pt x="462" y="131"/>
                      <a:pt x="453" y="131"/>
                    </a:cubicBezTo>
                    <a:cubicBezTo>
                      <a:pt x="85" y="131"/>
                      <a:pt x="85" y="131"/>
                      <a:pt x="85" y="131"/>
                    </a:cubicBezTo>
                    <a:cubicBezTo>
                      <a:pt x="81" y="131"/>
                      <a:pt x="77" y="129"/>
                      <a:pt x="75" y="125"/>
                    </a:cubicBezTo>
                    <a:close/>
                  </a:path>
                </a:pathLst>
              </a:custGeom>
              <a:solidFill>
                <a:schemeClr val="accent4"/>
              </a:solidFill>
              <a:ln>
                <a:noFill/>
              </a:ln>
              <a:effectLst/>
            </p:spPr>
            <p:txBody>
              <a:bodyPr vert="horz" wrap="square" lIns="91389" tIns="45694" rIns="91389" bIns="45694" numCol="1" anchor="t" anchorCtr="0" compatLnSpc="1"/>
              <a:lstStyle/>
              <a:p>
                <a:pPr defTabSz="608843"/>
                <a:endParaRPr lang="en-US" sz="2400">
                  <a:solidFill>
                    <a:prstClr val="black"/>
                  </a:solidFill>
                  <a:latin typeface="Times New Roman"/>
                  <a:ea typeface="微软雅黑"/>
                </a:endParaRPr>
              </a:p>
            </p:txBody>
          </p:sp>
          <p:sp>
            <p:nvSpPr>
              <p:cNvPr id="101" name="Freeform 104"/>
              <p:cNvSpPr>
                <a:spLocks noEditPoints="1"/>
              </p:cNvSpPr>
              <p:nvPr/>
            </p:nvSpPr>
            <p:spPr bwMode="auto">
              <a:xfrm>
                <a:off x="8213200" y="3925693"/>
                <a:ext cx="578504" cy="563577"/>
              </a:xfrm>
              <a:custGeom>
                <a:avLst/>
                <a:gdLst/>
                <a:ahLst/>
                <a:cxnLst>
                  <a:cxn ang="0">
                    <a:pos x="243" y="45"/>
                  </a:cxn>
                  <a:cxn ang="0">
                    <a:pos x="243" y="20"/>
                  </a:cxn>
                  <a:cxn ang="0">
                    <a:pos x="238" y="6"/>
                  </a:cxn>
                  <a:cxn ang="0">
                    <a:pos x="221" y="0"/>
                  </a:cxn>
                  <a:cxn ang="0">
                    <a:pos x="214" y="2"/>
                  </a:cxn>
                  <a:cxn ang="0">
                    <a:pos x="203" y="13"/>
                  </a:cxn>
                  <a:cxn ang="0">
                    <a:pos x="202" y="45"/>
                  </a:cxn>
                  <a:cxn ang="0">
                    <a:pos x="109" y="20"/>
                  </a:cxn>
                  <a:cxn ang="0">
                    <a:pos x="107" y="13"/>
                  </a:cxn>
                  <a:cxn ang="0">
                    <a:pos x="96" y="2"/>
                  </a:cxn>
                  <a:cxn ang="0">
                    <a:pos x="87" y="0"/>
                  </a:cxn>
                  <a:cxn ang="0">
                    <a:pos x="73" y="6"/>
                  </a:cxn>
                  <a:cxn ang="0">
                    <a:pos x="67" y="20"/>
                  </a:cxn>
                  <a:cxn ang="0">
                    <a:pos x="17" y="45"/>
                  </a:cxn>
                  <a:cxn ang="0">
                    <a:pos x="9" y="47"/>
                  </a:cxn>
                  <a:cxn ang="0">
                    <a:pos x="2" y="54"/>
                  </a:cxn>
                  <a:cxn ang="0">
                    <a:pos x="0" y="287"/>
                  </a:cxn>
                  <a:cxn ang="0">
                    <a:pos x="2" y="292"/>
                  </a:cxn>
                  <a:cxn ang="0">
                    <a:pos x="9" y="301"/>
                  </a:cxn>
                  <a:cxn ang="0">
                    <a:pos x="294" y="301"/>
                  </a:cxn>
                  <a:cxn ang="0">
                    <a:pos x="301" y="301"/>
                  </a:cxn>
                  <a:cxn ang="0">
                    <a:pos x="308" y="292"/>
                  </a:cxn>
                  <a:cxn ang="0">
                    <a:pos x="310" y="62"/>
                  </a:cxn>
                  <a:cxn ang="0">
                    <a:pos x="308" y="54"/>
                  </a:cxn>
                  <a:cxn ang="0">
                    <a:pos x="301" y="47"/>
                  </a:cxn>
                  <a:cxn ang="0">
                    <a:pos x="294" y="45"/>
                  </a:cxn>
                  <a:cxn ang="0">
                    <a:pos x="145" y="156"/>
                  </a:cxn>
                  <a:cxn ang="0">
                    <a:pos x="96" y="114"/>
                  </a:cxn>
                  <a:cxn ang="0">
                    <a:pos x="165" y="114"/>
                  </a:cxn>
                  <a:cxn ang="0">
                    <a:pos x="214" y="156"/>
                  </a:cxn>
                  <a:cxn ang="0">
                    <a:pos x="165" y="114"/>
                  </a:cxn>
                  <a:cxn ang="0">
                    <a:pos x="75" y="156"/>
                  </a:cxn>
                  <a:cxn ang="0">
                    <a:pos x="31" y="114"/>
                  </a:cxn>
                  <a:cxn ang="0">
                    <a:pos x="75" y="178"/>
                  </a:cxn>
                  <a:cxn ang="0">
                    <a:pos x="31" y="209"/>
                  </a:cxn>
                  <a:cxn ang="0">
                    <a:pos x="75" y="178"/>
                  </a:cxn>
                  <a:cxn ang="0">
                    <a:pos x="145" y="178"/>
                  </a:cxn>
                  <a:cxn ang="0">
                    <a:pos x="96" y="209"/>
                  </a:cxn>
                  <a:cxn ang="0">
                    <a:pos x="145" y="229"/>
                  </a:cxn>
                  <a:cxn ang="0">
                    <a:pos x="96" y="270"/>
                  </a:cxn>
                  <a:cxn ang="0">
                    <a:pos x="145" y="229"/>
                  </a:cxn>
                  <a:cxn ang="0">
                    <a:pos x="214" y="229"/>
                  </a:cxn>
                  <a:cxn ang="0">
                    <a:pos x="165" y="270"/>
                  </a:cxn>
                  <a:cxn ang="0">
                    <a:pos x="165" y="209"/>
                  </a:cxn>
                  <a:cxn ang="0">
                    <a:pos x="214" y="178"/>
                  </a:cxn>
                  <a:cxn ang="0">
                    <a:pos x="165" y="209"/>
                  </a:cxn>
                  <a:cxn ang="0">
                    <a:pos x="279" y="178"/>
                  </a:cxn>
                  <a:cxn ang="0">
                    <a:pos x="236" y="209"/>
                  </a:cxn>
                  <a:cxn ang="0">
                    <a:pos x="236" y="156"/>
                  </a:cxn>
                  <a:cxn ang="0">
                    <a:pos x="279" y="114"/>
                  </a:cxn>
                  <a:cxn ang="0">
                    <a:pos x="236" y="156"/>
                  </a:cxn>
                  <a:cxn ang="0">
                    <a:pos x="75" y="229"/>
                  </a:cxn>
                  <a:cxn ang="0">
                    <a:pos x="31" y="270"/>
                  </a:cxn>
                  <a:cxn ang="0">
                    <a:pos x="236" y="270"/>
                  </a:cxn>
                  <a:cxn ang="0">
                    <a:pos x="279" y="229"/>
                  </a:cxn>
                  <a:cxn ang="0">
                    <a:pos x="236" y="270"/>
                  </a:cxn>
                </a:cxnLst>
                <a:rect l="0" t="0" r="r" b="b"/>
                <a:pathLst>
                  <a:path w="310" h="301">
                    <a:moveTo>
                      <a:pt x="294" y="45"/>
                    </a:moveTo>
                    <a:lnTo>
                      <a:pt x="243" y="45"/>
                    </a:lnTo>
                    <a:lnTo>
                      <a:pt x="243" y="20"/>
                    </a:lnTo>
                    <a:lnTo>
                      <a:pt x="243" y="20"/>
                    </a:lnTo>
                    <a:lnTo>
                      <a:pt x="241" y="13"/>
                    </a:lnTo>
                    <a:lnTo>
                      <a:pt x="238" y="6"/>
                    </a:lnTo>
                    <a:lnTo>
                      <a:pt x="231" y="2"/>
                    </a:lnTo>
                    <a:lnTo>
                      <a:pt x="221" y="0"/>
                    </a:lnTo>
                    <a:lnTo>
                      <a:pt x="221" y="0"/>
                    </a:lnTo>
                    <a:lnTo>
                      <a:pt x="214" y="2"/>
                    </a:lnTo>
                    <a:lnTo>
                      <a:pt x="207" y="6"/>
                    </a:lnTo>
                    <a:lnTo>
                      <a:pt x="203" y="13"/>
                    </a:lnTo>
                    <a:lnTo>
                      <a:pt x="202" y="20"/>
                    </a:lnTo>
                    <a:lnTo>
                      <a:pt x="202" y="45"/>
                    </a:lnTo>
                    <a:lnTo>
                      <a:pt x="109" y="45"/>
                    </a:lnTo>
                    <a:lnTo>
                      <a:pt x="109" y="20"/>
                    </a:lnTo>
                    <a:lnTo>
                      <a:pt x="109" y="20"/>
                    </a:lnTo>
                    <a:lnTo>
                      <a:pt x="107" y="13"/>
                    </a:lnTo>
                    <a:lnTo>
                      <a:pt x="102" y="6"/>
                    </a:lnTo>
                    <a:lnTo>
                      <a:pt x="96" y="2"/>
                    </a:lnTo>
                    <a:lnTo>
                      <a:pt x="87" y="0"/>
                    </a:lnTo>
                    <a:lnTo>
                      <a:pt x="87" y="0"/>
                    </a:lnTo>
                    <a:lnTo>
                      <a:pt x="80" y="2"/>
                    </a:lnTo>
                    <a:lnTo>
                      <a:pt x="73" y="6"/>
                    </a:lnTo>
                    <a:lnTo>
                      <a:pt x="69" y="13"/>
                    </a:lnTo>
                    <a:lnTo>
                      <a:pt x="67" y="20"/>
                    </a:lnTo>
                    <a:lnTo>
                      <a:pt x="67" y="45"/>
                    </a:lnTo>
                    <a:lnTo>
                      <a:pt x="17" y="45"/>
                    </a:lnTo>
                    <a:lnTo>
                      <a:pt x="17" y="45"/>
                    </a:lnTo>
                    <a:lnTo>
                      <a:pt x="9" y="47"/>
                    </a:lnTo>
                    <a:lnTo>
                      <a:pt x="4" y="51"/>
                    </a:lnTo>
                    <a:lnTo>
                      <a:pt x="2" y="54"/>
                    </a:lnTo>
                    <a:lnTo>
                      <a:pt x="0" y="62"/>
                    </a:lnTo>
                    <a:lnTo>
                      <a:pt x="0" y="287"/>
                    </a:lnTo>
                    <a:lnTo>
                      <a:pt x="0" y="287"/>
                    </a:lnTo>
                    <a:lnTo>
                      <a:pt x="2" y="292"/>
                    </a:lnTo>
                    <a:lnTo>
                      <a:pt x="4" y="297"/>
                    </a:lnTo>
                    <a:lnTo>
                      <a:pt x="9" y="301"/>
                    </a:lnTo>
                    <a:lnTo>
                      <a:pt x="17" y="301"/>
                    </a:lnTo>
                    <a:lnTo>
                      <a:pt x="294" y="301"/>
                    </a:lnTo>
                    <a:lnTo>
                      <a:pt x="294" y="301"/>
                    </a:lnTo>
                    <a:lnTo>
                      <a:pt x="301" y="301"/>
                    </a:lnTo>
                    <a:lnTo>
                      <a:pt x="305" y="297"/>
                    </a:lnTo>
                    <a:lnTo>
                      <a:pt x="308" y="292"/>
                    </a:lnTo>
                    <a:lnTo>
                      <a:pt x="310" y="287"/>
                    </a:lnTo>
                    <a:lnTo>
                      <a:pt x="310" y="62"/>
                    </a:lnTo>
                    <a:lnTo>
                      <a:pt x="310" y="62"/>
                    </a:lnTo>
                    <a:lnTo>
                      <a:pt x="308" y="54"/>
                    </a:lnTo>
                    <a:lnTo>
                      <a:pt x="305" y="51"/>
                    </a:lnTo>
                    <a:lnTo>
                      <a:pt x="301" y="47"/>
                    </a:lnTo>
                    <a:lnTo>
                      <a:pt x="294" y="45"/>
                    </a:lnTo>
                    <a:lnTo>
                      <a:pt x="294" y="45"/>
                    </a:lnTo>
                    <a:close/>
                    <a:moveTo>
                      <a:pt x="145" y="114"/>
                    </a:moveTo>
                    <a:lnTo>
                      <a:pt x="145" y="156"/>
                    </a:lnTo>
                    <a:lnTo>
                      <a:pt x="96" y="156"/>
                    </a:lnTo>
                    <a:lnTo>
                      <a:pt x="96" y="114"/>
                    </a:lnTo>
                    <a:lnTo>
                      <a:pt x="145" y="114"/>
                    </a:lnTo>
                    <a:close/>
                    <a:moveTo>
                      <a:pt x="165" y="114"/>
                    </a:moveTo>
                    <a:lnTo>
                      <a:pt x="214" y="114"/>
                    </a:lnTo>
                    <a:lnTo>
                      <a:pt x="214" y="156"/>
                    </a:lnTo>
                    <a:lnTo>
                      <a:pt x="165" y="156"/>
                    </a:lnTo>
                    <a:lnTo>
                      <a:pt x="165" y="114"/>
                    </a:lnTo>
                    <a:close/>
                    <a:moveTo>
                      <a:pt x="75" y="114"/>
                    </a:moveTo>
                    <a:lnTo>
                      <a:pt x="75" y="156"/>
                    </a:lnTo>
                    <a:lnTo>
                      <a:pt x="31" y="156"/>
                    </a:lnTo>
                    <a:lnTo>
                      <a:pt x="31" y="114"/>
                    </a:lnTo>
                    <a:lnTo>
                      <a:pt x="75" y="114"/>
                    </a:lnTo>
                    <a:close/>
                    <a:moveTo>
                      <a:pt x="75" y="178"/>
                    </a:moveTo>
                    <a:lnTo>
                      <a:pt x="75" y="209"/>
                    </a:lnTo>
                    <a:lnTo>
                      <a:pt x="31" y="209"/>
                    </a:lnTo>
                    <a:lnTo>
                      <a:pt x="31" y="178"/>
                    </a:lnTo>
                    <a:lnTo>
                      <a:pt x="75" y="178"/>
                    </a:lnTo>
                    <a:close/>
                    <a:moveTo>
                      <a:pt x="96" y="178"/>
                    </a:moveTo>
                    <a:lnTo>
                      <a:pt x="145" y="178"/>
                    </a:lnTo>
                    <a:lnTo>
                      <a:pt x="145" y="209"/>
                    </a:lnTo>
                    <a:lnTo>
                      <a:pt x="96" y="209"/>
                    </a:lnTo>
                    <a:lnTo>
                      <a:pt x="96" y="178"/>
                    </a:lnTo>
                    <a:close/>
                    <a:moveTo>
                      <a:pt x="145" y="229"/>
                    </a:moveTo>
                    <a:lnTo>
                      <a:pt x="145" y="270"/>
                    </a:lnTo>
                    <a:lnTo>
                      <a:pt x="96" y="270"/>
                    </a:lnTo>
                    <a:lnTo>
                      <a:pt x="96" y="229"/>
                    </a:lnTo>
                    <a:lnTo>
                      <a:pt x="145" y="229"/>
                    </a:lnTo>
                    <a:close/>
                    <a:moveTo>
                      <a:pt x="165" y="229"/>
                    </a:moveTo>
                    <a:lnTo>
                      <a:pt x="214" y="229"/>
                    </a:lnTo>
                    <a:lnTo>
                      <a:pt x="214" y="270"/>
                    </a:lnTo>
                    <a:lnTo>
                      <a:pt x="165" y="270"/>
                    </a:lnTo>
                    <a:lnTo>
                      <a:pt x="165" y="229"/>
                    </a:lnTo>
                    <a:close/>
                    <a:moveTo>
                      <a:pt x="165" y="209"/>
                    </a:moveTo>
                    <a:lnTo>
                      <a:pt x="165" y="178"/>
                    </a:lnTo>
                    <a:lnTo>
                      <a:pt x="214" y="178"/>
                    </a:lnTo>
                    <a:lnTo>
                      <a:pt x="214" y="209"/>
                    </a:lnTo>
                    <a:lnTo>
                      <a:pt x="165" y="209"/>
                    </a:lnTo>
                    <a:close/>
                    <a:moveTo>
                      <a:pt x="236" y="178"/>
                    </a:moveTo>
                    <a:lnTo>
                      <a:pt x="279" y="178"/>
                    </a:lnTo>
                    <a:lnTo>
                      <a:pt x="279" y="209"/>
                    </a:lnTo>
                    <a:lnTo>
                      <a:pt x="236" y="209"/>
                    </a:lnTo>
                    <a:lnTo>
                      <a:pt x="236" y="178"/>
                    </a:lnTo>
                    <a:close/>
                    <a:moveTo>
                      <a:pt x="236" y="156"/>
                    </a:moveTo>
                    <a:lnTo>
                      <a:pt x="236" y="114"/>
                    </a:lnTo>
                    <a:lnTo>
                      <a:pt x="279" y="114"/>
                    </a:lnTo>
                    <a:lnTo>
                      <a:pt x="279" y="156"/>
                    </a:lnTo>
                    <a:lnTo>
                      <a:pt x="236" y="156"/>
                    </a:lnTo>
                    <a:close/>
                    <a:moveTo>
                      <a:pt x="31" y="229"/>
                    </a:moveTo>
                    <a:lnTo>
                      <a:pt x="75" y="229"/>
                    </a:lnTo>
                    <a:lnTo>
                      <a:pt x="75" y="270"/>
                    </a:lnTo>
                    <a:lnTo>
                      <a:pt x="31" y="270"/>
                    </a:lnTo>
                    <a:lnTo>
                      <a:pt x="31" y="229"/>
                    </a:lnTo>
                    <a:close/>
                    <a:moveTo>
                      <a:pt x="236" y="270"/>
                    </a:moveTo>
                    <a:lnTo>
                      <a:pt x="236" y="229"/>
                    </a:lnTo>
                    <a:lnTo>
                      <a:pt x="279" y="229"/>
                    </a:lnTo>
                    <a:lnTo>
                      <a:pt x="279" y="270"/>
                    </a:lnTo>
                    <a:lnTo>
                      <a:pt x="236" y="270"/>
                    </a:lnTo>
                    <a:close/>
                  </a:path>
                </a:pathLst>
              </a:custGeom>
              <a:solidFill>
                <a:srgbClr val="FFFFFF"/>
              </a:solidFill>
              <a:ln w="9525">
                <a:noFill/>
                <a:round/>
              </a:ln>
            </p:spPr>
            <p:txBody>
              <a:bodyPr vert="horz" wrap="square" lIns="121852" tIns="60926" rIns="121852" bIns="60926" numCol="1" anchor="t" anchorCtr="0" compatLnSpc="1"/>
              <a:lstStyle/>
              <a:p>
                <a:pPr defTabSz="608843"/>
                <a:endParaRPr lang="en-US" sz="2400" dirty="0">
                  <a:solidFill>
                    <a:prstClr val="black"/>
                  </a:solidFill>
                  <a:latin typeface="Times New Roman"/>
                  <a:ea typeface="微软雅黑"/>
                </a:endParaRPr>
              </a:p>
            </p:txBody>
          </p:sp>
        </p:grpSp>
        <p:cxnSp>
          <p:nvCxnSpPr>
            <p:cNvPr id="114" name="Straight Connector 50" descr="e7d195523061f1c0deeec63e560781cfd59afb0ea006f2a87ABB68BF51EA6619813959095094C18C62A12F549504892A4AAA8C1554C6663626E05CA27F281A14E6983772AFC3FB97135759321DEA3D70145073B7709DEAFA93D9543D2964B039C506A08C8BE0AF5D04AAA5F2B154E5030577D0DE964E588E7F2BFA07B4AB6ADC8003FE6F2E51FFE3"/>
            <p:cNvCxnSpPr/>
            <p:nvPr/>
          </p:nvCxnSpPr>
          <p:spPr>
            <a:xfrm flipV="1">
              <a:off x="8611372" y="4525716"/>
              <a:ext cx="0" cy="546679"/>
            </a:xfrm>
            <a:prstGeom prst="line">
              <a:avLst/>
            </a:prstGeom>
            <a:ln w="28575">
              <a:solidFill>
                <a:schemeClr val="accent4"/>
              </a:solidFill>
              <a:prstDash val="sysDot"/>
              <a:headEnd type="oval"/>
              <a:tailEnd type="ova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42873563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a:t>1.2.3</a:t>
            </a:r>
            <a:r>
              <a:rPr lang="zh-CN" altLang="en-US" dirty="0"/>
              <a:t>　新媒体营销的方式</a:t>
            </a:r>
          </a:p>
        </p:txBody>
      </p:sp>
      <p:sp>
        <p:nvSpPr>
          <p:cNvPr id="3" name="内容占位符 2"/>
          <p:cNvSpPr>
            <a:spLocks noGrp="1"/>
          </p:cNvSpPr>
          <p:nvPr>
            <p:ph idx="1"/>
          </p:nvPr>
        </p:nvSpPr>
        <p:spPr>
          <a:xfrm>
            <a:off x="615522" y="1005607"/>
            <a:ext cx="10600728" cy="5171357"/>
          </a:xfrm>
        </p:spPr>
        <p:txBody>
          <a:bodyPr/>
          <a:lstStyle/>
          <a:p>
            <a:r>
              <a:rPr lang="en-US" altLang="zh-CN" dirty="0"/>
              <a:t>1.</a:t>
            </a:r>
            <a:r>
              <a:rPr lang="zh-CN" altLang="en-US" dirty="0"/>
              <a:t>事件营销</a:t>
            </a:r>
            <a:endParaRPr lang="en-US" altLang="zh-CN" dirty="0"/>
          </a:p>
          <a:p>
            <a:r>
              <a:rPr lang="zh-CN" altLang="en-US" dirty="0"/>
              <a:t>事件营销是比较常用的一种新媒体营销方式，指企业通过策划、组织和利用具有新闻价值、社会影响以及名人效应的人物或事件，引起媒体、社会团体和目标用户的兴趣和关注，从而提高企业产品和服务的知名度、美誉度，树立良好的品牌形象，并最终促成产品或服务销售的营销手段和方式。</a:t>
            </a:r>
            <a:endParaRPr lang="en-US" altLang="zh-CN" dirty="0"/>
          </a:p>
        </p:txBody>
      </p:sp>
      <p:sp>
        <p:nvSpPr>
          <p:cNvPr id="6" name="文本框 5">
            <a:extLst>
              <a:ext uri="{FF2B5EF4-FFF2-40B4-BE49-F238E27FC236}">
                <a16:creationId xmlns:a16="http://schemas.microsoft.com/office/drawing/2014/main" id="{FCAD3F69-9FFA-4EFE-9056-8C411947E0F6}"/>
              </a:ext>
            </a:extLst>
          </p:cNvPr>
          <p:cNvSpPr txBox="1"/>
          <p:nvPr/>
        </p:nvSpPr>
        <p:spPr>
          <a:xfrm>
            <a:off x="1357637" y="3360452"/>
            <a:ext cx="6533964" cy="461665"/>
          </a:xfrm>
          <a:prstGeom prst="rect">
            <a:avLst/>
          </a:prstGeom>
          <a:noFill/>
        </p:spPr>
        <p:txBody>
          <a:bodyPr wrap="square">
            <a:spAutoFit/>
          </a:bodyPr>
          <a:lstStyle/>
          <a:p>
            <a:r>
              <a:rPr lang="en-US" altLang="zh-CN" sz="2400" dirty="0"/>
              <a:t>●</a:t>
            </a:r>
            <a:r>
              <a:rPr lang="zh-CN" altLang="en-US" sz="2400" dirty="0"/>
              <a:t>公益活动</a:t>
            </a:r>
          </a:p>
        </p:txBody>
      </p:sp>
      <p:sp>
        <p:nvSpPr>
          <p:cNvPr id="7" name="文本框 6">
            <a:extLst>
              <a:ext uri="{FF2B5EF4-FFF2-40B4-BE49-F238E27FC236}">
                <a16:creationId xmlns:a16="http://schemas.microsoft.com/office/drawing/2014/main" id="{D9220D71-97B4-4F46-A224-5D1AE3D636B4}"/>
              </a:ext>
            </a:extLst>
          </p:cNvPr>
          <p:cNvSpPr txBox="1"/>
          <p:nvPr/>
        </p:nvSpPr>
        <p:spPr>
          <a:xfrm>
            <a:off x="1357637" y="3961844"/>
            <a:ext cx="6533964" cy="461665"/>
          </a:xfrm>
          <a:prstGeom prst="rect">
            <a:avLst/>
          </a:prstGeom>
          <a:noFill/>
        </p:spPr>
        <p:txBody>
          <a:bodyPr wrap="square">
            <a:spAutoFit/>
          </a:bodyPr>
          <a:lstStyle/>
          <a:p>
            <a:r>
              <a:rPr lang="en-US" altLang="zh-CN" sz="2400" dirty="0"/>
              <a:t>●</a:t>
            </a:r>
            <a:r>
              <a:rPr lang="zh-CN" altLang="en-US" sz="2400" dirty="0"/>
              <a:t>热点事件</a:t>
            </a:r>
          </a:p>
        </p:txBody>
      </p:sp>
      <p:sp>
        <p:nvSpPr>
          <p:cNvPr id="8" name="文本框 7">
            <a:extLst>
              <a:ext uri="{FF2B5EF4-FFF2-40B4-BE49-F238E27FC236}">
                <a16:creationId xmlns:a16="http://schemas.microsoft.com/office/drawing/2014/main" id="{56459D79-9B1E-4730-A672-43E315A97E26}"/>
              </a:ext>
            </a:extLst>
          </p:cNvPr>
          <p:cNvSpPr txBox="1"/>
          <p:nvPr/>
        </p:nvSpPr>
        <p:spPr>
          <a:xfrm>
            <a:off x="1357637" y="4461675"/>
            <a:ext cx="6533964" cy="461665"/>
          </a:xfrm>
          <a:prstGeom prst="rect">
            <a:avLst/>
          </a:prstGeom>
          <a:noFill/>
        </p:spPr>
        <p:txBody>
          <a:bodyPr wrap="square">
            <a:spAutoFit/>
          </a:bodyPr>
          <a:lstStyle/>
          <a:p>
            <a:r>
              <a:rPr lang="en-US" altLang="zh-CN" sz="2400" dirty="0"/>
              <a:t>●</a:t>
            </a:r>
            <a:r>
              <a:rPr lang="zh-CN" altLang="en-US" sz="2400" dirty="0"/>
              <a:t>危机公关</a:t>
            </a:r>
          </a:p>
        </p:txBody>
      </p:sp>
      <p:sp>
        <p:nvSpPr>
          <p:cNvPr id="9" name="文本框 8">
            <a:extLst>
              <a:ext uri="{FF2B5EF4-FFF2-40B4-BE49-F238E27FC236}">
                <a16:creationId xmlns:a16="http://schemas.microsoft.com/office/drawing/2014/main" id="{33A018C1-2E64-4FBE-BD42-92F948FE2282}"/>
              </a:ext>
            </a:extLst>
          </p:cNvPr>
          <p:cNvSpPr txBox="1"/>
          <p:nvPr/>
        </p:nvSpPr>
        <p:spPr>
          <a:xfrm>
            <a:off x="1357637" y="5069404"/>
            <a:ext cx="6533964" cy="461665"/>
          </a:xfrm>
          <a:prstGeom prst="rect">
            <a:avLst/>
          </a:prstGeom>
          <a:noFill/>
        </p:spPr>
        <p:txBody>
          <a:bodyPr wrap="square">
            <a:spAutoFit/>
          </a:bodyPr>
          <a:lstStyle/>
          <a:p>
            <a:r>
              <a:rPr lang="en-US" altLang="zh-CN" sz="2400" dirty="0"/>
              <a:t>●</a:t>
            </a:r>
            <a:r>
              <a:rPr lang="zh-CN" altLang="en-US" sz="2400" dirty="0"/>
              <a:t>名人效应</a:t>
            </a:r>
          </a:p>
        </p:txBody>
      </p:sp>
    </p:spTree>
    <p:extLst>
      <p:ext uri="{BB962C8B-B14F-4D97-AF65-F5344CB8AC3E}">
        <p14:creationId xmlns:p14="http://schemas.microsoft.com/office/powerpoint/2010/main" val="414422235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a:t>1.2.3</a:t>
            </a:r>
            <a:r>
              <a:rPr lang="zh-CN" altLang="en-US" dirty="0"/>
              <a:t>　新媒体营销的方式</a:t>
            </a:r>
          </a:p>
        </p:txBody>
      </p:sp>
      <p:sp>
        <p:nvSpPr>
          <p:cNvPr id="3" name="内容占位符 2"/>
          <p:cNvSpPr>
            <a:spLocks noGrp="1"/>
          </p:cNvSpPr>
          <p:nvPr>
            <p:ph idx="1"/>
          </p:nvPr>
        </p:nvSpPr>
        <p:spPr>
          <a:xfrm>
            <a:off x="615522" y="1005607"/>
            <a:ext cx="10627337" cy="5171357"/>
          </a:xfrm>
        </p:spPr>
        <p:txBody>
          <a:bodyPr>
            <a:normAutofit/>
          </a:bodyPr>
          <a:lstStyle/>
          <a:p>
            <a:r>
              <a:rPr lang="en-US" altLang="zh-CN" dirty="0"/>
              <a:t>2.</a:t>
            </a:r>
            <a:r>
              <a:rPr lang="zh-CN" altLang="en-US" dirty="0"/>
              <a:t>口碑营销</a:t>
            </a:r>
            <a:endParaRPr lang="en-US" altLang="zh-CN" dirty="0"/>
          </a:p>
          <a:p>
            <a:r>
              <a:rPr lang="zh-CN" altLang="en-US" dirty="0"/>
              <a:t>口碑营销是企业运用各种有效的手段，引发企业的目标用户对其产品、服务以及企业整体形象的谈论和交流，并激励用户向其周边人群进行介绍和推荐的市场营销方式和过程。这是一种以口碑传播为途径的营销方式，具有效率高、可信度强的特点。</a:t>
            </a:r>
            <a:endParaRPr lang="en-US" altLang="zh-CN" dirty="0"/>
          </a:p>
        </p:txBody>
      </p:sp>
      <p:sp>
        <p:nvSpPr>
          <p:cNvPr id="5" name="文本框 4">
            <a:extLst>
              <a:ext uri="{FF2B5EF4-FFF2-40B4-BE49-F238E27FC236}">
                <a16:creationId xmlns:a16="http://schemas.microsoft.com/office/drawing/2014/main" id="{CD70D05F-3236-4815-BC6B-996AF03A16CD}"/>
              </a:ext>
            </a:extLst>
          </p:cNvPr>
          <p:cNvSpPr txBox="1"/>
          <p:nvPr/>
        </p:nvSpPr>
        <p:spPr>
          <a:xfrm>
            <a:off x="1197839" y="3360452"/>
            <a:ext cx="6533964" cy="461665"/>
          </a:xfrm>
          <a:prstGeom prst="rect">
            <a:avLst/>
          </a:prstGeom>
          <a:noFill/>
        </p:spPr>
        <p:txBody>
          <a:bodyPr wrap="square">
            <a:spAutoFit/>
          </a:bodyPr>
          <a:lstStyle/>
          <a:p>
            <a:r>
              <a:rPr lang="en-US" altLang="zh-CN" sz="2400" dirty="0"/>
              <a:t>●</a:t>
            </a:r>
            <a:r>
              <a:rPr lang="zh-CN" altLang="en-US" sz="2400" dirty="0"/>
              <a:t>注意区别对待口碑对象</a:t>
            </a:r>
          </a:p>
        </p:txBody>
      </p:sp>
      <p:sp>
        <p:nvSpPr>
          <p:cNvPr id="7" name="文本框 6">
            <a:extLst>
              <a:ext uri="{FF2B5EF4-FFF2-40B4-BE49-F238E27FC236}">
                <a16:creationId xmlns:a16="http://schemas.microsoft.com/office/drawing/2014/main" id="{069EC62A-AE4B-42B8-B747-B88BF1A41EDE}"/>
              </a:ext>
            </a:extLst>
          </p:cNvPr>
          <p:cNvSpPr txBox="1"/>
          <p:nvPr/>
        </p:nvSpPr>
        <p:spPr>
          <a:xfrm>
            <a:off x="1197839" y="3961844"/>
            <a:ext cx="6533964" cy="461665"/>
          </a:xfrm>
          <a:prstGeom prst="rect">
            <a:avLst/>
          </a:prstGeom>
          <a:noFill/>
        </p:spPr>
        <p:txBody>
          <a:bodyPr wrap="square">
            <a:spAutoFit/>
          </a:bodyPr>
          <a:lstStyle/>
          <a:p>
            <a:r>
              <a:rPr lang="en-US" altLang="zh-CN" sz="2400" dirty="0"/>
              <a:t>●</a:t>
            </a:r>
            <a:r>
              <a:rPr lang="zh-CN" altLang="en-US" sz="2400" dirty="0"/>
              <a:t>引导用户进行体验式消费</a:t>
            </a:r>
          </a:p>
        </p:txBody>
      </p:sp>
      <p:sp>
        <p:nvSpPr>
          <p:cNvPr id="8" name="文本框 7">
            <a:extLst>
              <a:ext uri="{FF2B5EF4-FFF2-40B4-BE49-F238E27FC236}">
                <a16:creationId xmlns:a16="http://schemas.microsoft.com/office/drawing/2014/main" id="{C9099A3B-8372-4135-82C9-4AE9BB072512}"/>
              </a:ext>
            </a:extLst>
          </p:cNvPr>
          <p:cNvSpPr txBox="1"/>
          <p:nvPr/>
        </p:nvSpPr>
        <p:spPr>
          <a:xfrm>
            <a:off x="1197839" y="4461675"/>
            <a:ext cx="6533964" cy="461665"/>
          </a:xfrm>
          <a:prstGeom prst="rect">
            <a:avLst/>
          </a:prstGeom>
          <a:noFill/>
        </p:spPr>
        <p:txBody>
          <a:bodyPr wrap="square">
            <a:spAutoFit/>
          </a:bodyPr>
          <a:lstStyle/>
          <a:p>
            <a:r>
              <a:rPr lang="en-US" altLang="zh-CN" sz="2400" dirty="0"/>
              <a:t>●</a:t>
            </a:r>
            <a:r>
              <a:rPr lang="zh-CN" altLang="en-US" sz="2400" dirty="0"/>
              <a:t>学会利用品牌进行推荐</a:t>
            </a:r>
          </a:p>
        </p:txBody>
      </p:sp>
      <p:sp>
        <p:nvSpPr>
          <p:cNvPr id="9" name="文本框 8">
            <a:extLst>
              <a:ext uri="{FF2B5EF4-FFF2-40B4-BE49-F238E27FC236}">
                <a16:creationId xmlns:a16="http://schemas.microsoft.com/office/drawing/2014/main" id="{B962367A-EF69-4BE2-8478-EE3D72DEE9AC}"/>
              </a:ext>
            </a:extLst>
          </p:cNvPr>
          <p:cNvSpPr txBox="1"/>
          <p:nvPr/>
        </p:nvSpPr>
        <p:spPr>
          <a:xfrm>
            <a:off x="1197839" y="5069404"/>
            <a:ext cx="6533964" cy="461665"/>
          </a:xfrm>
          <a:prstGeom prst="rect">
            <a:avLst/>
          </a:prstGeom>
          <a:noFill/>
        </p:spPr>
        <p:txBody>
          <a:bodyPr wrap="square">
            <a:spAutoFit/>
          </a:bodyPr>
          <a:lstStyle/>
          <a:p>
            <a:r>
              <a:rPr lang="en-US" altLang="zh-CN" sz="2400" dirty="0"/>
              <a:t>●</a:t>
            </a:r>
            <a:r>
              <a:rPr lang="zh-CN" altLang="en-US" sz="2400" dirty="0"/>
              <a:t>让品牌和故事结伴传播</a:t>
            </a:r>
          </a:p>
        </p:txBody>
      </p:sp>
    </p:spTree>
    <p:extLst>
      <p:ext uri="{BB962C8B-B14F-4D97-AF65-F5344CB8AC3E}">
        <p14:creationId xmlns:p14="http://schemas.microsoft.com/office/powerpoint/2010/main" val="347141568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solidFill>
                  <a:srgbClr val="FF0000"/>
                </a:solidFill>
              </a:rPr>
              <a:t>课堂讨论</a:t>
            </a:r>
          </a:p>
        </p:txBody>
      </p:sp>
      <p:sp>
        <p:nvSpPr>
          <p:cNvPr id="3" name="内容占位符 2"/>
          <p:cNvSpPr>
            <a:spLocks noGrp="1"/>
          </p:cNvSpPr>
          <p:nvPr>
            <p:ph idx="1"/>
          </p:nvPr>
        </p:nvSpPr>
        <p:spPr>
          <a:xfrm>
            <a:off x="1466849" y="1005607"/>
            <a:ext cx="9751251" cy="5171357"/>
          </a:xfrm>
        </p:spPr>
        <p:txBody>
          <a:bodyPr/>
          <a:lstStyle/>
          <a:p>
            <a:r>
              <a:rPr kumimoji="0" lang="zh-CN" altLang="zh-CN" sz="1800" b="0" i="0" u="none" strike="noStrike" cap="none" normalizeH="0" baseline="0" dirty="0">
                <a:ln>
                  <a:noFill/>
                </a:ln>
                <a:solidFill>
                  <a:schemeClr val="tx1"/>
                </a:solidFill>
                <a:effectLst/>
                <a:latin typeface="楷体" panose="02010609060101010101" pitchFamily="49" charset="-122"/>
                <a:ea typeface="楷体" panose="02010609060101010101" pitchFamily="49" charset="-122"/>
                <a:cs typeface="Times New Roman" panose="02020603050405020304" pitchFamily="18" charset="0"/>
              </a:rPr>
              <a:t>请为你认为更受社交口碑影响的产品打钩。和同学们交流一下看法：为什么有的产品更依赖社交口碑？</a:t>
            </a:r>
            <a:endParaRPr kumimoji="0" lang="zh-CN" altLang="zh-CN" sz="1400" b="0" i="0" u="none" strike="noStrike" cap="none" normalizeH="0" baseline="0" dirty="0">
              <a:ln>
                <a:noFill/>
              </a:ln>
              <a:solidFill>
                <a:schemeClr val="tx1"/>
              </a:solidFill>
              <a:effectLst/>
            </a:endParaRPr>
          </a:p>
          <a:p>
            <a:endParaRPr lang="en-US" altLang="zh-CN" sz="1800" kern="100" dirty="0">
              <a:solidFill>
                <a:srgbClr val="000000"/>
              </a:solidFill>
              <a:latin typeface="Calibri" panose="020F0502020204030204" pitchFamily="34" charset="0"/>
              <a:ea typeface="华文楷体" panose="02010600040101010101" pitchFamily="2" charset="-122"/>
              <a:cs typeface="Arial" panose="020B0604020202020204" pitchFamily="34" charset="0"/>
            </a:endParaRPr>
          </a:p>
        </p:txBody>
      </p:sp>
      <p:graphicFrame>
        <p:nvGraphicFramePr>
          <p:cNvPr id="5" name="表格 4">
            <a:extLst>
              <a:ext uri="{FF2B5EF4-FFF2-40B4-BE49-F238E27FC236}">
                <a16:creationId xmlns:a16="http://schemas.microsoft.com/office/drawing/2014/main" id="{B4D4D39A-AFFD-4F52-B862-585364E0B4BA}"/>
              </a:ext>
            </a:extLst>
          </p:cNvPr>
          <p:cNvGraphicFramePr>
            <a:graphicFrameLocks noGrp="1"/>
          </p:cNvGraphicFramePr>
          <p:nvPr>
            <p:extLst>
              <p:ext uri="{D42A27DB-BD31-4B8C-83A1-F6EECF244321}">
                <p14:modId xmlns:p14="http://schemas.microsoft.com/office/powerpoint/2010/main" val="1288706671"/>
              </p:ext>
            </p:extLst>
          </p:nvPr>
        </p:nvGraphicFramePr>
        <p:xfrm>
          <a:off x="2070135" y="2199442"/>
          <a:ext cx="7784077" cy="2459116"/>
        </p:xfrm>
        <a:graphic>
          <a:graphicData uri="http://schemas.openxmlformats.org/drawingml/2006/table">
            <a:tbl>
              <a:tblPr firstRow="1" firstCol="1" bandRow="1">
                <a:tableStyleId>{5C22544A-7EE6-4342-B048-85BDC9FD1C3A}</a:tableStyleId>
              </a:tblPr>
              <a:tblGrid>
                <a:gridCol w="1945787">
                  <a:extLst>
                    <a:ext uri="{9D8B030D-6E8A-4147-A177-3AD203B41FA5}">
                      <a16:colId xmlns:a16="http://schemas.microsoft.com/office/drawing/2014/main" val="1481123819"/>
                    </a:ext>
                  </a:extLst>
                </a:gridCol>
                <a:gridCol w="1945787">
                  <a:extLst>
                    <a:ext uri="{9D8B030D-6E8A-4147-A177-3AD203B41FA5}">
                      <a16:colId xmlns:a16="http://schemas.microsoft.com/office/drawing/2014/main" val="684011622"/>
                    </a:ext>
                  </a:extLst>
                </a:gridCol>
                <a:gridCol w="1945787">
                  <a:extLst>
                    <a:ext uri="{9D8B030D-6E8A-4147-A177-3AD203B41FA5}">
                      <a16:colId xmlns:a16="http://schemas.microsoft.com/office/drawing/2014/main" val="71927774"/>
                    </a:ext>
                  </a:extLst>
                </a:gridCol>
                <a:gridCol w="1946716">
                  <a:extLst>
                    <a:ext uri="{9D8B030D-6E8A-4147-A177-3AD203B41FA5}">
                      <a16:colId xmlns:a16="http://schemas.microsoft.com/office/drawing/2014/main" val="4180820095"/>
                    </a:ext>
                  </a:extLst>
                </a:gridCol>
              </a:tblGrid>
              <a:tr h="614779">
                <a:tc>
                  <a:txBody>
                    <a:bodyPr/>
                    <a:lstStyle/>
                    <a:p>
                      <a:pPr algn="ctr" fontAlgn="ctr">
                        <a:lnSpc>
                          <a:spcPct val="105000"/>
                        </a:lnSpc>
                      </a:pPr>
                      <a:r>
                        <a:rPr lang="zh-CN" sz="1800" b="0" kern="100" dirty="0">
                          <a:solidFill>
                            <a:schemeClr val="bg1"/>
                          </a:solidFill>
                          <a:effectLst/>
                          <a:latin typeface="+mj-ea"/>
                          <a:ea typeface="+mj-ea"/>
                        </a:rPr>
                        <a:t>鲜花店</a:t>
                      </a:r>
                      <a:endParaRPr lang="zh-CN" sz="1800" b="0" kern="100" dirty="0">
                        <a:solidFill>
                          <a:schemeClr val="bg1"/>
                        </a:solidFill>
                        <a:effectLst/>
                        <a:latin typeface="+mj-ea"/>
                        <a:ea typeface="+mj-ea"/>
                        <a:cs typeface="Times New Roman" panose="02020603050405020304" pitchFamily="18" charset="0"/>
                      </a:endParaRPr>
                    </a:p>
                  </a:txBody>
                  <a:tcPr marL="68580" marR="68580" marT="0" marB="0" anchor="ctr"/>
                </a:tc>
                <a:tc>
                  <a:txBody>
                    <a:bodyPr/>
                    <a:lstStyle/>
                    <a:p>
                      <a:pPr algn="ctr" fontAlgn="ctr">
                        <a:lnSpc>
                          <a:spcPct val="105000"/>
                        </a:lnSpc>
                      </a:pPr>
                      <a:r>
                        <a:rPr lang="en-US" sz="1800" b="0" kern="100" dirty="0">
                          <a:solidFill>
                            <a:schemeClr val="bg1"/>
                          </a:solidFill>
                          <a:effectLst/>
                          <a:latin typeface="+mj-ea"/>
                          <a:ea typeface="+mj-ea"/>
                        </a:rPr>
                        <a:t> </a:t>
                      </a:r>
                      <a:endParaRPr lang="zh-CN" sz="1800" b="0" kern="100" dirty="0">
                        <a:solidFill>
                          <a:schemeClr val="bg1"/>
                        </a:solidFill>
                        <a:effectLst/>
                        <a:latin typeface="+mj-ea"/>
                        <a:ea typeface="+mj-ea"/>
                        <a:cs typeface="Times New Roman" panose="02020603050405020304" pitchFamily="18" charset="0"/>
                      </a:endParaRPr>
                    </a:p>
                  </a:txBody>
                  <a:tcPr marL="68580" marR="68580" marT="0" marB="0" anchor="ctr">
                    <a:solidFill>
                      <a:srgbClr val="E8EFF4"/>
                    </a:solidFill>
                  </a:tcPr>
                </a:tc>
                <a:tc>
                  <a:txBody>
                    <a:bodyPr/>
                    <a:lstStyle/>
                    <a:p>
                      <a:pPr algn="ctr" fontAlgn="ctr">
                        <a:lnSpc>
                          <a:spcPct val="105000"/>
                        </a:lnSpc>
                      </a:pPr>
                      <a:r>
                        <a:rPr lang="zh-CN" sz="1800" b="0" kern="100">
                          <a:solidFill>
                            <a:schemeClr val="bg1"/>
                          </a:solidFill>
                          <a:effectLst/>
                          <a:latin typeface="+mj-ea"/>
                          <a:ea typeface="+mj-ea"/>
                        </a:rPr>
                        <a:t>大米</a:t>
                      </a:r>
                      <a:endParaRPr lang="zh-CN" sz="1800" b="0" kern="100">
                        <a:solidFill>
                          <a:schemeClr val="bg1"/>
                        </a:solidFill>
                        <a:effectLst/>
                        <a:latin typeface="+mj-ea"/>
                        <a:ea typeface="+mj-ea"/>
                        <a:cs typeface="Times New Roman" panose="02020603050405020304" pitchFamily="18" charset="0"/>
                      </a:endParaRPr>
                    </a:p>
                  </a:txBody>
                  <a:tcPr marL="68580" marR="68580" marT="0" marB="0" anchor="ctr"/>
                </a:tc>
                <a:tc>
                  <a:txBody>
                    <a:bodyPr/>
                    <a:lstStyle/>
                    <a:p>
                      <a:pPr algn="ctr" fontAlgn="ctr">
                        <a:lnSpc>
                          <a:spcPct val="105000"/>
                        </a:lnSpc>
                      </a:pPr>
                      <a:r>
                        <a:rPr lang="en-US" sz="1050" kern="100" dirty="0">
                          <a:effectLst/>
                        </a:rPr>
                        <a:t> </a:t>
                      </a:r>
                      <a:endParaRPr lang="zh-CN" sz="105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solidFill>
                      <a:srgbClr val="E8EFF4"/>
                    </a:solidFill>
                  </a:tcPr>
                </a:tc>
                <a:extLst>
                  <a:ext uri="{0D108BD9-81ED-4DB2-BD59-A6C34878D82A}">
                    <a16:rowId xmlns:a16="http://schemas.microsoft.com/office/drawing/2014/main" val="1824235115"/>
                  </a:ext>
                </a:extLst>
              </a:tr>
              <a:tr h="614779">
                <a:tc>
                  <a:txBody>
                    <a:bodyPr/>
                    <a:lstStyle/>
                    <a:p>
                      <a:pPr algn="ctr" fontAlgn="ctr">
                        <a:lnSpc>
                          <a:spcPct val="105000"/>
                        </a:lnSpc>
                      </a:pPr>
                      <a:r>
                        <a:rPr lang="zh-CN" sz="1800" b="0" kern="100">
                          <a:solidFill>
                            <a:schemeClr val="bg1"/>
                          </a:solidFill>
                          <a:effectLst/>
                          <a:latin typeface="+mj-ea"/>
                          <a:ea typeface="+mj-ea"/>
                        </a:rPr>
                        <a:t>餐馆</a:t>
                      </a:r>
                      <a:endParaRPr lang="zh-CN" sz="1800" b="0" kern="100">
                        <a:solidFill>
                          <a:schemeClr val="bg1"/>
                        </a:solidFill>
                        <a:effectLst/>
                        <a:latin typeface="+mj-ea"/>
                        <a:ea typeface="+mj-ea"/>
                        <a:cs typeface="Times New Roman" panose="02020603050405020304" pitchFamily="18" charset="0"/>
                      </a:endParaRPr>
                    </a:p>
                  </a:txBody>
                  <a:tcPr marL="68580" marR="68580" marT="0" marB="0" anchor="ctr"/>
                </a:tc>
                <a:tc>
                  <a:txBody>
                    <a:bodyPr/>
                    <a:lstStyle/>
                    <a:p>
                      <a:pPr algn="ctr" fontAlgn="ctr">
                        <a:lnSpc>
                          <a:spcPct val="105000"/>
                        </a:lnSpc>
                      </a:pPr>
                      <a:r>
                        <a:rPr lang="en-US" sz="1800" b="0" kern="100" dirty="0">
                          <a:solidFill>
                            <a:schemeClr val="bg1"/>
                          </a:solidFill>
                          <a:effectLst/>
                          <a:latin typeface="+mj-ea"/>
                          <a:ea typeface="+mj-ea"/>
                        </a:rPr>
                        <a:t> </a:t>
                      </a:r>
                      <a:endParaRPr lang="zh-CN" sz="1800" b="0" kern="100" dirty="0">
                        <a:solidFill>
                          <a:schemeClr val="bg1"/>
                        </a:solidFill>
                        <a:effectLst/>
                        <a:latin typeface="+mj-ea"/>
                        <a:ea typeface="+mj-ea"/>
                        <a:cs typeface="Times New Roman" panose="02020603050405020304" pitchFamily="18" charset="0"/>
                      </a:endParaRPr>
                    </a:p>
                  </a:txBody>
                  <a:tcPr marL="68580" marR="68580" marT="0" marB="0" anchor="ctr"/>
                </a:tc>
                <a:tc>
                  <a:txBody>
                    <a:bodyPr/>
                    <a:lstStyle/>
                    <a:p>
                      <a:pPr algn="ctr" fontAlgn="ctr">
                        <a:lnSpc>
                          <a:spcPct val="105000"/>
                        </a:lnSpc>
                      </a:pPr>
                      <a:r>
                        <a:rPr lang="zh-CN" sz="1800" b="0" kern="100" dirty="0">
                          <a:solidFill>
                            <a:schemeClr val="bg1"/>
                          </a:solidFill>
                          <a:effectLst/>
                          <a:latin typeface="+mj-ea"/>
                          <a:ea typeface="+mj-ea"/>
                        </a:rPr>
                        <a:t>方便面</a:t>
                      </a:r>
                      <a:endParaRPr lang="zh-CN" sz="1800" b="0" kern="100" dirty="0">
                        <a:solidFill>
                          <a:schemeClr val="bg1"/>
                        </a:solidFill>
                        <a:effectLst/>
                        <a:latin typeface="+mj-ea"/>
                        <a:ea typeface="+mj-ea"/>
                        <a:cs typeface="Times New Roman" panose="02020603050405020304" pitchFamily="18" charset="0"/>
                      </a:endParaRPr>
                    </a:p>
                  </a:txBody>
                  <a:tcPr marL="68580" marR="68580" marT="0" marB="0" anchor="ctr">
                    <a:solidFill>
                      <a:srgbClr val="3A98BC"/>
                    </a:solidFill>
                  </a:tcPr>
                </a:tc>
                <a:tc>
                  <a:txBody>
                    <a:bodyPr/>
                    <a:lstStyle/>
                    <a:p>
                      <a:pPr algn="ctr" fontAlgn="ctr">
                        <a:lnSpc>
                          <a:spcPct val="105000"/>
                        </a:lnSpc>
                      </a:pPr>
                      <a:r>
                        <a:rPr lang="en-US" sz="1050" kern="100">
                          <a:effectLst/>
                        </a:rPr>
                        <a:t> </a:t>
                      </a:r>
                      <a:endParaRPr lang="zh-CN" sz="105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tc>
                <a:extLst>
                  <a:ext uri="{0D108BD9-81ED-4DB2-BD59-A6C34878D82A}">
                    <a16:rowId xmlns:a16="http://schemas.microsoft.com/office/drawing/2014/main" val="3714935227"/>
                  </a:ext>
                </a:extLst>
              </a:tr>
              <a:tr h="614779">
                <a:tc>
                  <a:txBody>
                    <a:bodyPr/>
                    <a:lstStyle/>
                    <a:p>
                      <a:pPr algn="ctr" fontAlgn="ctr">
                        <a:lnSpc>
                          <a:spcPct val="105000"/>
                        </a:lnSpc>
                      </a:pPr>
                      <a:r>
                        <a:rPr lang="zh-CN" sz="1800" b="0" kern="100">
                          <a:solidFill>
                            <a:schemeClr val="bg1"/>
                          </a:solidFill>
                          <a:effectLst/>
                          <a:latin typeface="+mj-ea"/>
                          <a:ea typeface="+mj-ea"/>
                        </a:rPr>
                        <a:t>英语培训班</a:t>
                      </a:r>
                      <a:endParaRPr lang="zh-CN" sz="1800" b="0" kern="100">
                        <a:solidFill>
                          <a:schemeClr val="bg1"/>
                        </a:solidFill>
                        <a:effectLst/>
                        <a:latin typeface="+mj-ea"/>
                        <a:ea typeface="+mj-ea"/>
                        <a:cs typeface="Times New Roman" panose="02020603050405020304" pitchFamily="18" charset="0"/>
                      </a:endParaRPr>
                    </a:p>
                  </a:txBody>
                  <a:tcPr marL="68580" marR="68580" marT="0" marB="0" anchor="ctr"/>
                </a:tc>
                <a:tc>
                  <a:txBody>
                    <a:bodyPr/>
                    <a:lstStyle/>
                    <a:p>
                      <a:pPr algn="ctr" fontAlgn="ctr">
                        <a:lnSpc>
                          <a:spcPct val="105000"/>
                        </a:lnSpc>
                      </a:pPr>
                      <a:r>
                        <a:rPr lang="en-US" sz="1800" b="0" kern="100">
                          <a:solidFill>
                            <a:schemeClr val="bg1"/>
                          </a:solidFill>
                          <a:effectLst/>
                          <a:latin typeface="+mj-ea"/>
                          <a:ea typeface="+mj-ea"/>
                        </a:rPr>
                        <a:t> </a:t>
                      </a:r>
                      <a:endParaRPr lang="zh-CN" sz="1800" b="0" kern="100">
                        <a:solidFill>
                          <a:schemeClr val="bg1"/>
                        </a:solidFill>
                        <a:effectLst/>
                        <a:latin typeface="+mj-ea"/>
                        <a:ea typeface="+mj-ea"/>
                        <a:cs typeface="Times New Roman" panose="02020603050405020304" pitchFamily="18" charset="0"/>
                      </a:endParaRPr>
                    </a:p>
                  </a:txBody>
                  <a:tcPr marL="68580" marR="68580" marT="0" marB="0" anchor="ctr"/>
                </a:tc>
                <a:tc>
                  <a:txBody>
                    <a:bodyPr/>
                    <a:lstStyle/>
                    <a:p>
                      <a:pPr algn="ctr" fontAlgn="ctr">
                        <a:lnSpc>
                          <a:spcPct val="105000"/>
                        </a:lnSpc>
                      </a:pPr>
                      <a:r>
                        <a:rPr lang="zh-CN" sz="1800" b="0" kern="100" dirty="0">
                          <a:solidFill>
                            <a:schemeClr val="bg1"/>
                          </a:solidFill>
                          <a:effectLst/>
                          <a:latin typeface="+mj-ea"/>
                          <a:ea typeface="+mj-ea"/>
                        </a:rPr>
                        <a:t>某新款果汁</a:t>
                      </a:r>
                      <a:endParaRPr lang="zh-CN" sz="1800" b="0" kern="100" dirty="0">
                        <a:solidFill>
                          <a:schemeClr val="bg1"/>
                        </a:solidFill>
                        <a:effectLst/>
                        <a:latin typeface="+mj-ea"/>
                        <a:ea typeface="+mj-ea"/>
                        <a:cs typeface="Times New Roman" panose="02020603050405020304" pitchFamily="18" charset="0"/>
                      </a:endParaRPr>
                    </a:p>
                  </a:txBody>
                  <a:tcPr marL="68580" marR="68580" marT="0" marB="0" anchor="ctr">
                    <a:solidFill>
                      <a:srgbClr val="3A98BC"/>
                    </a:solidFill>
                  </a:tcPr>
                </a:tc>
                <a:tc>
                  <a:txBody>
                    <a:bodyPr/>
                    <a:lstStyle/>
                    <a:p>
                      <a:pPr algn="ctr" fontAlgn="ctr">
                        <a:lnSpc>
                          <a:spcPct val="105000"/>
                        </a:lnSpc>
                      </a:pPr>
                      <a:r>
                        <a:rPr lang="en-US" sz="1050" kern="100" dirty="0">
                          <a:effectLst/>
                        </a:rPr>
                        <a:t> </a:t>
                      </a:r>
                      <a:endParaRPr lang="zh-CN" sz="105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tc>
                <a:extLst>
                  <a:ext uri="{0D108BD9-81ED-4DB2-BD59-A6C34878D82A}">
                    <a16:rowId xmlns:a16="http://schemas.microsoft.com/office/drawing/2014/main" val="663832999"/>
                  </a:ext>
                </a:extLst>
              </a:tr>
              <a:tr h="614779">
                <a:tc>
                  <a:txBody>
                    <a:bodyPr/>
                    <a:lstStyle/>
                    <a:p>
                      <a:pPr algn="ctr" fontAlgn="ctr">
                        <a:lnSpc>
                          <a:spcPct val="105000"/>
                        </a:lnSpc>
                      </a:pPr>
                      <a:r>
                        <a:rPr lang="zh-CN" sz="1800" b="0" kern="100" dirty="0">
                          <a:solidFill>
                            <a:schemeClr val="bg1"/>
                          </a:solidFill>
                          <a:effectLst/>
                          <a:latin typeface="+mj-ea"/>
                          <a:ea typeface="+mj-ea"/>
                        </a:rPr>
                        <a:t>手机</a:t>
                      </a:r>
                      <a:endParaRPr lang="zh-CN" sz="1800" b="0" kern="100" dirty="0">
                        <a:solidFill>
                          <a:schemeClr val="bg1"/>
                        </a:solidFill>
                        <a:effectLst/>
                        <a:latin typeface="+mj-ea"/>
                        <a:ea typeface="+mj-ea"/>
                        <a:cs typeface="Times New Roman" panose="02020603050405020304" pitchFamily="18" charset="0"/>
                      </a:endParaRPr>
                    </a:p>
                  </a:txBody>
                  <a:tcPr marL="68580" marR="68580" marT="0" marB="0" anchor="ctr"/>
                </a:tc>
                <a:tc>
                  <a:txBody>
                    <a:bodyPr/>
                    <a:lstStyle/>
                    <a:p>
                      <a:pPr algn="ctr" fontAlgn="ctr">
                        <a:lnSpc>
                          <a:spcPct val="105000"/>
                        </a:lnSpc>
                      </a:pPr>
                      <a:r>
                        <a:rPr lang="en-US" sz="1800" b="0" kern="100">
                          <a:solidFill>
                            <a:schemeClr val="bg1"/>
                          </a:solidFill>
                          <a:effectLst/>
                          <a:latin typeface="+mj-ea"/>
                          <a:ea typeface="+mj-ea"/>
                        </a:rPr>
                        <a:t> </a:t>
                      </a:r>
                      <a:endParaRPr lang="zh-CN" sz="1800" b="0" kern="100">
                        <a:solidFill>
                          <a:schemeClr val="bg1"/>
                        </a:solidFill>
                        <a:effectLst/>
                        <a:latin typeface="+mj-ea"/>
                        <a:ea typeface="+mj-ea"/>
                        <a:cs typeface="Times New Roman" panose="02020603050405020304" pitchFamily="18" charset="0"/>
                      </a:endParaRPr>
                    </a:p>
                  </a:txBody>
                  <a:tcPr marL="68580" marR="68580" marT="0" marB="0" anchor="ctr"/>
                </a:tc>
                <a:tc>
                  <a:txBody>
                    <a:bodyPr/>
                    <a:lstStyle/>
                    <a:p>
                      <a:pPr algn="ctr" fontAlgn="ctr">
                        <a:lnSpc>
                          <a:spcPct val="105000"/>
                        </a:lnSpc>
                      </a:pPr>
                      <a:r>
                        <a:rPr lang="zh-CN" sz="1800" b="0" kern="100" dirty="0">
                          <a:solidFill>
                            <a:schemeClr val="bg1"/>
                          </a:solidFill>
                          <a:effectLst/>
                          <a:latin typeface="+mj-ea"/>
                          <a:ea typeface="+mj-ea"/>
                        </a:rPr>
                        <a:t>电影</a:t>
                      </a:r>
                      <a:endParaRPr lang="zh-CN" sz="1800" b="0" kern="100" dirty="0">
                        <a:solidFill>
                          <a:schemeClr val="bg1"/>
                        </a:solidFill>
                        <a:effectLst/>
                        <a:latin typeface="+mj-ea"/>
                        <a:ea typeface="+mj-ea"/>
                        <a:cs typeface="Times New Roman" panose="02020603050405020304" pitchFamily="18" charset="0"/>
                      </a:endParaRPr>
                    </a:p>
                  </a:txBody>
                  <a:tcPr marL="68580" marR="68580" marT="0" marB="0" anchor="ctr">
                    <a:solidFill>
                      <a:srgbClr val="3A98BC"/>
                    </a:solidFill>
                  </a:tcPr>
                </a:tc>
                <a:tc>
                  <a:txBody>
                    <a:bodyPr/>
                    <a:lstStyle/>
                    <a:p>
                      <a:pPr algn="ctr" fontAlgn="ctr">
                        <a:lnSpc>
                          <a:spcPct val="105000"/>
                        </a:lnSpc>
                      </a:pPr>
                      <a:r>
                        <a:rPr lang="en-US" sz="1050" kern="100" dirty="0">
                          <a:effectLst/>
                        </a:rPr>
                        <a:t> </a:t>
                      </a:r>
                      <a:endParaRPr lang="zh-CN" sz="105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tc>
                <a:extLst>
                  <a:ext uri="{0D108BD9-81ED-4DB2-BD59-A6C34878D82A}">
                    <a16:rowId xmlns:a16="http://schemas.microsoft.com/office/drawing/2014/main" val="1559280791"/>
                  </a:ext>
                </a:extLst>
              </a:tr>
            </a:tbl>
          </a:graphicData>
        </a:graphic>
      </p:graphicFrame>
    </p:spTree>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a:t>1.2.3</a:t>
            </a:r>
            <a:r>
              <a:rPr lang="zh-CN" altLang="en-US" dirty="0"/>
              <a:t>　新媒体营销的方式</a:t>
            </a:r>
          </a:p>
        </p:txBody>
      </p:sp>
      <p:sp>
        <p:nvSpPr>
          <p:cNvPr id="3" name="内容占位符 2"/>
          <p:cNvSpPr>
            <a:spLocks noGrp="1"/>
          </p:cNvSpPr>
          <p:nvPr>
            <p:ph idx="1"/>
          </p:nvPr>
        </p:nvSpPr>
        <p:spPr>
          <a:xfrm>
            <a:off x="615522" y="1005607"/>
            <a:ext cx="10600728" cy="3425840"/>
          </a:xfrm>
        </p:spPr>
        <p:txBody>
          <a:bodyPr/>
          <a:lstStyle/>
          <a:p>
            <a:r>
              <a:rPr lang="en-US" altLang="zh-CN" dirty="0"/>
              <a:t>3.</a:t>
            </a:r>
            <a:r>
              <a:rPr lang="zh-CN" altLang="en-US" dirty="0"/>
              <a:t>病毒营销</a:t>
            </a:r>
            <a:endParaRPr lang="en-US" altLang="zh-CN" dirty="0"/>
          </a:p>
          <a:p>
            <a:r>
              <a:rPr lang="zh-CN" altLang="en-US" dirty="0"/>
              <a:t>病毒营销（也叫病毒式营销或病毒性营销）常用于进行网站推广、品牌推广，它利用互联网上用户口碑传播更加便捷的原理，使营销信息可以像病毒样迅速蔓延，因此病毒营销是一种高效的信息传播方式。</a:t>
            </a:r>
            <a:endParaRPr lang="en-US" altLang="zh-CN" dirty="0"/>
          </a:p>
          <a:p>
            <a:endParaRPr lang="en-US" altLang="zh-CN" dirty="0"/>
          </a:p>
          <a:p>
            <a:r>
              <a:rPr lang="zh-CN" altLang="en-US" dirty="0"/>
              <a:t>病毒营销和口碑营销的区别？</a:t>
            </a:r>
            <a:endParaRPr lang="en-US" altLang="zh-CN" dirty="0"/>
          </a:p>
        </p:txBody>
      </p:sp>
    </p:spTree>
    <p:extLst>
      <p:ext uri="{BB962C8B-B14F-4D97-AF65-F5344CB8AC3E}">
        <p14:creationId xmlns:p14="http://schemas.microsoft.com/office/powerpoint/2010/main" val="338719415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a:t>1.2.3</a:t>
            </a:r>
            <a:r>
              <a:rPr lang="zh-CN" altLang="en-US" dirty="0"/>
              <a:t>　新媒体营销的方式</a:t>
            </a:r>
          </a:p>
        </p:txBody>
      </p:sp>
      <p:sp>
        <p:nvSpPr>
          <p:cNvPr id="3" name="内容占位符 2"/>
          <p:cNvSpPr>
            <a:spLocks noGrp="1"/>
          </p:cNvSpPr>
          <p:nvPr>
            <p:ph idx="1"/>
          </p:nvPr>
        </p:nvSpPr>
        <p:spPr>
          <a:xfrm>
            <a:off x="615522" y="1005607"/>
            <a:ext cx="10600728" cy="5171357"/>
          </a:xfrm>
        </p:spPr>
        <p:txBody>
          <a:bodyPr/>
          <a:lstStyle/>
          <a:p>
            <a:r>
              <a:rPr lang="en-US" altLang="zh-CN" dirty="0"/>
              <a:t>4.</a:t>
            </a:r>
            <a:r>
              <a:rPr lang="zh-CN" altLang="en-US" dirty="0"/>
              <a:t>饥饿营销</a:t>
            </a:r>
            <a:endParaRPr lang="en-US" altLang="zh-CN" dirty="0"/>
          </a:p>
          <a:p>
            <a:r>
              <a:rPr lang="zh-CN" altLang="en-US" dirty="0"/>
              <a:t>饥饿营销是指企业或商家通过一系列策略，如限时、限量造成种“供不应求”的假象，促使用户产生紧追感进而促进产品销售或宣传品牌形象的营销手段。最典型的饥饿营销案例是小米手机刚刚兴起时，小米手机</a:t>
            </a:r>
            <a:r>
              <a:rPr lang="en-US" altLang="zh-CN" dirty="0"/>
              <a:t>1</a:t>
            </a:r>
            <a:r>
              <a:rPr lang="zh-CN" altLang="en-US" dirty="0"/>
              <a:t>、</a:t>
            </a:r>
            <a:r>
              <a:rPr lang="en-US" altLang="zh-CN" dirty="0"/>
              <a:t>2</a:t>
            </a:r>
            <a:r>
              <a:rPr lang="zh-CN" altLang="en-US" dirty="0"/>
              <a:t>及红米手机通过网上限时抢购快速打响了品牌知名度并引发了抢购热潮。</a:t>
            </a:r>
            <a:endParaRPr lang="en-US" altLang="zh-CN" dirty="0"/>
          </a:p>
        </p:txBody>
      </p:sp>
    </p:spTree>
    <p:extLst>
      <p:ext uri="{BB962C8B-B14F-4D97-AF65-F5344CB8AC3E}">
        <p14:creationId xmlns:p14="http://schemas.microsoft.com/office/powerpoint/2010/main" val="294485176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任意多边形 10"/>
          <p:cNvSpPr/>
          <p:nvPr/>
        </p:nvSpPr>
        <p:spPr>
          <a:xfrm>
            <a:off x="-104451" y="1619847"/>
            <a:ext cx="12722455" cy="518126"/>
          </a:xfrm>
          <a:custGeom>
            <a:avLst/>
            <a:gdLst>
              <a:gd name="connsiteX0" fmla="*/ 0 w 12725400"/>
              <a:gd name="connsiteY0" fmla="*/ 518246 h 518246"/>
              <a:gd name="connsiteX1" fmla="*/ 1356360 w 12725400"/>
              <a:gd name="connsiteY1" fmla="*/ 106766 h 518246"/>
              <a:gd name="connsiteX2" fmla="*/ 2971800 w 12725400"/>
              <a:gd name="connsiteY2" fmla="*/ 259166 h 518246"/>
              <a:gd name="connsiteX3" fmla="*/ 4663440 w 12725400"/>
              <a:gd name="connsiteY3" fmla="*/ 86 h 518246"/>
              <a:gd name="connsiteX4" fmla="*/ 6492240 w 12725400"/>
              <a:gd name="connsiteY4" fmla="*/ 228686 h 518246"/>
              <a:gd name="connsiteX5" fmla="*/ 8915400 w 12725400"/>
              <a:gd name="connsiteY5" fmla="*/ 76286 h 518246"/>
              <a:gd name="connsiteX6" fmla="*/ 10637520 w 12725400"/>
              <a:gd name="connsiteY6" fmla="*/ 320126 h 518246"/>
              <a:gd name="connsiteX7" fmla="*/ 12725400 w 12725400"/>
              <a:gd name="connsiteY7" fmla="*/ 61046 h 5182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725400" h="518246">
                <a:moveTo>
                  <a:pt x="0" y="518246"/>
                </a:moveTo>
                <a:cubicBezTo>
                  <a:pt x="430530" y="334096"/>
                  <a:pt x="861060" y="149946"/>
                  <a:pt x="1356360" y="106766"/>
                </a:cubicBezTo>
                <a:cubicBezTo>
                  <a:pt x="1851660" y="63586"/>
                  <a:pt x="2420620" y="276946"/>
                  <a:pt x="2971800" y="259166"/>
                </a:cubicBezTo>
                <a:cubicBezTo>
                  <a:pt x="3522980" y="241386"/>
                  <a:pt x="4076700" y="5166"/>
                  <a:pt x="4663440" y="86"/>
                </a:cubicBezTo>
                <a:cubicBezTo>
                  <a:pt x="5250180" y="-4994"/>
                  <a:pt x="5783580" y="215986"/>
                  <a:pt x="6492240" y="228686"/>
                </a:cubicBezTo>
                <a:cubicBezTo>
                  <a:pt x="7200900" y="241386"/>
                  <a:pt x="8224520" y="61046"/>
                  <a:pt x="8915400" y="76286"/>
                </a:cubicBezTo>
                <a:cubicBezTo>
                  <a:pt x="9606280" y="91526"/>
                  <a:pt x="10002520" y="322666"/>
                  <a:pt x="10637520" y="320126"/>
                </a:cubicBezTo>
                <a:cubicBezTo>
                  <a:pt x="11272520" y="317586"/>
                  <a:pt x="11998960" y="189316"/>
                  <a:pt x="12725400" y="61046"/>
                </a:cubicBezTo>
              </a:path>
            </a:pathLst>
          </a:custGeom>
          <a:ln w="9525">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defTabSz="608843"/>
            <a:endParaRPr lang="zh-CN" altLang="en-US" sz="2400">
              <a:solidFill>
                <a:prstClr val="black"/>
              </a:solidFill>
              <a:latin typeface="Times New Roman"/>
              <a:ea typeface="微软雅黑"/>
            </a:endParaRPr>
          </a:p>
        </p:txBody>
      </p:sp>
      <p:sp>
        <p:nvSpPr>
          <p:cNvPr id="12" name="任意多边形 11"/>
          <p:cNvSpPr/>
          <p:nvPr/>
        </p:nvSpPr>
        <p:spPr>
          <a:xfrm flipH="1">
            <a:off x="-382199" y="1520272"/>
            <a:ext cx="12722455" cy="1125725"/>
          </a:xfrm>
          <a:custGeom>
            <a:avLst/>
            <a:gdLst>
              <a:gd name="connsiteX0" fmla="*/ 0 w 12725400"/>
              <a:gd name="connsiteY0" fmla="*/ 518246 h 518246"/>
              <a:gd name="connsiteX1" fmla="*/ 1356360 w 12725400"/>
              <a:gd name="connsiteY1" fmla="*/ 106766 h 518246"/>
              <a:gd name="connsiteX2" fmla="*/ 2971800 w 12725400"/>
              <a:gd name="connsiteY2" fmla="*/ 259166 h 518246"/>
              <a:gd name="connsiteX3" fmla="*/ 4663440 w 12725400"/>
              <a:gd name="connsiteY3" fmla="*/ 86 h 518246"/>
              <a:gd name="connsiteX4" fmla="*/ 6492240 w 12725400"/>
              <a:gd name="connsiteY4" fmla="*/ 228686 h 518246"/>
              <a:gd name="connsiteX5" fmla="*/ 8915400 w 12725400"/>
              <a:gd name="connsiteY5" fmla="*/ 76286 h 518246"/>
              <a:gd name="connsiteX6" fmla="*/ 10637520 w 12725400"/>
              <a:gd name="connsiteY6" fmla="*/ 320126 h 518246"/>
              <a:gd name="connsiteX7" fmla="*/ 12725400 w 12725400"/>
              <a:gd name="connsiteY7" fmla="*/ 61046 h 5182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725400" h="518246">
                <a:moveTo>
                  <a:pt x="0" y="518246"/>
                </a:moveTo>
                <a:cubicBezTo>
                  <a:pt x="430530" y="334096"/>
                  <a:pt x="861060" y="149946"/>
                  <a:pt x="1356360" y="106766"/>
                </a:cubicBezTo>
                <a:cubicBezTo>
                  <a:pt x="1851660" y="63586"/>
                  <a:pt x="2420620" y="276946"/>
                  <a:pt x="2971800" y="259166"/>
                </a:cubicBezTo>
                <a:cubicBezTo>
                  <a:pt x="3522980" y="241386"/>
                  <a:pt x="4076700" y="5166"/>
                  <a:pt x="4663440" y="86"/>
                </a:cubicBezTo>
                <a:cubicBezTo>
                  <a:pt x="5250180" y="-4994"/>
                  <a:pt x="5783580" y="215986"/>
                  <a:pt x="6492240" y="228686"/>
                </a:cubicBezTo>
                <a:cubicBezTo>
                  <a:pt x="7200900" y="241386"/>
                  <a:pt x="8224520" y="61046"/>
                  <a:pt x="8915400" y="76286"/>
                </a:cubicBezTo>
                <a:cubicBezTo>
                  <a:pt x="9606280" y="91526"/>
                  <a:pt x="10002520" y="322666"/>
                  <a:pt x="10637520" y="320126"/>
                </a:cubicBezTo>
                <a:cubicBezTo>
                  <a:pt x="11272520" y="317586"/>
                  <a:pt x="11998960" y="189316"/>
                  <a:pt x="12725400" y="61046"/>
                </a:cubicBezTo>
              </a:path>
            </a:pathLst>
          </a:custGeom>
          <a:ln w="9525">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defTabSz="608843"/>
            <a:endParaRPr lang="zh-CN" altLang="en-US" sz="2400">
              <a:solidFill>
                <a:prstClr val="black"/>
              </a:solidFill>
              <a:latin typeface="Times New Roman"/>
              <a:ea typeface="微软雅黑"/>
            </a:endParaRPr>
          </a:p>
        </p:txBody>
      </p:sp>
      <p:grpSp>
        <p:nvGrpSpPr>
          <p:cNvPr id="17" name="组合 16"/>
          <p:cNvGrpSpPr/>
          <p:nvPr/>
        </p:nvGrpSpPr>
        <p:grpSpPr>
          <a:xfrm>
            <a:off x="5979028" y="1651909"/>
            <a:ext cx="555497" cy="555497"/>
            <a:chOff x="1539875" y="3062288"/>
            <a:chExt cx="811213" cy="811213"/>
          </a:xfrm>
          <a:solidFill>
            <a:srgbClr val="E5450F"/>
          </a:solidFill>
        </p:grpSpPr>
        <p:sp>
          <p:nvSpPr>
            <p:cNvPr id="18" name="Freeform 47"/>
            <p:cNvSpPr>
              <a:spLocks noEditPoints="1"/>
            </p:cNvSpPr>
            <p:nvPr/>
          </p:nvSpPr>
          <p:spPr bwMode="auto">
            <a:xfrm>
              <a:off x="1795463" y="3062288"/>
              <a:ext cx="300038" cy="811213"/>
            </a:xfrm>
            <a:custGeom>
              <a:avLst/>
              <a:gdLst>
                <a:gd name="T0" fmla="*/ 40 w 80"/>
                <a:gd name="T1" fmla="*/ 199 h 216"/>
                <a:gd name="T2" fmla="*/ 10 w 80"/>
                <a:gd name="T3" fmla="*/ 180 h 216"/>
                <a:gd name="T4" fmla="*/ 70 w 80"/>
                <a:gd name="T5" fmla="*/ 180 h 216"/>
                <a:gd name="T6" fmla="*/ 77 w 80"/>
                <a:gd name="T7" fmla="*/ 145 h 216"/>
                <a:gd name="T8" fmla="*/ 65 w 80"/>
                <a:gd name="T9" fmla="*/ 168 h 216"/>
                <a:gd name="T10" fmla="*/ 77 w 80"/>
                <a:gd name="T11" fmla="*/ 145 h 216"/>
                <a:gd name="T12" fmla="*/ 8 w 80"/>
                <a:gd name="T13" fmla="*/ 172 h 216"/>
                <a:gd name="T14" fmla="*/ 10 w 80"/>
                <a:gd name="T15" fmla="*/ 146 h 216"/>
                <a:gd name="T16" fmla="*/ 79 w 80"/>
                <a:gd name="T17" fmla="*/ 124 h 216"/>
                <a:gd name="T18" fmla="*/ 71 w 80"/>
                <a:gd name="T19" fmla="*/ 139 h 216"/>
                <a:gd name="T20" fmla="*/ 79 w 80"/>
                <a:gd name="T21" fmla="*/ 124 h 216"/>
                <a:gd name="T22" fmla="*/ 2 w 80"/>
                <a:gd name="T23" fmla="*/ 138 h 216"/>
                <a:gd name="T24" fmla="*/ 8 w 80"/>
                <a:gd name="T25" fmla="*/ 132 h 216"/>
                <a:gd name="T26" fmla="*/ 7 w 80"/>
                <a:gd name="T27" fmla="*/ 94 h 216"/>
                <a:gd name="T28" fmla="*/ 0 w 80"/>
                <a:gd name="T29" fmla="*/ 108 h 216"/>
                <a:gd name="T30" fmla="*/ 7 w 80"/>
                <a:gd name="T31" fmla="*/ 122 h 216"/>
                <a:gd name="T32" fmla="*/ 7 w 80"/>
                <a:gd name="T33" fmla="*/ 94 h 216"/>
                <a:gd name="T34" fmla="*/ 73 w 80"/>
                <a:gd name="T35" fmla="*/ 108 h 216"/>
                <a:gd name="T36" fmla="*/ 80 w 80"/>
                <a:gd name="T37" fmla="*/ 114 h 216"/>
                <a:gd name="T38" fmla="*/ 80 w 80"/>
                <a:gd name="T39" fmla="*/ 102 h 216"/>
                <a:gd name="T40" fmla="*/ 71 w 80"/>
                <a:gd name="T41" fmla="*/ 77 h 216"/>
                <a:gd name="T42" fmla="*/ 79 w 80"/>
                <a:gd name="T43" fmla="*/ 92 h 216"/>
                <a:gd name="T44" fmla="*/ 71 w 80"/>
                <a:gd name="T45" fmla="*/ 77 h 216"/>
                <a:gd name="T46" fmla="*/ 2 w 80"/>
                <a:gd name="T47" fmla="*/ 78 h 216"/>
                <a:gd name="T48" fmla="*/ 8 w 80"/>
                <a:gd name="T49" fmla="*/ 84 h 216"/>
                <a:gd name="T50" fmla="*/ 72 w 80"/>
                <a:gd name="T51" fmla="*/ 44 h 216"/>
                <a:gd name="T52" fmla="*/ 70 w 80"/>
                <a:gd name="T53" fmla="*/ 70 h 216"/>
                <a:gd name="T54" fmla="*/ 72 w 80"/>
                <a:gd name="T55" fmla="*/ 44 h 216"/>
                <a:gd name="T56" fmla="*/ 2 w 80"/>
                <a:gd name="T57" fmla="*/ 71 h 216"/>
                <a:gd name="T58" fmla="*/ 15 w 80"/>
                <a:gd name="T59" fmla="*/ 48 h 216"/>
                <a:gd name="T60" fmla="*/ 40 w 80"/>
                <a:gd name="T61" fmla="*/ 0 h 216"/>
                <a:gd name="T62" fmla="*/ 18 w 80"/>
                <a:gd name="T63" fmla="*/ 40 h 216"/>
                <a:gd name="T64" fmla="*/ 62 w 80"/>
                <a:gd name="T65" fmla="*/ 40 h 216"/>
                <a:gd name="T66" fmla="*/ 40 w 80"/>
                <a:gd name="T67" fmla="*/ 0 h 2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80" h="216">
                  <a:moveTo>
                    <a:pt x="62" y="176"/>
                  </a:moveTo>
                  <a:cubicBezTo>
                    <a:pt x="56" y="190"/>
                    <a:pt x="48" y="199"/>
                    <a:pt x="40" y="199"/>
                  </a:cubicBezTo>
                  <a:cubicBezTo>
                    <a:pt x="31" y="199"/>
                    <a:pt x="24" y="190"/>
                    <a:pt x="18" y="176"/>
                  </a:cubicBezTo>
                  <a:cubicBezTo>
                    <a:pt x="15" y="177"/>
                    <a:pt x="13" y="179"/>
                    <a:pt x="10" y="180"/>
                  </a:cubicBezTo>
                  <a:cubicBezTo>
                    <a:pt x="17" y="202"/>
                    <a:pt x="28" y="216"/>
                    <a:pt x="40" y="216"/>
                  </a:cubicBezTo>
                  <a:cubicBezTo>
                    <a:pt x="52" y="216"/>
                    <a:pt x="62" y="202"/>
                    <a:pt x="70" y="180"/>
                  </a:cubicBezTo>
                  <a:cubicBezTo>
                    <a:pt x="67" y="179"/>
                    <a:pt x="65" y="177"/>
                    <a:pt x="62" y="176"/>
                  </a:cubicBezTo>
                  <a:moveTo>
                    <a:pt x="77" y="145"/>
                  </a:moveTo>
                  <a:cubicBezTo>
                    <a:pt x="75" y="146"/>
                    <a:pt x="73" y="146"/>
                    <a:pt x="70" y="146"/>
                  </a:cubicBezTo>
                  <a:cubicBezTo>
                    <a:pt x="69" y="154"/>
                    <a:pt x="67" y="162"/>
                    <a:pt x="65" y="168"/>
                  </a:cubicBezTo>
                  <a:cubicBezTo>
                    <a:pt x="67" y="170"/>
                    <a:pt x="70" y="171"/>
                    <a:pt x="72" y="172"/>
                  </a:cubicBezTo>
                  <a:cubicBezTo>
                    <a:pt x="74" y="164"/>
                    <a:pt x="76" y="155"/>
                    <a:pt x="77" y="145"/>
                  </a:cubicBezTo>
                  <a:moveTo>
                    <a:pt x="2" y="145"/>
                  </a:moveTo>
                  <a:cubicBezTo>
                    <a:pt x="4" y="155"/>
                    <a:pt x="5" y="164"/>
                    <a:pt x="8" y="172"/>
                  </a:cubicBezTo>
                  <a:cubicBezTo>
                    <a:pt x="10" y="171"/>
                    <a:pt x="12" y="170"/>
                    <a:pt x="15" y="168"/>
                  </a:cubicBezTo>
                  <a:cubicBezTo>
                    <a:pt x="13" y="162"/>
                    <a:pt x="11" y="154"/>
                    <a:pt x="10" y="146"/>
                  </a:cubicBezTo>
                  <a:cubicBezTo>
                    <a:pt x="7" y="146"/>
                    <a:pt x="5" y="146"/>
                    <a:pt x="2" y="145"/>
                  </a:cubicBezTo>
                  <a:moveTo>
                    <a:pt x="79" y="124"/>
                  </a:moveTo>
                  <a:cubicBezTo>
                    <a:pt x="77" y="127"/>
                    <a:pt x="75" y="130"/>
                    <a:pt x="72" y="132"/>
                  </a:cubicBezTo>
                  <a:cubicBezTo>
                    <a:pt x="72" y="135"/>
                    <a:pt x="72" y="137"/>
                    <a:pt x="71" y="139"/>
                  </a:cubicBezTo>
                  <a:cubicBezTo>
                    <a:pt x="74" y="139"/>
                    <a:pt x="76" y="139"/>
                    <a:pt x="78" y="138"/>
                  </a:cubicBezTo>
                  <a:cubicBezTo>
                    <a:pt x="79" y="134"/>
                    <a:pt x="79" y="129"/>
                    <a:pt x="79" y="124"/>
                  </a:cubicBezTo>
                  <a:moveTo>
                    <a:pt x="0" y="124"/>
                  </a:moveTo>
                  <a:cubicBezTo>
                    <a:pt x="1" y="129"/>
                    <a:pt x="1" y="134"/>
                    <a:pt x="2" y="138"/>
                  </a:cubicBezTo>
                  <a:cubicBezTo>
                    <a:pt x="4" y="139"/>
                    <a:pt x="6" y="139"/>
                    <a:pt x="9" y="139"/>
                  </a:cubicBezTo>
                  <a:cubicBezTo>
                    <a:pt x="8" y="137"/>
                    <a:pt x="8" y="135"/>
                    <a:pt x="8" y="132"/>
                  </a:cubicBezTo>
                  <a:cubicBezTo>
                    <a:pt x="5" y="130"/>
                    <a:pt x="3" y="127"/>
                    <a:pt x="0" y="124"/>
                  </a:cubicBezTo>
                  <a:moveTo>
                    <a:pt x="7" y="94"/>
                  </a:moveTo>
                  <a:cubicBezTo>
                    <a:pt x="5" y="97"/>
                    <a:pt x="2" y="100"/>
                    <a:pt x="0" y="102"/>
                  </a:cubicBezTo>
                  <a:cubicBezTo>
                    <a:pt x="0" y="104"/>
                    <a:pt x="0" y="106"/>
                    <a:pt x="0" y="108"/>
                  </a:cubicBezTo>
                  <a:cubicBezTo>
                    <a:pt x="0" y="110"/>
                    <a:pt x="0" y="112"/>
                    <a:pt x="0" y="114"/>
                  </a:cubicBezTo>
                  <a:cubicBezTo>
                    <a:pt x="2" y="116"/>
                    <a:pt x="5" y="119"/>
                    <a:pt x="7" y="122"/>
                  </a:cubicBezTo>
                  <a:cubicBezTo>
                    <a:pt x="7" y="117"/>
                    <a:pt x="7" y="113"/>
                    <a:pt x="7" y="108"/>
                  </a:cubicBezTo>
                  <a:cubicBezTo>
                    <a:pt x="7" y="103"/>
                    <a:pt x="7" y="99"/>
                    <a:pt x="7" y="94"/>
                  </a:cubicBezTo>
                  <a:moveTo>
                    <a:pt x="73" y="94"/>
                  </a:moveTo>
                  <a:cubicBezTo>
                    <a:pt x="73" y="99"/>
                    <a:pt x="73" y="103"/>
                    <a:pt x="73" y="108"/>
                  </a:cubicBezTo>
                  <a:cubicBezTo>
                    <a:pt x="73" y="113"/>
                    <a:pt x="73" y="117"/>
                    <a:pt x="73" y="122"/>
                  </a:cubicBezTo>
                  <a:cubicBezTo>
                    <a:pt x="75" y="119"/>
                    <a:pt x="78" y="116"/>
                    <a:pt x="80" y="114"/>
                  </a:cubicBezTo>
                  <a:cubicBezTo>
                    <a:pt x="80" y="112"/>
                    <a:pt x="80" y="110"/>
                    <a:pt x="80" y="108"/>
                  </a:cubicBezTo>
                  <a:cubicBezTo>
                    <a:pt x="80" y="106"/>
                    <a:pt x="80" y="104"/>
                    <a:pt x="80" y="102"/>
                  </a:cubicBezTo>
                  <a:cubicBezTo>
                    <a:pt x="78" y="100"/>
                    <a:pt x="75" y="97"/>
                    <a:pt x="73" y="94"/>
                  </a:cubicBezTo>
                  <a:moveTo>
                    <a:pt x="71" y="77"/>
                  </a:moveTo>
                  <a:cubicBezTo>
                    <a:pt x="72" y="79"/>
                    <a:pt x="72" y="81"/>
                    <a:pt x="72" y="84"/>
                  </a:cubicBezTo>
                  <a:cubicBezTo>
                    <a:pt x="75" y="86"/>
                    <a:pt x="77" y="89"/>
                    <a:pt x="79" y="92"/>
                  </a:cubicBezTo>
                  <a:cubicBezTo>
                    <a:pt x="79" y="87"/>
                    <a:pt x="79" y="82"/>
                    <a:pt x="78" y="78"/>
                  </a:cubicBezTo>
                  <a:cubicBezTo>
                    <a:pt x="76" y="77"/>
                    <a:pt x="74" y="77"/>
                    <a:pt x="71" y="77"/>
                  </a:cubicBezTo>
                  <a:moveTo>
                    <a:pt x="9" y="77"/>
                  </a:moveTo>
                  <a:cubicBezTo>
                    <a:pt x="6" y="77"/>
                    <a:pt x="4" y="77"/>
                    <a:pt x="2" y="78"/>
                  </a:cubicBezTo>
                  <a:cubicBezTo>
                    <a:pt x="1" y="82"/>
                    <a:pt x="1" y="87"/>
                    <a:pt x="0" y="92"/>
                  </a:cubicBezTo>
                  <a:cubicBezTo>
                    <a:pt x="3" y="89"/>
                    <a:pt x="5" y="86"/>
                    <a:pt x="8" y="84"/>
                  </a:cubicBezTo>
                  <a:cubicBezTo>
                    <a:pt x="8" y="81"/>
                    <a:pt x="8" y="79"/>
                    <a:pt x="9" y="77"/>
                  </a:cubicBezTo>
                  <a:moveTo>
                    <a:pt x="72" y="44"/>
                  </a:moveTo>
                  <a:cubicBezTo>
                    <a:pt x="70" y="45"/>
                    <a:pt x="67" y="46"/>
                    <a:pt x="65" y="48"/>
                  </a:cubicBezTo>
                  <a:cubicBezTo>
                    <a:pt x="67" y="54"/>
                    <a:pt x="69" y="62"/>
                    <a:pt x="70" y="70"/>
                  </a:cubicBezTo>
                  <a:cubicBezTo>
                    <a:pt x="73" y="70"/>
                    <a:pt x="75" y="70"/>
                    <a:pt x="77" y="71"/>
                  </a:cubicBezTo>
                  <a:cubicBezTo>
                    <a:pt x="76" y="61"/>
                    <a:pt x="74" y="52"/>
                    <a:pt x="72" y="44"/>
                  </a:cubicBezTo>
                  <a:moveTo>
                    <a:pt x="8" y="44"/>
                  </a:moveTo>
                  <a:cubicBezTo>
                    <a:pt x="5" y="52"/>
                    <a:pt x="4" y="61"/>
                    <a:pt x="2" y="71"/>
                  </a:cubicBezTo>
                  <a:cubicBezTo>
                    <a:pt x="5" y="70"/>
                    <a:pt x="7" y="70"/>
                    <a:pt x="10" y="70"/>
                  </a:cubicBezTo>
                  <a:cubicBezTo>
                    <a:pt x="11" y="62"/>
                    <a:pt x="13" y="54"/>
                    <a:pt x="15" y="48"/>
                  </a:cubicBezTo>
                  <a:cubicBezTo>
                    <a:pt x="12" y="46"/>
                    <a:pt x="10" y="45"/>
                    <a:pt x="8" y="44"/>
                  </a:cubicBezTo>
                  <a:moveTo>
                    <a:pt x="40" y="0"/>
                  </a:moveTo>
                  <a:cubicBezTo>
                    <a:pt x="28" y="0"/>
                    <a:pt x="17" y="14"/>
                    <a:pt x="10" y="36"/>
                  </a:cubicBezTo>
                  <a:cubicBezTo>
                    <a:pt x="13" y="37"/>
                    <a:pt x="15" y="39"/>
                    <a:pt x="18" y="40"/>
                  </a:cubicBezTo>
                  <a:cubicBezTo>
                    <a:pt x="24" y="26"/>
                    <a:pt x="31" y="17"/>
                    <a:pt x="40" y="17"/>
                  </a:cubicBezTo>
                  <a:cubicBezTo>
                    <a:pt x="48" y="17"/>
                    <a:pt x="56" y="26"/>
                    <a:pt x="62" y="40"/>
                  </a:cubicBezTo>
                  <a:cubicBezTo>
                    <a:pt x="65" y="39"/>
                    <a:pt x="67" y="37"/>
                    <a:pt x="70" y="36"/>
                  </a:cubicBezTo>
                  <a:cubicBezTo>
                    <a:pt x="62" y="14"/>
                    <a:pt x="52" y="0"/>
                    <a:pt x="40" y="0"/>
                  </a:cubicBezTo>
                </a:path>
              </a:pathLst>
            </a:custGeom>
            <a:grpFill/>
            <a:ln>
              <a:noFill/>
            </a:ln>
          </p:spPr>
          <p:txBody>
            <a:bodyPr vert="horz" wrap="square" lIns="91419" tIns="45709" rIns="91419" bIns="45709" numCol="1" anchor="t" anchorCtr="0" compatLnSpc="1"/>
            <a:lstStyle/>
            <a:p>
              <a:pPr defTabSz="608843"/>
              <a:endParaRPr lang="zh-CN" altLang="en-US" sz="2400">
                <a:solidFill>
                  <a:srgbClr val="FF0000"/>
                </a:solidFill>
                <a:latin typeface="Times New Roman"/>
                <a:ea typeface="微软雅黑"/>
              </a:endParaRPr>
            </a:p>
          </p:txBody>
        </p:sp>
        <p:sp>
          <p:nvSpPr>
            <p:cNvPr id="19" name="Freeform 48"/>
            <p:cNvSpPr>
              <a:spLocks noEditPoints="1"/>
            </p:cNvSpPr>
            <p:nvPr/>
          </p:nvSpPr>
          <p:spPr bwMode="auto">
            <a:xfrm>
              <a:off x="1539875" y="3317875"/>
              <a:ext cx="811213" cy="300038"/>
            </a:xfrm>
            <a:custGeom>
              <a:avLst/>
              <a:gdLst>
                <a:gd name="T0" fmla="*/ 108 w 216"/>
                <a:gd name="T1" fmla="*/ 73 h 80"/>
                <a:gd name="T2" fmla="*/ 102 w 216"/>
                <a:gd name="T3" fmla="*/ 80 h 80"/>
                <a:gd name="T4" fmla="*/ 114 w 216"/>
                <a:gd name="T5" fmla="*/ 80 h 80"/>
                <a:gd name="T6" fmla="*/ 48 w 216"/>
                <a:gd name="T7" fmla="*/ 65 h 80"/>
                <a:gd name="T8" fmla="*/ 70 w 216"/>
                <a:gd name="T9" fmla="*/ 77 h 80"/>
                <a:gd name="T10" fmla="*/ 92 w 216"/>
                <a:gd name="T11" fmla="*/ 79 h 80"/>
                <a:gd name="T12" fmla="*/ 77 w 216"/>
                <a:gd name="T13" fmla="*/ 71 h 80"/>
                <a:gd name="T14" fmla="*/ 48 w 216"/>
                <a:gd name="T15" fmla="*/ 65 h 80"/>
                <a:gd name="T16" fmla="*/ 146 w 216"/>
                <a:gd name="T17" fmla="*/ 70 h 80"/>
                <a:gd name="T18" fmla="*/ 132 w 216"/>
                <a:gd name="T19" fmla="*/ 72 h 80"/>
                <a:gd name="T20" fmla="*/ 138 w 216"/>
                <a:gd name="T21" fmla="*/ 78 h 80"/>
                <a:gd name="T22" fmla="*/ 172 w 216"/>
                <a:gd name="T23" fmla="*/ 72 h 80"/>
                <a:gd name="T24" fmla="*/ 180 w 216"/>
                <a:gd name="T25" fmla="*/ 10 h 80"/>
                <a:gd name="T26" fmla="*/ 199 w 216"/>
                <a:gd name="T27" fmla="*/ 40 h 80"/>
                <a:gd name="T28" fmla="*/ 180 w 216"/>
                <a:gd name="T29" fmla="*/ 70 h 80"/>
                <a:gd name="T30" fmla="*/ 180 w 216"/>
                <a:gd name="T31" fmla="*/ 10 h 80"/>
                <a:gd name="T32" fmla="*/ 0 w 216"/>
                <a:gd name="T33" fmla="*/ 40 h 80"/>
                <a:gd name="T34" fmla="*/ 40 w 216"/>
                <a:gd name="T35" fmla="*/ 62 h 80"/>
                <a:gd name="T36" fmla="*/ 40 w 216"/>
                <a:gd name="T37" fmla="*/ 18 h 80"/>
                <a:gd name="T38" fmla="*/ 124 w 216"/>
                <a:gd name="T39" fmla="*/ 1 h 80"/>
                <a:gd name="T40" fmla="*/ 139 w 216"/>
                <a:gd name="T41" fmla="*/ 9 h 80"/>
                <a:gd name="T42" fmla="*/ 168 w 216"/>
                <a:gd name="T43" fmla="*/ 15 h 80"/>
                <a:gd name="T44" fmla="*/ 145 w 216"/>
                <a:gd name="T45" fmla="*/ 3 h 80"/>
                <a:gd name="T46" fmla="*/ 124 w 216"/>
                <a:gd name="T47" fmla="*/ 1 h 80"/>
                <a:gd name="T48" fmla="*/ 78 w 216"/>
                <a:gd name="T49" fmla="*/ 2 h 80"/>
                <a:gd name="T50" fmla="*/ 44 w 216"/>
                <a:gd name="T51" fmla="*/ 8 h 80"/>
                <a:gd name="T52" fmla="*/ 70 w 216"/>
                <a:gd name="T53" fmla="*/ 10 h 80"/>
                <a:gd name="T54" fmla="*/ 84 w 216"/>
                <a:gd name="T55" fmla="*/ 8 h 80"/>
                <a:gd name="T56" fmla="*/ 108 w 216"/>
                <a:gd name="T57" fmla="*/ 0 h 80"/>
                <a:gd name="T58" fmla="*/ 94 w 216"/>
                <a:gd name="T59" fmla="*/ 7 h 80"/>
                <a:gd name="T60" fmla="*/ 122 w 216"/>
                <a:gd name="T61" fmla="*/ 7 h 80"/>
                <a:gd name="T62" fmla="*/ 108 w 216"/>
                <a:gd name="T63" fmla="*/ 0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16" h="80">
                  <a:moveTo>
                    <a:pt x="122" y="73"/>
                  </a:moveTo>
                  <a:cubicBezTo>
                    <a:pt x="117" y="73"/>
                    <a:pt x="113" y="73"/>
                    <a:pt x="108" y="73"/>
                  </a:cubicBezTo>
                  <a:cubicBezTo>
                    <a:pt x="103" y="73"/>
                    <a:pt x="99" y="73"/>
                    <a:pt x="94" y="73"/>
                  </a:cubicBezTo>
                  <a:cubicBezTo>
                    <a:pt x="97" y="75"/>
                    <a:pt x="100" y="78"/>
                    <a:pt x="102" y="80"/>
                  </a:cubicBezTo>
                  <a:cubicBezTo>
                    <a:pt x="104" y="80"/>
                    <a:pt x="106" y="80"/>
                    <a:pt x="108" y="80"/>
                  </a:cubicBezTo>
                  <a:cubicBezTo>
                    <a:pt x="110" y="80"/>
                    <a:pt x="112" y="80"/>
                    <a:pt x="114" y="80"/>
                  </a:cubicBezTo>
                  <a:cubicBezTo>
                    <a:pt x="116" y="78"/>
                    <a:pt x="119" y="75"/>
                    <a:pt x="122" y="73"/>
                  </a:cubicBezTo>
                  <a:moveTo>
                    <a:pt x="48" y="65"/>
                  </a:moveTo>
                  <a:cubicBezTo>
                    <a:pt x="46" y="67"/>
                    <a:pt x="45" y="70"/>
                    <a:pt x="44" y="72"/>
                  </a:cubicBezTo>
                  <a:cubicBezTo>
                    <a:pt x="52" y="74"/>
                    <a:pt x="61" y="76"/>
                    <a:pt x="70" y="77"/>
                  </a:cubicBezTo>
                  <a:cubicBezTo>
                    <a:pt x="73" y="78"/>
                    <a:pt x="75" y="78"/>
                    <a:pt x="78" y="78"/>
                  </a:cubicBezTo>
                  <a:cubicBezTo>
                    <a:pt x="82" y="79"/>
                    <a:pt x="87" y="79"/>
                    <a:pt x="92" y="79"/>
                  </a:cubicBezTo>
                  <a:cubicBezTo>
                    <a:pt x="89" y="77"/>
                    <a:pt x="86" y="75"/>
                    <a:pt x="84" y="72"/>
                  </a:cubicBezTo>
                  <a:cubicBezTo>
                    <a:pt x="81" y="72"/>
                    <a:pt x="79" y="72"/>
                    <a:pt x="77" y="71"/>
                  </a:cubicBezTo>
                  <a:cubicBezTo>
                    <a:pt x="74" y="71"/>
                    <a:pt x="72" y="71"/>
                    <a:pt x="70" y="70"/>
                  </a:cubicBezTo>
                  <a:cubicBezTo>
                    <a:pt x="62" y="69"/>
                    <a:pt x="54" y="67"/>
                    <a:pt x="48" y="65"/>
                  </a:cubicBezTo>
                  <a:moveTo>
                    <a:pt x="168" y="65"/>
                  </a:moveTo>
                  <a:cubicBezTo>
                    <a:pt x="162" y="67"/>
                    <a:pt x="154" y="69"/>
                    <a:pt x="146" y="70"/>
                  </a:cubicBezTo>
                  <a:cubicBezTo>
                    <a:pt x="144" y="71"/>
                    <a:pt x="142" y="71"/>
                    <a:pt x="139" y="71"/>
                  </a:cubicBezTo>
                  <a:cubicBezTo>
                    <a:pt x="137" y="72"/>
                    <a:pt x="135" y="72"/>
                    <a:pt x="132" y="72"/>
                  </a:cubicBezTo>
                  <a:cubicBezTo>
                    <a:pt x="129" y="75"/>
                    <a:pt x="127" y="77"/>
                    <a:pt x="124" y="79"/>
                  </a:cubicBezTo>
                  <a:cubicBezTo>
                    <a:pt x="129" y="79"/>
                    <a:pt x="134" y="79"/>
                    <a:pt x="138" y="78"/>
                  </a:cubicBezTo>
                  <a:cubicBezTo>
                    <a:pt x="141" y="78"/>
                    <a:pt x="143" y="78"/>
                    <a:pt x="145" y="77"/>
                  </a:cubicBezTo>
                  <a:cubicBezTo>
                    <a:pt x="155" y="76"/>
                    <a:pt x="164" y="74"/>
                    <a:pt x="172" y="72"/>
                  </a:cubicBezTo>
                  <a:cubicBezTo>
                    <a:pt x="171" y="70"/>
                    <a:pt x="169" y="67"/>
                    <a:pt x="168" y="65"/>
                  </a:cubicBezTo>
                  <a:moveTo>
                    <a:pt x="180" y="10"/>
                  </a:moveTo>
                  <a:cubicBezTo>
                    <a:pt x="179" y="13"/>
                    <a:pt x="177" y="15"/>
                    <a:pt x="176" y="18"/>
                  </a:cubicBezTo>
                  <a:cubicBezTo>
                    <a:pt x="190" y="24"/>
                    <a:pt x="199" y="31"/>
                    <a:pt x="199" y="40"/>
                  </a:cubicBezTo>
                  <a:cubicBezTo>
                    <a:pt x="199" y="49"/>
                    <a:pt x="190" y="56"/>
                    <a:pt x="176" y="62"/>
                  </a:cubicBezTo>
                  <a:cubicBezTo>
                    <a:pt x="177" y="65"/>
                    <a:pt x="179" y="67"/>
                    <a:pt x="180" y="70"/>
                  </a:cubicBezTo>
                  <a:cubicBezTo>
                    <a:pt x="202" y="63"/>
                    <a:pt x="216" y="52"/>
                    <a:pt x="216" y="40"/>
                  </a:cubicBezTo>
                  <a:cubicBezTo>
                    <a:pt x="216" y="28"/>
                    <a:pt x="202" y="17"/>
                    <a:pt x="180" y="10"/>
                  </a:cubicBezTo>
                  <a:moveTo>
                    <a:pt x="36" y="10"/>
                  </a:moveTo>
                  <a:cubicBezTo>
                    <a:pt x="14" y="17"/>
                    <a:pt x="0" y="28"/>
                    <a:pt x="0" y="40"/>
                  </a:cubicBezTo>
                  <a:cubicBezTo>
                    <a:pt x="0" y="52"/>
                    <a:pt x="14" y="63"/>
                    <a:pt x="36" y="70"/>
                  </a:cubicBezTo>
                  <a:cubicBezTo>
                    <a:pt x="37" y="67"/>
                    <a:pt x="39" y="65"/>
                    <a:pt x="40" y="62"/>
                  </a:cubicBezTo>
                  <a:cubicBezTo>
                    <a:pt x="26" y="56"/>
                    <a:pt x="17" y="49"/>
                    <a:pt x="17" y="40"/>
                  </a:cubicBezTo>
                  <a:cubicBezTo>
                    <a:pt x="17" y="31"/>
                    <a:pt x="26" y="24"/>
                    <a:pt x="40" y="18"/>
                  </a:cubicBezTo>
                  <a:cubicBezTo>
                    <a:pt x="39" y="15"/>
                    <a:pt x="37" y="13"/>
                    <a:pt x="36" y="10"/>
                  </a:cubicBezTo>
                  <a:moveTo>
                    <a:pt x="124" y="1"/>
                  </a:moveTo>
                  <a:cubicBezTo>
                    <a:pt x="127" y="3"/>
                    <a:pt x="129" y="5"/>
                    <a:pt x="132" y="8"/>
                  </a:cubicBezTo>
                  <a:cubicBezTo>
                    <a:pt x="135" y="8"/>
                    <a:pt x="137" y="8"/>
                    <a:pt x="139" y="9"/>
                  </a:cubicBezTo>
                  <a:cubicBezTo>
                    <a:pt x="142" y="9"/>
                    <a:pt x="144" y="9"/>
                    <a:pt x="146" y="10"/>
                  </a:cubicBezTo>
                  <a:cubicBezTo>
                    <a:pt x="154" y="11"/>
                    <a:pt x="162" y="13"/>
                    <a:pt x="168" y="15"/>
                  </a:cubicBezTo>
                  <a:cubicBezTo>
                    <a:pt x="169" y="13"/>
                    <a:pt x="171" y="10"/>
                    <a:pt x="172" y="8"/>
                  </a:cubicBezTo>
                  <a:cubicBezTo>
                    <a:pt x="164" y="6"/>
                    <a:pt x="155" y="4"/>
                    <a:pt x="145" y="3"/>
                  </a:cubicBezTo>
                  <a:cubicBezTo>
                    <a:pt x="143" y="2"/>
                    <a:pt x="141" y="2"/>
                    <a:pt x="138" y="2"/>
                  </a:cubicBezTo>
                  <a:cubicBezTo>
                    <a:pt x="134" y="1"/>
                    <a:pt x="129" y="1"/>
                    <a:pt x="124" y="1"/>
                  </a:cubicBezTo>
                  <a:moveTo>
                    <a:pt x="92" y="1"/>
                  </a:moveTo>
                  <a:cubicBezTo>
                    <a:pt x="87" y="1"/>
                    <a:pt x="82" y="1"/>
                    <a:pt x="78" y="2"/>
                  </a:cubicBezTo>
                  <a:cubicBezTo>
                    <a:pt x="75" y="2"/>
                    <a:pt x="73" y="2"/>
                    <a:pt x="70" y="3"/>
                  </a:cubicBezTo>
                  <a:cubicBezTo>
                    <a:pt x="61" y="4"/>
                    <a:pt x="52" y="6"/>
                    <a:pt x="44" y="8"/>
                  </a:cubicBezTo>
                  <a:cubicBezTo>
                    <a:pt x="45" y="10"/>
                    <a:pt x="46" y="13"/>
                    <a:pt x="48" y="15"/>
                  </a:cubicBezTo>
                  <a:cubicBezTo>
                    <a:pt x="54" y="13"/>
                    <a:pt x="62" y="11"/>
                    <a:pt x="70" y="10"/>
                  </a:cubicBezTo>
                  <a:cubicBezTo>
                    <a:pt x="72" y="9"/>
                    <a:pt x="74" y="9"/>
                    <a:pt x="77" y="9"/>
                  </a:cubicBezTo>
                  <a:cubicBezTo>
                    <a:pt x="79" y="8"/>
                    <a:pt x="81" y="8"/>
                    <a:pt x="84" y="8"/>
                  </a:cubicBezTo>
                  <a:cubicBezTo>
                    <a:pt x="86" y="5"/>
                    <a:pt x="89" y="3"/>
                    <a:pt x="92" y="1"/>
                  </a:cubicBezTo>
                  <a:moveTo>
                    <a:pt x="108" y="0"/>
                  </a:moveTo>
                  <a:cubicBezTo>
                    <a:pt x="106" y="0"/>
                    <a:pt x="104" y="0"/>
                    <a:pt x="102" y="0"/>
                  </a:cubicBezTo>
                  <a:cubicBezTo>
                    <a:pt x="100" y="2"/>
                    <a:pt x="97" y="5"/>
                    <a:pt x="94" y="7"/>
                  </a:cubicBezTo>
                  <a:cubicBezTo>
                    <a:pt x="99" y="7"/>
                    <a:pt x="103" y="7"/>
                    <a:pt x="108" y="7"/>
                  </a:cubicBezTo>
                  <a:cubicBezTo>
                    <a:pt x="113" y="7"/>
                    <a:pt x="117" y="7"/>
                    <a:pt x="122" y="7"/>
                  </a:cubicBezTo>
                  <a:cubicBezTo>
                    <a:pt x="119" y="5"/>
                    <a:pt x="116" y="2"/>
                    <a:pt x="114" y="0"/>
                  </a:cubicBezTo>
                  <a:cubicBezTo>
                    <a:pt x="112" y="0"/>
                    <a:pt x="110" y="0"/>
                    <a:pt x="108" y="0"/>
                  </a:cubicBezTo>
                </a:path>
              </a:pathLst>
            </a:custGeom>
            <a:grpFill/>
            <a:ln>
              <a:noFill/>
            </a:ln>
          </p:spPr>
          <p:txBody>
            <a:bodyPr vert="horz" wrap="square" lIns="91419" tIns="45709" rIns="91419" bIns="45709" numCol="1" anchor="t" anchorCtr="0" compatLnSpc="1"/>
            <a:lstStyle/>
            <a:p>
              <a:pPr defTabSz="608843"/>
              <a:endParaRPr lang="zh-CN" altLang="en-US" sz="2400">
                <a:solidFill>
                  <a:srgbClr val="FF0000"/>
                </a:solidFill>
                <a:latin typeface="Times New Roman"/>
                <a:ea typeface="微软雅黑"/>
              </a:endParaRPr>
            </a:p>
          </p:txBody>
        </p:sp>
        <p:sp>
          <p:nvSpPr>
            <p:cNvPr id="20" name="Freeform 49"/>
            <p:cNvSpPr>
              <a:spLocks noEditPoints="1"/>
            </p:cNvSpPr>
            <p:nvPr/>
          </p:nvSpPr>
          <p:spPr bwMode="auto">
            <a:xfrm>
              <a:off x="1625600" y="3160713"/>
              <a:ext cx="639763" cy="615950"/>
            </a:xfrm>
            <a:custGeom>
              <a:avLst/>
              <a:gdLst>
                <a:gd name="T0" fmla="*/ 17 w 170"/>
                <a:gd name="T1" fmla="*/ 104 h 164"/>
                <a:gd name="T2" fmla="*/ 8 w 170"/>
                <a:gd name="T3" fmla="*/ 159 h 164"/>
                <a:gd name="T4" fmla="*/ 55 w 170"/>
                <a:gd name="T5" fmla="*/ 154 h 164"/>
                <a:gd name="T6" fmla="*/ 85 w 170"/>
                <a:gd name="T7" fmla="*/ 135 h 164"/>
                <a:gd name="T8" fmla="*/ 60 w 170"/>
                <a:gd name="T9" fmla="*/ 142 h 164"/>
                <a:gd name="T10" fmla="*/ 33 w 170"/>
                <a:gd name="T11" fmla="*/ 150 h 164"/>
                <a:gd name="T12" fmla="*/ 21 w 170"/>
                <a:gd name="T13" fmla="*/ 114 h 164"/>
                <a:gd name="T14" fmla="*/ 36 w 170"/>
                <a:gd name="T15" fmla="*/ 88 h 164"/>
                <a:gd name="T16" fmla="*/ 129 w 170"/>
                <a:gd name="T17" fmla="*/ 82 h 164"/>
                <a:gd name="T18" fmla="*/ 118 w 170"/>
                <a:gd name="T19" fmla="*/ 96 h 164"/>
                <a:gd name="T20" fmla="*/ 99 w 170"/>
                <a:gd name="T21" fmla="*/ 115 h 164"/>
                <a:gd name="T22" fmla="*/ 85 w 170"/>
                <a:gd name="T23" fmla="*/ 126 h 164"/>
                <a:gd name="T24" fmla="*/ 101 w 170"/>
                <a:gd name="T25" fmla="*/ 121 h 164"/>
                <a:gd name="T26" fmla="*/ 113 w 170"/>
                <a:gd name="T27" fmla="*/ 110 h 164"/>
                <a:gd name="T28" fmla="*/ 124 w 170"/>
                <a:gd name="T29" fmla="*/ 98 h 164"/>
                <a:gd name="T30" fmla="*/ 129 w 170"/>
                <a:gd name="T31" fmla="*/ 82 h 164"/>
                <a:gd name="T32" fmla="*/ 69 w 170"/>
                <a:gd name="T33" fmla="*/ 43 h 164"/>
                <a:gd name="T34" fmla="*/ 57 w 170"/>
                <a:gd name="T35" fmla="*/ 54 h 164"/>
                <a:gd name="T36" fmla="*/ 45 w 170"/>
                <a:gd name="T37" fmla="*/ 66 h 164"/>
                <a:gd name="T38" fmla="*/ 41 w 170"/>
                <a:gd name="T39" fmla="*/ 82 h 164"/>
                <a:gd name="T40" fmla="*/ 52 w 170"/>
                <a:gd name="T41" fmla="*/ 68 h 164"/>
                <a:gd name="T42" fmla="*/ 71 w 170"/>
                <a:gd name="T43" fmla="*/ 49 h 164"/>
                <a:gd name="T44" fmla="*/ 85 w 170"/>
                <a:gd name="T45" fmla="*/ 38 h 164"/>
                <a:gd name="T46" fmla="*/ 147 w 170"/>
                <a:gd name="T47" fmla="*/ 0 h 164"/>
                <a:gd name="T48" fmla="*/ 107 w 170"/>
                <a:gd name="T49" fmla="*/ 14 h 164"/>
                <a:gd name="T50" fmla="*/ 91 w 170"/>
                <a:gd name="T51" fmla="*/ 33 h 164"/>
                <a:gd name="T52" fmla="*/ 117 w 170"/>
                <a:gd name="T53" fmla="*/ 18 h 164"/>
                <a:gd name="T54" fmla="*/ 149 w 170"/>
                <a:gd name="T55" fmla="*/ 18 h 164"/>
                <a:gd name="T56" fmla="*/ 145 w 170"/>
                <a:gd name="T57" fmla="*/ 57 h 164"/>
                <a:gd name="T58" fmla="*/ 138 w 170"/>
                <a:gd name="T59" fmla="*/ 82 h 164"/>
                <a:gd name="T60" fmla="*/ 157 w 170"/>
                <a:gd name="T61" fmla="*/ 52 h 164"/>
                <a:gd name="T62" fmla="*/ 147 w 170"/>
                <a:gd name="T63" fmla="*/ 0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70" h="164">
                  <a:moveTo>
                    <a:pt x="32" y="82"/>
                  </a:moveTo>
                  <a:cubicBezTo>
                    <a:pt x="26" y="90"/>
                    <a:pt x="21" y="97"/>
                    <a:pt x="17" y="104"/>
                  </a:cubicBezTo>
                  <a:cubicBezTo>
                    <a:pt x="16" y="107"/>
                    <a:pt x="14" y="109"/>
                    <a:pt x="13" y="112"/>
                  </a:cubicBezTo>
                  <a:cubicBezTo>
                    <a:pt x="2" y="133"/>
                    <a:pt x="0" y="150"/>
                    <a:pt x="8" y="159"/>
                  </a:cubicBezTo>
                  <a:cubicBezTo>
                    <a:pt x="12" y="162"/>
                    <a:pt x="17" y="164"/>
                    <a:pt x="23" y="164"/>
                  </a:cubicBezTo>
                  <a:cubicBezTo>
                    <a:pt x="32" y="164"/>
                    <a:pt x="43" y="160"/>
                    <a:pt x="55" y="154"/>
                  </a:cubicBezTo>
                  <a:cubicBezTo>
                    <a:pt x="58" y="153"/>
                    <a:pt x="60" y="151"/>
                    <a:pt x="63" y="150"/>
                  </a:cubicBezTo>
                  <a:cubicBezTo>
                    <a:pt x="70" y="146"/>
                    <a:pt x="77" y="141"/>
                    <a:pt x="85" y="135"/>
                  </a:cubicBezTo>
                  <a:cubicBezTo>
                    <a:pt x="83" y="134"/>
                    <a:pt x="81" y="132"/>
                    <a:pt x="79" y="131"/>
                  </a:cubicBezTo>
                  <a:cubicBezTo>
                    <a:pt x="73" y="135"/>
                    <a:pt x="66" y="139"/>
                    <a:pt x="60" y="142"/>
                  </a:cubicBezTo>
                  <a:cubicBezTo>
                    <a:pt x="57" y="144"/>
                    <a:pt x="55" y="145"/>
                    <a:pt x="53" y="146"/>
                  </a:cubicBezTo>
                  <a:cubicBezTo>
                    <a:pt x="45" y="149"/>
                    <a:pt x="38" y="150"/>
                    <a:pt x="33" y="150"/>
                  </a:cubicBezTo>
                  <a:cubicBezTo>
                    <a:pt x="28" y="150"/>
                    <a:pt x="24" y="149"/>
                    <a:pt x="21" y="146"/>
                  </a:cubicBezTo>
                  <a:cubicBezTo>
                    <a:pt x="15" y="140"/>
                    <a:pt x="15" y="129"/>
                    <a:pt x="21" y="114"/>
                  </a:cubicBezTo>
                  <a:cubicBezTo>
                    <a:pt x="22" y="112"/>
                    <a:pt x="23" y="109"/>
                    <a:pt x="25" y="107"/>
                  </a:cubicBezTo>
                  <a:cubicBezTo>
                    <a:pt x="28" y="101"/>
                    <a:pt x="32" y="94"/>
                    <a:pt x="36" y="88"/>
                  </a:cubicBezTo>
                  <a:cubicBezTo>
                    <a:pt x="35" y="86"/>
                    <a:pt x="33" y="84"/>
                    <a:pt x="32" y="82"/>
                  </a:cubicBezTo>
                  <a:moveTo>
                    <a:pt x="129" y="82"/>
                  </a:moveTo>
                  <a:cubicBezTo>
                    <a:pt x="128" y="84"/>
                    <a:pt x="126" y="86"/>
                    <a:pt x="125" y="88"/>
                  </a:cubicBezTo>
                  <a:cubicBezTo>
                    <a:pt x="123" y="90"/>
                    <a:pt x="120" y="93"/>
                    <a:pt x="118" y="96"/>
                  </a:cubicBezTo>
                  <a:cubicBezTo>
                    <a:pt x="115" y="99"/>
                    <a:pt x="112" y="102"/>
                    <a:pt x="109" y="106"/>
                  </a:cubicBezTo>
                  <a:cubicBezTo>
                    <a:pt x="105" y="109"/>
                    <a:pt x="102" y="112"/>
                    <a:pt x="99" y="115"/>
                  </a:cubicBezTo>
                  <a:cubicBezTo>
                    <a:pt x="96" y="117"/>
                    <a:pt x="93" y="120"/>
                    <a:pt x="91" y="122"/>
                  </a:cubicBezTo>
                  <a:cubicBezTo>
                    <a:pt x="89" y="123"/>
                    <a:pt x="87" y="125"/>
                    <a:pt x="85" y="126"/>
                  </a:cubicBezTo>
                  <a:cubicBezTo>
                    <a:pt x="87" y="128"/>
                    <a:pt x="89" y="129"/>
                    <a:pt x="91" y="131"/>
                  </a:cubicBezTo>
                  <a:cubicBezTo>
                    <a:pt x="94" y="128"/>
                    <a:pt x="98" y="125"/>
                    <a:pt x="101" y="121"/>
                  </a:cubicBezTo>
                  <a:cubicBezTo>
                    <a:pt x="104" y="119"/>
                    <a:pt x="106" y="117"/>
                    <a:pt x="109" y="114"/>
                  </a:cubicBezTo>
                  <a:cubicBezTo>
                    <a:pt x="110" y="113"/>
                    <a:pt x="112" y="112"/>
                    <a:pt x="113" y="110"/>
                  </a:cubicBezTo>
                  <a:cubicBezTo>
                    <a:pt x="115" y="109"/>
                    <a:pt x="116" y="108"/>
                    <a:pt x="117" y="106"/>
                  </a:cubicBezTo>
                  <a:cubicBezTo>
                    <a:pt x="120" y="104"/>
                    <a:pt x="122" y="101"/>
                    <a:pt x="124" y="98"/>
                  </a:cubicBezTo>
                  <a:cubicBezTo>
                    <a:pt x="128" y="95"/>
                    <a:pt x="131" y="91"/>
                    <a:pt x="133" y="88"/>
                  </a:cubicBezTo>
                  <a:cubicBezTo>
                    <a:pt x="132" y="86"/>
                    <a:pt x="131" y="84"/>
                    <a:pt x="129" y="82"/>
                  </a:cubicBezTo>
                  <a:moveTo>
                    <a:pt x="79" y="33"/>
                  </a:moveTo>
                  <a:cubicBezTo>
                    <a:pt x="76" y="36"/>
                    <a:pt x="72" y="39"/>
                    <a:pt x="69" y="43"/>
                  </a:cubicBezTo>
                  <a:cubicBezTo>
                    <a:pt x="66" y="45"/>
                    <a:pt x="63" y="47"/>
                    <a:pt x="61" y="50"/>
                  </a:cubicBezTo>
                  <a:cubicBezTo>
                    <a:pt x="59" y="51"/>
                    <a:pt x="58" y="52"/>
                    <a:pt x="57" y="54"/>
                  </a:cubicBezTo>
                  <a:cubicBezTo>
                    <a:pt x="55" y="55"/>
                    <a:pt x="54" y="57"/>
                    <a:pt x="53" y="58"/>
                  </a:cubicBezTo>
                  <a:cubicBezTo>
                    <a:pt x="50" y="60"/>
                    <a:pt x="48" y="63"/>
                    <a:pt x="45" y="66"/>
                  </a:cubicBezTo>
                  <a:cubicBezTo>
                    <a:pt x="42" y="69"/>
                    <a:pt x="39" y="73"/>
                    <a:pt x="36" y="76"/>
                  </a:cubicBezTo>
                  <a:cubicBezTo>
                    <a:pt x="38" y="78"/>
                    <a:pt x="39" y="80"/>
                    <a:pt x="41" y="82"/>
                  </a:cubicBezTo>
                  <a:cubicBezTo>
                    <a:pt x="42" y="80"/>
                    <a:pt x="44" y="78"/>
                    <a:pt x="45" y="76"/>
                  </a:cubicBezTo>
                  <a:cubicBezTo>
                    <a:pt x="47" y="74"/>
                    <a:pt x="50" y="71"/>
                    <a:pt x="52" y="68"/>
                  </a:cubicBezTo>
                  <a:cubicBezTo>
                    <a:pt x="55" y="65"/>
                    <a:pt x="58" y="62"/>
                    <a:pt x="61" y="58"/>
                  </a:cubicBezTo>
                  <a:cubicBezTo>
                    <a:pt x="65" y="55"/>
                    <a:pt x="68" y="52"/>
                    <a:pt x="71" y="49"/>
                  </a:cubicBezTo>
                  <a:cubicBezTo>
                    <a:pt x="74" y="47"/>
                    <a:pt x="77" y="44"/>
                    <a:pt x="79" y="42"/>
                  </a:cubicBezTo>
                  <a:cubicBezTo>
                    <a:pt x="81" y="41"/>
                    <a:pt x="83" y="39"/>
                    <a:pt x="85" y="38"/>
                  </a:cubicBezTo>
                  <a:cubicBezTo>
                    <a:pt x="83" y="36"/>
                    <a:pt x="81" y="35"/>
                    <a:pt x="79" y="33"/>
                  </a:cubicBezTo>
                  <a:moveTo>
                    <a:pt x="147" y="0"/>
                  </a:moveTo>
                  <a:cubicBezTo>
                    <a:pt x="138" y="0"/>
                    <a:pt x="127" y="4"/>
                    <a:pt x="115" y="10"/>
                  </a:cubicBezTo>
                  <a:cubicBezTo>
                    <a:pt x="112" y="11"/>
                    <a:pt x="110" y="13"/>
                    <a:pt x="107" y="14"/>
                  </a:cubicBezTo>
                  <a:cubicBezTo>
                    <a:pt x="100" y="18"/>
                    <a:pt x="92" y="23"/>
                    <a:pt x="85" y="29"/>
                  </a:cubicBezTo>
                  <a:cubicBezTo>
                    <a:pt x="87" y="30"/>
                    <a:pt x="89" y="32"/>
                    <a:pt x="91" y="33"/>
                  </a:cubicBezTo>
                  <a:cubicBezTo>
                    <a:pt x="97" y="29"/>
                    <a:pt x="104" y="25"/>
                    <a:pt x="110" y="22"/>
                  </a:cubicBezTo>
                  <a:cubicBezTo>
                    <a:pt x="112" y="20"/>
                    <a:pt x="115" y="19"/>
                    <a:pt x="117" y="18"/>
                  </a:cubicBezTo>
                  <a:cubicBezTo>
                    <a:pt x="125" y="15"/>
                    <a:pt x="131" y="14"/>
                    <a:pt x="137" y="14"/>
                  </a:cubicBezTo>
                  <a:cubicBezTo>
                    <a:pt x="142" y="14"/>
                    <a:pt x="146" y="15"/>
                    <a:pt x="149" y="18"/>
                  </a:cubicBezTo>
                  <a:cubicBezTo>
                    <a:pt x="155" y="24"/>
                    <a:pt x="154" y="35"/>
                    <a:pt x="149" y="50"/>
                  </a:cubicBezTo>
                  <a:cubicBezTo>
                    <a:pt x="148" y="52"/>
                    <a:pt x="146" y="55"/>
                    <a:pt x="145" y="57"/>
                  </a:cubicBezTo>
                  <a:cubicBezTo>
                    <a:pt x="142" y="63"/>
                    <a:pt x="138" y="70"/>
                    <a:pt x="133" y="76"/>
                  </a:cubicBezTo>
                  <a:cubicBezTo>
                    <a:pt x="135" y="78"/>
                    <a:pt x="136" y="80"/>
                    <a:pt x="138" y="82"/>
                  </a:cubicBezTo>
                  <a:cubicBezTo>
                    <a:pt x="144" y="74"/>
                    <a:pt x="149" y="67"/>
                    <a:pt x="153" y="60"/>
                  </a:cubicBezTo>
                  <a:cubicBezTo>
                    <a:pt x="154" y="57"/>
                    <a:pt x="156" y="55"/>
                    <a:pt x="157" y="52"/>
                  </a:cubicBezTo>
                  <a:cubicBezTo>
                    <a:pt x="168" y="31"/>
                    <a:pt x="170" y="14"/>
                    <a:pt x="162" y="5"/>
                  </a:cubicBezTo>
                  <a:cubicBezTo>
                    <a:pt x="158" y="2"/>
                    <a:pt x="153" y="0"/>
                    <a:pt x="147" y="0"/>
                  </a:cubicBezTo>
                </a:path>
              </a:pathLst>
            </a:custGeom>
            <a:grpFill/>
            <a:ln>
              <a:noFill/>
            </a:ln>
          </p:spPr>
          <p:txBody>
            <a:bodyPr vert="horz" wrap="square" lIns="91419" tIns="45709" rIns="91419" bIns="45709" numCol="1" anchor="t" anchorCtr="0" compatLnSpc="1"/>
            <a:lstStyle/>
            <a:p>
              <a:pPr defTabSz="608843"/>
              <a:endParaRPr lang="zh-CN" altLang="en-US" sz="2400">
                <a:solidFill>
                  <a:srgbClr val="FF0000"/>
                </a:solidFill>
                <a:latin typeface="Times New Roman"/>
                <a:ea typeface="微软雅黑"/>
              </a:endParaRPr>
            </a:p>
          </p:txBody>
        </p:sp>
        <p:sp>
          <p:nvSpPr>
            <p:cNvPr id="21" name="Freeform 50"/>
            <p:cNvSpPr>
              <a:spLocks noEditPoints="1"/>
            </p:cNvSpPr>
            <p:nvPr/>
          </p:nvSpPr>
          <p:spPr bwMode="auto">
            <a:xfrm>
              <a:off x="1625600" y="3160713"/>
              <a:ext cx="639763" cy="615950"/>
            </a:xfrm>
            <a:custGeom>
              <a:avLst/>
              <a:gdLst>
                <a:gd name="T0" fmla="*/ 21 w 170"/>
                <a:gd name="T1" fmla="*/ 50 h 164"/>
                <a:gd name="T2" fmla="*/ 21 w 170"/>
                <a:gd name="T3" fmla="*/ 18 h 164"/>
                <a:gd name="T4" fmla="*/ 33 w 170"/>
                <a:gd name="T5" fmla="*/ 14 h 164"/>
                <a:gd name="T6" fmla="*/ 53 w 170"/>
                <a:gd name="T7" fmla="*/ 18 h 164"/>
                <a:gd name="T8" fmla="*/ 60 w 170"/>
                <a:gd name="T9" fmla="*/ 22 h 164"/>
                <a:gd name="T10" fmla="*/ 79 w 170"/>
                <a:gd name="T11" fmla="*/ 33 h 164"/>
                <a:gd name="T12" fmla="*/ 85 w 170"/>
                <a:gd name="T13" fmla="*/ 38 h 164"/>
                <a:gd name="T14" fmla="*/ 91 w 170"/>
                <a:gd name="T15" fmla="*/ 42 h 164"/>
                <a:gd name="T16" fmla="*/ 99 w 170"/>
                <a:gd name="T17" fmla="*/ 49 h 164"/>
                <a:gd name="T18" fmla="*/ 109 w 170"/>
                <a:gd name="T19" fmla="*/ 58 h 164"/>
                <a:gd name="T20" fmla="*/ 118 w 170"/>
                <a:gd name="T21" fmla="*/ 68 h 164"/>
                <a:gd name="T22" fmla="*/ 125 w 170"/>
                <a:gd name="T23" fmla="*/ 76 h 164"/>
                <a:gd name="T24" fmla="*/ 129 w 170"/>
                <a:gd name="T25" fmla="*/ 82 h 164"/>
                <a:gd name="T26" fmla="*/ 133 w 170"/>
                <a:gd name="T27" fmla="*/ 88 h 164"/>
                <a:gd name="T28" fmla="*/ 145 w 170"/>
                <a:gd name="T29" fmla="*/ 107 h 164"/>
                <a:gd name="T30" fmla="*/ 149 w 170"/>
                <a:gd name="T31" fmla="*/ 114 h 164"/>
                <a:gd name="T32" fmla="*/ 149 w 170"/>
                <a:gd name="T33" fmla="*/ 146 h 164"/>
                <a:gd name="T34" fmla="*/ 137 w 170"/>
                <a:gd name="T35" fmla="*/ 150 h 164"/>
                <a:gd name="T36" fmla="*/ 117 w 170"/>
                <a:gd name="T37" fmla="*/ 146 h 164"/>
                <a:gd name="T38" fmla="*/ 110 w 170"/>
                <a:gd name="T39" fmla="*/ 142 h 164"/>
                <a:gd name="T40" fmla="*/ 91 w 170"/>
                <a:gd name="T41" fmla="*/ 131 h 164"/>
                <a:gd name="T42" fmla="*/ 85 w 170"/>
                <a:gd name="T43" fmla="*/ 126 h 164"/>
                <a:gd name="T44" fmla="*/ 79 w 170"/>
                <a:gd name="T45" fmla="*/ 122 h 164"/>
                <a:gd name="T46" fmla="*/ 71 w 170"/>
                <a:gd name="T47" fmla="*/ 115 h 164"/>
                <a:gd name="T48" fmla="*/ 61 w 170"/>
                <a:gd name="T49" fmla="*/ 106 h 164"/>
                <a:gd name="T50" fmla="*/ 52 w 170"/>
                <a:gd name="T51" fmla="*/ 96 h 164"/>
                <a:gd name="T52" fmla="*/ 45 w 170"/>
                <a:gd name="T53" fmla="*/ 88 h 164"/>
                <a:gd name="T54" fmla="*/ 41 w 170"/>
                <a:gd name="T55" fmla="*/ 82 h 164"/>
                <a:gd name="T56" fmla="*/ 36 w 170"/>
                <a:gd name="T57" fmla="*/ 76 h 164"/>
                <a:gd name="T58" fmla="*/ 25 w 170"/>
                <a:gd name="T59" fmla="*/ 57 h 164"/>
                <a:gd name="T60" fmla="*/ 21 w 170"/>
                <a:gd name="T61" fmla="*/ 50 h 164"/>
                <a:gd name="T62" fmla="*/ 23 w 170"/>
                <a:gd name="T63" fmla="*/ 0 h 164"/>
                <a:gd name="T64" fmla="*/ 8 w 170"/>
                <a:gd name="T65" fmla="*/ 5 h 164"/>
                <a:gd name="T66" fmla="*/ 13 w 170"/>
                <a:gd name="T67" fmla="*/ 52 h 164"/>
                <a:gd name="T68" fmla="*/ 17 w 170"/>
                <a:gd name="T69" fmla="*/ 60 h 164"/>
                <a:gd name="T70" fmla="*/ 32 w 170"/>
                <a:gd name="T71" fmla="*/ 82 h 164"/>
                <a:gd name="T72" fmla="*/ 36 w 170"/>
                <a:gd name="T73" fmla="*/ 88 h 164"/>
                <a:gd name="T74" fmla="*/ 45 w 170"/>
                <a:gd name="T75" fmla="*/ 98 h 164"/>
                <a:gd name="T76" fmla="*/ 53 w 170"/>
                <a:gd name="T77" fmla="*/ 106 h 164"/>
                <a:gd name="T78" fmla="*/ 57 w 170"/>
                <a:gd name="T79" fmla="*/ 110 h 164"/>
                <a:gd name="T80" fmla="*/ 61 w 170"/>
                <a:gd name="T81" fmla="*/ 114 h 164"/>
                <a:gd name="T82" fmla="*/ 69 w 170"/>
                <a:gd name="T83" fmla="*/ 121 h 164"/>
                <a:gd name="T84" fmla="*/ 79 w 170"/>
                <a:gd name="T85" fmla="*/ 131 h 164"/>
                <a:gd name="T86" fmla="*/ 85 w 170"/>
                <a:gd name="T87" fmla="*/ 135 h 164"/>
                <a:gd name="T88" fmla="*/ 107 w 170"/>
                <a:gd name="T89" fmla="*/ 150 h 164"/>
                <a:gd name="T90" fmla="*/ 115 w 170"/>
                <a:gd name="T91" fmla="*/ 154 h 164"/>
                <a:gd name="T92" fmla="*/ 147 w 170"/>
                <a:gd name="T93" fmla="*/ 164 h 164"/>
                <a:gd name="T94" fmla="*/ 162 w 170"/>
                <a:gd name="T95" fmla="*/ 159 h 164"/>
                <a:gd name="T96" fmla="*/ 157 w 170"/>
                <a:gd name="T97" fmla="*/ 112 h 164"/>
                <a:gd name="T98" fmla="*/ 153 w 170"/>
                <a:gd name="T99" fmla="*/ 104 h 164"/>
                <a:gd name="T100" fmla="*/ 138 w 170"/>
                <a:gd name="T101" fmla="*/ 82 h 164"/>
                <a:gd name="T102" fmla="*/ 133 w 170"/>
                <a:gd name="T103" fmla="*/ 76 h 164"/>
                <a:gd name="T104" fmla="*/ 124 w 170"/>
                <a:gd name="T105" fmla="*/ 66 h 164"/>
                <a:gd name="T106" fmla="*/ 117 w 170"/>
                <a:gd name="T107" fmla="*/ 58 h 164"/>
                <a:gd name="T108" fmla="*/ 113 w 170"/>
                <a:gd name="T109" fmla="*/ 54 h 164"/>
                <a:gd name="T110" fmla="*/ 109 w 170"/>
                <a:gd name="T111" fmla="*/ 50 h 164"/>
                <a:gd name="T112" fmla="*/ 101 w 170"/>
                <a:gd name="T113" fmla="*/ 43 h 164"/>
                <a:gd name="T114" fmla="*/ 91 w 170"/>
                <a:gd name="T115" fmla="*/ 33 h 164"/>
                <a:gd name="T116" fmla="*/ 85 w 170"/>
                <a:gd name="T117" fmla="*/ 29 h 164"/>
                <a:gd name="T118" fmla="*/ 63 w 170"/>
                <a:gd name="T119" fmla="*/ 14 h 164"/>
                <a:gd name="T120" fmla="*/ 55 w 170"/>
                <a:gd name="T121" fmla="*/ 10 h 164"/>
                <a:gd name="T122" fmla="*/ 23 w 170"/>
                <a:gd name="T123" fmla="*/ 0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70" h="164">
                  <a:moveTo>
                    <a:pt x="21" y="50"/>
                  </a:moveTo>
                  <a:cubicBezTo>
                    <a:pt x="15" y="35"/>
                    <a:pt x="15" y="24"/>
                    <a:pt x="21" y="18"/>
                  </a:cubicBezTo>
                  <a:cubicBezTo>
                    <a:pt x="24" y="15"/>
                    <a:pt x="28" y="14"/>
                    <a:pt x="33" y="14"/>
                  </a:cubicBezTo>
                  <a:cubicBezTo>
                    <a:pt x="38" y="14"/>
                    <a:pt x="45" y="15"/>
                    <a:pt x="53" y="18"/>
                  </a:cubicBezTo>
                  <a:cubicBezTo>
                    <a:pt x="55" y="19"/>
                    <a:pt x="57" y="20"/>
                    <a:pt x="60" y="22"/>
                  </a:cubicBezTo>
                  <a:cubicBezTo>
                    <a:pt x="66" y="25"/>
                    <a:pt x="73" y="29"/>
                    <a:pt x="79" y="33"/>
                  </a:cubicBezTo>
                  <a:cubicBezTo>
                    <a:pt x="81" y="35"/>
                    <a:pt x="83" y="36"/>
                    <a:pt x="85" y="38"/>
                  </a:cubicBezTo>
                  <a:cubicBezTo>
                    <a:pt x="87" y="39"/>
                    <a:pt x="89" y="41"/>
                    <a:pt x="91" y="42"/>
                  </a:cubicBezTo>
                  <a:cubicBezTo>
                    <a:pt x="93" y="44"/>
                    <a:pt x="96" y="47"/>
                    <a:pt x="99" y="49"/>
                  </a:cubicBezTo>
                  <a:cubicBezTo>
                    <a:pt x="102" y="52"/>
                    <a:pt x="105" y="55"/>
                    <a:pt x="109" y="58"/>
                  </a:cubicBezTo>
                  <a:cubicBezTo>
                    <a:pt x="112" y="62"/>
                    <a:pt x="115" y="65"/>
                    <a:pt x="118" y="68"/>
                  </a:cubicBezTo>
                  <a:cubicBezTo>
                    <a:pt x="120" y="71"/>
                    <a:pt x="123" y="74"/>
                    <a:pt x="125" y="76"/>
                  </a:cubicBezTo>
                  <a:cubicBezTo>
                    <a:pt x="126" y="78"/>
                    <a:pt x="128" y="80"/>
                    <a:pt x="129" y="82"/>
                  </a:cubicBezTo>
                  <a:cubicBezTo>
                    <a:pt x="131" y="84"/>
                    <a:pt x="132" y="86"/>
                    <a:pt x="133" y="88"/>
                  </a:cubicBezTo>
                  <a:cubicBezTo>
                    <a:pt x="138" y="94"/>
                    <a:pt x="142" y="101"/>
                    <a:pt x="145" y="107"/>
                  </a:cubicBezTo>
                  <a:cubicBezTo>
                    <a:pt x="146" y="109"/>
                    <a:pt x="148" y="112"/>
                    <a:pt x="149" y="114"/>
                  </a:cubicBezTo>
                  <a:cubicBezTo>
                    <a:pt x="154" y="129"/>
                    <a:pt x="155" y="140"/>
                    <a:pt x="149" y="146"/>
                  </a:cubicBezTo>
                  <a:cubicBezTo>
                    <a:pt x="146" y="149"/>
                    <a:pt x="142" y="150"/>
                    <a:pt x="137" y="150"/>
                  </a:cubicBezTo>
                  <a:cubicBezTo>
                    <a:pt x="131" y="150"/>
                    <a:pt x="125" y="149"/>
                    <a:pt x="117" y="146"/>
                  </a:cubicBezTo>
                  <a:cubicBezTo>
                    <a:pt x="115" y="145"/>
                    <a:pt x="112" y="144"/>
                    <a:pt x="110" y="142"/>
                  </a:cubicBezTo>
                  <a:cubicBezTo>
                    <a:pt x="104" y="139"/>
                    <a:pt x="97" y="135"/>
                    <a:pt x="91" y="131"/>
                  </a:cubicBezTo>
                  <a:cubicBezTo>
                    <a:pt x="89" y="129"/>
                    <a:pt x="87" y="128"/>
                    <a:pt x="85" y="126"/>
                  </a:cubicBezTo>
                  <a:cubicBezTo>
                    <a:pt x="83" y="125"/>
                    <a:pt x="81" y="123"/>
                    <a:pt x="79" y="122"/>
                  </a:cubicBezTo>
                  <a:cubicBezTo>
                    <a:pt x="77" y="120"/>
                    <a:pt x="74" y="117"/>
                    <a:pt x="71" y="115"/>
                  </a:cubicBezTo>
                  <a:cubicBezTo>
                    <a:pt x="68" y="112"/>
                    <a:pt x="65" y="109"/>
                    <a:pt x="61" y="106"/>
                  </a:cubicBezTo>
                  <a:cubicBezTo>
                    <a:pt x="58" y="102"/>
                    <a:pt x="55" y="99"/>
                    <a:pt x="52" y="96"/>
                  </a:cubicBezTo>
                  <a:cubicBezTo>
                    <a:pt x="50" y="93"/>
                    <a:pt x="47" y="90"/>
                    <a:pt x="45" y="88"/>
                  </a:cubicBezTo>
                  <a:cubicBezTo>
                    <a:pt x="44" y="86"/>
                    <a:pt x="42" y="84"/>
                    <a:pt x="41" y="82"/>
                  </a:cubicBezTo>
                  <a:cubicBezTo>
                    <a:pt x="39" y="80"/>
                    <a:pt x="38" y="78"/>
                    <a:pt x="36" y="76"/>
                  </a:cubicBezTo>
                  <a:cubicBezTo>
                    <a:pt x="32" y="70"/>
                    <a:pt x="28" y="63"/>
                    <a:pt x="25" y="57"/>
                  </a:cubicBezTo>
                  <a:cubicBezTo>
                    <a:pt x="23" y="55"/>
                    <a:pt x="22" y="52"/>
                    <a:pt x="21" y="50"/>
                  </a:cubicBezTo>
                  <a:moveTo>
                    <a:pt x="23" y="0"/>
                  </a:moveTo>
                  <a:cubicBezTo>
                    <a:pt x="17" y="0"/>
                    <a:pt x="12" y="2"/>
                    <a:pt x="8" y="5"/>
                  </a:cubicBezTo>
                  <a:cubicBezTo>
                    <a:pt x="0" y="14"/>
                    <a:pt x="2" y="31"/>
                    <a:pt x="13" y="52"/>
                  </a:cubicBezTo>
                  <a:cubicBezTo>
                    <a:pt x="14" y="55"/>
                    <a:pt x="16" y="57"/>
                    <a:pt x="17" y="60"/>
                  </a:cubicBezTo>
                  <a:cubicBezTo>
                    <a:pt x="21" y="67"/>
                    <a:pt x="26" y="74"/>
                    <a:pt x="32" y="82"/>
                  </a:cubicBezTo>
                  <a:cubicBezTo>
                    <a:pt x="33" y="84"/>
                    <a:pt x="35" y="86"/>
                    <a:pt x="36" y="88"/>
                  </a:cubicBezTo>
                  <a:cubicBezTo>
                    <a:pt x="39" y="91"/>
                    <a:pt x="42" y="95"/>
                    <a:pt x="45" y="98"/>
                  </a:cubicBezTo>
                  <a:cubicBezTo>
                    <a:pt x="48" y="101"/>
                    <a:pt x="50" y="104"/>
                    <a:pt x="53" y="106"/>
                  </a:cubicBezTo>
                  <a:cubicBezTo>
                    <a:pt x="54" y="108"/>
                    <a:pt x="55" y="109"/>
                    <a:pt x="57" y="110"/>
                  </a:cubicBezTo>
                  <a:cubicBezTo>
                    <a:pt x="58" y="112"/>
                    <a:pt x="59" y="113"/>
                    <a:pt x="61" y="114"/>
                  </a:cubicBezTo>
                  <a:cubicBezTo>
                    <a:pt x="63" y="117"/>
                    <a:pt x="66" y="119"/>
                    <a:pt x="69" y="121"/>
                  </a:cubicBezTo>
                  <a:cubicBezTo>
                    <a:pt x="72" y="125"/>
                    <a:pt x="76" y="128"/>
                    <a:pt x="79" y="131"/>
                  </a:cubicBezTo>
                  <a:cubicBezTo>
                    <a:pt x="81" y="132"/>
                    <a:pt x="83" y="134"/>
                    <a:pt x="85" y="135"/>
                  </a:cubicBezTo>
                  <a:cubicBezTo>
                    <a:pt x="92" y="141"/>
                    <a:pt x="100" y="146"/>
                    <a:pt x="107" y="150"/>
                  </a:cubicBezTo>
                  <a:cubicBezTo>
                    <a:pt x="110" y="151"/>
                    <a:pt x="112" y="153"/>
                    <a:pt x="115" y="154"/>
                  </a:cubicBezTo>
                  <a:cubicBezTo>
                    <a:pt x="127" y="160"/>
                    <a:pt x="138" y="164"/>
                    <a:pt x="147" y="164"/>
                  </a:cubicBezTo>
                  <a:cubicBezTo>
                    <a:pt x="153" y="164"/>
                    <a:pt x="158" y="162"/>
                    <a:pt x="162" y="159"/>
                  </a:cubicBezTo>
                  <a:cubicBezTo>
                    <a:pt x="170" y="150"/>
                    <a:pt x="168" y="133"/>
                    <a:pt x="157" y="112"/>
                  </a:cubicBezTo>
                  <a:cubicBezTo>
                    <a:pt x="156" y="109"/>
                    <a:pt x="154" y="107"/>
                    <a:pt x="153" y="104"/>
                  </a:cubicBezTo>
                  <a:cubicBezTo>
                    <a:pt x="149" y="97"/>
                    <a:pt x="144" y="90"/>
                    <a:pt x="138" y="82"/>
                  </a:cubicBezTo>
                  <a:cubicBezTo>
                    <a:pt x="136" y="80"/>
                    <a:pt x="135" y="78"/>
                    <a:pt x="133" y="76"/>
                  </a:cubicBezTo>
                  <a:cubicBezTo>
                    <a:pt x="131" y="73"/>
                    <a:pt x="128" y="69"/>
                    <a:pt x="124" y="66"/>
                  </a:cubicBezTo>
                  <a:cubicBezTo>
                    <a:pt x="122" y="63"/>
                    <a:pt x="120" y="60"/>
                    <a:pt x="117" y="58"/>
                  </a:cubicBezTo>
                  <a:cubicBezTo>
                    <a:pt x="116" y="57"/>
                    <a:pt x="115" y="55"/>
                    <a:pt x="113" y="54"/>
                  </a:cubicBezTo>
                  <a:cubicBezTo>
                    <a:pt x="112" y="52"/>
                    <a:pt x="110" y="51"/>
                    <a:pt x="109" y="50"/>
                  </a:cubicBezTo>
                  <a:cubicBezTo>
                    <a:pt x="106" y="47"/>
                    <a:pt x="104" y="45"/>
                    <a:pt x="101" y="43"/>
                  </a:cubicBezTo>
                  <a:cubicBezTo>
                    <a:pt x="98" y="39"/>
                    <a:pt x="94" y="36"/>
                    <a:pt x="91" y="33"/>
                  </a:cubicBezTo>
                  <a:cubicBezTo>
                    <a:pt x="89" y="32"/>
                    <a:pt x="87" y="30"/>
                    <a:pt x="85" y="29"/>
                  </a:cubicBezTo>
                  <a:cubicBezTo>
                    <a:pt x="77" y="23"/>
                    <a:pt x="70" y="18"/>
                    <a:pt x="63" y="14"/>
                  </a:cubicBezTo>
                  <a:cubicBezTo>
                    <a:pt x="60" y="13"/>
                    <a:pt x="58" y="11"/>
                    <a:pt x="55" y="10"/>
                  </a:cubicBezTo>
                  <a:cubicBezTo>
                    <a:pt x="43" y="4"/>
                    <a:pt x="32" y="0"/>
                    <a:pt x="23" y="0"/>
                  </a:cubicBezTo>
                </a:path>
              </a:pathLst>
            </a:custGeom>
            <a:grpFill/>
            <a:ln>
              <a:noFill/>
            </a:ln>
          </p:spPr>
          <p:txBody>
            <a:bodyPr vert="horz" wrap="square" lIns="91419" tIns="45709" rIns="91419" bIns="45709" numCol="1" anchor="t" anchorCtr="0" compatLnSpc="1"/>
            <a:lstStyle/>
            <a:p>
              <a:pPr defTabSz="608843"/>
              <a:endParaRPr lang="zh-CN" altLang="en-US" sz="2400">
                <a:solidFill>
                  <a:srgbClr val="FF0000"/>
                </a:solidFill>
                <a:latin typeface="Times New Roman"/>
                <a:ea typeface="微软雅黑"/>
              </a:endParaRPr>
            </a:p>
          </p:txBody>
        </p:sp>
        <p:sp>
          <p:nvSpPr>
            <p:cNvPr id="22" name="Oval 51"/>
            <p:cNvSpPr>
              <a:spLocks noChangeArrowheads="1"/>
            </p:cNvSpPr>
            <p:nvPr/>
          </p:nvSpPr>
          <p:spPr bwMode="auto">
            <a:xfrm>
              <a:off x="1881188" y="3403600"/>
              <a:ext cx="128588" cy="128588"/>
            </a:xfrm>
            <a:prstGeom prst="ellipse">
              <a:avLst/>
            </a:prstGeom>
            <a:grpFill/>
            <a:ln>
              <a:noFill/>
            </a:ln>
          </p:spPr>
          <p:txBody>
            <a:bodyPr vert="horz" wrap="square" lIns="91419" tIns="45709" rIns="91419" bIns="45709" numCol="1" anchor="t" anchorCtr="0" compatLnSpc="1"/>
            <a:lstStyle/>
            <a:p>
              <a:pPr defTabSz="608843"/>
              <a:endParaRPr lang="zh-CN" altLang="en-US" sz="2400">
                <a:solidFill>
                  <a:srgbClr val="FF0000"/>
                </a:solidFill>
                <a:latin typeface="Times New Roman"/>
                <a:ea typeface="微软雅黑"/>
              </a:endParaRPr>
            </a:p>
          </p:txBody>
        </p:sp>
      </p:grpSp>
      <p:grpSp>
        <p:nvGrpSpPr>
          <p:cNvPr id="29" name="组合 28"/>
          <p:cNvGrpSpPr/>
          <p:nvPr/>
        </p:nvGrpSpPr>
        <p:grpSpPr>
          <a:xfrm>
            <a:off x="8860431" y="1585528"/>
            <a:ext cx="678054" cy="672590"/>
            <a:chOff x="1977747" y="1270594"/>
            <a:chExt cx="899446" cy="892198"/>
          </a:xfrm>
        </p:grpSpPr>
        <p:sp>
          <p:nvSpPr>
            <p:cNvPr id="30" name="Oval 107"/>
            <p:cNvSpPr>
              <a:spLocks noChangeArrowheads="1"/>
            </p:cNvSpPr>
            <p:nvPr/>
          </p:nvSpPr>
          <p:spPr bwMode="auto">
            <a:xfrm>
              <a:off x="1977747" y="1270594"/>
              <a:ext cx="899446" cy="892198"/>
            </a:xfrm>
            <a:prstGeom prst="ellipse">
              <a:avLst/>
            </a:prstGeom>
            <a:solidFill>
              <a:schemeClr val="accent5">
                <a:lumMod val="50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19" tIns="45709" rIns="91419" bIns="45709" numCol="1" anchor="t" anchorCtr="0" compatLnSpc="1"/>
            <a:lstStyle/>
            <a:p>
              <a:pPr defTabSz="608843"/>
              <a:endParaRPr lang="zh-CN" altLang="en-US" sz="2400">
                <a:solidFill>
                  <a:prstClr val="black"/>
                </a:solidFill>
                <a:latin typeface="Times New Roman"/>
                <a:ea typeface="微软雅黑"/>
              </a:endParaRPr>
            </a:p>
          </p:txBody>
        </p:sp>
        <p:sp>
          <p:nvSpPr>
            <p:cNvPr id="31" name="Oval 108"/>
            <p:cNvSpPr>
              <a:spLocks noChangeArrowheads="1"/>
            </p:cNvSpPr>
            <p:nvPr/>
          </p:nvSpPr>
          <p:spPr bwMode="auto">
            <a:xfrm>
              <a:off x="2028522" y="1314115"/>
              <a:ext cx="797896" cy="797900"/>
            </a:xfrm>
            <a:prstGeom prst="ellipse">
              <a:avLst/>
            </a:prstGeom>
            <a:solidFill>
              <a:schemeClr val="accent5">
                <a:lumMod val="7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19" tIns="45709" rIns="91419" bIns="45709" numCol="1" anchor="t" anchorCtr="0" compatLnSpc="1"/>
            <a:lstStyle/>
            <a:p>
              <a:pPr defTabSz="608843"/>
              <a:endParaRPr lang="zh-CN" altLang="en-US" sz="2400">
                <a:solidFill>
                  <a:prstClr val="black"/>
                </a:solidFill>
                <a:latin typeface="Times New Roman"/>
                <a:ea typeface="微软雅黑"/>
              </a:endParaRPr>
            </a:p>
          </p:txBody>
        </p:sp>
        <p:sp>
          <p:nvSpPr>
            <p:cNvPr id="32" name="Freeform 109"/>
            <p:cNvSpPr/>
            <p:nvPr/>
          </p:nvSpPr>
          <p:spPr bwMode="auto">
            <a:xfrm>
              <a:off x="2014015" y="1470069"/>
              <a:ext cx="718106" cy="667335"/>
            </a:xfrm>
            <a:custGeom>
              <a:avLst/>
              <a:gdLst>
                <a:gd name="T0" fmla="*/ 47 w 198"/>
                <a:gd name="T1" fmla="*/ 4 h 184"/>
                <a:gd name="T2" fmla="*/ 0 w 198"/>
                <a:gd name="T3" fmla="*/ 52 h 184"/>
                <a:gd name="T4" fmla="*/ 4 w 198"/>
                <a:gd name="T5" fmla="*/ 111 h 184"/>
                <a:gd name="T6" fmla="*/ 56 w 198"/>
                <a:gd name="T7" fmla="*/ 172 h 184"/>
                <a:gd name="T8" fmla="*/ 123 w 198"/>
                <a:gd name="T9" fmla="*/ 184 h 184"/>
                <a:gd name="T10" fmla="*/ 149 w 198"/>
                <a:gd name="T11" fmla="*/ 174 h 184"/>
                <a:gd name="T12" fmla="*/ 191 w 198"/>
                <a:gd name="T13" fmla="*/ 132 h 184"/>
                <a:gd name="T14" fmla="*/ 198 w 198"/>
                <a:gd name="T15" fmla="*/ 122 h 184"/>
                <a:gd name="T16" fmla="*/ 196 w 198"/>
                <a:gd name="T17" fmla="*/ 113 h 184"/>
                <a:gd name="T18" fmla="*/ 165 w 198"/>
                <a:gd name="T19" fmla="*/ 87 h 184"/>
                <a:gd name="T20" fmla="*/ 175 w 198"/>
                <a:gd name="T21" fmla="*/ 78 h 184"/>
                <a:gd name="T22" fmla="*/ 170 w 198"/>
                <a:gd name="T23" fmla="*/ 2 h 184"/>
                <a:gd name="T24" fmla="*/ 59 w 198"/>
                <a:gd name="T25" fmla="*/ 0 h 184"/>
                <a:gd name="T26" fmla="*/ 47 w 198"/>
                <a:gd name="T27" fmla="*/ 4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98" h="184">
                  <a:moveTo>
                    <a:pt x="47" y="4"/>
                  </a:moveTo>
                  <a:lnTo>
                    <a:pt x="0" y="52"/>
                  </a:lnTo>
                  <a:lnTo>
                    <a:pt x="4" y="111"/>
                  </a:lnTo>
                  <a:lnTo>
                    <a:pt x="56" y="172"/>
                  </a:lnTo>
                  <a:lnTo>
                    <a:pt x="123" y="184"/>
                  </a:lnTo>
                  <a:lnTo>
                    <a:pt x="149" y="174"/>
                  </a:lnTo>
                  <a:lnTo>
                    <a:pt x="191" y="132"/>
                  </a:lnTo>
                  <a:lnTo>
                    <a:pt x="198" y="122"/>
                  </a:lnTo>
                  <a:lnTo>
                    <a:pt x="196" y="113"/>
                  </a:lnTo>
                  <a:lnTo>
                    <a:pt x="165" y="87"/>
                  </a:lnTo>
                  <a:lnTo>
                    <a:pt x="175" y="78"/>
                  </a:lnTo>
                  <a:lnTo>
                    <a:pt x="170" y="2"/>
                  </a:lnTo>
                  <a:lnTo>
                    <a:pt x="59" y="0"/>
                  </a:lnTo>
                  <a:lnTo>
                    <a:pt x="47" y="4"/>
                  </a:lnTo>
                  <a:close/>
                </a:path>
              </a:pathLst>
            </a:custGeom>
            <a:solidFill>
              <a:schemeClr val="accent5">
                <a:lumMod val="50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19" tIns="45709" rIns="91419" bIns="45709" numCol="1" anchor="t" anchorCtr="0" compatLnSpc="1"/>
            <a:lstStyle/>
            <a:p>
              <a:pPr defTabSz="608843"/>
              <a:endParaRPr lang="zh-CN" altLang="en-US" sz="2400">
                <a:solidFill>
                  <a:prstClr val="black"/>
                </a:solidFill>
                <a:latin typeface="Times New Roman"/>
                <a:ea typeface="微软雅黑"/>
              </a:endParaRPr>
            </a:p>
          </p:txBody>
        </p:sp>
        <p:sp>
          <p:nvSpPr>
            <p:cNvPr id="33" name="Freeform 110"/>
            <p:cNvSpPr>
              <a:spLocks noEditPoints="1"/>
            </p:cNvSpPr>
            <p:nvPr/>
          </p:nvSpPr>
          <p:spPr bwMode="auto">
            <a:xfrm>
              <a:off x="2184474" y="1459188"/>
              <a:ext cx="471484" cy="301026"/>
            </a:xfrm>
            <a:custGeom>
              <a:avLst/>
              <a:gdLst>
                <a:gd name="T0" fmla="*/ 51 w 55"/>
                <a:gd name="T1" fmla="*/ 0 h 35"/>
                <a:gd name="T2" fmla="*/ 4 w 55"/>
                <a:gd name="T3" fmla="*/ 0 h 35"/>
                <a:gd name="T4" fmla="*/ 0 w 55"/>
                <a:gd name="T5" fmla="*/ 4 h 35"/>
                <a:gd name="T6" fmla="*/ 0 w 55"/>
                <a:gd name="T7" fmla="*/ 31 h 35"/>
                <a:gd name="T8" fmla="*/ 4 w 55"/>
                <a:gd name="T9" fmla="*/ 35 h 35"/>
                <a:gd name="T10" fmla="*/ 51 w 55"/>
                <a:gd name="T11" fmla="*/ 35 h 35"/>
                <a:gd name="T12" fmla="*/ 55 w 55"/>
                <a:gd name="T13" fmla="*/ 31 h 35"/>
                <a:gd name="T14" fmla="*/ 55 w 55"/>
                <a:gd name="T15" fmla="*/ 4 h 35"/>
                <a:gd name="T16" fmla="*/ 51 w 55"/>
                <a:gd name="T17" fmla="*/ 0 h 35"/>
                <a:gd name="T18" fmla="*/ 49 w 55"/>
                <a:gd name="T19" fmla="*/ 28 h 35"/>
                <a:gd name="T20" fmla="*/ 46 w 55"/>
                <a:gd name="T21" fmla="*/ 31 h 35"/>
                <a:gd name="T22" fmla="*/ 9 w 55"/>
                <a:gd name="T23" fmla="*/ 31 h 35"/>
                <a:gd name="T24" fmla="*/ 6 w 55"/>
                <a:gd name="T25" fmla="*/ 28 h 35"/>
                <a:gd name="T26" fmla="*/ 6 w 55"/>
                <a:gd name="T27" fmla="*/ 8 h 35"/>
                <a:gd name="T28" fmla="*/ 9 w 55"/>
                <a:gd name="T29" fmla="*/ 5 h 35"/>
                <a:gd name="T30" fmla="*/ 46 w 55"/>
                <a:gd name="T31" fmla="*/ 5 h 35"/>
                <a:gd name="T32" fmla="*/ 49 w 55"/>
                <a:gd name="T33" fmla="*/ 8 h 35"/>
                <a:gd name="T34" fmla="*/ 49 w 55"/>
                <a:gd name="T35" fmla="*/ 28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5" h="35">
                  <a:moveTo>
                    <a:pt x="51" y="0"/>
                  </a:moveTo>
                  <a:cubicBezTo>
                    <a:pt x="4" y="0"/>
                    <a:pt x="4" y="0"/>
                    <a:pt x="4" y="0"/>
                  </a:cubicBezTo>
                  <a:cubicBezTo>
                    <a:pt x="1" y="0"/>
                    <a:pt x="0" y="2"/>
                    <a:pt x="0" y="4"/>
                  </a:cubicBezTo>
                  <a:cubicBezTo>
                    <a:pt x="0" y="31"/>
                    <a:pt x="0" y="31"/>
                    <a:pt x="0" y="31"/>
                  </a:cubicBezTo>
                  <a:cubicBezTo>
                    <a:pt x="0" y="34"/>
                    <a:pt x="1" y="35"/>
                    <a:pt x="4" y="35"/>
                  </a:cubicBezTo>
                  <a:cubicBezTo>
                    <a:pt x="51" y="35"/>
                    <a:pt x="51" y="35"/>
                    <a:pt x="51" y="35"/>
                  </a:cubicBezTo>
                  <a:cubicBezTo>
                    <a:pt x="54" y="35"/>
                    <a:pt x="55" y="34"/>
                    <a:pt x="55" y="31"/>
                  </a:cubicBezTo>
                  <a:cubicBezTo>
                    <a:pt x="55" y="4"/>
                    <a:pt x="55" y="4"/>
                    <a:pt x="55" y="4"/>
                  </a:cubicBezTo>
                  <a:cubicBezTo>
                    <a:pt x="55" y="2"/>
                    <a:pt x="54" y="0"/>
                    <a:pt x="51" y="0"/>
                  </a:cubicBezTo>
                  <a:close/>
                  <a:moveTo>
                    <a:pt x="49" y="28"/>
                  </a:moveTo>
                  <a:cubicBezTo>
                    <a:pt x="49" y="29"/>
                    <a:pt x="48" y="31"/>
                    <a:pt x="46" y="31"/>
                  </a:cubicBezTo>
                  <a:cubicBezTo>
                    <a:pt x="9" y="31"/>
                    <a:pt x="9" y="31"/>
                    <a:pt x="9" y="31"/>
                  </a:cubicBezTo>
                  <a:cubicBezTo>
                    <a:pt x="7" y="31"/>
                    <a:pt x="6" y="29"/>
                    <a:pt x="6" y="28"/>
                  </a:cubicBezTo>
                  <a:cubicBezTo>
                    <a:pt x="6" y="8"/>
                    <a:pt x="6" y="8"/>
                    <a:pt x="6" y="8"/>
                  </a:cubicBezTo>
                  <a:cubicBezTo>
                    <a:pt x="6" y="7"/>
                    <a:pt x="7" y="5"/>
                    <a:pt x="9" y="5"/>
                  </a:cubicBezTo>
                  <a:cubicBezTo>
                    <a:pt x="46" y="5"/>
                    <a:pt x="46" y="5"/>
                    <a:pt x="46" y="5"/>
                  </a:cubicBezTo>
                  <a:cubicBezTo>
                    <a:pt x="48" y="5"/>
                    <a:pt x="49" y="7"/>
                    <a:pt x="49" y="8"/>
                  </a:cubicBezTo>
                  <a:lnTo>
                    <a:pt x="49" y="28"/>
                  </a:lnTo>
                  <a:close/>
                </a:path>
              </a:pathLst>
            </a:custGeom>
            <a:solidFill>
              <a:schemeClr val="tx1">
                <a:alpha val="20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19" tIns="45709" rIns="91419" bIns="45709" numCol="1" anchor="t" anchorCtr="0" compatLnSpc="1"/>
            <a:lstStyle/>
            <a:p>
              <a:pPr defTabSz="608843"/>
              <a:endParaRPr lang="zh-CN" altLang="en-US" sz="2400">
                <a:solidFill>
                  <a:prstClr val="black"/>
                </a:solidFill>
                <a:latin typeface="Times New Roman"/>
                <a:ea typeface="微软雅黑"/>
              </a:endParaRPr>
            </a:p>
          </p:txBody>
        </p:sp>
        <p:sp>
          <p:nvSpPr>
            <p:cNvPr id="34" name="Freeform 111"/>
            <p:cNvSpPr>
              <a:spLocks noEditPoints="1"/>
            </p:cNvSpPr>
            <p:nvPr/>
          </p:nvSpPr>
          <p:spPr bwMode="auto">
            <a:xfrm>
              <a:off x="2108311" y="1778348"/>
              <a:ext cx="623809" cy="170461"/>
            </a:xfrm>
            <a:custGeom>
              <a:avLst/>
              <a:gdLst>
                <a:gd name="T0" fmla="*/ 66 w 73"/>
                <a:gd name="T1" fmla="*/ 3 h 20"/>
                <a:gd name="T2" fmla="*/ 63 w 73"/>
                <a:gd name="T3" fmla="*/ 0 h 20"/>
                <a:gd name="T4" fmla="*/ 10 w 73"/>
                <a:gd name="T5" fmla="*/ 0 h 20"/>
                <a:gd name="T6" fmla="*/ 6 w 73"/>
                <a:gd name="T7" fmla="*/ 4 h 20"/>
                <a:gd name="T8" fmla="*/ 1 w 73"/>
                <a:gd name="T9" fmla="*/ 14 h 20"/>
                <a:gd name="T10" fmla="*/ 72 w 73"/>
                <a:gd name="T11" fmla="*/ 14 h 20"/>
                <a:gd name="T12" fmla="*/ 66 w 73"/>
                <a:gd name="T13" fmla="*/ 3 h 20"/>
                <a:gd name="T14" fmla="*/ 25 w 73"/>
                <a:gd name="T15" fmla="*/ 12 h 20"/>
                <a:gd name="T16" fmla="*/ 26 w 73"/>
                <a:gd name="T17" fmla="*/ 9 h 20"/>
                <a:gd name="T18" fmla="*/ 46 w 73"/>
                <a:gd name="T19" fmla="*/ 9 h 20"/>
                <a:gd name="T20" fmla="*/ 48 w 73"/>
                <a:gd name="T21" fmla="*/ 12 h 20"/>
                <a:gd name="T22" fmla="*/ 25 w 73"/>
                <a:gd name="T23" fmla="*/ 12 h 20"/>
                <a:gd name="T24" fmla="*/ 62 w 73"/>
                <a:gd name="T25" fmla="*/ 7 h 20"/>
                <a:gd name="T26" fmla="*/ 11 w 73"/>
                <a:gd name="T27" fmla="*/ 7 h 20"/>
                <a:gd name="T28" fmla="*/ 9 w 73"/>
                <a:gd name="T29" fmla="*/ 6 h 20"/>
                <a:gd name="T30" fmla="*/ 10 w 73"/>
                <a:gd name="T31" fmla="*/ 4 h 20"/>
                <a:gd name="T32" fmla="*/ 13 w 73"/>
                <a:gd name="T33" fmla="*/ 2 h 20"/>
                <a:gd name="T34" fmla="*/ 61 w 73"/>
                <a:gd name="T35" fmla="*/ 2 h 20"/>
                <a:gd name="T36" fmla="*/ 63 w 73"/>
                <a:gd name="T37" fmla="*/ 4 h 20"/>
                <a:gd name="T38" fmla="*/ 64 w 73"/>
                <a:gd name="T39" fmla="*/ 6 h 20"/>
                <a:gd name="T40" fmla="*/ 62 w 73"/>
                <a:gd name="T41" fmla="*/ 7 h 20"/>
                <a:gd name="T42" fmla="*/ 0 w 73"/>
                <a:gd name="T43" fmla="*/ 16 h 20"/>
                <a:gd name="T44" fmla="*/ 3 w 73"/>
                <a:gd name="T45" fmla="*/ 20 h 20"/>
                <a:gd name="T46" fmla="*/ 70 w 73"/>
                <a:gd name="T47" fmla="*/ 20 h 20"/>
                <a:gd name="T48" fmla="*/ 73 w 73"/>
                <a:gd name="T49" fmla="*/ 16 h 20"/>
                <a:gd name="T50" fmla="*/ 0 w 73"/>
                <a:gd name="T51" fmla="*/ 16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73" h="20">
                  <a:moveTo>
                    <a:pt x="66" y="3"/>
                  </a:moveTo>
                  <a:cubicBezTo>
                    <a:pt x="66" y="2"/>
                    <a:pt x="65" y="0"/>
                    <a:pt x="63" y="0"/>
                  </a:cubicBezTo>
                  <a:cubicBezTo>
                    <a:pt x="10" y="0"/>
                    <a:pt x="10" y="0"/>
                    <a:pt x="10" y="0"/>
                  </a:cubicBezTo>
                  <a:cubicBezTo>
                    <a:pt x="8" y="0"/>
                    <a:pt x="7" y="2"/>
                    <a:pt x="6" y="4"/>
                  </a:cubicBezTo>
                  <a:cubicBezTo>
                    <a:pt x="1" y="14"/>
                    <a:pt x="1" y="14"/>
                    <a:pt x="1" y="14"/>
                  </a:cubicBezTo>
                  <a:cubicBezTo>
                    <a:pt x="72" y="14"/>
                    <a:pt x="72" y="14"/>
                    <a:pt x="72" y="14"/>
                  </a:cubicBezTo>
                  <a:lnTo>
                    <a:pt x="66" y="3"/>
                  </a:lnTo>
                  <a:close/>
                  <a:moveTo>
                    <a:pt x="25" y="12"/>
                  </a:moveTo>
                  <a:cubicBezTo>
                    <a:pt x="26" y="9"/>
                    <a:pt x="26" y="9"/>
                    <a:pt x="26" y="9"/>
                  </a:cubicBezTo>
                  <a:cubicBezTo>
                    <a:pt x="46" y="9"/>
                    <a:pt x="46" y="9"/>
                    <a:pt x="46" y="9"/>
                  </a:cubicBezTo>
                  <a:cubicBezTo>
                    <a:pt x="48" y="12"/>
                    <a:pt x="48" y="12"/>
                    <a:pt x="48" y="12"/>
                  </a:cubicBezTo>
                  <a:lnTo>
                    <a:pt x="25" y="12"/>
                  </a:lnTo>
                  <a:close/>
                  <a:moveTo>
                    <a:pt x="62" y="7"/>
                  </a:moveTo>
                  <a:cubicBezTo>
                    <a:pt x="11" y="7"/>
                    <a:pt x="11" y="7"/>
                    <a:pt x="11" y="7"/>
                  </a:cubicBezTo>
                  <a:cubicBezTo>
                    <a:pt x="9" y="7"/>
                    <a:pt x="8" y="7"/>
                    <a:pt x="9" y="6"/>
                  </a:cubicBezTo>
                  <a:cubicBezTo>
                    <a:pt x="10" y="4"/>
                    <a:pt x="10" y="4"/>
                    <a:pt x="10" y="4"/>
                  </a:cubicBezTo>
                  <a:cubicBezTo>
                    <a:pt x="10" y="3"/>
                    <a:pt x="11" y="2"/>
                    <a:pt x="13" y="2"/>
                  </a:cubicBezTo>
                  <a:cubicBezTo>
                    <a:pt x="61" y="2"/>
                    <a:pt x="61" y="2"/>
                    <a:pt x="61" y="2"/>
                  </a:cubicBezTo>
                  <a:cubicBezTo>
                    <a:pt x="62" y="2"/>
                    <a:pt x="63" y="3"/>
                    <a:pt x="63" y="4"/>
                  </a:cubicBezTo>
                  <a:cubicBezTo>
                    <a:pt x="64" y="6"/>
                    <a:pt x="64" y="6"/>
                    <a:pt x="64" y="6"/>
                  </a:cubicBezTo>
                  <a:cubicBezTo>
                    <a:pt x="65" y="7"/>
                    <a:pt x="64" y="7"/>
                    <a:pt x="62" y="7"/>
                  </a:cubicBezTo>
                  <a:close/>
                  <a:moveTo>
                    <a:pt x="0" y="16"/>
                  </a:moveTo>
                  <a:cubicBezTo>
                    <a:pt x="0" y="16"/>
                    <a:pt x="1" y="17"/>
                    <a:pt x="3" y="20"/>
                  </a:cubicBezTo>
                  <a:cubicBezTo>
                    <a:pt x="70" y="20"/>
                    <a:pt x="70" y="20"/>
                    <a:pt x="70" y="20"/>
                  </a:cubicBezTo>
                  <a:cubicBezTo>
                    <a:pt x="72" y="17"/>
                    <a:pt x="73" y="16"/>
                    <a:pt x="73" y="16"/>
                  </a:cubicBezTo>
                  <a:lnTo>
                    <a:pt x="0" y="16"/>
                  </a:lnTo>
                  <a:close/>
                </a:path>
              </a:pathLst>
            </a:custGeom>
            <a:solidFill>
              <a:schemeClr val="tx1">
                <a:alpha val="20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19" tIns="45709" rIns="91419" bIns="45709" numCol="1" anchor="t" anchorCtr="0" compatLnSpc="1"/>
            <a:lstStyle/>
            <a:p>
              <a:pPr defTabSz="608843"/>
              <a:endParaRPr lang="zh-CN" altLang="en-US" sz="2400">
                <a:solidFill>
                  <a:prstClr val="black"/>
                </a:solidFill>
                <a:latin typeface="Times New Roman"/>
                <a:ea typeface="微软雅黑"/>
              </a:endParaRPr>
            </a:p>
          </p:txBody>
        </p:sp>
        <p:sp>
          <p:nvSpPr>
            <p:cNvPr id="35" name="Freeform 112"/>
            <p:cNvSpPr>
              <a:spLocks noEditPoints="1"/>
            </p:cNvSpPr>
            <p:nvPr/>
          </p:nvSpPr>
          <p:spPr bwMode="auto">
            <a:xfrm>
              <a:off x="2191728" y="1451935"/>
              <a:ext cx="482364" cy="301026"/>
            </a:xfrm>
            <a:custGeom>
              <a:avLst/>
              <a:gdLst>
                <a:gd name="T0" fmla="*/ 52 w 56"/>
                <a:gd name="T1" fmla="*/ 0 h 35"/>
                <a:gd name="T2" fmla="*/ 4 w 56"/>
                <a:gd name="T3" fmla="*/ 0 h 35"/>
                <a:gd name="T4" fmla="*/ 0 w 56"/>
                <a:gd name="T5" fmla="*/ 4 h 35"/>
                <a:gd name="T6" fmla="*/ 0 w 56"/>
                <a:gd name="T7" fmla="*/ 31 h 35"/>
                <a:gd name="T8" fmla="*/ 4 w 56"/>
                <a:gd name="T9" fmla="*/ 35 h 35"/>
                <a:gd name="T10" fmla="*/ 52 w 56"/>
                <a:gd name="T11" fmla="*/ 35 h 35"/>
                <a:gd name="T12" fmla="*/ 56 w 56"/>
                <a:gd name="T13" fmla="*/ 31 h 35"/>
                <a:gd name="T14" fmla="*/ 56 w 56"/>
                <a:gd name="T15" fmla="*/ 4 h 35"/>
                <a:gd name="T16" fmla="*/ 52 w 56"/>
                <a:gd name="T17" fmla="*/ 0 h 35"/>
                <a:gd name="T18" fmla="*/ 49 w 56"/>
                <a:gd name="T19" fmla="*/ 27 h 35"/>
                <a:gd name="T20" fmla="*/ 46 w 56"/>
                <a:gd name="T21" fmla="*/ 30 h 35"/>
                <a:gd name="T22" fmla="*/ 9 w 56"/>
                <a:gd name="T23" fmla="*/ 30 h 35"/>
                <a:gd name="T24" fmla="*/ 6 w 56"/>
                <a:gd name="T25" fmla="*/ 27 h 35"/>
                <a:gd name="T26" fmla="*/ 6 w 56"/>
                <a:gd name="T27" fmla="*/ 8 h 35"/>
                <a:gd name="T28" fmla="*/ 9 w 56"/>
                <a:gd name="T29" fmla="*/ 5 h 35"/>
                <a:gd name="T30" fmla="*/ 46 w 56"/>
                <a:gd name="T31" fmla="*/ 5 h 35"/>
                <a:gd name="T32" fmla="*/ 49 w 56"/>
                <a:gd name="T33" fmla="*/ 8 h 35"/>
                <a:gd name="T34" fmla="*/ 49 w 56"/>
                <a:gd name="T35" fmla="*/ 27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6" h="35">
                  <a:moveTo>
                    <a:pt x="52" y="0"/>
                  </a:moveTo>
                  <a:cubicBezTo>
                    <a:pt x="4" y="0"/>
                    <a:pt x="4" y="0"/>
                    <a:pt x="4" y="0"/>
                  </a:cubicBezTo>
                  <a:cubicBezTo>
                    <a:pt x="2" y="0"/>
                    <a:pt x="0" y="2"/>
                    <a:pt x="0" y="4"/>
                  </a:cubicBezTo>
                  <a:cubicBezTo>
                    <a:pt x="0" y="31"/>
                    <a:pt x="0" y="31"/>
                    <a:pt x="0" y="31"/>
                  </a:cubicBezTo>
                  <a:cubicBezTo>
                    <a:pt x="0" y="33"/>
                    <a:pt x="2" y="35"/>
                    <a:pt x="4" y="35"/>
                  </a:cubicBezTo>
                  <a:cubicBezTo>
                    <a:pt x="52" y="35"/>
                    <a:pt x="52" y="35"/>
                    <a:pt x="52" y="35"/>
                  </a:cubicBezTo>
                  <a:cubicBezTo>
                    <a:pt x="54" y="35"/>
                    <a:pt x="56" y="33"/>
                    <a:pt x="56" y="31"/>
                  </a:cubicBezTo>
                  <a:cubicBezTo>
                    <a:pt x="56" y="4"/>
                    <a:pt x="56" y="4"/>
                    <a:pt x="56" y="4"/>
                  </a:cubicBezTo>
                  <a:cubicBezTo>
                    <a:pt x="56" y="2"/>
                    <a:pt x="54" y="0"/>
                    <a:pt x="52" y="0"/>
                  </a:cubicBezTo>
                  <a:close/>
                  <a:moveTo>
                    <a:pt x="49" y="27"/>
                  </a:moveTo>
                  <a:cubicBezTo>
                    <a:pt x="49" y="29"/>
                    <a:pt x="48" y="30"/>
                    <a:pt x="46" y="30"/>
                  </a:cubicBezTo>
                  <a:cubicBezTo>
                    <a:pt x="9" y="30"/>
                    <a:pt x="9" y="30"/>
                    <a:pt x="9" y="30"/>
                  </a:cubicBezTo>
                  <a:cubicBezTo>
                    <a:pt x="7" y="30"/>
                    <a:pt x="6" y="29"/>
                    <a:pt x="6" y="27"/>
                  </a:cubicBezTo>
                  <a:cubicBezTo>
                    <a:pt x="6" y="8"/>
                    <a:pt x="6" y="8"/>
                    <a:pt x="6" y="8"/>
                  </a:cubicBezTo>
                  <a:cubicBezTo>
                    <a:pt x="6" y="6"/>
                    <a:pt x="7" y="5"/>
                    <a:pt x="9" y="5"/>
                  </a:cubicBezTo>
                  <a:cubicBezTo>
                    <a:pt x="46" y="5"/>
                    <a:pt x="46" y="5"/>
                    <a:pt x="46" y="5"/>
                  </a:cubicBezTo>
                  <a:cubicBezTo>
                    <a:pt x="48" y="5"/>
                    <a:pt x="49" y="6"/>
                    <a:pt x="49" y="8"/>
                  </a:cubicBezTo>
                  <a:lnTo>
                    <a:pt x="49" y="27"/>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19" tIns="45709" rIns="91419" bIns="45709" numCol="1" anchor="t" anchorCtr="0" compatLnSpc="1"/>
            <a:lstStyle/>
            <a:p>
              <a:pPr defTabSz="608843"/>
              <a:endParaRPr lang="zh-CN" altLang="en-US" sz="2400">
                <a:solidFill>
                  <a:prstClr val="black"/>
                </a:solidFill>
                <a:latin typeface="Times New Roman"/>
                <a:ea typeface="微软雅黑"/>
              </a:endParaRPr>
            </a:p>
          </p:txBody>
        </p:sp>
        <p:sp>
          <p:nvSpPr>
            <p:cNvPr id="36" name="Freeform 113"/>
            <p:cNvSpPr>
              <a:spLocks noEditPoints="1"/>
            </p:cNvSpPr>
            <p:nvPr/>
          </p:nvSpPr>
          <p:spPr bwMode="auto">
            <a:xfrm>
              <a:off x="2115565" y="1767468"/>
              <a:ext cx="627436" cy="163207"/>
            </a:xfrm>
            <a:custGeom>
              <a:avLst/>
              <a:gdLst>
                <a:gd name="T0" fmla="*/ 67 w 73"/>
                <a:gd name="T1" fmla="*/ 3 h 19"/>
                <a:gd name="T2" fmla="*/ 63 w 73"/>
                <a:gd name="T3" fmla="*/ 0 h 19"/>
                <a:gd name="T4" fmla="*/ 10 w 73"/>
                <a:gd name="T5" fmla="*/ 0 h 19"/>
                <a:gd name="T6" fmla="*/ 7 w 73"/>
                <a:gd name="T7" fmla="*/ 3 h 19"/>
                <a:gd name="T8" fmla="*/ 1 w 73"/>
                <a:gd name="T9" fmla="*/ 13 h 19"/>
                <a:gd name="T10" fmla="*/ 73 w 73"/>
                <a:gd name="T11" fmla="*/ 13 h 19"/>
                <a:gd name="T12" fmla="*/ 67 w 73"/>
                <a:gd name="T13" fmla="*/ 3 h 19"/>
                <a:gd name="T14" fmla="*/ 25 w 73"/>
                <a:gd name="T15" fmla="*/ 12 h 19"/>
                <a:gd name="T16" fmla="*/ 27 w 73"/>
                <a:gd name="T17" fmla="*/ 9 h 19"/>
                <a:gd name="T18" fmla="*/ 47 w 73"/>
                <a:gd name="T19" fmla="*/ 9 h 19"/>
                <a:gd name="T20" fmla="*/ 48 w 73"/>
                <a:gd name="T21" fmla="*/ 12 h 19"/>
                <a:gd name="T22" fmla="*/ 25 w 73"/>
                <a:gd name="T23" fmla="*/ 12 h 19"/>
                <a:gd name="T24" fmla="*/ 62 w 73"/>
                <a:gd name="T25" fmla="*/ 7 h 19"/>
                <a:gd name="T26" fmla="*/ 12 w 73"/>
                <a:gd name="T27" fmla="*/ 7 h 19"/>
                <a:gd name="T28" fmla="*/ 9 w 73"/>
                <a:gd name="T29" fmla="*/ 6 h 19"/>
                <a:gd name="T30" fmla="*/ 10 w 73"/>
                <a:gd name="T31" fmla="*/ 3 h 19"/>
                <a:gd name="T32" fmla="*/ 13 w 73"/>
                <a:gd name="T33" fmla="*/ 2 h 19"/>
                <a:gd name="T34" fmla="*/ 61 w 73"/>
                <a:gd name="T35" fmla="*/ 2 h 19"/>
                <a:gd name="T36" fmla="*/ 63 w 73"/>
                <a:gd name="T37" fmla="*/ 3 h 19"/>
                <a:gd name="T38" fmla="*/ 65 w 73"/>
                <a:gd name="T39" fmla="*/ 6 h 19"/>
                <a:gd name="T40" fmla="*/ 62 w 73"/>
                <a:gd name="T41" fmla="*/ 7 h 19"/>
                <a:gd name="T42" fmla="*/ 0 w 73"/>
                <a:gd name="T43" fmla="*/ 15 h 19"/>
                <a:gd name="T44" fmla="*/ 3 w 73"/>
                <a:gd name="T45" fmla="*/ 19 h 19"/>
                <a:gd name="T46" fmla="*/ 70 w 73"/>
                <a:gd name="T47" fmla="*/ 19 h 19"/>
                <a:gd name="T48" fmla="*/ 73 w 73"/>
                <a:gd name="T49" fmla="*/ 15 h 19"/>
                <a:gd name="T50" fmla="*/ 0 w 73"/>
                <a:gd name="T51" fmla="*/ 15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73" h="19">
                  <a:moveTo>
                    <a:pt x="67" y="3"/>
                  </a:moveTo>
                  <a:cubicBezTo>
                    <a:pt x="66" y="1"/>
                    <a:pt x="65" y="0"/>
                    <a:pt x="63" y="0"/>
                  </a:cubicBezTo>
                  <a:cubicBezTo>
                    <a:pt x="10" y="0"/>
                    <a:pt x="10" y="0"/>
                    <a:pt x="10" y="0"/>
                  </a:cubicBezTo>
                  <a:cubicBezTo>
                    <a:pt x="8" y="0"/>
                    <a:pt x="7" y="2"/>
                    <a:pt x="7" y="3"/>
                  </a:cubicBezTo>
                  <a:cubicBezTo>
                    <a:pt x="1" y="13"/>
                    <a:pt x="1" y="13"/>
                    <a:pt x="1" y="13"/>
                  </a:cubicBezTo>
                  <a:cubicBezTo>
                    <a:pt x="73" y="13"/>
                    <a:pt x="73" y="13"/>
                    <a:pt x="73" y="13"/>
                  </a:cubicBezTo>
                  <a:lnTo>
                    <a:pt x="67" y="3"/>
                  </a:lnTo>
                  <a:close/>
                  <a:moveTo>
                    <a:pt x="25" y="12"/>
                  </a:moveTo>
                  <a:cubicBezTo>
                    <a:pt x="27" y="9"/>
                    <a:pt x="27" y="9"/>
                    <a:pt x="27" y="9"/>
                  </a:cubicBezTo>
                  <a:cubicBezTo>
                    <a:pt x="47" y="9"/>
                    <a:pt x="47" y="9"/>
                    <a:pt x="47" y="9"/>
                  </a:cubicBezTo>
                  <a:cubicBezTo>
                    <a:pt x="48" y="12"/>
                    <a:pt x="48" y="12"/>
                    <a:pt x="48" y="12"/>
                  </a:cubicBezTo>
                  <a:lnTo>
                    <a:pt x="25" y="12"/>
                  </a:lnTo>
                  <a:close/>
                  <a:moveTo>
                    <a:pt x="62" y="7"/>
                  </a:moveTo>
                  <a:cubicBezTo>
                    <a:pt x="12" y="7"/>
                    <a:pt x="12" y="7"/>
                    <a:pt x="12" y="7"/>
                  </a:cubicBezTo>
                  <a:cubicBezTo>
                    <a:pt x="9" y="7"/>
                    <a:pt x="9" y="6"/>
                    <a:pt x="9" y="6"/>
                  </a:cubicBezTo>
                  <a:cubicBezTo>
                    <a:pt x="10" y="3"/>
                    <a:pt x="10" y="3"/>
                    <a:pt x="10" y="3"/>
                  </a:cubicBezTo>
                  <a:cubicBezTo>
                    <a:pt x="11" y="3"/>
                    <a:pt x="11" y="2"/>
                    <a:pt x="13" y="2"/>
                  </a:cubicBezTo>
                  <a:cubicBezTo>
                    <a:pt x="61" y="2"/>
                    <a:pt x="61" y="2"/>
                    <a:pt x="61" y="2"/>
                  </a:cubicBezTo>
                  <a:cubicBezTo>
                    <a:pt x="62" y="2"/>
                    <a:pt x="63" y="3"/>
                    <a:pt x="63" y="3"/>
                  </a:cubicBezTo>
                  <a:cubicBezTo>
                    <a:pt x="65" y="6"/>
                    <a:pt x="65" y="6"/>
                    <a:pt x="65" y="6"/>
                  </a:cubicBezTo>
                  <a:cubicBezTo>
                    <a:pt x="65" y="6"/>
                    <a:pt x="65" y="7"/>
                    <a:pt x="62" y="7"/>
                  </a:cubicBezTo>
                  <a:close/>
                  <a:moveTo>
                    <a:pt x="0" y="15"/>
                  </a:moveTo>
                  <a:cubicBezTo>
                    <a:pt x="0" y="16"/>
                    <a:pt x="2" y="17"/>
                    <a:pt x="3" y="19"/>
                  </a:cubicBezTo>
                  <a:cubicBezTo>
                    <a:pt x="70" y="19"/>
                    <a:pt x="70" y="19"/>
                    <a:pt x="70" y="19"/>
                  </a:cubicBezTo>
                  <a:cubicBezTo>
                    <a:pt x="72" y="17"/>
                    <a:pt x="73" y="16"/>
                    <a:pt x="73" y="15"/>
                  </a:cubicBezTo>
                  <a:lnTo>
                    <a:pt x="0" y="15"/>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19" tIns="45709" rIns="91419" bIns="45709" numCol="1" anchor="t" anchorCtr="0" compatLnSpc="1"/>
            <a:lstStyle/>
            <a:p>
              <a:pPr defTabSz="608843"/>
              <a:endParaRPr lang="zh-CN" altLang="en-US" sz="2400">
                <a:solidFill>
                  <a:prstClr val="black"/>
                </a:solidFill>
                <a:latin typeface="Times New Roman"/>
                <a:ea typeface="微软雅黑"/>
              </a:endParaRPr>
            </a:p>
          </p:txBody>
        </p:sp>
      </p:grpSp>
      <p:grpSp>
        <p:nvGrpSpPr>
          <p:cNvPr id="37" name="组合 36"/>
          <p:cNvGrpSpPr/>
          <p:nvPr/>
        </p:nvGrpSpPr>
        <p:grpSpPr>
          <a:xfrm>
            <a:off x="4439780" y="1357694"/>
            <a:ext cx="787404" cy="781058"/>
            <a:chOff x="925975" y="1270594"/>
            <a:chExt cx="899446" cy="892198"/>
          </a:xfrm>
        </p:grpSpPr>
        <p:sp>
          <p:nvSpPr>
            <p:cNvPr id="38" name="Oval 114"/>
            <p:cNvSpPr>
              <a:spLocks noChangeArrowheads="1"/>
            </p:cNvSpPr>
            <p:nvPr/>
          </p:nvSpPr>
          <p:spPr bwMode="auto">
            <a:xfrm>
              <a:off x="925975" y="1270594"/>
              <a:ext cx="899446" cy="892198"/>
            </a:xfrm>
            <a:prstGeom prst="ellipse">
              <a:avLst/>
            </a:prstGeom>
            <a:solidFill>
              <a:schemeClr val="accent5">
                <a:lumMod val="50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19" tIns="45709" rIns="91419" bIns="45709" numCol="1" anchor="t" anchorCtr="0" compatLnSpc="1"/>
            <a:lstStyle/>
            <a:p>
              <a:pPr defTabSz="608843"/>
              <a:endParaRPr lang="zh-CN" altLang="en-US" sz="2400">
                <a:solidFill>
                  <a:prstClr val="black"/>
                </a:solidFill>
                <a:latin typeface="Times New Roman"/>
                <a:ea typeface="微软雅黑"/>
              </a:endParaRPr>
            </a:p>
          </p:txBody>
        </p:sp>
        <p:sp>
          <p:nvSpPr>
            <p:cNvPr id="39" name="Oval 115"/>
            <p:cNvSpPr>
              <a:spLocks noChangeArrowheads="1"/>
            </p:cNvSpPr>
            <p:nvPr/>
          </p:nvSpPr>
          <p:spPr bwMode="auto">
            <a:xfrm>
              <a:off x="976750" y="1314115"/>
              <a:ext cx="797896" cy="797900"/>
            </a:xfrm>
            <a:prstGeom prst="ellipse">
              <a:avLst/>
            </a:prstGeom>
            <a:solidFill>
              <a:schemeClr val="accent5">
                <a:lumMod val="7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19" tIns="45709" rIns="91419" bIns="45709" numCol="1" anchor="t" anchorCtr="0" compatLnSpc="1"/>
            <a:lstStyle/>
            <a:p>
              <a:pPr defTabSz="608843"/>
              <a:endParaRPr lang="zh-CN" altLang="en-US" sz="2400">
                <a:solidFill>
                  <a:prstClr val="black"/>
                </a:solidFill>
                <a:latin typeface="Times New Roman"/>
                <a:ea typeface="微软雅黑"/>
              </a:endParaRPr>
            </a:p>
          </p:txBody>
        </p:sp>
        <p:sp>
          <p:nvSpPr>
            <p:cNvPr id="40" name="Freeform 116"/>
            <p:cNvSpPr/>
            <p:nvPr/>
          </p:nvSpPr>
          <p:spPr bwMode="auto">
            <a:xfrm>
              <a:off x="951363" y="1459188"/>
              <a:ext cx="605675" cy="703603"/>
            </a:xfrm>
            <a:custGeom>
              <a:avLst/>
              <a:gdLst>
                <a:gd name="T0" fmla="*/ 71 w 167"/>
                <a:gd name="T1" fmla="*/ 0 h 194"/>
                <a:gd name="T2" fmla="*/ 0 w 167"/>
                <a:gd name="T3" fmla="*/ 73 h 194"/>
                <a:gd name="T4" fmla="*/ 12 w 167"/>
                <a:gd name="T5" fmla="*/ 111 h 194"/>
                <a:gd name="T6" fmla="*/ 28 w 167"/>
                <a:gd name="T7" fmla="*/ 149 h 194"/>
                <a:gd name="T8" fmla="*/ 52 w 167"/>
                <a:gd name="T9" fmla="*/ 170 h 194"/>
                <a:gd name="T10" fmla="*/ 116 w 167"/>
                <a:gd name="T11" fmla="*/ 194 h 194"/>
                <a:gd name="T12" fmla="*/ 167 w 167"/>
                <a:gd name="T13" fmla="*/ 142 h 194"/>
                <a:gd name="T14" fmla="*/ 165 w 167"/>
                <a:gd name="T15" fmla="*/ 5 h 194"/>
                <a:gd name="T16" fmla="*/ 71 w 167"/>
                <a:gd name="T17" fmla="*/ 0 h 1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7" h="194">
                  <a:moveTo>
                    <a:pt x="71" y="0"/>
                  </a:moveTo>
                  <a:lnTo>
                    <a:pt x="0" y="73"/>
                  </a:lnTo>
                  <a:lnTo>
                    <a:pt x="12" y="111"/>
                  </a:lnTo>
                  <a:lnTo>
                    <a:pt x="28" y="149"/>
                  </a:lnTo>
                  <a:lnTo>
                    <a:pt x="52" y="170"/>
                  </a:lnTo>
                  <a:lnTo>
                    <a:pt x="116" y="194"/>
                  </a:lnTo>
                  <a:lnTo>
                    <a:pt x="167" y="142"/>
                  </a:lnTo>
                  <a:lnTo>
                    <a:pt x="165" y="5"/>
                  </a:lnTo>
                  <a:lnTo>
                    <a:pt x="71" y="0"/>
                  </a:lnTo>
                  <a:close/>
                </a:path>
              </a:pathLst>
            </a:custGeom>
            <a:solidFill>
              <a:schemeClr val="accent5">
                <a:lumMod val="50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19" tIns="45709" rIns="91419" bIns="45709" numCol="1" anchor="t" anchorCtr="0" compatLnSpc="1"/>
            <a:lstStyle/>
            <a:p>
              <a:pPr defTabSz="608843"/>
              <a:endParaRPr lang="zh-CN" altLang="en-US" sz="2400">
                <a:solidFill>
                  <a:prstClr val="black"/>
                </a:solidFill>
                <a:latin typeface="Times New Roman"/>
                <a:ea typeface="微软雅黑"/>
              </a:endParaRPr>
            </a:p>
          </p:txBody>
        </p:sp>
        <p:sp>
          <p:nvSpPr>
            <p:cNvPr id="41" name="Freeform 117"/>
            <p:cNvSpPr>
              <a:spLocks noEditPoints="1"/>
            </p:cNvSpPr>
            <p:nvPr/>
          </p:nvSpPr>
          <p:spPr bwMode="auto">
            <a:xfrm>
              <a:off x="1190731" y="1433801"/>
              <a:ext cx="377187" cy="583918"/>
            </a:xfrm>
            <a:custGeom>
              <a:avLst/>
              <a:gdLst>
                <a:gd name="T0" fmla="*/ 35 w 44"/>
                <a:gd name="T1" fmla="*/ 0 h 68"/>
                <a:gd name="T2" fmla="*/ 9 w 44"/>
                <a:gd name="T3" fmla="*/ 0 h 68"/>
                <a:gd name="T4" fmla="*/ 0 w 44"/>
                <a:gd name="T5" fmla="*/ 9 h 68"/>
                <a:gd name="T6" fmla="*/ 0 w 44"/>
                <a:gd name="T7" fmla="*/ 59 h 68"/>
                <a:gd name="T8" fmla="*/ 9 w 44"/>
                <a:gd name="T9" fmla="*/ 68 h 68"/>
                <a:gd name="T10" fmla="*/ 35 w 44"/>
                <a:gd name="T11" fmla="*/ 68 h 68"/>
                <a:gd name="T12" fmla="*/ 44 w 44"/>
                <a:gd name="T13" fmla="*/ 59 h 68"/>
                <a:gd name="T14" fmla="*/ 44 w 44"/>
                <a:gd name="T15" fmla="*/ 9 h 68"/>
                <a:gd name="T16" fmla="*/ 35 w 44"/>
                <a:gd name="T17" fmla="*/ 0 h 68"/>
                <a:gd name="T18" fmla="*/ 22 w 44"/>
                <a:gd name="T19" fmla="*/ 65 h 68"/>
                <a:gd name="T20" fmla="*/ 18 w 44"/>
                <a:gd name="T21" fmla="*/ 61 h 68"/>
                <a:gd name="T22" fmla="*/ 22 w 44"/>
                <a:gd name="T23" fmla="*/ 57 h 68"/>
                <a:gd name="T24" fmla="*/ 26 w 44"/>
                <a:gd name="T25" fmla="*/ 61 h 68"/>
                <a:gd name="T26" fmla="*/ 22 w 44"/>
                <a:gd name="T27" fmla="*/ 65 h 68"/>
                <a:gd name="T28" fmla="*/ 40 w 44"/>
                <a:gd name="T29" fmla="*/ 48 h 68"/>
                <a:gd name="T30" fmla="*/ 32 w 44"/>
                <a:gd name="T31" fmla="*/ 55 h 68"/>
                <a:gd name="T32" fmla="*/ 12 w 44"/>
                <a:gd name="T33" fmla="*/ 55 h 68"/>
                <a:gd name="T34" fmla="*/ 5 w 44"/>
                <a:gd name="T35" fmla="*/ 48 h 68"/>
                <a:gd name="T36" fmla="*/ 5 w 44"/>
                <a:gd name="T37" fmla="*/ 13 h 68"/>
                <a:gd name="T38" fmla="*/ 12 w 44"/>
                <a:gd name="T39" fmla="*/ 6 h 68"/>
                <a:gd name="T40" fmla="*/ 32 w 44"/>
                <a:gd name="T41" fmla="*/ 6 h 68"/>
                <a:gd name="T42" fmla="*/ 40 w 44"/>
                <a:gd name="T43" fmla="*/ 13 h 68"/>
                <a:gd name="T44" fmla="*/ 40 w 44"/>
                <a:gd name="T45" fmla="*/ 48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44" h="68">
                  <a:moveTo>
                    <a:pt x="35" y="0"/>
                  </a:moveTo>
                  <a:cubicBezTo>
                    <a:pt x="9" y="0"/>
                    <a:pt x="9" y="0"/>
                    <a:pt x="9" y="0"/>
                  </a:cubicBezTo>
                  <a:cubicBezTo>
                    <a:pt x="4" y="0"/>
                    <a:pt x="0" y="4"/>
                    <a:pt x="0" y="9"/>
                  </a:cubicBezTo>
                  <a:cubicBezTo>
                    <a:pt x="0" y="59"/>
                    <a:pt x="0" y="59"/>
                    <a:pt x="0" y="59"/>
                  </a:cubicBezTo>
                  <a:cubicBezTo>
                    <a:pt x="0" y="64"/>
                    <a:pt x="4" y="68"/>
                    <a:pt x="9" y="68"/>
                  </a:cubicBezTo>
                  <a:cubicBezTo>
                    <a:pt x="35" y="68"/>
                    <a:pt x="35" y="68"/>
                    <a:pt x="35" y="68"/>
                  </a:cubicBezTo>
                  <a:cubicBezTo>
                    <a:pt x="40" y="68"/>
                    <a:pt x="44" y="64"/>
                    <a:pt x="44" y="59"/>
                  </a:cubicBezTo>
                  <a:cubicBezTo>
                    <a:pt x="44" y="9"/>
                    <a:pt x="44" y="9"/>
                    <a:pt x="44" y="9"/>
                  </a:cubicBezTo>
                  <a:cubicBezTo>
                    <a:pt x="44" y="4"/>
                    <a:pt x="40" y="0"/>
                    <a:pt x="35" y="0"/>
                  </a:cubicBezTo>
                  <a:close/>
                  <a:moveTo>
                    <a:pt x="22" y="65"/>
                  </a:moveTo>
                  <a:cubicBezTo>
                    <a:pt x="20" y="65"/>
                    <a:pt x="18" y="64"/>
                    <a:pt x="18" y="61"/>
                  </a:cubicBezTo>
                  <a:cubicBezTo>
                    <a:pt x="18" y="59"/>
                    <a:pt x="20" y="57"/>
                    <a:pt x="22" y="57"/>
                  </a:cubicBezTo>
                  <a:cubicBezTo>
                    <a:pt x="24" y="57"/>
                    <a:pt x="26" y="59"/>
                    <a:pt x="26" y="61"/>
                  </a:cubicBezTo>
                  <a:cubicBezTo>
                    <a:pt x="26" y="64"/>
                    <a:pt x="24" y="65"/>
                    <a:pt x="22" y="65"/>
                  </a:cubicBezTo>
                  <a:close/>
                  <a:moveTo>
                    <a:pt x="40" y="48"/>
                  </a:moveTo>
                  <a:cubicBezTo>
                    <a:pt x="40" y="52"/>
                    <a:pt x="36" y="55"/>
                    <a:pt x="32" y="55"/>
                  </a:cubicBezTo>
                  <a:cubicBezTo>
                    <a:pt x="12" y="55"/>
                    <a:pt x="12" y="55"/>
                    <a:pt x="12" y="55"/>
                  </a:cubicBezTo>
                  <a:cubicBezTo>
                    <a:pt x="8" y="55"/>
                    <a:pt x="5" y="52"/>
                    <a:pt x="5" y="48"/>
                  </a:cubicBezTo>
                  <a:cubicBezTo>
                    <a:pt x="5" y="13"/>
                    <a:pt x="5" y="13"/>
                    <a:pt x="5" y="13"/>
                  </a:cubicBezTo>
                  <a:cubicBezTo>
                    <a:pt x="5" y="9"/>
                    <a:pt x="8" y="6"/>
                    <a:pt x="12" y="6"/>
                  </a:cubicBezTo>
                  <a:cubicBezTo>
                    <a:pt x="32" y="6"/>
                    <a:pt x="32" y="6"/>
                    <a:pt x="32" y="6"/>
                  </a:cubicBezTo>
                  <a:cubicBezTo>
                    <a:pt x="36" y="6"/>
                    <a:pt x="40" y="9"/>
                    <a:pt x="40" y="13"/>
                  </a:cubicBezTo>
                  <a:lnTo>
                    <a:pt x="40" y="48"/>
                  </a:lnTo>
                  <a:close/>
                </a:path>
              </a:pathLst>
            </a:custGeom>
            <a:solidFill>
              <a:schemeClr val="tx1">
                <a:alpha val="20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19" tIns="45709" rIns="91419" bIns="45709" numCol="1" anchor="t" anchorCtr="0" compatLnSpc="1"/>
            <a:lstStyle/>
            <a:p>
              <a:pPr defTabSz="608843"/>
              <a:endParaRPr lang="zh-CN" altLang="en-US" sz="2400">
                <a:solidFill>
                  <a:prstClr val="black"/>
                </a:solidFill>
                <a:latin typeface="Times New Roman"/>
                <a:ea typeface="微软雅黑"/>
              </a:endParaRPr>
            </a:p>
          </p:txBody>
        </p:sp>
        <p:sp>
          <p:nvSpPr>
            <p:cNvPr id="42" name="Freeform 118"/>
            <p:cNvSpPr>
              <a:spLocks noEditPoints="1"/>
            </p:cNvSpPr>
            <p:nvPr/>
          </p:nvSpPr>
          <p:spPr bwMode="auto">
            <a:xfrm>
              <a:off x="1197985" y="1426547"/>
              <a:ext cx="377187" cy="580291"/>
            </a:xfrm>
            <a:custGeom>
              <a:avLst/>
              <a:gdLst>
                <a:gd name="T0" fmla="*/ 35 w 44"/>
                <a:gd name="T1" fmla="*/ 0 h 68"/>
                <a:gd name="T2" fmla="*/ 10 w 44"/>
                <a:gd name="T3" fmla="*/ 0 h 68"/>
                <a:gd name="T4" fmla="*/ 0 w 44"/>
                <a:gd name="T5" fmla="*/ 9 h 68"/>
                <a:gd name="T6" fmla="*/ 0 w 44"/>
                <a:gd name="T7" fmla="*/ 59 h 68"/>
                <a:gd name="T8" fmla="*/ 10 w 44"/>
                <a:gd name="T9" fmla="*/ 68 h 68"/>
                <a:gd name="T10" fmla="*/ 35 w 44"/>
                <a:gd name="T11" fmla="*/ 68 h 68"/>
                <a:gd name="T12" fmla="*/ 44 w 44"/>
                <a:gd name="T13" fmla="*/ 59 h 68"/>
                <a:gd name="T14" fmla="*/ 44 w 44"/>
                <a:gd name="T15" fmla="*/ 9 h 68"/>
                <a:gd name="T16" fmla="*/ 35 w 44"/>
                <a:gd name="T17" fmla="*/ 0 h 68"/>
                <a:gd name="T18" fmla="*/ 22 w 44"/>
                <a:gd name="T19" fmla="*/ 65 h 68"/>
                <a:gd name="T20" fmla="*/ 18 w 44"/>
                <a:gd name="T21" fmla="*/ 61 h 68"/>
                <a:gd name="T22" fmla="*/ 22 w 44"/>
                <a:gd name="T23" fmla="*/ 57 h 68"/>
                <a:gd name="T24" fmla="*/ 26 w 44"/>
                <a:gd name="T25" fmla="*/ 61 h 68"/>
                <a:gd name="T26" fmla="*/ 22 w 44"/>
                <a:gd name="T27" fmla="*/ 65 h 68"/>
                <a:gd name="T28" fmla="*/ 40 w 44"/>
                <a:gd name="T29" fmla="*/ 48 h 68"/>
                <a:gd name="T30" fmla="*/ 33 w 44"/>
                <a:gd name="T31" fmla="*/ 55 h 68"/>
                <a:gd name="T32" fmla="*/ 12 w 44"/>
                <a:gd name="T33" fmla="*/ 55 h 68"/>
                <a:gd name="T34" fmla="*/ 5 w 44"/>
                <a:gd name="T35" fmla="*/ 48 h 68"/>
                <a:gd name="T36" fmla="*/ 5 w 44"/>
                <a:gd name="T37" fmla="*/ 13 h 68"/>
                <a:gd name="T38" fmla="*/ 12 w 44"/>
                <a:gd name="T39" fmla="*/ 6 h 68"/>
                <a:gd name="T40" fmla="*/ 33 w 44"/>
                <a:gd name="T41" fmla="*/ 6 h 68"/>
                <a:gd name="T42" fmla="*/ 40 w 44"/>
                <a:gd name="T43" fmla="*/ 13 h 68"/>
                <a:gd name="T44" fmla="*/ 40 w 44"/>
                <a:gd name="T45" fmla="*/ 48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44" h="68">
                  <a:moveTo>
                    <a:pt x="35" y="0"/>
                  </a:moveTo>
                  <a:cubicBezTo>
                    <a:pt x="10" y="0"/>
                    <a:pt x="10" y="0"/>
                    <a:pt x="10" y="0"/>
                  </a:cubicBezTo>
                  <a:cubicBezTo>
                    <a:pt x="5" y="0"/>
                    <a:pt x="0" y="4"/>
                    <a:pt x="0" y="9"/>
                  </a:cubicBezTo>
                  <a:cubicBezTo>
                    <a:pt x="0" y="59"/>
                    <a:pt x="0" y="59"/>
                    <a:pt x="0" y="59"/>
                  </a:cubicBezTo>
                  <a:cubicBezTo>
                    <a:pt x="0" y="64"/>
                    <a:pt x="5" y="68"/>
                    <a:pt x="10" y="68"/>
                  </a:cubicBezTo>
                  <a:cubicBezTo>
                    <a:pt x="35" y="68"/>
                    <a:pt x="35" y="68"/>
                    <a:pt x="35" y="68"/>
                  </a:cubicBezTo>
                  <a:cubicBezTo>
                    <a:pt x="40" y="68"/>
                    <a:pt x="44" y="64"/>
                    <a:pt x="44" y="59"/>
                  </a:cubicBezTo>
                  <a:cubicBezTo>
                    <a:pt x="44" y="9"/>
                    <a:pt x="44" y="9"/>
                    <a:pt x="44" y="9"/>
                  </a:cubicBezTo>
                  <a:cubicBezTo>
                    <a:pt x="44" y="4"/>
                    <a:pt x="40" y="0"/>
                    <a:pt x="35" y="0"/>
                  </a:cubicBezTo>
                  <a:close/>
                  <a:moveTo>
                    <a:pt x="22" y="65"/>
                  </a:moveTo>
                  <a:cubicBezTo>
                    <a:pt x="20" y="65"/>
                    <a:pt x="18" y="63"/>
                    <a:pt x="18" y="61"/>
                  </a:cubicBezTo>
                  <a:cubicBezTo>
                    <a:pt x="18" y="59"/>
                    <a:pt x="20" y="57"/>
                    <a:pt x="22" y="57"/>
                  </a:cubicBezTo>
                  <a:cubicBezTo>
                    <a:pt x="25" y="57"/>
                    <a:pt x="26" y="59"/>
                    <a:pt x="26" y="61"/>
                  </a:cubicBezTo>
                  <a:cubicBezTo>
                    <a:pt x="26" y="63"/>
                    <a:pt x="25" y="65"/>
                    <a:pt x="22" y="65"/>
                  </a:cubicBezTo>
                  <a:close/>
                  <a:moveTo>
                    <a:pt x="40" y="48"/>
                  </a:moveTo>
                  <a:cubicBezTo>
                    <a:pt x="40" y="51"/>
                    <a:pt x="37" y="55"/>
                    <a:pt x="33" y="55"/>
                  </a:cubicBezTo>
                  <a:cubicBezTo>
                    <a:pt x="12" y="55"/>
                    <a:pt x="12" y="55"/>
                    <a:pt x="12" y="55"/>
                  </a:cubicBezTo>
                  <a:cubicBezTo>
                    <a:pt x="8" y="55"/>
                    <a:pt x="5" y="51"/>
                    <a:pt x="5" y="48"/>
                  </a:cubicBezTo>
                  <a:cubicBezTo>
                    <a:pt x="5" y="13"/>
                    <a:pt x="5" y="13"/>
                    <a:pt x="5" y="13"/>
                  </a:cubicBezTo>
                  <a:cubicBezTo>
                    <a:pt x="5" y="9"/>
                    <a:pt x="8" y="6"/>
                    <a:pt x="12" y="6"/>
                  </a:cubicBezTo>
                  <a:cubicBezTo>
                    <a:pt x="33" y="6"/>
                    <a:pt x="33" y="6"/>
                    <a:pt x="33" y="6"/>
                  </a:cubicBezTo>
                  <a:cubicBezTo>
                    <a:pt x="37" y="6"/>
                    <a:pt x="40" y="9"/>
                    <a:pt x="40" y="13"/>
                  </a:cubicBezTo>
                  <a:lnTo>
                    <a:pt x="40" y="48"/>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19" tIns="45709" rIns="91419" bIns="45709" numCol="1" anchor="t" anchorCtr="0" compatLnSpc="1"/>
            <a:lstStyle/>
            <a:p>
              <a:pPr defTabSz="608843"/>
              <a:endParaRPr lang="zh-CN" altLang="en-US" sz="2400">
                <a:solidFill>
                  <a:prstClr val="black"/>
                </a:solidFill>
                <a:latin typeface="Times New Roman"/>
                <a:ea typeface="微软雅黑"/>
              </a:endParaRPr>
            </a:p>
          </p:txBody>
        </p:sp>
      </p:grpSp>
      <p:grpSp>
        <p:nvGrpSpPr>
          <p:cNvPr id="43" name="组合 42"/>
          <p:cNvGrpSpPr/>
          <p:nvPr/>
        </p:nvGrpSpPr>
        <p:grpSpPr>
          <a:xfrm>
            <a:off x="10412093" y="1245818"/>
            <a:ext cx="692558" cy="686977"/>
            <a:chOff x="6195714" y="1270594"/>
            <a:chExt cx="899446" cy="892198"/>
          </a:xfrm>
        </p:grpSpPr>
        <p:sp>
          <p:nvSpPr>
            <p:cNvPr id="44" name="Oval 119"/>
            <p:cNvSpPr>
              <a:spLocks noChangeArrowheads="1"/>
            </p:cNvSpPr>
            <p:nvPr/>
          </p:nvSpPr>
          <p:spPr bwMode="auto">
            <a:xfrm>
              <a:off x="6195714" y="1270594"/>
              <a:ext cx="899446" cy="892198"/>
            </a:xfrm>
            <a:prstGeom prst="ellipse">
              <a:avLst/>
            </a:prstGeom>
            <a:solidFill>
              <a:srgbClr val="912D09"/>
            </a:solidFill>
            <a:ln>
              <a:noFill/>
            </a:ln>
            <a:extLst>
              <a:ext uri="{91240B29-F687-4F45-9708-019B960494DF}">
                <a14:hiddenLine xmlns:a14="http://schemas.microsoft.com/office/drawing/2010/main" w="9525">
                  <a:solidFill>
                    <a:srgbClr val="000000"/>
                  </a:solidFill>
                  <a:round/>
                </a14:hiddenLine>
              </a:ext>
            </a:extLst>
          </p:spPr>
          <p:txBody>
            <a:bodyPr vert="horz" wrap="square" lIns="91419" tIns="45709" rIns="91419" bIns="45709" numCol="1" anchor="t" anchorCtr="0" compatLnSpc="1"/>
            <a:lstStyle/>
            <a:p>
              <a:pPr defTabSz="608843"/>
              <a:endParaRPr lang="zh-CN" altLang="en-US" sz="2400">
                <a:solidFill>
                  <a:prstClr val="black"/>
                </a:solidFill>
                <a:latin typeface="Times New Roman"/>
                <a:ea typeface="微软雅黑"/>
              </a:endParaRPr>
            </a:p>
          </p:txBody>
        </p:sp>
        <p:sp>
          <p:nvSpPr>
            <p:cNvPr id="45" name="Oval 120"/>
            <p:cNvSpPr>
              <a:spLocks noChangeArrowheads="1"/>
            </p:cNvSpPr>
            <p:nvPr/>
          </p:nvSpPr>
          <p:spPr bwMode="auto">
            <a:xfrm>
              <a:off x="6246489" y="1314115"/>
              <a:ext cx="797896" cy="797900"/>
            </a:xfrm>
            <a:prstGeom prst="ellipse">
              <a:avLst/>
            </a:prstGeom>
            <a:solidFill>
              <a:srgbClr val="E5450F"/>
            </a:solidFill>
            <a:ln>
              <a:noFill/>
            </a:ln>
            <a:extLst>
              <a:ext uri="{91240B29-F687-4F45-9708-019B960494DF}">
                <a14:hiddenLine xmlns:a14="http://schemas.microsoft.com/office/drawing/2010/main" w="9525">
                  <a:solidFill>
                    <a:srgbClr val="000000"/>
                  </a:solidFill>
                  <a:round/>
                </a14:hiddenLine>
              </a:ext>
            </a:extLst>
          </p:spPr>
          <p:txBody>
            <a:bodyPr vert="horz" wrap="square" lIns="91419" tIns="45709" rIns="91419" bIns="45709" numCol="1" anchor="t" anchorCtr="0" compatLnSpc="1"/>
            <a:lstStyle/>
            <a:p>
              <a:pPr defTabSz="608843"/>
              <a:endParaRPr lang="zh-CN" altLang="en-US" sz="2400">
                <a:solidFill>
                  <a:prstClr val="black"/>
                </a:solidFill>
                <a:latin typeface="Times New Roman"/>
                <a:ea typeface="微软雅黑"/>
              </a:endParaRPr>
            </a:p>
          </p:txBody>
        </p:sp>
        <p:sp>
          <p:nvSpPr>
            <p:cNvPr id="46" name="Freeform 121"/>
            <p:cNvSpPr/>
            <p:nvPr/>
          </p:nvSpPr>
          <p:spPr bwMode="auto">
            <a:xfrm>
              <a:off x="6210221" y="1564366"/>
              <a:ext cx="678211" cy="598425"/>
            </a:xfrm>
            <a:custGeom>
              <a:avLst/>
              <a:gdLst>
                <a:gd name="T0" fmla="*/ 50 w 187"/>
                <a:gd name="T1" fmla="*/ 0 h 165"/>
                <a:gd name="T2" fmla="*/ 0 w 187"/>
                <a:gd name="T3" fmla="*/ 49 h 165"/>
                <a:gd name="T4" fmla="*/ 34 w 187"/>
                <a:gd name="T5" fmla="*/ 125 h 165"/>
                <a:gd name="T6" fmla="*/ 85 w 187"/>
                <a:gd name="T7" fmla="*/ 153 h 165"/>
                <a:gd name="T8" fmla="*/ 109 w 187"/>
                <a:gd name="T9" fmla="*/ 165 h 165"/>
                <a:gd name="T10" fmla="*/ 182 w 187"/>
                <a:gd name="T11" fmla="*/ 92 h 165"/>
                <a:gd name="T12" fmla="*/ 180 w 187"/>
                <a:gd name="T13" fmla="*/ 89 h 165"/>
                <a:gd name="T14" fmla="*/ 187 w 187"/>
                <a:gd name="T15" fmla="*/ 82 h 165"/>
                <a:gd name="T16" fmla="*/ 187 w 187"/>
                <a:gd name="T17" fmla="*/ 14 h 165"/>
                <a:gd name="T18" fmla="*/ 180 w 187"/>
                <a:gd name="T19" fmla="*/ 0 h 165"/>
                <a:gd name="T20" fmla="*/ 50 w 187"/>
                <a:gd name="T21" fmla="*/ 0 h 1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87" h="165">
                  <a:moveTo>
                    <a:pt x="50" y="0"/>
                  </a:moveTo>
                  <a:lnTo>
                    <a:pt x="0" y="49"/>
                  </a:lnTo>
                  <a:lnTo>
                    <a:pt x="34" y="125"/>
                  </a:lnTo>
                  <a:lnTo>
                    <a:pt x="85" y="153"/>
                  </a:lnTo>
                  <a:lnTo>
                    <a:pt x="109" y="165"/>
                  </a:lnTo>
                  <a:lnTo>
                    <a:pt x="182" y="92"/>
                  </a:lnTo>
                  <a:lnTo>
                    <a:pt x="180" y="89"/>
                  </a:lnTo>
                  <a:lnTo>
                    <a:pt x="187" y="82"/>
                  </a:lnTo>
                  <a:lnTo>
                    <a:pt x="187" y="14"/>
                  </a:lnTo>
                  <a:lnTo>
                    <a:pt x="180" y="0"/>
                  </a:lnTo>
                  <a:lnTo>
                    <a:pt x="50" y="0"/>
                  </a:lnTo>
                  <a:close/>
                </a:path>
              </a:pathLst>
            </a:custGeom>
            <a:solidFill>
              <a:srgbClr val="912D09"/>
            </a:solidFill>
            <a:ln>
              <a:noFill/>
            </a:ln>
            <a:extLst>
              <a:ext uri="{91240B29-F687-4F45-9708-019B960494DF}">
                <a14:hiddenLine xmlns:a14="http://schemas.microsoft.com/office/drawing/2010/main" w="9525">
                  <a:solidFill>
                    <a:srgbClr val="000000"/>
                  </a:solidFill>
                  <a:round/>
                </a14:hiddenLine>
              </a:ext>
            </a:extLst>
          </p:spPr>
          <p:txBody>
            <a:bodyPr vert="horz" wrap="square" lIns="91419" tIns="45709" rIns="91419" bIns="45709" numCol="1" anchor="t" anchorCtr="0" compatLnSpc="1"/>
            <a:lstStyle/>
            <a:p>
              <a:pPr defTabSz="608843"/>
              <a:endParaRPr lang="zh-CN" altLang="en-US" sz="2400">
                <a:solidFill>
                  <a:prstClr val="black"/>
                </a:solidFill>
                <a:latin typeface="Times New Roman"/>
                <a:ea typeface="微软雅黑"/>
              </a:endParaRPr>
            </a:p>
          </p:txBody>
        </p:sp>
        <p:sp>
          <p:nvSpPr>
            <p:cNvPr id="47" name="Freeform 122"/>
            <p:cNvSpPr>
              <a:spLocks noEditPoints="1"/>
            </p:cNvSpPr>
            <p:nvPr/>
          </p:nvSpPr>
          <p:spPr bwMode="auto">
            <a:xfrm>
              <a:off x="6373427" y="1564366"/>
              <a:ext cx="515005" cy="333667"/>
            </a:xfrm>
            <a:custGeom>
              <a:avLst/>
              <a:gdLst>
                <a:gd name="T0" fmla="*/ 0 w 60"/>
                <a:gd name="T1" fmla="*/ 4 h 39"/>
                <a:gd name="T2" fmla="*/ 0 w 60"/>
                <a:gd name="T3" fmla="*/ 4 h 39"/>
                <a:gd name="T4" fmla="*/ 0 w 60"/>
                <a:gd name="T5" fmla="*/ 34 h 39"/>
                <a:gd name="T6" fmla="*/ 0 w 60"/>
                <a:gd name="T7" fmla="*/ 34 h 39"/>
                <a:gd name="T8" fmla="*/ 16 w 60"/>
                <a:gd name="T9" fmla="*/ 19 h 39"/>
                <a:gd name="T10" fmla="*/ 0 w 60"/>
                <a:gd name="T11" fmla="*/ 4 h 39"/>
                <a:gd name="T12" fmla="*/ 19 w 60"/>
                <a:gd name="T13" fmla="*/ 16 h 39"/>
                <a:gd name="T14" fmla="*/ 22 w 60"/>
                <a:gd name="T15" fmla="*/ 19 h 39"/>
                <a:gd name="T16" fmla="*/ 25 w 60"/>
                <a:gd name="T17" fmla="*/ 22 h 39"/>
                <a:gd name="T18" fmla="*/ 30 w 60"/>
                <a:gd name="T19" fmla="*/ 24 h 39"/>
                <a:gd name="T20" fmla="*/ 35 w 60"/>
                <a:gd name="T21" fmla="*/ 22 h 39"/>
                <a:gd name="T22" fmla="*/ 38 w 60"/>
                <a:gd name="T23" fmla="*/ 20 h 39"/>
                <a:gd name="T24" fmla="*/ 41 w 60"/>
                <a:gd name="T25" fmla="*/ 17 h 39"/>
                <a:gd name="T26" fmla="*/ 57 w 60"/>
                <a:gd name="T27" fmla="*/ 1 h 39"/>
                <a:gd name="T28" fmla="*/ 59 w 60"/>
                <a:gd name="T29" fmla="*/ 0 h 39"/>
                <a:gd name="T30" fmla="*/ 2 w 60"/>
                <a:gd name="T31" fmla="*/ 0 h 39"/>
                <a:gd name="T32" fmla="*/ 3 w 60"/>
                <a:gd name="T33" fmla="*/ 1 h 39"/>
                <a:gd name="T34" fmla="*/ 19 w 60"/>
                <a:gd name="T35" fmla="*/ 16 h 39"/>
                <a:gd name="T36" fmla="*/ 41 w 60"/>
                <a:gd name="T37" fmla="*/ 23 h 39"/>
                <a:gd name="T38" fmla="*/ 38 w 60"/>
                <a:gd name="T39" fmla="*/ 26 h 39"/>
                <a:gd name="T40" fmla="*/ 30 w 60"/>
                <a:gd name="T41" fmla="*/ 29 h 39"/>
                <a:gd name="T42" fmla="*/ 23 w 60"/>
                <a:gd name="T43" fmla="*/ 26 h 39"/>
                <a:gd name="T44" fmla="*/ 19 w 60"/>
                <a:gd name="T45" fmla="*/ 22 h 39"/>
                <a:gd name="T46" fmla="*/ 3 w 60"/>
                <a:gd name="T47" fmla="*/ 38 h 39"/>
                <a:gd name="T48" fmla="*/ 2 w 60"/>
                <a:gd name="T49" fmla="*/ 39 h 39"/>
                <a:gd name="T50" fmla="*/ 58 w 60"/>
                <a:gd name="T51" fmla="*/ 39 h 39"/>
                <a:gd name="T52" fmla="*/ 57 w 60"/>
                <a:gd name="T53" fmla="*/ 38 h 39"/>
                <a:gd name="T54" fmla="*/ 41 w 60"/>
                <a:gd name="T55" fmla="*/ 23 h 39"/>
                <a:gd name="T56" fmla="*/ 60 w 60"/>
                <a:gd name="T57" fmla="*/ 5 h 39"/>
                <a:gd name="T58" fmla="*/ 45 w 60"/>
                <a:gd name="T59" fmla="*/ 20 h 39"/>
                <a:gd name="T60" fmla="*/ 60 w 60"/>
                <a:gd name="T61" fmla="*/ 35 h 39"/>
                <a:gd name="T62" fmla="*/ 60 w 60"/>
                <a:gd name="T63" fmla="*/ 35 h 39"/>
                <a:gd name="T64" fmla="*/ 60 w 60"/>
                <a:gd name="T65" fmla="*/ 5 h 39"/>
                <a:gd name="T66" fmla="*/ 60 w 60"/>
                <a:gd name="T67" fmla="*/ 5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60" h="39">
                  <a:moveTo>
                    <a:pt x="0" y="4"/>
                  </a:moveTo>
                  <a:cubicBezTo>
                    <a:pt x="0" y="4"/>
                    <a:pt x="0" y="4"/>
                    <a:pt x="0" y="4"/>
                  </a:cubicBezTo>
                  <a:cubicBezTo>
                    <a:pt x="0" y="34"/>
                    <a:pt x="0" y="34"/>
                    <a:pt x="0" y="34"/>
                  </a:cubicBezTo>
                  <a:cubicBezTo>
                    <a:pt x="0" y="34"/>
                    <a:pt x="0" y="34"/>
                    <a:pt x="0" y="34"/>
                  </a:cubicBezTo>
                  <a:cubicBezTo>
                    <a:pt x="16" y="19"/>
                    <a:pt x="16" y="19"/>
                    <a:pt x="16" y="19"/>
                  </a:cubicBezTo>
                  <a:lnTo>
                    <a:pt x="0" y="4"/>
                  </a:lnTo>
                  <a:close/>
                  <a:moveTo>
                    <a:pt x="19" y="16"/>
                  </a:moveTo>
                  <a:cubicBezTo>
                    <a:pt x="22" y="19"/>
                    <a:pt x="22" y="19"/>
                    <a:pt x="22" y="19"/>
                  </a:cubicBezTo>
                  <a:cubicBezTo>
                    <a:pt x="25" y="22"/>
                    <a:pt x="25" y="22"/>
                    <a:pt x="25" y="22"/>
                  </a:cubicBezTo>
                  <a:cubicBezTo>
                    <a:pt x="27" y="24"/>
                    <a:pt x="29" y="24"/>
                    <a:pt x="30" y="24"/>
                  </a:cubicBezTo>
                  <a:cubicBezTo>
                    <a:pt x="32" y="24"/>
                    <a:pt x="34" y="24"/>
                    <a:pt x="35" y="22"/>
                  </a:cubicBezTo>
                  <a:cubicBezTo>
                    <a:pt x="38" y="20"/>
                    <a:pt x="38" y="20"/>
                    <a:pt x="38" y="20"/>
                  </a:cubicBezTo>
                  <a:cubicBezTo>
                    <a:pt x="41" y="17"/>
                    <a:pt x="41" y="17"/>
                    <a:pt x="41" y="17"/>
                  </a:cubicBezTo>
                  <a:cubicBezTo>
                    <a:pt x="57" y="1"/>
                    <a:pt x="57" y="1"/>
                    <a:pt x="57" y="1"/>
                  </a:cubicBezTo>
                  <a:cubicBezTo>
                    <a:pt x="58" y="0"/>
                    <a:pt x="58" y="0"/>
                    <a:pt x="59" y="0"/>
                  </a:cubicBezTo>
                  <a:cubicBezTo>
                    <a:pt x="2" y="0"/>
                    <a:pt x="2" y="0"/>
                    <a:pt x="2" y="0"/>
                  </a:cubicBezTo>
                  <a:cubicBezTo>
                    <a:pt x="2" y="0"/>
                    <a:pt x="2" y="0"/>
                    <a:pt x="3" y="1"/>
                  </a:cubicBezTo>
                  <a:lnTo>
                    <a:pt x="19" y="16"/>
                  </a:lnTo>
                  <a:close/>
                  <a:moveTo>
                    <a:pt x="41" y="23"/>
                  </a:moveTo>
                  <a:cubicBezTo>
                    <a:pt x="38" y="26"/>
                    <a:pt x="38" y="26"/>
                    <a:pt x="38" y="26"/>
                  </a:cubicBezTo>
                  <a:cubicBezTo>
                    <a:pt x="36" y="28"/>
                    <a:pt x="33" y="29"/>
                    <a:pt x="30" y="29"/>
                  </a:cubicBezTo>
                  <a:cubicBezTo>
                    <a:pt x="28" y="29"/>
                    <a:pt x="25" y="28"/>
                    <a:pt x="23" y="26"/>
                  </a:cubicBezTo>
                  <a:cubicBezTo>
                    <a:pt x="19" y="22"/>
                    <a:pt x="19" y="22"/>
                    <a:pt x="19" y="22"/>
                  </a:cubicBezTo>
                  <a:cubicBezTo>
                    <a:pt x="3" y="38"/>
                    <a:pt x="3" y="38"/>
                    <a:pt x="3" y="38"/>
                  </a:cubicBezTo>
                  <a:cubicBezTo>
                    <a:pt x="2" y="38"/>
                    <a:pt x="2" y="39"/>
                    <a:pt x="2" y="39"/>
                  </a:cubicBezTo>
                  <a:cubicBezTo>
                    <a:pt x="58" y="39"/>
                    <a:pt x="58" y="39"/>
                    <a:pt x="58" y="39"/>
                  </a:cubicBezTo>
                  <a:cubicBezTo>
                    <a:pt x="58" y="39"/>
                    <a:pt x="58" y="39"/>
                    <a:pt x="57" y="38"/>
                  </a:cubicBezTo>
                  <a:lnTo>
                    <a:pt x="41" y="23"/>
                  </a:lnTo>
                  <a:close/>
                  <a:moveTo>
                    <a:pt x="60" y="5"/>
                  </a:moveTo>
                  <a:cubicBezTo>
                    <a:pt x="45" y="20"/>
                    <a:pt x="45" y="20"/>
                    <a:pt x="45" y="20"/>
                  </a:cubicBezTo>
                  <a:cubicBezTo>
                    <a:pt x="60" y="35"/>
                    <a:pt x="60" y="35"/>
                    <a:pt x="60" y="35"/>
                  </a:cubicBezTo>
                  <a:cubicBezTo>
                    <a:pt x="60" y="35"/>
                    <a:pt x="60" y="35"/>
                    <a:pt x="60" y="35"/>
                  </a:cubicBezTo>
                  <a:cubicBezTo>
                    <a:pt x="60" y="5"/>
                    <a:pt x="60" y="5"/>
                    <a:pt x="60" y="5"/>
                  </a:cubicBezTo>
                  <a:cubicBezTo>
                    <a:pt x="60" y="5"/>
                    <a:pt x="60" y="5"/>
                    <a:pt x="60" y="5"/>
                  </a:cubicBezTo>
                  <a:close/>
                </a:path>
              </a:pathLst>
            </a:custGeom>
            <a:solidFill>
              <a:schemeClr val="tx1">
                <a:alpha val="20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19" tIns="45709" rIns="91419" bIns="45709" numCol="1" anchor="t" anchorCtr="0" compatLnSpc="1"/>
            <a:lstStyle/>
            <a:p>
              <a:pPr defTabSz="608843"/>
              <a:endParaRPr lang="zh-CN" altLang="en-US" sz="2400">
                <a:solidFill>
                  <a:prstClr val="black"/>
                </a:solidFill>
                <a:latin typeface="Times New Roman"/>
                <a:ea typeface="微软雅黑"/>
              </a:endParaRPr>
            </a:p>
          </p:txBody>
        </p:sp>
        <p:sp>
          <p:nvSpPr>
            <p:cNvPr id="48" name="Freeform 123"/>
            <p:cNvSpPr>
              <a:spLocks noEditPoints="1"/>
            </p:cNvSpPr>
            <p:nvPr/>
          </p:nvSpPr>
          <p:spPr bwMode="auto">
            <a:xfrm>
              <a:off x="6384308" y="1546232"/>
              <a:ext cx="522259" cy="340921"/>
            </a:xfrm>
            <a:custGeom>
              <a:avLst/>
              <a:gdLst>
                <a:gd name="T0" fmla="*/ 0 w 61"/>
                <a:gd name="T1" fmla="*/ 5 h 40"/>
                <a:gd name="T2" fmla="*/ 0 w 61"/>
                <a:gd name="T3" fmla="*/ 5 h 40"/>
                <a:gd name="T4" fmla="*/ 0 w 61"/>
                <a:gd name="T5" fmla="*/ 35 h 40"/>
                <a:gd name="T6" fmla="*/ 0 w 61"/>
                <a:gd name="T7" fmla="*/ 35 h 40"/>
                <a:gd name="T8" fmla="*/ 16 w 61"/>
                <a:gd name="T9" fmla="*/ 20 h 40"/>
                <a:gd name="T10" fmla="*/ 0 w 61"/>
                <a:gd name="T11" fmla="*/ 5 h 40"/>
                <a:gd name="T12" fmla="*/ 19 w 61"/>
                <a:gd name="T13" fmla="*/ 17 h 40"/>
                <a:gd name="T14" fmla="*/ 22 w 61"/>
                <a:gd name="T15" fmla="*/ 20 h 40"/>
                <a:gd name="T16" fmla="*/ 26 w 61"/>
                <a:gd name="T17" fmla="*/ 23 h 40"/>
                <a:gd name="T18" fmla="*/ 31 w 61"/>
                <a:gd name="T19" fmla="*/ 25 h 40"/>
                <a:gd name="T20" fmla="*/ 36 w 61"/>
                <a:gd name="T21" fmla="*/ 23 h 40"/>
                <a:gd name="T22" fmla="*/ 38 w 61"/>
                <a:gd name="T23" fmla="*/ 21 h 40"/>
                <a:gd name="T24" fmla="*/ 42 w 61"/>
                <a:gd name="T25" fmla="*/ 17 h 40"/>
                <a:gd name="T26" fmla="*/ 58 w 61"/>
                <a:gd name="T27" fmla="*/ 2 h 40"/>
                <a:gd name="T28" fmla="*/ 59 w 61"/>
                <a:gd name="T29" fmla="*/ 0 h 40"/>
                <a:gd name="T30" fmla="*/ 2 w 61"/>
                <a:gd name="T31" fmla="*/ 0 h 40"/>
                <a:gd name="T32" fmla="*/ 3 w 61"/>
                <a:gd name="T33" fmla="*/ 1 h 40"/>
                <a:gd name="T34" fmla="*/ 19 w 61"/>
                <a:gd name="T35" fmla="*/ 17 h 40"/>
                <a:gd name="T36" fmla="*/ 42 w 61"/>
                <a:gd name="T37" fmla="*/ 24 h 40"/>
                <a:gd name="T38" fmla="*/ 38 w 61"/>
                <a:gd name="T39" fmla="*/ 27 h 40"/>
                <a:gd name="T40" fmla="*/ 31 w 61"/>
                <a:gd name="T41" fmla="*/ 30 h 40"/>
                <a:gd name="T42" fmla="*/ 23 w 61"/>
                <a:gd name="T43" fmla="*/ 27 h 40"/>
                <a:gd name="T44" fmla="*/ 19 w 61"/>
                <a:gd name="T45" fmla="*/ 23 h 40"/>
                <a:gd name="T46" fmla="*/ 3 w 61"/>
                <a:gd name="T47" fmla="*/ 39 h 40"/>
                <a:gd name="T48" fmla="*/ 2 w 61"/>
                <a:gd name="T49" fmla="*/ 40 h 40"/>
                <a:gd name="T50" fmla="*/ 59 w 61"/>
                <a:gd name="T51" fmla="*/ 40 h 40"/>
                <a:gd name="T52" fmla="*/ 58 w 61"/>
                <a:gd name="T53" fmla="*/ 39 h 40"/>
                <a:gd name="T54" fmla="*/ 42 w 61"/>
                <a:gd name="T55" fmla="*/ 24 h 40"/>
                <a:gd name="T56" fmla="*/ 60 w 61"/>
                <a:gd name="T57" fmla="*/ 6 h 40"/>
                <a:gd name="T58" fmla="*/ 45 w 61"/>
                <a:gd name="T59" fmla="*/ 21 h 40"/>
                <a:gd name="T60" fmla="*/ 60 w 61"/>
                <a:gd name="T61" fmla="*/ 36 h 40"/>
                <a:gd name="T62" fmla="*/ 61 w 61"/>
                <a:gd name="T63" fmla="*/ 36 h 40"/>
                <a:gd name="T64" fmla="*/ 61 w 61"/>
                <a:gd name="T65" fmla="*/ 5 h 40"/>
                <a:gd name="T66" fmla="*/ 60 w 61"/>
                <a:gd name="T67" fmla="*/ 6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61" h="40">
                  <a:moveTo>
                    <a:pt x="0" y="5"/>
                  </a:moveTo>
                  <a:cubicBezTo>
                    <a:pt x="0" y="5"/>
                    <a:pt x="0" y="5"/>
                    <a:pt x="0" y="5"/>
                  </a:cubicBezTo>
                  <a:cubicBezTo>
                    <a:pt x="0" y="35"/>
                    <a:pt x="0" y="35"/>
                    <a:pt x="0" y="35"/>
                  </a:cubicBezTo>
                  <a:cubicBezTo>
                    <a:pt x="0" y="35"/>
                    <a:pt x="0" y="35"/>
                    <a:pt x="0" y="35"/>
                  </a:cubicBezTo>
                  <a:cubicBezTo>
                    <a:pt x="16" y="20"/>
                    <a:pt x="16" y="20"/>
                    <a:pt x="16" y="20"/>
                  </a:cubicBezTo>
                  <a:lnTo>
                    <a:pt x="0" y="5"/>
                  </a:lnTo>
                  <a:close/>
                  <a:moveTo>
                    <a:pt x="19" y="17"/>
                  </a:moveTo>
                  <a:cubicBezTo>
                    <a:pt x="22" y="20"/>
                    <a:pt x="22" y="20"/>
                    <a:pt x="22" y="20"/>
                  </a:cubicBezTo>
                  <a:cubicBezTo>
                    <a:pt x="26" y="23"/>
                    <a:pt x="26" y="23"/>
                    <a:pt x="26" y="23"/>
                  </a:cubicBezTo>
                  <a:cubicBezTo>
                    <a:pt x="27" y="24"/>
                    <a:pt x="29" y="25"/>
                    <a:pt x="31" y="25"/>
                  </a:cubicBezTo>
                  <a:cubicBezTo>
                    <a:pt x="32" y="25"/>
                    <a:pt x="34" y="24"/>
                    <a:pt x="36" y="23"/>
                  </a:cubicBezTo>
                  <a:cubicBezTo>
                    <a:pt x="38" y="21"/>
                    <a:pt x="38" y="21"/>
                    <a:pt x="38" y="21"/>
                  </a:cubicBezTo>
                  <a:cubicBezTo>
                    <a:pt x="42" y="17"/>
                    <a:pt x="42" y="17"/>
                    <a:pt x="42" y="17"/>
                  </a:cubicBezTo>
                  <a:cubicBezTo>
                    <a:pt x="58" y="2"/>
                    <a:pt x="58" y="2"/>
                    <a:pt x="58" y="2"/>
                  </a:cubicBezTo>
                  <a:cubicBezTo>
                    <a:pt x="58" y="1"/>
                    <a:pt x="59" y="1"/>
                    <a:pt x="59" y="0"/>
                  </a:cubicBezTo>
                  <a:cubicBezTo>
                    <a:pt x="2" y="0"/>
                    <a:pt x="2" y="0"/>
                    <a:pt x="2" y="0"/>
                  </a:cubicBezTo>
                  <a:cubicBezTo>
                    <a:pt x="2" y="1"/>
                    <a:pt x="3" y="1"/>
                    <a:pt x="3" y="1"/>
                  </a:cubicBezTo>
                  <a:lnTo>
                    <a:pt x="19" y="17"/>
                  </a:lnTo>
                  <a:close/>
                  <a:moveTo>
                    <a:pt x="42" y="24"/>
                  </a:moveTo>
                  <a:cubicBezTo>
                    <a:pt x="38" y="27"/>
                    <a:pt x="38" y="27"/>
                    <a:pt x="38" y="27"/>
                  </a:cubicBezTo>
                  <a:cubicBezTo>
                    <a:pt x="36" y="29"/>
                    <a:pt x="33" y="30"/>
                    <a:pt x="31" y="30"/>
                  </a:cubicBezTo>
                  <a:cubicBezTo>
                    <a:pt x="28" y="30"/>
                    <a:pt x="25" y="29"/>
                    <a:pt x="23" y="27"/>
                  </a:cubicBezTo>
                  <a:cubicBezTo>
                    <a:pt x="19" y="23"/>
                    <a:pt x="19" y="23"/>
                    <a:pt x="19" y="23"/>
                  </a:cubicBezTo>
                  <a:cubicBezTo>
                    <a:pt x="3" y="39"/>
                    <a:pt x="3" y="39"/>
                    <a:pt x="3" y="39"/>
                  </a:cubicBezTo>
                  <a:cubicBezTo>
                    <a:pt x="2" y="39"/>
                    <a:pt x="2" y="40"/>
                    <a:pt x="2" y="40"/>
                  </a:cubicBezTo>
                  <a:cubicBezTo>
                    <a:pt x="59" y="40"/>
                    <a:pt x="59" y="40"/>
                    <a:pt x="59" y="40"/>
                  </a:cubicBezTo>
                  <a:cubicBezTo>
                    <a:pt x="58" y="40"/>
                    <a:pt x="58" y="40"/>
                    <a:pt x="58" y="39"/>
                  </a:cubicBezTo>
                  <a:lnTo>
                    <a:pt x="42" y="24"/>
                  </a:lnTo>
                  <a:close/>
                  <a:moveTo>
                    <a:pt x="60" y="6"/>
                  </a:moveTo>
                  <a:cubicBezTo>
                    <a:pt x="45" y="21"/>
                    <a:pt x="45" y="21"/>
                    <a:pt x="45" y="21"/>
                  </a:cubicBezTo>
                  <a:cubicBezTo>
                    <a:pt x="60" y="36"/>
                    <a:pt x="60" y="36"/>
                    <a:pt x="60" y="36"/>
                  </a:cubicBezTo>
                  <a:cubicBezTo>
                    <a:pt x="60" y="36"/>
                    <a:pt x="60" y="36"/>
                    <a:pt x="61" y="36"/>
                  </a:cubicBezTo>
                  <a:cubicBezTo>
                    <a:pt x="61" y="5"/>
                    <a:pt x="61" y="5"/>
                    <a:pt x="61" y="5"/>
                  </a:cubicBezTo>
                  <a:cubicBezTo>
                    <a:pt x="60" y="5"/>
                    <a:pt x="60" y="5"/>
                    <a:pt x="60" y="6"/>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19" tIns="45709" rIns="91419" bIns="45709" numCol="1" anchor="t" anchorCtr="0" compatLnSpc="1"/>
            <a:lstStyle/>
            <a:p>
              <a:pPr defTabSz="608843"/>
              <a:endParaRPr lang="zh-CN" altLang="en-US" sz="2400">
                <a:solidFill>
                  <a:prstClr val="black"/>
                </a:solidFill>
                <a:latin typeface="Times New Roman"/>
                <a:ea typeface="微软雅黑"/>
              </a:endParaRPr>
            </a:p>
          </p:txBody>
        </p:sp>
      </p:grpSp>
      <p:grpSp>
        <p:nvGrpSpPr>
          <p:cNvPr id="49" name="组合 48"/>
          <p:cNvGrpSpPr/>
          <p:nvPr/>
        </p:nvGrpSpPr>
        <p:grpSpPr>
          <a:xfrm>
            <a:off x="1058969" y="1786652"/>
            <a:ext cx="639701" cy="634546"/>
            <a:chOff x="3033145" y="1270594"/>
            <a:chExt cx="899446" cy="892198"/>
          </a:xfrm>
        </p:grpSpPr>
        <p:sp>
          <p:nvSpPr>
            <p:cNvPr id="50" name="Oval 136"/>
            <p:cNvSpPr>
              <a:spLocks noChangeArrowheads="1"/>
            </p:cNvSpPr>
            <p:nvPr/>
          </p:nvSpPr>
          <p:spPr bwMode="auto">
            <a:xfrm>
              <a:off x="3033145" y="1270594"/>
              <a:ext cx="899446" cy="892198"/>
            </a:xfrm>
            <a:prstGeom prst="ellipse">
              <a:avLst/>
            </a:prstGeom>
            <a:solidFill>
              <a:srgbClr val="2A6F8A"/>
            </a:solidFill>
            <a:ln>
              <a:noFill/>
            </a:ln>
            <a:extLst>
              <a:ext uri="{91240B29-F687-4F45-9708-019B960494DF}">
                <a14:hiddenLine xmlns:a14="http://schemas.microsoft.com/office/drawing/2010/main" w="9525">
                  <a:solidFill>
                    <a:srgbClr val="000000"/>
                  </a:solidFill>
                  <a:round/>
                </a14:hiddenLine>
              </a:ext>
            </a:extLst>
          </p:spPr>
          <p:txBody>
            <a:bodyPr vert="horz" wrap="square" lIns="91419" tIns="45709" rIns="91419" bIns="45709" numCol="1" anchor="t" anchorCtr="0" compatLnSpc="1"/>
            <a:lstStyle/>
            <a:p>
              <a:pPr defTabSz="608843"/>
              <a:endParaRPr lang="zh-CN" altLang="en-US" sz="2400">
                <a:solidFill>
                  <a:prstClr val="black"/>
                </a:solidFill>
                <a:latin typeface="Times New Roman"/>
                <a:ea typeface="微软雅黑"/>
              </a:endParaRPr>
            </a:p>
          </p:txBody>
        </p:sp>
        <p:sp>
          <p:nvSpPr>
            <p:cNvPr id="51" name="Oval 137"/>
            <p:cNvSpPr>
              <a:spLocks noChangeArrowheads="1"/>
            </p:cNvSpPr>
            <p:nvPr/>
          </p:nvSpPr>
          <p:spPr bwMode="auto">
            <a:xfrm>
              <a:off x="3083920" y="1314115"/>
              <a:ext cx="797896" cy="797900"/>
            </a:xfrm>
            <a:prstGeom prst="ellipse">
              <a:avLst/>
            </a:prstGeom>
            <a:solidFill>
              <a:srgbClr val="3A98BC"/>
            </a:solidFill>
            <a:ln>
              <a:noFill/>
            </a:ln>
            <a:extLst>
              <a:ext uri="{91240B29-F687-4F45-9708-019B960494DF}">
                <a14:hiddenLine xmlns:a14="http://schemas.microsoft.com/office/drawing/2010/main" w="9525">
                  <a:solidFill>
                    <a:srgbClr val="000000"/>
                  </a:solidFill>
                  <a:round/>
                </a14:hiddenLine>
              </a:ext>
            </a:extLst>
          </p:spPr>
          <p:txBody>
            <a:bodyPr vert="horz" wrap="square" lIns="91419" tIns="45709" rIns="91419" bIns="45709" numCol="1" anchor="t" anchorCtr="0" compatLnSpc="1"/>
            <a:lstStyle/>
            <a:p>
              <a:pPr defTabSz="608843"/>
              <a:endParaRPr lang="zh-CN" altLang="en-US" sz="2400">
                <a:solidFill>
                  <a:prstClr val="black"/>
                </a:solidFill>
                <a:latin typeface="Times New Roman"/>
                <a:ea typeface="微软雅黑"/>
              </a:endParaRPr>
            </a:p>
          </p:txBody>
        </p:sp>
        <p:sp>
          <p:nvSpPr>
            <p:cNvPr id="52" name="Freeform 138"/>
            <p:cNvSpPr/>
            <p:nvPr/>
          </p:nvSpPr>
          <p:spPr bwMode="auto">
            <a:xfrm>
              <a:off x="3083920" y="1502710"/>
              <a:ext cx="703599" cy="616559"/>
            </a:xfrm>
            <a:custGeom>
              <a:avLst/>
              <a:gdLst>
                <a:gd name="T0" fmla="*/ 52 w 82"/>
                <a:gd name="T1" fmla="*/ 55 h 72"/>
                <a:gd name="T2" fmla="*/ 55 w 82"/>
                <a:gd name="T3" fmla="*/ 43 h 72"/>
                <a:gd name="T4" fmla="*/ 62 w 82"/>
                <a:gd name="T5" fmla="*/ 36 h 72"/>
                <a:gd name="T6" fmla="*/ 64 w 82"/>
                <a:gd name="T7" fmla="*/ 34 h 72"/>
                <a:gd name="T8" fmla="*/ 71 w 82"/>
                <a:gd name="T9" fmla="*/ 27 h 72"/>
                <a:gd name="T10" fmla="*/ 73 w 82"/>
                <a:gd name="T11" fmla="*/ 24 h 72"/>
                <a:gd name="T12" fmla="*/ 82 w 82"/>
                <a:gd name="T13" fmla="*/ 17 h 72"/>
                <a:gd name="T14" fmla="*/ 62 w 82"/>
                <a:gd name="T15" fmla="*/ 3 h 72"/>
                <a:gd name="T16" fmla="*/ 50 w 82"/>
                <a:gd name="T17" fmla="*/ 0 h 72"/>
                <a:gd name="T18" fmla="*/ 26 w 82"/>
                <a:gd name="T19" fmla="*/ 5 h 72"/>
                <a:gd name="T20" fmla="*/ 9 w 82"/>
                <a:gd name="T21" fmla="*/ 12 h 72"/>
                <a:gd name="T22" fmla="*/ 0 w 82"/>
                <a:gd name="T23" fmla="*/ 21 h 72"/>
                <a:gd name="T24" fmla="*/ 0 w 82"/>
                <a:gd name="T25" fmla="*/ 25 h 72"/>
                <a:gd name="T26" fmla="*/ 34 w 82"/>
                <a:gd name="T27" fmla="*/ 72 h 72"/>
                <a:gd name="T28" fmla="*/ 52 w 82"/>
                <a:gd name="T29" fmla="*/ 55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82" h="72">
                  <a:moveTo>
                    <a:pt x="52" y="55"/>
                  </a:moveTo>
                  <a:cubicBezTo>
                    <a:pt x="55" y="43"/>
                    <a:pt x="55" y="43"/>
                    <a:pt x="55" y="43"/>
                  </a:cubicBezTo>
                  <a:cubicBezTo>
                    <a:pt x="62" y="36"/>
                    <a:pt x="62" y="36"/>
                    <a:pt x="62" y="36"/>
                  </a:cubicBezTo>
                  <a:cubicBezTo>
                    <a:pt x="64" y="34"/>
                    <a:pt x="64" y="34"/>
                    <a:pt x="64" y="34"/>
                  </a:cubicBezTo>
                  <a:cubicBezTo>
                    <a:pt x="71" y="27"/>
                    <a:pt x="71" y="27"/>
                    <a:pt x="71" y="27"/>
                  </a:cubicBezTo>
                  <a:cubicBezTo>
                    <a:pt x="73" y="24"/>
                    <a:pt x="73" y="24"/>
                    <a:pt x="73" y="24"/>
                  </a:cubicBezTo>
                  <a:cubicBezTo>
                    <a:pt x="82" y="17"/>
                    <a:pt x="82" y="17"/>
                    <a:pt x="82" y="17"/>
                  </a:cubicBezTo>
                  <a:cubicBezTo>
                    <a:pt x="82" y="17"/>
                    <a:pt x="63" y="3"/>
                    <a:pt x="62" y="3"/>
                  </a:cubicBezTo>
                  <a:cubicBezTo>
                    <a:pt x="61" y="3"/>
                    <a:pt x="50" y="0"/>
                    <a:pt x="50" y="0"/>
                  </a:cubicBezTo>
                  <a:cubicBezTo>
                    <a:pt x="26" y="5"/>
                    <a:pt x="26" y="5"/>
                    <a:pt x="26" y="5"/>
                  </a:cubicBezTo>
                  <a:cubicBezTo>
                    <a:pt x="9" y="12"/>
                    <a:pt x="9" y="12"/>
                    <a:pt x="9" y="12"/>
                  </a:cubicBezTo>
                  <a:cubicBezTo>
                    <a:pt x="0" y="21"/>
                    <a:pt x="0" y="21"/>
                    <a:pt x="0" y="21"/>
                  </a:cubicBezTo>
                  <a:cubicBezTo>
                    <a:pt x="0" y="23"/>
                    <a:pt x="0" y="24"/>
                    <a:pt x="0" y="25"/>
                  </a:cubicBezTo>
                  <a:cubicBezTo>
                    <a:pt x="0" y="49"/>
                    <a:pt x="16" y="72"/>
                    <a:pt x="34" y="72"/>
                  </a:cubicBezTo>
                  <a:lnTo>
                    <a:pt x="52" y="55"/>
                  </a:lnTo>
                  <a:close/>
                </a:path>
              </a:pathLst>
            </a:custGeom>
            <a:solidFill>
              <a:srgbClr val="2A6F8A"/>
            </a:solidFill>
            <a:ln>
              <a:noFill/>
            </a:ln>
            <a:extLst>
              <a:ext uri="{91240B29-F687-4F45-9708-019B960494DF}">
                <a14:hiddenLine xmlns:a14="http://schemas.microsoft.com/office/drawing/2010/main" w="9525">
                  <a:solidFill>
                    <a:srgbClr val="000000"/>
                  </a:solidFill>
                  <a:round/>
                </a14:hiddenLine>
              </a:ext>
            </a:extLst>
          </p:spPr>
          <p:txBody>
            <a:bodyPr vert="horz" wrap="square" lIns="91419" tIns="45709" rIns="91419" bIns="45709" numCol="1" anchor="t" anchorCtr="0" compatLnSpc="1"/>
            <a:lstStyle/>
            <a:p>
              <a:pPr defTabSz="608843"/>
              <a:endParaRPr lang="zh-CN" altLang="en-US" sz="2400">
                <a:solidFill>
                  <a:prstClr val="black"/>
                </a:solidFill>
                <a:latin typeface="Times New Roman"/>
                <a:ea typeface="微软雅黑"/>
              </a:endParaRPr>
            </a:p>
          </p:txBody>
        </p:sp>
        <p:sp>
          <p:nvSpPr>
            <p:cNvPr id="53" name="Freeform 139"/>
            <p:cNvSpPr/>
            <p:nvPr/>
          </p:nvSpPr>
          <p:spPr bwMode="auto">
            <a:xfrm>
              <a:off x="3323289" y="1698558"/>
              <a:ext cx="301024" cy="119685"/>
            </a:xfrm>
            <a:custGeom>
              <a:avLst/>
              <a:gdLst>
                <a:gd name="T0" fmla="*/ 30 w 35"/>
                <a:gd name="T1" fmla="*/ 13 h 14"/>
                <a:gd name="T2" fmla="*/ 5 w 35"/>
                <a:gd name="T3" fmla="*/ 13 h 14"/>
                <a:gd name="T4" fmla="*/ 5 w 35"/>
                <a:gd name="T5" fmla="*/ 13 h 14"/>
                <a:gd name="T6" fmla="*/ 1 w 35"/>
                <a:gd name="T7" fmla="*/ 13 h 14"/>
                <a:gd name="T8" fmla="*/ 1 w 35"/>
                <a:gd name="T9" fmla="*/ 13 h 14"/>
                <a:gd name="T10" fmla="*/ 1 w 35"/>
                <a:gd name="T11" fmla="*/ 9 h 14"/>
                <a:gd name="T12" fmla="*/ 1 w 35"/>
                <a:gd name="T13" fmla="*/ 9 h 14"/>
                <a:gd name="T14" fmla="*/ 34 w 35"/>
                <a:gd name="T15" fmla="*/ 9 h 14"/>
                <a:gd name="T16" fmla="*/ 34 w 35"/>
                <a:gd name="T17" fmla="*/ 9 h 14"/>
                <a:gd name="T18" fmla="*/ 34 w 35"/>
                <a:gd name="T19" fmla="*/ 13 h 14"/>
                <a:gd name="T20" fmla="*/ 34 w 35"/>
                <a:gd name="T21" fmla="*/ 13 h 14"/>
                <a:gd name="T22" fmla="*/ 30 w 35"/>
                <a:gd name="T23" fmla="*/ 1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5" h="14">
                  <a:moveTo>
                    <a:pt x="30" y="13"/>
                  </a:moveTo>
                  <a:cubicBezTo>
                    <a:pt x="23" y="6"/>
                    <a:pt x="12" y="6"/>
                    <a:pt x="5" y="13"/>
                  </a:cubicBezTo>
                  <a:cubicBezTo>
                    <a:pt x="5" y="13"/>
                    <a:pt x="5" y="13"/>
                    <a:pt x="5" y="13"/>
                  </a:cubicBezTo>
                  <a:cubicBezTo>
                    <a:pt x="4" y="14"/>
                    <a:pt x="2" y="14"/>
                    <a:pt x="1" y="13"/>
                  </a:cubicBezTo>
                  <a:cubicBezTo>
                    <a:pt x="1" y="13"/>
                    <a:pt x="1" y="13"/>
                    <a:pt x="1" y="13"/>
                  </a:cubicBezTo>
                  <a:cubicBezTo>
                    <a:pt x="0" y="12"/>
                    <a:pt x="0" y="10"/>
                    <a:pt x="1" y="9"/>
                  </a:cubicBezTo>
                  <a:cubicBezTo>
                    <a:pt x="1" y="9"/>
                    <a:pt x="1" y="9"/>
                    <a:pt x="1" y="9"/>
                  </a:cubicBezTo>
                  <a:cubicBezTo>
                    <a:pt x="10" y="0"/>
                    <a:pt x="25" y="0"/>
                    <a:pt x="34" y="9"/>
                  </a:cubicBezTo>
                  <a:cubicBezTo>
                    <a:pt x="34" y="9"/>
                    <a:pt x="34" y="9"/>
                    <a:pt x="34" y="9"/>
                  </a:cubicBezTo>
                  <a:cubicBezTo>
                    <a:pt x="35" y="10"/>
                    <a:pt x="35" y="12"/>
                    <a:pt x="34" y="13"/>
                  </a:cubicBezTo>
                  <a:cubicBezTo>
                    <a:pt x="34" y="13"/>
                    <a:pt x="34" y="13"/>
                    <a:pt x="34" y="13"/>
                  </a:cubicBezTo>
                  <a:cubicBezTo>
                    <a:pt x="33" y="14"/>
                    <a:pt x="31" y="14"/>
                    <a:pt x="30" y="13"/>
                  </a:cubicBezTo>
                  <a:close/>
                </a:path>
              </a:pathLst>
            </a:custGeom>
            <a:solidFill>
              <a:schemeClr val="tx1">
                <a:alpha val="20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19" tIns="45709" rIns="91419" bIns="45709" numCol="1" anchor="t" anchorCtr="0" compatLnSpc="1"/>
            <a:lstStyle/>
            <a:p>
              <a:pPr defTabSz="608843"/>
              <a:endParaRPr lang="zh-CN" altLang="en-US" sz="2400">
                <a:solidFill>
                  <a:prstClr val="black"/>
                </a:solidFill>
                <a:latin typeface="Times New Roman"/>
                <a:ea typeface="微软雅黑"/>
              </a:endParaRPr>
            </a:p>
          </p:txBody>
        </p:sp>
        <p:sp>
          <p:nvSpPr>
            <p:cNvPr id="54" name="Freeform 140"/>
            <p:cNvSpPr/>
            <p:nvPr/>
          </p:nvSpPr>
          <p:spPr bwMode="auto">
            <a:xfrm>
              <a:off x="3392198" y="1836378"/>
              <a:ext cx="163206" cy="163207"/>
            </a:xfrm>
            <a:custGeom>
              <a:avLst/>
              <a:gdLst>
                <a:gd name="T0" fmla="*/ 3 w 19"/>
                <a:gd name="T1" fmla="*/ 16 h 19"/>
                <a:gd name="T2" fmla="*/ 3 w 19"/>
                <a:gd name="T3" fmla="*/ 3 h 19"/>
                <a:gd name="T4" fmla="*/ 16 w 19"/>
                <a:gd name="T5" fmla="*/ 3 h 19"/>
                <a:gd name="T6" fmla="*/ 16 w 19"/>
                <a:gd name="T7" fmla="*/ 16 h 19"/>
                <a:gd name="T8" fmla="*/ 3 w 19"/>
                <a:gd name="T9" fmla="*/ 16 h 19"/>
              </a:gdLst>
              <a:ahLst/>
              <a:cxnLst>
                <a:cxn ang="0">
                  <a:pos x="T0" y="T1"/>
                </a:cxn>
                <a:cxn ang="0">
                  <a:pos x="T2" y="T3"/>
                </a:cxn>
                <a:cxn ang="0">
                  <a:pos x="T4" y="T5"/>
                </a:cxn>
                <a:cxn ang="0">
                  <a:pos x="T6" y="T7"/>
                </a:cxn>
                <a:cxn ang="0">
                  <a:pos x="T8" y="T9"/>
                </a:cxn>
              </a:cxnLst>
              <a:rect l="0" t="0" r="r" b="b"/>
              <a:pathLst>
                <a:path w="19" h="19">
                  <a:moveTo>
                    <a:pt x="3" y="16"/>
                  </a:moveTo>
                  <a:cubicBezTo>
                    <a:pt x="0" y="12"/>
                    <a:pt x="0" y="7"/>
                    <a:pt x="3" y="3"/>
                  </a:cubicBezTo>
                  <a:cubicBezTo>
                    <a:pt x="7" y="0"/>
                    <a:pt x="12" y="0"/>
                    <a:pt x="16" y="3"/>
                  </a:cubicBezTo>
                  <a:cubicBezTo>
                    <a:pt x="19" y="7"/>
                    <a:pt x="19" y="12"/>
                    <a:pt x="16" y="16"/>
                  </a:cubicBezTo>
                  <a:cubicBezTo>
                    <a:pt x="12" y="19"/>
                    <a:pt x="7" y="19"/>
                    <a:pt x="3" y="16"/>
                  </a:cubicBezTo>
                  <a:close/>
                </a:path>
              </a:pathLst>
            </a:custGeom>
            <a:solidFill>
              <a:schemeClr val="tx1">
                <a:alpha val="20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19" tIns="45709" rIns="91419" bIns="45709" numCol="1" anchor="t" anchorCtr="0" compatLnSpc="1"/>
            <a:lstStyle/>
            <a:p>
              <a:pPr defTabSz="608843"/>
              <a:endParaRPr lang="zh-CN" altLang="en-US" sz="2400">
                <a:solidFill>
                  <a:prstClr val="black"/>
                </a:solidFill>
                <a:latin typeface="Times New Roman"/>
                <a:ea typeface="微软雅黑"/>
              </a:endParaRPr>
            </a:p>
          </p:txBody>
        </p:sp>
        <p:sp>
          <p:nvSpPr>
            <p:cNvPr id="55" name="Freeform 141"/>
            <p:cNvSpPr/>
            <p:nvPr/>
          </p:nvSpPr>
          <p:spPr bwMode="auto">
            <a:xfrm>
              <a:off x="3239873" y="1571620"/>
              <a:ext cx="471484" cy="170461"/>
            </a:xfrm>
            <a:custGeom>
              <a:avLst/>
              <a:gdLst>
                <a:gd name="T0" fmla="*/ 49 w 55"/>
                <a:gd name="T1" fmla="*/ 18 h 20"/>
                <a:gd name="T2" fmla="*/ 5 w 55"/>
                <a:gd name="T3" fmla="*/ 18 h 20"/>
                <a:gd name="T4" fmla="*/ 5 w 55"/>
                <a:gd name="T5" fmla="*/ 18 h 20"/>
                <a:gd name="T6" fmla="*/ 1 w 55"/>
                <a:gd name="T7" fmla="*/ 18 h 20"/>
                <a:gd name="T8" fmla="*/ 1 w 55"/>
                <a:gd name="T9" fmla="*/ 18 h 20"/>
                <a:gd name="T10" fmla="*/ 1 w 55"/>
                <a:gd name="T11" fmla="*/ 14 h 20"/>
                <a:gd name="T12" fmla="*/ 1 w 55"/>
                <a:gd name="T13" fmla="*/ 14 h 20"/>
                <a:gd name="T14" fmla="*/ 54 w 55"/>
                <a:gd name="T15" fmla="*/ 14 h 20"/>
                <a:gd name="T16" fmla="*/ 54 w 55"/>
                <a:gd name="T17" fmla="*/ 14 h 20"/>
                <a:gd name="T18" fmla="*/ 54 w 55"/>
                <a:gd name="T19" fmla="*/ 18 h 20"/>
                <a:gd name="T20" fmla="*/ 54 w 55"/>
                <a:gd name="T21" fmla="*/ 18 h 20"/>
                <a:gd name="T22" fmla="*/ 49 w 55"/>
                <a:gd name="T23" fmla="*/ 18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5" h="20">
                  <a:moveTo>
                    <a:pt x="49" y="18"/>
                  </a:moveTo>
                  <a:cubicBezTo>
                    <a:pt x="37" y="6"/>
                    <a:pt x="18" y="6"/>
                    <a:pt x="5" y="18"/>
                  </a:cubicBezTo>
                  <a:cubicBezTo>
                    <a:pt x="5" y="18"/>
                    <a:pt x="5" y="18"/>
                    <a:pt x="5" y="18"/>
                  </a:cubicBezTo>
                  <a:cubicBezTo>
                    <a:pt x="4" y="20"/>
                    <a:pt x="2" y="20"/>
                    <a:pt x="1" y="18"/>
                  </a:cubicBezTo>
                  <a:cubicBezTo>
                    <a:pt x="1" y="18"/>
                    <a:pt x="1" y="18"/>
                    <a:pt x="1" y="18"/>
                  </a:cubicBezTo>
                  <a:cubicBezTo>
                    <a:pt x="0" y="17"/>
                    <a:pt x="0" y="15"/>
                    <a:pt x="1" y="14"/>
                  </a:cubicBezTo>
                  <a:cubicBezTo>
                    <a:pt x="1" y="14"/>
                    <a:pt x="1" y="14"/>
                    <a:pt x="1" y="14"/>
                  </a:cubicBezTo>
                  <a:cubicBezTo>
                    <a:pt x="16" y="0"/>
                    <a:pt x="39" y="0"/>
                    <a:pt x="54" y="14"/>
                  </a:cubicBezTo>
                  <a:cubicBezTo>
                    <a:pt x="54" y="14"/>
                    <a:pt x="54" y="14"/>
                    <a:pt x="54" y="14"/>
                  </a:cubicBezTo>
                  <a:cubicBezTo>
                    <a:pt x="55" y="15"/>
                    <a:pt x="55" y="17"/>
                    <a:pt x="54" y="18"/>
                  </a:cubicBezTo>
                  <a:cubicBezTo>
                    <a:pt x="54" y="18"/>
                    <a:pt x="54" y="18"/>
                    <a:pt x="54" y="18"/>
                  </a:cubicBezTo>
                  <a:cubicBezTo>
                    <a:pt x="53" y="20"/>
                    <a:pt x="51" y="20"/>
                    <a:pt x="49" y="18"/>
                  </a:cubicBezTo>
                  <a:close/>
                </a:path>
              </a:pathLst>
            </a:custGeom>
            <a:solidFill>
              <a:schemeClr val="tx1">
                <a:alpha val="20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19" tIns="45709" rIns="91419" bIns="45709" numCol="1" anchor="t" anchorCtr="0" compatLnSpc="1"/>
            <a:lstStyle/>
            <a:p>
              <a:pPr defTabSz="608843"/>
              <a:endParaRPr lang="zh-CN" altLang="en-US" sz="2400">
                <a:solidFill>
                  <a:prstClr val="black"/>
                </a:solidFill>
                <a:latin typeface="Times New Roman"/>
                <a:ea typeface="微软雅黑"/>
              </a:endParaRPr>
            </a:p>
          </p:txBody>
        </p:sp>
        <p:sp>
          <p:nvSpPr>
            <p:cNvPr id="56" name="Freeform 142"/>
            <p:cNvSpPr/>
            <p:nvPr/>
          </p:nvSpPr>
          <p:spPr bwMode="auto">
            <a:xfrm>
              <a:off x="3152830" y="1433801"/>
              <a:ext cx="641943" cy="224863"/>
            </a:xfrm>
            <a:custGeom>
              <a:avLst/>
              <a:gdLst>
                <a:gd name="T0" fmla="*/ 69 w 75"/>
                <a:gd name="T1" fmla="*/ 25 h 26"/>
                <a:gd name="T2" fmla="*/ 6 w 75"/>
                <a:gd name="T3" fmla="*/ 25 h 26"/>
                <a:gd name="T4" fmla="*/ 6 w 75"/>
                <a:gd name="T5" fmla="*/ 25 h 26"/>
                <a:gd name="T6" fmla="*/ 1 w 75"/>
                <a:gd name="T7" fmla="*/ 25 h 26"/>
                <a:gd name="T8" fmla="*/ 1 w 75"/>
                <a:gd name="T9" fmla="*/ 25 h 26"/>
                <a:gd name="T10" fmla="*/ 1 w 75"/>
                <a:gd name="T11" fmla="*/ 20 h 26"/>
                <a:gd name="T12" fmla="*/ 1 w 75"/>
                <a:gd name="T13" fmla="*/ 20 h 26"/>
                <a:gd name="T14" fmla="*/ 74 w 75"/>
                <a:gd name="T15" fmla="*/ 20 h 26"/>
                <a:gd name="T16" fmla="*/ 74 w 75"/>
                <a:gd name="T17" fmla="*/ 20 h 26"/>
                <a:gd name="T18" fmla="*/ 74 w 75"/>
                <a:gd name="T19" fmla="*/ 25 h 26"/>
                <a:gd name="T20" fmla="*/ 74 w 75"/>
                <a:gd name="T21" fmla="*/ 25 h 26"/>
                <a:gd name="T22" fmla="*/ 69 w 75"/>
                <a:gd name="T23" fmla="*/ 25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5" h="26">
                  <a:moveTo>
                    <a:pt x="69" y="25"/>
                  </a:moveTo>
                  <a:cubicBezTo>
                    <a:pt x="52" y="7"/>
                    <a:pt x="23" y="7"/>
                    <a:pt x="6" y="25"/>
                  </a:cubicBezTo>
                  <a:cubicBezTo>
                    <a:pt x="6" y="25"/>
                    <a:pt x="6" y="25"/>
                    <a:pt x="6" y="25"/>
                  </a:cubicBezTo>
                  <a:cubicBezTo>
                    <a:pt x="4" y="26"/>
                    <a:pt x="2" y="26"/>
                    <a:pt x="1" y="25"/>
                  </a:cubicBezTo>
                  <a:cubicBezTo>
                    <a:pt x="1" y="25"/>
                    <a:pt x="1" y="25"/>
                    <a:pt x="1" y="25"/>
                  </a:cubicBezTo>
                  <a:cubicBezTo>
                    <a:pt x="0" y="23"/>
                    <a:pt x="0" y="21"/>
                    <a:pt x="1" y="20"/>
                  </a:cubicBezTo>
                  <a:cubicBezTo>
                    <a:pt x="1" y="20"/>
                    <a:pt x="1" y="20"/>
                    <a:pt x="1" y="20"/>
                  </a:cubicBezTo>
                  <a:cubicBezTo>
                    <a:pt x="21" y="0"/>
                    <a:pt x="54" y="0"/>
                    <a:pt x="74" y="20"/>
                  </a:cubicBezTo>
                  <a:cubicBezTo>
                    <a:pt x="74" y="20"/>
                    <a:pt x="74" y="20"/>
                    <a:pt x="74" y="20"/>
                  </a:cubicBezTo>
                  <a:cubicBezTo>
                    <a:pt x="75" y="21"/>
                    <a:pt x="75" y="23"/>
                    <a:pt x="74" y="25"/>
                  </a:cubicBezTo>
                  <a:cubicBezTo>
                    <a:pt x="74" y="25"/>
                    <a:pt x="74" y="25"/>
                    <a:pt x="74" y="25"/>
                  </a:cubicBezTo>
                  <a:cubicBezTo>
                    <a:pt x="72" y="26"/>
                    <a:pt x="70" y="26"/>
                    <a:pt x="69" y="25"/>
                  </a:cubicBezTo>
                  <a:close/>
                </a:path>
              </a:pathLst>
            </a:custGeom>
            <a:solidFill>
              <a:schemeClr val="tx1">
                <a:alpha val="20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19" tIns="45709" rIns="91419" bIns="45709" numCol="1" anchor="t" anchorCtr="0" compatLnSpc="1"/>
            <a:lstStyle/>
            <a:p>
              <a:pPr defTabSz="608843"/>
              <a:endParaRPr lang="zh-CN" altLang="en-US" sz="2400">
                <a:solidFill>
                  <a:prstClr val="black"/>
                </a:solidFill>
                <a:latin typeface="Times New Roman"/>
                <a:ea typeface="微软雅黑"/>
              </a:endParaRPr>
            </a:p>
          </p:txBody>
        </p:sp>
        <p:sp>
          <p:nvSpPr>
            <p:cNvPr id="57" name="Freeform 143"/>
            <p:cNvSpPr/>
            <p:nvPr/>
          </p:nvSpPr>
          <p:spPr bwMode="auto">
            <a:xfrm>
              <a:off x="3334170" y="1691305"/>
              <a:ext cx="297398" cy="119685"/>
            </a:xfrm>
            <a:custGeom>
              <a:avLst/>
              <a:gdLst>
                <a:gd name="T0" fmla="*/ 30 w 35"/>
                <a:gd name="T1" fmla="*/ 13 h 14"/>
                <a:gd name="T2" fmla="*/ 5 w 35"/>
                <a:gd name="T3" fmla="*/ 13 h 14"/>
                <a:gd name="T4" fmla="*/ 5 w 35"/>
                <a:gd name="T5" fmla="*/ 13 h 14"/>
                <a:gd name="T6" fmla="*/ 1 w 35"/>
                <a:gd name="T7" fmla="*/ 13 h 14"/>
                <a:gd name="T8" fmla="*/ 1 w 35"/>
                <a:gd name="T9" fmla="*/ 13 h 14"/>
                <a:gd name="T10" fmla="*/ 1 w 35"/>
                <a:gd name="T11" fmla="*/ 9 h 14"/>
                <a:gd name="T12" fmla="*/ 1 w 35"/>
                <a:gd name="T13" fmla="*/ 9 h 14"/>
                <a:gd name="T14" fmla="*/ 34 w 35"/>
                <a:gd name="T15" fmla="*/ 9 h 14"/>
                <a:gd name="T16" fmla="*/ 34 w 35"/>
                <a:gd name="T17" fmla="*/ 9 h 14"/>
                <a:gd name="T18" fmla="*/ 34 w 35"/>
                <a:gd name="T19" fmla="*/ 13 h 14"/>
                <a:gd name="T20" fmla="*/ 34 w 35"/>
                <a:gd name="T21" fmla="*/ 13 h 14"/>
                <a:gd name="T22" fmla="*/ 30 w 35"/>
                <a:gd name="T23" fmla="*/ 1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5" h="14">
                  <a:moveTo>
                    <a:pt x="30" y="13"/>
                  </a:moveTo>
                  <a:cubicBezTo>
                    <a:pt x="23" y="6"/>
                    <a:pt x="12" y="6"/>
                    <a:pt x="5" y="13"/>
                  </a:cubicBezTo>
                  <a:cubicBezTo>
                    <a:pt x="5" y="13"/>
                    <a:pt x="5" y="13"/>
                    <a:pt x="5" y="13"/>
                  </a:cubicBezTo>
                  <a:cubicBezTo>
                    <a:pt x="4" y="14"/>
                    <a:pt x="2" y="14"/>
                    <a:pt x="1" y="13"/>
                  </a:cubicBezTo>
                  <a:cubicBezTo>
                    <a:pt x="1" y="13"/>
                    <a:pt x="1" y="13"/>
                    <a:pt x="1" y="13"/>
                  </a:cubicBezTo>
                  <a:cubicBezTo>
                    <a:pt x="0" y="12"/>
                    <a:pt x="0" y="10"/>
                    <a:pt x="1" y="9"/>
                  </a:cubicBezTo>
                  <a:cubicBezTo>
                    <a:pt x="1" y="9"/>
                    <a:pt x="1" y="9"/>
                    <a:pt x="1" y="9"/>
                  </a:cubicBezTo>
                  <a:cubicBezTo>
                    <a:pt x="10" y="0"/>
                    <a:pt x="25" y="0"/>
                    <a:pt x="34" y="9"/>
                  </a:cubicBezTo>
                  <a:cubicBezTo>
                    <a:pt x="34" y="9"/>
                    <a:pt x="34" y="9"/>
                    <a:pt x="34" y="9"/>
                  </a:cubicBezTo>
                  <a:cubicBezTo>
                    <a:pt x="35" y="10"/>
                    <a:pt x="35" y="12"/>
                    <a:pt x="34" y="13"/>
                  </a:cubicBezTo>
                  <a:cubicBezTo>
                    <a:pt x="34" y="13"/>
                    <a:pt x="34" y="13"/>
                    <a:pt x="34" y="13"/>
                  </a:cubicBezTo>
                  <a:cubicBezTo>
                    <a:pt x="33" y="14"/>
                    <a:pt x="31" y="14"/>
                    <a:pt x="30" y="13"/>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19" tIns="45709" rIns="91419" bIns="45709" numCol="1" anchor="t" anchorCtr="0" compatLnSpc="1"/>
            <a:lstStyle/>
            <a:p>
              <a:pPr defTabSz="608843"/>
              <a:endParaRPr lang="zh-CN" altLang="en-US" sz="2400">
                <a:solidFill>
                  <a:prstClr val="black"/>
                </a:solidFill>
                <a:latin typeface="Times New Roman"/>
                <a:ea typeface="微软雅黑"/>
              </a:endParaRPr>
            </a:p>
          </p:txBody>
        </p:sp>
        <p:sp>
          <p:nvSpPr>
            <p:cNvPr id="58" name="Freeform 144"/>
            <p:cNvSpPr/>
            <p:nvPr/>
          </p:nvSpPr>
          <p:spPr bwMode="auto">
            <a:xfrm>
              <a:off x="3399452" y="1818244"/>
              <a:ext cx="174086" cy="174087"/>
            </a:xfrm>
            <a:custGeom>
              <a:avLst/>
              <a:gdLst>
                <a:gd name="T0" fmla="*/ 3 w 20"/>
                <a:gd name="T1" fmla="*/ 17 h 20"/>
                <a:gd name="T2" fmla="*/ 3 w 20"/>
                <a:gd name="T3" fmla="*/ 4 h 20"/>
                <a:gd name="T4" fmla="*/ 16 w 20"/>
                <a:gd name="T5" fmla="*/ 4 h 20"/>
                <a:gd name="T6" fmla="*/ 16 w 20"/>
                <a:gd name="T7" fmla="*/ 17 h 20"/>
                <a:gd name="T8" fmla="*/ 3 w 20"/>
                <a:gd name="T9" fmla="*/ 17 h 20"/>
              </a:gdLst>
              <a:ahLst/>
              <a:cxnLst>
                <a:cxn ang="0">
                  <a:pos x="T0" y="T1"/>
                </a:cxn>
                <a:cxn ang="0">
                  <a:pos x="T2" y="T3"/>
                </a:cxn>
                <a:cxn ang="0">
                  <a:pos x="T4" y="T5"/>
                </a:cxn>
                <a:cxn ang="0">
                  <a:pos x="T6" y="T7"/>
                </a:cxn>
                <a:cxn ang="0">
                  <a:pos x="T8" y="T9"/>
                </a:cxn>
              </a:cxnLst>
              <a:rect l="0" t="0" r="r" b="b"/>
              <a:pathLst>
                <a:path w="20" h="20">
                  <a:moveTo>
                    <a:pt x="3" y="17"/>
                  </a:moveTo>
                  <a:cubicBezTo>
                    <a:pt x="0" y="13"/>
                    <a:pt x="0" y="7"/>
                    <a:pt x="3" y="4"/>
                  </a:cubicBezTo>
                  <a:cubicBezTo>
                    <a:pt x="7" y="0"/>
                    <a:pt x="12" y="0"/>
                    <a:pt x="16" y="4"/>
                  </a:cubicBezTo>
                  <a:cubicBezTo>
                    <a:pt x="20" y="7"/>
                    <a:pt x="20" y="13"/>
                    <a:pt x="16" y="17"/>
                  </a:cubicBezTo>
                  <a:cubicBezTo>
                    <a:pt x="12" y="20"/>
                    <a:pt x="7" y="20"/>
                    <a:pt x="3" y="17"/>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19" tIns="45709" rIns="91419" bIns="45709" numCol="1" anchor="t" anchorCtr="0" compatLnSpc="1"/>
            <a:lstStyle/>
            <a:p>
              <a:pPr defTabSz="608843"/>
              <a:endParaRPr lang="zh-CN" altLang="en-US" sz="2400">
                <a:solidFill>
                  <a:prstClr val="black"/>
                </a:solidFill>
                <a:latin typeface="Times New Roman"/>
                <a:ea typeface="微软雅黑"/>
              </a:endParaRPr>
            </a:p>
          </p:txBody>
        </p:sp>
        <p:sp>
          <p:nvSpPr>
            <p:cNvPr id="59" name="Freeform 145"/>
            <p:cNvSpPr/>
            <p:nvPr/>
          </p:nvSpPr>
          <p:spPr bwMode="auto">
            <a:xfrm>
              <a:off x="3247126" y="1553486"/>
              <a:ext cx="471484" cy="170461"/>
            </a:xfrm>
            <a:custGeom>
              <a:avLst/>
              <a:gdLst>
                <a:gd name="T0" fmla="*/ 50 w 55"/>
                <a:gd name="T1" fmla="*/ 19 h 20"/>
                <a:gd name="T2" fmla="*/ 6 w 55"/>
                <a:gd name="T3" fmla="*/ 19 h 20"/>
                <a:gd name="T4" fmla="*/ 6 w 55"/>
                <a:gd name="T5" fmla="*/ 19 h 20"/>
                <a:gd name="T6" fmla="*/ 1 w 55"/>
                <a:gd name="T7" fmla="*/ 19 h 20"/>
                <a:gd name="T8" fmla="*/ 1 w 55"/>
                <a:gd name="T9" fmla="*/ 19 h 20"/>
                <a:gd name="T10" fmla="*/ 1 w 55"/>
                <a:gd name="T11" fmla="*/ 15 h 20"/>
                <a:gd name="T12" fmla="*/ 1 w 55"/>
                <a:gd name="T13" fmla="*/ 15 h 20"/>
                <a:gd name="T14" fmla="*/ 54 w 55"/>
                <a:gd name="T15" fmla="*/ 15 h 20"/>
                <a:gd name="T16" fmla="*/ 54 w 55"/>
                <a:gd name="T17" fmla="*/ 15 h 20"/>
                <a:gd name="T18" fmla="*/ 54 w 55"/>
                <a:gd name="T19" fmla="*/ 19 h 20"/>
                <a:gd name="T20" fmla="*/ 54 w 55"/>
                <a:gd name="T21" fmla="*/ 19 h 20"/>
                <a:gd name="T22" fmla="*/ 50 w 55"/>
                <a:gd name="T23" fmla="*/ 19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5" h="20">
                  <a:moveTo>
                    <a:pt x="50" y="19"/>
                  </a:moveTo>
                  <a:cubicBezTo>
                    <a:pt x="37" y="7"/>
                    <a:pt x="18" y="7"/>
                    <a:pt x="6" y="19"/>
                  </a:cubicBezTo>
                  <a:cubicBezTo>
                    <a:pt x="6" y="19"/>
                    <a:pt x="6" y="19"/>
                    <a:pt x="6" y="19"/>
                  </a:cubicBezTo>
                  <a:cubicBezTo>
                    <a:pt x="4" y="20"/>
                    <a:pt x="2" y="20"/>
                    <a:pt x="1" y="19"/>
                  </a:cubicBezTo>
                  <a:cubicBezTo>
                    <a:pt x="1" y="19"/>
                    <a:pt x="1" y="19"/>
                    <a:pt x="1" y="19"/>
                  </a:cubicBezTo>
                  <a:cubicBezTo>
                    <a:pt x="0" y="18"/>
                    <a:pt x="0" y="16"/>
                    <a:pt x="1" y="15"/>
                  </a:cubicBezTo>
                  <a:cubicBezTo>
                    <a:pt x="1" y="15"/>
                    <a:pt x="1" y="15"/>
                    <a:pt x="1" y="15"/>
                  </a:cubicBezTo>
                  <a:cubicBezTo>
                    <a:pt x="16" y="0"/>
                    <a:pt x="39" y="0"/>
                    <a:pt x="54" y="15"/>
                  </a:cubicBezTo>
                  <a:cubicBezTo>
                    <a:pt x="54" y="15"/>
                    <a:pt x="54" y="15"/>
                    <a:pt x="54" y="15"/>
                  </a:cubicBezTo>
                  <a:cubicBezTo>
                    <a:pt x="55" y="16"/>
                    <a:pt x="55" y="18"/>
                    <a:pt x="54" y="19"/>
                  </a:cubicBezTo>
                  <a:cubicBezTo>
                    <a:pt x="54" y="19"/>
                    <a:pt x="54" y="19"/>
                    <a:pt x="54" y="19"/>
                  </a:cubicBezTo>
                  <a:cubicBezTo>
                    <a:pt x="53" y="20"/>
                    <a:pt x="51" y="20"/>
                    <a:pt x="50" y="19"/>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19" tIns="45709" rIns="91419" bIns="45709" numCol="1" anchor="t" anchorCtr="0" compatLnSpc="1"/>
            <a:lstStyle/>
            <a:p>
              <a:pPr defTabSz="608843"/>
              <a:endParaRPr lang="zh-CN" altLang="en-US" sz="2400">
                <a:solidFill>
                  <a:prstClr val="black"/>
                </a:solidFill>
                <a:latin typeface="Times New Roman"/>
                <a:ea typeface="微软雅黑"/>
              </a:endParaRPr>
            </a:p>
          </p:txBody>
        </p:sp>
        <p:sp>
          <p:nvSpPr>
            <p:cNvPr id="60" name="Freeform 146"/>
            <p:cNvSpPr/>
            <p:nvPr/>
          </p:nvSpPr>
          <p:spPr bwMode="auto">
            <a:xfrm>
              <a:off x="3160083" y="1426547"/>
              <a:ext cx="645570" cy="213982"/>
            </a:xfrm>
            <a:custGeom>
              <a:avLst/>
              <a:gdLst>
                <a:gd name="T0" fmla="*/ 70 w 75"/>
                <a:gd name="T1" fmla="*/ 24 h 25"/>
                <a:gd name="T2" fmla="*/ 6 w 75"/>
                <a:gd name="T3" fmla="*/ 24 h 25"/>
                <a:gd name="T4" fmla="*/ 6 w 75"/>
                <a:gd name="T5" fmla="*/ 24 h 25"/>
                <a:gd name="T6" fmla="*/ 2 w 75"/>
                <a:gd name="T7" fmla="*/ 24 h 25"/>
                <a:gd name="T8" fmla="*/ 2 w 75"/>
                <a:gd name="T9" fmla="*/ 24 h 25"/>
                <a:gd name="T10" fmla="*/ 2 w 75"/>
                <a:gd name="T11" fmla="*/ 20 h 25"/>
                <a:gd name="T12" fmla="*/ 2 w 75"/>
                <a:gd name="T13" fmla="*/ 20 h 25"/>
                <a:gd name="T14" fmla="*/ 74 w 75"/>
                <a:gd name="T15" fmla="*/ 20 h 25"/>
                <a:gd name="T16" fmla="*/ 74 w 75"/>
                <a:gd name="T17" fmla="*/ 20 h 25"/>
                <a:gd name="T18" fmla="*/ 74 w 75"/>
                <a:gd name="T19" fmla="*/ 24 h 25"/>
                <a:gd name="T20" fmla="*/ 74 w 75"/>
                <a:gd name="T21" fmla="*/ 24 h 25"/>
                <a:gd name="T22" fmla="*/ 70 w 75"/>
                <a:gd name="T23" fmla="*/ 24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5" h="25">
                  <a:moveTo>
                    <a:pt x="70" y="24"/>
                  </a:moveTo>
                  <a:cubicBezTo>
                    <a:pt x="52" y="7"/>
                    <a:pt x="23" y="7"/>
                    <a:pt x="6" y="24"/>
                  </a:cubicBezTo>
                  <a:cubicBezTo>
                    <a:pt x="6" y="24"/>
                    <a:pt x="6" y="24"/>
                    <a:pt x="6" y="24"/>
                  </a:cubicBezTo>
                  <a:cubicBezTo>
                    <a:pt x="5" y="25"/>
                    <a:pt x="3" y="25"/>
                    <a:pt x="2" y="24"/>
                  </a:cubicBezTo>
                  <a:cubicBezTo>
                    <a:pt x="2" y="24"/>
                    <a:pt x="2" y="24"/>
                    <a:pt x="2" y="24"/>
                  </a:cubicBezTo>
                  <a:cubicBezTo>
                    <a:pt x="0" y="23"/>
                    <a:pt x="0" y="21"/>
                    <a:pt x="2" y="20"/>
                  </a:cubicBezTo>
                  <a:cubicBezTo>
                    <a:pt x="2" y="20"/>
                    <a:pt x="2" y="20"/>
                    <a:pt x="2" y="20"/>
                  </a:cubicBezTo>
                  <a:cubicBezTo>
                    <a:pt x="21" y="0"/>
                    <a:pt x="54" y="0"/>
                    <a:pt x="74" y="20"/>
                  </a:cubicBezTo>
                  <a:cubicBezTo>
                    <a:pt x="74" y="20"/>
                    <a:pt x="74" y="20"/>
                    <a:pt x="74" y="20"/>
                  </a:cubicBezTo>
                  <a:cubicBezTo>
                    <a:pt x="75" y="21"/>
                    <a:pt x="75" y="23"/>
                    <a:pt x="74" y="24"/>
                  </a:cubicBezTo>
                  <a:cubicBezTo>
                    <a:pt x="74" y="24"/>
                    <a:pt x="74" y="24"/>
                    <a:pt x="74" y="24"/>
                  </a:cubicBezTo>
                  <a:cubicBezTo>
                    <a:pt x="73" y="25"/>
                    <a:pt x="71" y="25"/>
                    <a:pt x="70" y="24"/>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19" tIns="45709" rIns="91419" bIns="45709" numCol="1" anchor="t" anchorCtr="0" compatLnSpc="1"/>
            <a:lstStyle/>
            <a:p>
              <a:pPr defTabSz="608843"/>
              <a:endParaRPr lang="zh-CN" altLang="en-US" sz="2400">
                <a:solidFill>
                  <a:prstClr val="black"/>
                </a:solidFill>
                <a:latin typeface="Times New Roman"/>
                <a:ea typeface="微软雅黑"/>
              </a:endParaRPr>
            </a:p>
          </p:txBody>
        </p:sp>
      </p:grpSp>
      <p:grpSp>
        <p:nvGrpSpPr>
          <p:cNvPr id="61" name="组合 60"/>
          <p:cNvGrpSpPr/>
          <p:nvPr/>
        </p:nvGrpSpPr>
        <p:grpSpPr>
          <a:xfrm>
            <a:off x="6971356" y="1602557"/>
            <a:ext cx="686549" cy="683795"/>
            <a:chOff x="4084917" y="2315118"/>
            <a:chExt cx="903073" cy="899451"/>
          </a:xfrm>
        </p:grpSpPr>
        <p:sp>
          <p:nvSpPr>
            <p:cNvPr id="62" name="Oval 187"/>
            <p:cNvSpPr>
              <a:spLocks noChangeArrowheads="1"/>
            </p:cNvSpPr>
            <p:nvPr/>
          </p:nvSpPr>
          <p:spPr bwMode="auto">
            <a:xfrm>
              <a:off x="4084917" y="2315118"/>
              <a:ext cx="903073" cy="899451"/>
            </a:xfrm>
            <a:prstGeom prst="ellipse">
              <a:avLst/>
            </a:prstGeom>
            <a:solidFill>
              <a:srgbClr val="2A6F8A"/>
            </a:solidFill>
            <a:ln>
              <a:noFill/>
            </a:ln>
            <a:extLst>
              <a:ext uri="{91240B29-F687-4F45-9708-019B960494DF}">
                <a14:hiddenLine xmlns:a14="http://schemas.microsoft.com/office/drawing/2010/main" w="9525">
                  <a:solidFill>
                    <a:srgbClr val="000000"/>
                  </a:solidFill>
                  <a:round/>
                </a14:hiddenLine>
              </a:ext>
            </a:extLst>
          </p:spPr>
          <p:txBody>
            <a:bodyPr vert="horz" wrap="square" lIns="91419" tIns="45709" rIns="91419" bIns="45709" numCol="1" anchor="t" anchorCtr="0" compatLnSpc="1"/>
            <a:lstStyle/>
            <a:p>
              <a:pPr defTabSz="608843"/>
              <a:endParaRPr lang="zh-CN" altLang="en-US" sz="2400">
                <a:solidFill>
                  <a:prstClr val="black"/>
                </a:solidFill>
                <a:latin typeface="Times New Roman"/>
                <a:ea typeface="微软雅黑"/>
              </a:endParaRPr>
            </a:p>
          </p:txBody>
        </p:sp>
        <p:sp>
          <p:nvSpPr>
            <p:cNvPr id="63" name="Oval 188"/>
            <p:cNvSpPr>
              <a:spLocks noChangeArrowheads="1"/>
            </p:cNvSpPr>
            <p:nvPr/>
          </p:nvSpPr>
          <p:spPr bwMode="auto">
            <a:xfrm>
              <a:off x="4139319" y="2369520"/>
              <a:ext cx="794269" cy="794274"/>
            </a:xfrm>
            <a:prstGeom prst="ellipse">
              <a:avLst/>
            </a:prstGeom>
            <a:solidFill>
              <a:srgbClr val="3A98BC"/>
            </a:solidFill>
            <a:ln>
              <a:noFill/>
            </a:ln>
            <a:extLst>
              <a:ext uri="{91240B29-F687-4F45-9708-019B960494DF}">
                <a14:hiddenLine xmlns:a14="http://schemas.microsoft.com/office/drawing/2010/main" w="9525">
                  <a:solidFill>
                    <a:srgbClr val="000000"/>
                  </a:solidFill>
                  <a:round/>
                </a14:hiddenLine>
              </a:ext>
            </a:extLst>
          </p:spPr>
          <p:txBody>
            <a:bodyPr vert="horz" wrap="square" lIns="91419" tIns="45709" rIns="91419" bIns="45709" numCol="1" anchor="t" anchorCtr="0" compatLnSpc="1"/>
            <a:lstStyle/>
            <a:p>
              <a:pPr defTabSz="608843"/>
              <a:endParaRPr lang="zh-CN" altLang="en-US" sz="2400">
                <a:solidFill>
                  <a:prstClr val="black"/>
                </a:solidFill>
                <a:latin typeface="Times New Roman"/>
                <a:ea typeface="微软雅黑"/>
              </a:endParaRPr>
            </a:p>
          </p:txBody>
        </p:sp>
        <p:sp>
          <p:nvSpPr>
            <p:cNvPr id="64" name="Freeform 189"/>
            <p:cNvSpPr/>
            <p:nvPr/>
          </p:nvSpPr>
          <p:spPr bwMode="auto">
            <a:xfrm>
              <a:off x="4121185" y="2478325"/>
              <a:ext cx="692719" cy="721737"/>
            </a:xfrm>
            <a:custGeom>
              <a:avLst/>
              <a:gdLst>
                <a:gd name="T0" fmla="*/ 0 w 81"/>
                <a:gd name="T1" fmla="*/ 35 h 84"/>
                <a:gd name="T2" fmla="*/ 6 w 81"/>
                <a:gd name="T3" fmla="*/ 53 h 84"/>
                <a:gd name="T4" fmla="*/ 16 w 81"/>
                <a:gd name="T5" fmla="*/ 71 h 84"/>
                <a:gd name="T6" fmla="*/ 45 w 81"/>
                <a:gd name="T7" fmla="*/ 84 h 84"/>
                <a:gd name="T8" fmla="*/ 73 w 81"/>
                <a:gd name="T9" fmla="*/ 56 h 84"/>
                <a:gd name="T10" fmla="*/ 81 w 81"/>
                <a:gd name="T11" fmla="*/ 36 h 84"/>
                <a:gd name="T12" fmla="*/ 81 w 81"/>
                <a:gd name="T13" fmla="*/ 31 h 84"/>
                <a:gd name="T14" fmla="*/ 73 w 81"/>
                <a:gd name="T15" fmla="*/ 13 h 84"/>
                <a:gd name="T16" fmla="*/ 71 w 81"/>
                <a:gd name="T17" fmla="*/ 10 h 84"/>
                <a:gd name="T18" fmla="*/ 56 w 81"/>
                <a:gd name="T19" fmla="*/ 2 h 84"/>
                <a:gd name="T20" fmla="*/ 47 w 81"/>
                <a:gd name="T21" fmla="*/ 0 h 84"/>
                <a:gd name="T22" fmla="*/ 24 w 81"/>
                <a:gd name="T23" fmla="*/ 10 h 84"/>
                <a:gd name="T24" fmla="*/ 0 w 81"/>
                <a:gd name="T25" fmla="*/ 35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1" h="84">
                  <a:moveTo>
                    <a:pt x="0" y="35"/>
                  </a:moveTo>
                  <a:cubicBezTo>
                    <a:pt x="6" y="53"/>
                    <a:pt x="6" y="53"/>
                    <a:pt x="6" y="53"/>
                  </a:cubicBezTo>
                  <a:cubicBezTo>
                    <a:pt x="16" y="71"/>
                    <a:pt x="16" y="71"/>
                    <a:pt x="16" y="71"/>
                  </a:cubicBezTo>
                  <a:cubicBezTo>
                    <a:pt x="16" y="71"/>
                    <a:pt x="44" y="84"/>
                    <a:pt x="45" y="84"/>
                  </a:cubicBezTo>
                  <a:cubicBezTo>
                    <a:pt x="46" y="84"/>
                    <a:pt x="73" y="56"/>
                    <a:pt x="73" y="56"/>
                  </a:cubicBezTo>
                  <a:cubicBezTo>
                    <a:pt x="81" y="36"/>
                    <a:pt x="81" y="36"/>
                    <a:pt x="81" y="36"/>
                  </a:cubicBezTo>
                  <a:cubicBezTo>
                    <a:pt x="81" y="31"/>
                    <a:pt x="81" y="31"/>
                    <a:pt x="81" y="31"/>
                  </a:cubicBezTo>
                  <a:cubicBezTo>
                    <a:pt x="73" y="13"/>
                    <a:pt x="73" y="13"/>
                    <a:pt x="73" y="13"/>
                  </a:cubicBezTo>
                  <a:cubicBezTo>
                    <a:pt x="71" y="10"/>
                    <a:pt x="71" y="10"/>
                    <a:pt x="71" y="10"/>
                  </a:cubicBezTo>
                  <a:cubicBezTo>
                    <a:pt x="56" y="2"/>
                    <a:pt x="56" y="2"/>
                    <a:pt x="56" y="2"/>
                  </a:cubicBezTo>
                  <a:cubicBezTo>
                    <a:pt x="56" y="2"/>
                    <a:pt x="51" y="0"/>
                    <a:pt x="47" y="0"/>
                  </a:cubicBezTo>
                  <a:cubicBezTo>
                    <a:pt x="42" y="0"/>
                    <a:pt x="24" y="10"/>
                    <a:pt x="24" y="10"/>
                  </a:cubicBezTo>
                  <a:lnTo>
                    <a:pt x="0" y="35"/>
                  </a:lnTo>
                  <a:close/>
                </a:path>
              </a:pathLst>
            </a:custGeom>
            <a:solidFill>
              <a:srgbClr val="2A6F8A"/>
            </a:solidFill>
            <a:ln>
              <a:noFill/>
            </a:ln>
            <a:extLst>
              <a:ext uri="{91240B29-F687-4F45-9708-019B960494DF}">
                <a14:hiddenLine xmlns:a14="http://schemas.microsoft.com/office/drawing/2010/main" w="9525">
                  <a:solidFill>
                    <a:srgbClr val="000000"/>
                  </a:solidFill>
                  <a:round/>
                </a14:hiddenLine>
              </a:ext>
            </a:extLst>
          </p:spPr>
          <p:txBody>
            <a:bodyPr vert="horz" wrap="square" lIns="91419" tIns="45709" rIns="91419" bIns="45709" numCol="1" anchor="t" anchorCtr="0" compatLnSpc="1"/>
            <a:lstStyle/>
            <a:p>
              <a:pPr defTabSz="608843"/>
              <a:endParaRPr lang="zh-CN" altLang="en-US" sz="2400">
                <a:solidFill>
                  <a:prstClr val="black"/>
                </a:solidFill>
                <a:latin typeface="Times New Roman"/>
                <a:ea typeface="微软雅黑"/>
              </a:endParaRPr>
            </a:p>
          </p:txBody>
        </p:sp>
        <p:sp>
          <p:nvSpPr>
            <p:cNvPr id="65" name="Freeform 190"/>
            <p:cNvSpPr>
              <a:spLocks noEditPoints="1"/>
            </p:cNvSpPr>
            <p:nvPr/>
          </p:nvSpPr>
          <p:spPr bwMode="auto">
            <a:xfrm>
              <a:off x="4240869" y="2489205"/>
              <a:ext cx="573034" cy="573038"/>
            </a:xfrm>
            <a:custGeom>
              <a:avLst/>
              <a:gdLst>
                <a:gd name="T0" fmla="*/ 67 w 67"/>
                <a:gd name="T1" fmla="*/ 32 h 67"/>
                <a:gd name="T2" fmla="*/ 52 w 67"/>
                <a:gd name="T3" fmla="*/ 14 h 67"/>
                <a:gd name="T4" fmla="*/ 35 w 67"/>
                <a:gd name="T5" fmla="*/ 50 h 67"/>
                <a:gd name="T6" fmla="*/ 53 w 67"/>
                <a:gd name="T7" fmla="*/ 35 h 67"/>
                <a:gd name="T8" fmla="*/ 35 w 67"/>
                <a:gd name="T9" fmla="*/ 50 h 67"/>
                <a:gd name="T10" fmla="*/ 35 w 67"/>
                <a:gd name="T11" fmla="*/ 0 h 67"/>
                <a:gd name="T12" fmla="*/ 47 w 67"/>
                <a:gd name="T13" fmla="*/ 12 h 67"/>
                <a:gd name="T14" fmla="*/ 47 w 67"/>
                <a:gd name="T15" fmla="*/ 55 h 67"/>
                <a:gd name="T16" fmla="*/ 35 w 67"/>
                <a:gd name="T17" fmla="*/ 67 h 67"/>
                <a:gd name="T18" fmla="*/ 47 w 67"/>
                <a:gd name="T19" fmla="*/ 55 h 67"/>
                <a:gd name="T20" fmla="*/ 52 w 67"/>
                <a:gd name="T21" fmla="*/ 53 h 67"/>
                <a:gd name="T22" fmla="*/ 67 w 67"/>
                <a:gd name="T23" fmla="*/ 35 h 67"/>
                <a:gd name="T24" fmla="*/ 46 w 67"/>
                <a:gd name="T25" fmla="*/ 62 h 67"/>
                <a:gd name="T26" fmla="*/ 42 w 67"/>
                <a:gd name="T27" fmla="*/ 66 h 67"/>
                <a:gd name="T28" fmla="*/ 50 w 67"/>
                <a:gd name="T29" fmla="*/ 56 h 67"/>
                <a:gd name="T30" fmla="*/ 46 w 67"/>
                <a:gd name="T31" fmla="*/ 5 h 67"/>
                <a:gd name="T32" fmla="*/ 50 w 67"/>
                <a:gd name="T33" fmla="*/ 11 h 67"/>
                <a:gd name="T34" fmla="*/ 42 w 67"/>
                <a:gd name="T35" fmla="*/ 1 h 67"/>
                <a:gd name="T36" fmla="*/ 49 w 67"/>
                <a:gd name="T37" fmla="*/ 15 h 67"/>
                <a:gd name="T38" fmla="*/ 35 w 67"/>
                <a:gd name="T39" fmla="*/ 32 h 67"/>
                <a:gd name="T40" fmla="*/ 49 w 67"/>
                <a:gd name="T41" fmla="*/ 15 h 67"/>
                <a:gd name="T42" fmla="*/ 20 w 67"/>
                <a:gd name="T43" fmla="*/ 12 h 67"/>
                <a:gd name="T44" fmla="*/ 32 w 67"/>
                <a:gd name="T45" fmla="*/ 0 h 67"/>
                <a:gd name="T46" fmla="*/ 14 w 67"/>
                <a:gd name="T47" fmla="*/ 32 h 67"/>
                <a:gd name="T48" fmla="*/ 32 w 67"/>
                <a:gd name="T49" fmla="*/ 17 h 67"/>
                <a:gd name="T50" fmla="*/ 14 w 67"/>
                <a:gd name="T51" fmla="*/ 32 h 67"/>
                <a:gd name="T52" fmla="*/ 8 w 67"/>
                <a:gd name="T53" fmla="*/ 12 h 67"/>
                <a:gd name="T54" fmla="*/ 10 w 67"/>
                <a:gd name="T55" fmla="*/ 32 h 67"/>
                <a:gd name="T56" fmla="*/ 21 w 67"/>
                <a:gd name="T57" fmla="*/ 5 h 67"/>
                <a:gd name="T58" fmla="*/ 10 w 67"/>
                <a:gd name="T59" fmla="*/ 9 h 67"/>
                <a:gd name="T60" fmla="*/ 21 w 67"/>
                <a:gd name="T61" fmla="*/ 5 h 67"/>
                <a:gd name="T62" fmla="*/ 0 w 67"/>
                <a:gd name="T63" fmla="*/ 35 h 67"/>
                <a:gd name="T64" fmla="*/ 15 w 67"/>
                <a:gd name="T65" fmla="*/ 53 h 67"/>
                <a:gd name="T66" fmla="*/ 21 w 67"/>
                <a:gd name="T67" fmla="*/ 62 h 67"/>
                <a:gd name="T68" fmla="*/ 10 w 67"/>
                <a:gd name="T69" fmla="*/ 58 h 67"/>
                <a:gd name="T70" fmla="*/ 21 w 67"/>
                <a:gd name="T71" fmla="*/ 62 h 67"/>
                <a:gd name="T72" fmla="*/ 32 w 67"/>
                <a:gd name="T73" fmla="*/ 50 h 67"/>
                <a:gd name="T74" fmla="*/ 14 w 67"/>
                <a:gd name="T75" fmla="*/ 35 h 67"/>
                <a:gd name="T76" fmla="*/ 23 w 67"/>
                <a:gd name="T77" fmla="*/ 60 h 67"/>
                <a:gd name="T78" fmla="*/ 32 w 67"/>
                <a:gd name="T79" fmla="*/ 54 h 67"/>
                <a:gd name="T80" fmla="*/ 23 w 67"/>
                <a:gd name="T81" fmla="*/ 60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67" h="67">
                  <a:moveTo>
                    <a:pt x="56" y="32"/>
                  </a:moveTo>
                  <a:cubicBezTo>
                    <a:pt x="67" y="32"/>
                    <a:pt x="67" y="32"/>
                    <a:pt x="67" y="32"/>
                  </a:cubicBezTo>
                  <a:cubicBezTo>
                    <a:pt x="66" y="24"/>
                    <a:pt x="64" y="17"/>
                    <a:pt x="59" y="12"/>
                  </a:cubicBezTo>
                  <a:cubicBezTo>
                    <a:pt x="57" y="13"/>
                    <a:pt x="54" y="14"/>
                    <a:pt x="52" y="14"/>
                  </a:cubicBezTo>
                  <a:cubicBezTo>
                    <a:pt x="55" y="20"/>
                    <a:pt x="56" y="25"/>
                    <a:pt x="56" y="32"/>
                  </a:cubicBezTo>
                  <a:close/>
                  <a:moveTo>
                    <a:pt x="35" y="50"/>
                  </a:moveTo>
                  <a:cubicBezTo>
                    <a:pt x="40" y="50"/>
                    <a:pt x="44" y="51"/>
                    <a:pt x="49" y="52"/>
                  </a:cubicBezTo>
                  <a:cubicBezTo>
                    <a:pt x="51" y="47"/>
                    <a:pt x="53" y="41"/>
                    <a:pt x="53" y="35"/>
                  </a:cubicBezTo>
                  <a:cubicBezTo>
                    <a:pt x="35" y="35"/>
                    <a:pt x="35" y="35"/>
                    <a:pt x="35" y="35"/>
                  </a:cubicBezTo>
                  <a:lnTo>
                    <a:pt x="35" y="50"/>
                  </a:lnTo>
                  <a:close/>
                  <a:moveTo>
                    <a:pt x="43" y="7"/>
                  </a:moveTo>
                  <a:cubicBezTo>
                    <a:pt x="41" y="4"/>
                    <a:pt x="38" y="2"/>
                    <a:pt x="35" y="0"/>
                  </a:cubicBezTo>
                  <a:cubicBezTo>
                    <a:pt x="35" y="14"/>
                    <a:pt x="35" y="14"/>
                    <a:pt x="35" y="14"/>
                  </a:cubicBezTo>
                  <a:cubicBezTo>
                    <a:pt x="39" y="14"/>
                    <a:pt x="43" y="13"/>
                    <a:pt x="47" y="12"/>
                  </a:cubicBezTo>
                  <a:cubicBezTo>
                    <a:pt x="46" y="10"/>
                    <a:pt x="45" y="9"/>
                    <a:pt x="43" y="7"/>
                  </a:cubicBezTo>
                  <a:close/>
                  <a:moveTo>
                    <a:pt x="47" y="55"/>
                  </a:moveTo>
                  <a:cubicBezTo>
                    <a:pt x="43" y="54"/>
                    <a:pt x="39" y="54"/>
                    <a:pt x="35" y="54"/>
                  </a:cubicBezTo>
                  <a:cubicBezTo>
                    <a:pt x="35" y="67"/>
                    <a:pt x="35" y="67"/>
                    <a:pt x="35" y="67"/>
                  </a:cubicBezTo>
                  <a:cubicBezTo>
                    <a:pt x="38" y="65"/>
                    <a:pt x="41" y="63"/>
                    <a:pt x="43" y="60"/>
                  </a:cubicBezTo>
                  <a:cubicBezTo>
                    <a:pt x="45" y="58"/>
                    <a:pt x="46" y="57"/>
                    <a:pt x="47" y="55"/>
                  </a:cubicBezTo>
                  <a:close/>
                  <a:moveTo>
                    <a:pt x="56" y="35"/>
                  </a:moveTo>
                  <a:cubicBezTo>
                    <a:pt x="56" y="41"/>
                    <a:pt x="55" y="47"/>
                    <a:pt x="52" y="53"/>
                  </a:cubicBezTo>
                  <a:cubicBezTo>
                    <a:pt x="54" y="54"/>
                    <a:pt x="57" y="54"/>
                    <a:pt x="59" y="55"/>
                  </a:cubicBezTo>
                  <a:cubicBezTo>
                    <a:pt x="64" y="50"/>
                    <a:pt x="67" y="43"/>
                    <a:pt x="67" y="35"/>
                  </a:cubicBezTo>
                  <a:lnTo>
                    <a:pt x="56" y="35"/>
                  </a:lnTo>
                  <a:close/>
                  <a:moveTo>
                    <a:pt x="46" y="62"/>
                  </a:moveTo>
                  <a:cubicBezTo>
                    <a:pt x="46" y="62"/>
                    <a:pt x="46" y="62"/>
                    <a:pt x="46" y="62"/>
                  </a:cubicBezTo>
                  <a:cubicBezTo>
                    <a:pt x="45" y="64"/>
                    <a:pt x="43" y="65"/>
                    <a:pt x="42" y="66"/>
                  </a:cubicBezTo>
                  <a:cubicBezTo>
                    <a:pt x="47" y="65"/>
                    <a:pt x="52" y="62"/>
                    <a:pt x="57" y="58"/>
                  </a:cubicBezTo>
                  <a:cubicBezTo>
                    <a:pt x="55" y="57"/>
                    <a:pt x="53" y="56"/>
                    <a:pt x="50" y="56"/>
                  </a:cubicBezTo>
                  <a:cubicBezTo>
                    <a:pt x="49" y="58"/>
                    <a:pt x="48" y="60"/>
                    <a:pt x="46" y="62"/>
                  </a:cubicBezTo>
                  <a:close/>
                  <a:moveTo>
                    <a:pt x="46" y="5"/>
                  </a:moveTo>
                  <a:cubicBezTo>
                    <a:pt x="46" y="5"/>
                    <a:pt x="46" y="5"/>
                    <a:pt x="46" y="5"/>
                  </a:cubicBezTo>
                  <a:cubicBezTo>
                    <a:pt x="48" y="7"/>
                    <a:pt x="49" y="9"/>
                    <a:pt x="50" y="11"/>
                  </a:cubicBezTo>
                  <a:cubicBezTo>
                    <a:pt x="53" y="11"/>
                    <a:pt x="55" y="10"/>
                    <a:pt x="57" y="9"/>
                  </a:cubicBezTo>
                  <a:cubicBezTo>
                    <a:pt x="52" y="5"/>
                    <a:pt x="47" y="3"/>
                    <a:pt x="42" y="1"/>
                  </a:cubicBezTo>
                  <a:cubicBezTo>
                    <a:pt x="43" y="2"/>
                    <a:pt x="45" y="4"/>
                    <a:pt x="46" y="5"/>
                  </a:cubicBezTo>
                  <a:close/>
                  <a:moveTo>
                    <a:pt x="49" y="15"/>
                  </a:moveTo>
                  <a:cubicBezTo>
                    <a:pt x="44" y="16"/>
                    <a:pt x="40" y="17"/>
                    <a:pt x="35" y="17"/>
                  </a:cubicBezTo>
                  <a:cubicBezTo>
                    <a:pt x="35" y="32"/>
                    <a:pt x="35" y="32"/>
                    <a:pt x="35" y="32"/>
                  </a:cubicBezTo>
                  <a:cubicBezTo>
                    <a:pt x="53" y="32"/>
                    <a:pt x="53" y="32"/>
                    <a:pt x="53" y="32"/>
                  </a:cubicBezTo>
                  <a:cubicBezTo>
                    <a:pt x="53" y="26"/>
                    <a:pt x="51" y="20"/>
                    <a:pt x="49" y="15"/>
                  </a:cubicBezTo>
                  <a:close/>
                  <a:moveTo>
                    <a:pt x="23" y="7"/>
                  </a:moveTo>
                  <a:cubicBezTo>
                    <a:pt x="22" y="9"/>
                    <a:pt x="21" y="10"/>
                    <a:pt x="20" y="12"/>
                  </a:cubicBezTo>
                  <a:cubicBezTo>
                    <a:pt x="23" y="13"/>
                    <a:pt x="27" y="14"/>
                    <a:pt x="32" y="14"/>
                  </a:cubicBezTo>
                  <a:cubicBezTo>
                    <a:pt x="32" y="0"/>
                    <a:pt x="32" y="0"/>
                    <a:pt x="32" y="0"/>
                  </a:cubicBezTo>
                  <a:cubicBezTo>
                    <a:pt x="29" y="2"/>
                    <a:pt x="26" y="4"/>
                    <a:pt x="23" y="7"/>
                  </a:cubicBezTo>
                  <a:close/>
                  <a:moveTo>
                    <a:pt x="14" y="32"/>
                  </a:moveTo>
                  <a:cubicBezTo>
                    <a:pt x="32" y="32"/>
                    <a:pt x="32" y="32"/>
                    <a:pt x="32" y="32"/>
                  </a:cubicBezTo>
                  <a:cubicBezTo>
                    <a:pt x="32" y="17"/>
                    <a:pt x="32" y="17"/>
                    <a:pt x="32" y="17"/>
                  </a:cubicBezTo>
                  <a:cubicBezTo>
                    <a:pt x="27" y="17"/>
                    <a:pt x="22" y="16"/>
                    <a:pt x="18" y="15"/>
                  </a:cubicBezTo>
                  <a:cubicBezTo>
                    <a:pt x="15" y="20"/>
                    <a:pt x="14" y="26"/>
                    <a:pt x="14" y="32"/>
                  </a:cubicBezTo>
                  <a:close/>
                  <a:moveTo>
                    <a:pt x="15" y="14"/>
                  </a:moveTo>
                  <a:cubicBezTo>
                    <a:pt x="12" y="14"/>
                    <a:pt x="10" y="13"/>
                    <a:pt x="8" y="12"/>
                  </a:cubicBezTo>
                  <a:cubicBezTo>
                    <a:pt x="3" y="17"/>
                    <a:pt x="0" y="24"/>
                    <a:pt x="0" y="32"/>
                  </a:cubicBezTo>
                  <a:cubicBezTo>
                    <a:pt x="10" y="32"/>
                    <a:pt x="10" y="32"/>
                    <a:pt x="10" y="32"/>
                  </a:cubicBezTo>
                  <a:cubicBezTo>
                    <a:pt x="11" y="25"/>
                    <a:pt x="12" y="20"/>
                    <a:pt x="15" y="14"/>
                  </a:cubicBezTo>
                  <a:close/>
                  <a:moveTo>
                    <a:pt x="21" y="5"/>
                  </a:moveTo>
                  <a:cubicBezTo>
                    <a:pt x="22" y="4"/>
                    <a:pt x="23" y="2"/>
                    <a:pt x="25" y="1"/>
                  </a:cubicBezTo>
                  <a:cubicBezTo>
                    <a:pt x="19" y="3"/>
                    <a:pt x="14" y="5"/>
                    <a:pt x="10" y="9"/>
                  </a:cubicBezTo>
                  <a:cubicBezTo>
                    <a:pt x="12" y="10"/>
                    <a:pt x="14" y="11"/>
                    <a:pt x="16" y="11"/>
                  </a:cubicBezTo>
                  <a:cubicBezTo>
                    <a:pt x="17" y="9"/>
                    <a:pt x="19" y="7"/>
                    <a:pt x="21" y="5"/>
                  </a:cubicBezTo>
                  <a:close/>
                  <a:moveTo>
                    <a:pt x="10" y="35"/>
                  </a:moveTo>
                  <a:cubicBezTo>
                    <a:pt x="0" y="35"/>
                    <a:pt x="0" y="35"/>
                    <a:pt x="0" y="35"/>
                  </a:cubicBezTo>
                  <a:cubicBezTo>
                    <a:pt x="0" y="43"/>
                    <a:pt x="3" y="50"/>
                    <a:pt x="8" y="55"/>
                  </a:cubicBezTo>
                  <a:cubicBezTo>
                    <a:pt x="10" y="54"/>
                    <a:pt x="12" y="54"/>
                    <a:pt x="15" y="53"/>
                  </a:cubicBezTo>
                  <a:cubicBezTo>
                    <a:pt x="12" y="47"/>
                    <a:pt x="10" y="41"/>
                    <a:pt x="10" y="35"/>
                  </a:cubicBezTo>
                  <a:close/>
                  <a:moveTo>
                    <a:pt x="21" y="62"/>
                  </a:moveTo>
                  <a:cubicBezTo>
                    <a:pt x="19" y="60"/>
                    <a:pt x="17" y="58"/>
                    <a:pt x="16" y="56"/>
                  </a:cubicBezTo>
                  <a:cubicBezTo>
                    <a:pt x="14" y="56"/>
                    <a:pt x="12" y="57"/>
                    <a:pt x="10" y="58"/>
                  </a:cubicBezTo>
                  <a:cubicBezTo>
                    <a:pt x="14" y="62"/>
                    <a:pt x="19" y="65"/>
                    <a:pt x="25" y="66"/>
                  </a:cubicBezTo>
                  <a:cubicBezTo>
                    <a:pt x="23" y="65"/>
                    <a:pt x="22" y="64"/>
                    <a:pt x="21" y="62"/>
                  </a:cubicBezTo>
                  <a:close/>
                  <a:moveTo>
                    <a:pt x="18" y="52"/>
                  </a:moveTo>
                  <a:cubicBezTo>
                    <a:pt x="22" y="51"/>
                    <a:pt x="27" y="50"/>
                    <a:pt x="32" y="50"/>
                  </a:cubicBezTo>
                  <a:cubicBezTo>
                    <a:pt x="32" y="35"/>
                    <a:pt x="32" y="35"/>
                    <a:pt x="32" y="35"/>
                  </a:cubicBezTo>
                  <a:cubicBezTo>
                    <a:pt x="14" y="35"/>
                    <a:pt x="14" y="35"/>
                    <a:pt x="14" y="35"/>
                  </a:cubicBezTo>
                  <a:cubicBezTo>
                    <a:pt x="14" y="41"/>
                    <a:pt x="15" y="47"/>
                    <a:pt x="18" y="52"/>
                  </a:cubicBezTo>
                  <a:close/>
                  <a:moveTo>
                    <a:pt x="23" y="60"/>
                  </a:moveTo>
                  <a:cubicBezTo>
                    <a:pt x="26" y="63"/>
                    <a:pt x="29" y="65"/>
                    <a:pt x="32" y="67"/>
                  </a:cubicBezTo>
                  <a:cubicBezTo>
                    <a:pt x="32" y="54"/>
                    <a:pt x="32" y="54"/>
                    <a:pt x="32" y="54"/>
                  </a:cubicBezTo>
                  <a:cubicBezTo>
                    <a:pt x="27" y="54"/>
                    <a:pt x="23" y="54"/>
                    <a:pt x="20" y="55"/>
                  </a:cubicBezTo>
                  <a:cubicBezTo>
                    <a:pt x="21" y="57"/>
                    <a:pt x="22" y="58"/>
                    <a:pt x="23" y="60"/>
                  </a:cubicBezTo>
                  <a:close/>
                </a:path>
              </a:pathLst>
            </a:custGeom>
            <a:solidFill>
              <a:schemeClr val="tx1">
                <a:alpha val="20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19" tIns="45709" rIns="91419" bIns="45709" numCol="1" anchor="t" anchorCtr="0" compatLnSpc="1"/>
            <a:lstStyle/>
            <a:p>
              <a:pPr defTabSz="608843"/>
              <a:endParaRPr lang="zh-CN" altLang="en-US" sz="2400">
                <a:solidFill>
                  <a:prstClr val="black"/>
                </a:solidFill>
                <a:latin typeface="Times New Roman"/>
                <a:ea typeface="微软雅黑"/>
              </a:endParaRPr>
            </a:p>
          </p:txBody>
        </p:sp>
        <p:sp>
          <p:nvSpPr>
            <p:cNvPr id="66" name="Freeform 191"/>
            <p:cNvSpPr>
              <a:spLocks noEditPoints="1"/>
            </p:cNvSpPr>
            <p:nvPr/>
          </p:nvSpPr>
          <p:spPr bwMode="auto">
            <a:xfrm>
              <a:off x="4248123" y="2478325"/>
              <a:ext cx="576661" cy="576664"/>
            </a:xfrm>
            <a:custGeom>
              <a:avLst/>
              <a:gdLst>
                <a:gd name="T0" fmla="*/ 67 w 67"/>
                <a:gd name="T1" fmla="*/ 31 h 67"/>
                <a:gd name="T2" fmla="*/ 52 w 67"/>
                <a:gd name="T3" fmla="*/ 14 h 67"/>
                <a:gd name="T4" fmla="*/ 35 w 67"/>
                <a:gd name="T5" fmla="*/ 50 h 67"/>
                <a:gd name="T6" fmla="*/ 53 w 67"/>
                <a:gd name="T7" fmla="*/ 35 h 67"/>
                <a:gd name="T8" fmla="*/ 35 w 67"/>
                <a:gd name="T9" fmla="*/ 50 h 67"/>
                <a:gd name="T10" fmla="*/ 35 w 67"/>
                <a:gd name="T11" fmla="*/ 0 h 67"/>
                <a:gd name="T12" fmla="*/ 47 w 67"/>
                <a:gd name="T13" fmla="*/ 12 h 67"/>
                <a:gd name="T14" fmla="*/ 47 w 67"/>
                <a:gd name="T15" fmla="*/ 55 h 67"/>
                <a:gd name="T16" fmla="*/ 35 w 67"/>
                <a:gd name="T17" fmla="*/ 67 h 67"/>
                <a:gd name="T18" fmla="*/ 47 w 67"/>
                <a:gd name="T19" fmla="*/ 55 h 67"/>
                <a:gd name="T20" fmla="*/ 52 w 67"/>
                <a:gd name="T21" fmla="*/ 53 h 67"/>
                <a:gd name="T22" fmla="*/ 67 w 67"/>
                <a:gd name="T23" fmla="*/ 35 h 67"/>
                <a:gd name="T24" fmla="*/ 46 w 67"/>
                <a:gd name="T25" fmla="*/ 62 h 67"/>
                <a:gd name="T26" fmla="*/ 42 w 67"/>
                <a:gd name="T27" fmla="*/ 66 h 67"/>
                <a:gd name="T28" fmla="*/ 51 w 67"/>
                <a:gd name="T29" fmla="*/ 56 h 67"/>
                <a:gd name="T30" fmla="*/ 46 w 67"/>
                <a:gd name="T31" fmla="*/ 5 h 67"/>
                <a:gd name="T32" fmla="*/ 51 w 67"/>
                <a:gd name="T33" fmla="*/ 11 h 67"/>
                <a:gd name="T34" fmla="*/ 42 w 67"/>
                <a:gd name="T35" fmla="*/ 1 h 67"/>
                <a:gd name="T36" fmla="*/ 49 w 67"/>
                <a:gd name="T37" fmla="*/ 15 h 67"/>
                <a:gd name="T38" fmla="*/ 35 w 67"/>
                <a:gd name="T39" fmla="*/ 31 h 67"/>
                <a:gd name="T40" fmla="*/ 49 w 67"/>
                <a:gd name="T41" fmla="*/ 15 h 67"/>
                <a:gd name="T42" fmla="*/ 20 w 67"/>
                <a:gd name="T43" fmla="*/ 12 h 67"/>
                <a:gd name="T44" fmla="*/ 32 w 67"/>
                <a:gd name="T45" fmla="*/ 0 h 67"/>
                <a:gd name="T46" fmla="*/ 14 w 67"/>
                <a:gd name="T47" fmla="*/ 31 h 67"/>
                <a:gd name="T48" fmla="*/ 32 w 67"/>
                <a:gd name="T49" fmla="*/ 17 h 67"/>
                <a:gd name="T50" fmla="*/ 14 w 67"/>
                <a:gd name="T51" fmla="*/ 31 h 67"/>
                <a:gd name="T52" fmla="*/ 8 w 67"/>
                <a:gd name="T53" fmla="*/ 12 h 67"/>
                <a:gd name="T54" fmla="*/ 11 w 67"/>
                <a:gd name="T55" fmla="*/ 31 h 67"/>
                <a:gd name="T56" fmla="*/ 21 w 67"/>
                <a:gd name="T57" fmla="*/ 5 h 67"/>
                <a:gd name="T58" fmla="*/ 10 w 67"/>
                <a:gd name="T59" fmla="*/ 9 h 67"/>
                <a:gd name="T60" fmla="*/ 21 w 67"/>
                <a:gd name="T61" fmla="*/ 5 h 67"/>
                <a:gd name="T62" fmla="*/ 0 w 67"/>
                <a:gd name="T63" fmla="*/ 35 h 67"/>
                <a:gd name="T64" fmla="*/ 15 w 67"/>
                <a:gd name="T65" fmla="*/ 53 h 67"/>
                <a:gd name="T66" fmla="*/ 21 w 67"/>
                <a:gd name="T67" fmla="*/ 62 h 67"/>
                <a:gd name="T68" fmla="*/ 10 w 67"/>
                <a:gd name="T69" fmla="*/ 58 h 67"/>
                <a:gd name="T70" fmla="*/ 21 w 67"/>
                <a:gd name="T71" fmla="*/ 62 h 67"/>
                <a:gd name="T72" fmla="*/ 32 w 67"/>
                <a:gd name="T73" fmla="*/ 50 h 67"/>
                <a:gd name="T74" fmla="*/ 14 w 67"/>
                <a:gd name="T75" fmla="*/ 35 h 67"/>
                <a:gd name="T76" fmla="*/ 23 w 67"/>
                <a:gd name="T77" fmla="*/ 60 h 67"/>
                <a:gd name="T78" fmla="*/ 32 w 67"/>
                <a:gd name="T79" fmla="*/ 53 h 67"/>
                <a:gd name="T80" fmla="*/ 23 w 67"/>
                <a:gd name="T81" fmla="*/ 60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67" h="67">
                  <a:moveTo>
                    <a:pt x="57" y="31"/>
                  </a:moveTo>
                  <a:cubicBezTo>
                    <a:pt x="67" y="31"/>
                    <a:pt x="67" y="31"/>
                    <a:pt x="67" y="31"/>
                  </a:cubicBezTo>
                  <a:cubicBezTo>
                    <a:pt x="67" y="24"/>
                    <a:pt x="64" y="17"/>
                    <a:pt x="59" y="12"/>
                  </a:cubicBezTo>
                  <a:cubicBezTo>
                    <a:pt x="57" y="13"/>
                    <a:pt x="55" y="13"/>
                    <a:pt x="52" y="14"/>
                  </a:cubicBezTo>
                  <a:cubicBezTo>
                    <a:pt x="55" y="19"/>
                    <a:pt x="56" y="25"/>
                    <a:pt x="57" y="31"/>
                  </a:cubicBezTo>
                  <a:close/>
                  <a:moveTo>
                    <a:pt x="35" y="50"/>
                  </a:moveTo>
                  <a:cubicBezTo>
                    <a:pt x="40" y="50"/>
                    <a:pt x="45" y="51"/>
                    <a:pt x="49" y="52"/>
                  </a:cubicBezTo>
                  <a:cubicBezTo>
                    <a:pt x="52" y="47"/>
                    <a:pt x="53" y="41"/>
                    <a:pt x="53" y="35"/>
                  </a:cubicBezTo>
                  <a:cubicBezTo>
                    <a:pt x="35" y="35"/>
                    <a:pt x="35" y="35"/>
                    <a:pt x="35" y="35"/>
                  </a:cubicBezTo>
                  <a:lnTo>
                    <a:pt x="35" y="50"/>
                  </a:lnTo>
                  <a:close/>
                  <a:moveTo>
                    <a:pt x="44" y="7"/>
                  </a:moveTo>
                  <a:cubicBezTo>
                    <a:pt x="41" y="4"/>
                    <a:pt x="38" y="2"/>
                    <a:pt x="35" y="0"/>
                  </a:cubicBezTo>
                  <a:cubicBezTo>
                    <a:pt x="35" y="13"/>
                    <a:pt x="35" y="13"/>
                    <a:pt x="35" y="13"/>
                  </a:cubicBezTo>
                  <a:cubicBezTo>
                    <a:pt x="39" y="13"/>
                    <a:pt x="43" y="13"/>
                    <a:pt x="47" y="12"/>
                  </a:cubicBezTo>
                  <a:cubicBezTo>
                    <a:pt x="46" y="10"/>
                    <a:pt x="45" y="9"/>
                    <a:pt x="44" y="7"/>
                  </a:cubicBezTo>
                  <a:close/>
                  <a:moveTo>
                    <a:pt x="47" y="55"/>
                  </a:moveTo>
                  <a:cubicBezTo>
                    <a:pt x="43" y="54"/>
                    <a:pt x="39" y="53"/>
                    <a:pt x="35" y="53"/>
                  </a:cubicBezTo>
                  <a:cubicBezTo>
                    <a:pt x="35" y="67"/>
                    <a:pt x="35" y="67"/>
                    <a:pt x="35" y="67"/>
                  </a:cubicBezTo>
                  <a:cubicBezTo>
                    <a:pt x="38" y="65"/>
                    <a:pt x="41" y="63"/>
                    <a:pt x="44" y="60"/>
                  </a:cubicBezTo>
                  <a:cubicBezTo>
                    <a:pt x="45" y="58"/>
                    <a:pt x="46" y="57"/>
                    <a:pt x="47" y="55"/>
                  </a:cubicBezTo>
                  <a:close/>
                  <a:moveTo>
                    <a:pt x="57" y="35"/>
                  </a:moveTo>
                  <a:cubicBezTo>
                    <a:pt x="56" y="41"/>
                    <a:pt x="55" y="47"/>
                    <a:pt x="52" y="53"/>
                  </a:cubicBezTo>
                  <a:cubicBezTo>
                    <a:pt x="55" y="53"/>
                    <a:pt x="57" y="54"/>
                    <a:pt x="59" y="55"/>
                  </a:cubicBezTo>
                  <a:cubicBezTo>
                    <a:pt x="64" y="50"/>
                    <a:pt x="67" y="42"/>
                    <a:pt x="67" y="35"/>
                  </a:cubicBezTo>
                  <a:lnTo>
                    <a:pt x="57" y="35"/>
                  </a:lnTo>
                  <a:close/>
                  <a:moveTo>
                    <a:pt x="46" y="62"/>
                  </a:moveTo>
                  <a:cubicBezTo>
                    <a:pt x="46" y="62"/>
                    <a:pt x="46" y="62"/>
                    <a:pt x="46" y="62"/>
                  </a:cubicBezTo>
                  <a:cubicBezTo>
                    <a:pt x="45" y="63"/>
                    <a:pt x="44" y="65"/>
                    <a:pt x="42" y="66"/>
                  </a:cubicBezTo>
                  <a:cubicBezTo>
                    <a:pt x="48" y="64"/>
                    <a:pt x="53" y="62"/>
                    <a:pt x="57" y="58"/>
                  </a:cubicBezTo>
                  <a:cubicBezTo>
                    <a:pt x="55" y="57"/>
                    <a:pt x="53" y="56"/>
                    <a:pt x="51" y="56"/>
                  </a:cubicBezTo>
                  <a:cubicBezTo>
                    <a:pt x="49" y="58"/>
                    <a:pt x="48" y="60"/>
                    <a:pt x="46" y="62"/>
                  </a:cubicBezTo>
                  <a:close/>
                  <a:moveTo>
                    <a:pt x="46" y="5"/>
                  </a:moveTo>
                  <a:cubicBezTo>
                    <a:pt x="46" y="5"/>
                    <a:pt x="46" y="5"/>
                    <a:pt x="46" y="5"/>
                  </a:cubicBezTo>
                  <a:cubicBezTo>
                    <a:pt x="48" y="7"/>
                    <a:pt x="49" y="9"/>
                    <a:pt x="51" y="11"/>
                  </a:cubicBezTo>
                  <a:cubicBezTo>
                    <a:pt x="53" y="11"/>
                    <a:pt x="55" y="10"/>
                    <a:pt x="57" y="9"/>
                  </a:cubicBezTo>
                  <a:cubicBezTo>
                    <a:pt x="53" y="5"/>
                    <a:pt x="48" y="2"/>
                    <a:pt x="42" y="1"/>
                  </a:cubicBezTo>
                  <a:cubicBezTo>
                    <a:pt x="44" y="2"/>
                    <a:pt x="45" y="3"/>
                    <a:pt x="46" y="5"/>
                  </a:cubicBezTo>
                  <a:close/>
                  <a:moveTo>
                    <a:pt x="49" y="15"/>
                  </a:moveTo>
                  <a:cubicBezTo>
                    <a:pt x="45" y="16"/>
                    <a:pt x="40" y="17"/>
                    <a:pt x="35" y="17"/>
                  </a:cubicBezTo>
                  <a:cubicBezTo>
                    <a:pt x="35" y="31"/>
                    <a:pt x="35" y="31"/>
                    <a:pt x="35" y="31"/>
                  </a:cubicBezTo>
                  <a:cubicBezTo>
                    <a:pt x="53" y="31"/>
                    <a:pt x="53" y="31"/>
                    <a:pt x="53" y="31"/>
                  </a:cubicBezTo>
                  <a:cubicBezTo>
                    <a:pt x="53" y="25"/>
                    <a:pt x="51" y="20"/>
                    <a:pt x="49" y="15"/>
                  </a:cubicBezTo>
                  <a:close/>
                  <a:moveTo>
                    <a:pt x="23" y="7"/>
                  </a:moveTo>
                  <a:cubicBezTo>
                    <a:pt x="22" y="9"/>
                    <a:pt x="21" y="10"/>
                    <a:pt x="20" y="12"/>
                  </a:cubicBezTo>
                  <a:cubicBezTo>
                    <a:pt x="24" y="13"/>
                    <a:pt x="28" y="13"/>
                    <a:pt x="32" y="13"/>
                  </a:cubicBezTo>
                  <a:cubicBezTo>
                    <a:pt x="32" y="0"/>
                    <a:pt x="32" y="0"/>
                    <a:pt x="32" y="0"/>
                  </a:cubicBezTo>
                  <a:cubicBezTo>
                    <a:pt x="29" y="2"/>
                    <a:pt x="26" y="4"/>
                    <a:pt x="23" y="7"/>
                  </a:cubicBezTo>
                  <a:close/>
                  <a:moveTo>
                    <a:pt x="14" y="31"/>
                  </a:moveTo>
                  <a:cubicBezTo>
                    <a:pt x="32" y="31"/>
                    <a:pt x="32" y="31"/>
                    <a:pt x="32" y="31"/>
                  </a:cubicBezTo>
                  <a:cubicBezTo>
                    <a:pt x="32" y="17"/>
                    <a:pt x="32" y="17"/>
                    <a:pt x="32" y="17"/>
                  </a:cubicBezTo>
                  <a:cubicBezTo>
                    <a:pt x="27" y="17"/>
                    <a:pt x="23" y="16"/>
                    <a:pt x="18" y="15"/>
                  </a:cubicBezTo>
                  <a:cubicBezTo>
                    <a:pt x="16" y="20"/>
                    <a:pt x="14" y="25"/>
                    <a:pt x="14" y="31"/>
                  </a:cubicBezTo>
                  <a:close/>
                  <a:moveTo>
                    <a:pt x="15" y="14"/>
                  </a:moveTo>
                  <a:cubicBezTo>
                    <a:pt x="12" y="13"/>
                    <a:pt x="10" y="13"/>
                    <a:pt x="8" y="12"/>
                  </a:cubicBezTo>
                  <a:cubicBezTo>
                    <a:pt x="3" y="17"/>
                    <a:pt x="0" y="24"/>
                    <a:pt x="0" y="31"/>
                  </a:cubicBezTo>
                  <a:cubicBezTo>
                    <a:pt x="11" y="31"/>
                    <a:pt x="11" y="31"/>
                    <a:pt x="11" y="31"/>
                  </a:cubicBezTo>
                  <a:cubicBezTo>
                    <a:pt x="11" y="25"/>
                    <a:pt x="12" y="19"/>
                    <a:pt x="15" y="14"/>
                  </a:cubicBezTo>
                  <a:close/>
                  <a:moveTo>
                    <a:pt x="21" y="5"/>
                  </a:moveTo>
                  <a:cubicBezTo>
                    <a:pt x="22" y="3"/>
                    <a:pt x="24" y="2"/>
                    <a:pt x="25" y="1"/>
                  </a:cubicBezTo>
                  <a:cubicBezTo>
                    <a:pt x="19" y="2"/>
                    <a:pt x="14" y="5"/>
                    <a:pt x="10" y="9"/>
                  </a:cubicBezTo>
                  <a:cubicBezTo>
                    <a:pt x="12" y="10"/>
                    <a:pt x="14" y="11"/>
                    <a:pt x="16" y="11"/>
                  </a:cubicBezTo>
                  <a:cubicBezTo>
                    <a:pt x="18" y="9"/>
                    <a:pt x="19" y="7"/>
                    <a:pt x="21" y="5"/>
                  </a:cubicBezTo>
                  <a:close/>
                  <a:moveTo>
                    <a:pt x="10" y="35"/>
                  </a:moveTo>
                  <a:cubicBezTo>
                    <a:pt x="0" y="35"/>
                    <a:pt x="0" y="35"/>
                    <a:pt x="0" y="35"/>
                  </a:cubicBezTo>
                  <a:cubicBezTo>
                    <a:pt x="0" y="42"/>
                    <a:pt x="3" y="50"/>
                    <a:pt x="8" y="55"/>
                  </a:cubicBezTo>
                  <a:cubicBezTo>
                    <a:pt x="10" y="54"/>
                    <a:pt x="12" y="53"/>
                    <a:pt x="15" y="53"/>
                  </a:cubicBezTo>
                  <a:cubicBezTo>
                    <a:pt x="12" y="47"/>
                    <a:pt x="11" y="41"/>
                    <a:pt x="10" y="35"/>
                  </a:cubicBezTo>
                  <a:close/>
                  <a:moveTo>
                    <a:pt x="21" y="62"/>
                  </a:moveTo>
                  <a:cubicBezTo>
                    <a:pt x="19" y="60"/>
                    <a:pt x="18" y="58"/>
                    <a:pt x="16" y="56"/>
                  </a:cubicBezTo>
                  <a:cubicBezTo>
                    <a:pt x="14" y="56"/>
                    <a:pt x="12" y="57"/>
                    <a:pt x="10" y="58"/>
                  </a:cubicBezTo>
                  <a:cubicBezTo>
                    <a:pt x="14" y="62"/>
                    <a:pt x="19" y="64"/>
                    <a:pt x="25" y="66"/>
                  </a:cubicBezTo>
                  <a:cubicBezTo>
                    <a:pt x="24" y="65"/>
                    <a:pt x="22" y="63"/>
                    <a:pt x="21" y="62"/>
                  </a:cubicBezTo>
                  <a:close/>
                  <a:moveTo>
                    <a:pt x="18" y="52"/>
                  </a:moveTo>
                  <a:cubicBezTo>
                    <a:pt x="23" y="51"/>
                    <a:pt x="27" y="50"/>
                    <a:pt x="32" y="50"/>
                  </a:cubicBezTo>
                  <a:cubicBezTo>
                    <a:pt x="32" y="35"/>
                    <a:pt x="32" y="35"/>
                    <a:pt x="32" y="35"/>
                  </a:cubicBezTo>
                  <a:cubicBezTo>
                    <a:pt x="14" y="35"/>
                    <a:pt x="14" y="35"/>
                    <a:pt x="14" y="35"/>
                  </a:cubicBezTo>
                  <a:cubicBezTo>
                    <a:pt x="14" y="41"/>
                    <a:pt x="16" y="47"/>
                    <a:pt x="18" y="52"/>
                  </a:cubicBezTo>
                  <a:close/>
                  <a:moveTo>
                    <a:pt x="23" y="60"/>
                  </a:moveTo>
                  <a:cubicBezTo>
                    <a:pt x="26" y="63"/>
                    <a:pt x="29" y="65"/>
                    <a:pt x="32" y="67"/>
                  </a:cubicBezTo>
                  <a:cubicBezTo>
                    <a:pt x="32" y="53"/>
                    <a:pt x="32" y="53"/>
                    <a:pt x="32" y="53"/>
                  </a:cubicBezTo>
                  <a:cubicBezTo>
                    <a:pt x="28" y="53"/>
                    <a:pt x="24" y="54"/>
                    <a:pt x="20" y="55"/>
                  </a:cubicBezTo>
                  <a:cubicBezTo>
                    <a:pt x="21" y="57"/>
                    <a:pt x="22" y="58"/>
                    <a:pt x="23" y="6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19" tIns="45709" rIns="91419" bIns="45709" numCol="1" anchor="t" anchorCtr="0" compatLnSpc="1"/>
            <a:lstStyle/>
            <a:p>
              <a:pPr defTabSz="608843"/>
              <a:endParaRPr lang="zh-CN" altLang="en-US" sz="2400">
                <a:solidFill>
                  <a:prstClr val="black"/>
                </a:solidFill>
                <a:latin typeface="Times New Roman"/>
                <a:ea typeface="微软雅黑"/>
              </a:endParaRPr>
            </a:p>
          </p:txBody>
        </p:sp>
      </p:grpSp>
      <p:grpSp>
        <p:nvGrpSpPr>
          <p:cNvPr id="67" name="组合 66"/>
          <p:cNvGrpSpPr/>
          <p:nvPr/>
        </p:nvGrpSpPr>
        <p:grpSpPr>
          <a:xfrm>
            <a:off x="2782895" y="1732482"/>
            <a:ext cx="634543" cy="634547"/>
            <a:chOff x="3033145" y="2315118"/>
            <a:chExt cx="899446" cy="899451"/>
          </a:xfrm>
        </p:grpSpPr>
        <p:sp>
          <p:nvSpPr>
            <p:cNvPr id="68" name="Oval 208"/>
            <p:cNvSpPr>
              <a:spLocks noChangeArrowheads="1"/>
            </p:cNvSpPr>
            <p:nvPr/>
          </p:nvSpPr>
          <p:spPr bwMode="auto">
            <a:xfrm>
              <a:off x="3033145" y="2315118"/>
              <a:ext cx="899446" cy="899451"/>
            </a:xfrm>
            <a:prstGeom prst="ellipse">
              <a:avLst/>
            </a:prstGeom>
            <a:solidFill>
              <a:srgbClr val="912D09"/>
            </a:solidFill>
            <a:ln>
              <a:noFill/>
            </a:ln>
            <a:extLst>
              <a:ext uri="{91240B29-F687-4F45-9708-019B960494DF}">
                <a14:hiddenLine xmlns:a14="http://schemas.microsoft.com/office/drawing/2010/main" w="9525">
                  <a:solidFill>
                    <a:srgbClr val="000000"/>
                  </a:solidFill>
                  <a:round/>
                </a14:hiddenLine>
              </a:ext>
            </a:extLst>
          </p:spPr>
          <p:txBody>
            <a:bodyPr vert="horz" wrap="square" lIns="91419" tIns="45709" rIns="91419" bIns="45709" numCol="1" anchor="t" anchorCtr="0" compatLnSpc="1"/>
            <a:lstStyle/>
            <a:p>
              <a:pPr defTabSz="608843"/>
              <a:endParaRPr lang="zh-CN" altLang="en-US" sz="2400">
                <a:solidFill>
                  <a:prstClr val="black"/>
                </a:solidFill>
                <a:latin typeface="Times New Roman"/>
                <a:ea typeface="微软雅黑"/>
              </a:endParaRPr>
            </a:p>
          </p:txBody>
        </p:sp>
        <p:sp>
          <p:nvSpPr>
            <p:cNvPr id="69" name="Oval 209"/>
            <p:cNvSpPr>
              <a:spLocks noChangeArrowheads="1"/>
            </p:cNvSpPr>
            <p:nvPr/>
          </p:nvSpPr>
          <p:spPr bwMode="auto">
            <a:xfrm>
              <a:off x="3083920" y="2369520"/>
              <a:ext cx="797896" cy="794274"/>
            </a:xfrm>
            <a:prstGeom prst="ellipse">
              <a:avLst/>
            </a:prstGeom>
            <a:solidFill>
              <a:srgbClr val="E5450F"/>
            </a:solidFill>
            <a:ln>
              <a:noFill/>
            </a:ln>
            <a:extLst>
              <a:ext uri="{91240B29-F687-4F45-9708-019B960494DF}">
                <a14:hiddenLine xmlns:a14="http://schemas.microsoft.com/office/drawing/2010/main" w="9525">
                  <a:solidFill>
                    <a:srgbClr val="000000"/>
                  </a:solidFill>
                  <a:round/>
                </a14:hiddenLine>
              </a:ext>
            </a:extLst>
          </p:spPr>
          <p:txBody>
            <a:bodyPr vert="horz" wrap="square" lIns="91419" tIns="45709" rIns="91419" bIns="45709" numCol="1" anchor="t" anchorCtr="0" compatLnSpc="1"/>
            <a:lstStyle/>
            <a:p>
              <a:pPr defTabSz="608843"/>
              <a:endParaRPr lang="zh-CN" altLang="en-US" sz="2400">
                <a:solidFill>
                  <a:prstClr val="black"/>
                </a:solidFill>
                <a:latin typeface="Times New Roman"/>
                <a:ea typeface="微软雅黑"/>
              </a:endParaRPr>
            </a:p>
          </p:txBody>
        </p:sp>
        <p:sp>
          <p:nvSpPr>
            <p:cNvPr id="70" name="Freeform 210"/>
            <p:cNvSpPr/>
            <p:nvPr/>
          </p:nvSpPr>
          <p:spPr bwMode="auto">
            <a:xfrm>
              <a:off x="3058533" y="2590756"/>
              <a:ext cx="667331" cy="598425"/>
            </a:xfrm>
            <a:custGeom>
              <a:avLst/>
              <a:gdLst>
                <a:gd name="T0" fmla="*/ 33 w 184"/>
                <a:gd name="T1" fmla="*/ 0 h 165"/>
                <a:gd name="T2" fmla="*/ 0 w 184"/>
                <a:gd name="T3" fmla="*/ 35 h 165"/>
                <a:gd name="T4" fmla="*/ 26 w 184"/>
                <a:gd name="T5" fmla="*/ 125 h 165"/>
                <a:gd name="T6" fmla="*/ 90 w 184"/>
                <a:gd name="T7" fmla="*/ 161 h 165"/>
                <a:gd name="T8" fmla="*/ 123 w 184"/>
                <a:gd name="T9" fmla="*/ 165 h 165"/>
                <a:gd name="T10" fmla="*/ 165 w 184"/>
                <a:gd name="T11" fmla="*/ 123 h 165"/>
                <a:gd name="T12" fmla="*/ 156 w 184"/>
                <a:gd name="T13" fmla="*/ 102 h 165"/>
                <a:gd name="T14" fmla="*/ 170 w 184"/>
                <a:gd name="T15" fmla="*/ 87 h 165"/>
                <a:gd name="T16" fmla="*/ 184 w 184"/>
                <a:gd name="T17" fmla="*/ 31 h 165"/>
                <a:gd name="T18" fmla="*/ 83 w 184"/>
                <a:gd name="T19" fmla="*/ 28 h 165"/>
                <a:gd name="T20" fmla="*/ 76 w 184"/>
                <a:gd name="T21" fmla="*/ 5 h 165"/>
                <a:gd name="T22" fmla="*/ 50 w 184"/>
                <a:gd name="T23" fmla="*/ 0 h 165"/>
                <a:gd name="T24" fmla="*/ 33 w 184"/>
                <a:gd name="T25" fmla="*/ 0 h 1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84" h="165">
                  <a:moveTo>
                    <a:pt x="33" y="0"/>
                  </a:moveTo>
                  <a:lnTo>
                    <a:pt x="0" y="35"/>
                  </a:lnTo>
                  <a:lnTo>
                    <a:pt x="26" y="125"/>
                  </a:lnTo>
                  <a:lnTo>
                    <a:pt x="90" y="161"/>
                  </a:lnTo>
                  <a:lnTo>
                    <a:pt x="123" y="165"/>
                  </a:lnTo>
                  <a:lnTo>
                    <a:pt x="165" y="123"/>
                  </a:lnTo>
                  <a:lnTo>
                    <a:pt x="156" y="102"/>
                  </a:lnTo>
                  <a:lnTo>
                    <a:pt x="170" y="87"/>
                  </a:lnTo>
                  <a:lnTo>
                    <a:pt x="184" y="31"/>
                  </a:lnTo>
                  <a:lnTo>
                    <a:pt x="83" y="28"/>
                  </a:lnTo>
                  <a:lnTo>
                    <a:pt x="76" y="5"/>
                  </a:lnTo>
                  <a:lnTo>
                    <a:pt x="50" y="0"/>
                  </a:lnTo>
                  <a:lnTo>
                    <a:pt x="33" y="0"/>
                  </a:lnTo>
                  <a:close/>
                </a:path>
              </a:pathLst>
            </a:custGeom>
            <a:solidFill>
              <a:srgbClr val="912D09"/>
            </a:solidFill>
            <a:ln>
              <a:noFill/>
            </a:ln>
            <a:extLst>
              <a:ext uri="{91240B29-F687-4F45-9708-019B960494DF}">
                <a14:hiddenLine xmlns:a14="http://schemas.microsoft.com/office/drawing/2010/main" w="9525">
                  <a:solidFill>
                    <a:srgbClr val="000000"/>
                  </a:solidFill>
                  <a:round/>
                </a14:hiddenLine>
              </a:ext>
            </a:extLst>
          </p:spPr>
          <p:txBody>
            <a:bodyPr vert="horz" wrap="square" lIns="91419" tIns="45709" rIns="91419" bIns="45709" numCol="1" anchor="t" anchorCtr="0" compatLnSpc="1"/>
            <a:lstStyle/>
            <a:p>
              <a:pPr defTabSz="608843"/>
              <a:endParaRPr lang="zh-CN" altLang="en-US" sz="2400">
                <a:solidFill>
                  <a:prstClr val="black"/>
                </a:solidFill>
                <a:latin typeface="Times New Roman"/>
                <a:ea typeface="微软雅黑"/>
              </a:endParaRPr>
            </a:p>
          </p:txBody>
        </p:sp>
        <p:sp>
          <p:nvSpPr>
            <p:cNvPr id="71" name="Oval 211"/>
            <p:cNvSpPr>
              <a:spLocks noChangeArrowheads="1"/>
            </p:cNvSpPr>
            <p:nvPr/>
          </p:nvSpPr>
          <p:spPr bwMode="auto">
            <a:xfrm>
              <a:off x="3392198" y="2949811"/>
              <a:ext cx="101550" cy="94297"/>
            </a:xfrm>
            <a:prstGeom prst="ellipse">
              <a:avLst/>
            </a:prstGeom>
            <a:solidFill>
              <a:schemeClr val="tx1">
                <a:alpha val="20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19" tIns="45709" rIns="91419" bIns="45709" numCol="1" anchor="t" anchorCtr="0" compatLnSpc="1"/>
            <a:lstStyle/>
            <a:p>
              <a:pPr defTabSz="608843"/>
              <a:endParaRPr lang="zh-CN" altLang="en-US" sz="2400">
                <a:solidFill>
                  <a:prstClr val="black"/>
                </a:solidFill>
                <a:latin typeface="Times New Roman"/>
                <a:ea typeface="微软雅黑"/>
              </a:endParaRPr>
            </a:p>
          </p:txBody>
        </p:sp>
        <p:sp>
          <p:nvSpPr>
            <p:cNvPr id="72" name="Oval 212"/>
            <p:cNvSpPr>
              <a:spLocks noChangeArrowheads="1"/>
            </p:cNvSpPr>
            <p:nvPr/>
          </p:nvSpPr>
          <p:spPr bwMode="auto">
            <a:xfrm>
              <a:off x="3573538" y="2949811"/>
              <a:ext cx="94297" cy="94297"/>
            </a:xfrm>
            <a:prstGeom prst="ellipse">
              <a:avLst/>
            </a:prstGeom>
            <a:solidFill>
              <a:schemeClr val="tx1">
                <a:alpha val="20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19" tIns="45709" rIns="91419" bIns="45709" numCol="1" anchor="t" anchorCtr="0" compatLnSpc="1"/>
            <a:lstStyle/>
            <a:p>
              <a:pPr defTabSz="608843"/>
              <a:endParaRPr lang="zh-CN" altLang="en-US" sz="2400">
                <a:solidFill>
                  <a:prstClr val="black"/>
                </a:solidFill>
                <a:latin typeface="Times New Roman"/>
                <a:ea typeface="微软雅黑"/>
              </a:endParaRPr>
            </a:p>
          </p:txBody>
        </p:sp>
        <p:sp>
          <p:nvSpPr>
            <p:cNvPr id="73" name="Freeform 213"/>
            <p:cNvSpPr>
              <a:spLocks noEditPoints="1"/>
            </p:cNvSpPr>
            <p:nvPr/>
          </p:nvSpPr>
          <p:spPr bwMode="auto">
            <a:xfrm>
              <a:off x="3178217" y="2583503"/>
              <a:ext cx="591168" cy="340921"/>
            </a:xfrm>
            <a:custGeom>
              <a:avLst/>
              <a:gdLst>
                <a:gd name="T0" fmla="*/ 66 w 69"/>
                <a:gd name="T1" fmla="*/ 12 h 40"/>
                <a:gd name="T2" fmla="*/ 26 w 69"/>
                <a:gd name="T3" fmla="*/ 12 h 40"/>
                <a:gd name="T4" fmla="*/ 22 w 69"/>
                <a:gd name="T5" fmla="*/ 8 h 40"/>
                <a:gd name="T6" fmla="*/ 21 w 69"/>
                <a:gd name="T7" fmla="*/ 4 h 40"/>
                <a:gd name="T8" fmla="*/ 17 w 69"/>
                <a:gd name="T9" fmla="*/ 0 h 40"/>
                <a:gd name="T10" fmla="*/ 4 w 69"/>
                <a:gd name="T11" fmla="*/ 0 h 40"/>
                <a:gd name="T12" fmla="*/ 0 w 69"/>
                <a:gd name="T13" fmla="*/ 3 h 40"/>
                <a:gd name="T14" fmla="*/ 4 w 69"/>
                <a:gd name="T15" fmla="*/ 7 h 40"/>
                <a:gd name="T16" fmla="*/ 9 w 69"/>
                <a:gd name="T17" fmla="*/ 7 h 40"/>
                <a:gd name="T18" fmla="*/ 14 w 69"/>
                <a:gd name="T19" fmla="*/ 11 h 40"/>
                <a:gd name="T20" fmla="*/ 24 w 69"/>
                <a:gd name="T21" fmla="*/ 36 h 40"/>
                <a:gd name="T22" fmla="*/ 29 w 69"/>
                <a:gd name="T23" fmla="*/ 40 h 40"/>
                <a:gd name="T24" fmla="*/ 54 w 69"/>
                <a:gd name="T25" fmla="*/ 40 h 40"/>
                <a:gd name="T26" fmla="*/ 60 w 69"/>
                <a:gd name="T27" fmla="*/ 36 h 40"/>
                <a:gd name="T28" fmla="*/ 68 w 69"/>
                <a:gd name="T29" fmla="*/ 16 h 40"/>
                <a:gd name="T30" fmla="*/ 66 w 69"/>
                <a:gd name="T31" fmla="*/ 12 h 40"/>
                <a:gd name="T32" fmla="*/ 53 w 69"/>
                <a:gd name="T33" fmla="*/ 34 h 40"/>
                <a:gd name="T34" fmla="*/ 31 w 69"/>
                <a:gd name="T35" fmla="*/ 34 h 40"/>
                <a:gd name="T36" fmla="*/ 26 w 69"/>
                <a:gd name="T37" fmla="*/ 18 h 40"/>
                <a:gd name="T38" fmla="*/ 59 w 69"/>
                <a:gd name="T39" fmla="*/ 18 h 40"/>
                <a:gd name="T40" fmla="*/ 53 w 69"/>
                <a:gd name="T41" fmla="*/ 34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69" h="40">
                  <a:moveTo>
                    <a:pt x="66" y="12"/>
                  </a:moveTo>
                  <a:cubicBezTo>
                    <a:pt x="26" y="12"/>
                    <a:pt x="26" y="12"/>
                    <a:pt x="26" y="12"/>
                  </a:cubicBezTo>
                  <a:cubicBezTo>
                    <a:pt x="24" y="12"/>
                    <a:pt x="22" y="10"/>
                    <a:pt x="22" y="8"/>
                  </a:cubicBezTo>
                  <a:cubicBezTo>
                    <a:pt x="21" y="4"/>
                    <a:pt x="21" y="4"/>
                    <a:pt x="21" y="4"/>
                  </a:cubicBezTo>
                  <a:cubicBezTo>
                    <a:pt x="21" y="1"/>
                    <a:pt x="19" y="0"/>
                    <a:pt x="17" y="0"/>
                  </a:cubicBezTo>
                  <a:cubicBezTo>
                    <a:pt x="4" y="0"/>
                    <a:pt x="4" y="0"/>
                    <a:pt x="4" y="0"/>
                  </a:cubicBezTo>
                  <a:cubicBezTo>
                    <a:pt x="2" y="0"/>
                    <a:pt x="0" y="1"/>
                    <a:pt x="0" y="3"/>
                  </a:cubicBezTo>
                  <a:cubicBezTo>
                    <a:pt x="0" y="5"/>
                    <a:pt x="1" y="7"/>
                    <a:pt x="4" y="7"/>
                  </a:cubicBezTo>
                  <a:cubicBezTo>
                    <a:pt x="9" y="7"/>
                    <a:pt x="9" y="7"/>
                    <a:pt x="9" y="7"/>
                  </a:cubicBezTo>
                  <a:cubicBezTo>
                    <a:pt x="11" y="7"/>
                    <a:pt x="13" y="9"/>
                    <a:pt x="14" y="11"/>
                  </a:cubicBezTo>
                  <a:cubicBezTo>
                    <a:pt x="24" y="36"/>
                    <a:pt x="24" y="36"/>
                    <a:pt x="24" y="36"/>
                  </a:cubicBezTo>
                  <a:cubicBezTo>
                    <a:pt x="25" y="38"/>
                    <a:pt x="27" y="40"/>
                    <a:pt x="29" y="40"/>
                  </a:cubicBezTo>
                  <a:cubicBezTo>
                    <a:pt x="54" y="40"/>
                    <a:pt x="54" y="40"/>
                    <a:pt x="54" y="40"/>
                  </a:cubicBezTo>
                  <a:cubicBezTo>
                    <a:pt x="56" y="40"/>
                    <a:pt x="59" y="38"/>
                    <a:pt x="60" y="36"/>
                  </a:cubicBezTo>
                  <a:cubicBezTo>
                    <a:pt x="68" y="16"/>
                    <a:pt x="68" y="16"/>
                    <a:pt x="68" y="16"/>
                  </a:cubicBezTo>
                  <a:cubicBezTo>
                    <a:pt x="69" y="14"/>
                    <a:pt x="68" y="12"/>
                    <a:pt x="66" y="12"/>
                  </a:cubicBezTo>
                  <a:close/>
                  <a:moveTo>
                    <a:pt x="53" y="34"/>
                  </a:moveTo>
                  <a:cubicBezTo>
                    <a:pt x="31" y="34"/>
                    <a:pt x="31" y="34"/>
                    <a:pt x="31" y="34"/>
                  </a:cubicBezTo>
                  <a:cubicBezTo>
                    <a:pt x="26" y="18"/>
                    <a:pt x="26" y="18"/>
                    <a:pt x="26" y="18"/>
                  </a:cubicBezTo>
                  <a:cubicBezTo>
                    <a:pt x="59" y="18"/>
                    <a:pt x="59" y="18"/>
                    <a:pt x="59" y="18"/>
                  </a:cubicBezTo>
                  <a:lnTo>
                    <a:pt x="53" y="34"/>
                  </a:lnTo>
                  <a:close/>
                </a:path>
              </a:pathLst>
            </a:custGeom>
            <a:solidFill>
              <a:schemeClr val="tx1">
                <a:alpha val="20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19" tIns="45709" rIns="91419" bIns="45709" numCol="1" anchor="t" anchorCtr="0" compatLnSpc="1"/>
            <a:lstStyle/>
            <a:p>
              <a:pPr defTabSz="608843"/>
              <a:endParaRPr lang="zh-CN" altLang="en-US" sz="2400">
                <a:solidFill>
                  <a:prstClr val="black"/>
                </a:solidFill>
                <a:latin typeface="Times New Roman"/>
                <a:ea typeface="微软雅黑"/>
              </a:endParaRPr>
            </a:p>
          </p:txBody>
        </p:sp>
        <p:sp>
          <p:nvSpPr>
            <p:cNvPr id="74" name="Oval 214"/>
            <p:cNvSpPr>
              <a:spLocks noChangeArrowheads="1"/>
            </p:cNvSpPr>
            <p:nvPr/>
          </p:nvSpPr>
          <p:spPr bwMode="auto">
            <a:xfrm>
              <a:off x="3410332" y="2942558"/>
              <a:ext cx="94297" cy="94297"/>
            </a:xfrm>
            <a:prstGeom prst="ellipse">
              <a:avLst/>
            </a:pr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19" tIns="45709" rIns="91419" bIns="45709" numCol="1" anchor="t" anchorCtr="0" compatLnSpc="1"/>
            <a:lstStyle/>
            <a:p>
              <a:pPr defTabSz="608843"/>
              <a:endParaRPr lang="zh-CN" altLang="en-US" sz="2400">
                <a:solidFill>
                  <a:prstClr val="black"/>
                </a:solidFill>
                <a:latin typeface="Times New Roman"/>
                <a:ea typeface="微软雅黑"/>
              </a:endParaRPr>
            </a:p>
          </p:txBody>
        </p:sp>
        <p:sp>
          <p:nvSpPr>
            <p:cNvPr id="75" name="Oval 215"/>
            <p:cNvSpPr>
              <a:spLocks noChangeArrowheads="1"/>
            </p:cNvSpPr>
            <p:nvPr/>
          </p:nvSpPr>
          <p:spPr bwMode="auto">
            <a:xfrm>
              <a:off x="3580792" y="2942558"/>
              <a:ext cx="101550" cy="94297"/>
            </a:xfrm>
            <a:prstGeom prst="ellipse">
              <a:avLst/>
            </a:pr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19" tIns="45709" rIns="91419" bIns="45709" numCol="1" anchor="t" anchorCtr="0" compatLnSpc="1"/>
            <a:lstStyle/>
            <a:p>
              <a:pPr defTabSz="608843"/>
              <a:endParaRPr lang="zh-CN" altLang="en-US" sz="2400">
                <a:solidFill>
                  <a:prstClr val="black"/>
                </a:solidFill>
                <a:latin typeface="Times New Roman"/>
                <a:ea typeface="微软雅黑"/>
              </a:endParaRPr>
            </a:p>
          </p:txBody>
        </p:sp>
        <p:sp>
          <p:nvSpPr>
            <p:cNvPr id="76" name="Freeform 216"/>
            <p:cNvSpPr>
              <a:spLocks noEditPoints="1"/>
            </p:cNvSpPr>
            <p:nvPr/>
          </p:nvSpPr>
          <p:spPr bwMode="auto">
            <a:xfrm>
              <a:off x="3185471" y="2565368"/>
              <a:ext cx="591168" cy="340921"/>
            </a:xfrm>
            <a:custGeom>
              <a:avLst/>
              <a:gdLst>
                <a:gd name="T0" fmla="*/ 66 w 69"/>
                <a:gd name="T1" fmla="*/ 13 h 40"/>
                <a:gd name="T2" fmla="*/ 26 w 69"/>
                <a:gd name="T3" fmla="*/ 13 h 40"/>
                <a:gd name="T4" fmla="*/ 22 w 69"/>
                <a:gd name="T5" fmla="*/ 9 h 40"/>
                <a:gd name="T6" fmla="*/ 22 w 69"/>
                <a:gd name="T7" fmla="*/ 4 h 40"/>
                <a:gd name="T8" fmla="*/ 17 w 69"/>
                <a:gd name="T9" fmla="*/ 0 h 40"/>
                <a:gd name="T10" fmla="*/ 4 w 69"/>
                <a:gd name="T11" fmla="*/ 0 h 40"/>
                <a:gd name="T12" fmla="*/ 0 w 69"/>
                <a:gd name="T13" fmla="*/ 4 h 40"/>
                <a:gd name="T14" fmla="*/ 4 w 69"/>
                <a:gd name="T15" fmla="*/ 8 h 40"/>
                <a:gd name="T16" fmla="*/ 9 w 69"/>
                <a:gd name="T17" fmla="*/ 8 h 40"/>
                <a:gd name="T18" fmla="*/ 14 w 69"/>
                <a:gd name="T19" fmla="*/ 12 h 40"/>
                <a:gd name="T20" fmla="*/ 24 w 69"/>
                <a:gd name="T21" fmla="*/ 37 h 40"/>
                <a:gd name="T22" fmla="*/ 30 w 69"/>
                <a:gd name="T23" fmla="*/ 40 h 40"/>
                <a:gd name="T24" fmla="*/ 54 w 69"/>
                <a:gd name="T25" fmla="*/ 40 h 40"/>
                <a:gd name="T26" fmla="*/ 60 w 69"/>
                <a:gd name="T27" fmla="*/ 37 h 40"/>
                <a:gd name="T28" fmla="*/ 68 w 69"/>
                <a:gd name="T29" fmla="*/ 17 h 40"/>
                <a:gd name="T30" fmla="*/ 66 w 69"/>
                <a:gd name="T31" fmla="*/ 13 h 40"/>
                <a:gd name="T32" fmla="*/ 53 w 69"/>
                <a:gd name="T33" fmla="*/ 35 h 40"/>
                <a:gd name="T34" fmla="*/ 32 w 69"/>
                <a:gd name="T35" fmla="*/ 35 h 40"/>
                <a:gd name="T36" fmla="*/ 26 w 69"/>
                <a:gd name="T37" fmla="*/ 19 h 40"/>
                <a:gd name="T38" fmla="*/ 59 w 69"/>
                <a:gd name="T39" fmla="*/ 19 h 40"/>
                <a:gd name="T40" fmla="*/ 53 w 69"/>
                <a:gd name="T41" fmla="*/ 35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69" h="40">
                  <a:moveTo>
                    <a:pt x="66" y="13"/>
                  </a:moveTo>
                  <a:cubicBezTo>
                    <a:pt x="26" y="13"/>
                    <a:pt x="26" y="13"/>
                    <a:pt x="26" y="13"/>
                  </a:cubicBezTo>
                  <a:cubicBezTo>
                    <a:pt x="24" y="13"/>
                    <a:pt x="22" y="11"/>
                    <a:pt x="22" y="9"/>
                  </a:cubicBezTo>
                  <a:cubicBezTo>
                    <a:pt x="22" y="4"/>
                    <a:pt x="22" y="4"/>
                    <a:pt x="22" y="4"/>
                  </a:cubicBezTo>
                  <a:cubicBezTo>
                    <a:pt x="22" y="2"/>
                    <a:pt x="20" y="0"/>
                    <a:pt x="17" y="0"/>
                  </a:cubicBezTo>
                  <a:cubicBezTo>
                    <a:pt x="4" y="0"/>
                    <a:pt x="4" y="0"/>
                    <a:pt x="4" y="0"/>
                  </a:cubicBezTo>
                  <a:cubicBezTo>
                    <a:pt x="2" y="0"/>
                    <a:pt x="0" y="2"/>
                    <a:pt x="0" y="4"/>
                  </a:cubicBezTo>
                  <a:cubicBezTo>
                    <a:pt x="0" y="6"/>
                    <a:pt x="2" y="8"/>
                    <a:pt x="4" y="8"/>
                  </a:cubicBezTo>
                  <a:cubicBezTo>
                    <a:pt x="9" y="8"/>
                    <a:pt x="9" y="8"/>
                    <a:pt x="9" y="8"/>
                  </a:cubicBezTo>
                  <a:cubicBezTo>
                    <a:pt x="11" y="8"/>
                    <a:pt x="14" y="9"/>
                    <a:pt x="14" y="12"/>
                  </a:cubicBezTo>
                  <a:cubicBezTo>
                    <a:pt x="24" y="37"/>
                    <a:pt x="24" y="37"/>
                    <a:pt x="24" y="37"/>
                  </a:cubicBezTo>
                  <a:cubicBezTo>
                    <a:pt x="25" y="39"/>
                    <a:pt x="27" y="40"/>
                    <a:pt x="30" y="40"/>
                  </a:cubicBezTo>
                  <a:cubicBezTo>
                    <a:pt x="54" y="40"/>
                    <a:pt x="54" y="40"/>
                    <a:pt x="54" y="40"/>
                  </a:cubicBezTo>
                  <a:cubicBezTo>
                    <a:pt x="57" y="40"/>
                    <a:pt x="59" y="39"/>
                    <a:pt x="60" y="37"/>
                  </a:cubicBezTo>
                  <a:cubicBezTo>
                    <a:pt x="68" y="17"/>
                    <a:pt x="68" y="17"/>
                    <a:pt x="68" y="17"/>
                  </a:cubicBezTo>
                  <a:cubicBezTo>
                    <a:pt x="69" y="15"/>
                    <a:pt x="68" y="13"/>
                    <a:pt x="66" y="13"/>
                  </a:cubicBezTo>
                  <a:close/>
                  <a:moveTo>
                    <a:pt x="53" y="35"/>
                  </a:moveTo>
                  <a:cubicBezTo>
                    <a:pt x="32" y="35"/>
                    <a:pt x="32" y="35"/>
                    <a:pt x="32" y="35"/>
                  </a:cubicBezTo>
                  <a:cubicBezTo>
                    <a:pt x="26" y="19"/>
                    <a:pt x="26" y="19"/>
                    <a:pt x="26" y="19"/>
                  </a:cubicBezTo>
                  <a:cubicBezTo>
                    <a:pt x="59" y="19"/>
                    <a:pt x="59" y="19"/>
                    <a:pt x="59" y="19"/>
                  </a:cubicBezTo>
                  <a:lnTo>
                    <a:pt x="53" y="35"/>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19" tIns="45709" rIns="91419" bIns="45709" numCol="1" anchor="t" anchorCtr="0" compatLnSpc="1"/>
            <a:lstStyle/>
            <a:p>
              <a:pPr defTabSz="608843"/>
              <a:endParaRPr lang="zh-CN" altLang="en-US" sz="2400">
                <a:solidFill>
                  <a:prstClr val="black"/>
                </a:solidFill>
                <a:latin typeface="Times New Roman"/>
                <a:ea typeface="微软雅黑"/>
              </a:endParaRPr>
            </a:p>
          </p:txBody>
        </p:sp>
      </p:grpSp>
      <p:sp>
        <p:nvSpPr>
          <p:cNvPr id="77" name="TextBox 25"/>
          <p:cNvSpPr/>
          <p:nvPr/>
        </p:nvSpPr>
        <p:spPr>
          <a:xfrm flipH="1">
            <a:off x="8958856" y="413370"/>
            <a:ext cx="3229061" cy="458999"/>
          </a:xfrm>
          <a:prstGeom prst="rect">
            <a:avLst/>
          </a:prstGeom>
          <a:solidFill>
            <a:schemeClr val="accent1"/>
          </a:solidFill>
          <a:ln w="9525">
            <a:noFill/>
          </a:ln>
        </p:spPr>
        <p:txBody>
          <a:bodyPr wrap="square" lIns="91375" tIns="45688" rIns="91375" bIns="45688" rtlCol="0" anchor="t">
            <a:spAutoFit/>
          </a:bodyPr>
          <a:lstStyle/>
          <a:p>
            <a:pPr algn="ctr" defTabSz="608843"/>
            <a:r>
              <a:rPr lang="zh-CN" altLang="en-US" sz="2400" b="1" dirty="0">
                <a:solidFill>
                  <a:prstClr val="white"/>
                </a:solidFill>
                <a:latin typeface="微软雅黑" panose="020B0503020204020204" pitchFamily="34" charset="-122"/>
                <a:ea typeface="微软雅黑" panose="020B0503020204020204" pitchFamily="34" charset="-122"/>
                <a:sym typeface="微软雅黑" panose="020B0503020204020204" pitchFamily="34" charset="-122"/>
              </a:rPr>
              <a:t>本   任   务  导  读</a:t>
            </a:r>
          </a:p>
        </p:txBody>
      </p:sp>
      <p:sp>
        <p:nvSpPr>
          <p:cNvPr id="79" name="内容占位符 2"/>
          <p:cNvSpPr txBox="1"/>
          <p:nvPr/>
        </p:nvSpPr>
        <p:spPr>
          <a:xfrm>
            <a:off x="840102" y="3394387"/>
            <a:ext cx="10537384" cy="2395472"/>
          </a:xfrm>
          <a:prstGeom prst="rect">
            <a:avLst/>
          </a:prstGeom>
        </p:spPr>
        <p:txBody>
          <a:bodyPr/>
          <a:lstStyle>
            <a:lvl1pPr marL="0" indent="536575" algn="l" defTabSz="913765" rtl="0" eaLnBrk="1" latinLnBrk="0" hangingPunct="1">
              <a:lnSpc>
                <a:spcPct val="130000"/>
              </a:lnSpc>
              <a:spcBef>
                <a:spcPts val="0"/>
              </a:spcBef>
              <a:buFont typeface="Arial" panose="020B0604020202020204" pitchFamily="34" charset="0"/>
              <a:buNone/>
              <a:defRPr sz="2000" kern="1200">
                <a:solidFill>
                  <a:schemeClr val="tx1"/>
                </a:solidFill>
                <a:latin typeface="+mn-lt"/>
                <a:ea typeface="+mn-ea"/>
                <a:cs typeface="+mn-cs"/>
              </a:defRPr>
            </a:lvl1pPr>
            <a:lvl2pPr marL="685800" indent="-228600" algn="l" defTabSz="913765"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3765"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6765"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3965"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165"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365"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5565"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indent="536468" defTabSz="913582"/>
            <a:r>
              <a:rPr lang="zh-CN" altLang="en-US" dirty="0">
                <a:solidFill>
                  <a:prstClr val="black"/>
                </a:solidFill>
                <a:latin typeface="Times New Roman"/>
                <a:ea typeface="微软雅黑"/>
              </a:rPr>
              <a:t>纵观目前知名度较高的品牌和企业，无一不是新媒体营销的佼佼者，如海尔等，它们通过充分利用各种新媒体渠道来进行营销推广，提升了品牌知名 度，增加了忠实粉丝数量，实现了品牌和企业的推广与建设。而作为一名新媒体营销与运营方面的新手，首先要了解新媒体，掌握新媒体的基本特征与表现类型，才 能更好地进行后期的营销，本任务就将对新媒体进行详细介绍。</a:t>
            </a:r>
          </a:p>
        </p:txBody>
      </p:sp>
    </p:spTree>
    <p:extLst>
      <p:ext uri="{BB962C8B-B14F-4D97-AF65-F5344CB8AC3E}">
        <p14:creationId xmlns:p14="http://schemas.microsoft.com/office/powerpoint/2010/main" val="257523759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a:t>1.2.3</a:t>
            </a:r>
            <a:r>
              <a:rPr lang="zh-CN" altLang="en-US" dirty="0"/>
              <a:t>　新媒体营销的方式</a:t>
            </a:r>
          </a:p>
        </p:txBody>
      </p:sp>
      <p:sp>
        <p:nvSpPr>
          <p:cNvPr id="3" name="内容占位符 2"/>
          <p:cNvSpPr>
            <a:spLocks noGrp="1"/>
          </p:cNvSpPr>
          <p:nvPr>
            <p:ph idx="1"/>
          </p:nvPr>
        </p:nvSpPr>
        <p:spPr>
          <a:xfrm>
            <a:off x="615522" y="1005607"/>
            <a:ext cx="10600728" cy="2945718"/>
          </a:xfrm>
        </p:spPr>
        <p:txBody>
          <a:bodyPr>
            <a:normAutofit lnSpcReduction="10000"/>
          </a:bodyPr>
          <a:lstStyle/>
          <a:p>
            <a:r>
              <a:rPr lang="en-US" altLang="zh-CN" dirty="0"/>
              <a:t>5.</a:t>
            </a:r>
            <a:r>
              <a:rPr lang="zh-CN" altLang="en-US" dirty="0"/>
              <a:t>知识营销</a:t>
            </a:r>
            <a:endParaRPr lang="en-US" altLang="zh-CN" dirty="0"/>
          </a:p>
          <a:p>
            <a:r>
              <a:rPr lang="zh-CN" altLang="en-US" dirty="0"/>
              <a:t>新媒体时代是知识经济时代，人们对知识的需求量越来越大，促使信息资源和知识成了新的营销产品。首先，通过新媒体平台进行知识信息的传播是非常方便的，如通过网络课程、微课等向用户传授科学技术知识，实现信息共享；其次，在社交媒体中也可以发布与知识相关的文章获取粉丝，提高企业综合竞争力。前文介绍的知识问答平台就是通过传播知识的方式进行营销的，这种方式的关键是知识的质量要好，价格要合理，否则容易失去用户。</a:t>
            </a:r>
            <a:endParaRPr lang="en-US" altLang="zh-CN" dirty="0"/>
          </a:p>
        </p:txBody>
      </p:sp>
    </p:spTree>
    <p:extLst>
      <p:ext uri="{BB962C8B-B14F-4D97-AF65-F5344CB8AC3E}">
        <p14:creationId xmlns:p14="http://schemas.microsoft.com/office/powerpoint/2010/main" val="342125354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a:t>1.2.3</a:t>
            </a:r>
            <a:r>
              <a:rPr lang="zh-CN" altLang="en-US" dirty="0"/>
              <a:t>　新媒体营销的方式</a:t>
            </a:r>
          </a:p>
        </p:txBody>
      </p:sp>
      <p:sp>
        <p:nvSpPr>
          <p:cNvPr id="3" name="内容占位符 2"/>
          <p:cNvSpPr>
            <a:spLocks noGrp="1"/>
          </p:cNvSpPr>
          <p:nvPr>
            <p:ph idx="1"/>
          </p:nvPr>
        </p:nvSpPr>
        <p:spPr>
          <a:xfrm>
            <a:off x="615522" y="1005607"/>
            <a:ext cx="10600728" cy="2945718"/>
          </a:xfrm>
        </p:spPr>
        <p:txBody>
          <a:bodyPr>
            <a:normAutofit/>
          </a:bodyPr>
          <a:lstStyle/>
          <a:p>
            <a:r>
              <a:rPr lang="en-US" altLang="zh-CN" dirty="0"/>
              <a:t>6.</a:t>
            </a:r>
            <a:r>
              <a:rPr lang="zh-CN" altLang="en-US" dirty="0"/>
              <a:t>软文营销</a:t>
            </a:r>
            <a:endParaRPr lang="en-US" altLang="zh-CN" dirty="0"/>
          </a:p>
          <a:p>
            <a:r>
              <a:rPr lang="zh-CN" altLang="en-US" dirty="0"/>
              <a:t>软文营销是指通过特定的概念诉求、以摆事实讲道理的方式使用户走进企业设定的“思维圈”，以强有力的针对性心理攻势迅速实现产品销售的营销模式，如新闻、第三方评论、访谈、采访和口碑等。</a:t>
            </a:r>
            <a:endParaRPr lang="en-US" altLang="zh-CN" dirty="0"/>
          </a:p>
        </p:txBody>
      </p:sp>
    </p:spTree>
    <p:extLst>
      <p:ext uri="{BB962C8B-B14F-4D97-AF65-F5344CB8AC3E}">
        <p14:creationId xmlns:p14="http://schemas.microsoft.com/office/powerpoint/2010/main" val="195555236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86F23A9F-3571-4941-B963-4D379221D848}"/>
              </a:ext>
            </a:extLst>
          </p:cNvPr>
          <p:cNvSpPr>
            <a:spLocks noGrp="1"/>
          </p:cNvSpPr>
          <p:nvPr>
            <p:ph type="title"/>
          </p:nvPr>
        </p:nvSpPr>
        <p:spPr/>
        <p:txBody>
          <a:bodyPr/>
          <a:lstStyle/>
          <a:p>
            <a:r>
              <a:rPr lang="zh-CN" altLang="en-US" dirty="0"/>
              <a:t>1.1.</a:t>
            </a:r>
            <a:r>
              <a:rPr lang="en-US" altLang="zh-CN" dirty="0"/>
              <a:t>3</a:t>
            </a:r>
            <a:r>
              <a:rPr lang="zh-CN" altLang="en-US" dirty="0"/>
              <a:t>  新媒体的表现类型</a:t>
            </a:r>
          </a:p>
        </p:txBody>
      </p:sp>
      <p:pic>
        <p:nvPicPr>
          <p:cNvPr id="4" name="内容占位符 3">
            <a:extLst>
              <a:ext uri="{FF2B5EF4-FFF2-40B4-BE49-F238E27FC236}">
                <a16:creationId xmlns:a16="http://schemas.microsoft.com/office/drawing/2014/main" id="{797F476A-4B78-492E-8E57-6E5EB3D1F5EA}"/>
              </a:ext>
            </a:extLst>
          </p:cNvPr>
          <p:cNvPicPr>
            <a:picLocks noGrp="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2206415" y="2209421"/>
            <a:ext cx="7069723" cy="4056304"/>
          </a:xfrm>
          <a:prstGeom prst="rect">
            <a:avLst/>
          </a:prstGeom>
          <a:noFill/>
          <a:ln>
            <a:solidFill>
              <a:schemeClr val="accent1"/>
            </a:solidFill>
          </a:ln>
        </p:spPr>
      </p:pic>
      <p:sp>
        <p:nvSpPr>
          <p:cNvPr id="6" name="文本框 5">
            <a:extLst>
              <a:ext uri="{FF2B5EF4-FFF2-40B4-BE49-F238E27FC236}">
                <a16:creationId xmlns:a16="http://schemas.microsoft.com/office/drawing/2014/main" id="{3EA2C85B-8980-48A2-A226-98296C105884}"/>
              </a:ext>
            </a:extLst>
          </p:cNvPr>
          <p:cNvSpPr txBox="1"/>
          <p:nvPr/>
        </p:nvSpPr>
        <p:spPr>
          <a:xfrm>
            <a:off x="692925" y="889022"/>
            <a:ext cx="9812289" cy="1107740"/>
          </a:xfrm>
          <a:prstGeom prst="rect">
            <a:avLst/>
          </a:prstGeom>
          <a:noFill/>
        </p:spPr>
        <p:txBody>
          <a:bodyPr wrap="square">
            <a:spAutoFit/>
          </a:bodyPr>
          <a:lstStyle/>
          <a:p>
            <a:pPr defTabSz="608843"/>
            <a:r>
              <a:rPr lang="zh-CN" altLang="en-US" sz="2200" dirty="0">
                <a:solidFill>
                  <a:prstClr val="black"/>
                </a:solidFill>
                <a:latin typeface="Times New Roman"/>
                <a:ea typeface="微软雅黑"/>
              </a:rPr>
              <a:t>        网络直播是一种可以与用户进行现场实时链接的新媒体营销方式，具有真实性和直观性等特点，是目前十分流行的新媒体营销方式。电商直播业务中被应用最广的</a:t>
            </a:r>
            <a:r>
              <a:rPr lang="en-US" altLang="zh-CN" sz="2200" dirty="0">
                <a:solidFill>
                  <a:prstClr val="black"/>
                </a:solidFill>
                <a:latin typeface="Times New Roman"/>
                <a:ea typeface="微软雅黑"/>
              </a:rPr>
              <a:t>5</a:t>
            </a:r>
            <a:r>
              <a:rPr lang="zh-CN" altLang="en-US" sz="2200" dirty="0">
                <a:solidFill>
                  <a:prstClr val="black"/>
                </a:solidFill>
                <a:latin typeface="Times New Roman"/>
                <a:ea typeface="微软雅黑"/>
              </a:rPr>
              <a:t>个平台，如图所示。</a:t>
            </a:r>
          </a:p>
        </p:txBody>
      </p:sp>
    </p:spTree>
    <p:extLst>
      <p:ext uri="{BB962C8B-B14F-4D97-AF65-F5344CB8AC3E}">
        <p14:creationId xmlns:p14="http://schemas.microsoft.com/office/powerpoint/2010/main" val="2292473218"/>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1.1.</a:t>
            </a:r>
            <a:r>
              <a:rPr lang="en-US" altLang="zh-CN" dirty="0"/>
              <a:t>3</a:t>
            </a:r>
            <a:r>
              <a:rPr lang="zh-CN" altLang="en-US" dirty="0"/>
              <a:t>  新媒体的表现类型</a:t>
            </a:r>
          </a:p>
        </p:txBody>
      </p:sp>
      <p:sp>
        <p:nvSpPr>
          <p:cNvPr id="3" name="内容占位符 2"/>
          <p:cNvSpPr>
            <a:spLocks noGrp="1"/>
          </p:cNvSpPr>
          <p:nvPr>
            <p:ph idx="1"/>
          </p:nvPr>
        </p:nvSpPr>
        <p:spPr>
          <a:xfrm>
            <a:off x="615522" y="1005607"/>
            <a:ext cx="10600728" cy="3016822"/>
          </a:xfrm>
        </p:spPr>
        <p:txBody>
          <a:bodyPr>
            <a:normAutofit fontScale="92500" lnSpcReduction="10000"/>
          </a:bodyPr>
          <a:lstStyle/>
          <a:p>
            <a:r>
              <a:rPr lang="en-US" altLang="zh-CN" dirty="0"/>
              <a:t>6</a:t>
            </a:r>
            <a:r>
              <a:rPr lang="zh-CN" altLang="en-US" dirty="0"/>
              <a:t>． 社群</a:t>
            </a:r>
            <a:endParaRPr lang="en-US" altLang="zh-CN" dirty="0"/>
          </a:p>
          <a:p>
            <a:endParaRPr lang="en-US" altLang="zh-CN" dirty="0"/>
          </a:p>
          <a:p>
            <a:r>
              <a:rPr lang="zh-CN" altLang="en-US" dirty="0"/>
              <a:t>随着各种社交媒体的快速发展，社群这种有稳定的群体结构和较一致的群体意识的社群营销成了新媒体营销与运营的新潮流。社群的群成员由一群具有相同爱好或对某种事物具有共同认知或行为的人组成，他们具有一致的行为规范和持续互动关系。</a:t>
            </a:r>
            <a:endParaRPr lang="en-US" altLang="zh-CN" dirty="0"/>
          </a:p>
          <a:p>
            <a:r>
              <a:rPr lang="zh-CN" altLang="en-US" dirty="0"/>
              <a:t>社群新媒体营销主要是依靠专业的优质内容输出形成社群圈层，并建立起中心化的信任关系，依靠信任建立彼此之间的互动，自媒体或其他媒体都能朝着社群发展，以获得持续内容生产和变现能力。</a:t>
            </a:r>
            <a:endParaRPr lang="en-US" altLang="zh-CN" dirty="0"/>
          </a:p>
        </p:txBody>
      </p:sp>
    </p:spTree>
    <p:extLst>
      <p:ext uri="{BB962C8B-B14F-4D97-AF65-F5344CB8AC3E}">
        <p14:creationId xmlns:p14="http://schemas.microsoft.com/office/powerpoint/2010/main" val="79176034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BE589973-53BD-4F4D-97AD-A1C78DE53C5C}"/>
              </a:ext>
            </a:extLst>
          </p:cNvPr>
          <p:cNvSpPr>
            <a:spLocks noGrp="1"/>
          </p:cNvSpPr>
          <p:nvPr>
            <p:ph type="title"/>
          </p:nvPr>
        </p:nvSpPr>
        <p:spPr/>
        <p:txBody>
          <a:bodyPr/>
          <a:lstStyle/>
          <a:p>
            <a:r>
              <a:rPr lang="en-US" altLang="zh-CN" dirty="0"/>
              <a:t>1.2.4</a:t>
            </a:r>
            <a:r>
              <a:rPr lang="zh-CN" altLang="en-US" dirty="0"/>
              <a:t>　新媒体营销与传统媒体营销的区别</a:t>
            </a:r>
          </a:p>
        </p:txBody>
      </p:sp>
      <p:sp>
        <p:nvSpPr>
          <p:cNvPr id="3" name="内容占位符 2">
            <a:extLst>
              <a:ext uri="{FF2B5EF4-FFF2-40B4-BE49-F238E27FC236}">
                <a16:creationId xmlns:a16="http://schemas.microsoft.com/office/drawing/2014/main" id="{1877B4BF-9DDE-41DC-A62D-FDE5C4D3B010}"/>
              </a:ext>
            </a:extLst>
          </p:cNvPr>
          <p:cNvSpPr>
            <a:spLocks noGrp="1"/>
          </p:cNvSpPr>
          <p:nvPr>
            <p:ph idx="1"/>
          </p:nvPr>
        </p:nvSpPr>
        <p:spPr>
          <a:xfrm>
            <a:off x="838201" y="768676"/>
            <a:ext cx="10379900" cy="5408289"/>
          </a:xfrm>
        </p:spPr>
        <p:txBody>
          <a:bodyPr>
            <a:normAutofit/>
          </a:bodyPr>
          <a:lstStyle/>
          <a:p>
            <a:r>
              <a:rPr lang="en-US" altLang="zh-CN" dirty="0"/>
              <a:t>1.</a:t>
            </a:r>
            <a:r>
              <a:rPr lang="zh-CN" altLang="en-US" dirty="0"/>
              <a:t>传播媒介</a:t>
            </a:r>
            <a:endParaRPr lang="en-US" altLang="zh-CN" dirty="0"/>
          </a:p>
          <a:p>
            <a:r>
              <a:rPr lang="zh-CN" altLang="en-US" dirty="0"/>
              <a:t>新媒体营销的传播媒介以互联网为传播渠道，如微博、微信、直播、短视频等具备传播属性的社交媒体平台。同时包含在这些平台上活跃的意见领袖，新媒体营销的传播媒介特点是重新构建人与人之间的沟通方式，可实现信息的全网覆盖。</a:t>
            </a:r>
            <a:endParaRPr lang="en-US" altLang="zh-CN" dirty="0"/>
          </a:p>
          <a:p>
            <a:r>
              <a:rPr lang="zh-CN" altLang="en-US" dirty="0"/>
              <a:t>传统媒体营销的传播媒介包含以广播、电视、杂志、户外大屏等展示性强的媒体平台，传统媒体营销的特点是媒介内容之间的单一沟通，传播范围具有较强的地域性。</a:t>
            </a:r>
            <a:endParaRPr lang="en-US" altLang="zh-CN" dirty="0">
              <a:solidFill>
                <a:srgbClr val="C00000"/>
              </a:solidFill>
            </a:endParaRPr>
          </a:p>
          <a:p>
            <a:r>
              <a:rPr lang="zh-CN" altLang="en-US" dirty="0">
                <a:solidFill>
                  <a:srgbClr val="C00000"/>
                </a:solidFill>
              </a:rPr>
              <a:t>值得特别指出的是</a:t>
            </a:r>
            <a:r>
              <a:rPr lang="zh-CN" altLang="en-US" dirty="0"/>
              <a:t>，新媒体营销并不抗拒对传统媒体的整合利用，作为营销人员，没有必要刻意在营销策划中区分传统媒体还是新媒体，只要能精准到达的媒体，而且成本可控，都可以考虑使用。</a:t>
            </a:r>
          </a:p>
        </p:txBody>
      </p:sp>
    </p:spTree>
    <p:extLst>
      <p:ext uri="{BB962C8B-B14F-4D97-AF65-F5344CB8AC3E}">
        <p14:creationId xmlns:p14="http://schemas.microsoft.com/office/powerpoint/2010/main" val="4035610995"/>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BE589973-53BD-4F4D-97AD-A1C78DE53C5C}"/>
              </a:ext>
            </a:extLst>
          </p:cNvPr>
          <p:cNvSpPr>
            <a:spLocks noGrp="1"/>
          </p:cNvSpPr>
          <p:nvPr>
            <p:ph type="title"/>
          </p:nvPr>
        </p:nvSpPr>
        <p:spPr/>
        <p:txBody>
          <a:bodyPr/>
          <a:lstStyle/>
          <a:p>
            <a:r>
              <a:rPr lang="en-US" altLang="zh-CN" dirty="0"/>
              <a:t>1.2.4</a:t>
            </a:r>
            <a:r>
              <a:rPr lang="zh-CN" altLang="en-US" dirty="0"/>
              <a:t>　新媒体营销与传统媒体营销的区别</a:t>
            </a:r>
          </a:p>
        </p:txBody>
      </p:sp>
      <p:sp>
        <p:nvSpPr>
          <p:cNvPr id="3" name="内容占位符 2">
            <a:extLst>
              <a:ext uri="{FF2B5EF4-FFF2-40B4-BE49-F238E27FC236}">
                <a16:creationId xmlns:a16="http://schemas.microsoft.com/office/drawing/2014/main" id="{1877B4BF-9DDE-41DC-A62D-FDE5C4D3B010}"/>
              </a:ext>
            </a:extLst>
          </p:cNvPr>
          <p:cNvSpPr>
            <a:spLocks noGrp="1"/>
          </p:cNvSpPr>
          <p:nvPr>
            <p:ph idx="1"/>
          </p:nvPr>
        </p:nvSpPr>
        <p:spPr>
          <a:xfrm>
            <a:off x="838201" y="768676"/>
            <a:ext cx="10379900" cy="5408289"/>
          </a:xfrm>
        </p:spPr>
        <p:txBody>
          <a:bodyPr>
            <a:normAutofit/>
          </a:bodyPr>
          <a:lstStyle/>
          <a:p>
            <a:r>
              <a:rPr lang="en-US" altLang="zh-CN" dirty="0"/>
              <a:t>2.</a:t>
            </a:r>
            <a:r>
              <a:rPr lang="zh-CN" altLang="en-US" dirty="0"/>
              <a:t>传播方式</a:t>
            </a:r>
            <a:endParaRPr lang="en-US" altLang="zh-CN" dirty="0"/>
          </a:p>
          <a:p>
            <a:endParaRPr lang="en-US" altLang="zh-CN" dirty="0"/>
          </a:p>
          <a:p>
            <a:r>
              <a:rPr lang="zh-CN" altLang="en-US" dirty="0"/>
              <a:t>新媒体营销的传播方式具有双向性和互动性的特点，且互动形式多样化。</a:t>
            </a:r>
            <a:endParaRPr lang="en-US" altLang="zh-CN" dirty="0"/>
          </a:p>
          <a:p>
            <a:endParaRPr lang="en-US" altLang="zh-CN" dirty="0"/>
          </a:p>
          <a:p>
            <a:r>
              <a:rPr lang="zh-CN" altLang="en-US" dirty="0"/>
              <a:t>传统媒体营销的传播方式具有内容形式多样化但传播单一的特点。</a:t>
            </a:r>
            <a:endParaRPr lang="en-US" altLang="zh-CN" dirty="0"/>
          </a:p>
          <a:p>
            <a:endParaRPr lang="en-US" altLang="zh-CN" dirty="0"/>
          </a:p>
          <a:p>
            <a:r>
              <a:rPr lang="zh-CN" altLang="en-US" dirty="0"/>
              <a:t>以微博和报刊为例，通过微博可以对看到的微博进行评论转发，并能让其他人看到自己评论转发的内容，但是报刊并不能转发评论，无法与读者形成互动。</a:t>
            </a:r>
          </a:p>
        </p:txBody>
      </p:sp>
    </p:spTree>
    <p:extLst>
      <p:ext uri="{BB962C8B-B14F-4D97-AF65-F5344CB8AC3E}">
        <p14:creationId xmlns:p14="http://schemas.microsoft.com/office/powerpoint/2010/main" val="1088114333"/>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BE589973-53BD-4F4D-97AD-A1C78DE53C5C}"/>
              </a:ext>
            </a:extLst>
          </p:cNvPr>
          <p:cNvSpPr>
            <a:spLocks noGrp="1"/>
          </p:cNvSpPr>
          <p:nvPr>
            <p:ph type="title"/>
          </p:nvPr>
        </p:nvSpPr>
        <p:spPr/>
        <p:txBody>
          <a:bodyPr/>
          <a:lstStyle/>
          <a:p>
            <a:r>
              <a:rPr lang="en-US" altLang="zh-CN" dirty="0"/>
              <a:t>1.2.4</a:t>
            </a:r>
            <a:r>
              <a:rPr lang="zh-CN" altLang="en-US" dirty="0"/>
              <a:t>　新媒体营销与传统媒体营销的区别</a:t>
            </a:r>
          </a:p>
        </p:txBody>
      </p:sp>
      <p:sp>
        <p:nvSpPr>
          <p:cNvPr id="3" name="内容占位符 2">
            <a:extLst>
              <a:ext uri="{FF2B5EF4-FFF2-40B4-BE49-F238E27FC236}">
                <a16:creationId xmlns:a16="http://schemas.microsoft.com/office/drawing/2014/main" id="{1877B4BF-9DDE-41DC-A62D-FDE5C4D3B010}"/>
              </a:ext>
            </a:extLst>
          </p:cNvPr>
          <p:cNvSpPr>
            <a:spLocks noGrp="1"/>
          </p:cNvSpPr>
          <p:nvPr>
            <p:ph idx="1"/>
          </p:nvPr>
        </p:nvSpPr>
        <p:spPr>
          <a:xfrm>
            <a:off x="838201" y="768676"/>
            <a:ext cx="10379900" cy="5408289"/>
          </a:xfrm>
        </p:spPr>
        <p:txBody>
          <a:bodyPr>
            <a:normAutofit/>
          </a:bodyPr>
          <a:lstStyle/>
          <a:p>
            <a:r>
              <a:rPr lang="en-US" altLang="zh-CN" dirty="0"/>
              <a:t>3.</a:t>
            </a:r>
            <a:r>
              <a:rPr lang="zh-CN" altLang="en-US" dirty="0"/>
              <a:t>用户管理</a:t>
            </a:r>
            <a:endParaRPr lang="en-US" altLang="zh-CN" dirty="0"/>
          </a:p>
          <a:p>
            <a:r>
              <a:rPr lang="zh-CN" altLang="en-US" dirty="0"/>
              <a:t>新媒体营销依托于互联网技术，通过新媒体平台的用户注册信息、身份验证、消费记录、兴趣爱好、浏览轨迹等可以进行全方位的用户信息梳理，有效信息量越大，则消费者画像越清晰，通过这些用户信息可以在新媒体营销平台开展更为精准的营销活动。</a:t>
            </a:r>
            <a:endParaRPr lang="en-US" altLang="zh-CN" dirty="0"/>
          </a:p>
          <a:p>
            <a:r>
              <a:rPr lang="zh-CN" altLang="en-US" dirty="0"/>
              <a:t>传统媒体营销因无法与用户取得直接沟通，无法直接掌握消费者的信息，对于消费者画像的描述只能通过媒介渠道的地理位置、人流量信息、购买媒介信息等进行简单粗略估算，无法实现精准营销活动的开展。</a:t>
            </a:r>
          </a:p>
        </p:txBody>
      </p:sp>
    </p:spTree>
    <p:extLst>
      <p:ext uri="{BB962C8B-B14F-4D97-AF65-F5344CB8AC3E}">
        <p14:creationId xmlns:p14="http://schemas.microsoft.com/office/powerpoint/2010/main" val="3186511847"/>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BE589973-53BD-4F4D-97AD-A1C78DE53C5C}"/>
              </a:ext>
            </a:extLst>
          </p:cNvPr>
          <p:cNvSpPr>
            <a:spLocks noGrp="1"/>
          </p:cNvSpPr>
          <p:nvPr>
            <p:ph type="title"/>
          </p:nvPr>
        </p:nvSpPr>
        <p:spPr/>
        <p:txBody>
          <a:bodyPr/>
          <a:lstStyle/>
          <a:p>
            <a:r>
              <a:rPr lang="en-US" altLang="zh-CN" dirty="0"/>
              <a:t>1.2.4</a:t>
            </a:r>
            <a:r>
              <a:rPr lang="zh-CN" altLang="en-US" dirty="0"/>
              <a:t>　新媒体营销与传统媒体营销的区别</a:t>
            </a:r>
          </a:p>
        </p:txBody>
      </p:sp>
      <p:sp>
        <p:nvSpPr>
          <p:cNvPr id="3" name="内容占位符 2">
            <a:extLst>
              <a:ext uri="{FF2B5EF4-FFF2-40B4-BE49-F238E27FC236}">
                <a16:creationId xmlns:a16="http://schemas.microsoft.com/office/drawing/2014/main" id="{1877B4BF-9DDE-41DC-A62D-FDE5C4D3B010}"/>
              </a:ext>
            </a:extLst>
          </p:cNvPr>
          <p:cNvSpPr>
            <a:spLocks noGrp="1"/>
          </p:cNvSpPr>
          <p:nvPr>
            <p:ph idx="1"/>
          </p:nvPr>
        </p:nvSpPr>
        <p:spPr>
          <a:xfrm>
            <a:off x="838201" y="768676"/>
            <a:ext cx="10379900" cy="5408289"/>
          </a:xfrm>
        </p:spPr>
        <p:txBody>
          <a:bodyPr>
            <a:normAutofit/>
          </a:bodyPr>
          <a:lstStyle/>
          <a:p>
            <a:r>
              <a:rPr lang="en-US" altLang="zh-CN" dirty="0"/>
              <a:t>4.</a:t>
            </a:r>
            <a:r>
              <a:rPr lang="zh-CN" altLang="en-US" dirty="0"/>
              <a:t>营销理论</a:t>
            </a:r>
            <a:endParaRPr lang="en-US" altLang="zh-CN" dirty="0"/>
          </a:p>
          <a:p>
            <a:r>
              <a:rPr lang="zh-CN" altLang="en-US" dirty="0"/>
              <a:t>新媒体营销与传统媒体营销之间在传播媒介、传播方式、用户管理等方面的差异产生了两种不同的营销法则。</a:t>
            </a:r>
            <a:endParaRPr lang="en-US" altLang="zh-CN" dirty="0"/>
          </a:p>
          <a:p>
            <a:endParaRPr lang="en-US" altLang="zh-CN" dirty="0"/>
          </a:p>
          <a:p>
            <a:r>
              <a:rPr lang="en-US" altLang="zh-CN" dirty="0"/>
              <a:t>1898</a:t>
            </a:r>
            <a:r>
              <a:rPr lang="zh-CN" altLang="en-US" dirty="0"/>
              <a:t>年由美国广告学家</a:t>
            </a:r>
            <a:r>
              <a:rPr lang="en-US" altLang="zh-CN" dirty="0"/>
              <a:t>E.S.</a:t>
            </a:r>
            <a:r>
              <a:rPr lang="zh-CN" altLang="en-US" dirty="0"/>
              <a:t>刘易斯提出的</a:t>
            </a:r>
            <a:r>
              <a:rPr lang="en-US" altLang="zh-CN" dirty="0">
                <a:solidFill>
                  <a:srgbClr val="C00000"/>
                </a:solidFill>
              </a:rPr>
              <a:t>AIDMA</a:t>
            </a:r>
            <a:r>
              <a:rPr lang="zh-CN" altLang="en-US" dirty="0">
                <a:solidFill>
                  <a:srgbClr val="C00000"/>
                </a:solidFill>
              </a:rPr>
              <a:t>法则</a:t>
            </a:r>
            <a:r>
              <a:rPr lang="zh-CN" altLang="en-US" dirty="0"/>
              <a:t>一直沿用至今，</a:t>
            </a:r>
            <a:r>
              <a:rPr lang="en-US" altLang="zh-CN" dirty="0"/>
              <a:t>AIDMA</a:t>
            </a:r>
            <a:r>
              <a:rPr lang="zh-CN" altLang="en-US" dirty="0"/>
              <a:t>的含义为：引起注意（</a:t>
            </a:r>
            <a:r>
              <a:rPr lang="en-US" altLang="zh-CN" dirty="0"/>
              <a:t>Attention</a:t>
            </a:r>
            <a:r>
              <a:rPr lang="zh-CN" altLang="en-US" dirty="0"/>
              <a:t>）、产生兴趣（</a:t>
            </a:r>
            <a:r>
              <a:rPr lang="en-US" altLang="zh-CN" dirty="0"/>
              <a:t>Interest</a:t>
            </a:r>
            <a:r>
              <a:rPr lang="zh-CN" altLang="en-US" dirty="0"/>
              <a:t>）、培养欲望（</a:t>
            </a:r>
            <a:r>
              <a:rPr lang="en-US" altLang="zh-CN" dirty="0"/>
              <a:t>Desire</a:t>
            </a:r>
            <a:r>
              <a:rPr lang="zh-CN" altLang="en-US" dirty="0"/>
              <a:t>）、形成记忆（</a:t>
            </a:r>
            <a:r>
              <a:rPr lang="en-US" altLang="zh-CN" dirty="0"/>
              <a:t>Memory</a:t>
            </a:r>
            <a:r>
              <a:rPr lang="zh-CN" altLang="en-US" dirty="0"/>
              <a:t>）、促成行动（</a:t>
            </a:r>
            <a:r>
              <a:rPr lang="en-US" altLang="zh-CN" dirty="0"/>
              <a:t>Action</a:t>
            </a:r>
            <a:r>
              <a:rPr lang="zh-CN" altLang="en-US" dirty="0"/>
              <a:t>）。</a:t>
            </a:r>
            <a:endParaRPr lang="en-US" altLang="zh-CN" dirty="0"/>
          </a:p>
          <a:p>
            <a:endParaRPr lang="en-US" altLang="zh-CN" dirty="0"/>
          </a:p>
          <a:p>
            <a:r>
              <a:rPr lang="en-US" altLang="zh-CN" dirty="0"/>
              <a:t>2005</a:t>
            </a:r>
            <a:r>
              <a:rPr lang="zh-CN" altLang="en-US" dirty="0"/>
              <a:t>年国际</a:t>
            </a:r>
            <a:r>
              <a:rPr lang="en-US" altLang="zh-CN" dirty="0"/>
              <a:t>4A</a:t>
            </a:r>
            <a:r>
              <a:rPr lang="zh-CN" altLang="en-US" dirty="0"/>
              <a:t>广告公司日本电通广告提出</a:t>
            </a:r>
            <a:r>
              <a:rPr lang="en-US" altLang="zh-CN" dirty="0">
                <a:solidFill>
                  <a:srgbClr val="C00000"/>
                </a:solidFill>
              </a:rPr>
              <a:t>AISAS</a:t>
            </a:r>
            <a:r>
              <a:rPr lang="zh-CN" altLang="en-US" dirty="0">
                <a:solidFill>
                  <a:srgbClr val="C00000"/>
                </a:solidFill>
              </a:rPr>
              <a:t>营销法则</a:t>
            </a:r>
            <a:r>
              <a:rPr lang="zh-CN" altLang="en-US" dirty="0"/>
              <a:t>，</a:t>
            </a:r>
            <a:r>
              <a:rPr lang="en-US" altLang="zh-CN" dirty="0"/>
              <a:t>AISAS</a:t>
            </a:r>
            <a:r>
              <a:rPr lang="zh-CN" altLang="en-US" dirty="0"/>
              <a:t>的含义为：</a:t>
            </a:r>
            <a:r>
              <a:rPr lang="en-US" altLang="zh-CN" dirty="0"/>
              <a:t>A</a:t>
            </a:r>
            <a:r>
              <a:rPr lang="zh-CN" altLang="en-US" dirty="0"/>
              <a:t>（</a:t>
            </a:r>
            <a:r>
              <a:rPr lang="en-US" altLang="zh-CN" dirty="0"/>
              <a:t>Attention</a:t>
            </a:r>
            <a:r>
              <a:rPr lang="zh-CN" altLang="en-US" dirty="0"/>
              <a:t>）引起注意，</a:t>
            </a:r>
            <a:r>
              <a:rPr lang="en-US" altLang="zh-CN" dirty="0"/>
              <a:t>I</a:t>
            </a:r>
            <a:r>
              <a:rPr lang="zh-CN" altLang="en-US" dirty="0"/>
              <a:t>（</a:t>
            </a:r>
            <a:r>
              <a:rPr lang="en-US" altLang="zh-CN" dirty="0"/>
              <a:t>Interest</a:t>
            </a:r>
            <a:r>
              <a:rPr lang="zh-CN" altLang="en-US" dirty="0"/>
              <a:t>）产生兴趣，</a:t>
            </a:r>
            <a:r>
              <a:rPr lang="en-US" altLang="zh-CN" dirty="0"/>
              <a:t>S</a:t>
            </a:r>
            <a:r>
              <a:rPr lang="zh-CN" altLang="en-US" dirty="0"/>
              <a:t>（</a:t>
            </a:r>
            <a:r>
              <a:rPr lang="en-US" altLang="zh-CN" dirty="0"/>
              <a:t>Search</a:t>
            </a:r>
            <a:r>
              <a:rPr lang="zh-CN" altLang="en-US" dirty="0"/>
              <a:t>）主动搜索，</a:t>
            </a:r>
            <a:r>
              <a:rPr lang="en-US" altLang="zh-CN" dirty="0"/>
              <a:t>A</a:t>
            </a:r>
            <a:r>
              <a:rPr lang="zh-CN" altLang="en-US" dirty="0"/>
              <a:t>（</a:t>
            </a:r>
            <a:r>
              <a:rPr lang="en-US" altLang="zh-CN" dirty="0"/>
              <a:t>Action</a:t>
            </a:r>
            <a:r>
              <a:rPr lang="zh-CN" altLang="en-US" dirty="0"/>
              <a:t>）付诸行动，</a:t>
            </a:r>
            <a:r>
              <a:rPr lang="en-US" altLang="zh-CN" dirty="0"/>
              <a:t>S</a:t>
            </a:r>
            <a:r>
              <a:rPr lang="zh-CN" altLang="en-US" dirty="0"/>
              <a:t>（</a:t>
            </a:r>
            <a:r>
              <a:rPr lang="en-US" altLang="zh-CN" dirty="0"/>
              <a:t>Share</a:t>
            </a:r>
            <a:r>
              <a:rPr lang="zh-CN" altLang="en-US" dirty="0"/>
              <a:t>）口碑分享。</a:t>
            </a:r>
          </a:p>
        </p:txBody>
      </p:sp>
    </p:spTree>
    <p:extLst>
      <p:ext uri="{BB962C8B-B14F-4D97-AF65-F5344CB8AC3E}">
        <p14:creationId xmlns:p14="http://schemas.microsoft.com/office/powerpoint/2010/main" val="2053679642"/>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solidFill>
                  <a:srgbClr val="FF0000"/>
                </a:solidFill>
              </a:rPr>
              <a:t>课堂训练</a:t>
            </a:r>
          </a:p>
        </p:txBody>
      </p:sp>
      <p:sp>
        <p:nvSpPr>
          <p:cNvPr id="3" name="内容占位符 2"/>
          <p:cNvSpPr>
            <a:spLocks noGrp="1"/>
          </p:cNvSpPr>
          <p:nvPr>
            <p:ph idx="1"/>
          </p:nvPr>
        </p:nvSpPr>
        <p:spPr/>
        <p:txBody>
          <a:bodyPr/>
          <a:lstStyle/>
          <a:p>
            <a:endParaRPr lang="en-US" altLang="zh-CN" sz="1800" kern="100" dirty="0">
              <a:solidFill>
                <a:srgbClr val="000000"/>
              </a:solidFill>
              <a:latin typeface="Calibri" panose="020F0502020204030204" pitchFamily="34" charset="0"/>
              <a:ea typeface="华文楷体" panose="02010600040101010101" pitchFamily="2" charset="-122"/>
              <a:cs typeface="Arial" panose="020B0604020202020204" pitchFamily="34" charset="0"/>
            </a:endParaRPr>
          </a:p>
          <a:p>
            <a:r>
              <a:rPr lang="zh-CN" altLang="en-US" sz="1800" kern="100" dirty="0">
                <a:latin typeface="Calibri" panose="020F0502020204030204" pitchFamily="34" charset="0"/>
                <a:ea typeface="华文楷体" panose="02010600040101010101" pitchFamily="2" charset="-122"/>
                <a:cs typeface="Arial" panose="020B0604020202020204" pitchFamily="34" charset="0"/>
              </a:rPr>
              <a:t>结合自己的看电影或订餐的过程，按照</a:t>
            </a:r>
            <a:r>
              <a:rPr lang="en-US" altLang="zh-CN" sz="1800" kern="100" dirty="0">
                <a:latin typeface="Calibri" panose="020F0502020204030204" pitchFamily="34" charset="0"/>
                <a:ea typeface="华文楷体" panose="02010600040101010101" pitchFamily="2" charset="-122"/>
                <a:cs typeface="Arial" panose="020B0604020202020204" pitchFamily="34" charset="0"/>
              </a:rPr>
              <a:t>AISAS</a:t>
            </a:r>
            <a:r>
              <a:rPr lang="zh-CN" altLang="en-US" sz="1800" kern="100" dirty="0">
                <a:latin typeface="Calibri" panose="020F0502020204030204" pitchFamily="34" charset="0"/>
                <a:ea typeface="华文楷体" panose="02010600040101010101" pitchFamily="2" charset="-122"/>
                <a:cs typeface="Arial" panose="020B0604020202020204" pitchFamily="34" charset="0"/>
              </a:rPr>
              <a:t>营销法则的</a:t>
            </a:r>
            <a:r>
              <a:rPr lang="en-US" altLang="zh-CN" sz="1800" kern="100" dirty="0">
                <a:latin typeface="Calibri" panose="020F0502020204030204" pitchFamily="34" charset="0"/>
                <a:ea typeface="华文楷体" panose="02010600040101010101" pitchFamily="2" charset="-122"/>
                <a:cs typeface="Arial" panose="020B0604020202020204" pitchFamily="34" charset="0"/>
              </a:rPr>
              <a:t>5</a:t>
            </a:r>
            <a:r>
              <a:rPr lang="zh-CN" altLang="en-US" sz="1800" kern="100" dirty="0">
                <a:latin typeface="Calibri" panose="020F0502020204030204" pitchFamily="34" charset="0"/>
                <a:ea typeface="华文楷体" panose="02010600040101010101" pitchFamily="2" charset="-122"/>
                <a:cs typeface="Arial" panose="020B0604020202020204" pitchFamily="34" charset="0"/>
              </a:rPr>
              <a:t>个环节，分别写下自己在</a:t>
            </a:r>
            <a:r>
              <a:rPr lang="en-US" altLang="zh-CN" sz="1800" kern="100" dirty="0">
                <a:latin typeface="Calibri" panose="020F0502020204030204" pitchFamily="34" charset="0"/>
                <a:ea typeface="华文楷体" panose="02010600040101010101" pitchFamily="2" charset="-122"/>
                <a:cs typeface="Arial" panose="020B0604020202020204" pitchFamily="34" charset="0"/>
              </a:rPr>
              <a:t>5</a:t>
            </a:r>
            <a:r>
              <a:rPr lang="zh-CN" altLang="en-US" sz="1800" kern="100" dirty="0">
                <a:latin typeface="Calibri" panose="020F0502020204030204" pitchFamily="34" charset="0"/>
                <a:ea typeface="华文楷体" panose="02010600040101010101" pitchFamily="2" charset="-122"/>
                <a:cs typeface="Arial" panose="020B0604020202020204" pitchFamily="34" charset="0"/>
              </a:rPr>
              <a:t>个环节中的行为表现。</a:t>
            </a:r>
            <a:endParaRPr sz="1800" kern="100" dirty="0">
              <a:latin typeface="Calibri" panose="020F0502020204030204" pitchFamily="34" charset="0"/>
              <a:ea typeface="华文楷体" panose="02010600040101010101" pitchFamily="2" charset="-122"/>
              <a:cs typeface="Arial" panose="020B0604020202020204" pitchFamily="34" charset="0"/>
            </a:endParaRPr>
          </a:p>
        </p:txBody>
      </p:sp>
      <p:pic>
        <p:nvPicPr>
          <p:cNvPr id="4" name="图片 3"/>
          <p:cNvPicPr>
            <a:picLocks noChangeAspect="1"/>
          </p:cNvPicPr>
          <p:nvPr/>
        </p:nvPicPr>
        <p:blipFill>
          <a:blip r:embed="rId2"/>
          <a:stretch>
            <a:fillRect/>
          </a:stretch>
        </p:blipFill>
        <p:spPr>
          <a:xfrm>
            <a:off x="3885601" y="2466404"/>
            <a:ext cx="4285258" cy="3414875"/>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任务实训</a:t>
            </a:r>
          </a:p>
        </p:txBody>
      </p:sp>
      <p:sp>
        <p:nvSpPr>
          <p:cNvPr id="32" name="内容占位符 2"/>
          <p:cNvSpPr txBox="1"/>
          <p:nvPr/>
        </p:nvSpPr>
        <p:spPr>
          <a:xfrm>
            <a:off x="840211" y="1851866"/>
            <a:ext cx="10376038" cy="3897998"/>
          </a:xfrm>
          <a:prstGeom prst="rect">
            <a:avLst/>
          </a:prstGeom>
        </p:spPr>
        <p:txBody>
          <a:bodyPr vert="horz" lIns="121871" tIns="60935" rIns="121871" bIns="60935" rtlCol="0">
            <a:normAutofit/>
          </a:bodyPr>
          <a:lstStyle>
            <a:lvl1pPr marL="0" indent="536575" algn="l" defTabSz="913765" rtl="0" eaLnBrk="1" latinLnBrk="0" hangingPunct="1">
              <a:lnSpc>
                <a:spcPct val="130000"/>
              </a:lnSpc>
              <a:spcBef>
                <a:spcPts val="0"/>
              </a:spcBef>
              <a:buFont typeface="Arial" panose="020B0604020202020204" pitchFamily="34" charset="0"/>
              <a:buNone/>
              <a:defRPr sz="2200" kern="1200">
                <a:solidFill>
                  <a:schemeClr val="tx1"/>
                </a:solidFill>
                <a:latin typeface="+mn-lt"/>
                <a:ea typeface="+mn-ea"/>
                <a:cs typeface="+mn-cs"/>
              </a:defRPr>
            </a:lvl1pPr>
            <a:lvl2pPr marL="685800" indent="-228600" algn="l" defTabSz="913765"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3765"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6765"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3965"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165"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365"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5565"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indent="536468" defTabSz="913582">
              <a:lnSpc>
                <a:spcPts val="3999"/>
              </a:lnSpc>
            </a:pPr>
            <a:endParaRPr lang="zh-CN" altLang="en-US" dirty="0">
              <a:solidFill>
                <a:prstClr val="black"/>
              </a:solidFill>
              <a:latin typeface="Times New Roman"/>
              <a:ea typeface="微软雅黑"/>
            </a:endParaRPr>
          </a:p>
        </p:txBody>
      </p:sp>
      <p:sp>
        <p:nvSpPr>
          <p:cNvPr id="4" name="内容占位符 3">
            <a:extLst>
              <a:ext uri="{FF2B5EF4-FFF2-40B4-BE49-F238E27FC236}">
                <a16:creationId xmlns:a16="http://schemas.microsoft.com/office/drawing/2014/main" id="{F653CE91-EBB9-412F-A1C1-1C7C18A9EBC7}"/>
              </a:ext>
            </a:extLst>
          </p:cNvPr>
          <p:cNvSpPr>
            <a:spLocks noGrp="1"/>
          </p:cNvSpPr>
          <p:nvPr>
            <p:ph idx="1"/>
          </p:nvPr>
        </p:nvSpPr>
        <p:spPr>
          <a:xfrm>
            <a:off x="966301" y="1183505"/>
            <a:ext cx="10114673" cy="4694903"/>
          </a:xfrm>
        </p:spPr>
        <p:txBody>
          <a:bodyPr>
            <a:normAutofit/>
          </a:bodyPr>
          <a:lstStyle/>
          <a:p>
            <a:pPr marL="457200" indent="-457200">
              <a:buAutoNum type="arabicPeriod"/>
            </a:pPr>
            <a:r>
              <a:rPr lang="zh-CN" altLang="en-US" dirty="0"/>
              <a:t>任务描述</a:t>
            </a:r>
            <a:endParaRPr lang="en-US" altLang="zh-CN" dirty="0"/>
          </a:p>
          <a:p>
            <a:pPr indent="0"/>
            <a:r>
              <a:rPr lang="zh-CN" altLang="en-US" dirty="0"/>
              <a:t>（</a:t>
            </a:r>
            <a:r>
              <a:rPr lang="en-US" altLang="zh-CN" dirty="0"/>
              <a:t>1</a:t>
            </a:r>
            <a:r>
              <a:rPr lang="zh-CN" altLang="en-US" dirty="0"/>
              <a:t>）列举你熟知的几个新媒体事件营销案例，分析其营销过程。</a:t>
            </a:r>
            <a:endParaRPr lang="en-US" altLang="zh-CN" dirty="0"/>
          </a:p>
          <a:p>
            <a:pPr indent="0"/>
            <a:r>
              <a:rPr lang="zh-CN" altLang="en-US" dirty="0"/>
              <a:t>（</a:t>
            </a:r>
            <a:r>
              <a:rPr lang="en-US" altLang="zh-CN" dirty="0"/>
              <a:t>2</a:t>
            </a:r>
            <a:r>
              <a:rPr lang="zh-CN" altLang="en-US" dirty="0"/>
              <a:t>）列举适合通过新媒体进行口碑营销的产品，并说明原因。</a:t>
            </a:r>
            <a:endParaRPr lang="en-US" altLang="zh-CN" dirty="0"/>
          </a:p>
          <a:p>
            <a:pPr indent="0"/>
            <a:endParaRPr lang="en-US" altLang="zh-CN" dirty="0"/>
          </a:p>
          <a:p>
            <a:pPr indent="0"/>
            <a:r>
              <a:rPr lang="en-US" altLang="zh-CN" dirty="0"/>
              <a:t>2. </a:t>
            </a:r>
            <a:r>
              <a:rPr lang="zh-CN" altLang="en-US" dirty="0"/>
              <a:t>任务要求</a:t>
            </a:r>
            <a:endParaRPr lang="en-US" altLang="zh-CN" dirty="0"/>
          </a:p>
          <a:p>
            <a:pPr indent="0"/>
            <a:r>
              <a:rPr lang="zh-CN" altLang="en-US" dirty="0"/>
              <a:t>（</a:t>
            </a:r>
            <a:r>
              <a:rPr lang="en-US" altLang="zh-CN" dirty="0"/>
              <a:t>1</a:t>
            </a:r>
            <a:r>
              <a:rPr lang="zh-CN" altLang="en-US" dirty="0"/>
              <a:t>）可以从事件的发生、新媒体介入的方式、新媒体传播的途径等方面入手。（</a:t>
            </a:r>
            <a:r>
              <a:rPr lang="en-US" altLang="zh-CN" dirty="0"/>
              <a:t>2</a:t>
            </a:r>
            <a:r>
              <a:rPr lang="zh-CN" altLang="en-US" dirty="0"/>
              <a:t>）可以从口碑产生的效果与传播等方面进行考虑。</a:t>
            </a:r>
          </a:p>
        </p:txBody>
      </p:sp>
      <p:grpSp>
        <p:nvGrpSpPr>
          <p:cNvPr id="77" name="组合 76">
            <a:extLst>
              <a:ext uri="{FF2B5EF4-FFF2-40B4-BE49-F238E27FC236}">
                <a16:creationId xmlns:a16="http://schemas.microsoft.com/office/drawing/2014/main" id="{F390D6D5-65DF-49D7-B17A-33D9B57C9DBF}"/>
              </a:ext>
            </a:extLst>
          </p:cNvPr>
          <p:cNvGrpSpPr/>
          <p:nvPr/>
        </p:nvGrpSpPr>
        <p:grpSpPr>
          <a:xfrm>
            <a:off x="163519" y="5480324"/>
            <a:ext cx="10478841" cy="1352732"/>
            <a:chOff x="229774" y="4946104"/>
            <a:chExt cx="11381655" cy="1469277"/>
          </a:xfrm>
        </p:grpSpPr>
        <p:sp>
          <p:nvSpPr>
            <p:cNvPr id="78" name="矩形 77">
              <a:extLst>
                <a:ext uri="{FF2B5EF4-FFF2-40B4-BE49-F238E27FC236}">
                  <a16:creationId xmlns:a16="http://schemas.microsoft.com/office/drawing/2014/main" id="{A4BF1C92-96EE-44A4-9741-D9C196E1A7A4}"/>
                </a:ext>
              </a:extLst>
            </p:cNvPr>
            <p:cNvSpPr/>
            <p:nvPr/>
          </p:nvSpPr>
          <p:spPr>
            <a:xfrm>
              <a:off x="2546028" y="6054882"/>
              <a:ext cx="9065401" cy="60670"/>
            </a:xfrm>
            <a:prstGeom prst="rect">
              <a:avLst/>
            </a:prstGeom>
            <a:solidFill>
              <a:srgbClr val="FF9900">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08843"/>
              <a:endParaRPr lang="zh-CN" altLang="en-US" sz="2400">
                <a:solidFill>
                  <a:prstClr val="white"/>
                </a:solidFill>
                <a:latin typeface="Times New Roman"/>
                <a:ea typeface="微软雅黑"/>
              </a:endParaRPr>
            </a:p>
          </p:txBody>
        </p:sp>
        <p:grpSp>
          <p:nvGrpSpPr>
            <p:cNvPr id="79" name="组合 78">
              <a:extLst>
                <a:ext uri="{FF2B5EF4-FFF2-40B4-BE49-F238E27FC236}">
                  <a16:creationId xmlns:a16="http://schemas.microsoft.com/office/drawing/2014/main" id="{D7D084CA-FA19-4CD5-A6C4-021C16A05C70}"/>
                </a:ext>
              </a:extLst>
            </p:cNvPr>
            <p:cNvGrpSpPr/>
            <p:nvPr/>
          </p:nvGrpSpPr>
          <p:grpSpPr>
            <a:xfrm>
              <a:off x="229774" y="4946104"/>
              <a:ext cx="2836482" cy="1469277"/>
              <a:chOff x="810345" y="1174447"/>
              <a:chExt cx="2836482" cy="1469277"/>
            </a:xfrm>
          </p:grpSpPr>
          <p:sp>
            <p:nvSpPr>
              <p:cNvPr id="80" name="矩形 79">
                <a:extLst>
                  <a:ext uri="{FF2B5EF4-FFF2-40B4-BE49-F238E27FC236}">
                    <a16:creationId xmlns:a16="http://schemas.microsoft.com/office/drawing/2014/main" id="{88BE983A-1986-4FBF-B2EE-2D94CCAD7B43}"/>
                  </a:ext>
                </a:extLst>
              </p:cNvPr>
              <p:cNvSpPr/>
              <p:nvPr/>
            </p:nvSpPr>
            <p:spPr>
              <a:xfrm>
                <a:off x="810345" y="1425809"/>
                <a:ext cx="495299" cy="533400"/>
              </a:xfrm>
              <a:prstGeom prst="rect">
                <a:avLst/>
              </a:prstGeom>
              <a:solidFill>
                <a:srgbClr val="85D9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08843"/>
                <a:endParaRPr lang="zh-CN" altLang="en-US" sz="2400">
                  <a:solidFill>
                    <a:prstClr val="white"/>
                  </a:solidFill>
                  <a:latin typeface="Times New Roman"/>
                  <a:ea typeface="微软雅黑"/>
                </a:endParaRPr>
              </a:p>
            </p:txBody>
          </p:sp>
          <p:sp>
            <p:nvSpPr>
              <p:cNvPr id="81" name="矩形 80">
                <a:extLst>
                  <a:ext uri="{FF2B5EF4-FFF2-40B4-BE49-F238E27FC236}">
                    <a16:creationId xmlns:a16="http://schemas.microsoft.com/office/drawing/2014/main" id="{52A68798-3D54-4D72-93CF-BFBEBA266F75}"/>
                  </a:ext>
                </a:extLst>
              </p:cNvPr>
              <p:cNvSpPr/>
              <p:nvPr/>
            </p:nvSpPr>
            <p:spPr>
              <a:xfrm>
                <a:off x="1624373" y="2069288"/>
                <a:ext cx="266702" cy="2872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08843"/>
                <a:endParaRPr lang="zh-CN" altLang="en-US" sz="2400">
                  <a:solidFill>
                    <a:prstClr val="white"/>
                  </a:solidFill>
                  <a:latin typeface="Times New Roman"/>
                  <a:ea typeface="微软雅黑"/>
                </a:endParaRPr>
              </a:p>
            </p:txBody>
          </p:sp>
          <p:sp>
            <p:nvSpPr>
              <p:cNvPr id="82" name="矩形 81">
                <a:extLst>
                  <a:ext uri="{FF2B5EF4-FFF2-40B4-BE49-F238E27FC236}">
                    <a16:creationId xmlns:a16="http://schemas.microsoft.com/office/drawing/2014/main" id="{D53258AA-ACDD-47F8-8E39-F6F91DDFD033}"/>
                  </a:ext>
                </a:extLst>
              </p:cNvPr>
              <p:cNvSpPr/>
              <p:nvPr/>
            </p:nvSpPr>
            <p:spPr>
              <a:xfrm>
                <a:off x="1814878" y="1617707"/>
                <a:ext cx="342898" cy="369276"/>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08843"/>
                <a:endParaRPr lang="zh-CN" altLang="en-US" sz="2400">
                  <a:solidFill>
                    <a:prstClr val="white"/>
                  </a:solidFill>
                  <a:latin typeface="Times New Roman"/>
                  <a:ea typeface="微软雅黑"/>
                </a:endParaRPr>
              </a:p>
            </p:txBody>
          </p:sp>
          <p:sp>
            <p:nvSpPr>
              <p:cNvPr id="83" name="矩形 82">
                <a:extLst>
                  <a:ext uri="{FF2B5EF4-FFF2-40B4-BE49-F238E27FC236}">
                    <a16:creationId xmlns:a16="http://schemas.microsoft.com/office/drawing/2014/main" id="{77F69BF8-98C6-4905-BF55-58EF630C43EC}"/>
                  </a:ext>
                </a:extLst>
              </p:cNvPr>
              <p:cNvSpPr/>
              <p:nvPr/>
            </p:nvSpPr>
            <p:spPr>
              <a:xfrm>
                <a:off x="2253260" y="2001701"/>
                <a:ext cx="266702" cy="287218"/>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08843"/>
                <a:endParaRPr lang="zh-CN" altLang="en-US" sz="2400">
                  <a:solidFill>
                    <a:prstClr val="white"/>
                  </a:solidFill>
                  <a:latin typeface="Times New Roman"/>
                  <a:ea typeface="微软雅黑"/>
                </a:endParaRPr>
              </a:p>
            </p:txBody>
          </p:sp>
          <p:sp>
            <p:nvSpPr>
              <p:cNvPr id="84" name="矩形 83">
                <a:extLst>
                  <a:ext uri="{FF2B5EF4-FFF2-40B4-BE49-F238E27FC236}">
                    <a16:creationId xmlns:a16="http://schemas.microsoft.com/office/drawing/2014/main" id="{CD0A2AEB-8EAD-4F5B-A297-7ACF3BCA48A5}"/>
                  </a:ext>
                </a:extLst>
              </p:cNvPr>
              <p:cNvSpPr/>
              <p:nvPr/>
            </p:nvSpPr>
            <p:spPr>
              <a:xfrm>
                <a:off x="3357266" y="1642520"/>
                <a:ext cx="45719" cy="45719"/>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08843"/>
                <a:endParaRPr lang="zh-CN" altLang="en-US" sz="2400">
                  <a:solidFill>
                    <a:prstClr val="white"/>
                  </a:solidFill>
                  <a:latin typeface="Times New Roman"/>
                  <a:ea typeface="微软雅黑"/>
                </a:endParaRPr>
              </a:p>
            </p:txBody>
          </p:sp>
          <p:sp>
            <p:nvSpPr>
              <p:cNvPr id="85" name="矩形 84">
                <a:extLst>
                  <a:ext uri="{FF2B5EF4-FFF2-40B4-BE49-F238E27FC236}">
                    <a16:creationId xmlns:a16="http://schemas.microsoft.com/office/drawing/2014/main" id="{0B333823-0459-4B23-9F89-AE411EC01C0E}"/>
                  </a:ext>
                </a:extLst>
              </p:cNvPr>
              <p:cNvSpPr/>
              <p:nvPr/>
            </p:nvSpPr>
            <p:spPr>
              <a:xfrm flipV="1">
                <a:off x="1057995" y="2356506"/>
                <a:ext cx="266702" cy="28721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08843"/>
                <a:endParaRPr lang="zh-CN" altLang="en-US" sz="2400">
                  <a:solidFill>
                    <a:prstClr val="white"/>
                  </a:solidFill>
                  <a:latin typeface="Times New Roman"/>
                  <a:ea typeface="微软雅黑"/>
                </a:endParaRPr>
              </a:p>
            </p:txBody>
          </p:sp>
          <p:sp>
            <p:nvSpPr>
              <p:cNvPr id="86" name="矩形 85">
                <a:extLst>
                  <a:ext uri="{FF2B5EF4-FFF2-40B4-BE49-F238E27FC236}">
                    <a16:creationId xmlns:a16="http://schemas.microsoft.com/office/drawing/2014/main" id="{F51F97EB-2CD6-4D68-99CF-6314052FB35B}"/>
                  </a:ext>
                </a:extLst>
              </p:cNvPr>
              <p:cNvSpPr/>
              <p:nvPr/>
            </p:nvSpPr>
            <p:spPr>
              <a:xfrm>
                <a:off x="2712953" y="1913130"/>
                <a:ext cx="106680" cy="114886"/>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08843"/>
                <a:endParaRPr lang="zh-CN" altLang="en-US" sz="2400">
                  <a:solidFill>
                    <a:prstClr val="white"/>
                  </a:solidFill>
                  <a:latin typeface="Times New Roman"/>
                  <a:ea typeface="微软雅黑"/>
                </a:endParaRPr>
              </a:p>
            </p:txBody>
          </p:sp>
          <p:sp>
            <p:nvSpPr>
              <p:cNvPr id="87" name="矩形 86">
                <a:extLst>
                  <a:ext uri="{FF2B5EF4-FFF2-40B4-BE49-F238E27FC236}">
                    <a16:creationId xmlns:a16="http://schemas.microsoft.com/office/drawing/2014/main" id="{2AB04E59-1B7F-4E86-9B45-5F16BD4B461A}"/>
                  </a:ext>
                </a:extLst>
              </p:cNvPr>
              <p:cNvSpPr/>
              <p:nvPr/>
            </p:nvSpPr>
            <p:spPr>
              <a:xfrm>
                <a:off x="3380125" y="1888614"/>
                <a:ext cx="266702" cy="28721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08843"/>
                <a:endParaRPr lang="zh-CN" altLang="en-US" sz="2400">
                  <a:solidFill>
                    <a:prstClr val="white"/>
                  </a:solidFill>
                  <a:latin typeface="Times New Roman"/>
                  <a:ea typeface="微软雅黑"/>
                </a:endParaRPr>
              </a:p>
            </p:txBody>
          </p:sp>
          <p:sp>
            <p:nvSpPr>
              <p:cNvPr id="88" name="矩形 87">
                <a:extLst>
                  <a:ext uri="{FF2B5EF4-FFF2-40B4-BE49-F238E27FC236}">
                    <a16:creationId xmlns:a16="http://schemas.microsoft.com/office/drawing/2014/main" id="{ECC2B2D8-7363-42AE-B13B-4BFC696A8C6A}"/>
                  </a:ext>
                </a:extLst>
              </p:cNvPr>
              <p:cNvSpPr/>
              <p:nvPr/>
            </p:nvSpPr>
            <p:spPr>
              <a:xfrm>
                <a:off x="2902421" y="2145310"/>
                <a:ext cx="266702" cy="287218"/>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08843"/>
                <a:endParaRPr lang="zh-CN" altLang="en-US" sz="2400">
                  <a:solidFill>
                    <a:prstClr val="white"/>
                  </a:solidFill>
                  <a:latin typeface="Times New Roman"/>
                  <a:ea typeface="微软雅黑"/>
                </a:endParaRPr>
              </a:p>
            </p:txBody>
          </p:sp>
          <p:sp>
            <p:nvSpPr>
              <p:cNvPr id="89" name="矩形 88">
                <a:extLst>
                  <a:ext uri="{FF2B5EF4-FFF2-40B4-BE49-F238E27FC236}">
                    <a16:creationId xmlns:a16="http://schemas.microsoft.com/office/drawing/2014/main" id="{5001F2EC-4AF1-432E-ACB7-97C984BBDCB7}"/>
                  </a:ext>
                </a:extLst>
              </p:cNvPr>
              <p:cNvSpPr/>
              <p:nvPr/>
            </p:nvSpPr>
            <p:spPr>
              <a:xfrm>
                <a:off x="2632942" y="1474098"/>
                <a:ext cx="266702" cy="287218"/>
              </a:xfrm>
              <a:prstGeom prst="rect">
                <a:avLst/>
              </a:prstGeom>
              <a:solidFill>
                <a:srgbClr val="7F7F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08843"/>
                <a:endParaRPr lang="zh-CN" altLang="en-US" sz="2400">
                  <a:solidFill>
                    <a:prstClr val="white"/>
                  </a:solidFill>
                  <a:latin typeface="Times New Roman"/>
                  <a:ea typeface="微软雅黑"/>
                </a:endParaRPr>
              </a:p>
            </p:txBody>
          </p:sp>
          <p:sp>
            <p:nvSpPr>
              <p:cNvPr id="90" name="矩形 89">
                <a:extLst>
                  <a:ext uri="{FF2B5EF4-FFF2-40B4-BE49-F238E27FC236}">
                    <a16:creationId xmlns:a16="http://schemas.microsoft.com/office/drawing/2014/main" id="{605EF0AE-840D-4186-B7EE-01EB71CEA084}"/>
                  </a:ext>
                </a:extLst>
              </p:cNvPr>
              <p:cNvSpPr/>
              <p:nvPr/>
            </p:nvSpPr>
            <p:spPr>
              <a:xfrm>
                <a:off x="2157776" y="1174447"/>
                <a:ext cx="266702" cy="287218"/>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08843"/>
                <a:endParaRPr lang="zh-CN" altLang="en-US" sz="2400">
                  <a:solidFill>
                    <a:prstClr val="white"/>
                  </a:solidFill>
                  <a:latin typeface="Times New Roman"/>
                  <a:ea typeface="微软雅黑"/>
                </a:endParaRPr>
              </a:p>
            </p:txBody>
          </p:sp>
        </p:grpSp>
      </p:grpSp>
    </p:spTree>
    <p:extLst>
      <p:ext uri="{BB962C8B-B14F-4D97-AF65-F5344CB8AC3E}">
        <p14:creationId xmlns:p14="http://schemas.microsoft.com/office/powerpoint/2010/main" val="327372495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p:cNvGrpSpPr/>
          <p:nvPr/>
        </p:nvGrpSpPr>
        <p:grpSpPr>
          <a:xfrm>
            <a:off x="2206" y="219295"/>
            <a:ext cx="12187592" cy="1166354"/>
            <a:chOff x="2" y="0"/>
            <a:chExt cx="12192000" cy="2333298"/>
          </a:xfrm>
          <a:solidFill>
            <a:srgbClr val="1A92C0"/>
          </a:solidFill>
        </p:grpSpPr>
        <p:sp>
          <p:nvSpPr>
            <p:cNvPr id="61" name="矩形 60"/>
            <p:cNvSpPr/>
            <p:nvPr/>
          </p:nvSpPr>
          <p:spPr>
            <a:xfrm>
              <a:off x="2" y="0"/>
              <a:ext cx="12192000" cy="233329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126"/>
              <a:endParaRPr lang="zh-CN" altLang="en-US">
                <a:solidFill>
                  <a:prstClr val="white"/>
                </a:solidFill>
                <a:latin typeface="Arial"/>
                <a:ea typeface="微软雅黑"/>
              </a:endParaRPr>
            </a:p>
          </p:txBody>
        </p:sp>
        <p:grpSp>
          <p:nvGrpSpPr>
            <p:cNvPr id="64" name="组合 63"/>
            <p:cNvGrpSpPr/>
            <p:nvPr/>
          </p:nvGrpSpPr>
          <p:grpSpPr>
            <a:xfrm>
              <a:off x="2" y="0"/>
              <a:ext cx="12191998" cy="2333298"/>
              <a:chOff x="2118360" y="0"/>
              <a:chExt cx="7955281" cy="6858001"/>
            </a:xfrm>
            <a:grpFill/>
          </p:grpSpPr>
          <p:sp>
            <p:nvSpPr>
              <p:cNvPr id="62" name="等腰三角形 61"/>
              <p:cNvSpPr/>
              <p:nvPr/>
            </p:nvSpPr>
            <p:spPr>
              <a:xfrm flipV="1">
                <a:off x="2118360" y="0"/>
                <a:ext cx="7955281" cy="6858001"/>
              </a:xfrm>
              <a:prstGeom prst="triangle">
                <a:avLst/>
              </a:prstGeom>
              <a:grpFill/>
              <a:ln w="38100">
                <a:solidFill>
                  <a:schemeClr val="bg1">
                    <a:alpha val="3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126"/>
                <a:endParaRPr lang="zh-CN" altLang="en-US">
                  <a:solidFill>
                    <a:prstClr val="white"/>
                  </a:solidFill>
                  <a:latin typeface="Arial"/>
                  <a:ea typeface="微软雅黑"/>
                </a:endParaRPr>
              </a:p>
            </p:txBody>
          </p:sp>
          <p:sp>
            <p:nvSpPr>
              <p:cNvPr id="63" name="等腰三角形 62"/>
              <p:cNvSpPr/>
              <p:nvPr/>
            </p:nvSpPr>
            <p:spPr>
              <a:xfrm>
                <a:off x="3444240" y="2286004"/>
                <a:ext cx="5303520" cy="4571997"/>
              </a:xfrm>
              <a:prstGeom prst="triangle">
                <a:avLst/>
              </a:prstGeom>
              <a:grpFill/>
              <a:ln w="38100">
                <a:solidFill>
                  <a:schemeClr val="bg1">
                    <a:alpha val="14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126"/>
                <a:endParaRPr lang="zh-CN" altLang="en-US">
                  <a:solidFill>
                    <a:prstClr val="white"/>
                  </a:solidFill>
                  <a:latin typeface="Arial"/>
                  <a:ea typeface="微软雅黑"/>
                </a:endParaRPr>
              </a:p>
            </p:txBody>
          </p:sp>
        </p:grpSp>
      </p:grpSp>
      <p:sp>
        <p:nvSpPr>
          <p:cNvPr id="35" name="矩形 34"/>
          <p:cNvSpPr/>
          <p:nvPr/>
        </p:nvSpPr>
        <p:spPr>
          <a:xfrm>
            <a:off x="1049576" y="6243755"/>
            <a:ext cx="10911703" cy="45702"/>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126"/>
            <a:endParaRPr lang="zh-CN" altLang="en-US">
              <a:solidFill>
                <a:prstClr val="white"/>
              </a:solidFill>
              <a:latin typeface="Arial"/>
              <a:ea typeface="微软雅黑"/>
            </a:endParaRPr>
          </a:p>
        </p:txBody>
      </p:sp>
      <p:sp>
        <p:nvSpPr>
          <p:cNvPr id="39" name="Oval 4"/>
          <p:cNvSpPr/>
          <p:nvPr/>
        </p:nvSpPr>
        <p:spPr>
          <a:xfrm>
            <a:off x="9563932" y="958098"/>
            <a:ext cx="999295" cy="999295"/>
          </a:xfrm>
          <a:prstGeom prst="ellipse">
            <a:avLst/>
          </a:prstGeom>
          <a:solidFill>
            <a:schemeClr val="bg1"/>
          </a:solidFill>
          <a:ln>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126"/>
            <a:endParaRPr lang="en-US">
              <a:solidFill>
                <a:prstClr val="white"/>
              </a:solidFill>
              <a:latin typeface="Arial"/>
              <a:ea typeface="微软雅黑"/>
            </a:endParaRPr>
          </a:p>
        </p:txBody>
      </p:sp>
      <p:grpSp>
        <p:nvGrpSpPr>
          <p:cNvPr id="41" name="Group 21"/>
          <p:cNvGrpSpPr/>
          <p:nvPr/>
        </p:nvGrpSpPr>
        <p:grpSpPr>
          <a:xfrm>
            <a:off x="5622201" y="958098"/>
            <a:ext cx="999295" cy="999295"/>
            <a:chOff x="4529124" y="2743206"/>
            <a:chExt cx="760650" cy="760650"/>
          </a:xfrm>
        </p:grpSpPr>
        <p:sp>
          <p:nvSpPr>
            <p:cNvPr id="42" name="Oval 5"/>
            <p:cNvSpPr/>
            <p:nvPr/>
          </p:nvSpPr>
          <p:spPr>
            <a:xfrm>
              <a:off x="4529124" y="2743206"/>
              <a:ext cx="760650" cy="760650"/>
            </a:xfrm>
            <a:prstGeom prst="ellipse">
              <a:avLst/>
            </a:prstGeom>
            <a:solidFill>
              <a:schemeClr val="bg1"/>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126"/>
              <a:endParaRPr lang="en-US">
                <a:solidFill>
                  <a:prstClr val="white"/>
                </a:solidFill>
                <a:latin typeface="Arial"/>
                <a:ea typeface="微软雅黑"/>
              </a:endParaRPr>
            </a:p>
          </p:txBody>
        </p:sp>
        <p:grpSp>
          <p:nvGrpSpPr>
            <p:cNvPr id="43" name="Group 18"/>
            <p:cNvGrpSpPr/>
            <p:nvPr/>
          </p:nvGrpSpPr>
          <p:grpSpPr>
            <a:xfrm>
              <a:off x="4786314" y="2928958"/>
              <a:ext cx="251543" cy="366676"/>
              <a:chOff x="3500430" y="4071948"/>
              <a:chExt cx="251543" cy="366676"/>
            </a:xfrm>
            <a:solidFill>
              <a:schemeClr val="accent1"/>
            </a:solidFill>
          </p:grpSpPr>
          <p:sp>
            <p:nvSpPr>
              <p:cNvPr id="44" name="AutoShape 113"/>
              <p:cNvSpPr/>
              <p:nvPr/>
            </p:nvSpPr>
            <p:spPr bwMode="auto">
              <a:xfrm>
                <a:off x="3500430" y="4071948"/>
                <a:ext cx="251543" cy="36667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386" y="14175"/>
                    </a:moveTo>
                    <a:lnTo>
                      <a:pt x="6223" y="14175"/>
                    </a:lnTo>
                    <a:cubicBezTo>
                      <a:pt x="5734" y="13446"/>
                      <a:pt x="5147" y="12716"/>
                      <a:pt x="4568" y="12003"/>
                    </a:cubicBezTo>
                    <a:cubicBezTo>
                      <a:pt x="3287" y="10427"/>
                      <a:pt x="1963" y="8797"/>
                      <a:pt x="1963" y="7425"/>
                    </a:cubicBezTo>
                    <a:cubicBezTo>
                      <a:pt x="1963" y="4075"/>
                      <a:pt x="5927" y="1350"/>
                      <a:pt x="10800" y="1350"/>
                    </a:cubicBezTo>
                    <a:cubicBezTo>
                      <a:pt x="15672" y="1350"/>
                      <a:pt x="19636" y="4075"/>
                      <a:pt x="19636" y="7425"/>
                    </a:cubicBezTo>
                    <a:cubicBezTo>
                      <a:pt x="19636" y="8787"/>
                      <a:pt x="18312" y="10425"/>
                      <a:pt x="17029" y="12011"/>
                    </a:cubicBezTo>
                    <a:cubicBezTo>
                      <a:pt x="16455" y="12723"/>
                      <a:pt x="15873" y="13449"/>
                      <a:pt x="15386" y="14175"/>
                    </a:cubicBezTo>
                    <a:moveTo>
                      <a:pt x="10800" y="20249"/>
                    </a:moveTo>
                    <a:cubicBezTo>
                      <a:pt x="9805" y="20249"/>
                      <a:pt x="9347" y="20171"/>
                      <a:pt x="8839" y="19406"/>
                    </a:cubicBezTo>
                    <a:lnTo>
                      <a:pt x="13000" y="19048"/>
                    </a:lnTo>
                    <a:cubicBezTo>
                      <a:pt x="12398" y="20164"/>
                      <a:pt x="11959" y="20249"/>
                      <a:pt x="10800" y="20249"/>
                    </a:cubicBezTo>
                    <a:moveTo>
                      <a:pt x="7595" y="16813"/>
                    </a:moveTo>
                    <a:cubicBezTo>
                      <a:pt x="7417" y="16407"/>
                      <a:pt x="7215" y="15978"/>
                      <a:pt x="6991" y="15525"/>
                    </a:cubicBezTo>
                    <a:lnTo>
                      <a:pt x="14616" y="15525"/>
                    </a:lnTo>
                    <a:cubicBezTo>
                      <a:pt x="14496" y="15767"/>
                      <a:pt x="14375" y="16010"/>
                      <a:pt x="14270" y="16239"/>
                    </a:cubicBezTo>
                    <a:cubicBezTo>
                      <a:pt x="14270" y="16239"/>
                      <a:pt x="7595" y="16813"/>
                      <a:pt x="7595" y="16813"/>
                    </a:cubicBezTo>
                    <a:close/>
                    <a:moveTo>
                      <a:pt x="13345" y="18343"/>
                    </a:moveTo>
                    <a:lnTo>
                      <a:pt x="8476" y="18762"/>
                    </a:lnTo>
                    <a:cubicBezTo>
                      <a:pt x="8303" y="18416"/>
                      <a:pt x="8116" y="18011"/>
                      <a:pt x="7890" y="17483"/>
                    </a:cubicBezTo>
                    <a:cubicBezTo>
                      <a:pt x="7887" y="17477"/>
                      <a:pt x="7883" y="17469"/>
                      <a:pt x="7881" y="17462"/>
                    </a:cubicBezTo>
                    <a:lnTo>
                      <a:pt x="13957" y="16941"/>
                    </a:lnTo>
                    <a:cubicBezTo>
                      <a:pt x="13871" y="17140"/>
                      <a:pt x="13778" y="17350"/>
                      <a:pt x="13698" y="17537"/>
                    </a:cubicBezTo>
                    <a:cubicBezTo>
                      <a:pt x="13569" y="17841"/>
                      <a:pt x="13453" y="18104"/>
                      <a:pt x="13345" y="18343"/>
                    </a:cubicBezTo>
                    <a:moveTo>
                      <a:pt x="10800" y="0"/>
                    </a:moveTo>
                    <a:cubicBezTo>
                      <a:pt x="4835" y="0"/>
                      <a:pt x="0" y="3324"/>
                      <a:pt x="0" y="7425"/>
                    </a:cubicBezTo>
                    <a:cubicBezTo>
                      <a:pt x="0" y="10146"/>
                      <a:pt x="3621" y="13029"/>
                      <a:pt x="4939" y="15562"/>
                    </a:cubicBezTo>
                    <a:cubicBezTo>
                      <a:pt x="6906" y="19339"/>
                      <a:pt x="6688" y="21599"/>
                      <a:pt x="10800" y="21599"/>
                    </a:cubicBezTo>
                    <a:cubicBezTo>
                      <a:pt x="14972" y="21599"/>
                      <a:pt x="14692" y="19349"/>
                      <a:pt x="16660" y="15577"/>
                    </a:cubicBezTo>
                    <a:cubicBezTo>
                      <a:pt x="17983" y="13039"/>
                      <a:pt x="21600" y="10124"/>
                      <a:pt x="21600" y="7425"/>
                    </a:cubicBezTo>
                    <a:cubicBezTo>
                      <a:pt x="21600" y="3324"/>
                      <a:pt x="16764" y="0"/>
                      <a:pt x="10800" y="0"/>
                    </a:cubicBezTo>
                  </a:path>
                </a:pathLst>
              </a:custGeom>
              <a:solidFill>
                <a:schemeClr val="tx1">
                  <a:lumMod val="50000"/>
                  <a:lumOff val="50000"/>
                </a:schemeClr>
              </a:solidFill>
              <a:ln w="12700" cap="flat" cmpd="sng">
                <a:solidFill>
                  <a:schemeClr val="tx1">
                    <a:lumMod val="50000"/>
                    <a:lumOff val="50000"/>
                  </a:schemeClr>
                </a:solidFill>
                <a:prstDash val="solid"/>
                <a:miter lim="0"/>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086" tIns="38086" rIns="38086" bIns="38086" anchor="ctr"/>
              <a:lstStyle/>
              <a:p>
                <a:pPr defTabSz="457063"/>
                <a:endParaRPr lang="en-US" sz="2999">
                  <a:solidFill>
                    <a:srgbClr val="FFFFFF"/>
                  </a:solidFill>
                  <a:effectLst>
                    <a:outerShdw blurRad="38100" dist="38100" dir="2700000" algn="tl">
                      <a:srgbClr val="000000"/>
                    </a:outerShdw>
                  </a:effectLst>
                  <a:latin typeface="Arial"/>
                  <a:ea typeface="微软雅黑"/>
                </a:endParaRPr>
              </a:p>
            </p:txBody>
          </p:sp>
          <p:sp>
            <p:nvSpPr>
              <p:cNvPr id="45" name="AutoShape 114"/>
              <p:cNvSpPr/>
              <p:nvPr/>
            </p:nvSpPr>
            <p:spPr bwMode="auto">
              <a:xfrm>
                <a:off x="3557371" y="4129515"/>
                <a:ext cx="74461" cy="7446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938" y="0"/>
                    </a:moveTo>
                    <a:cubicBezTo>
                      <a:pt x="8943" y="0"/>
                      <a:pt x="0" y="8942"/>
                      <a:pt x="0" y="19938"/>
                    </a:cubicBezTo>
                    <a:cubicBezTo>
                      <a:pt x="0" y="20855"/>
                      <a:pt x="743" y="21600"/>
                      <a:pt x="1661" y="21600"/>
                    </a:cubicBezTo>
                    <a:cubicBezTo>
                      <a:pt x="2579" y="21600"/>
                      <a:pt x="3323" y="20855"/>
                      <a:pt x="3323" y="19938"/>
                    </a:cubicBezTo>
                    <a:cubicBezTo>
                      <a:pt x="3323" y="10777"/>
                      <a:pt x="10777" y="3323"/>
                      <a:pt x="19938" y="3323"/>
                    </a:cubicBezTo>
                    <a:cubicBezTo>
                      <a:pt x="20856" y="3323"/>
                      <a:pt x="21600" y="2578"/>
                      <a:pt x="21600" y="1661"/>
                    </a:cubicBezTo>
                    <a:cubicBezTo>
                      <a:pt x="21600" y="744"/>
                      <a:pt x="20856" y="0"/>
                      <a:pt x="19938" y="0"/>
                    </a:cubicBezTo>
                  </a:path>
                </a:pathLst>
              </a:custGeom>
              <a:solidFill>
                <a:srgbClr val="A5779E"/>
              </a:solidFill>
              <a:ln w="12700" cap="flat" cmpd="sng">
                <a:solidFill>
                  <a:schemeClr val="tx1">
                    <a:lumMod val="50000"/>
                    <a:lumOff val="50000"/>
                  </a:schemeClr>
                </a:solidFill>
                <a:prstDash val="solid"/>
                <a:miter lim="0"/>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086" tIns="38086" rIns="38086" bIns="38086" anchor="ctr"/>
              <a:lstStyle/>
              <a:p>
                <a:pPr defTabSz="457063"/>
                <a:endParaRPr lang="en-US" sz="2999">
                  <a:solidFill>
                    <a:srgbClr val="FFFFFF"/>
                  </a:solidFill>
                  <a:effectLst>
                    <a:outerShdw blurRad="38100" dist="38100" dir="2700000" algn="tl">
                      <a:srgbClr val="000000"/>
                    </a:outerShdw>
                  </a:effectLst>
                  <a:latin typeface="Arial"/>
                  <a:ea typeface="微软雅黑"/>
                </a:endParaRPr>
              </a:p>
            </p:txBody>
          </p:sp>
        </p:grpSp>
      </p:grpSp>
      <p:sp>
        <p:nvSpPr>
          <p:cNvPr id="47" name="Oval 3"/>
          <p:cNvSpPr/>
          <p:nvPr/>
        </p:nvSpPr>
        <p:spPr>
          <a:xfrm>
            <a:off x="8250021" y="958098"/>
            <a:ext cx="999295" cy="999295"/>
          </a:xfrm>
          <a:prstGeom prst="ellipse">
            <a:avLst/>
          </a:prstGeom>
          <a:solidFill>
            <a:schemeClr val="bg1"/>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126"/>
            <a:endParaRPr lang="en-US">
              <a:solidFill>
                <a:prstClr val="white"/>
              </a:solidFill>
              <a:latin typeface="Arial"/>
              <a:ea typeface="微软雅黑"/>
            </a:endParaRPr>
          </a:p>
        </p:txBody>
      </p:sp>
      <p:sp>
        <p:nvSpPr>
          <p:cNvPr id="52" name="Oval 2"/>
          <p:cNvSpPr/>
          <p:nvPr/>
        </p:nvSpPr>
        <p:spPr>
          <a:xfrm>
            <a:off x="6936110" y="958098"/>
            <a:ext cx="999295" cy="999295"/>
          </a:xfrm>
          <a:prstGeom prst="ellipse">
            <a:avLst/>
          </a:prstGeom>
          <a:solidFill>
            <a:schemeClr val="bg1"/>
          </a:solidFill>
          <a:ln>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126"/>
            <a:endParaRPr lang="en-US" dirty="0">
              <a:solidFill>
                <a:prstClr val="white"/>
              </a:solidFill>
              <a:latin typeface="Arial"/>
              <a:ea typeface="微软雅黑"/>
            </a:endParaRPr>
          </a:p>
        </p:txBody>
      </p:sp>
      <p:grpSp>
        <p:nvGrpSpPr>
          <p:cNvPr id="54" name="组合 53"/>
          <p:cNvGrpSpPr/>
          <p:nvPr/>
        </p:nvGrpSpPr>
        <p:grpSpPr>
          <a:xfrm>
            <a:off x="7165551" y="1187536"/>
            <a:ext cx="563141" cy="563141"/>
            <a:chOff x="1539875" y="3062288"/>
            <a:chExt cx="811213" cy="811213"/>
          </a:xfrm>
          <a:solidFill>
            <a:schemeClr val="accent1">
              <a:lumMod val="50000"/>
            </a:schemeClr>
          </a:solidFill>
        </p:grpSpPr>
        <p:sp>
          <p:nvSpPr>
            <p:cNvPr id="55" name="Freeform 47"/>
            <p:cNvSpPr>
              <a:spLocks noEditPoints="1"/>
            </p:cNvSpPr>
            <p:nvPr/>
          </p:nvSpPr>
          <p:spPr bwMode="auto">
            <a:xfrm>
              <a:off x="1795463" y="3062288"/>
              <a:ext cx="300038" cy="811213"/>
            </a:xfrm>
            <a:custGeom>
              <a:avLst/>
              <a:gdLst>
                <a:gd name="T0" fmla="*/ 40 w 80"/>
                <a:gd name="T1" fmla="*/ 199 h 216"/>
                <a:gd name="T2" fmla="*/ 10 w 80"/>
                <a:gd name="T3" fmla="*/ 180 h 216"/>
                <a:gd name="T4" fmla="*/ 70 w 80"/>
                <a:gd name="T5" fmla="*/ 180 h 216"/>
                <a:gd name="T6" fmla="*/ 77 w 80"/>
                <a:gd name="T7" fmla="*/ 145 h 216"/>
                <a:gd name="T8" fmla="*/ 65 w 80"/>
                <a:gd name="T9" fmla="*/ 168 h 216"/>
                <a:gd name="T10" fmla="*/ 77 w 80"/>
                <a:gd name="T11" fmla="*/ 145 h 216"/>
                <a:gd name="T12" fmla="*/ 8 w 80"/>
                <a:gd name="T13" fmla="*/ 172 h 216"/>
                <a:gd name="T14" fmla="*/ 10 w 80"/>
                <a:gd name="T15" fmla="*/ 146 h 216"/>
                <a:gd name="T16" fmla="*/ 79 w 80"/>
                <a:gd name="T17" fmla="*/ 124 h 216"/>
                <a:gd name="T18" fmla="*/ 71 w 80"/>
                <a:gd name="T19" fmla="*/ 139 h 216"/>
                <a:gd name="T20" fmla="*/ 79 w 80"/>
                <a:gd name="T21" fmla="*/ 124 h 216"/>
                <a:gd name="T22" fmla="*/ 2 w 80"/>
                <a:gd name="T23" fmla="*/ 138 h 216"/>
                <a:gd name="T24" fmla="*/ 8 w 80"/>
                <a:gd name="T25" fmla="*/ 132 h 216"/>
                <a:gd name="T26" fmla="*/ 7 w 80"/>
                <a:gd name="T27" fmla="*/ 94 h 216"/>
                <a:gd name="T28" fmla="*/ 0 w 80"/>
                <a:gd name="T29" fmla="*/ 108 h 216"/>
                <a:gd name="T30" fmla="*/ 7 w 80"/>
                <a:gd name="T31" fmla="*/ 122 h 216"/>
                <a:gd name="T32" fmla="*/ 7 w 80"/>
                <a:gd name="T33" fmla="*/ 94 h 216"/>
                <a:gd name="T34" fmla="*/ 73 w 80"/>
                <a:gd name="T35" fmla="*/ 108 h 216"/>
                <a:gd name="T36" fmla="*/ 80 w 80"/>
                <a:gd name="T37" fmla="*/ 114 h 216"/>
                <a:gd name="T38" fmla="*/ 80 w 80"/>
                <a:gd name="T39" fmla="*/ 102 h 216"/>
                <a:gd name="T40" fmla="*/ 71 w 80"/>
                <a:gd name="T41" fmla="*/ 77 h 216"/>
                <a:gd name="T42" fmla="*/ 79 w 80"/>
                <a:gd name="T43" fmla="*/ 92 h 216"/>
                <a:gd name="T44" fmla="*/ 71 w 80"/>
                <a:gd name="T45" fmla="*/ 77 h 216"/>
                <a:gd name="T46" fmla="*/ 2 w 80"/>
                <a:gd name="T47" fmla="*/ 78 h 216"/>
                <a:gd name="T48" fmla="*/ 8 w 80"/>
                <a:gd name="T49" fmla="*/ 84 h 216"/>
                <a:gd name="T50" fmla="*/ 72 w 80"/>
                <a:gd name="T51" fmla="*/ 44 h 216"/>
                <a:gd name="T52" fmla="*/ 70 w 80"/>
                <a:gd name="T53" fmla="*/ 70 h 216"/>
                <a:gd name="T54" fmla="*/ 72 w 80"/>
                <a:gd name="T55" fmla="*/ 44 h 216"/>
                <a:gd name="T56" fmla="*/ 2 w 80"/>
                <a:gd name="T57" fmla="*/ 71 h 216"/>
                <a:gd name="T58" fmla="*/ 15 w 80"/>
                <a:gd name="T59" fmla="*/ 48 h 216"/>
                <a:gd name="T60" fmla="*/ 40 w 80"/>
                <a:gd name="T61" fmla="*/ 0 h 216"/>
                <a:gd name="T62" fmla="*/ 18 w 80"/>
                <a:gd name="T63" fmla="*/ 40 h 216"/>
                <a:gd name="T64" fmla="*/ 62 w 80"/>
                <a:gd name="T65" fmla="*/ 40 h 216"/>
                <a:gd name="T66" fmla="*/ 40 w 80"/>
                <a:gd name="T67" fmla="*/ 0 h 2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80" h="216">
                  <a:moveTo>
                    <a:pt x="62" y="176"/>
                  </a:moveTo>
                  <a:cubicBezTo>
                    <a:pt x="56" y="190"/>
                    <a:pt x="48" y="199"/>
                    <a:pt x="40" y="199"/>
                  </a:cubicBezTo>
                  <a:cubicBezTo>
                    <a:pt x="31" y="199"/>
                    <a:pt x="24" y="190"/>
                    <a:pt x="18" y="176"/>
                  </a:cubicBezTo>
                  <a:cubicBezTo>
                    <a:pt x="15" y="177"/>
                    <a:pt x="13" y="179"/>
                    <a:pt x="10" y="180"/>
                  </a:cubicBezTo>
                  <a:cubicBezTo>
                    <a:pt x="17" y="202"/>
                    <a:pt x="28" y="216"/>
                    <a:pt x="40" y="216"/>
                  </a:cubicBezTo>
                  <a:cubicBezTo>
                    <a:pt x="52" y="216"/>
                    <a:pt x="62" y="202"/>
                    <a:pt x="70" y="180"/>
                  </a:cubicBezTo>
                  <a:cubicBezTo>
                    <a:pt x="67" y="179"/>
                    <a:pt x="65" y="177"/>
                    <a:pt x="62" y="176"/>
                  </a:cubicBezTo>
                  <a:moveTo>
                    <a:pt x="77" y="145"/>
                  </a:moveTo>
                  <a:cubicBezTo>
                    <a:pt x="75" y="146"/>
                    <a:pt x="73" y="146"/>
                    <a:pt x="70" y="146"/>
                  </a:cubicBezTo>
                  <a:cubicBezTo>
                    <a:pt x="69" y="154"/>
                    <a:pt x="67" y="162"/>
                    <a:pt x="65" y="168"/>
                  </a:cubicBezTo>
                  <a:cubicBezTo>
                    <a:pt x="67" y="170"/>
                    <a:pt x="70" y="171"/>
                    <a:pt x="72" y="172"/>
                  </a:cubicBezTo>
                  <a:cubicBezTo>
                    <a:pt x="74" y="164"/>
                    <a:pt x="76" y="155"/>
                    <a:pt x="77" y="145"/>
                  </a:cubicBezTo>
                  <a:moveTo>
                    <a:pt x="2" y="145"/>
                  </a:moveTo>
                  <a:cubicBezTo>
                    <a:pt x="4" y="155"/>
                    <a:pt x="5" y="164"/>
                    <a:pt x="8" y="172"/>
                  </a:cubicBezTo>
                  <a:cubicBezTo>
                    <a:pt x="10" y="171"/>
                    <a:pt x="12" y="170"/>
                    <a:pt x="15" y="168"/>
                  </a:cubicBezTo>
                  <a:cubicBezTo>
                    <a:pt x="13" y="162"/>
                    <a:pt x="11" y="154"/>
                    <a:pt x="10" y="146"/>
                  </a:cubicBezTo>
                  <a:cubicBezTo>
                    <a:pt x="7" y="146"/>
                    <a:pt x="5" y="146"/>
                    <a:pt x="2" y="145"/>
                  </a:cubicBezTo>
                  <a:moveTo>
                    <a:pt x="79" y="124"/>
                  </a:moveTo>
                  <a:cubicBezTo>
                    <a:pt x="77" y="127"/>
                    <a:pt x="75" y="130"/>
                    <a:pt x="72" y="132"/>
                  </a:cubicBezTo>
                  <a:cubicBezTo>
                    <a:pt x="72" y="135"/>
                    <a:pt x="72" y="137"/>
                    <a:pt x="71" y="139"/>
                  </a:cubicBezTo>
                  <a:cubicBezTo>
                    <a:pt x="74" y="139"/>
                    <a:pt x="76" y="139"/>
                    <a:pt x="78" y="138"/>
                  </a:cubicBezTo>
                  <a:cubicBezTo>
                    <a:pt x="79" y="134"/>
                    <a:pt x="79" y="129"/>
                    <a:pt x="79" y="124"/>
                  </a:cubicBezTo>
                  <a:moveTo>
                    <a:pt x="0" y="124"/>
                  </a:moveTo>
                  <a:cubicBezTo>
                    <a:pt x="1" y="129"/>
                    <a:pt x="1" y="134"/>
                    <a:pt x="2" y="138"/>
                  </a:cubicBezTo>
                  <a:cubicBezTo>
                    <a:pt x="4" y="139"/>
                    <a:pt x="6" y="139"/>
                    <a:pt x="9" y="139"/>
                  </a:cubicBezTo>
                  <a:cubicBezTo>
                    <a:pt x="8" y="137"/>
                    <a:pt x="8" y="135"/>
                    <a:pt x="8" y="132"/>
                  </a:cubicBezTo>
                  <a:cubicBezTo>
                    <a:pt x="5" y="130"/>
                    <a:pt x="3" y="127"/>
                    <a:pt x="0" y="124"/>
                  </a:cubicBezTo>
                  <a:moveTo>
                    <a:pt x="7" y="94"/>
                  </a:moveTo>
                  <a:cubicBezTo>
                    <a:pt x="5" y="97"/>
                    <a:pt x="2" y="100"/>
                    <a:pt x="0" y="102"/>
                  </a:cubicBezTo>
                  <a:cubicBezTo>
                    <a:pt x="0" y="104"/>
                    <a:pt x="0" y="106"/>
                    <a:pt x="0" y="108"/>
                  </a:cubicBezTo>
                  <a:cubicBezTo>
                    <a:pt x="0" y="110"/>
                    <a:pt x="0" y="112"/>
                    <a:pt x="0" y="114"/>
                  </a:cubicBezTo>
                  <a:cubicBezTo>
                    <a:pt x="2" y="116"/>
                    <a:pt x="5" y="119"/>
                    <a:pt x="7" y="122"/>
                  </a:cubicBezTo>
                  <a:cubicBezTo>
                    <a:pt x="7" y="117"/>
                    <a:pt x="7" y="113"/>
                    <a:pt x="7" y="108"/>
                  </a:cubicBezTo>
                  <a:cubicBezTo>
                    <a:pt x="7" y="103"/>
                    <a:pt x="7" y="99"/>
                    <a:pt x="7" y="94"/>
                  </a:cubicBezTo>
                  <a:moveTo>
                    <a:pt x="73" y="94"/>
                  </a:moveTo>
                  <a:cubicBezTo>
                    <a:pt x="73" y="99"/>
                    <a:pt x="73" y="103"/>
                    <a:pt x="73" y="108"/>
                  </a:cubicBezTo>
                  <a:cubicBezTo>
                    <a:pt x="73" y="113"/>
                    <a:pt x="73" y="117"/>
                    <a:pt x="73" y="122"/>
                  </a:cubicBezTo>
                  <a:cubicBezTo>
                    <a:pt x="75" y="119"/>
                    <a:pt x="78" y="116"/>
                    <a:pt x="80" y="114"/>
                  </a:cubicBezTo>
                  <a:cubicBezTo>
                    <a:pt x="80" y="112"/>
                    <a:pt x="80" y="110"/>
                    <a:pt x="80" y="108"/>
                  </a:cubicBezTo>
                  <a:cubicBezTo>
                    <a:pt x="80" y="106"/>
                    <a:pt x="80" y="104"/>
                    <a:pt x="80" y="102"/>
                  </a:cubicBezTo>
                  <a:cubicBezTo>
                    <a:pt x="78" y="100"/>
                    <a:pt x="75" y="97"/>
                    <a:pt x="73" y="94"/>
                  </a:cubicBezTo>
                  <a:moveTo>
                    <a:pt x="71" y="77"/>
                  </a:moveTo>
                  <a:cubicBezTo>
                    <a:pt x="72" y="79"/>
                    <a:pt x="72" y="81"/>
                    <a:pt x="72" y="84"/>
                  </a:cubicBezTo>
                  <a:cubicBezTo>
                    <a:pt x="75" y="86"/>
                    <a:pt x="77" y="89"/>
                    <a:pt x="79" y="92"/>
                  </a:cubicBezTo>
                  <a:cubicBezTo>
                    <a:pt x="79" y="87"/>
                    <a:pt x="79" y="82"/>
                    <a:pt x="78" y="78"/>
                  </a:cubicBezTo>
                  <a:cubicBezTo>
                    <a:pt x="76" y="77"/>
                    <a:pt x="74" y="77"/>
                    <a:pt x="71" y="77"/>
                  </a:cubicBezTo>
                  <a:moveTo>
                    <a:pt x="9" y="77"/>
                  </a:moveTo>
                  <a:cubicBezTo>
                    <a:pt x="6" y="77"/>
                    <a:pt x="4" y="77"/>
                    <a:pt x="2" y="78"/>
                  </a:cubicBezTo>
                  <a:cubicBezTo>
                    <a:pt x="1" y="82"/>
                    <a:pt x="1" y="87"/>
                    <a:pt x="0" y="92"/>
                  </a:cubicBezTo>
                  <a:cubicBezTo>
                    <a:pt x="3" y="89"/>
                    <a:pt x="5" y="86"/>
                    <a:pt x="8" y="84"/>
                  </a:cubicBezTo>
                  <a:cubicBezTo>
                    <a:pt x="8" y="81"/>
                    <a:pt x="8" y="79"/>
                    <a:pt x="9" y="77"/>
                  </a:cubicBezTo>
                  <a:moveTo>
                    <a:pt x="72" y="44"/>
                  </a:moveTo>
                  <a:cubicBezTo>
                    <a:pt x="70" y="45"/>
                    <a:pt x="67" y="46"/>
                    <a:pt x="65" y="48"/>
                  </a:cubicBezTo>
                  <a:cubicBezTo>
                    <a:pt x="67" y="54"/>
                    <a:pt x="69" y="62"/>
                    <a:pt x="70" y="70"/>
                  </a:cubicBezTo>
                  <a:cubicBezTo>
                    <a:pt x="73" y="70"/>
                    <a:pt x="75" y="70"/>
                    <a:pt x="77" y="71"/>
                  </a:cubicBezTo>
                  <a:cubicBezTo>
                    <a:pt x="76" y="61"/>
                    <a:pt x="74" y="52"/>
                    <a:pt x="72" y="44"/>
                  </a:cubicBezTo>
                  <a:moveTo>
                    <a:pt x="8" y="44"/>
                  </a:moveTo>
                  <a:cubicBezTo>
                    <a:pt x="5" y="52"/>
                    <a:pt x="4" y="61"/>
                    <a:pt x="2" y="71"/>
                  </a:cubicBezTo>
                  <a:cubicBezTo>
                    <a:pt x="5" y="70"/>
                    <a:pt x="7" y="70"/>
                    <a:pt x="10" y="70"/>
                  </a:cubicBezTo>
                  <a:cubicBezTo>
                    <a:pt x="11" y="62"/>
                    <a:pt x="13" y="54"/>
                    <a:pt x="15" y="48"/>
                  </a:cubicBezTo>
                  <a:cubicBezTo>
                    <a:pt x="12" y="46"/>
                    <a:pt x="10" y="45"/>
                    <a:pt x="8" y="44"/>
                  </a:cubicBezTo>
                  <a:moveTo>
                    <a:pt x="40" y="0"/>
                  </a:moveTo>
                  <a:cubicBezTo>
                    <a:pt x="28" y="0"/>
                    <a:pt x="17" y="14"/>
                    <a:pt x="10" y="36"/>
                  </a:cubicBezTo>
                  <a:cubicBezTo>
                    <a:pt x="13" y="37"/>
                    <a:pt x="15" y="39"/>
                    <a:pt x="18" y="40"/>
                  </a:cubicBezTo>
                  <a:cubicBezTo>
                    <a:pt x="24" y="26"/>
                    <a:pt x="31" y="17"/>
                    <a:pt x="40" y="17"/>
                  </a:cubicBezTo>
                  <a:cubicBezTo>
                    <a:pt x="48" y="17"/>
                    <a:pt x="56" y="26"/>
                    <a:pt x="62" y="40"/>
                  </a:cubicBezTo>
                  <a:cubicBezTo>
                    <a:pt x="65" y="39"/>
                    <a:pt x="67" y="37"/>
                    <a:pt x="70" y="36"/>
                  </a:cubicBezTo>
                  <a:cubicBezTo>
                    <a:pt x="62" y="14"/>
                    <a:pt x="52" y="0"/>
                    <a:pt x="40" y="0"/>
                  </a:cubicBezTo>
                </a:path>
              </a:pathLst>
            </a:custGeom>
            <a:grpFill/>
            <a:ln>
              <a:noFill/>
            </a:ln>
          </p:spPr>
          <p:txBody>
            <a:bodyPr vert="horz" wrap="square" lIns="91407" tIns="45703" rIns="91407" bIns="45703" numCol="1" anchor="t" anchorCtr="0" compatLnSpc="1"/>
            <a:lstStyle/>
            <a:p>
              <a:pPr defTabSz="914126"/>
              <a:endParaRPr lang="zh-CN" altLang="en-US">
                <a:solidFill>
                  <a:srgbClr val="FF0000"/>
                </a:solidFill>
                <a:latin typeface="Arial"/>
                <a:ea typeface="微软雅黑"/>
              </a:endParaRPr>
            </a:p>
          </p:txBody>
        </p:sp>
        <p:sp>
          <p:nvSpPr>
            <p:cNvPr id="56" name="Freeform 48"/>
            <p:cNvSpPr>
              <a:spLocks noEditPoints="1"/>
            </p:cNvSpPr>
            <p:nvPr/>
          </p:nvSpPr>
          <p:spPr bwMode="auto">
            <a:xfrm>
              <a:off x="1539875" y="3317875"/>
              <a:ext cx="811213" cy="300038"/>
            </a:xfrm>
            <a:custGeom>
              <a:avLst/>
              <a:gdLst>
                <a:gd name="T0" fmla="*/ 108 w 216"/>
                <a:gd name="T1" fmla="*/ 73 h 80"/>
                <a:gd name="T2" fmla="*/ 102 w 216"/>
                <a:gd name="T3" fmla="*/ 80 h 80"/>
                <a:gd name="T4" fmla="*/ 114 w 216"/>
                <a:gd name="T5" fmla="*/ 80 h 80"/>
                <a:gd name="T6" fmla="*/ 48 w 216"/>
                <a:gd name="T7" fmla="*/ 65 h 80"/>
                <a:gd name="T8" fmla="*/ 70 w 216"/>
                <a:gd name="T9" fmla="*/ 77 h 80"/>
                <a:gd name="T10" fmla="*/ 92 w 216"/>
                <a:gd name="T11" fmla="*/ 79 h 80"/>
                <a:gd name="T12" fmla="*/ 77 w 216"/>
                <a:gd name="T13" fmla="*/ 71 h 80"/>
                <a:gd name="T14" fmla="*/ 48 w 216"/>
                <a:gd name="T15" fmla="*/ 65 h 80"/>
                <a:gd name="T16" fmla="*/ 146 w 216"/>
                <a:gd name="T17" fmla="*/ 70 h 80"/>
                <a:gd name="T18" fmla="*/ 132 w 216"/>
                <a:gd name="T19" fmla="*/ 72 h 80"/>
                <a:gd name="T20" fmla="*/ 138 w 216"/>
                <a:gd name="T21" fmla="*/ 78 h 80"/>
                <a:gd name="T22" fmla="*/ 172 w 216"/>
                <a:gd name="T23" fmla="*/ 72 h 80"/>
                <a:gd name="T24" fmla="*/ 180 w 216"/>
                <a:gd name="T25" fmla="*/ 10 h 80"/>
                <a:gd name="T26" fmla="*/ 199 w 216"/>
                <a:gd name="T27" fmla="*/ 40 h 80"/>
                <a:gd name="T28" fmla="*/ 180 w 216"/>
                <a:gd name="T29" fmla="*/ 70 h 80"/>
                <a:gd name="T30" fmla="*/ 180 w 216"/>
                <a:gd name="T31" fmla="*/ 10 h 80"/>
                <a:gd name="T32" fmla="*/ 0 w 216"/>
                <a:gd name="T33" fmla="*/ 40 h 80"/>
                <a:gd name="T34" fmla="*/ 40 w 216"/>
                <a:gd name="T35" fmla="*/ 62 h 80"/>
                <a:gd name="T36" fmla="*/ 40 w 216"/>
                <a:gd name="T37" fmla="*/ 18 h 80"/>
                <a:gd name="T38" fmla="*/ 124 w 216"/>
                <a:gd name="T39" fmla="*/ 1 h 80"/>
                <a:gd name="T40" fmla="*/ 139 w 216"/>
                <a:gd name="T41" fmla="*/ 9 h 80"/>
                <a:gd name="T42" fmla="*/ 168 w 216"/>
                <a:gd name="T43" fmla="*/ 15 h 80"/>
                <a:gd name="T44" fmla="*/ 145 w 216"/>
                <a:gd name="T45" fmla="*/ 3 h 80"/>
                <a:gd name="T46" fmla="*/ 124 w 216"/>
                <a:gd name="T47" fmla="*/ 1 h 80"/>
                <a:gd name="T48" fmla="*/ 78 w 216"/>
                <a:gd name="T49" fmla="*/ 2 h 80"/>
                <a:gd name="T50" fmla="*/ 44 w 216"/>
                <a:gd name="T51" fmla="*/ 8 h 80"/>
                <a:gd name="T52" fmla="*/ 70 w 216"/>
                <a:gd name="T53" fmla="*/ 10 h 80"/>
                <a:gd name="T54" fmla="*/ 84 w 216"/>
                <a:gd name="T55" fmla="*/ 8 h 80"/>
                <a:gd name="T56" fmla="*/ 108 w 216"/>
                <a:gd name="T57" fmla="*/ 0 h 80"/>
                <a:gd name="T58" fmla="*/ 94 w 216"/>
                <a:gd name="T59" fmla="*/ 7 h 80"/>
                <a:gd name="T60" fmla="*/ 122 w 216"/>
                <a:gd name="T61" fmla="*/ 7 h 80"/>
                <a:gd name="T62" fmla="*/ 108 w 216"/>
                <a:gd name="T63" fmla="*/ 0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16" h="80">
                  <a:moveTo>
                    <a:pt x="122" y="73"/>
                  </a:moveTo>
                  <a:cubicBezTo>
                    <a:pt x="117" y="73"/>
                    <a:pt x="113" y="73"/>
                    <a:pt x="108" y="73"/>
                  </a:cubicBezTo>
                  <a:cubicBezTo>
                    <a:pt x="103" y="73"/>
                    <a:pt x="99" y="73"/>
                    <a:pt x="94" y="73"/>
                  </a:cubicBezTo>
                  <a:cubicBezTo>
                    <a:pt x="97" y="75"/>
                    <a:pt x="100" y="78"/>
                    <a:pt x="102" y="80"/>
                  </a:cubicBezTo>
                  <a:cubicBezTo>
                    <a:pt x="104" y="80"/>
                    <a:pt x="106" y="80"/>
                    <a:pt x="108" y="80"/>
                  </a:cubicBezTo>
                  <a:cubicBezTo>
                    <a:pt x="110" y="80"/>
                    <a:pt x="112" y="80"/>
                    <a:pt x="114" y="80"/>
                  </a:cubicBezTo>
                  <a:cubicBezTo>
                    <a:pt x="116" y="78"/>
                    <a:pt x="119" y="75"/>
                    <a:pt x="122" y="73"/>
                  </a:cubicBezTo>
                  <a:moveTo>
                    <a:pt x="48" y="65"/>
                  </a:moveTo>
                  <a:cubicBezTo>
                    <a:pt x="46" y="67"/>
                    <a:pt x="45" y="70"/>
                    <a:pt x="44" y="72"/>
                  </a:cubicBezTo>
                  <a:cubicBezTo>
                    <a:pt x="52" y="74"/>
                    <a:pt x="61" y="76"/>
                    <a:pt x="70" y="77"/>
                  </a:cubicBezTo>
                  <a:cubicBezTo>
                    <a:pt x="73" y="78"/>
                    <a:pt x="75" y="78"/>
                    <a:pt x="78" y="78"/>
                  </a:cubicBezTo>
                  <a:cubicBezTo>
                    <a:pt x="82" y="79"/>
                    <a:pt x="87" y="79"/>
                    <a:pt x="92" y="79"/>
                  </a:cubicBezTo>
                  <a:cubicBezTo>
                    <a:pt x="89" y="77"/>
                    <a:pt x="86" y="75"/>
                    <a:pt x="84" y="72"/>
                  </a:cubicBezTo>
                  <a:cubicBezTo>
                    <a:pt x="81" y="72"/>
                    <a:pt x="79" y="72"/>
                    <a:pt x="77" y="71"/>
                  </a:cubicBezTo>
                  <a:cubicBezTo>
                    <a:pt x="74" y="71"/>
                    <a:pt x="72" y="71"/>
                    <a:pt x="70" y="70"/>
                  </a:cubicBezTo>
                  <a:cubicBezTo>
                    <a:pt x="62" y="69"/>
                    <a:pt x="54" y="67"/>
                    <a:pt x="48" y="65"/>
                  </a:cubicBezTo>
                  <a:moveTo>
                    <a:pt x="168" y="65"/>
                  </a:moveTo>
                  <a:cubicBezTo>
                    <a:pt x="162" y="67"/>
                    <a:pt x="154" y="69"/>
                    <a:pt x="146" y="70"/>
                  </a:cubicBezTo>
                  <a:cubicBezTo>
                    <a:pt x="144" y="71"/>
                    <a:pt x="142" y="71"/>
                    <a:pt x="139" y="71"/>
                  </a:cubicBezTo>
                  <a:cubicBezTo>
                    <a:pt x="137" y="72"/>
                    <a:pt x="135" y="72"/>
                    <a:pt x="132" y="72"/>
                  </a:cubicBezTo>
                  <a:cubicBezTo>
                    <a:pt x="129" y="75"/>
                    <a:pt x="127" y="77"/>
                    <a:pt x="124" y="79"/>
                  </a:cubicBezTo>
                  <a:cubicBezTo>
                    <a:pt x="129" y="79"/>
                    <a:pt x="134" y="79"/>
                    <a:pt x="138" y="78"/>
                  </a:cubicBezTo>
                  <a:cubicBezTo>
                    <a:pt x="141" y="78"/>
                    <a:pt x="143" y="78"/>
                    <a:pt x="145" y="77"/>
                  </a:cubicBezTo>
                  <a:cubicBezTo>
                    <a:pt x="155" y="76"/>
                    <a:pt x="164" y="74"/>
                    <a:pt x="172" y="72"/>
                  </a:cubicBezTo>
                  <a:cubicBezTo>
                    <a:pt x="171" y="70"/>
                    <a:pt x="169" y="67"/>
                    <a:pt x="168" y="65"/>
                  </a:cubicBezTo>
                  <a:moveTo>
                    <a:pt x="180" y="10"/>
                  </a:moveTo>
                  <a:cubicBezTo>
                    <a:pt x="179" y="13"/>
                    <a:pt x="177" y="15"/>
                    <a:pt x="176" y="18"/>
                  </a:cubicBezTo>
                  <a:cubicBezTo>
                    <a:pt x="190" y="24"/>
                    <a:pt x="199" y="31"/>
                    <a:pt x="199" y="40"/>
                  </a:cubicBezTo>
                  <a:cubicBezTo>
                    <a:pt x="199" y="49"/>
                    <a:pt x="190" y="56"/>
                    <a:pt x="176" y="62"/>
                  </a:cubicBezTo>
                  <a:cubicBezTo>
                    <a:pt x="177" y="65"/>
                    <a:pt x="179" y="67"/>
                    <a:pt x="180" y="70"/>
                  </a:cubicBezTo>
                  <a:cubicBezTo>
                    <a:pt x="202" y="63"/>
                    <a:pt x="216" y="52"/>
                    <a:pt x="216" y="40"/>
                  </a:cubicBezTo>
                  <a:cubicBezTo>
                    <a:pt x="216" y="28"/>
                    <a:pt x="202" y="17"/>
                    <a:pt x="180" y="10"/>
                  </a:cubicBezTo>
                  <a:moveTo>
                    <a:pt x="36" y="10"/>
                  </a:moveTo>
                  <a:cubicBezTo>
                    <a:pt x="14" y="17"/>
                    <a:pt x="0" y="28"/>
                    <a:pt x="0" y="40"/>
                  </a:cubicBezTo>
                  <a:cubicBezTo>
                    <a:pt x="0" y="52"/>
                    <a:pt x="14" y="63"/>
                    <a:pt x="36" y="70"/>
                  </a:cubicBezTo>
                  <a:cubicBezTo>
                    <a:pt x="37" y="67"/>
                    <a:pt x="39" y="65"/>
                    <a:pt x="40" y="62"/>
                  </a:cubicBezTo>
                  <a:cubicBezTo>
                    <a:pt x="26" y="56"/>
                    <a:pt x="17" y="49"/>
                    <a:pt x="17" y="40"/>
                  </a:cubicBezTo>
                  <a:cubicBezTo>
                    <a:pt x="17" y="31"/>
                    <a:pt x="26" y="24"/>
                    <a:pt x="40" y="18"/>
                  </a:cubicBezTo>
                  <a:cubicBezTo>
                    <a:pt x="39" y="15"/>
                    <a:pt x="37" y="13"/>
                    <a:pt x="36" y="10"/>
                  </a:cubicBezTo>
                  <a:moveTo>
                    <a:pt x="124" y="1"/>
                  </a:moveTo>
                  <a:cubicBezTo>
                    <a:pt x="127" y="3"/>
                    <a:pt x="129" y="5"/>
                    <a:pt x="132" y="8"/>
                  </a:cubicBezTo>
                  <a:cubicBezTo>
                    <a:pt x="135" y="8"/>
                    <a:pt x="137" y="8"/>
                    <a:pt x="139" y="9"/>
                  </a:cubicBezTo>
                  <a:cubicBezTo>
                    <a:pt x="142" y="9"/>
                    <a:pt x="144" y="9"/>
                    <a:pt x="146" y="10"/>
                  </a:cubicBezTo>
                  <a:cubicBezTo>
                    <a:pt x="154" y="11"/>
                    <a:pt x="162" y="13"/>
                    <a:pt x="168" y="15"/>
                  </a:cubicBezTo>
                  <a:cubicBezTo>
                    <a:pt x="169" y="13"/>
                    <a:pt x="171" y="10"/>
                    <a:pt x="172" y="8"/>
                  </a:cubicBezTo>
                  <a:cubicBezTo>
                    <a:pt x="164" y="6"/>
                    <a:pt x="155" y="4"/>
                    <a:pt x="145" y="3"/>
                  </a:cubicBezTo>
                  <a:cubicBezTo>
                    <a:pt x="143" y="2"/>
                    <a:pt x="141" y="2"/>
                    <a:pt x="138" y="2"/>
                  </a:cubicBezTo>
                  <a:cubicBezTo>
                    <a:pt x="134" y="1"/>
                    <a:pt x="129" y="1"/>
                    <a:pt x="124" y="1"/>
                  </a:cubicBezTo>
                  <a:moveTo>
                    <a:pt x="92" y="1"/>
                  </a:moveTo>
                  <a:cubicBezTo>
                    <a:pt x="87" y="1"/>
                    <a:pt x="82" y="1"/>
                    <a:pt x="78" y="2"/>
                  </a:cubicBezTo>
                  <a:cubicBezTo>
                    <a:pt x="75" y="2"/>
                    <a:pt x="73" y="2"/>
                    <a:pt x="70" y="3"/>
                  </a:cubicBezTo>
                  <a:cubicBezTo>
                    <a:pt x="61" y="4"/>
                    <a:pt x="52" y="6"/>
                    <a:pt x="44" y="8"/>
                  </a:cubicBezTo>
                  <a:cubicBezTo>
                    <a:pt x="45" y="10"/>
                    <a:pt x="46" y="13"/>
                    <a:pt x="48" y="15"/>
                  </a:cubicBezTo>
                  <a:cubicBezTo>
                    <a:pt x="54" y="13"/>
                    <a:pt x="62" y="11"/>
                    <a:pt x="70" y="10"/>
                  </a:cubicBezTo>
                  <a:cubicBezTo>
                    <a:pt x="72" y="9"/>
                    <a:pt x="74" y="9"/>
                    <a:pt x="77" y="9"/>
                  </a:cubicBezTo>
                  <a:cubicBezTo>
                    <a:pt x="79" y="8"/>
                    <a:pt x="81" y="8"/>
                    <a:pt x="84" y="8"/>
                  </a:cubicBezTo>
                  <a:cubicBezTo>
                    <a:pt x="86" y="5"/>
                    <a:pt x="89" y="3"/>
                    <a:pt x="92" y="1"/>
                  </a:cubicBezTo>
                  <a:moveTo>
                    <a:pt x="108" y="0"/>
                  </a:moveTo>
                  <a:cubicBezTo>
                    <a:pt x="106" y="0"/>
                    <a:pt x="104" y="0"/>
                    <a:pt x="102" y="0"/>
                  </a:cubicBezTo>
                  <a:cubicBezTo>
                    <a:pt x="100" y="2"/>
                    <a:pt x="97" y="5"/>
                    <a:pt x="94" y="7"/>
                  </a:cubicBezTo>
                  <a:cubicBezTo>
                    <a:pt x="99" y="7"/>
                    <a:pt x="103" y="7"/>
                    <a:pt x="108" y="7"/>
                  </a:cubicBezTo>
                  <a:cubicBezTo>
                    <a:pt x="113" y="7"/>
                    <a:pt x="117" y="7"/>
                    <a:pt x="122" y="7"/>
                  </a:cubicBezTo>
                  <a:cubicBezTo>
                    <a:pt x="119" y="5"/>
                    <a:pt x="116" y="2"/>
                    <a:pt x="114" y="0"/>
                  </a:cubicBezTo>
                  <a:cubicBezTo>
                    <a:pt x="112" y="0"/>
                    <a:pt x="110" y="0"/>
                    <a:pt x="108" y="0"/>
                  </a:cubicBezTo>
                </a:path>
              </a:pathLst>
            </a:custGeom>
            <a:grpFill/>
            <a:ln>
              <a:noFill/>
            </a:ln>
          </p:spPr>
          <p:txBody>
            <a:bodyPr vert="horz" wrap="square" lIns="91407" tIns="45703" rIns="91407" bIns="45703" numCol="1" anchor="t" anchorCtr="0" compatLnSpc="1"/>
            <a:lstStyle/>
            <a:p>
              <a:pPr defTabSz="914126"/>
              <a:endParaRPr lang="zh-CN" altLang="en-US">
                <a:solidFill>
                  <a:srgbClr val="FF0000"/>
                </a:solidFill>
                <a:latin typeface="Arial"/>
                <a:ea typeface="微软雅黑"/>
              </a:endParaRPr>
            </a:p>
          </p:txBody>
        </p:sp>
        <p:sp>
          <p:nvSpPr>
            <p:cNvPr id="57" name="Freeform 49"/>
            <p:cNvSpPr>
              <a:spLocks noEditPoints="1"/>
            </p:cNvSpPr>
            <p:nvPr/>
          </p:nvSpPr>
          <p:spPr bwMode="auto">
            <a:xfrm>
              <a:off x="1625600" y="3160713"/>
              <a:ext cx="639763" cy="615950"/>
            </a:xfrm>
            <a:custGeom>
              <a:avLst/>
              <a:gdLst>
                <a:gd name="T0" fmla="*/ 17 w 170"/>
                <a:gd name="T1" fmla="*/ 104 h 164"/>
                <a:gd name="T2" fmla="*/ 8 w 170"/>
                <a:gd name="T3" fmla="*/ 159 h 164"/>
                <a:gd name="T4" fmla="*/ 55 w 170"/>
                <a:gd name="T5" fmla="*/ 154 h 164"/>
                <a:gd name="T6" fmla="*/ 85 w 170"/>
                <a:gd name="T7" fmla="*/ 135 h 164"/>
                <a:gd name="T8" fmla="*/ 60 w 170"/>
                <a:gd name="T9" fmla="*/ 142 h 164"/>
                <a:gd name="T10" fmla="*/ 33 w 170"/>
                <a:gd name="T11" fmla="*/ 150 h 164"/>
                <a:gd name="T12" fmla="*/ 21 w 170"/>
                <a:gd name="T13" fmla="*/ 114 h 164"/>
                <a:gd name="T14" fmla="*/ 36 w 170"/>
                <a:gd name="T15" fmla="*/ 88 h 164"/>
                <a:gd name="T16" fmla="*/ 129 w 170"/>
                <a:gd name="T17" fmla="*/ 82 h 164"/>
                <a:gd name="T18" fmla="*/ 118 w 170"/>
                <a:gd name="T19" fmla="*/ 96 h 164"/>
                <a:gd name="T20" fmla="*/ 99 w 170"/>
                <a:gd name="T21" fmla="*/ 115 h 164"/>
                <a:gd name="T22" fmla="*/ 85 w 170"/>
                <a:gd name="T23" fmla="*/ 126 h 164"/>
                <a:gd name="T24" fmla="*/ 101 w 170"/>
                <a:gd name="T25" fmla="*/ 121 h 164"/>
                <a:gd name="T26" fmla="*/ 113 w 170"/>
                <a:gd name="T27" fmla="*/ 110 h 164"/>
                <a:gd name="T28" fmla="*/ 124 w 170"/>
                <a:gd name="T29" fmla="*/ 98 h 164"/>
                <a:gd name="T30" fmla="*/ 129 w 170"/>
                <a:gd name="T31" fmla="*/ 82 h 164"/>
                <a:gd name="T32" fmla="*/ 69 w 170"/>
                <a:gd name="T33" fmla="*/ 43 h 164"/>
                <a:gd name="T34" fmla="*/ 57 w 170"/>
                <a:gd name="T35" fmla="*/ 54 h 164"/>
                <a:gd name="T36" fmla="*/ 45 w 170"/>
                <a:gd name="T37" fmla="*/ 66 h 164"/>
                <a:gd name="T38" fmla="*/ 41 w 170"/>
                <a:gd name="T39" fmla="*/ 82 h 164"/>
                <a:gd name="T40" fmla="*/ 52 w 170"/>
                <a:gd name="T41" fmla="*/ 68 h 164"/>
                <a:gd name="T42" fmla="*/ 71 w 170"/>
                <a:gd name="T43" fmla="*/ 49 h 164"/>
                <a:gd name="T44" fmla="*/ 85 w 170"/>
                <a:gd name="T45" fmla="*/ 38 h 164"/>
                <a:gd name="T46" fmla="*/ 147 w 170"/>
                <a:gd name="T47" fmla="*/ 0 h 164"/>
                <a:gd name="T48" fmla="*/ 107 w 170"/>
                <a:gd name="T49" fmla="*/ 14 h 164"/>
                <a:gd name="T50" fmla="*/ 91 w 170"/>
                <a:gd name="T51" fmla="*/ 33 h 164"/>
                <a:gd name="T52" fmla="*/ 117 w 170"/>
                <a:gd name="T53" fmla="*/ 18 h 164"/>
                <a:gd name="T54" fmla="*/ 149 w 170"/>
                <a:gd name="T55" fmla="*/ 18 h 164"/>
                <a:gd name="T56" fmla="*/ 145 w 170"/>
                <a:gd name="T57" fmla="*/ 57 h 164"/>
                <a:gd name="T58" fmla="*/ 138 w 170"/>
                <a:gd name="T59" fmla="*/ 82 h 164"/>
                <a:gd name="T60" fmla="*/ 157 w 170"/>
                <a:gd name="T61" fmla="*/ 52 h 164"/>
                <a:gd name="T62" fmla="*/ 147 w 170"/>
                <a:gd name="T63" fmla="*/ 0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70" h="164">
                  <a:moveTo>
                    <a:pt x="32" y="82"/>
                  </a:moveTo>
                  <a:cubicBezTo>
                    <a:pt x="26" y="90"/>
                    <a:pt x="21" y="97"/>
                    <a:pt x="17" y="104"/>
                  </a:cubicBezTo>
                  <a:cubicBezTo>
                    <a:pt x="16" y="107"/>
                    <a:pt x="14" y="109"/>
                    <a:pt x="13" y="112"/>
                  </a:cubicBezTo>
                  <a:cubicBezTo>
                    <a:pt x="2" y="133"/>
                    <a:pt x="0" y="150"/>
                    <a:pt x="8" y="159"/>
                  </a:cubicBezTo>
                  <a:cubicBezTo>
                    <a:pt x="12" y="162"/>
                    <a:pt x="17" y="164"/>
                    <a:pt x="23" y="164"/>
                  </a:cubicBezTo>
                  <a:cubicBezTo>
                    <a:pt x="32" y="164"/>
                    <a:pt x="43" y="160"/>
                    <a:pt x="55" y="154"/>
                  </a:cubicBezTo>
                  <a:cubicBezTo>
                    <a:pt x="58" y="153"/>
                    <a:pt x="60" y="151"/>
                    <a:pt x="63" y="150"/>
                  </a:cubicBezTo>
                  <a:cubicBezTo>
                    <a:pt x="70" y="146"/>
                    <a:pt x="77" y="141"/>
                    <a:pt x="85" y="135"/>
                  </a:cubicBezTo>
                  <a:cubicBezTo>
                    <a:pt x="83" y="134"/>
                    <a:pt x="81" y="132"/>
                    <a:pt x="79" y="131"/>
                  </a:cubicBezTo>
                  <a:cubicBezTo>
                    <a:pt x="73" y="135"/>
                    <a:pt x="66" y="139"/>
                    <a:pt x="60" y="142"/>
                  </a:cubicBezTo>
                  <a:cubicBezTo>
                    <a:pt x="57" y="144"/>
                    <a:pt x="55" y="145"/>
                    <a:pt x="53" y="146"/>
                  </a:cubicBezTo>
                  <a:cubicBezTo>
                    <a:pt x="45" y="149"/>
                    <a:pt x="38" y="150"/>
                    <a:pt x="33" y="150"/>
                  </a:cubicBezTo>
                  <a:cubicBezTo>
                    <a:pt x="28" y="150"/>
                    <a:pt x="24" y="149"/>
                    <a:pt x="21" y="146"/>
                  </a:cubicBezTo>
                  <a:cubicBezTo>
                    <a:pt x="15" y="140"/>
                    <a:pt x="15" y="129"/>
                    <a:pt x="21" y="114"/>
                  </a:cubicBezTo>
                  <a:cubicBezTo>
                    <a:pt x="22" y="112"/>
                    <a:pt x="23" y="109"/>
                    <a:pt x="25" y="107"/>
                  </a:cubicBezTo>
                  <a:cubicBezTo>
                    <a:pt x="28" y="101"/>
                    <a:pt x="32" y="94"/>
                    <a:pt x="36" y="88"/>
                  </a:cubicBezTo>
                  <a:cubicBezTo>
                    <a:pt x="35" y="86"/>
                    <a:pt x="33" y="84"/>
                    <a:pt x="32" y="82"/>
                  </a:cubicBezTo>
                  <a:moveTo>
                    <a:pt x="129" y="82"/>
                  </a:moveTo>
                  <a:cubicBezTo>
                    <a:pt x="128" y="84"/>
                    <a:pt x="126" y="86"/>
                    <a:pt x="125" y="88"/>
                  </a:cubicBezTo>
                  <a:cubicBezTo>
                    <a:pt x="123" y="90"/>
                    <a:pt x="120" y="93"/>
                    <a:pt x="118" y="96"/>
                  </a:cubicBezTo>
                  <a:cubicBezTo>
                    <a:pt x="115" y="99"/>
                    <a:pt x="112" y="102"/>
                    <a:pt x="109" y="106"/>
                  </a:cubicBezTo>
                  <a:cubicBezTo>
                    <a:pt x="105" y="109"/>
                    <a:pt x="102" y="112"/>
                    <a:pt x="99" y="115"/>
                  </a:cubicBezTo>
                  <a:cubicBezTo>
                    <a:pt x="96" y="117"/>
                    <a:pt x="93" y="120"/>
                    <a:pt x="91" y="122"/>
                  </a:cubicBezTo>
                  <a:cubicBezTo>
                    <a:pt x="89" y="123"/>
                    <a:pt x="87" y="125"/>
                    <a:pt x="85" y="126"/>
                  </a:cubicBezTo>
                  <a:cubicBezTo>
                    <a:pt x="87" y="128"/>
                    <a:pt x="89" y="129"/>
                    <a:pt x="91" y="131"/>
                  </a:cubicBezTo>
                  <a:cubicBezTo>
                    <a:pt x="94" y="128"/>
                    <a:pt x="98" y="125"/>
                    <a:pt x="101" y="121"/>
                  </a:cubicBezTo>
                  <a:cubicBezTo>
                    <a:pt x="104" y="119"/>
                    <a:pt x="106" y="117"/>
                    <a:pt x="109" y="114"/>
                  </a:cubicBezTo>
                  <a:cubicBezTo>
                    <a:pt x="110" y="113"/>
                    <a:pt x="112" y="112"/>
                    <a:pt x="113" y="110"/>
                  </a:cubicBezTo>
                  <a:cubicBezTo>
                    <a:pt x="115" y="109"/>
                    <a:pt x="116" y="108"/>
                    <a:pt x="117" y="106"/>
                  </a:cubicBezTo>
                  <a:cubicBezTo>
                    <a:pt x="120" y="104"/>
                    <a:pt x="122" y="101"/>
                    <a:pt x="124" y="98"/>
                  </a:cubicBezTo>
                  <a:cubicBezTo>
                    <a:pt x="128" y="95"/>
                    <a:pt x="131" y="91"/>
                    <a:pt x="133" y="88"/>
                  </a:cubicBezTo>
                  <a:cubicBezTo>
                    <a:pt x="132" y="86"/>
                    <a:pt x="131" y="84"/>
                    <a:pt x="129" y="82"/>
                  </a:cubicBezTo>
                  <a:moveTo>
                    <a:pt x="79" y="33"/>
                  </a:moveTo>
                  <a:cubicBezTo>
                    <a:pt x="76" y="36"/>
                    <a:pt x="72" y="39"/>
                    <a:pt x="69" y="43"/>
                  </a:cubicBezTo>
                  <a:cubicBezTo>
                    <a:pt x="66" y="45"/>
                    <a:pt x="63" y="47"/>
                    <a:pt x="61" y="50"/>
                  </a:cubicBezTo>
                  <a:cubicBezTo>
                    <a:pt x="59" y="51"/>
                    <a:pt x="58" y="52"/>
                    <a:pt x="57" y="54"/>
                  </a:cubicBezTo>
                  <a:cubicBezTo>
                    <a:pt x="55" y="55"/>
                    <a:pt x="54" y="57"/>
                    <a:pt x="53" y="58"/>
                  </a:cubicBezTo>
                  <a:cubicBezTo>
                    <a:pt x="50" y="60"/>
                    <a:pt x="48" y="63"/>
                    <a:pt x="45" y="66"/>
                  </a:cubicBezTo>
                  <a:cubicBezTo>
                    <a:pt x="42" y="69"/>
                    <a:pt x="39" y="73"/>
                    <a:pt x="36" y="76"/>
                  </a:cubicBezTo>
                  <a:cubicBezTo>
                    <a:pt x="38" y="78"/>
                    <a:pt x="39" y="80"/>
                    <a:pt x="41" y="82"/>
                  </a:cubicBezTo>
                  <a:cubicBezTo>
                    <a:pt x="42" y="80"/>
                    <a:pt x="44" y="78"/>
                    <a:pt x="45" y="76"/>
                  </a:cubicBezTo>
                  <a:cubicBezTo>
                    <a:pt x="47" y="74"/>
                    <a:pt x="50" y="71"/>
                    <a:pt x="52" y="68"/>
                  </a:cubicBezTo>
                  <a:cubicBezTo>
                    <a:pt x="55" y="65"/>
                    <a:pt x="58" y="62"/>
                    <a:pt x="61" y="58"/>
                  </a:cubicBezTo>
                  <a:cubicBezTo>
                    <a:pt x="65" y="55"/>
                    <a:pt x="68" y="52"/>
                    <a:pt x="71" y="49"/>
                  </a:cubicBezTo>
                  <a:cubicBezTo>
                    <a:pt x="74" y="47"/>
                    <a:pt x="77" y="44"/>
                    <a:pt x="79" y="42"/>
                  </a:cubicBezTo>
                  <a:cubicBezTo>
                    <a:pt x="81" y="41"/>
                    <a:pt x="83" y="39"/>
                    <a:pt x="85" y="38"/>
                  </a:cubicBezTo>
                  <a:cubicBezTo>
                    <a:pt x="83" y="36"/>
                    <a:pt x="81" y="35"/>
                    <a:pt x="79" y="33"/>
                  </a:cubicBezTo>
                  <a:moveTo>
                    <a:pt x="147" y="0"/>
                  </a:moveTo>
                  <a:cubicBezTo>
                    <a:pt x="138" y="0"/>
                    <a:pt x="127" y="4"/>
                    <a:pt x="115" y="10"/>
                  </a:cubicBezTo>
                  <a:cubicBezTo>
                    <a:pt x="112" y="11"/>
                    <a:pt x="110" y="13"/>
                    <a:pt x="107" y="14"/>
                  </a:cubicBezTo>
                  <a:cubicBezTo>
                    <a:pt x="100" y="18"/>
                    <a:pt x="92" y="23"/>
                    <a:pt x="85" y="29"/>
                  </a:cubicBezTo>
                  <a:cubicBezTo>
                    <a:pt x="87" y="30"/>
                    <a:pt x="89" y="32"/>
                    <a:pt x="91" y="33"/>
                  </a:cubicBezTo>
                  <a:cubicBezTo>
                    <a:pt x="97" y="29"/>
                    <a:pt x="104" y="25"/>
                    <a:pt x="110" y="22"/>
                  </a:cubicBezTo>
                  <a:cubicBezTo>
                    <a:pt x="112" y="20"/>
                    <a:pt x="115" y="19"/>
                    <a:pt x="117" y="18"/>
                  </a:cubicBezTo>
                  <a:cubicBezTo>
                    <a:pt x="125" y="15"/>
                    <a:pt x="131" y="14"/>
                    <a:pt x="137" y="14"/>
                  </a:cubicBezTo>
                  <a:cubicBezTo>
                    <a:pt x="142" y="14"/>
                    <a:pt x="146" y="15"/>
                    <a:pt x="149" y="18"/>
                  </a:cubicBezTo>
                  <a:cubicBezTo>
                    <a:pt x="155" y="24"/>
                    <a:pt x="154" y="35"/>
                    <a:pt x="149" y="50"/>
                  </a:cubicBezTo>
                  <a:cubicBezTo>
                    <a:pt x="148" y="52"/>
                    <a:pt x="146" y="55"/>
                    <a:pt x="145" y="57"/>
                  </a:cubicBezTo>
                  <a:cubicBezTo>
                    <a:pt x="142" y="63"/>
                    <a:pt x="138" y="70"/>
                    <a:pt x="133" y="76"/>
                  </a:cubicBezTo>
                  <a:cubicBezTo>
                    <a:pt x="135" y="78"/>
                    <a:pt x="136" y="80"/>
                    <a:pt x="138" y="82"/>
                  </a:cubicBezTo>
                  <a:cubicBezTo>
                    <a:pt x="144" y="74"/>
                    <a:pt x="149" y="67"/>
                    <a:pt x="153" y="60"/>
                  </a:cubicBezTo>
                  <a:cubicBezTo>
                    <a:pt x="154" y="57"/>
                    <a:pt x="156" y="55"/>
                    <a:pt x="157" y="52"/>
                  </a:cubicBezTo>
                  <a:cubicBezTo>
                    <a:pt x="168" y="31"/>
                    <a:pt x="170" y="14"/>
                    <a:pt x="162" y="5"/>
                  </a:cubicBezTo>
                  <a:cubicBezTo>
                    <a:pt x="158" y="2"/>
                    <a:pt x="153" y="0"/>
                    <a:pt x="147" y="0"/>
                  </a:cubicBezTo>
                </a:path>
              </a:pathLst>
            </a:custGeom>
            <a:grpFill/>
            <a:ln>
              <a:noFill/>
            </a:ln>
          </p:spPr>
          <p:txBody>
            <a:bodyPr vert="horz" wrap="square" lIns="91407" tIns="45703" rIns="91407" bIns="45703" numCol="1" anchor="t" anchorCtr="0" compatLnSpc="1"/>
            <a:lstStyle/>
            <a:p>
              <a:pPr defTabSz="914126"/>
              <a:endParaRPr lang="zh-CN" altLang="en-US">
                <a:solidFill>
                  <a:srgbClr val="FF0000"/>
                </a:solidFill>
                <a:latin typeface="Arial"/>
                <a:ea typeface="微软雅黑"/>
              </a:endParaRPr>
            </a:p>
          </p:txBody>
        </p:sp>
        <p:sp>
          <p:nvSpPr>
            <p:cNvPr id="58" name="Freeform 50"/>
            <p:cNvSpPr>
              <a:spLocks noEditPoints="1"/>
            </p:cNvSpPr>
            <p:nvPr/>
          </p:nvSpPr>
          <p:spPr bwMode="auto">
            <a:xfrm>
              <a:off x="1625600" y="3160713"/>
              <a:ext cx="639763" cy="615950"/>
            </a:xfrm>
            <a:custGeom>
              <a:avLst/>
              <a:gdLst>
                <a:gd name="T0" fmla="*/ 21 w 170"/>
                <a:gd name="T1" fmla="*/ 50 h 164"/>
                <a:gd name="T2" fmla="*/ 21 w 170"/>
                <a:gd name="T3" fmla="*/ 18 h 164"/>
                <a:gd name="T4" fmla="*/ 33 w 170"/>
                <a:gd name="T5" fmla="*/ 14 h 164"/>
                <a:gd name="T6" fmla="*/ 53 w 170"/>
                <a:gd name="T7" fmla="*/ 18 h 164"/>
                <a:gd name="T8" fmla="*/ 60 w 170"/>
                <a:gd name="T9" fmla="*/ 22 h 164"/>
                <a:gd name="T10" fmla="*/ 79 w 170"/>
                <a:gd name="T11" fmla="*/ 33 h 164"/>
                <a:gd name="T12" fmla="*/ 85 w 170"/>
                <a:gd name="T13" fmla="*/ 38 h 164"/>
                <a:gd name="T14" fmla="*/ 91 w 170"/>
                <a:gd name="T15" fmla="*/ 42 h 164"/>
                <a:gd name="T16" fmla="*/ 99 w 170"/>
                <a:gd name="T17" fmla="*/ 49 h 164"/>
                <a:gd name="T18" fmla="*/ 109 w 170"/>
                <a:gd name="T19" fmla="*/ 58 h 164"/>
                <a:gd name="T20" fmla="*/ 118 w 170"/>
                <a:gd name="T21" fmla="*/ 68 h 164"/>
                <a:gd name="T22" fmla="*/ 125 w 170"/>
                <a:gd name="T23" fmla="*/ 76 h 164"/>
                <a:gd name="T24" fmla="*/ 129 w 170"/>
                <a:gd name="T25" fmla="*/ 82 h 164"/>
                <a:gd name="T26" fmla="*/ 133 w 170"/>
                <a:gd name="T27" fmla="*/ 88 h 164"/>
                <a:gd name="T28" fmla="*/ 145 w 170"/>
                <a:gd name="T29" fmla="*/ 107 h 164"/>
                <a:gd name="T30" fmla="*/ 149 w 170"/>
                <a:gd name="T31" fmla="*/ 114 h 164"/>
                <a:gd name="T32" fmla="*/ 149 w 170"/>
                <a:gd name="T33" fmla="*/ 146 h 164"/>
                <a:gd name="T34" fmla="*/ 137 w 170"/>
                <a:gd name="T35" fmla="*/ 150 h 164"/>
                <a:gd name="T36" fmla="*/ 117 w 170"/>
                <a:gd name="T37" fmla="*/ 146 h 164"/>
                <a:gd name="T38" fmla="*/ 110 w 170"/>
                <a:gd name="T39" fmla="*/ 142 h 164"/>
                <a:gd name="T40" fmla="*/ 91 w 170"/>
                <a:gd name="T41" fmla="*/ 131 h 164"/>
                <a:gd name="T42" fmla="*/ 85 w 170"/>
                <a:gd name="T43" fmla="*/ 126 h 164"/>
                <a:gd name="T44" fmla="*/ 79 w 170"/>
                <a:gd name="T45" fmla="*/ 122 h 164"/>
                <a:gd name="T46" fmla="*/ 71 w 170"/>
                <a:gd name="T47" fmla="*/ 115 h 164"/>
                <a:gd name="T48" fmla="*/ 61 w 170"/>
                <a:gd name="T49" fmla="*/ 106 h 164"/>
                <a:gd name="T50" fmla="*/ 52 w 170"/>
                <a:gd name="T51" fmla="*/ 96 h 164"/>
                <a:gd name="T52" fmla="*/ 45 w 170"/>
                <a:gd name="T53" fmla="*/ 88 h 164"/>
                <a:gd name="T54" fmla="*/ 41 w 170"/>
                <a:gd name="T55" fmla="*/ 82 h 164"/>
                <a:gd name="T56" fmla="*/ 36 w 170"/>
                <a:gd name="T57" fmla="*/ 76 h 164"/>
                <a:gd name="T58" fmla="*/ 25 w 170"/>
                <a:gd name="T59" fmla="*/ 57 h 164"/>
                <a:gd name="T60" fmla="*/ 21 w 170"/>
                <a:gd name="T61" fmla="*/ 50 h 164"/>
                <a:gd name="T62" fmla="*/ 23 w 170"/>
                <a:gd name="T63" fmla="*/ 0 h 164"/>
                <a:gd name="T64" fmla="*/ 8 w 170"/>
                <a:gd name="T65" fmla="*/ 5 h 164"/>
                <a:gd name="T66" fmla="*/ 13 w 170"/>
                <a:gd name="T67" fmla="*/ 52 h 164"/>
                <a:gd name="T68" fmla="*/ 17 w 170"/>
                <a:gd name="T69" fmla="*/ 60 h 164"/>
                <a:gd name="T70" fmla="*/ 32 w 170"/>
                <a:gd name="T71" fmla="*/ 82 h 164"/>
                <a:gd name="T72" fmla="*/ 36 w 170"/>
                <a:gd name="T73" fmla="*/ 88 h 164"/>
                <a:gd name="T74" fmla="*/ 45 w 170"/>
                <a:gd name="T75" fmla="*/ 98 h 164"/>
                <a:gd name="T76" fmla="*/ 53 w 170"/>
                <a:gd name="T77" fmla="*/ 106 h 164"/>
                <a:gd name="T78" fmla="*/ 57 w 170"/>
                <a:gd name="T79" fmla="*/ 110 h 164"/>
                <a:gd name="T80" fmla="*/ 61 w 170"/>
                <a:gd name="T81" fmla="*/ 114 h 164"/>
                <a:gd name="T82" fmla="*/ 69 w 170"/>
                <a:gd name="T83" fmla="*/ 121 h 164"/>
                <a:gd name="T84" fmla="*/ 79 w 170"/>
                <a:gd name="T85" fmla="*/ 131 h 164"/>
                <a:gd name="T86" fmla="*/ 85 w 170"/>
                <a:gd name="T87" fmla="*/ 135 h 164"/>
                <a:gd name="T88" fmla="*/ 107 w 170"/>
                <a:gd name="T89" fmla="*/ 150 h 164"/>
                <a:gd name="T90" fmla="*/ 115 w 170"/>
                <a:gd name="T91" fmla="*/ 154 h 164"/>
                <a:gd name="T92" fmla="*/ 147 w 170"/>
                <a:gd name="T93" fmla="*/ 164 h 164"/>
                <a:gd name="T94" fmla="*/ 162 w 170"/>
                <a:gd name="T95" fmla="*/ 159 h 164"/>
                <a:gd name="T96" fmla="*/ 157 w 170"/>
                <a:gd name="T97" fmla="*/ 112 h 164"/>
                <a:gd name="T98" fmla="*/ 153 w 170"/>
                <a:gd name="T99" fmla="*/ 104 h 164"/>
                <a:gd name="T100" fmla="*/ 138 w 170"/>
                <a:gd name="T101" fmla="*/ 82 h 164"/>
                <a:gd name="T102" fmla="*/ 133 w 170"/>
                <a:gd name="T103" fmla="*/ 76 h 164"/>
                <a:gd name="T104" fmla="*/ 124 w 170"/>
                <a:gd name="T105" fmla="*/ 66 h 164"/>
                <a:gd name="T106" fmla="*/ 117 w 170"/>
                <a:gd name="T107" fmla="*/ 58 h 164"/>
                <a:gd name="T108" fmla="*/ 113 w 170"/>
                <a:gd name="T109" fmla="*/ 54 h 164"/>
                <a:gd name="T110" fmla="*/ 109 w 170"/>
                <a:gd name="T111" fmla="*/ 50 h 164"/>
                <a:gd name="T112" fmla="*/ 101 w 170"/>
                <a:gd name="T113" fmla="*/ 43 h 164"/>
                <a:gd name="T114" fmla="*/ 91 w 170"/>
                <a:gd name="T115" fmla="*/ 33 h 164"/>
                <a:gd name="T116" fmla="*/ 85 w 170"/>
                <a:gd name="T117" fmla="*/ 29 h 164"/>
                <a:gd name="T118" fmla="*/ 63 w 170"/>
                <a:gd name="T119" fmla="*/ 14 h 164"/>
                <a:gd name="T120" fmla="*/ 55 w 170"/>
                <a:gd name="T121" fmla="*/ 10 h 164"/>
                <a:gd name="T122" fmla="*/ 23 w 170"/>
                <a:gd name="T123" fmla="*/ 0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70" h="164">
                  <a:moveTo>
                    <a:pt x="21" y="50"/>
                  </a:moveTo>
                  <a:cubicBezTo>
                    <a:pt x="15" y="35"/>
                    <a:pt x="15" y="24"/>
                    <a:pt x="21" y="18"/>
                  </a:cubicBezTo>
                  <a:cubicBezTo>
                    <a:pt x="24" y="15"/>
                    <a:pt x="28" y="14"/>
                    <a:pt x="33" y="14"/>
                  </a:cubicBezTo>
                  <a:cubicBezTo>
                    <a:pt x="38" y="14"/>
                    <a:pt x="45" y="15"/>
                    <a:pt x="53" y="18"/>
                  </a:cubicBezTo>
                  <a:cubicBezTo>
                    <a:pt x="55" y="19"/>
                    <a:pt x="57" y="20"/>
                    <a:pt x="60" y="22"/>
                  </a:cubicBezTo>
                  <a:cubicBezTo>
                    <a:pt x="66" y="25"/>
                    <a:pt x="73" y="29"/>
                    <a:pt x="79" y="33"/>
                  </a:cubicBezTo>
                  <a:cubicBezTo>
                    <a:pt x="81" y="35"/>
                    <a:pt x="83" y="36"/>
                    <a:pt x="85" y="38"/>
                  </a:cubicBezTo>
                  <a:cubicBezTo>
                    <a:pt x="87" y="39"/>
                    <a:pt x="89" y="41"/>
                    <a:pt x="91" y="42"/>
                  </a:cubicBezTo>
                  <a:cubicBezTo>
                    <a:pt x="93" y="44"/>
                    <a:pt x="96" y="47"/>
                    <a:pt x="99" y="49"/>
                  </a:cubicBezTo>
                  <a:cubicBezTo>
                    <a:pt x="102" y="52"/>
                    <a:pt x="105" y="55"/>
                    <a:pt x="109" y="58"/>
                  </a:cubicBezTo>
                  <a:cubicBezTo>
                    <a:pt x="112" y="62"/>
                    <a:pt x="115" y="65"/>
                    <a:pt x="118" y="68"/>
                  </a:cubicBezTo>
                  <a:cubicBezTo>
                    <a:pt x="120" y="71"/>
                    <a:pt x="123" y="74"/>
                    <a:pt x="125" y="76"/>
                  </a:cubicBezTo>
                  <a:cubicBezTo>
                    <a:pt x="126" y="78"/>
                    <a:pt x="128" y="80"/>
                    <a:pt x="129" y="82"/>
                  </a:cubicBezTo>
                  <a:cubicBezTo>
                    <a:pt x="131" y="84"/>
                    <a:pt x="132" y="86"/>
                    <a:pt x="133" y="88"/>
                  </a:cubicBezTo>
                  <a:cubicBezTo>
                    <a:pt x="138" y="94"/>
                    <a:pt x="142" y="101"/>
                    <a:pt x="145" y="107"/>
                  </a:cubicBezTo>
                  <a:cubicBezTo>
                    <a:pt x="146" y="109"/>
                    <a:pt x="148" y="112"/>
                    <a:pt x="149" y="114"/>
                  </a:cubicBezTo>
                  <a:cubicBezTo>
                    <a:pt x="154" y="129"/>
                    <a:pt x="155" y="140"/>
                    <a:pt x="149" y="146"/>
                  </a:cubicBezTo>
                  <a:cubicBezTo>
                    <a:pt x="146" y="149"/>
                    <a:pt x="142" y="150"/>
                    <a:pt x="137" y="150"/>
                  </a:cubicBezTo>
                  <a:cubicBezTo>
                    <a:pt x="131" y="150"/>
                    <a:pt x="125" y="149"/>
                    <a:pt x="117" y="146"/>
                  </a:cubicBezTo>
                  <a:cubicBezTo>
                    <a:pt x="115" y="145"/>
                    <a:pt x="112" y="144"/>
                    <a:pt x="110" y="142"/>
                  </a:cubicBezTo>
                  <a:cubicBezTo>
                    <a:pt x="104" y="139"/>
                    <a:pt x="97" y="135"/>
                    <a:pt x="91" y="131"/>
                  </a:cubicBezTo>
                  <a:cubicBezTo>
                    <a:pt x="89" y="129"/>
                    <a:pt x="87" y="128"/>
                    <a:pt x="85" y="126"/>
                  </a:cubicBezTo>
                  <a:cubicBezTo>
                    <a:pt x="83" y="125"/>
                    <a:pt x="81" y="123"/>
                    <a:pt x="79" y="122"/>
                  </a:cubicBezTo>
                  <a:cubicBezTo>
                    <a:pt x="77" y="120"/>
                    <a:pt x="74" y="117"/>
                    <a:pt x="71" y="115"/>
                  </a:cubicBezTo>
                  <a:cubicBezTo>
                    <a:pt x="68" y="112"/>
                    <a:pt x="65" y="109"/>
                    <a:pt x="61" y="106"/>
                  </a:cubicBezTo>
                  <a:cubicBezTo>
                    <a:pt x="58" y="102"/>
                    <a:pt x="55" y="99"/>
                    <a:pt x="52" y="96"/>
                  </a:cubicBezTo>
                  <a:cubicBezTo>
                    <a:pt x="50" y="93"/>
                    <a:pt x="47" y="90"/>
                    <a:pt x="45" y="88"/>
                  </a:cubicBezTo>
                  <a:cubicBezTo>
                    <a:pt x="44" y="86"/>
                    <a:pt x="42" y="84"/>
                    <a:pt x="41" y="82"/>
                  </a:cubicBezTo>
                  <a:cubicBezTo>
                    <a:pt x="39" y="80"/>
                    <a:pt x="38" y="78"/>
                    <a:pt x="36" y="76"/>
                  </a:cubicBezTo>
                  <a:cubicBezTo>
                    <a:pt x="32" y="70"/>
                    <a:pt x="28" y="63"/>
                    <a:pt x="25" y="57"/>
                  </a:cubicBezTo>
                  <a:cubicBezTo>
                    <a:pt x="23" y="55"/>
                    <a:pt x="22" y="52"/>
                    <a:pt x="21" y="50"/>
                  </a:cubicBezTo>
                  <a:moveTo>
                    <a:pt x="23" y="0"/>
                  </a:moveTo>
                  <a:cubicBezTo>
                    <a:pt x="17" y="0"/>
                    <a:pt x="12" y="2"/>
                    <a:pt x="8" y="5"/>
                  </a:cubicBezTo>
                  <a:cubicBezTo>
                    <a:pt x="0" y="14"/>
                    <a:pt x="2" y="31"/>
                    <a:pt x="13" y="52"/>
                  </a:cubicBezTo>
                  <a:cubicBezTo>
                    <a:pt x="14" y="55"/>
                    <a:pt x="16" y="57"/>
                    <a:pt x="17" y="60"/>
                  </a:cubicBezTo>
                  <a:cubicBezTo>
                    <a:pt x="21" y="67"/>
                    <a:pt x="26" y="74"/>
                    <a:pt x="32" y="82"/>
                  </a:cubicBezTo>
                  <a:cubicBezTo>
                    <a:pt x="33" y="84"/>
                    <a:pt x="35" y="86"/>
                    <a:pt x="36" y="88"/>
                  </a:cubicBezTo>
                  <a:cubicBezTo>
                    <a:pt x="39" y="91"/>
                    <a:pt x="42" y="95"/>
                    <a:pt x="45" y="98"/>
                  </a:cubicBezTo>
                  <a:cubicBezTo>
                    <a:pt x="48" y="101"/>
                    <a:pt x="50" y="104"/>
                    <a:pt x="53" y="106"/>
                  </a:cubicBezTo>
                  <a:cubicBezTo>
                    <a:pt x="54" y="108"/>
                    <a:pt x="55" y="109"/>
                    <a:pt x="57" y="110"/>
                  </a:cubicBezTo>
                  <a:cubicBezTo>
                    <a:pt x="58" y="112"/>
                    <a:pt x="59" y="113"/>
                    <a:pt x="61" y="114"/>
                  </a:cubicBezTo>
                  <a:cubicBezTo>
                    <a:pt x="63" y="117"/>
                    <a:pt x="66" y="119"/>
                    <a:pt x="69" y="121"/>
                  </a:cubicBezTo>
                  <a:cubicBezTo>
                    <a:pt x="72" y="125"/>
                    <a:pt x="76" y="128"/>
                    <a:pt x="79" y="131"/>
                  </a:cubicBezTo>
                  <a:cubicBezTo>
                    <a:pt x="81" y="132"/>
                    <a:pt x="83" y="134"/>
                    <a:pt x="85" y="135"/>
                  </a:cubicBezTo>
                  <a:cubicBezTo>
                    <a:pt x="92" y="141"/>
                    <a:pt x="100" y="146"/>
                    <a:pt x="107" y="150"/>
                  </a:cubicBezTo>
                  <a:cubicBezTo>
                    <a:pt x="110" y="151"/>
                    <a:pt x="112" y="153"/>
                    <a:pt x="115" y="154"/>
                  </a:cubicBezTo>
                  <a:cubicBezTo>
                    <a:pt x="127" y="160"/>
                    <a:pt x="138" y="164"/>
                    <a:pt x="147" y="164"/>
                  </a:cubicBezTo>
                  <a:cubicBezTo>
                    <a:pt x="153" y="164"/>
                    <a:pt x="158" y="162"/>
                    <a:pt x="162" y="159"/>
                  </a:cubicBezTo>
                  <a:cubicBezTo>
                    <a:pt x="170" y="150"/>
                    <a:pt x="168" y="133"/>
                    <a:pt x="157" y="112"/>
                  </a:cubicBezTo>
                  <a:cubicBezTo>
                    <a:pt x="156" y="109"/>
                    <a:pt x="154" y="107"/>
                    <a:pt x="153" y="104"/>
                  </a:cubicBezTo>
                  <a:cubicBezTo>
                    <a:pt x="149" y="97"/>
                    <a:pt x="144" y="90"/>
                    <a:pt x="138" y="82"/>
                  </a:cubicBezTo>
                  <a:cubicBezTo>
                    <a:pt x="136" y="80"/>
                    <a:pt x="135" y="78"/>
                    <a:pt x="133" y="76"/>
                  </a:cubicBezTo>
                  <a:cubicBezTo>
                    <a:pt x="131" y="73"/>
                    <a:pt x="128" y="69"/>
                    <a:pt x="124" y="66"/>
                  </a:cubicBezTo>
                  <a:cubicBezTo>
                    <a:pt x="122" y="63"/>
                    <a:pt x="120" y="60"/>
                    <a:pt x="117" y="58"/>
                  </a:cubicBezTo>
                  <a:cubicBezTo>
                    <a:pt x="116" y="57"/>
                    <a:pt x="115" y="55"/>
                    <a:pt x="113" y="54"/>
                  </a:cubicBezTo>
                  <a:cubicBezTo>
                    <a:pt x="112" y="52"/>
                    <a:pt x="110" y="51"/>
                    <a:pt x="109" y="50"/>
                  </a:cubicBezTo>
                  <a:cubicBezTo>
                    <a:pt x="106" y="47"/>
                    <a:pt x="104" y="45"/>
                    <a:pt x="101" y="43"/>
                  </a:cubicBezTo>
                  <a:cubicBezTo>
                    <a:pt x="98" y="39"/>
                    <a:pt x="94" y="36"/>
                    <a:pt x="91" y="33"/>
                  </a:cubicBezTo>
                  <a:cubicBezTo>
                    <a:pt x="89" y="32"/>
                    <a:pt x="87" y="30"/>
                    <a:pt x="85" y="29"/>
                  </a:cubicBezTo>
                  <a:cubicBezTo>
                    <a:pt x="77" y="23"/>
                    <a:pt x="70" y="18"/>
                    <a:pt x="63" y="14"/>
                  </a:cubicBezTo>
                  <a:cubicBezTo>
                    <a:pt x="60" y="13"/>
                    <a:pt x="58" y="11"/>
                    <a:pt x="55" y="10"/>
                  </a:cubicBezTo>
                  <a:cubicBezTo>
                    <a:pt x="43" y="4"/>
                    <a:pt x="32" y="0"/>
                    <a:pt x="23" y="0"/>
                  </a:cubicBezTo>
                </a:path>
              </a:pathLst>
            </a:custGeom>
            <a:grpFill/>
            <a:ln>
              <a:noFill/>
            </a:ln>
          </p:spPr>
          <p:txBody>
            <a:bodyPr vert="horz" wrap="square" lIns="91407" tIns="45703" rIns="91407" bIns="45703" numCol="1" anchor="t" anchorCtr="0" compatLnSpc="1"/>
            <a:lstStyle/>
            <a:p>
              <a:pPr defTabSz="914126"/>
              <a:endParaRPr lang="zh-CN" altLang="en-US">
                <a:solidFill>
                  <a:srgbClr val="FF0000"/>
                </a:solidFill>
                <a:latin typeface="Arial"/>
                <a:ea typeface="微软雅黑"/>
              </a:endParaRPr>
            </a:p>
          </p:txBody>
        </p:sp>
        <p:sp>
          <p:nvSpPr>
            <p:cNvPr id="59" name="Oval 51"/>
            <p:cNvSpPr>
              <a:spLocks noChangeArrowheads="1"/>
            </p:cNvSpPr>
            <p:nvPr/>
          </p:nvSpPr>
          <p:spPr bwMode="auto">
            <a:xfrm>
              <a:off x="1881188" y="3403600"/>
              <a:ext cx="128588" cy="128588"/>
            </a:xfrm>
            <a:prstGeom prst="ellipse">
              <a:avLst/>
            </a:prstGeom>
            <a:grpFill/>
            <a:ln>
              <a:noFill/>
            </a:ln>
          </p:spPr>
          <p:txBody>
            <a:bodyPr vert="horz" wrap="square" lIns="91407" tIns="45703" rIns="91407" bIns="45703" numCol="1" anchor="t" anchorCtr="0" compatLnSpc="1"/>
            <a:lstStyle/>
            <a:p>
              <a:pPr defTabSz="914126"/>
              <a:endParaRPr lang="zh-CN" altLang="en-US">
                <a:solidFill>
                  <a:srgbClr val="FF0000"/>
                </a:solidFill>
                <a:latin typeface="Arial"/>
                <a:ea typeface="微软雅黑"/>
              </a:endParaRPr>
            </a:p>
          </p:txBody>
        </p:sp>
      </p:grpSp>
      <p:grpSp>
        <p:nvGrpSpPr>
          <p:cNvPr id="60" name="组合 59"/>
          <p:cNvGrpSpPr/>
          <p:nvPr/>
        </p:nvGrpSpPr>
        <p:grpSpPr>
          <a:xfrm>
            <a:off x="9789782" y="1216908"/>
            <a:ext cx="547598" cy="481675"/>
            <a:chOff x="568325" y="503238"/>
            <a:chExt cx="989013" cy="869950"/>
          </a:xfrm>
          <a:solidFill>
            <a:schemeClr val="accent1">
              <a:lumMod val="50000"/>
            </a:schemeClr>
          </a:solidFill>
        </p:grpSpPr>
        <p:sp>
          <p:nvSpPr>
            <p:cNvPr id="65" name="Oval 27"/>
            <p:cNvSpPr>
              <a:spLocks noChangeArrowheads="1"/>
            </p:cNvSpPr>
            <p:nvPr/>
          </p:nvSpPr>
          <p:spPr bwMode="auto">
            <a:xfrm>
              <a:off x="654050" y="560388"/>
              <a:ext cx="171450" cy="158750"/>
            </a:xfrm>
            <a:prstGeom prst="ellipse">
              <a:avLst/>
            </a:prstGeom>
            <a:grpFill/>
            <a:ln w="9525">
              <a:noFill/>
              <a:round/>
            </a:ln>
          </p:spPr>
          <p:txBody>
            <a:bodyPr vert="horz" wrap="square" lIns="91407" tIns="45703" rIns="91407" bIns="45703" numCol="1" anchor="t" anchorCtr="0" compatLnSpc="1"/>
            <a:lstStyle/>
            <a:p>
              <a:pPr defTabSz="914126"/>
              <a:endParaRPr lang="zh-CN" altLang="en-US">
                <a:solidFill>
                  <a:prstClr val="black"/>
                </a:solidFill>
                <a:latin typeface="Arial"/>
                <a:ea typeface="微软雅黑"/>
              </a:endParaRPr>
            </a:p>
          </p:txBody>
        </p:sp>
        <p:sp>
          <p:nvSpPr>
            <p:cNvPr id="66" name="Freeform 28"/>
            <p:cNvSpPr/>
            <p:nvPr/>
          </p:nvSpPr>
          <p:spPr bwMode="auto">
            <a:xfrm>
              <a:off x="568325" y="755650"/>
              <a:ext cx="271462" cy="523875"/>
            </a:xfrm>
            <a:custGeom>
              <a:avLst/>
              <a:gdLst>
                <a:gd name="T0" fmla="*/ 14 w 38"/>
                <a:gd name="T1" fmla="*/ 0 h 73"/>
                <a:gd name="T2" fmla="*/ 6 w 38"/>
                <a:gd name="T3" fmla="*/ 11 h 73"/>
                <a:gd name="T4" fmla="*/ 20 w 38"/>
                <a:gd name="T5" fmla="*/ 20 h 73"/>
                <a:gd name="T6" fmla="*/ 25 w 38"/>
                <a:gd name="T7" fmla="*/ 34 h 73"/>
                <a:gd name="T8" fmla="*/ 0 w 38"/>
                <a:gd name="T9" fmla="*/ 61 h 73"/>
                <a:gd name="T10" fmla="*/ 19 w 38"/>
                <a:gd name="T11" fmla="*/ 73 h 73"/>
                <a:gd name="T12" fmla="*/ 34 w 38"/>
                <a:gd name="T13" fmla="*/ 39 h 73"/>
                <a:gd name="T14" fmla="*/ 33 w 38"/>
                <a:gd name="T15" fmla="*/ 15 h 73"/>
                <a:gd name="T16" fmla="*/ 14 w 38"/>
                <a:gd name="T17" fmla="*/ 0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8" h="73">
                  <a:moveTo>
                    <a:pt x="14" y="0"/>
                  </a:moveTo>
                  <a:cubicBezTo>
                    <a:pt x="6" y="11"/>
                    <a:pt x="6" y="11"/>
                    <a:pt x="6" y="11"/>
                  </a:cubicBezTo>
                  <a:cubicBezTo>
                    <a:pt x="20" y="20"/>
                    <a:pt x="20" y="20"/>
                    <a:pt x="20" y="20"/>
                  </a:cubicBezTo>
                  <a:cubicBezTo>
                    <a:pt x="20" y="20"/>
                    <a:pt x="30" y="25"/>
                    <a:pt x="25" y="34"/>
                  </a:cubicBezTo>
                  <a:cubicBezTo>
                    <a:pt x="21" y="43"/>
                    <a:pt x="0" y="61"/>
                    <a:pt x="0" y="61"/>
                  </a:cubicBezTo>
                  <a:cubicBezTo>
                    <a:pt x="19" y="73"/>
                    <a:pt x="19" y="73"/>
                    <a:pt x="19" y="73"/>
                  </a:cubicBezTo>
                  <a:cubicBezTo>
                    <a:pt x="32" y="45"/>
                    <a:pt x="31" y="49"/>
                    <a:pt x="34" y="39"/>
                  </a:cubicBezTo>
                  <a:cubicBezTo>
                    <a:pt x="37" y="29"/>
                    <a:pt x="38" y="21"/>
                    <a:pt x="33" y="15"/>
                  </a:cubicBezTo>
                  <a:cubicBezTo>
                    <a:pt x="25" y="8"/>
                    <a:pt x="25" y="7"/>
                    <a:pt x="14" y="0"/>
                  </a:cubicBezTo>
                  <a:close/>
                </a:path>
              </a:pathLst>
            </a:custGeom>
            <a:grpFill/>
            <a:ln w="9525">
              <a:noFill/>
              <a:round/>
            </a:ln>
          </p:spPr>
          <p:txBody>
            <a:bodyPr vert="horz" wrap="square" lIns="91407" tIns="45703" rIns="91407" bIns="45703" numCol="1" anchor="t" anchorCtr="0" compatLnSpc="1"/>
            <a:lstStyle/>
            <a:p>
              <a:pPr defTabSz="914126"/>
              <a:endParaRPr lang="zh-CN" altLang="en-US">
                <a:solidFill>
                  <a:prstClr val="black"/>
                </a:solidFill>
                <a:latin typeface="Arial"/>
                <a:ea typeface="微软雅黑"/>
              </a:endParaRPr>
            </a:p>
          </p:txBody>
        </p:sp>
        <p:sp>
          <p:nvSpPr>
            <p:cNvPr id="67" name="Freeform 29"/>
            <p:cNvSpPr/>
            <p:nvPr/>
          </p:nvSpPr>
          <p:spPr bwMode="auto">
            <a:xfrm>
              <a:off x="782638" y="503238"/>
              <a:ext cx="774700" cy="869950"/>
            </a:xfrm>
            <a:custGeom>
              <a:avLst/>
              <a:gdLst>
                <a:gd name="T0" fmla="*/ 104 w 108"/>
                <a:gd name="T1" fmla="*/ 31 h 121"/>
                <a:gd name="T2" fmla="*/ 31 w 108"/>
                <a:gd name="T3" fmla="*/ 20 h 121"/>
                <a:gd name="T4" fmla="*/ 36 w 108"/>
                <a:gd name="T5" fmla="*/ 11 h 121"/>
                <a:gd name="T6" fmla="*/ 19 w 108"/>
                <a:gd name="T7" fmla="*/ 6 h 121"/>
                <a:gd name="T8" fmla="*/ 0 w 108"/>
                <a:gd name="T9" fmla="*/ 39 h 121"/>
                <a:gd name="T10" fmla="*/ 11 w 108"/>
                <a:gd name="T11" fmla="*/ 46 h 121"/>
                <a:gd name="T12" fmla="*/ 20 w 108"/>
                <a:gd name="T13" fmla="*/ 36 h 121"/>
                <a:gd name="T14" fmla="*/ 28 w 108"/>
                <a:gd name="T15" fmla="*/ 32 h 121"/>
                <a:gd name="T16" fmla="*/ 15 w 108"/>
                <a:gd name="T17" fmla="*/ 52 h 121"/>
                <a:gd name="T18" fmla="*/ 22 w 108"/>
                <a:gd name="T19" fmla="*/ 58 h 121"/>
                <a:gd name="T20" fmla="*/ 32 w 108"/>
                <a:gd name="T21" fmla="*/ 48 h 121"/>
                <a:gd name="T22" fmla="*/ 39 w 108"/>
                <a:gd name="T23" fmla="*/ 48 h 121"/>
                <a:gd name="T24" fmla="*/ 39 w 108"/>
                <a:gd name="T25" fmla="*/ 58 h 121"/>
                <a:gd name="T26" fmla="*/ 15 w 108"/>
                <a:gd name="T27" fmla="*/ 58 h 121"/>
                <a:gd name="T28" fmla="*/ 15 w 108"/>
                <a:gd name="T29" fmla="*/ 67 h 121"/>
                <a:gd name="T30" fmla="*/ 39 w 108"/>
                <a:gd name="T31" fmla="*/ 67 h 121"/>
                <a:gd name="T32" fmla="*/ 39 w 108"/>
                <a:gd name="T33" fmla="*/ 87 h 121"/>
                <a:gd name="T34" fmla="*/ 38 w 108"/>
                <a:gd name="T35" fmla="*/ 87 h 121"/>
                <a:gd name="T36" fmla="*/ 29 w 108"/>
                <a:gd name="T37" fmla="*/ 84 h 121"/>
                <a:gd name="T38" fmla="*/ 29 w 108"/>
                <a:gd name="T39" fmla="*/ 71 h 121"/>
                <a:gd name="T40" fmla="*/ 12 w 108"/>
                <a:gd name="T41" fmla="*/ 71 h 121"/>
                <a:gd name="T42" fmla="*/ 12 w 108"/>
                <a:gd name="T43" fmla="*/ 72 h 121"/>
                <a:gd name="T44" fmla="*/ 29 w 108"/>
                <a:gd name="T45" fmla="*/ 98 h 121"/>
                <a:gd name="T46" fmla="*/ 70 w 108"/>
                <a:gd name="T47" fmla="*/ 87 h 121"/>
                <a:gd name="T48" fmla="*/ 72 w 108"/>
                <a:gd name="T49" fmla="*/ 96 h 121"/>
                <a:gd name="T50" fmla="*/ 86 w 108"/>
                <a:gd name="T51" fmla="*/ 91 h 121"/>
                <a:gd name="T52" fmla="*/ 76 w 108"/>
                <a:gd name="T53" fmla="*/ 68 h 121"/>
                <a:gd name="T54" fmla="*/ 65 w 108"/>
                <a:gd name="T55" fmla="*/ 72 h 121"/>
                <a:gd name="T56" fmla="*/ 68 w 108"/>
                <a:gd name="T57" fmla="*/ 79 h 121"/>
                <a:gd name="T58" fmla="*/ 58 w 108"/>
                <a:gd name="T59" fmla="*/ 84 h 121"/>
                <a:gd name="T60" fmla="*/ 58 w 108"/>
                <a:gd name="T61" fmla="*/ 67 h 121"/>
                <a:gd name="T62" fmla="*/ 81 w 108"/>
                <a:gd name="T63" fmla="*/ 67 h 121"/>
                <a:gd name="T64" fmla="*/ 81 w 108"/>
                <a:gd name="T65" fmla="*/ 58 h 121"/>
                <a:gd name="T66" fmla="*/ 58 w 108"/>
                <a:gd name="T67" fmla="*/ 58 h 121"/>
                <a:gd name="T68" fmla="*/ 58 w 108"/>
                <a:gd name="T69" fmla="*/ 48 h 121"/>
                <a:gd name="T70" fmla="*/ 81 w 108"/>
                <a:gd name="T71" fmla="*/ 48 h 121"/>
                <a:gd name="T72" fmla="*/ 81 w 108"/>
                <a:gd name="T73" fmla="*/ 39 h 121"/>
                <a:gd name="T74" fmla="*/ 40 w 108"/>
                <a:gd name="T75" fmla="*/ 39 h 121"/>
                <a:gd name="T76" fmla="*/ 46 w 108"/>
                <a:gd name="T77" fmla="*/ 30 h 121"/>
                <a:gd name="T78" fmla="*/ 39 w 108"/>
                <a:gd name="T79" fmla="*/ 28 h 121"/>
                <a:gd name="T80" fmla="*/ 87 w 108"/>
                <a:gd name="T81" fmla="*/ 37 h 121"/>
                <a:gd name="T82" fmla="*/ 87 w 108"/>
                <a:gd name="T83" fmla="*/ 85 h 121"/>
                <a:gd name="T84" fmla="*/ 70 w 108"/>
                <a:gd name="T85" fmla="*/ 101 h 121"/>
                <a:gd name="T86" fmla="*/ 59 w 108"/>
                <a:gd name="T87" fmla="*/ 98 h 121"/>
                <a:gd name="T88" fmla="*/ 57 w 108"/>
                <a:gd name="T89" fmla="*/ 108 h 121"/>
                <a:gd name="T90" fmla="*/ 105 w 108"/>
                <a:gd name="T91" fmla="*/ 87 h 121"/>
                <a:gd name="T92" fmla="*/ 104 w 108"/>
                <a:gd name="T93" fmla="*/ 31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08" h="121">
                  <a:moveTo>
                    <a:pt x="104" y="31"/>
                  </a:moveTo>
                  <a:cubicBezTo>
                    <a:pt x="104" y="31"/>
                    <a:pt x="100" y="0"/>
                    <a:pt x="31" y="20"/>
                  </a:cubicBezTo>
                  <a:cubicBezTo>
                    <a:pt x="34" y="14"/>
                    <a:pt x="36" y="11"/>
                    <a:pt x="36" y="11"/>
                  </a:cubicBezTo>
                  <a:cubicBezTo>
                    <a:pt x="19" y="6"/>
                    <a:pt x="19" y="6"/>
                    <a:pt x="19" y="6"/>
                  </a:cubicBezTo>
                  <a:cubicBezTo>
                    <a:pt x="19" y="6"/>
                    <a:pt x="12" y="29"/>
                    <a:pt x="0" y="39"/>
                  </a:cubicBezTo>
                  <a:cubicBezTo>
                    <a:pt x="0" y="39"/>
                    <a:pt x="11" y="46"/>
                    <a:pt x="11" y="46"/>
                  </a:cubicBezTo>
                  <a:cubicBezTo>
                    <a:pt x="15" y="43"/>
                    <a:pt x="18" y="39"/>
                    <a:pt x="20" y="36"/>
                  </a:cubicBezTo>
                  <a:cubicBezTo>
                    <a:pt x="23" y="35"/>
                    <a:pt x="26" y="33"/>
                    <a:pt x="28" y="32"/>
                  </a:cubicBezTo>
                  <a:cubicBezTo>
                    <a:pt x="25" y="38"/>
                    <a:pt x="20" y="47"/>
                    <a:pt x="15" y="52"/>
                  </a:cubicBezTo>
                  <a:cubicBezTo>
                    <a:pt x="22" y="58"/>
                    <a:pt x="22" y="58"/>
                    <a:pt x="22" y="58"/>
                  </a:cubicBezTo>
                  <a:cubicBezTo>
                    <a:pt x="22" y="58"/>
                    <a:pt x="27" y="54"/>
                    <a:pt x="32" y="48"/>
                  </a:cubicBezTo>
                  <a:cubicBezTo>
                    <a:pt x="39" y="48"/>
                    <a:pt x="39" y="48"/>
                    <a:pt x="39" y="48"/>
                  </a:cubicBezTo>
                  <a:cubicBezTo>
                    <a:pt x="39" y="58"/>
                    <a:pt x="39" y="58"/>
                    <a:pt x="39" y="58"/>
                  </a:cubicBezTo>
                  <a:cubicBezTo>
                    <a:pt x="15" y="58"/>
                    <a:pt x="15" y="58"/>
                    <a:pt x="15" y="58"/>
                  </a:cubicBezTo>
                  <a:cubicBezTo>
                    <a:pt x="15" y="67"/>
                    <a:pt x="15" y="67"/>
                    <a:pt x="15" y="67"/>
                  </a:cubicBezTo>
                  <a:cubicBezTo>
                    <a:pt x="39" y="67"/>
                    <a:pt x="39" y="67"/>
                    <a:pt x="39" y="67"/>
                  </a:cubicBezTo>
                  <a:cubicBezTo>
                    <a:pt x="39" y="87"/>
                    <a:pt x="39" y="87"/>
                    <a:pt x="39" y="87"/>
                  </a:cubicBezTo>
                  <a:cubicBezTo>
                    <a:pt x="38" y="87"/>
                    <a:pt x="38" y="87"/>
                    <a:pt x="38" y="87"/>
                  </a:cubicBezTo>
                  <a:cubicBezTo>
                    <a:pt x="35" y="87"/>
                    <a:pt x="31" y="86"/>
                    <a:pt x="29" y="84"/>
                  </a:cubicBezTo>
                  <a:cubicBezTo>
                    <a:pt x="27" y="81"/>
                    <a:pt x="29" y="75"/>
                    <a:pt x="29" y="71"/>
                  </a:cubicBezTo>
                  <a:cubicBezTo>
                    <a:pt x="12" y="71"/>
                    <a:pt x="12" y="71"/>
                    <a:pt x="12" y="71"/>
                  </a:cubicBezTo>
                  <a:cubicBezTo>
                    <a:pt x="12" y="72"/>
                    <a:pt x="12" y="72"/>
                    <a:pt x="12" y="72"/>
                  </a:cubicBezTo>
                  <a:cubicBezTo>
                    <a:pt x="12" y="72"/>
                    <a:pt x="6" y="99"/>
                    <a:pt x="29" y="98"/>
                  </a:cubicBezTo>
                  <a:cubicBezTo>
                    <a:pt x="51" y="99"/>
                    <a:pt x="64" y="92"/>
                    <a:pt x="70" y="87"/>
                  </a:cubicBezTo>
                  <a:cubicBezTo>
                    <a:pt x="72" y="96"/>
                    <a:pt x="72" y="96"/>
                    <a:pt x="72" y="96"/>
                  </a:cubicBezTo>
                  <a:cubicBezTo>
                    <a:pt x="86" y="91"/>
                    <a:pt x="86" y="91"/>
                    <a:pt x="86" y="91"/>
                  </a:cubicBezTo>
                  <a:cubicBezTo>
                    <a:pt x="76" y="68"/>
                    <a:pt x="76" y="68"/>
                    <a:pt x="76" y="68"/>
                  </a:cubicBezTo>
                  <a:cubicBezTo>
                    <a:pt x="65" y="72"/>
                    <a:pt x="65" y="72"/>
                    <a:pt x="65" y="72"/>
                  </a:cubicBezTo>
                  <a:cubicBezTo>
                    <a:pt x="68" y="79"/>
                    <a:pt x="68" y="79"/>
                    <a:pt x="68" y="79"/>
                  </a:cubicBezTo>
                  <a:cubicBezTo>
                    <a:pt x="65" y="82"/>
                    <a:pt x="61" y="83"/>
                    <a:pt x="58" y="84"/>
                  </a:cubicBezTo>
                  <a:cubicBezTo>
                    <a:pt x="58" y="67"/>
                    <a:pt x="58" y="67"/>
                    <a:pt x="58" y="67"/>
                  </a:cubicBezTo>
                  <a:cubicBezTo>
                    <a:pt x="81" y="67"/>
                    <a:pt x="81" y="67"/>
                    <a:pt x="81" y="67"/>
                  </a:cubicBezTo>
                  <a:cubicBezTo>
                    <a:pt x="81" y="58"/>
                    <a:pt x="81" y="58"/>
                    <a:pt x="81" y="58"/>
                  </a:cubicBezTo>
                  <a:cubicBezTo>
                    <a:pt x="58" y="58"/>
                    <a:pt x="58" y="58"/>
                    <a:pt x="58" y="58"/>
                  </a:cubicBezTo>
                  <a:cubicBezTo>
                    <a:pt x="58" y="48"/>
                    <a:pt x="58" y="48"/>
                    <a:pt x="58" y="48"/>
                  </a:cubicBezTo>
                  <a:cubicBezTo>
                    <a:pt x="81" y="48"/>
                    <a:pt x="81" y="48"/>
                    <a:pt x="81" y="48"/>
                  </a:cubicBezTo>
                  <a:cubicBezTo>
                    <a:pt x="81" y="39"/>
                    <a:pt x="81" y="39"/>
                    <a:pt x="81" y="39"/>
                  </a:cubicBezTo>
                  <a:cubicBezTo>
                    <a:pt x="40" y="39"/>
                    <a:pt x="40" y="39"/>
                    <a:pt x="40" y="39"/>
                  </a:cubicBezTo>
                  <a:cubicBezTo>
                    <a:pt x="43" y="36"/>
                    <a:pt x="45" y="33"/>
                    <a:pt x="46" y="30"/>
                  </a:cubicBezTo>
                  <a:cubicBezTo>
                    <a:pt x="39" y="28"/>
                    <a:pt x="39" y="28"/>
                    <a:pt x="39" y="28"/>
                  </a:cubicBezTo>
                  <a:cubicBezTo>
                    <a:pt x="70" y="17"/>
                    <a:pt x="87" y="19"/>
                    <a:pt x="87" y="37"/>
                  </a:cubicBezTo>
                  <a:cubicBezTo>
                    <a:pt x="87" y="85"/>
                    <a:pt x="87" y="85"/>
                    <a:pt x="87" y="85"/>
                  </a:cubicBezTo>
                  <a:cubicBezTo>
                    <a:pt x="87" y="85"/>
                    <a:pt x="89" y="102"/>
                    <a:pt x="70" y="101"/>
                  </a:cubicBezTo>
                  <a:cubicBezTo>
                    <a:pt x="59" y="98"/>
                    <a:pt x="59" y="98"/>
                    <a:pt x="59" y="98"/>
                  </a:cubicBezTo>
                  <a:cubicBezTo>
                    <a:pt x="57" y="108"/>
                    <a:pt x="57" y="108"/>
                    <a:pt x="57" y="108"/>
                  </a:cubicBezTo>
                  <a:cubicBezTo>
                    <a:pt x="57" y="108"/>
                    <a:pt x="101" y="121"/>
                    <a:pt x="105" y="87"/>
                  </a:cubicBezTo>
                  <a:cubicBezTo>
                    <a:pt x="108" y="53"/>
                    <a:pt x="104" y="31"/>
                    <a:pt x="104" y="31"/>
                  </a:cubicBezTo>
                  <a:close/>
                </a:path>
              </a:pathLst>
            </a:custGeom>
            <a:grpFill/>
            <a:ln w="9525">
              <a:noFill/>
              <a:round/>
            </a:ln>
          </p:spPr>
          <p:txBody>
            <a:bodyPr vert="horz" wrap="square" lIns="91407" tIns="45703" rIns="91407" bIns="45703" numCol="1" anchor="t" anchorCtr="0" compatLnSpc="1"/>
            <a:lstStyle/>
            <a:p>
              <a:pPr defTabSz="914126"/>
              <a:endParaRPr lang="zh-CN" altLang="en-US">
                <a:solidFill>
                  <a:prstClr val="black"/>
                </a:solidFill>
                <a:latin typeface="Arial"/>
                <a:ea typeface="微软雅黑"/>
              </a:endParaRPr>
            </a:p>
          </p:txBody>
        </p:sp>
      </p:grpSp>
      <p:grpSp>
        <p:nvGrpSpPr>
          <p:cNvPr id="68" name="组合 67"/>
          <p:cNvGrpSpPr/>
          <p:nvPr/>
        </p:nvGrpSpPr>
        <p:grpSpPr>
          <a:xfrm>
            <a:off x="8461815" y="1179238"/>
            <a:ext cx="603648" cy="571439"/>
            <a:chOff x="4787900" y="539750"/>
            <a:chExt cx="803275" cy="760413"/>
          </a:xfrm>
          <a:solidFill>
            <a:schemeClr val="tx1">
              <a:lumMod val="65000"/>
              <a:lumOff val="35000"/>
            </a:schemeClr>
          </a:solidFill>
        </p:grpSpPr>
        <p:sp>
          <p:nvSpPr>
            <p:cNvPr id="69" name="Freeform 17"/>
            <p:cNvSpPr/>
            <p:nvPr/>
          </p:nvSpPr>
          <p:spPr bwMode="auto">
            <a:xfrm>
              <a:off x="4787900" y="619125"/>
              <a:ext cx="430212" cy="438150"/>
            </a:xfrm>
            <a:custGeom>
              <a:avLst/>
              <a:gdLst>
                <a:gd name="T0" fmla="*/ 30 w 60"/>
                <a:gd name="T1" fmla="*/ 0 h 61"/>
                <a:gd name="T2" fmla="*/ 0 w 60"/>
                <a:gd name="T3" fmla="*/ 31 h 61"/>
                <a:gd name="T4" fmla="*/ 3 w 60"/>
                <a:gd name="T5" fmla="*/ 44 h 61"/>
                <a:gd name="T6" fmla="*/ 7 w 60"/>
                <a:gd name="T7" fmla="*/ 46 h 61"/>
                <a:gd name="T8" fmla="*/ 8 w 60"/>
                <a:gd name="T9" fmla="*/ 42 h 61"/>
                <a:gd name="T10" fmla="*/ 5 w 60"/>
                <a:gd name="T11" fmla="*/ 31 h 61"/>
                <a:gd name="T12" fmla="*/ 30 w 60"/>
                <a:gd name="T13" fmla="*/ 6 h 61"/>
                <a:gd name="T14" fmla="*/ 55 w 60"/>
                <a:gd name="T15" fmla="*/ 31 h 61"/>
                <a:gd name="T16" fmla="*/ 30 w 60"/>
                <a:gd name="T17" fmla="*/ 55 h 61"/>
                <a:gd name="T18" fmla="*/ 24 w 60"/>
                <a:gd name="T19" fmla="*/ 55 h 61"/>
                <a:gd name="T20" fmla="*/ 21 w 60"/>
                <a:gd name="T21" fmla="*/ 57 h 61"/>
                <a:gd name="T22" fmla="*/ 23 w 60"/>
                <a:gd name="T23" fmla="*/ 60 h 61"/>
                <a:gd name="T24" fmla="*/ 30 w 60"/>
                <a:gd name="T25" fmla="*/ 61 h 61"/>
                <a:gd name="T26" fmla="*/ 60 w 60"/>
                <a:gd name="T27" fmla="*/ 31 h 61"/>
                <a:gd name="T28" fmla="*/ 30 w 60"/>
                <a:gd name="T29" fmla="*/ 0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0" h="61">
                  <a:moveTo>
                    <a:pt x="30" y="0"/>
                  </a:moveTo>
                  <a:cubicBezTo>
                    <a:pt x="13" y="0"/>
                    <a:pt x="0" y="14"/>
                    <a:pt x="0" y="31"/>
                  </a:cubicBezTo>
                  <a:cubicBezTo>
                    <a:pt x="0" y="35"/>
                    <a:pt x="1" y="40"/>
                    <a:pt x="3" y="44"/>
                  </a:cubicBezTo>
                  <a:cubicBezTo>
                    <a:pt x="4" y="46"/>
                    <a:pt x="5" y="46"/>
                    <a:pt x="7" y="46"/>
                  </a:cubicBezTo>
                  <a:cubicBezTo>
                    <a:pt x="8" y="45"/>
                    <a:pt x="9" y="43"/>
                    <a:pt x="8" y="42"/>
                  </a:cubicBezTo>
                  <a:cubicBezTo>
                    <a:pt x="6" y="38"/>
                    <a:pt x="5" y="35"/>
                    <a:pt x="5" y="31"/>
                  </a:cubicBezTo>
                  <a:cubicBezTo>
                    <a:pt x="5" y="17"/>
                    <a:pt x="16" y="6"/>
                    <a:pt x="30" y="6"/>
                  </a:cubicBezTo>
                  <a:cubicBezTo>
                    <a:pt x="44" y="6"/>
                    <a:pt x="55" y="17"/>
                    <a:pt x="55" y="31"/>
                  </a:cubicBezTo>
                  <a:cubicBezTo>
                    <a:pt x="55" y="44"/>
                    <a:pt x="44" y="55"/>
                    <a:pt x="30" y="55"/>
                  </a:cubicBezTo>
                  <a:cubicBezTo>
                    <a:pt x="28" y="55"/>
                    <a:pt x="26" y="55"/>
                    <a:pt x="24" y="55"/>
                  </a:cubicBezTo>
                  <a:cubicBezTo>
                    <a:pt x="23" y="54"/>
                    <a:pt x="22" y="55"/>
                    <a:pt x="21" y="57"/>
                  </a:cubicBezTo>
                  <a:cubicBezTo>
                    <a:pt x="21" y="58"/>
                    <a:pt x="22" y="60"/>
                    <a:pt x="23" y="60"/>
                  </a:cubicBezTo>
                  <a:cubicBezTo>
                    <a:pt x="25" y="61"/>
                    <a:pt x="28" y="61"/>
                    <a:pt x="30" y="61"/>
                  </a:cubicBezTo>
                  <a:cubicBezTo>
                    <a:pt x="47" y="61"/>
                    <a:pt x="60" y="47"/>
                    <a:pt x="60" y="31"/>
                  </a:cubicBezTo>
                  <a:cubicBezTo>
                    <a:pt x="60" y="14"/>
                    <a:pt x="47" y="0"/>
                    <a:pt x="3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07" tIns="45703" rIns="91407" bIns="45703" numCol="1" anchor="t" anchorCtr="0" compatLnSpc="1"/>
            <a:lstStyle/>
            <a:p>
              <a:pPr defTabSz="914126"/>
              <a:endParaRPr lang="zh-CN" altLang="en-US">
                <a:solidFill>
                  <a:prstClr val="black"/>
                </a:solidFill>
                <a:latin typeface="Arial"/>
                <a:ea typeface="微软雅黑"/>
              </a:endParaRPr>
            </a:p>
          </p:txBody>
        </p:sp>
        <p:sp>
          <p:nvSpPr>
            <p:cNvPr id="70" name="Freeform 18"/>
            <p:cNvSpPr/>
            <p:nvPr/>
          </p:nvSpPr>
          <p:spPr bwMode="auto">
            <a:xfrm>
              <a:off x="4795838" y="762000"/>
              <a:ext cx="279400" cy="538163"/>
            </a:xfrm>
            <a:custGeom>
              <a:avLst/>
              <a:gdLst>
                <a:gd name="T0" fmla="*/ 24 w 39"/>
                <a:gd name="T1" fmla="*/ 18 h 75"/>
                <a:gd name="T2" fmla="*/ 29 w 39"/>
                <a:gd name="T3" fmla="*/ 20 h 75"/>
                <a:gd name="T4" fmla="*/ 39 w 39"/>
                <a:gd name="T5" fmla="*/ 10 h 75"/>
                <a:gd name="T6" fmla="*/ 29 w 39"/>
                <a:gd name="T7" fmla="*/ 0 h 75"/>
                <a:gd name="T8" fmla="*/ 19 w 39"/>
                <a:gd name="T9" fmla="*/ 10 h 75"/>
                <a:gd name="T10" fmla="*/ 20 w 39"/>
                <a:gd name="T11" fmla="*/ 14 h 75"/>
                <a:gd name="T12" fmla="*/ 13 w 39"/>
                <a:gd name="T13" fmla="*/ 23 h 75"/>
                <a:gd name="T14" fmla="*/ 2 w 39"/>
                <a:gd name="T15" fmla="*/ 72 h 75"/>
                <a:gd name="T16" fmla="*/ 4 w 39"/>
                <a:gd name="T17" fmla="*/ 75 h 75"/>
                <a:gd name="T18" fmla="*/ 5 w 39"/>
                <a:gd name="T19" fmla="*/ 75 h 75"/>
                <a:gd name="T20" fmla="*/ 7 w 39"/>
                <a:gd name="T21" fmla="*/ 71 h 75"/>
                <a:gd name="T22" fmla="*/ 18 w 39"/>
                <a:gd name="T23" fmla="*/ 26 h 75"/>
                <a:gd name="T24" fmla="*/ 24 w 39"/>
                <a:gd name="T25" fmla="*/ 1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9" h="75">
                  <a:moveTo>
                    <a:pt x="24" y="18"/>
                  </a:moveTo>
                  <a:cubicBezTo>
                    <a:pt x="25" y="19"/>
                    <a:pt x="27" y="20"/>
                    <a:pt x="29" y="20"/>
                  </a:cubicBezTo>
                  <a:cubicBezTo>
                    <a:pt x="35" y="20"/>
                    <a:pt x="39" y="16"/>
                    <a:pt x="39" y="10"/>
                  </a:cubicBezTo>
                  <a:cubicBezTo>
                    <a:pt x="39" y="4"/>
                    <a:pt x="35" y="0"/>
                    <a:pt x="29" y="0"/>
                  </a:cubicBezTo>
                  <a:cubicBezTo>
                    <a:pt x="24" y="0"/>
                    <a:pt x="19" y="4"/>
                    <a:pt x="19" y="10"/>
                  </a:cubicBezTo>
                  <a:cubicBezTo>
                    <a:pt x="19" y="11"/>
                    <a:pt x="20" y="13"/>
                    <a:pt x="20" y="14"/>
                  </a:cubicBezTo>
                  <a:cubicBezTo>
                    <a:pt x="18" y="16"/>
                    <a:pt x="16" y="19"/>
                    <a:pt x="13" y="23"/>
                  </a:cubicBezTo>
                  <a:cubicBezTo>
                    <a:pt x="7" y="32"/>
                    <a:pt x="0" y="49"/>
                    <a:pt x="2" y="72"/>
                  </a:cubicBezTo>
                  <a:cubicBezTo>
                    <a:pt x="2" y="73"/>
                    <a:pt x="3" y="75"/>
                    <a:pt x="4" y="75"/>
                  </a:cubicBezTo>
                  <a:cubicBezTo>
                    <a:pt x="5" y="75"/>
                    <a:pt x="5" y="75"/>
                    <a:pt x="5" y="75"/>
                  </a:cubicBezTo>
                  <a:cubicBezTo>
                    <a:pt x="6" y="75"/>
                    <a:pt x="7" y="73"/>
                    <a:pt x="7" y="71"/>
                  </a:cubicBezTo>
                  <a:cubicBezTo>
                    <a:pt x="6" y="54"/>
                    <a:pt x="9" y="39"/>
                    <a:pt x="18" y="26"/>
                  </a:cubicBezTo>
                  <a:cubicBezTo>
                    <a:pt x="20" y="23"/>
                    <a:pt x="22" y="20"/>
                    <a:pt x="24" y="1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07" tIns="45703" rIns="91407" bIns="45703" numCol="1" anchor="t" anchorCtr="0" compatLnSpc="1"/>
            <a:lstStyle/>
            <a:p>
              <a:pPr defTabSz="914126"/>
              <a:endParaRPr lang="zh-CN" altLang="en-US">
                <a:solidFill>
                  <a:prstClr val="black"/>
                </a:solidFill>
                <a:latin typeface="Arial"/>
                <a:ea typeface="微软雅黑"/>
              </a:endParaRPr>
            </a:p>
          </p:txBody>
        </p:sp>
        <p:sp>
          <p:nvSpPr>
            <p:cNvPr id="71" name="Freeform 19"/>
            <p:cNvSpPr/>
            <p:nvPr/>
          </p:nvSpPr>
          <p:spPr bwMode="auto">
            <a:xfrm>
              <a:off x="5260975" y="539750"/>
              <a:ext cx="279400" cy="265113"/>
            </a:xfrm>
            <a:custGeom>
              <a:avLst/>
              <a:gdLst>
                <a:gd name="T0" fmla="*/ 20 w 39"/>
                <a:gd name="T1" fmla="*/ 34 h 37"/>
                <a:gd name="T2" fmla="*/ 14 w 39"/>
                <a:gd name="T3" fmla="*/ 32 h 37"/>
                <a:gd name="T4" fmla="*/ 7 w 39"/>
                <a:gd name="T5" fmla="*/ 13 h 37"/>
                <a:gd name="T6" fmla="*/ 26 w 39"/>
                <a:gd name="T7" fmla="*/ 7 h 37"/>
                <a:gd name="T8" fmla="*/ 33 w 39"/>
                <a:gd name="T9" fmla="*/ 25 h 37"/>
                <a:gd name="T10" fmla="*/ 31 w 39"/>
                <a:gd name="T11" fmla="*/ 28 h 37"/>
                <a:gd name="T12" fmla="*/ 31 w 39"/>
                <a:gd name="T13" fmla="*/ 30 h 37"/>
                <a:gd name="T14" fmla="*/ 33 w 39"/>
                <a:gd name="T15" fmla="*/ 30 h 37"/>
                <a:gd name="T16" fmla="*/ 35 w 39"/>
                <a:gd name="T17" fmla="*/ 27 h 37"/>
                <a:gd name="T18" fmla="*/ 27 w 39"/>
                <a:gd name="T19" fmla="*/ 4 h 37"/>
                <a:gd name="T20" fmla="*/ 4 w 39"/>
                <a:gd name="T21" fmla="*/ 12 h 37"/>
                <a:gd name="T22" fmla="*/ 12 w 39"/>
                <a:gd name="T23" fmla="*/ 35 h 37"/>
                <a:gd name="T24" fmla="*/ 20 w 39"/>
                <a:gd name="T25" fmla="*/ 37 h 37"/>
                <a:gd name="T26" fmla="*/ 22 w 39"/>
                <a:gd name="T27" fmla="*/ 35 h 37"/>
                <a:gd name="T28" fmla="*/ 20 w 39"/>
                <a:gd name="T29" fmla="*/ 34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9" h="37">
                  <a:moveTo>
                    <a:pt x="20" y="34"/>
                  </a:moveTo>
                  <a:cubicBezTo>
                    <a:pt x="18" y="34"/>
                    <a:pt x="16" y="33"/>
                    <a:pt x="14" y="32"/>
                  </a:cubicBezTo>
                  <a:cubicBezTo>
                    <a:pt x="7" y="29"/>
                    <a:pt x="4" y="20"/>
                    <a:pt x="7" y="13"/>
                  </a:cubicBezTo>
                  <a:cubicBezTo>
                    <a:pt x="10" y="6"/>
                    <a:pt x="19" y="3"/>
                    <a:pt x="26" y="7"/>
                  </a:cubicBezTo>
                  <a:cubicBezTo>
                    <a:pt x="33" y="10"/>
                    <a:pt x="36" y="18"/>
                    <a:pt x="33" y="25"/>
                  </a:cubicBezTo>
                  <a:cubicBezTo>
                    <a:pt x="32" y="26"/>
                    <a:pt x="32" y="27"/>
                    <a:pt x="31" y="28"/>
                  </a:cubicBezTo>
                  <a:cubicBezTo>
                    <a:pt x="30" y="29"/>
                    <a:pt x="30" y="30"/>
                    <a:pt x="31" y="30"/>
                  </a:cubicBezTo>
                  <a:cubicBezTo>
                    <a:pt x="32" y="31"/>
                    <a:pt x="33" y="31"/>
                    <a:pt x="33" y="30"/>
                  </a:cubicBezTo>
                  <a:cubicBezTo>
                    <a:pt x="34" y="29"/>
                    <a:pt x="35" y="28"/>
                    <a:pt x="35" y="27"/>
                  </a:cubicBezTo>
                  <a:cubicBezTo>
                    <a:pt x="39" y="18"/>
                    <a:pt x="36" y="8"/>
                    <a:pt x="27" y="4"/>
                  </a:cubicBezTo>
                  <a:cubicBezTo>
                    <a:pt x="19" y="0"/>
                    <a:pt x="8" y="3"/>
                    <a:pt x="4" y="12"/>
                  </a:cubicBezTo>
                  <a:cubicBezTo>
                    <a:pt x="0" y="21"/>
                    <a:pt x="4" y="31"/>
                    <a:pt x="12" y="35"/>
                  </a:cubicBezTo>
                  <a:cubicBezTo>
                    <a:pt x="15" y="36"/>
                    <a:pt x="18" y="37"/>
                    <a:pt x="20" y="37"/>
                  </a:cubicBezTo>
                  <a:cubicBezTo>
                    <a:pt x="21" y="37"/>
                    <a:pt x="22" y="36"/>
                    <a:pt x="22" y="35"/>
                  </a:cubicBezTo>
                  <a:cubicBezTo>
                    <a:pt x="22" y="34"/>
                    <a:pt x="21" y="33"/>
                    <a:pt x="20" y="3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07" tIns="45703" rIns="91407" bIns="45703" numCol="1" anchor="t" anchorCtr="0" compatLnSpc="1"/>
            <a:lstStyle/>
            <a:p>
              <a:pPr defTabSz="914126"/>
              <a:endParaRPr lang="zh-CN" altLang="en-US">
                <a:solidFill>
                  <a:prstClr val="black"/>
                </a:solidFill>
                <a:latin typeface="Arial"/>
                <a:ea typeface="微软雅黑"/>
              </a:endParaRPr>
            </a:p>
          </p:txBody>
        </p:sp>
        <p:sp>
          <p:nvSpPr>
            <p:cNvPr id="72" name="Freeform 20"/>
            <p:cNvSpPr/>
            <p:nvPr/>
          </p:nvSpPr>
          <p:spPr bwMode="auto">
            <a:xfrm>
              <a:off x="5354638" y="633413"/>
              <a:ext cx="236537" cy="250825"/>
            </a:xfrm>
            <a:custGeom>
              <a:avLst/>
              <a:gdLst>
                <a:gd name="T0" fmla="*/ 32 w 33"/>
                <a:gd name="T1" fmla="*/ 32 h 35"/>
                <a:gd name="T2" fmla="*/ 12 w 33"/>
                <a:gd name="T3" fmla="*/ 16 h 35"/>
                <a:gd name="T4" fmla="*/ 9 w 33"/>
                <a:gd name="T5" fmla="*/ 11 h 35"/>
                <a:gd name="T6" fmla="*/ 12 w 33"/>
                <a:gd name="T7" fmla="*/ 8 h 35"/>
                <a:gd name="T8" fmla="*/ 9 w 33"/>
                <a:gd name="T9" fmla="*/ 1 h 35"/>
                <a:gd name="T10" fmla="*/ 1 w 33"/>
                <a:gd name="T11" fmla="*/ 4 h 35"/>
                <a:gd name="T12" fmla="*/ 4 w 33"/>
                <a:gd name="T13" fmla="*/ 11 h 35"/>
                <a:gd name="T14" fmla="*/ 6 w 33"/>
                <a:gd name="T15" fmla="*/ 12 h 35"/>
                <a:gd name="T16" fmla="*/ 9 w 33"/>
                <a:gd name="T17" fmla="*/ 17 h 35"/>
                <a:gd name="T18" fmla="*/ 31 w 33"/>
                <a:gd name="T19" fmla="*/ 35 h 35"/>
                <a:gd name="T20" fmla="*/ 33 w 33"/>
                <a:gd name="T21" fmla="*/ 34 h 35"/>
                <a:gd name="T22" fmla="*/ 33 w 33"/>
                <a:gd name="T23" fmla="*/ 34 h 35"/>
                <a:gd name="T24" fmla="*/ 32 w 33"/>
                <a:gd name="T25" fmla="*/ 3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3" h="35">
                  <a:moveTo>
                    <a:pt x="32" y="32"/>
                  </a:moveTo>
                  <a:cubicBezTo>
                    <a:pt x="23" y="29"/>
                    <a:pt x="16" y="23"/>
                    <a:pt x="12" y="16"/>
                  </a:cubicBezTo>
                  <a:cubicBezTo>
                    <a:pt x="11" y="14"/>
                    <a:pt x="10" y="12"/>
                    <a:pt x="9" y="11"/>
                  </a:cubicBezTo>
                  <a:cubicBezTo>
                    <a:pt x="10" y="10"/>
                    <a:pt x="11" y="10"/>
                    <a:pt x="12" y="8"/>
                  </a:cubicBezTo>
                  <a:cubicBezTo>
                    <a:pt x="13" y="6"/>
                    <a:pt x="12" y="2"/>
                    <a:pt x="9" y="1"/>
                  </a:cubicBezTo>
                  <a:cubicBezTo>
                    <a:pt x="6" y="0"/>
                    <a:pt x="3" y="1"/>
                    <a:pt x="1" y="4"/>
                  </a:cubicBezTo>
                  <a:cubicBezTo>
                    <a:pt x="0" y="6"/>
                    <a:pt x="1" y="10"/>
                    <a:pt x="4" y="11"/>
                  </a:cubicBezTo>
                  <a:cubicBezTo>
                    <a:pt x="5" y="12"/>
                    <a:pt x="6" y="12"/>
                    <a:pt x="6" y="12"/>
                  </a:cubicBezTo>
                  <a:cubicBezTo>
                    <a:pt x="7" y="13"/>
                    <a:pt x="8" y="15"/>
                    <a:pt x="9" y="17"/>
                  </a:cubicBezTo>
                  <a:cubicBezTo>
                    <a:pt x="12" y="23"/>
                    <a:pt x="19" y="31"/>
                    <a:pt x="31" y="35"/>
                  </a:cubicBezTo>
                  <a:cubicBezTo>
                    <a:pt x="32" y="35"/>
                    <a:pt x="33" y="35"/>
                    <a:pt x="33" y="34"/>
                  </a:cubicBezTo>
                  <a:cubicBezTo>
                    <a:pt x="33" y="34"/>
                    <a:pt x="33" y="34"/>
                    <a:pt x="33" y="34"/>
                  </a:cubicBezTo>
                  <a:cubicBezTo>
                    <a:pt x="33" y="33"/>
                    <a:pt x="33" y="32"/>
                    <a:pt x="32" y="3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07" tIns="45703" rIns="91407" bIns="45703" numCol="1" anchor="t" anchorCtr="0" compatLnSpc="1"/>
            <a:lstStyle/>
            <a:p>
              <a:pPr defTabSz="914126"/>
              <a:endParaRPr lang="zh-CN" altLang="en-US">
                <a:solidFill>
                  <a:prstClr val="black"/>
                </a:solidFill>
                <a:latin typeface="Arial"/>
                <a:ea typeface="微软雅黑"/>
              </a:endParaRPr>
            </a:p>
          </p:txBody>
        </p:sp>
      </p:grpSp>
      <p:sp>
        <p:nvSpPr>
          <p:cNvPr id="46" name="文本框 45">
            <a:extLst>
              <a:ext uri="{FF2B5EF4-FFF2-40B4-BE49-F238E27FC236}">
                <a16:creationId xmlns:a16="http://schemas.microsoft.com/office/drawing/2014/main" id="{A0F505F1-7382-41D8-BD93-2D8837737CF2}"/>
              </a:ext>
            </a:extLst>
          </p:cNvPr>
          <p:cNvSpPr txBox="1"/>
          <p:nvPr/>
        </p:nvSpPr>
        <p:spPr>
          <a:xfrm>
            <a:off x="1909348" y="2183804"/>
            <a:ext cx="1781398" cy="460268"/>
          </a:xfrm>
          <a:prstGeom prst="rect">
            <a:avLst/>
          </a:prstGeom>
          <a:noFill/>
        </p:spPr>
        <p:txBody>
          <a:bodyPr wrap="square" rtlCol="0" anchor="t">
            <a:spAutoFit/>
          </a:bodyPr>
          <a:lstStyle/>
          <a:p>
            <a:pPr defTabSz="608843"/>
            <a:r>
              <a:rPr lang="zh-CN" altLang="en-US" sz="2400" b="1" dirty="0">
                <a:solidFill>
                  <a:prstClr val="black"/>
                </a:solidFill>
                <a:latin typeface="Times New Roman"/>
                <a:ea typeface="微软雅黑"/>
                <a:sym typeface="+mn-ea"/>
              </a:rPr>
              <a:t>知识目标：</a:t>
            </a:r>
          </a:p>
        </p:txBody>
      </p:sp>
      <p:sp>
        <p:nvSpPr>
          <p:cNvPr id="48" name="文本框 47">
            <a:extLst>
              <a:ext uri="{FF2B5EF4-FFF2-40B4-BE49-F238E27FC236}">
                <a16:creationId xmlns:a16="http://schemas.microsoft.com/office/drawing/2014/main" id="{BC5DB8C2-FE78-4D5E-98A8-947DDD6B53B6}"/>
              </a:ext>
            </a:extLst>
          </p:cNvPr>
          <p:cNvSpPr txBox="1"/>
          <p:nvPr/>
        </p:nvSpPr>
        <p:spPr>
          <a:xfrm>
            <a:off x="1967596" y="4523774"/>
            <a:ext cx="1723150" cy="461558"/>
          </a:xfrm>
          <a:prstGeom prst="rect">
            <a:avLst/>
          </a:prstGeom>
          <a:noFill/>
        </p:spPr>
        <p:txBody>
          <a:bodyPr wrap="none" rtlCol="0" anchor="t">
            <a:spAutoFit/>
          </a:bodyPr>
          <a:lstStyle/>
          <a:p>
            <a:pPr defTabSz="608843"/>
            <a:r>
              <a:rPr lang="zh-CN" altLang="en-US" sz="2400" b="1" dirty="0">
                <a:solidFill>
                  <a:prstClr val="black"/>
                </a:solidFill>
                <a:latin typeface="Times New Roman"/>
                <a:ea typeface="微软雅黑"/>
                <a:sym typeface="+mn-ea"/>
              </a:rPr>
              <a:t>技能目标：</a:t>
            </a:r>
          </a:p>
        </p:txBody>
      </p:sp>
      <p:sp>
        <p:nvSpPr>
          <p:cNvPr id="49" name="文本框 48">
            <a:extLst>
              <a:ext uri="{FF2B5EF4-FFF2-40B4-BE49-F238E27FC236}">
                <a16:creationId xmlns:a16="http://schemas.microsoft.com/office/drawing/2014/main" id="{5DBD91A7-466C-47BC-ADE3-5583F0D355E4}"/>
              </a:ext>
            </a:extLst>
          </p:cNvPr>
          <p:cNvSpPr txBox="1"/>
          <p:nvPr/>
        </p:nvSpPr>
        <p:spPr>
          <a:xfrm>
            <a:off x="2639734" y="3008638"/>
            <a:ext cx="6600658" cy="1107740"/>
          </a:xfrm>
          <a:prstGeom prst="rect">
            <a:avLst/>
          </a:prstGeom>
          <a:noFill/>
        </p:spPr>
        <p:txBody>
          <a:bodyPr wrap="square">
            <a:spAutoFit/>
          </a:bodyPr>
          <a:lstStyle/>
          <a:p>
            <a:pPr defTabSz="608843"/>
            <a:r>
              <a:rPr lang="en-US" altLang="zh-CN" sz="2200" dirty="0">
                <a:solidFill>
                  <a:prstClr val="black"/>
                </a:solidFill>
                <a:latin typeface="Times New Roman"/>
                <a:ea typeface="微软雅黑"/>
              </a:rPr>
              <a:t>1. </a:t>
            </a:r>
            <a:r>
              <a:rPr lang="zh-CN" altLang="en-US" sz="2200" dirty="0">
                <a:solidFill>
                  <a:prstClr val="black"/>
                </a:solidFill>
                <a:latin typeface="Times New Roman"/>
                <a:ea typeface="微软雅黑"/>
              </a:rPr>
              <a:t>了解新媒体的基本概念。</a:t>
            </a:r>
          </a:p>
          <a:p>
            <a:pPr defTabSz="608843"/>
            <a:r>
              <a:rPr lang="en-US" altLang="zh-CN" sz="2200" dirty="0">
                <a:solidFill>
                  <a:prstClr val="black"/>
                </a:solidFill>
                <a:latin typeface="Times New Roman"/>
                <a:ea typeface="微软雅黑"/>
              </a:rPr>
              <a:t>2. </a:t>
            </a:r>
            <a:r>
              <a:rPr lang="zh-CN" altLang="en-US" sz="2200" dirty="0">
                <a:solidFill>
                  <a:prstClr val="black"/>
                </a:solidFill>
                <a:latin typeface="Times New Roman"/>
                <a:ea typeface="微软雅黑"/>
              </a:rPr>
              <a:t>了解新媒体的特征及表现形式。</a:t>
            </a:r>
          </a:p>
          <a:p>
            <a:pPr defTabSz="608843"/>
            <a:r>
              <a:rPr lang="en-US" altLang="zh-CN" sz="2200" dirty="0">
                <a:solidFill>
                  <a:prstClr val="black"/>
                </a:solidFill>
                <a:latin typeface="Times New Roman"/>
                <a:ea typeface="微软雅黑"/>
              </a:rPr>
              <a:t>3. </a:t>
            </a:r>
            <a:r>
              <a:rPr lang="zh-CN" altLang="en-US" sz="2200" dirty="0">
                <a:solidFill>
                  <a:prstClr val="black"/>
                </a:solidFill>
                <a:latin typeface="Times New Roman"/>
                <a:ea typeface="微软雅黑"/>
              </a:rPr>
              <a:t>掌握新媒体发展的趋势。</a:t>
            </a:r>
          </a:p>
        </p:txBody>
      </p:sp>
      <p:sp>
        <p:nvSpPr>
          <p:cNvPr id="81" name="文本框 80">
            <a:extLst>
              <a:ext uri="{FF2B5EF4-FFF2-40B4-BE49-F238E27FC236}">
                <a16:creationId xmlns:a16="http://schemas.microsoft.com/office/drawing/2014/main" id="{BF40B7BE-3078-4FFC-A494-0F32956EE061}"/>
              </a:ext>
            </a:extLst>
          </p:cNvPr>
          <p:cNvSpPr txBox="1"/>
          <p:nvPr/>
        </p:nvSpPr>
        <p:spPr>
          <a:xfrm>
            <a:off x="2639734" y="5169797"/>
            <a:ext cx="6600658" cy="430787"/>
          </a:xfrm>
          <a:prstGeom prst="rect">
            <a:avLst/>
          </a:prstGeom>
          <a:noFill/>
        </p:spPr>
        <p:txBody>
          <a:bodyPr wrap="square">
            <a:spAutoFit/>
          </a:bodyPr>
          <a:lstStyle/>
          <a:p>
            <a:pPr defTabSz="608843"/>
            <a:r>
              <a:rPr lang="zh-CN" altLang="en-US" sz="2200" dirty="0">
                <a:solidFill>
                  <a:prstClr val="black"/>
                </a:solidFill>
                <a:latin typeface="Times New Roman"/>
                <a:ea typeface="微软雅黑"/>
              </a:rPr>
              <a:t>掌握各种新兴媒体形态及特点。</a:t>
            </a:r>
            <a:endParaRPr lang="en-US" altLang="zh-CN" sz="2200" dirty="0">
              <a:solidFill>
                <a:prstClr val="black"/>
              </a:solidFill>
              <a:latin typeface="Times New Roman"/>
              <a:ea typeface="微软雅黑"/>
            </a:endParaRPr>
          </a:p>
        </p:txBody>
      </p:sp>
      <p:grpSp>
        <p:nvGrpSpPr>
          <p:cNvPr id="82" name="组合 81">
            <a:extLst>
              <a:ext uri="{FF2B5EF4-FFF2-40B4-BE49-F238E27FC236}">
                <a16:creationId xmlns:a16="http://schemas.microsoft.com/office/drawing/2014/main" id="{09384BA8-C981-44E3-B8F8-F985CE306A97}"/>
              </a:ext>
            </a:extLst>
          </p:cNvPr>
          <p:cNvGrpSpPr/>
          <p:nvPr/>
        </p:nvGrpSpPr>
        <p:grpSpPr>
          <a:xfrm>
            <a:off x="1742795" y="2953438"/>
            <a:ext cx="766341" cy="623825"/>
            <a:chOff x="3721100" y="3419475"/>
            <a:chExt cx="858838" cy="682626"/>
          </a:xfrm>
          <a:solidFill>
            <a:schemeClr val="accent1">
              <a:lumMod val="50000"/>
            </a:schemeClr>
          </a:solidFill>
        </p:grpSpPr>
        <p:sp>
          <p:nvSpPr>
            <p:cNvPr id="83" name="Freeform 19">
              <a:extLst>
                <a:ext uri="{FF2B5EF4-FFF2-40B4-BE49-F238E27FC236}">
                  <a16:creationId xmlns:a16="http://schemas.microsoft.com/office/drawing/2014/main" id="{9BDF0F2C-1307-40B9-84CC-68039BED1CA8}"/>
                </a:ext>
              </a:extLst>
            </p:cNvPr>
            <p:cNvSpPr/>
            <p:nvPr/>
          </p:nvSpPr>
          <p:spPr bwMode="auto">
            <a:xfrm>
              <a:off x="4254500" y="3419475"/>
              <a:ext cx="325438" cy="495300"/>
            </a:xfrm>
            <a:custGeom>
              <a:avLst/>
              <a:gdLst>
                <a:gd name="T0" fmla="*/ 48 w 87"/>
                <a:gd name="T1" fmla="*/ 132 h 132"/>
                <a:gd name="T2" fmla="*/ 34 w 87"/>
                <a:gd name="T3" fmla="*/ 125 h 132"/>
                <a:gd name="T4" fmla="*/ 28 w 87"/>
                <a:gd name="T5" fmla="*/ 102 h 132"/>
                <a:gd name="T6" fmla="*/ 47 w 87"/>
                <a:gd name="T7" fmla="*/ 75 h 132"/>
                <a:gd name="T8" fmla="*/ 70 w 87"/>
                <a:gd name="T9" fmla="*/ 44 h 132"/>
                <a:gd name="T10" fmla="*/ 64 w 87"/>
                <a:gd name="T11" fmla="*/ 17 h 132"/>
                <a:gd name="T12" fmla="*/ 38 w 87"/>
                <a:gd name="T13" fmla="*/ 13 h 132"/>
                <a:gd name="T14" fmla="*/ 5 w 87"/>
                <a:gd name="T15" fmla="*/ 35 h 132"/>
                <a:gd name="T16" fmla="*/ 0 w 87"/>
                <a:gd name="T17" fmla="*/ 30 h 132"/>
                <a:gd name="T18" fmla="*/ 31 w 87"/>
                <a:gd name="T19" fmla="*/ 6 h 132"/>
                <a:gd name="T20" fmla="*/ 69 w 87"/>
                <a:gd name="T21" fmla="*/ 12 h 132"/>
                <a:gd name="T22" fmla="*/ 76 w 87"/>
                <a:gd name="T23" fmla="*/ 47 h 132"/>
                <a:gd name="T24" fmla="*/ 52 w 87"/>
                <a:gd name="T25" fmla="*/ 80 h 132"/>
                <a:gd name="T26" fmla="*/ 35 w 87"/>
                <a:gd name="T27" fmla="*/ 104 h 132"/>
                <a:gd name="T28" fmla="*/ 38 w 87"/>
                <a:gd name="T29" fmla="*/ 120 h 132"/>
                <a:gd name="T30" fmla="*/ 55 w 87"/>
                <a:gd name="T31" fmla="*/ 123 h 132"/>
                <a:gd name="T32" fmla="*/ 82 w 87"/>
                <a:gd name="T33" fmla="*/ 103 h 132"/>
                <a:gd name="T34" fmla="*/ 87 w 87"/>
                <a:gd name="T35" fmla="*/ 108 h 132"/>
                <a:gd name="T36" fmla="*/ 58 w 87"/>
                <a:gd name="T37" fmla="*/ 130 h 132"/>
                <a:gd name="T38" fmla="*/ 48 w 87"/>
                <a:gd name="T39" fmla="*/ 132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87" h="132">
                  <a:moveTo>
                    <a:pt x="48" y="132"/>
                  </a:moveTo>
                  <a:cubicBezTo>
                    <a:pt x="43" y="132"/>
                    <a:pt x="38" y="130"/>
                    <a:pt x="34" y="125"/>
                  </a:cubicBezTo>
                  <a:cubicBezTo>
                    <a:pt x="27" y="119"/>
                    <a:pt x="25" y="111"/>
                    <a:pt x="28" y="102"/>
                  </a:cubicBezTo>
                  <a:cubicBezTo>
                    <a:pt x="31" y="94"/>
                    <a:pt x="37" y="85"/>
                    <a:pt x="47" y="75"/>
                  </a:cubicBezTo>
                  <a:cubicBezTo>
                    <a:pt x="59" y="64"/>
                    <a:pt x="66" y="54"/>
                    <a:pt x="70" y="44"/>
                  </a:cubicBezTo>
                  <a:cubicBezTo>
                    <a:pt x="74" y="34"/>
                    <a:pt x="72" y="25"/>
                    <a:pt x="64" y="17"/>
                  </a:cubicBezTo>
                  <a:cubicBezTo>
                    <a:pt x="55" y="8"/>
                    <a:pt x="50" y="7"/>
                    <a:pt x="38" y="13"/>
                  </a:cubicBezTo>
                  <a:cubicBezTo>
                    <a:pt x="28" y="17"/>
                    <a:pt x="14" y="27"/>
                    <a:pt x="5" y="35"/>
                  </a:cubicBezTo>
                  <a:cubicBezTo>
                    <a:pt x="0" y="30"/>
                    <a:pt x="0" y="30"/>
                    <a:pt x="0" y="30"/>
                  </a:cubicBezTo>
                  <a:cubicBezTo>
                    <a:pt x="9" y="22"/>
                    <a:pt x="20" y="12"/>
                    <a:pt x="31" y="6"/>
                  </a:cubicBezTo>
                  <a:cubicBezTo>
                    <a:pt x="45" y="0"/>
                    <a:pt x="58" y="1"/>
                    <a:pt x="69" y="12"/>
                  </a:cubicBezTo>
                  <a:cubicBezTo>
                    <a:pt x="79" y="22"/>
                    <a:pt x="81" y="34"/>
                    <a:pt x="76" y="47"/>
                  </a:cubicBezTo>
                  <a:cubicBezTo>
                    <a:pt x="72" y="57"/>
                    <a:pt x="65" y="68"/>
                    <a:pt x="52" y="80"/>
                  </a:cubicBezTo>
                  <a:cubicBezTo>
                    <a:pt x="43" y="89"/>
                    <a:pt x="37" y="97"/>
                    <a:pt x="35" y="104"/>
                  </a:cubicBezTo>
                  <a:cubicBezTo>
                    <a:pt x="33" y="111"/>
                    <a:pt x="34" y="116"/>
                    <a:pt x="38" y="120"/>
                  </a:cubicBezTo>
                  <a:cubicBezTo>
                    <a:pt x="43" y="125"/>
                    <a:pt x="48" y="126"/>
                    <a:pt x="55" y="123"/>
                  </a:cubicBezTo>
                  <a:cubicBezTo>
                    <a:pt x="63" y="120"/>
                    <a:pt x="71" y="114"/>
                    <a:pt x="82" y="103"/>
                  </a:cubicBezTo>
                  <a:cubicBezTo>
                    <a:pt x="87" y="108"/>
                    <a:pt x="87" y="108"/>
                    <a:pt x="87" y="108"/>
                  </a:cubicBezTo>
                  <a:cubicBezTo>
                    <a:pt x="76" y="119"/>
                    <a:pt x="66" y="127"/>
                    <a:pt x="58" y="130"/>
                  </a:cubicBezTo>
                  <a:cubicBezTo>
                    <a:pt x="54" y="131"/>
                    <a:pt x="51" y="132"/>
                    <a:pt x="48" y="132"/>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9" tIns="45709" rIns="91419" bIns="45709" numCol="1" anchor="t" anchorCtr="0" compatLnSpc="1"/>
            <a:lstStyle/>
            <a:p>
              <a:pPr defTabSz="608843"/>
              <a:endParaRPr lang="zh-CN" altLang="en-US" sz="2400">
                <a:solidFill>
                  <a:prstClr val="black"/>
                </a:solidFill>
                <a:latin typeface="Times New Roman"/>
                <a:ea typeface="微软雅黑"/>
              </a:endParaRPr>
            </a:p>
          </p:txBody>
        </p:sp>
        <p:sp>
          <p:nvSpPr>
            <p:cNvPr id="84" name="Freeform 20">
              <a:extLst>
                <a:ext uri="{FF2B5EF4-FFF2-40B4-BE49-F238E27FC236}">
                  <a16:creationId xmlns:a16="http://schemas.microsoft.com/office/drawing/2014/main" id="{BC8F6ED3-3E6A-429F-AF56-481452A0FE8D}"/>
                </a:ext>
              </a:extLst>
            </p:cNvPr>
            <p:cNvSpPr/>
            <p:nvPr/>
          </p:nvSpPr>
          <p:spPr bwMode="auto">
            <a:xfrm>
              <a:off x="3721100" y="3652838"/>
              <a:ext cx="454025" cy="449263"/>
            </a:xfrm>
            <a:custGeom>
              <a:avLst/>
              <a:gdLst>
                <a:gd name="T0" fmla="*/ 37 w 121"/>
                <a:gd name="T1" fmla="*/ 0 h 120"/>
                <a:gd name="T2" fmla="*/ 24 w 121"/>
                <a:gd name="T3" fmla="*/ 13 h 120"/>
                <a:gd name="T4" fmla="*/ 24 w 121"/>
                <a:gd name="T5" fmla="*/ 97 h 120"/>
                <a:gd name="T6" fmla="*/ 108 w 121"/>
                <a:gd name="T7" fmla="*/ 97 h 120"/>
                <a:gd name="T8" fmla="*/ 121 w 121"/>
                <a:gd name="T9" fmla="*/ 84 h 120"/>
                <a:gd name="T10" fmla="*/ 37 w 121"/>
                <a:gd name="T11" fmla="*/ 0 h 120"/>
              </a:gdLst>
              <a:ahLst/>
              <a:cxnLst>
                <a:cxn ang="0">
                  <a:pos x="T0" y="T1"/>
                </a:cxn>
                <a:cxn ang="0">
                  <a:pos x="T2" y="T3"/>
                </a:cxn>
                <a:cxn ang="0">
                  <a:pos x="T4" y="T5"/>
                </a:cxn>
                <a:cxn ang="0">
                  <a:pos x="T6" y="T7"/>
                </a:cxn>
                <a:cxn ang="0">
                  <a:pos x="T8" y="T9"/>
                </a:cxn>
                <a:cxn ang="0">
                  <a:pos x="T10" y="T11"/>
                </a:cxn>
              </a:cxnLst>
              <a:rect l="0" t="0" r="r" b="b"/>
              <a:pathLst>
                <a:path w="121" h="120">
                  <a:moveTo>
                    <a:pt x="37" y="0"/>
                  </a:moveTo>
                  <a:cubicBezTo>
                    <a:pt x="24" y="13"/>
                    <a:pt x="24" y="13"/>
                    <a:pt x="24" y="13"/>
                  </a:cubicBezTo>
                  <a:cubicBezTo>
                    <a:pt x="0" y="36"/>
                    <a:pt x="0" y="74"/>
                    <a:pt x="24" y="97"/>
                  </a:cubicBezTo>
                  <a:cubicBezTo>
                    <a:pt x="47" y="120"/>
                    <a:pt x="84" y="120"/>
                    <a:pt x="108" y="97"/>
                  </a:cubicBezTo>
                  <a:cubicBezTo>
                    <a:pt x="121" y="84"/>
                    <a:pt x="121" y="84"/>
                    <a:pt x="121" y="84"/>
                  </a:cubicBezTo>
                  <a:lnTo>
                    <a:pt x="37"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9" tIns="45709" rIns="91419" bIns="45709" numCol="1" anchor="t" anchorCtr="0" compatLnSpc="1"/>
            <a:lstStyle/>
            <a:p>
              <a:pPr defTabSz="608843"/>
              <a:endParaRPr lang="zh-CN" altLang="en-US" sz="2400">
                <a:solidFill>
                  <a:prstClr val="black"/>
                </a:solidFill>
                <a:latin typeface="Times New Roman"/>
                <a:ea typeface="微软雅黑"/>
              </a:endParaRPr>
            </a:p>
          </p:txBody>
        </p:sp>
        <p:sp>
          <p:nvSpPr>
            <p:cNvPr id="85" name="Freeform 21">
              <a:extLst>
                <a:ext uri="{FF2B5EF4-FFF2-40B4-BE49-F238E27FC236}">
                  <a16:creationId xmlns:a16="http://schemas.microsoft.com/office/drawing/2014/main" id="{270B3C0E-F917-41EF-8B0C-3A51F4FBE8D9}"/>
                </a:ext>
              </a:extLst>
            </p:cNvPr>
            <p:cNvSpPr/>
            <p:nvPr/>
          </p:nvSpPr>
          <p:spPr bwMode="auto">
            <a:xfrm>
              <a:off x="3894138" y="3494088"/>
              <a:ext cx="330200" cy="263525"/>
            </a:xfrm>
            <a:custGeom>
              <a:avLst/>
              <a:gdLst>
                <a:gd name="T0" fmla="*/ 49 w 88"/>
                <a:gd name="T1" fmla="*/ 42 h 70"/>
                <a:gd name="T2" fmla="*/ 59 w 88"/>
                <a:gd name="T3" fmla="*/ 32 h 70"/>
                <a:gd name="T4" fmla="*/ 77 w 88"/>
                <a:gd name="T5" fmla="*/ 29 h 70"/>
                <a:gd name="T6" fmla="*/ 88 w 88"/>
                <a:gd name="T7" fmla="*/ 18 h 70"/>
                <a:gd name="T8" fmla="*/ 10 w 88"/>
                <a:gd name="T9" fmla="*/ 23 h 70"/>
                <a:gd name="T10" fmla="*/ 0 w 88"/>
                <a:gd name="T11" fmla="*/ 33 h 70"/>
                <a:gd name="T12" fmla="*/ 36 w 88"/>
                <a:gd name="T13" fmla="*/ 70 h 70"/>
                <a:gd name="T14" fmla="*/ 46 w 88"/>
                <a:gd name="T15" fmla="*/ 60 h 70"/>
                <a:gd name="T16" fmla="*/ 49 w 88"/>
                <a:gd name="T17" fmla="*/ 42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8" h="70">
                  <a:moveTo>
                    <a:pt x="49" y="42"/>
                  </a:moveTo>
                  <a:cubicBezTo>
                    <a:pt x="59" y="32"/>
                    <a:pt x="59" y="32"/>
                    <a:pt x="59" y="32"/>
                  </a:cubicBezTo>
                  <a:cubicBezTo>
                    <a:pt x="64" y="27"/>
                    <a:pt x="71" y="26"/>
                    <a:pt x="77" y="29"/>
                  </a:cubicBezTo>
                  <a:cubicBezTo>
                    <a:pt x="88" y="18"/>
                    <a:pt x="88" y="18"/>
                    <a:pt x="88" y="18"/>
                  </a:cubicBezTo>
                  <a:cubicBezTo>
                    <a:pt x="64" y="0"/>
                    <a:pt x="31" y="2"/>
                    <a:pt x="10" y="23"/>
                  </a:cubicBezTo>
                  <a:cubicBezTo>
                    <a:pt x="0" y="33"/>
                    <a:pt x="0" y="33"/>
                    <a:pt x="0" y="33"/>
                  </a:cubicBezTo>
                  <a:cubicBezTo>
                    <a:pt x="36" y="70"/>
                    <a:pt x="36" y="70"/>
                    <a:pt x="36" y="70"/>
                  </a:cubicBezTo>
                  <a:cubicBezTo>
                    <a:pt x="46" y="60"/>
                    <a:pt x="46" y="60"/>
                    <a:pt x="46" y="60"/>
                  </a:cubicBezTo>
                  <a:cubicBezTo>
                    <a:pt x="44" y="54"/>
                    <a:pt x="44" y="47"/>
                    <a:pt x="49" y="42"/>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9" tIns="45709" rIns="91419" bIns="45709" numCol="1" anchor="t" anchorCtr="0" compatLnSpc="1"/>
            <a:lstStyle/>
            <a:p>
              <a:pPr defTabSz="608843"/>
              <a:endParaRPr lang="zh-CN" altLang="en-US" sz="2400">
                <a:solidFill>
                  <a:prstClr val="black"/>
                </a:solidFill>
                <a:latin typeface="Times New Roman"/>
                <a:ea typeface="微软雅黑"/>
              </a:endParaRPr>
            </a:p>
          </p:txBody>
        </p:sp>
        <p:sp>
          <p:nvSpPr>
            <p:cNvPr id="86" name="Freeform 22">
              <a:extLst>
                <a:ext uri="{FF2B5EF4-FFF2-40B4-BE49-F238E27FC236}">
                  <a16:creationId xmlns:a16="http://schemas.microsoft.com/office/drawing/2014/main" id="{4690E392-DF86-419C-9040-21096F64549B}"/>
                </a:ext>
              </a:extLst>
            </p:cNvPr>
            <p:cNvSpPr/>
            <p:nvPr/>
          </p:nvSpPr>
          <p:spPr bwMode="auto">
            <a:xfrm>
              <a:off x="4054475" y="3603625"/>
              <a:ext cx="277813" cy="330200"/>
            </a:xfrm>
            <a:custGeom>
              <a:avLst/>
              <a:gdLst>
                <a:gd name="T0" fmla="*/ 51 w 74"/>
                <a:gd name="T1" fmla="*/ 0 h 88"/>
                <a:gd name="T2" fmla="*/ 40 w 74"/>
                <a:gd name="T3" fmla="*/ 11 h 88"/>
                <a:gd name="T4" fmla="*/ 37 w 74"/>
                <a:gd name="T5" fmla="*/ 27 h 88"/>
                <a:gd name="T6" fmla="*/ 27 w 74"/>
                <a:gd name="T7" fmla="*/ 37 h 88"/>
                <a:gd name="T8" fmla="*/ 10 w 74"/>
                <a:gd name="T9" fmla="*/ 41 h 88"/>
                <a:gd name="T10" fmla="*/ 0 w 74"/>
                <a:gd name="T11" fmla="*/ 51 h 88"/>
                <a:gd name="T12" fmla="*/ 37 w 74"/>
                <a:gd name="T13" fmla="*/ 88 h 88"/>
                <a:gd name="T14" fmla="*/ 47 w 74"/>
                <a:gd name="T15" fmla="*/ 78 h 88"/>
                <a:gd name="T16" fmla="*/ 51 w 74"/>
                <a:gd name="T17" fmla="*/ 0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4" h="88">
                  <a:moveTo>
                    <a:pt x="51" y="0"/>
                  </a:moveTo>
                  <a:cubicBezTo>
                    <a:pt x="40" y="11"/>
                    <a:pt x="40" y="11"/>
                    <a:pt x="40" y="11"/>
                  </a:cubicBezTo>
                  <a:cubicBezTo>
                    <a:pt x="42" y="17"/>
                    <a:pt x="41" y="23"/>
                    <a:pt x="37" y="27"/>
                  </a:cubicBezTo>
                  <a:cubicBezTo>
                    <a:pt x="27" y="37"/>
                    <a:pt x="27" y="37"/>
                    <a:pt x="27" y="37"/>
                  </a:cubicBezTo>
                  <a:cubicBezTo>
                    <a:pt x="22" y="42"/>
                    <a:pt x="16" y="43"/>
                    <a:pt x="10" y="41"/>
                  </a:cubicBezTo>
                  <a:cubicBezTo>
                    <a:pt x="0" y="51"/>
                    <a:pt x="0" y="51"/>
                    <a:pt x="0" y="51"/>
                  </a:cubicBezTo>
                  <a:cubicBezTo>
                    <a:pt x="37" y="88"/>
                    <a:pt x="37" y="88"/>
                    <a:pt x="37" y="88"/>
                  </a:cubicBezTo>
                  <a:cubicBezTo>
                    <a:pt x="47" y="78"/>
                    <a:pt x="47" y="78"/>
                    <a:pt x="47" y="78"/>
                  </a:cubicBezTo>
                  <a:cubicBezTo>
                    <a:pt x="74" y="51"/>
                    <a:pt x="74" y="29"/>
                    <a:pt x="51"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9" tIns="45709" rIns="91419" bIns="45709" numCol="1" anchor="t" anchorCtr="0" compatLnSpc="1"/>
            <a:lstStyle/>
            <a:p>
              <a:pPr defTabSz="608843"/>
              <a:endParaRPr lang="zh-CN" altLang="en-US" sz="2400">
                <a:solidFill>
                  <a:prstClr val="black"/>
                </a:solidFill>
                <a:latin typeface="Times New Roman"/>
                <a:ea typeface="微软雅黑"/>
              </a:endParaRPr>
            </a:p>
          </p:txBody>
        </p:sp>
        <p:sp>
          <p:nvSpPr>
            <p:cNvPr id="87" name="Freeform 23">
              <a:extLst>
                <a:ext uri="{FF2B5EF4-FFF2-40B4-BE49-F238E27FC236}">
                  <a16:creationId xmlns:a16="http://schemas.microsoft.com/office/drawing/2014/main" id="{15608FD7-236D-4007-BAB5-CA79277B812B}"/>
                </a:ext>
              </a:extLst>
            </p:cNvPr>
            <p:cNvSpPr/>
            <p:nvPr/>
          </p:nvSpPr>
          <p:spPr bwMode="auto">
            <a:xfrm>
              <a:off x="4078288" y="3629025"/>
              <a:ext cx="111125" cy="98425"/>
            </a:xfrm>
            <a:custGeom>
              <a:avLst/>
              <a:gdLst>
                <a:gd name="T0" fmla="*/ 28 w 30"/>
                <a:gd name="T1" fmla="*/ 14 h 26"/>
                <a:gd name="T2" fmla="*/ 14 w 30"/>
                <a:gd name="T3" fmla="*/ 24 h 26"/>
                <a:gd name="T4" fmla="*/ 10 w 30"/>
                <a:gd name="T5" fmla="*/ 26 h 26"/>
                <a:gd name="T6" fmla="*/ 5 w 30"/>
                <a:gd name="T7" fmla="*/ 24 h 26"/>
                <a:gd name="T8" fmla="*/ 3 w 30"/>
                <a:gd name="T9" fmla="*/ 21 h 26"/>
                <a:gd name="T10" fmla="*/ 3 w 30"/>
                <a:gd name="T11" fmla="*/ 12 h 26"/>
                <a:gd name="T12" fmla="*/ 13 w 30"/>
                <a:gd name="T13" fmla="*/ 2 h 26"/>
                <a:gd name="T14" fmla="*/ 17 w 30"/>
                <a:gd name="T15" fmla="*/ 0 h 26"/>
                <a:gd name="T16" fmla="*/ 22 w 30"/>
                <a:gd name="T17" fmla="*/ 2 h 26"/>
                <a:gd name="T18" fmla="*/ 24 w 30"/>
                <a:gd name="T19" fmla="*/ 5 h 26"/>
                <a:gd name="T20" fmla="*/ 26 w 30"/>
                <a:gd name="T21" fmla="*/ 10 h 26"/>
                <a:gd name="T22" fmla="*/ 28 w 30"/>
                <a:gd name="T23" fmla="*/ 14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0" h="26">
                  <a:moveTo>
                    <a:pt x="28" y="14"/>
                  </a:moveTo>
                  <a:cubicBezTo>
                    <a:pt x="14" y="24"/>
                    <a:pt x="14" y="24"/>
                    <a:pt x="14" y="24"/>
                  </a:cubicBezTo>
                  <a:cubicBezTo>
                    <a:pt x="13" y="25"/>
                    <a:pt x="12" y="26"/>
                    <a:pt x="10" y="26"/>
                  </a:cubicBezTo>
                  <a:cubicBezTo>
                    <a:pt x="8" y="26"/>
                    <a:pt x="7" y="25"/>
                    <a:pt x="5" y="24"/>
                  </a:cubicBezTo>
                  <a:cubicBezTo>
                    <a:pt x="3" y="21"/>
                    <a:pt x="3" y="21"/>
                    <a:pt x="3" y="21"/>
                  </a:cubicBezTo>
                  <a:cubicBezTo>
                    <a:pt x="0" y="19"/>
                    <a:pt x="0" y="15"/>
                    <a:pt x="3" y="12"/>
                  </a:cubicBezTo>
                  <a:cubicBezTo>
                    <a:pt x="13" y="2"/>
                    <a:pt x="13" y="2"/>
                    <a:pt x="13" y="2"/>
                  </a:cubicBezTo>
                  <a:cubicBezTo>
                    <a:pt x="14" y="1"/>
                    <a:pt x="16" y="0"/>
                    <a:pt x="17" y="0"/>
                  </a:cubicBezTo>
                  <a:cubicBezTo>
                    <a:pt x="19" y="0"/>
                    <a:pt x="21" y="1"/>
                    <a:pt x="22" y="2"/>
                  </a:cubicBezTo>
                  <a:cubicBezTo>
                    <a:pt x="24" y="5"/>
                    <a:pt x="24" y="5"/>
                    <a:pt x="24" y="5"/>
                  </a:cubicBezTo>
                  <a:cubicBezTo>
                    <a:pt x="26" y="6"/>
                    <a:pt x="26" y="8"/>
                    <a:pt x="26" y="10"/>
                  </a:cubicBezTo>
                  <a:cubicBezTo>
                    <a:pt x="26" y="11"/>
                    <a:pt x="30" y="13"/>
                    <a:pt x="28" y="14"/>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9" tIns="45709" rIns="91419" bIns="45709" numCol="1" anchor="t" anchorCtr="0" compatLnSpc="1"/>
            <a:lstStyle/>
            <a:p>
              <a:pPr defTabSz="608843"/>
              <a:endParaRPr lang="zh-CN" altLang="en-US" sz="2400">
                <a:solidFill>
                  <a:prstClr val="black"/>
                </a:solidFill>
                <a:latin typeface="Times New Roman"/>
                <a:ea typeface="微软雅黑"/>
              </a:endParaRPr>
            </a:p>
          </p:txBody>
        </p:sp>
      </p:grpSp>
      <p:grpSp>
        <p:nvGrpSpPr>
          <p:cNvPr id="88" name="组合 87">
            <a:extLst>
              <a:ext uri="{FF2B5EF4-FFF2-40B4-BE49-F238E27FC236}">
                <a16:creationId xmlns:a16="http://schemas.microsoft.com/office/drawing/2014/main" id="{8FD06A89-87FB-4858-A653-AD75898D1F37}"/>
              </a:ext>
            </a:extLst>
          </p:cNvPr>
          <p:cNvGrpSpPr/>
          <p:nvPr/>
        </p:nvGrpSpPr>
        <p:grpSpPr>
          <a:xfrm>
            <a:off x="1779241" y="5114586"/>
            <a:ext cx="766341" cy="623825"/>
            <a:chOff x="3721100" y="3419475"/>
            <a:chExt cx="858838" cy="682626"/>
          </a:xfrm>
          <a:solidFill>
            <a:schemeClr val="accent1">
              <a:lumMod val="50000"/>
            </a:schemeClr>
          </a:solidFill>
        </p:grpSpPr>
        <p:sp>
          <p:nvSpPr>
            <p:cNvPr id="89" name="Freeform 19">
              <a:extLst>
                <a:ext uri="{FF2B5EF4-FFF2-40B4-BE49-F238E27FC236}">
                  <a16:creationId xmlns:a16="http://schemas.microsoft.com/office/drawing/2014/main" id="{0B1B5A3F-BFB5-406D-A7AE-90EC5AF5D00E}"/>
                </a:ext>
              </a:extLst>
            </p:cNvPr>
            <p:cNvSpPr/>
            <p:nvPr/>
          </p:nvSpPr>
          <p:spPr bwMode="auto">
            <a:xfrm>
              <a:off x="4254500" y="3419475"/>
              <a:ext cx="325438" cy="495300"/>
            </a:xfrm>
            <a:custGeom>
              <a:avLst/>
              <a:gdLst>
                <a:gd name="T0" fmla="*/ 48 w 87"/>
                <a:gd name="T1" fmla="*/ 132 h 132"/>
                <a:gd name="T2" fmla="*/ 34 w 87"/>
                <a:gd name="T3" fmla="*/ 125 h 132"/>
                <a:gd name="T4" fmla="*/ 28 w 87"/>
                <a:gd name="T5" fmla="*/ 102 h 132"/>
                <a:gd name="T6" fmla="*/ 47 w 87"/>
                <a:gd name="T7" fmla="*/ 75 h 132"/>
                <a:gd name="T8" fmla="*/ 70 w 87"/>
                <a:gd name="T9" fmla="*/ 44 h 132"/>
                <a:gd name="T10" fmla="*/ 64 w 87"/>
                <a:gd name="T11" fmla="*/ 17 h 132"/>
                <a:gd name="T12" fmla="*/ 38 w 87"/>
                <a:gd name="T13" fmla="*/ 13 h 132"/>
                <a:gd name="T14" fmla="*/ 5 w 87"/>
                <a:gd name="T15" fmla="*/ 35 h 132"/>
                <a:gd name="T16" fmla="*/ 0 w 87"/>
                <a:gd name="T17" fmla="*/ 30 h 132"/>
                <a:gd name="T18" fmla="*/ 31 w 87"/>
                <a:gd name="T19" fmla="*/ 6 h 132"/>
                <a:gd name="T20" fmla="*/ 69 w 87"/>
                <a:gd name="T21" fmla="*/ 12 h 132"/>
                <a:gd name="T22" fmla="*/ 76 w 87"/>
                <a:gd name="T23" fmla="*/ 47 h 132"/>
                <a:gd name="T24" fmla="*/ 52 w 87"/>
                <a:gd name="T25" fmla="*/ 80 h 132"/>
                <a:gd name="T26" fmla="*/ 35 w 87"/>
                <a:gd name="T27" fmla="*/ 104 h 132"/>
                <a:gd name="T28" fmla="*/ 38 w 87"/>
                <a:gd name="T29" fmla="*/ 120 h 132"/>
                <a:gd name="T30" fmla="*/ 55 w 87"/>
                <a:gd name="T31" fmla="*/ 123 h 132"/>
                <a:gd name="T32" fmla="*/ 82 w 87"/>
                <a:gd name="T33" fmla="*/ 103 h 132"/>
                <a:gd name="T34" fmla="*/ 87 w 87"/>
                <a:gd name="T35" fmla="*/ 108 h 132"/>
                <a:gd name="T36" fmla="*/ 58 w 87"/>
                <a:gd name="T37" fmla="*/ 130 h 132"/>
                <a:gd name="T38" fmla="*/ 48 w 87"/>
                <a:gd name="T39" fmla="*/ 132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87" h="132">
                  <a:moveTo>
                    <a:pt x="48" y="132"/>
                  </a:moveTo>
                  <a:cubicBezTo>
                    <a:pt x="43" y="132"/>
                    <a:pt x="38" y="130"/>
                    <a:pt x="34" y="125"/>
                  </a:cubicBezTo>
                  <a:cubicBezTo>
                    <a:pt x="27" y="119"/>
                    <a:pt x="25" y="111"/>
                    <a:pt x="28" y="102"/>
                  </a:cubicBezTo>
                  <a:cubicBezTo>
                    <a:pt x="31" y="94"/>
                    <a:pt x="37" y="85"/>
                    <a:pt x="47" y="75"/>
                  </a:cubicBezTo>
                  <a:cubicBezTo>
                    <a:pt x="59" y="64"/>
                    <a:pt x="66" y="54"/>
                    <a:pt x="70" y="44"/>
                  </a:cubicBezTo>
                  <a:cubicBezTo>
                    <a:pt x="74" y="34"/>
                    <a:pt x="72" y="25"/>
                    <a:pt x="64" y="17"/>
                  </a:cubicBezTo>
                  <a:cubicBezTo>
                    <a:pt x="55" y="8"/>
                    <a:pt x="50" y="7"/>
                    <a:pt x="38" y="13"/>
                  </a:cubicBezTo>
                  <a:cubicBezTo>
                    <a:pt x="28" y="17"/>
                    <a:pt x="14" y="27"/>
                    <a:pt x="5" y="35"/>
                  </a:cubicBezTo>
                  <a:cubicBezTo>
                    <a:pt x="0" y="30"/>
                    <a:pt x="0" y="30"/>
                    <a:pt x="0" y="30"/>
                  </a:cubicBezTo>
                  <a:cubicBezTo>
                    <a:pt x="9" y="22"/>
                    <a:pt x="20" y="12"/>
                    <a:pt x="31" y="6"/>
                  </a:cubicBezTo>
                  <a:cubicBezTo>
                    <a:pt x="45" y="0"/>
                    <a:pt x="58" y="1"/>
                    <a:pt x="69" y="12"/>
                  </a:cubicBezTo>
                  <a:cubicBezTo>
                    <a:pt x="79" y="22"/>
                    <a:pt x="81" y="34"/>
                    <a:pt x="76" y="47"/>
                  </a:cubicBezTo>
                  <a:cubicBezTo>
                    <a:pt x="72" y="57"/>
                    <a:pt x="65" y="68"/>
                    <a:pt x="52" y="80"/>
                  </a:cubicBezTo>
                  <a:cubicBezTo>
                    <a:pt x="43" y="89"/>
                    <a:pt x="37" y="97"/>
                    <a:pt x="35" y="104"/>
                  </a:cubicBezTo>
                  <a:cubicBezTo>
                    <a:pt x="33" y="111"/>
                    <a:pt x="34" y="116"/>
                    <a:pt x="38" y="120"/>
                  </a:cubicBezTo>
                  <a:cubicBezTo>
                    <a:pt x="43" y="125"/>
                    <a:pt x="48" y="126"/>
                    <a:pt x="55" y="123"/>
                  </a:cubicBezTo>
                  <a:cubicBezTo>
                    <a:pt x="63" y="120"/>
                    <a:pt x="71" y="114"/>
                    <a:pt x="82" y="103"/>
                  </a:cubicBezTo>
                  <a:cubicBezTo>
                    <a:pt x="87" y="108"/>
                    <a:pt x="87" y="108"/>
                    <a:pt x="87" y="108"/>
                  </a:cubicBezTo>
                  <a:cubicBezTo>
                    <a:pt x="76" y="119"/>
                    <a:pt x="66" y="127"/>
                    <a:pt x="58" y="130"/>
                  </a:cubicBezTo>
                  <a:cubicBezTo>
                    <a:pt x="54" y="131"/>
                    <a:pt x="51" y="132"/>
                    <a:pt x="48" y="132"/>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9" tIns="45709" rIns="91419" bIns="45709" numCol="1" anchor="t" anchorCtr="0" compatLnSpc="1"/>
            <a:lstStyle/>
            <a:p>
              <a:pPr defTabSz="608843"/>
              <a:endParaRPr lang="zh-CN" altLang="en-US" sz="2400">
                <a:solidFill>
                  <a:prstClr val="black"/>
                </a:solidFill>
                <a:latin typeface="Times New Roman"/>
                <a:ea typeface="微软雅黑"/>
              </a:endParaRPr>
            </a:p>
          </p:txBody>
        </p:sp>
        <p:sp>
          <p:nvSpPr>
            <p:cNvPr id="90" name="Freeform 20">
              <a:extLst>
                <a:ext uri="{FF2B5EF4-FFF2-40B4-BE49-F238E27FC236}">
                  <a16:creationId xmlns:a16="http://schemas.microsoft.com/office/drawing/2014/main" id="{AA746FDF-4315-4755-B67C-D98D7529272E}"/>
                </a:ext>
              </a:extLst>
            </p:cNvPr>
            <p:cNvSpPr/>
            <p:nvPr/>
          </p:nvSpPr>
          <p:spPr bwMode="auto">
            <a:xfrm>
              <a:off x="3721100" y="3652838"/>
              <a:ext cx="454025" cy="449263"/>
            </a:xfrm>
            <a:custGeom>
              <a:avLst/>
              <a:gdLst>
                <a:gd name="T0" fmla="*/ 37 w 121"/>
                <a:gd name="T1" fmla="*/ 0 h 120"/>
                <a:gd name="T2" fmla="*/ 24 w 121"/>
                <a:gd name="T3" fmla="*/ 13 h 120"/>
                <a:gd name="T4" fmla="*/ 24 w 121"/>
                <a:gd name="T5" fmla="*/ 97 h 120"/>
                <a:gd name="T6" fmla="*/ 108 w 121"/>
                <a:gd name="T7" fmla="*/ 97 h 120"/>
                <a:gd name="T8" fmla="*/ 121 w 121"/>
                <a:gd name="T9" fmla="*/ 84 h 120"/>
                <a:gd name="T10" fmla="*/ 37 w 121"/>
                <a:gd name="T11" fmla="*/ 0 h 120"/>
              </a:gdLst>
              <a:ahLst/>
              <a:cxnLst>
                <a:cxn ang="0">
                  <a:pos x="T0" y="T1"/>
                </a:cxn>
                <a:cxn ang="0">
                  <a:pos x="T2" y="T3"/>
                </a:cxn>
                <a:cxn ang="0">
                  <a:pos x="T4" y="T5"/>
                </a:cxn>
                <a:cxn ang="0">
                  <a:pos x="T6" y="T7"/>
                </a:cxn>
                <a:cxn ang="0">
                  <a:pos x="T8" y="T9"/>
                </a:cxn>
                <a:cxn ang="0">
                  <a:pos x="T10" y="T11"/>
                </a:cxn>
              </a:cxnLst>
              <a:rect l="0" t="0" r="r" b="b"/>
              <a:pathLst>
                <a:path w="121" h="120">
                  <a:moveTo>
                    <a:pt x="37" y="0"/>
                  </a:moveTo>
                  <a:cubicBezTo>
                    <a:pt x="24" y="13"/>
                    <a:pt x="24" y="13"/>
                    <a:pt x="24" y="13"/>
                  </a:cubicBezTo>
                  <a:cubicBezTo>
                    <a:pt x="0" y="36"/>
                    <a:pt x="0" y="74"/>
                    <a:pt x="24" y="97"/>
                  </a:cubicBezTo>
                  <a:cubicBezTo>
                    <a:pt x="47" y="120"/>
                    <a:pt x="84" y="120"/>
                    <a:pt x="108" y="97"/>
                  </a:cubicBezTo>
                  <a:cubicBezTo>
                    <a:pt x="121" y="84"/>
                    <a:pt x="121" y="84"/>
                    <a:pt x="121" y="84"/>
                  </a:cubicBezTo>
                  <a:lnTo>
                    <a:pt x="37"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9" tIns="45709" rIns="91419" bIns="45709" numCol="1" anchor="t" anchorCtr="0" compatLnSpc="1"/>
            <a:lstStyle/>
            <a:p>
              <a:pPr defTabSz="608843"/>
              <a:endParaRPr lang="zh-CN" altLang="en-US" sz="2400">
                <a:solidFill>
                  <a:prstClr val="black"/>
                </a:solidFill>
                <a:latin typeface="Times New Roman"/>
                <a:ea typeface="微软雅黑"/>
              </a:endParaRPr>
            </a:p>
          </p:txBody>
        </p:sp>
        <p:sp>
          <p:nvSpPr>
            <p:cNvPr id="91" name="Freeform 21">
              <a:extLst>
                <a:ext uri="{FF2B5EF4-FFF2-40B4-BE49-F238E27FC236}">
                  <a16:creationId xmlns:a16="http://schemas.microsoft.com/office/drawing/2014/main" id="{A12B3FFB-F1DE-4DEA-8539-7C7D28AA1EBF}"/>
                </a:ext>
              </a:extLst>
            </p:cNvPr>
            <p:cNvSpPr/>
            <p:nvPr/>
          </p:nvSpPr>
          <p:spPr bwMode="auto">
            <a:xfrm>
              <a:off x="3894138" y="3494088"/>
              <a:ext cx="330200" cy="263525"/>
            </a:xfrm>
            <a:custGeom>
              <a:avLst/>
              <a:gdLst>
                <a:gd name="T0" fmla="*/ 49 w 88"/>
                <a:gd name="T1" fmla="*/ 42 h 70"/>
                <a:gd name="T2" fmla="*/ 59 w 88"/>
                <a:gd name="T3" fmla="*/ 32 h 70"/>
                <a:gd name="T4" fmla="*/ 77 w 88"/>
                <a:gd name="T5" fmla="*/ 29 h 70"/>
                <a:gd name="T6" fmla="*/ 88 w 88"/>
                <a:gd name="T7" fmla="*/ 18 h 70"/>
                <a:gd name="T8" fmla="*/ 10 w 88"/>
                <a:gd name="T9" fmla="*/ 23 h 70"/>
                <a:gd name="T10" fmla="*/ 0 w 88"/>
                <a:gd name="T11" fmla="*/ 33 h 70"/>
                <a:gd name="T12" fmla="*/ 36 w 88"/>
                <a:gd name="T13" fmla="*/ 70 h 70"/>
                <a:gd name="T14" fmla="*/ 46 w 88"/>
                <a:gd name="T15" fmla="*/ 60 h 70"/>
                <a:gd name="T16" fmla="*/ 49 w 88"/>
                <a:gd name="T17" fmla="*/ 42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8" h="70">
                  <a:moveTo>
                    <a:pt x="49" y="42"/>
                  </a:moveTo>
                  <a:cubicBezTo>
                    <a:pt x="59" y="32"/>
                    <a:pt x="59" y="32"/>
                    <a:pt x="59" y="32"/>
                  </a:cubicBezTo>
                  <a:cubicBezTo>
                    <a:pt x="64" y="27"/>
                    <a:pt x="71" y="26"/>
                    <a:pt x="77" y="29"/>
                  </a:cubicBezTo>
                  <a:cubicBezTo>
                    <a:pt x="88" y="18"/>
                    <a:pt x="88" y="18"/>
                    <a:pt x="88" y="18"/>
                  </a:cubicBezTo>
                  <a:cubicBezTo>
                    <a:pt x="64" y="0"/>
                    <a:pt x="31" y="2"/>
                    <a:pt x="10" y="23"/>
                  </a:cubicBezTo>
                  <a:cubicBezTo>
                    <a:pt x="0" y="33"/>
                    <a:pt x="0" y="33"/>
                    <a:pt x="0" y="33"/>
                  </a:cubicBezTo>
                  <a:cubicBezTo>
                    <a:pt x="36" y="70"/>
                    <a:pt x="36" y="70"/>
                    <a:pt x="36" y="70"/>
                  </a:cubicBezTo>
                  <a:cubicBezTo>
                    <a:pt x="46" y="60"/>
                    <a:pt x="46" y="60"/>
                    <a:pt x="46" y="60"/>
                  </a:cubicBezTo>
                  <a:cubicBezTo>
                    <a:pt x="44" y="54"/>
                    <a:pt x="44" y="47"/>
                    <a:pt x="49" y="42"/>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9" tIns="45709" rIns="91419" bIns="45709" numCol="1" anchor="t" anchorCtr="0" compatLnSpc="1"/>
            <a:lstStyle/>
            <a:p>
              <a:pPr defTabSz="608843"/>
              <a:endParaRPr lang="zh-CN" altLang="en-US" sz="2400">
                <a:solidFill>
                  <a:prstClr val="black"/>
                </a:solidFill>
                <a:latin typeface="Times New Roman"/>
                <a:ea typeface="微软雅黑"/>
              </a:endParaRPr>
            </a:p>
          </p:txBody>
        </p:sp>
        <p:sp>
          <p:nvSpPr>
            <p:cNvPr id="92" name="Freeform 22">
              <a:extLst>
                <a:ext uri="{FF2B5EF4-FFF2-40B4-BE49-F238E27FC236}">
                  <a16:creationId xmlns:a16="http://schemas.microsoft.com/office/drawing/2014/main" id="{D3E0B4CC-6A24-4A1C-8DA0-53335DCACBBC}"/>
                </a:ext>
              </a:extLst>
            </p:cNvPr>
            <p:cNvSpPr/>
            <p:nvPr/>
          </p:nvSpPr>
          <p:spPr bwMode="auto">
            <a:xfrm>
              <a:off x="4054475" y="3603625"/>
              <a:ext cx="277813" cy="330200"/>
            </a:xfrm>
            <a:custGeom>
              <a:avLst/>
              <a:gdLst>
                <a:gd name="T0" fmla="*/ 51 w 74"/>
                <a:gd name="T1" fmla="*/ 0 h 88"/>
                <a:gd name="T2" fmla="*/ 40 w 74"/>
                <a:gd name="T3" fmla="*/ 11 h 88"/>
                <a:gd name="T4" fmla="*/ 37 w 74"/>
                <a:gd name="T5" fmla="*/ 27 h 88"/>
                <a:gd name="T6" fmla="*/ 27 w 74"/>
                <a:gd name="T7" fmla="*/ 37 h 88"/>
                <a:gd name="T8" fmla="*/ 10 w 74"/>
                <a:gd name="T9" fmla="*/ 41 h 88"/>
                <a:gd name="T10" fmla="*/ 0 w 74"/>
                <a:gd name="T11" fmla="*/ 51 h 88"/>
                <a:gd name="T12" fmla="*/ 37 w 74"/>
                <a:gd name="T13" fmla="*/ 88 h 88"/>
                <a:gd name="T14" fmla="*/ 47 w 74"/>
                <a:gd name="T15" fmla="*/ 78 h 88"/>
                <a:gd name="T16" fmla="*/ 51 w 74"/>
                <a:gd name="T17" fmla="*/ 0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4" h="88">
                  <a:moveTo>
                    <a:pt x="51" y="0"/>
                  </a:moveTo>
                  <a:cubicBezTo>
                    <a:pt x="40" y="11"/>
                    <a:pt x="40" y="11"/>
                    <a:pt x="40" y="11"/>
                  </a:cubicBezTo>
                  <a:cubicBezTo>
                    <a:pt x="42" y="17"/>
                    <a:pt x="41" y="23"/>
                    <a:pt x="37" y="27"/>
                  </a:cubicBezTo>
                  <a:cubicBezTo>
                    <a:pt x="27" y="37"/>
                    <a:pt x="27" y="37"/>
                    <a:pt x="27" y="37"/>
                  </a:cubicBezTo>
                  <a:cubicBezTo>
                    <a:pt x="22" y="42"/>
                    <a:pt x="16" y="43"/>
                    <a:pt x="10" y="41"/>
                  </a:cubicBezTo>
                  <a:cubicBezTo>
                    <a:pt x="0" y="51"/>
                    <a:pt x="0" y="51"/>
                    <a:pt x="0" y="51"/>
                  </a:cubicBezTo>
                  <a:cubicBezTo>
                    <a:pt x="37" y="88"/>
                    <a:pt x="37" y="88"/>
                    <a:pt x="37" y="88"/>
                  </a:cubicBezTo>
                  <a:cubicBezTo>
                    <a:pt x="47" y="78"/>
                    <a:pt x="47" y="78"/>
                    <a:pt x="47" y="78"/>
                  </a:cubicBezTo>
                  <a:cubicBezTo>
                    <a:pt x="74" y="51"/>
                    <a:pt x="74" y="29"/>
                    <a:pt x="51"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9" tIns="45709" rIns="91419" bIns="45709" numCol="1" anchor="t" anchorCtr="0" compatLnSpc="1"/>
            <a:lstStyle/>
            <a:p>
              <a:pPr defTabSz="608843"/>
              <a:endParaRPr lang="zh-CN" altLang="en-US" sz="2400">
                <a:solidFill>
                  <a:prstClr val="black"/>
                </a:solidFill>
                <a:latin typeface="Times New Roman"/>
                <a:ea typeface="微软雅黑"/>
              </a:endParaRPr>
            </a:p>
          </p:txBody>
        </p:sp>
        <p:sp>
          <p:nvSpPr>
            <p:cNvPr id="93" name="Freeform 23">
              <a:extLst>
                <a:ext uri="{FF2B5EF4-FFF2-40B4-BE49-F238E27FC236}">
                  <a16:creationId xmlns:a16="http://schemas.microsoft.com/office/drawing/2014/main" id="{2B26E7D7-7844-4EA4-B5E9-474922562073}"/>
                </a:ext>
              </a:extLst>
            </p:cNvPr>
            <p:cNvSpPr/>
            <p:nvPr/>
          </p:nvSpPr>
          <p:spPr bwMode="auto">
            <a:xfrm>
              <a:off x="4078288" y="3629025"/>
              <a:ext cx="111125" cy="98425"/>
            </a:xfrm>
            <a:custGeom>
              <a:avLst/>
              <a:gdLst>
                <a:gd name="T0" fmla="*/ 28 w 30"/>
                <a:gd name="T1" fmla="*/ 14 h 26"/>
                <a:gd name="T2" fmla="*/ 14 w 30"/>
                <a:gd name="T3" fmla="*/ 24 h 26"/>
                <a:gd name="T4" fmla="*/ 10 w 30"/>
                <a:gd name="T5" fmla="*/ 26 h 26"/>
                <a:gd name="T6" fmla="*/ 5 w 30"/>
                <a:gd name="T7" fmla="*/ 24 h 26"/>
                <a:gd name="T8" fmla="*/ 3 w 30"/>
                <a:gd name="T9" fmla="*/ 21 h 26"/>
                <a:gd name="T10" fmla="*/ 3 w 30"/>
                <a:gd name="T11" fmla="*/ 12 h 26"/>
                <a:gd name="T12" fmla="*/ 13 w 30"/>
                <a:gd name="T13" fmla="*/ 2 h 26"/>
                <a:gd name="T14" fmla="*/ 17 w 30"/>
                <a:gd name="T15" fmla="*/ 0 h 26"/>
                <a:gd name="T16" fmla="*/ 22 w 30"/>
                <a:gd name="T17" fmla="*/ 2 h 26"/>
                <a:gd name="T18" fmla="*/ 24 w 30"/>
                <a:gd name="T19" fmla="*/ 5 h 26"/>
                <a:gd name="T20" fmla="*/ 26 w 30"/>
                <a:gd name="T21" fmla="*/ 10 h 26"/>
                <a:gd name="T22" fmla="*/ 28 w 30"/>
                <a:gd name="T23" fmla="*/ 14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0" h="26">
                  <a:moveTo>
                    <a:pt x="28" y="14"/>
                  </a:moveTo>
                  <a:cubicBezTo>
                    <a:pt x="14" y="24"/>
                    <a:pt x="14" y="24"/>
                    <a:pt x="14" y="24"/>
                  </a:cubicBezTo>
                  <a:cubicBezTo>
                    <a:pt x="13" y="25"/>
                    <a:pt x="12" y="26"/>
                    <a:pt x="10" y="26"/>
                  </a:cubicBezTo>
                  <a:cubicBezTo>
                    <a:pt x="8" y="26"/>
                    <a:pt x="7" y="25"/>
                    <a:pt x="5" y="24"/>
                  </a:cubicBezTo>
                  <a:cubicBezTo>
                    <a:pt x="3" y="21"/>
                    <a:pt x="3" y="21"/>
                    <a:pt x="3" y="21"/>
                  </a:cubicBezTo>
                  <a:cubicBezTo>
                    <a:pt x="0" y="19"/>
                    <a:pt x="0" y="15"/>
                    <a:pt x="3" y="12"/>
                  </a:cubicBezTo>
                  <a:cubicBezTo>
                    <a:pt x="13" y="2"/>
                    <a:pt x="13" y="2"/>
                    <a:pt x="13" y="2"/>
                  </a:cubicBezTo>
                  <a:cubicBezTo>
                    <a:pt x="14" y="1"/>
                    <a:pt x="16" y="0"/>
                    <a:pt x="17" y="0"/>
                  </a:cubicBezTo>
                  <a:cubicBezTo>
                    <a:pt x="19" y="0"/>
                    <a:pt x="21" y="1"/>
                    <a:pt x="22" y="2"/>
                  </a:cubicBezTo>
                  <a:cubicBezTo>
                    <a:pt x="24" y="5"/>
                    <a:pt x="24" y="5"/>
                    <a:pt x="24" y="5"/>
                  </a:cubicBezTo>
                  <a:cubicBezTo>
                    <a:pt x="26" y="6"/>
                    <a:pt x="26" y="8"/>
                    <a:pt x="26" y="10"/>
                  </a:cubicBezTo>
                  <a:cubicBezTo>
                    <a:pt x="26" y="11"/>
                    <a:pt x="30" y="13"/>
                    <a:pt x="28" y="14"/>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9" tIns="45709" rIns="91419" bIns="45709" numCol="1" anchor="t" anchorCtr="0" compatLnSpc="1"/>
            <a:lstStyle/>
            <a:p>
              <a:pPr defTabSz="608843"/>
              <a:endParaRPr lang="zh-CN" altLang="en-US" sz="2400">
                <a:solidFill>
                  <a:prstClr val="black"/>
                </a:solidFill>
                <a:latin typeface="Times New Roman"/>
                <a:ea typeface="微软雅黑"/>
              </a:endParaRPr>
            </a:p>
          </p:txBody>
        </p:sp>
      </p:grpSp>
    </p:spTree>
    <p:extLst>
      <p:ext uri="{BB962C8B-B14F-4D97-AF65-F5344CB8AC3E}">
        <p14:creationId xmlns:p14="http://schemas.microsoft.com/office/powerpoint/2010/main" val="3553138835"/>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矩形 17"/>
          <p:cNvSpPr/>
          <p:nvPr/>
        </p:nvSpPr>
        <p:spPr>
          <a:xfrm>
            <a:off x="4086" y="1060"/>
            <a:ext cx="12183832" cy="6843238"/>
          </a:xfrm>
          <a:prstGeom prst="rect">
            <a:avLst/>
          </a:prstGeom>
          <a:solidFill>
            <a:srgbClr val="F6F6F6"/>
          </a:solidFill>
          <a:ln>
            <a:noFill/>
          </a:ln>
        </p:spPr>
        <p:style>
          <a:lnRef idx="2">
            <a:schemeClr val="accent1">
              <a:shade val="50000"/>
            </a:schemeClr>
          </a:lnRef>
          <a:fillRef idx="1">
            <a:schemeClr val="accent1"/>
          </a:fillRef>
          <a:effectRef idx="0">
            <a:schemeClr val="accent1"/>
          </a:effectRef>
          <a:fontRef idx="minor">
            <a:schemeClr val="lt1"/>
          </a:fontRef>
        </p:style>
        <p:txBody>
          <a:bodyPr lIns="121871" tIns="60935" rIns="121871" bIns="60935" rtlCol="0" anchor="ctr"/>
          <a:lstStyle/>
          <a:p>
            <a:pPr algn="ctr" defTabSz="608843"/>
            <a:endParaRPr lang="zh-CN" altLang="en-US" sz="2400">
              <a:solidFill>
                <a:prstClr val="white"/>
              </a:solidFill>
              <a:latin typeface="Times New Roman"/>
              <a:ea typeface="微软雅黑"/>
            </a:endParaRPr>
          </a:p>
        </p:txBody>
      </p:sp>
      <p:sp>
        <p:nvSpPr>
          <p:cNvPr id="4" name="TextBox 25"/>
          <p:cNvSpPr/>
          <p:nvPr/>
        </p:nvSpPr>
        <p:spPr>
          <a:xfrm flipH="1">
            <a:off x="9499858" y="742361"/>
            <a:ext cx="2688059" cy="522861"/>
          </a:xfrm>
          <a:prstGeom prst="rect">
            <a:avLst/>
          </a:prstGeom>
          <a:solidFill>
            <a:schemeClr val="accent1"/>
          </a:solidFill>
          <a:ln w="9525">
            <a:noFill/>
          </a:ln>
        </p:spPr>
        <p:txBody>
          <a:bodyPr wrap="square" lIns="91375" tIns="45688" rIns="91375" bIns="45688" rtlCol="0" anchor="t">
            <a:spAutoFit/>
          </a:bodyPr>
          <a:lstStyle/>
          <a:p>
            <a:pPr algn="ctr" defTabSz="608843"/>
            <a:r>
              <a:rPr lang="en-US" altLang="zh-CN" sz="2799" dirty="0">
                <a:solidFill>
                  <a:prstClr val="white"/>
                </a:solidFill>
                <a:latin typeface="微软雅黑" panose="020B0503020204020204" pitchFamily="34" charset="-122"/>
                <a:ea typeface="微软雅黑" panose="020B0503020204020204" pitchFamily="34" charset="-122"/>
                <a:sym typeface="微软雅黑" panose="020B0503020204020204" pitchFamily="34" charset="-122"/>
              </a:rPr>
              <a:t>CONTENTS</a:t>
            </a:r>
          </a:p>
        </p:txBody>
      </p:sp>
      <p:sp>
        <p:nvSpPr>
          <p:cNvPr id="5" name="TextBox 25"/>
          <p:cNvSpPr txBox="1"/>
          <p:nvPr/>
        </p:nvSpPr>
        <p:spPr>
          <a:xfrm flipH="1">
            <a:off x="8974392" y="1318071"/>
            <a:ext cx="959464" cy="461324"/>
          </a:xfrm>
          <a:prstGeom prst="rect">
            <a:avLst/>
          </a:prstGeom>
          <a:noFill/>
        </p:spPr>
        <p:txBody>
          <a:bodyPr wrap="square" lIns="91375" tIns="45688" rIns="91375" bIns="45688" rtlCol="0">
            <a:spAutoFit/>
            <a:scene3d>
              <a:camera prst="orthographicFront"/>
              <a:lightRig rig="threePt" dir="t"/>
            </a:scene3d>
          </a:bodyPr>
          <a:lstStyle/>
          <a:p>
            <a:pPr algn="r" defTabSz="608843" fontAlgn="base"/>
            <a:r>
              <a:rPr lang="zh-CN" altLang="en-US" sz="2400" b="1" noProof="1">
                <a:solidFill>
                  <a:srgbClr val="3A98BC"/>
                </a:solidFill>
                <a:latin typeface="微软雅黑" panose="020B0503020204020204" pitchFamily="34" charset="-122"/>
                <a:ea typeface="微软雅黑" panose="020B0503020204020204" pitchFamily="34" charset="-122"/>
                <a:sym typeface="微软雅黑" panose="020B0503020204020204" pitchFamily="34" charset="-122"/>
              </a:rPr>
              <a:t>目 录 </a:t>
            </a:r>
          </a:p>
        </p:txBody>
      </p:sp>
      <p:sp>
        <p:nvSpPr>
          <p:cNvPr id="6" name="MH_Entry_1">
            <a:hlinkClick r:id="" action="ppaction://noaction"/>
          </p:cNvPr>
          <p:cNvSpPr txBox="1"/>
          <p:nvPr>
            <p:custDataLst>
              <p:tags r:id="rId1"/>
            </p:custDataLst>
          </p:nvPr>
        </p:nvSpPr>
        <p:spPr>
          <a:xfrm>
            <a:off x="1092198" y="2106211"/>
            <a:ext cx="3883177" cy="443900"/>
          </a:xfrm>
          <a:custGeom>
            <a:avLst/>
            <a:gdLst>
              <a:gd name="connsiteX0" fmla="*/ 0 w 2773194"/>
              <a:gd name="connsiteY0" fmla="*/ 0 h 253350"/>
              <a:gd name="connsiteX1" fmla="*/ 2508325 w 2773194"/>
              <a:gd name="connsiteY1" fmla="*/ 0 h 253350"/>
              <a:gd name="connsiteX2" fmla="*/ 2773194 w 2773194"/>
              <a:gd name="connsiteY2" fmla="*/ 253350 h 253350"/>
              <a:gd name="connsiteX3" fmla="*/ 0 w 2773194"/>
              <a:gd name="connsiteY3" fmla="*/ 253350 h 253350"/>
            </a:gdLst>
            <a:ahLst/>
            <a:cxnLst>
              <a:cxn ang="0">
                <a:pos x="connsiteX0" y="connsiteY0"/>
              </a:cxn>
              <a:cxn ang="0">
                <a:pos x="connsiteX1" y="connsiteY1"/>
              </a:cxn>
              <a:cxn ang="0">
                <a:pos x="connsiteX2" y="connsiteY2"/>
              </a:cxn>
              <a:cxn ang="0">
                <a:pos x="connsiteX3" y="connsiteY3"/>
              </a:cxn>
            </a:cxnLst>
            <a:rect l="l" t="t" r="r" b="b"/>
            <a:pathLst>
              <a:path w="2773194" h="253350">
                <a:moveTo>
                  <a:pt x="0" y="0"/>
                </a:moveTo>
                <a:lnTo>
                  <a:pt x="2508325" y="0"/>
                </a:lnTo>
                <a:lnTo>
                  <a:pt x="2773194" y="253350"/>
                </a:lnTo>
                <a:lnTo>
                  <a:pt x="0" y="253350"/>
                </a:lnTo>
                <a:close/>
              </a:path>
            </a:pathLst>
          </a:custGeom>
          <a:solidFill>
            <a:schemeClr val="tx1">
              <a:lumMod val="50000"/>
              <a:lumOff val="50000"/>
            </a:schemeClr>
          </a:solidFill>
          <a:ln>
            <a:noFill/>
          </a:ln>
        </p:spPr>
        <p:txBody>
          <a:bodyPr wrap="square" lIns="71949" tIns="0" rIns="287793" bIns="0" anchor="ctr">
            <a:normAutofit/>
          </a:bodyPr>
          <a:lstStyle>
            <a:defPPr>
              <a:defRPr lang="en-US"/>
            </a:defPPr>
            <a:lvl1pPr algn="ctr">
              <a:defRPr>
                <a:solidFill>
                  <a:schemeClr val="bg1"/>
                </a:solidFill>
                <a:latin typeface="Arial" panose="020B0604020202020204" pitchFamily="34" charset="0"/>
                <a:ea typeface="微软雅黑" panose="020B0503020204020204" pitchFamily="34" charset="-122"/>
              </a:defRPr>
            </a:lvl1pPr>
          </a:lstStyle>
          <a:p>
            <a:pPr defTabSz="608843"/>
            <a:r>
              <a:rPr lang="zh-CN" altLang="en-US" sz="2400" dirty="0">
                <a:solidFill>
                  <a:prstClr val="white"/>
                </a:solidFill>
                <a:sym typeface="Arial" panose="020B0604020202020204" pitchFamily="34" charset="0"/>
              </a:rPr>
              <a:t>什么是新媒体</a:t>
            </a:r>
          </a:p>
        </p:txBody>
      </p:sp>
      <p:sp>
        <p:nvSpPr>
          <p:cNvPr id="7" name="MH_Number_1">
            <a:hlinkClick r:id="" action="ppaction://noaction"/>
          </p:cNvPr>
          <p:cNvSpPr/>
          <p:nvPr>
            <p:custDataLst>
              <p:tags r:id="rId2"/>
            </p:custDataLst>
          </p:nvPr>
        </p:nvSpPr>
        <p:spPr>
          <a:xfrm>
            <a:off x="4975048" y="2037708"/>
            <a:ext cx="1492798" cy="512404"/>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1" fmla="*/ 0 w 2520280"/>
              <a:gd name="connsiteY0-2" fmla="*/ 1584176 h 1872208"/>
              <a:gd name="connsiteX1-3" fmla="*/ 2520280 w 2520280"/>
              <a:gd name="connsiteY1-4" fmla="*/ 1584176 h 1872208"/>
              <a:gd name="connsiteX2-5" fmla="*/ 2520280 w 2520280"/>
              <a:gd name="connsiteY2-6" fmla="*/ 1872208 h 1872208"/>
              <a:gd name="connsiteX3-7" fmla="*/ 0 w 2520280"/>
              <a:gd name="connsiteY3-8" fmla="*/ 1872208 h 1872208"/>
              <a:gd name="connsiteX4-9" fmla="*/ 0 w 2520280"/>
              <a:gd name="connsiteY4-10" fmla="*/ 1584176 h 1872208"/>
              <a:gd name="connsiteX5-11" fmla="*/ 0 w 2520280"/>
              <a:gd name="connsiteY5-12" fmla="*/ 0 h 1872208"/>
              <a:gd name="connsiteX6-13" fmla="*/ 2520280 w 2520280"/>
              <a:gd name="connsiteY6-14" fmla="*/ 0 h 1872208"/>
              <a:gd name="connsiteX7-15" fmla="*/ 0 w 2520280"/>
              <a:gd name="connsiteY7-16" fmla="*/ 0 h 1872208"/>
              <a:gd name="connsiteX0-17" fmla="*/ 0 w 2520280"/>
              <a:gd name="connsiteY0-18" fmla="*/ 1872208 h 1872208"/>
              <a:gd name="connsiteX1-19" fmla="*/ 2520280 w 2520280"/>
              <a:gd name="connsiteY1-20" fmla="*/ 1584176 h 1872208"/>
              <a:gd name="connsiteX2-21" fmla="*/ 2520280 w 2520280"/>
              <a:gd name="connsiteY2-22" fmla="*/ 1872208 h 1872208"/>
              <a:gd name="connsiteX3-23" fmla="*/ 0 w 2520280"/>
              <a:gd name="connsiteY3-24" fmla="*/ 1872208 h 1872208"/>
              <a:gd name="connsiteX4-25" fmla="*/ 0 w 2520280"/>
              <a:gd name="connsiteY4-26" fmla="*/ 0 h 1872208"/>
              <a:gd name="connsiteX5-27" fmla="*/ 2520280 w 2520280"/>
              <a:gd name="connsiteY5-28" fmla="*/ 0 h 1872208"/>
              <a:gd name="connsiteX6-29" fmla="*/ 0 w 2520280"/>
              <a:gd name="connsiteY6-30" fmla="*/ 0 h 1872208"/>
              <a:gd name="connsiteX0-31" fmla="*/ 0 w 2520280"/>
              <a:gd name="connsiteY0-32" fmla="*/ 1872208 h 1872208"/>
              <a:gd name="connsiteX1-33" fmla="*/ 2520280 w 2520280"/>
              <a:gd name="connsiteY1-34" fmla="*/ 1872208 h 1872208"/>
              <a:gd name="connsiteX2-35" fmla="*/ 0 w 2520280"/>
              <a:gd name="connsiteY2-36" fmla="*/ 1872208 h 1872208"/>
              <a:gd name="connsiteX3-37" fmla="*/ 0 w 2520280"/>
              <a:gd name="connsiteY3-38" fmla="*/ 0 h 1872208"/>
              <a:gd name="connsiteX4-39" fmla="*/ 2520280 w 2520280"/>
              <a:gd name="connsiteY4-40" fmla="*/ 0 h 1872208"/>
              <a:gd name="connsiteX5-41" fmla="*/ 0 w 2520280"/>
              <a:gd name="connsiteY5-42" fmla="*/ 0 h 1872208"/>
              <a:gd name="connsiteX0-43" fmla="*/ 0 w 2520280"/>
              <a:gd name="connsiteY0-44" fmla="*/ 1872208 h 1872208"/>
              <a:gd name="connsiteX1-45" fmla="*/ 2520280 w 2520280"/>
              <a:gd name="connsiteY1-46" fmla="*/ 1872208 h 1872208"/>
              <a:gd name="connsiteX2-47" fmla="*/ 0 w 2520280"/>
              <a:gd name="connsiteY2-48" fmla="*/ 1872208 h 1872208"/>
              <a:gd name="connsiteX3-49" fmla="*/ 0 w 2520280"/>
              <a:gd name="connsiteY3-50" fmla="*/ 0 h 1872208"/>
              <a:gd name="connsiteX4-51" fmla="*/ 34255 w 2520280"/>
              <a:gd name="connsiteY4-52" fmla="*/ 0 h 1872208"/>
              <a:gd name="connsiteX5-53" fmla="*/ 0 w 2520280"/>
              <a:gd name="connsiteY5-54" fmla="*/ 0 h 1872208"/>
              <a:gd name="connsiteX0-55" fmla="*/ 0 w 2520280"/>
              <a:gd name="connsiteY0-56" fmla="*/ 1872208 h 1872208"/>
              <a:gd name="connsiteX1-57" fmla="*/ 2520280 w 2520280"/>
              <a:gd name="connsiteY1-58" fmla="*/ 1872208 h 1872208"/>
              <a:gd name="connsiteX2-59" fmla="*/ 0 w 2520280"/>
              <a:gd name="connsiteY2-60" fmla="*/ 1872208 h 1872208"/>
              <a:gd name="connsiteX3-61" fmla="*/ 0 w 2520280"/>
              <a:gd name="connsiteY3-62" fmla="*/ 0 h 1872208"/>
              <a:gd name="connsiteX4-63" fmla="*/ 917 w 2520280"/>
              <a:gd name="connsiteY4-64" fmla="*/ 6036 h 1872208"/>
              <a:gd name="connsiteX5-65" fmla="*/ 0 w 2520280"/>
              <a:gd name="connsiteY5-66" fmla="*/ 0 h 1872208"/>
              <a:gd name="connsiteX0-67" fmla="*/ 0 w 2520280"/>
              <a:gd name="connsiteY0-68" fmla="*/ 1890314 h 1890314"/>
              <a:gd name="connsiteX1-69" fmla="*/ 2520280 w 2520280"/>
              <a:gd name="connsiteY1-70" fmla="*/ 1890314 h 1890314"/>
              <a:gd name="connsiteX2-71" fmla="*/ 0 w 2520280"/>
              <a:gd name="connsiteY2-72" fmla="*/ 1890314 h 1890314"/>
              <a:gd name="connsiteX3-73" fmla="*/ 0 w 2520280"/>
              <a:gd name="connsiteY3-74" fmla="*/ 18106 h 1890314"/>
              <a:gd name="connsiteX4-75" fmla="*/ 53304 w 2520280"/>
              <a:gd name="connsiteY4-76" fmla="*/ 0 h 1890314"/>
              <a:gd name="connsiteX5-77" fmla="*/ 0 w 2520280"/>
              <a:gd name="connsiteY5-78" fmla="*/ 18106 h 1890314"/>
              <a:gd name="connsiteX0-79" fmla="*/ 0 w 2520280"/>
              <a:gd name="connsiteY0-80" fmla="*/ 1872208 h 1872208"/>
              <a:gd name="connsiteX1-81" fmla="*/ 2520280 w 2520280"/>
              <a:gd name="connsiteY1-82" fmla="*/ 1872208 h 1872208"/>
              <a:gd name="connsiteX2-83" fmla="*/ 0 w 2520280"/>
              <a:gd name="connsiteY2-84" fmla="*/ 1872208 h 1872208"/>
              <a:gd name="connsiteX3-85" fmla="*/ 0 w 2520280"/>
              <a:gd name="connsiteY3-86" fmla="*/ 0 h 1872208"/>
              <a:gd name="connsiteX4-87" fmla="*/ 916 w 2520280"/>
              <a:gd name="connsiteY4-88" fmla="*/ 0 h 1872208"/>
              <a:gd name="connsiteX5-89" fmla="*/ 0 w 2520280"/>
              <a:gd name="connsiteY5-90" fmla="*/ 0 h 1872208"/>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9525" cap="sq">
            <a:solidFill>
              <a:schemeClr val="tx1">
                <a:lumMod val="50000"/>
                <a:lumOff val="50000"/>
              </a:schemeClr>
            </a:solidFill>
            <a:beve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688" rIns="0" bIns="45688" numCol="1" spcCol="0" rtlCol="0" fromWordArt="0" anchor="ctr" anchorCtr="0" forceAA="0" compatLnSpc="1">
            <a:noAutofit/>
          </a:bodyPr>
          <a:lstStyle/>
          <a:p>
            <a:pPr algn="ctr" defTabSz="608843">
              <a:spcBef>
                <a:spcPct val="0"/>
              </a:spcBef>
            </a:pPr>
            <a:r>
              <a:rPr lang="en-US" altLang="zh-CN" sz="2400" dirty="0">
                <a:solidFill>
                  <a:prstClr val="black">
                    <a:lumMod val="50000"/>
                    <a:lumOff val="50000"/>
                  </a:prstClr>
                </a:solidFill>
                <a:latin typeface="Times New Roman"/>
                <a:ea typeface="微软雅黑"/>
                <a:cs typeface="Times New Roman" panose="02020603050405020304" pitchFamily="18" charset="0"/>
              </a:rPr>
              <a:t>1.1</a:t>
            </a:r>
          </a:p>
        </p:txBody>
      </p:sp>
      <p:sp>
        <p:nvSpPr>
          <p:cNvPr id="8" name="MH_Entry_2">
            <a:hlinkClick r:id="" action="ppaction://noaction"/>
          </p:cNvPr>
          <p:cNvSpPr txBox="1"/>
          <p:nvPr>
            <p:custDataLst>
              <p:tags r:id="rId3"/>
            </p:custDataLst>
          </p:nvPr>
        </p:nvSpPr>
        <p:spPr>
          <a:xfrm>
            <a:off x="1092198" y="3217552"/>
            <a:ext cx="3883177" cy="443900"/>
          </a:xfrm>
          <a:custGeom>
            <a:avLst/>
            <a:gdLst>
              <a:gd name="connsiteX0" fmla="*/ 0 w 2773194"/>
              <a:gd name="connsiteY0" fmla="*/ 0 h 253350"/>
              <a:gd name="connsiteX1" fmla="*/ 2508325 w 2773194"/>
              <a:gd name="connsiteY1" fmla="*/ 0 h 253350"/>
              <a:gd name="connsiteX2" fmla="*/ 2773194 w 2773194"/>
              <a:gd name="connsiteY2" fmla="*/ 253350 h 253350"/>
              <a:gd name="connsiteX3" fmla="*/ 0 w 2773194"/>
              <a:gd name="connsiteY3" fmla="*/ 253350 h 253350"/>
            </a:gdLst>
            <a:ahLst/>
            <a:cxnLst>
              <a:cxn ang="0">
                <a:pos x="connsiteX0" y="connsiteY0"/>
              </a:cxn>
              <a:cxn ang="0">
                <a:pos x="connsiteX1" y="connsiteY1"/>
              </a:cxn>
              <a:cxn ang="0">
                <a:pos x="connsiteX2" y="connsiteY2"/>
              </a:cxn>
              <a:cxn ang="0">
                <a:pos x="connsiteX3" y="connsiteY3"/>
              </a:cxn>
            </a:cxnLst>
            <a:rect l="l" t="t" r="r" b="b"/>
            <a:pathLst>
              <a:path w="2773194" h="253350">
                <a:moveTo>
                  <a:pt x="0" y="0"/>
                </a:moveTo>
                <a:lnTo>
                  <a:pt x="2508325" y="0"/>
                </a:lnTo>
                <a:lnTo>
                  <a:pt x="2773194" y="253350"/>
                </a:lnTo>
                <a:lnTo>
                  <a:pt x="0" y="253350"/>
                </a:lnTo>
                <a:close/>
              </a:path>
            </a:pathLst>
          </a:custGeom>
          <a:solidFill>
            <a:srgbClr val="7F7F7F"/>
          </a:solidFill>
          <a:ln>
            <a:noFill/>
          </a:ln>
        </p:spPr>
        <p:txBody>
          <a:bodyPr wrap="square" lIns="71949" tIns="0" rIns="287793" bIns="0" anchor="ctr">
            <a:noAutofit/>
          </a:bodyPr>
          <a:lstStyle>
            <a:defPPr>
              <a:defRPr lang="en-US"/>
            </a:defPPr>
            <a:lvl1pPr algn="ctr">
              <a:defRPr>
                <a:solidFill>
                  <a:schemeClr val="bg1"/>
                </a:solidFill>
                <a:latin typeface="Arial" panose="020B0604020202020204" pitchFamily="34" charset="0"/>
                <a:ea typeface="微软雅黑" panose="020B0503020204020204" pitchFamily="34" charset="-122"/>
              </a:defRPr>
            </a:lvl1pPr>
          </a:lstStyle>
          <a:p>
            <a:pPr defTabSz="608843"/>
            <a:r>
              <a:rPr lang="zh-CN" altLang="en-US" sz="2400" dirty="0">
                <a:solidFill>
                  <a:prstClr val="white"/>
                </a:solidFill>
                <a:sym typeface="Arial" panose="020B0604020202020204" pitchFamily="34" charset="0"/>
              </a:rPr>
              <a:t>什么是新媒体营销</a:t>
            </a:r>
          </a:p>
        </p:txBody>
      </p:sp>
      <p:sp>
        <p:nvSpPr>
          <p:cNvPr id="10" name="MH_Entry_3">
            <a:hlinkClick r:id="rId9" action="ppaction://hlinksldjump"/>
          </p:cNvPr>
          <p:cNvSpPr txBox="1"/>
          <p:nvPr>
            <p:custDataLst>
              <p:tags r:id="rId4"/>
            </p:custDataLst>
          </p:nvPr>
        </p:nvSpPr>
        <p:spPr>
          <a:xfrm>
            <a:off x="1092198" y="4328892"/>
            <a:ext cx="3883177" cy="443900"/>
          </a:xfrm>
          <a:custGeom>
            <a:avLst/>
            <a:gdLst>
              <a:gd name="connsiteX0" fmla="*/ 0 w 2773194"/>
              <a:gd name="connsiteY0" fmla="*/ 0 h 253350"/>
              <a:gd name="connsiteX1" fmla="*/ 2508325 w 2773194"/>
              <a:gd name="connsiteY1" fmla="*/ 0 h 253350"/>
              <a:gd name="connsiteX2" fmla="*/ 2773194 w 2773194"/>
              <a:gd name="connsiteY2" fmla="*/ 253350 h 253350"/>
              <a:gd name="connsiteX3" fmla="*/ 0 w 2773194"/>
              <a:gd name="connsiteY3" fmla="*/ 253350 h 253350"/>
            </a:gdLst>
            <a:ahLst/>
            <a:cxnLst>
              <a:cxn ang="0">
                <a:pos x="connsiteX0" y="connsiteY0"/>
              </a:cxn>
              <a:cxn ang="0">
                <a:pos x="connsiteX1" y="connsiteY1"/>
              </a:cxn>
              <a:cxn ang="0">
                <a:pos x="connsiteX2" y="connsiteY2"/>
              </a:cxn>
              <a:cxn ang="0">
                <a:pos x="connsiteX3" y="connsiteY3"/>
              </a:cxn>
            </a:cxnLst>
            <a:rect l="l" t="t" r="r" b="b"/>
            <a:pathLst>
              <a:path w="2773194" h="253350">
                <a:moveTo>
                  <a:pt x="0" y="0"/>
                </a:moveTo>
                <a:lnTo>
                  <a:pt x="2508325" y="0"/>
                </a:lnTo>
                <a:lnTo>
                  <a:pt x="2773194" y="253350"/>
                </a:lnTo>
                <a:lnTo>
                  <a:pt x="0" y="253350"/>
                </a:lnTo>
                <a:close/>
              </a:path>
            </a:pathLst>
          </a:custGeom>
          <a:solidFill>
            <a:srgbClr val="3A98BC"/>
          </a:solidFill>
          <a:ln>
            <a:noFill/>
          </a:ln>
        </p:spPr>
        <p:txBody>
          <a:bodyPr wrap="square" lIns="71949" tIns="0" rIns="287793" bIns="0" anchor="ctr">
            <a:normAutofit/>
          </a:bodyPr>
          <a:lstStyle/>
          <a:p>
            <a:pPr algn="ctr" defTabSz="608843"/>
            <a:r>
              <a:rPr lang="zh-CN" altLang="en-US" sz="2400" dirty="0">
                <a:solidFill>
                  <a:prstClr val="white"/>
                </a:solidFill>
                <a:latin typeface="Times New Roman"/>
                <a:ea typeface="微软雅黑" panose="020B0503020204020204" pitchFamily="34" charset="-122"/>
              </a:rPr>
              <a:t>新媒体岗位及能力要求</a:t>
            </a:r>
          </a:p>
        </p:txBody>
      </p:sp>
      <p:sp>
        <p:nvSpPr>
          <p:cNvPr id="14" name="MH_Number_1">
            <a:hlinkClick r:id="" action="ppaction://noaction"/>
          </p:cNvPr>
          <p:cNvSpPr/>
          <p:nvPr>
            <p:custDataLst>
              <p:tags r:id="rId5"/>
            </p:custDataLst>
          </p:nvPr>
        </p:nvSpPr>
        <p:spPr>
          <a:xfrm>
            <a:off x="4975048" y="3141035"/>
            <a:ext cx="1492798" cy="512404"/>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1" fmla="*/ 0 w 2520280"/>
              <a:gd name="connsiteY0-2" fmla="*/ 1584176 h 1872208"/>
              <a:gd name="connsiteX1-3" fmla="*/ 2520280 w 2520280"/>
              <a:gd name="connsiteY1-4" fmla="*/ 1584176 h 1872208"/>
              <a:gd name="connsiteX2-5" fmla="*/ 2520280 w 2520280"/>
              <a:gd name="connsiteY2-6" fmla="*/ 1872208 h 1872208"/>
              <a:gd name="connsiteX3-7" fmla="*/ 0 w 2520280"/>
              <a:gd name="connsiteY3-8" fmla="*/ 1872208 h 1872208"/>
              <a:gd name="connsiteX4-9" fmla="*/ 0 w 2520280"/>
              <a:gd name="connsiteY4-10" fmla="*/ 1584176 h 1872208"/>
              <a:gd name="connsiteX5-11" fmla="*/ 0 w 2520280"/>
              <a:gd name="connsiteY5-12" fmla="*/ 0 h 1872208"/>
              <a:gd name="connsiteX6-13" fmla="*/ 2520280 w 2520280"/>
              <a:gd name="connsiteY6-14" fmla="*/ 0 h 1872208"/>
              <a:gd name="connsiteX7-15" fmla="*/ 0 w 2520280"/>
              <a:gd name="connsiteY7-16" fmla="*/ 0 h 1872208"/>
              <a:gd name="connsiteX0-17" fmla="*/ 0 w 2520280"/>
              <a:gd name="connsiteY0-18" fmla="*/ 1872208 h 1872208"/>
              <a:gd name="connsiteX1-19" fmla="*/ 2520280 w 2520280"/>
              <a:gd name="connsiteY1-20" fmla="*/ 1584176 h 1872208"/>
              <a:gd name="connsiteX2-21" fmla="*/ 2520280 w 2520280"/>
              <a:gd name="connsiteY2-22" fmla="*/ 1872208 h 1872208"/>
              <a:gd name="connsiteX3-23" fmla="*/ 0 w 2520280"/>
              <a:gd name="connsiteY3-24" fmla="*/ 1872208 h 1872208"/>
              <a:gd name="connsiteX4-25" fmla="*/ 0 w 2520280"/>
              <a:gd name="connsiteY4-26" fmla="*/ 0 h 1872208"/>
              <a:gd name="connsiteX5-27" fmla="*/ 2520280 w 2520280"/>
              <a:gd name="connsiteY5-28" fmla="*/ 0 h 1872208"/>
              <a:gd name="connsiteX6-29" fmla="*/ 0 w 2520280"/>
              <a:gd name="connsiteY6-30" fmla="*/ 0 h 1872208"/>
              <a:gd name="connsiteX0-31" fmla="*/ 0 w 2520280"/>
              <a:gd name="connsiteY0-32" fmla="*/ 1872208 h 1872208"/>
              <a:gd name="connsiteX1-33" fmla="*/ 2520280 w 2520280"/>
              <a:gd name="connsiteY1-34" fmla="*/ 1872208 h 1872208"/>
              <a:gd name="connsiteX2-35" fmla="*/ 0 w 2520280"/>
              <a:gd name="connsiteY2-36" fmla="*/ 1872208 h 1872208"/>
              <a:gd name="connsiteX3-37" fmla="*/ 0 w 2520280"/>
              <a:gd name="connsiteY3-38" fmla="*/ 0 h 1872208"/>
              <a:gd name="connsiteX4-39" fmla="*/ 2520280 w 2520280"/>
              <a:gd name="connsiteY4-40" fmla="*/ 0 h 1872208"/>
              <a:gd name="connsiteX5-41" fmla="*/ 0 w 2520280"/>
              <a:gd name="connsiteY5-42" fmla="*/ 0 h 1872208"/>
              <a:gd name="connsiteX0-43" fmla="*/ 0 w 2520280"/>
              <a:gd name="connsiteY0-44" fmla="*/ 1872208 h 1872208"/>
              <a:gd name="connsiteX1-45" fmla="*/ 2520280 w 2520280"/>
              <a:gd name="connsiteY1-46" fmla="*/ 1872208 h 1872208"/>
              <a:gd name="connsiteX2-47" fmla="*/ 0 w 2520280"/>
              <a:gd name="connsiteY2-48" fmla="*/ 1872208 h 1872208"/>
              <a:gd name="connsiteX3-49" fmla="*/ 0 w 2520280"/>
              <a:gd name="connsiteY3-50" fmla="*/ 0 h 1872208"/>
              <a:gd name="connsiteX4-51" fmla="*/ 34255 w 2520280"/>
              <a:gd name="connsiteY4-52" fmla="*/ 0 h 1872208"/>
              <a:gd name="connsiteX5-53" fmla="*/ 0 w 2520280"/>
              <a:gd name="connsiteY5-54" fmla="*/ 0 h 1872208"/>
              <a:gd name="connsiteX0-55" fmla="*/ 0 w 2520280"/>
              <a:gd name="connsiteY0-56" fmla="*/ 1872208 h 1872208"/>
              <a:gd name="connsiteX1-57" fmla="*/ 2520280 w 2520280"/>
              <a:gd name="connsiteY1-58" fmla="*/ 1872208 h 1872208"/>
              <a:gd name="connsiteX2-59" fmla="*/ 0 w 2520280"/>
              <a:gd name="connsiteY2-60" fmla="*/ 1872208 h 1872208"/>
              <a:gd name="connsiteX3-61" fmla="*/ 0 w 2520280"/>
              <a:gd name="connsiteY3-62" fmla="*/ 0 h 1872208"/>
              <a:gd name="connsiteX4-63" fmla="*/ 917 w 2520280"/>
              <a:gd name="connsiteY4-64" fmla="*/ 6036 h 1872208"/>
              <a:gd name="connsiteX5-65" fmla="*/ 0 w 2520280"/>
              <a:gd name="connsiteY5-66" fmla="*/ 0 h 1872208"/>
              <a:gd name="connsiteX0-67" fmla="*/ 0 w 2520280"/>
              <a:gd name="connsiteY0-68" fmla="*/ 1890314 h 1890314"/>
              <a:gd name="connsiteX1-69" fmla="*/ 2520280 w 2520280"/>
              <a:gd name="connsiteY1-70" fmla="*/ 1890314 h 1890314"/>
              <a:gd name="connsiteX2-71" fmla="*/ 0 w 2520280"/>
              <a:gd name="connsiteY2-72" fmla="*/ 1890314 h 1890314"/>
              <a:gd name="connsiteX3-73" fmla="*/ 0 w 2520280"/>
              <a:gd name="connsiteY3-74" fmla="*/ 18106 h 1890314"/>
              <a:gd name="connsiteX4-75" fmla="*/ 53304 w 2520280"/>
              <a:gd name="connsiteY4-76" fmla="*/ 0 h 1890314"/>
              <a:gd name="connsiteX5-77" fmla="*/ 0 w 2520280"/>
              <a:gd name="connsiteY5-78" fmla="*/ 18106 h 1890314"/>
              <a:gd name="connsiteX0-79" fmla="*/ 0 w 2520280"/>
              <a:gd name="connsiteY0-80" fmla="*/ 1872208 h 1872208"/>
              <a:gd name="connsiteX1-81" fmla="*/ 2520280 w 2520280"/>
              <a:gd name="connsiteY1-82" fmla="*/ 1872208 h 1872208"/>
              <a:gd name="connsiteX2-83" fmla="*/ 0 w 2520280"/>
              <a:gd name="connsiteY2-84" fmla="*/ 1872208 h 1872208"/>
              <a:gd name="connsiteX3-85" fmla="*/ 0 w 2520280"/>
              <a:gd name="connsiteY3-86" fmla="*/ 0 h 1872208"/>
              <a:gd name="connsiteX4-87" fmla="*/ 916 w 2520280"/>
              <a:gd name="connsiteY4-88" fmla="*/ 0 h 1872208"/>
              <a:gd name="connsiteX5-89" fmla="*/ 0 w 2520280"/>
              <a:gd name="connsiteY5-90" fmla="*/ 0 h 1872208"/>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Lst>
            <a:rect l="l" t="t" r="r" b="b"/>
            <a:pathLst>
              <a:path w="2520280" h="1872208">
                <a:moveTo>
                  <a:pt x="0" y="1872208"/>
                </a:moveTo>
                <a:lnTo>
                  <a:pt x="2520280" y="1872208"/>
                </a:lnTo>
                <a:lnTo>
                  <a:pt x="0" y="1872208"/>
                </a:lnTo>
                <a:close/>
                <a:moveTo>
                  <a:pt x="0" y="0"/>
                </a:moveTo>
                <a:lnTo>
                  <a:pt x="916" y="0"/>
                </a:lnTo>
                <a:lnTo>
                  <a:pt x="0" y="0"/>
                </a:lnTo>
                <a:close/>
              </a:path>
            </a:pathLst>
          </a:custGeom>
          <a:solidFill>
            <a:srgbClr val="3A98BC"/>
          </a:solidFill>
          <a:ln w="9525" cap="sq">
            <a:solidFill>
              <a:srgbClr val="3A98BC"/>
            </a:solidFill>
            <a:beve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688" rIns="0" bIns="45688" numCol="1" spcCol="0" rtlCol="0" fromWordArt="0" anchor="ctr" anchorCtr="0" forceAA="0" compatLnSpc="1">
            <a:noAutofit/>
          </a:bodyPr>
          <a:lstStyle/>
          <a:p>
            <a:pPr algn="ctr" defTabSz="608843">
              <a:spcBef>
                <a:spcPct val="0"/>
              </a:spcBef>
            </a:pPr>
            <a:r>
              <a:rPr lang="en-US" altLang="zh-CN" sz="2400" dirty="0">
                <a:solidFill>
                  <a:srgbClr val="3A98BC"/>
                </a:solidFill>
                <a:latin typeface="Times New Roman"/>
                <a:ea typeface="微软雅黑"/>
                <a:cs typeface="Times New Roman" panose="02020603050405020304" pitchFamily="18" charset="0"/>
              </a:rPr>
              <a:t>1.2</a:t>
            </a:r>
          </a:p>
        </p:txBody>
      </p:sp>
      <p:sp>
        <p:nvSpPr>
          <p:cNvPr id="15" name="MH_Number_1">
            <a:hlinkClick r:id="" action="ppaction://noaction"/>
          </p:cNvPr>
          <p:cNvSpPr/>
          <p:nvPr>
            <p:custDataLst>
              <p:tags r:id="rId6"/>
            </p:custDataLst>
          </p:nvPr>
        </p:nvSpPr>
        <p:spPr>
          <a:xfrm>
            <a:off x="4975048" y="4256901"/>
            <a:ext cx="1492798" cy="512404"/>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1" fmla="*/ 0 w 2520280"/>
              <a:gd name="connsiteY0-2" fmla="*/ 1584176 h 1872208"/>
              <a:gd name="connsiteX1-3" fmla="*/ 2520280 w 2520280"/>
              <a:gd name="connsiteY1-4" fmla="*/ 1584176 h 1872208"/>
              <a:gd name="connsiteX2-5" fmla="*/ 2520280 w 2520280"/>
              <a:gd name="connsiteY2-6" fmla="*/ 1872208 h 1872208"/>
              <a:gd name="connsiteX3-7" fmla="*/ 0 w 2520280"/>
              <a:gd name="connsiteY3-8" fmla="*/ 1872208 h 1872208"/>
              <a:gd name="connsiteX4-9" fmla="*/ 0 w 2520280"/>
              <a:gd name="connsiteY4-10" fmla="*/ 1584176 h 1872208"/>
              <a:gd name="connsiteX5-11" fmla="*/ 0 w 2520280"/>
              <a:gd name="connsiteY5-12" fmla="*/ 0 h 1872208"/>
              <a:gd name="connsiteX6-13" fmla="*/ 2520280 w 2520280"/>
              <a:gd name="connsiteY6-14" fmla="*/ 0 h 1872208"/>
              <a:gd name="connsiteX7-15" fmla="*/ 0 w 2520280"/>
              <a:gd name="connsiteY7-16" fmla="*/ 0 h 1872208"/>
              <a:gd name="connsiteX0-17" fmla="*/ 0 w 2520280"/>
              <a:gd name="connsiteY0-18" fmla="*/ 1872208 h 1872208"/>
              <a:gd name="connsiteX1-19" fmla="*/ 2520280 w 2520280"/>
              <a:gd name="connsiteY1-20" fmla="*/ 1584176 h 1872208"/>
              <a:gd name="connsiteX2-21" fmla="*/ 2520280 w 2520280"/>
              <a:gd name="connsiteY2-22" fmla="*/ 1872208 h 1872208"/>
              <a:gd name="connsiteX3-23" fmla="*/ 0 w 2520280"/>
              <a:gd name="connsiteY3-24" fmla="*/ 1872208 h 1872208"/>
              <a:gd name="connsiteX4-25" fmla="*/ 0 w 2520280"/>
              <a:gd name="connsiteY4-26" fmla="*/ 0 h 1872208"/>
              <a:gd name="connsiteX5-27" fmla="*/ 2520280 w 2520280"/>
              <a:gd name="connsiteY5-28" fmla="*/ 0 h 1872208"/>
              <a:gd name="connsiteX6-29" fmla="*/ 0 w 2520280"/>
              <a:gd name="connsiteY6-30" fmla="*/ 0 h 1872208"/>
              <a:gd name="connsiteX0-31" fmla="*/ 0 w 2520280"/>
              <a:gd name="connsiteY0-32" fmla="*/ 1872208 h 1872208"/>
              <a:gd name="connsiteX1-33" fmla="*/ 2520280 w 2520280"/>
              <a:gd name="connsiteY1-34" fmla="*/ 1872208 h 1872208"/>
              <a:gd name="connsiteX2-35" fmla="*/ 0 w 2520280"/>
              <a:gd name="connsiteY2-36" fmla="*/ 1872208 h 1872208"/>
              <a:gd name="connsiteX3-37" fmla="*/ 0 w 2520280"/>
              <a:gd name="connsiteY3-38" fmla="*/ 0 h 1872208"/>
              <a:gd name="connsiteX4-39" fmla="*/ 2520280 w 2520280"/>
              <a:gd name="connsiteY4-40" fmla="*/ 0 h 1872208"/>
              <a:gd name="connsiteX5-41" fmla="*/ 0 w 2520280"/>
              <a:gd name="connsiteY5-42" fmla="*/ 0 h 1872208"/>
              <a:gd name="connsiteX0-43" fmla="*/ 0 w 2520280"/>
              <a:gd name="connsiteY0-44" fmla="*/ 1872208 h 1872208"/>
              <a:gd name="connsiteX1-45" fmla="*/ 2520280 w 2520280"/>
              <a:gd name="connsiteY1-46" fmla="*/ 1872208 h 1872208"/>
              <a:gd name="connsiteX2-47" fmla="*/ 0 w 2520280"/>
              <a:gd name="connsiteY2-48" fmla="*/ 1872208 h 1872208"/>
              <a:gd name="connsiteX3-49" fmla="*/ 0 w 2520280"/>
              <a:gd name="connsiteY3-50" fmla="*/ 0 h 1872208"/>
              <a:gd name="connsiteX4-51" fmla="*/ 34255 w 2520280"/>
              <a:gd name="connsiteY4-52" fmla="*/ 0 h 1872208"/>
              <a:gd name="connsiteX5-53" fmla="*/ 0 w 2520280"/>
              <a:gd name="connsiteY5-54" fmla="*/ 0 h 1872208"/>
              <a:gd name="connsiteX0-55" fmla="*/ 0 w 2520280"/>
              <a:gd name="connsiteY0-56" fmla="*/ 1872208 h 1872208"/>
              <a:gd name="connsiteX1-57" fmla="*/ 2520280 w 2520280"/>
              <a:gd name="connsiteY1-58" fmla="*/ 1872208 h 1872208"/>
              <a:gd name="connsiteX2-59" fmla="*/ 0 w 2520280"/>
              <a:gd name="connsiteY2-60" fmla="*/ 1872208 h 1872208"/>
              <a:gd name="connsiteX3-61" fmla="*/ 0 w 2520280"/>
              <a:gd name="connsiteY3-62" fmla="*/ 0 h 1872208"/>
              <a:gd name="connsiteX4-63" fmla="*/ 917 w 2520280"/>
              <a:gd name="connsiteY4-64" fmla="*/ 6036 h 1872208"/>
              <a:gd name="connsiteX5-65" fmla="*/ 0 w 2520280"/>
              <a:gd name="connsiteY5-66" fmla="*/ 0 h 1872208"/>
              <a:gd name="connsiteX0-67" fmla="*/ 0 w 2520280"/>
              <a:gd name="connsiteY0-68" fmla="*/ 1890314 h 1890314"/>
              <a:gd name="connsiteX1-69" fmla="*/ 2520280 w 2520280"/>
              <a:gd name="connsiteY1-70" fmla="*/ 1890314 h 1890314"/>
              <a:gd name="connsiteX2-71" fmla="*/ 0 w 2520280"/>
              <a:gd name="connsiteY2-72" fmla="*/ 1890314 h 1890314"/>
              <a:gd name="connsiteX3-73" fmla="*/ 0 w 2520280"/>
              <a:gd name="connsiteY3-74" fmla="*/ 18106 h 1890314"/>
              <a:gd name="connsiteX4-75" fmla="*/ 53304 w 2520280"/>
              <a:gd name="connsiteY4-76" fmla="*/ 0 h 1890314"/>
              <a:gd name="connsiteX5-77" fmla="*/ 0 w 2520280"/>
              <a:gd name="connsiteY5-78" fmla="*/ 18106 h 1890314"/>
              <a:gd name="connsiteX0-79" fmla="*/ 0 w 2520280"/>
              <a:gd name="connsiteY0-80" fmla="*/ 1872208 h 1872208"/>
              <a:gd name="connsiteX1-81" fmla="*/ 2520280 w 2520280"/>
              <a:gd name="connsiteY1-82" fmla="*/ 1872208 h 1872208"/>
              <a:gd name="connsiteX2-83" fmla="*/ 0 w 2520280"/>
              <a:gd name="connsiteY2-84" fmla="*/ 1872208 h 1872208"/>
              <a:gd name="connsiteX3-85" fmla="*/ 0 w 2520280"/>
              <a:gd name="connsiteY3-86" fmla="*/ 0 h 1872208"/>
              <a:gd name="connsiteX4-87" fmla="*/ 916 w 2520280"/>
              <a:gd name="connsiteY4-88" fmla="*/ 0 h 1872208"/>
              <a:gd name="connsiteX5-89" fmla="*/ 0 w 2520280"/>
              <a:gd name="connsiteY5-90" fmla="*/ 0 h 1872208"/>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9525" cap="sq">
            <a:solidFill>
              <a:schemeClr val="tx1">
                <a:lumMod val="50000"/>
                <a:lumOff val="50000"/>
              </a:schemeClr>
            </a:solidFill>
            <a:beve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688" rIns="0" bIns="45688" numCol="1" spcCol="0" rtlCol="0" fromWordArt="0" anchor="ctr" anchorCtr="0" forceAA="0" compatLnSpc="1">
            <a:noAutofit/>
          </a:bodyPr>
          <a:lstStyle/>
          <a:p>
            <a:pPr algn="ctr" defTabSz="608843">
              <a:spcBef>
                <a:spcPct val="0"/>
              </a:spcBef>
            </a:pPr>
            <a:r>
              <a:rPr lang="en-US" altLang="zh-CN" sz="2400" dirty="0">
                <a:solidFill>
                  <a:prstClr val="black">
                    <a:lumMod val="50000"/>
                    <a:lumOff val="50000"/>
                  </a:prstClr>
                </a:solidFill>
                <a:latin typeface="Times New Roman"/>
                <a:ea typeface="微软雅黑"/>
                <a:cs typeface="Times New Roman" panose="02020603050405020304" pitchFamily="18" charset="0"/>
              </a:rPr>
              <a:t>1.3</a:t>
            </a:r>
          </a:p>
        </p:txBody>
      </p:sp>
      <p:grpSp>
        <p:nvGrpSpPr>
          <p:cNvPr id="12" name="组合 11">
            <a:extLst>
              <a:ext uri="{FF2B5EF4-FFF2-40B4-BE49-F238E27FC236}">
                <a16:creationId xmlns:a16="http://schemas.microsoft.com/office/drawing/2014/main" id="{D73ACD26-0F21-4480-8FC3-648278E58B9C}"/>
              </a:ext>
            </a:extLst>
          </p:cNvPr>
          <p:cNvGrpSpPr/>
          <p:nvPr/>
        </p:nvGrpSpPr>
        <p:grpSpPr>
          <a:xfrm rot="21189419">
            <a:off x="8113925" y="2603285"/>
            <a:ext cx="2837884" cy="2653840"/>
            <a:chOff x="10541283" y="1103145"/>
            <a:chExt cx="1222262" cy="1556794"/>
          </a:xfrm>
        </p:grpSpPr>
        <p:pic>
          <p:nvPicPr>
            <p:cNvPr id="13" name="图片 12">
              <a:extLst>
                <a:ext uri="{FF2B5EF4-FFF2-40B4-BE49-F238E27FC236}">
                  <a16:creationId xmlns:a16="http://schemas.microsoft.com/office/drawing/2014/main" id="{7A63C1A8-A38B-4247-BB01-69EFF9CBC5C6}"/>
                </a:ext>
              </a:extLst>
            </p:cNvPr>
            <p:cNvPicPr>
              <a:picLocks noChangeAspect="1"/>
            </p:cNvPicPr>
            <p:nvPr/>
          </p:nvPicPr>
          <p:blipFill rotWithShape="1">
            <a:blip r:embed="rId10" cstate="print">
              <a:clrChange>
                <a:clrFrom>
                  <a:srgbClr val="FFFFFF"/>
                </a:clrFrom>
                <a:clrTo>
                  <a:srgbClr val="FFFFFF">
                    <a:alpha val="0"/>
                  </a:srgbClr>
                </a:clrTo>
              </a:clrChange>
              <a:extLst>
                <a:ext uri="{28A0092B-C50C-407E-A947-70E740481C1C}">
                  <a14:useLocalDpi xmlns:a14="http://schemas.microsoft.com/office/drawing/2010/main" val="0"/>
                </a:ext>
              </a:extLst>
            </a:blip>
            <a:srcRect l="16775" t="12201" r="15768" b="9292"/>
            <a:stretch>
              <a:fillRect/>
            </a:stretch>
          </p:blipFill>
          <p:spPr>
            <a:xfrm rot="20719651">
              <a:off x="11222152" y="1211383"/>
              <a:ext cx="541393" cy="504056"/>
            </a:xfrm>
            <a:prstGeom prst="rect">
              <a:avLst/>
            </a:prstGeom>
          </p:spPr>
        </p:pic>
        <p:pic>
          <p:nvPicPr>
            <p:cNvPr id="16" name="图片 15">
              <a:extLst>
                <a:ext uri="{FF2B5EF4-FFF2-40B4-BE49-F238E27FC236}">
                  <a16:creationId xmlns:a16="http://schemas.microsoft.com/office/drawing/2014/main" id="{6F278507-DF07-41B8-92B0-EFA79E0D4E8D}"/>
                </a:ext>
              </a:extLst>
            </p:cNvPr>
            <p:cNvPicPr>
              <a:picLocks noChangeAspect="1"/>
            </p:cNvPicPr>
            <p:nvPr/>
          </p:nvPicPr>
          <p:blipFill rotWithShape="1">
            <a:blip r:embed="rId11" cstate="print">
              <a:clrChange>
                <a:clrFrom>
                  <a:srgbClr val="FFFFFF"/>
                </a:clrFrom>
                <a:clrTo>
                  <a:srgbClr val="FFFFFF">
                    <a:alpha val="0"/>
                  </a:srgbClr>
                </a:clrTo>
              </a:clrChange>
              <a:extLst>
                <a:ext uri="{28A0092B-C50C-407E-A947-70E740481C1C}">
                  <a14:useLocalDpi xmlns:a14="http://schemas.microsoft.com/office/drawing/2010/main" val="0"/>
                </a:ext>
              </a:extLst>
            </a:blip>
            <a:srcRect l="11684" r="12708"/>
            <a:stretch>
              <a:fillRect/>
            </a:stretch>
          </p:blipFill>
          <p:spPr>
            <a:xfrm rot="21032544">
              <a:off x="10756390" y="1502256"/>
              <a:ext cx="512878" cy="484531"/>
            </a:xfrm>
            <a:prstGeom prst="rect">
              <a:avLst/>
            </a:prstGeom>
          </p:spPr>
        </p:pic>
        <p:grpSp>
          <p:nvGrpSpPr>
            <p:cNvPr id="19" name="组合 18">
              <a:extLst>
                <a:ext uri="{FF2B5EF4-FFF2-40B4-BE49-F238E27FC236}">
                  <a16:creationId xmlns:a16="http://schemas.microsoft.com/office/drawing/2014/main" id="{B7590344-17AF-4E39-85FB-5C6AD4F4146D}"/>
                </a:ext>
              </a:extLst>
            </p:cNvPr>
            <p:cNvGrpSpPr/>
            <p:nvPr/>
          </p:nvGrpSpPr>
          <p:grpSpPr>
            <a:xfrm>
              <a:off x="10541283" y="1758207"/>
              <a:ext cx="1012602" cy="901732"/>
              <a:chOff x="9712325" y="2736851"/>
              <a:chExt cx="652463" cy="581025"/>
            </a:xfrm>
            <a:solidFill>
              <a:schemeClr val="bg1">
                <a:lumMod val="65000"/>
                <a:lumOff val="35000"/>
              </a:schemeClr>
            </a:solidFill>
          </p:grpSpPr>
          <p:sp>
            <p:nvSpPr>
              <p:cNvPr id="22" name="Freeform 531">
                <a:extLst>
                  <a:ext uri="{FF2B5EF4-FFF2-40B4-BE49-F238E27FC236}">
                    <a16:creationId xmlns:a16="http://schemas.microsoft.com/office/drawing/2014/main" id="{6758CFC4-14D6-4A87-920D-6754BFB4D257}"/>
                  </a:ext>
                </a:extLst>
              </p:cNvPr>
              <p:cNvSpPr>
                <a:spLocks noEditPoints="1"/>
              </p:cNvSpPr>
              <p:nvPr/>
            </p:nvSpPr>
            <p:spPr bwMode="auto">
              <a:xfrm>
                <a:off x="9712325" y="2736851"/>
                <a:ext cx="557213" cy="484188"/>
              </a:xfrm>
              <a:custGeom>
                <a:avLst/>
                <a:gdLst>
                  <a:gd name="T0" fmla="*/ 21 w 46"/>
                  <a:gd name="T1" fmla="*/ 36 h 40"/>
                  <a:gd name="T2" fmla="*/ 21 w 46"/>
                  <a:gd name="T3" fmla="*/ 34 h 40"/>
                  <a:gd name="T4" fmla="*/ 22 w 46"/>
                  <a:gd name="T5" fmla="*/ 33 h 40"/>
                  <a:gd name="T6" fmla="*/ 25 w 46"/>
                  <a:gd name="T7" fmla="*/ 33 h 40"/>
                  <a:gd name="T8" fmla="*/ 29 w 46"/>
                  <a:gd name="T9" fmla="*/ 28 h 40"/>
                  <a:gd name="T10" fmla="*/ 29 w 46"/>
                  <a:gd name="T11" fmla="*/ 15 h 40"/>
                  <a:gd name="T12" fmla="*/ 32 w 46"/>
                  <a:gd name="T13" fmla="*/ 15 h 40"/>
                  <a:gd name="T14" fmla="*/ 32 w 46"/>
                  <a:gd name="T15" fmla="*/ 25 h 40"/>
                  <a:gd name="T16" fmla="*/ 34 w 46"/>
                  <a:gd name="T17" fmla="*/ 23 h 40"/>
                  <a:gd name="T18" fmla="*/ 34 w 46"/>
                  <a:gd name="T19" fmla="*/ 15 h 40"/>
                  <a:gd name="T20" fmla="*/ 37 w 46"/>
                  <a:gd name="T21" fmla="*/ 15 h 40"/>
                  <a:gd name="T22" fmla="*/ 37 w 46"/>
                  <a:gd name="T23" fmla="*/ 20 h 40"/>
                  <a:gd name="T24" fmla="*/ 39 w 46"/>
                  <a:gd name="T25" fmla="*/ 18 h 40"/>
                  <a:gd name="T26" fmla="*/ 39 w 46"/>
                  <a:gd name="T27" fmla="*/ 15 h 40"/>
                  <a:gd name="T28" fmla="*/ 42 w 46"/>
                  <a:gd name="T29" fmla="*/ 15 h 40"/>
                  <a:gd name="T30" fmla="*/ 42 w 46"/>
                  <a:gd name="T31" fmla="*/ 15 h 40"/>
                  <a:gd name="T32" fmla="*/ 46 w 46"/>
                  <a:gd name="T33" fmla="*/ 11 h 40"/>
                  <a:gd name="T34" fmla="*/ 17 w 46"/>
                  <a:gd name="T35" fmla="*/ 11 h 40"/>
                  <a:gd name="T36" fmla="*/ 14 w 46"/>
                  <a:gd name="T37" fmla="*/ 9 h 40"/>
                  <a:gd name="T38" fmla="*/ 12 w 46"/>
                  <a:gd name="T39" fmla="*/ 2 h 40"/>
                  <a:gd name="T40" fmla="*/ 10 w 46"/>
                  <a:gd name="T41" fmla="*/ 0 h 40"/>
                  <a:gd name="T42" fmla="*/ 1 w 46"/>
                  <a:gd name="T43" fmla="*/ 0 h 40"/>
                  <a:gd name="T44" fmla="*/ 2 w 46"/>
                  <a:gd name="T45" fmla="*/ 4 h 40"/>
                  <a:gd name="T46" fmla="*/ 9 w 46"/>
                  <a:gd name="T47" fmla="*/ 4 h 40"/>
                  <a:gd name="T48" fmla="*/ 11 w 46"/>
                  <a:gd name="T49" fmla="*/ 5 h 40"/>
                  <a:gd name="T50" fmla="*/ 18 w 46"/>
                  <a:gd name="T51" fmla="*/ 36 h 40"/>
                  <a:gd name="T52" fmla="*/ 18 w 46"/>
                  <a:gd name="T53" fmla="*/ 39 h 40"/>
                  <a:gd name="T54" fmla="*/ 17 w 46"/>
                  <a:gd name="T55" fmla="*/ 40 h 40"/>
                  <a:gd name="T56" fmla="*/ 21 w 46"/>
                  <a:gd name="T57" fmla="*/ 36 h 40"/>
                  <a:gd name="T58" fmla="*/ 21 w 46"/>
                  <a:gd name="T59" fmla="*/ 36 h 40"/>
                  <a:gd name="T60" fmla="*/ 25 w 46"/>
                  <a:gd name="T61" fmla="*/ 15 h 40"/>
                  <a:gd name="T62" fmla="*/ 27 w 46"/>
                  <a:gd name="T63" fmla="*/ 15 h 40"/>
                  <a:gd name="T64" fmla="*/ 27 w 46"/>
                  <a:gd name="T65" fmla="*/ 29 h 40"/>
                  <a:gd name="T66" fmla="*/ 25 w 46"/>
                  <a:gd name="T67" fmla="*/ 29 h 40"/>
                  <a:gd name="T68" fmla="*/ 25 w 46"/>
                  <a:gd name="T69" fmla="*/ 15 h 40"/>
                  <a:gd name="T70" fmla="*/ 20 w 46"/>
                  <a:gd name="T71" fmla="*/ 29 h 40"/>
                  <a:gd name="T72" fmla="*/ 20 w 46"/>
                  <a:gd name="T73" fmla="*/ 15 h 40"/>
                  <a:gd name="T74" fmla="*/ 22 w 46"/>
                  <a:gd name="T75" fmla="*/ 15 h 40"/>
                  <a:gd name="T76" fmla="*/ 22 w 46"/>
                  <a:gd name="T77" fmla="*/ 29 h 40"/>
                  <a:gd name="T78" fmla="*/ 20 w 46"/>
                  <a:gd name="T79" fmla="*/ 29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46" h="40">
                    <a:moveTo>
                      <a:pt x="21" y="36"/>
                    </a:moveTo>
                    <a:cubicBezTo>
                      <a:pt x="21" y="35"/>
                      <a:pt x="21" y="35"/>
                      <a:pt x="21" y="34"/>
                    </a:cubicBezTo>
                    <a:cubicBezTo>
                      <a:pt x="20" y="33"/>
                      <a:pt x="20" y="33"/>
                      <a:pt x="22" y="33"/>
                    </a:cubicBezTo>
                    <a:cubicBezTo>
                      <a:pt x="23" y="33"/>
                      <a:pt x="24" y="33"/>
                      <a:pt x="25" y="33"/>
                    </a:cubicBezTo>
                    <a:cubicBezTo>
                      <a:pt x="29" y="28"/>
                      <a:pt x="29" y="28"/>
                      <a:pt x="29" y="28"/>
                    </a:cubicBezTo>
                    <a:cubicBezTo>
                      <a:pt x="29" y="15"/>
                      <a:pt x="29" y="15"/>
                      <a:pt x="29" y="15"/>
                    </a:cubicBezTo>
                    <a:cubicBezTo>
                      <a:pt x="29" y="13"/>
                      <a:pt x="32" y="13"/>
                      <a:pt x="32" y="15"/>
                    </a:cubicBezTo>
                    <a:cubicBezTo>
                      <a:pt x="32" y="25"/>
                      <a:pt x="32" y="25"/>
                      <a:pt x="32" y="25"/>
                    </a:cubicBezTo>
                    <a:cubicBezTo>
                      <a:pt x="34" y="23"/>
                      <a:pt x="34" y="23"/>
                      <a:pt x="34" y="23"/>
                    </a:cubicBezTo>
                    <a:cubicBezTo>
                      <a:pt x="34" y="15"/>
                      <a:pt x="34" y="15"/>
                      <a:pt x="34" y="15"/>
                    </a:cubicBezTo>
                    <a:cubicBezTo>
                      <a:pt x="34" y="13"/>
                      <a:pt x="37" y="13"/>
                      <a:pt x="37" y="15"/>
                    </a:cubicBezTo>
                    <a:cubicBezTo>
                      <a:pt x="37" y="20"/>
                      <a:pt x="37" y="20"/>
                      <a:pt x="37" y="20"/>
                    </a:cubicBezTo>
                    <a:cubicBezTo>
                      <a:pt x="39" y="18"/>
                      <a:pt x="39" y="18"/>
                      <a:pt x="39" y="18"/>
                    </a:cubicBezTo>
                    <a:cubicBezTo>
                      <a:pt x="39" y="15"/>
                      <a:pt x="39" y="15"/>
                      <a:pt x="39" y="15"/>
                    </a:cubicBezTo>
                    <a:cubicBezTo>
                      <a:pt x="39" y="13"/>
                      <a:pt x="42" y="13"/>
                      <a:pt x="42" y="15"/>
                    </a:cubicBezTo>
                    <a:cubicBezTo>
                      <a:pt x="42" y="15"/>
                      <a:pt x="42" y="15"/>
                      <a:pt x="42" y="15"/>
                    </a:cubicBezTo>
                    <a:cubicBezTo>
                      <a:pt x="46" y="11"/>
                      <a:pt x="46" y="11"/>
                      <a:pt x="46" y="11"/>
                    </a:cubicBezTo>
                    <a:cubicBezTo>
                      <a:pt x="36" y="11"/>
                      <a:pt x="27" y="11"/>
                      <a:pt x="17" y="11"/>
                    </a:cubicBezTo>
                    <a:cubicBezTo>
                      <a:pt x="15" y="11"/>
                      <a:pt x="15" y="10"/>
                      <a:pt x="14" y="9"/>
                    </a:cubicBezTo>
                    <a:cubicBezTo>
                      <a:pt x="14" y="6"/>
                      <a:pt x="13" y="4"/>
                      <a:pt x="12" y="2"/>
                    </a:cubicBezTo>
                    <a:cubicBezTo>
                      <a:pt x="12" y="0"/>
                      <a:pt x="12" y="0"/>
                      <a:pt x="10" y="0"/>
                    </a:cubicBezTo>
                    <a:cubicBezTo>
                      <a:pt x="7" y="0"/>
                      <a:pt x="4" y="0"/>
                      <a:pt x="1" y="0"/>
                    </a:cubicBezTo>
                    <a:cubicBezTo>
                      <a:pt x="0" y="0"/>
                      <a:pt x="0" y="4"/>
                      <a:pt x="2" y="4"/>
                    </a:cubicBezTo>
                    <a:cubicBezTo>
                      <a:pt x="4" y="4"/>
                      <a:pt x="6" y="4"/>
                      <a:pt x="9" y="4"/>
                    </a:cubicBezTo>
                    <a:cubicBezTo>
                      <a:pt x="10" y="4"/>
                      <a:pt x="10" y="4"/>
                      <a:pt x="11" y="5"/>
                    </a:cubicBezTo>
                    <a:cubicBezTo>
                      <a:pt x="13" y="16"/>
                      <a:pt x="16" y="25"/>
                      <a:pt x="18" y="36"/>
                    </a:cubicBezTo>
                    <a:cubicBezTo>
                      <a:pt x="19" y="38"/>
                      <a:pt x="19" y="38"/>
                      <a:pt x="18" y="39"/>
                    </a:cubicBezTo>
                    <a:cubicBezTo>
                      <a:pt x="17" y="39"/>
                      <a:pt x="17" y="40"/>
                      <a:pt x="17" y="40"/>
                    </a:cubicBezTo>
                    <a:cubicBezTo>
                      <a:pt x="21" y="36"/>
                      <a:pt x="21" y="36"/>
                      <a:pt x="21" y="36"/>
                    </a:cubicBezTo>
                    <a:cubicBezTo>
                      <a:pt x="21" y="36"/>
                      <a:pt x="21" y="36"/>
                      <a:pt x="21" y="36"/>
                    </a:cubicBezTo>
                    <a:close/>
                    <a:moveTo>
                      <a:pt x="25" y="15"/>
                    </a:moveTo>
                    <a:cubicBezTo>
                      <a:pt x="25" y="13"/>
                      <a:pt x="27" y="13"/>
                      <a:pt x="27" y="15"/>
                    </a:cubicBezTo>
                    <a:cubicBezTo>
                      <a:pt x="27" y="29"/>
                      <a:pt x="27" y="29"/>
                      <a:pt x="27" y="29"/>
                    </a:cubicBezTo>
                    <a:cubicBezTo>
                      <a:pt x="27" y="30"/>
                      <a:pt x="25" y="30"/>
                      <a:pt x="25" y="29"/>
                    </a:cubicBezTo>
                    <a:lnTo>
                      <a:pt x="25" y="15"/>
                    </a:lnTo>
                    <a:close/>
                    <a:moveTo>
                      <a:pt x="20" y="29"/>
                    </a:moveTo>
                    <a:cubicBezTo>
                      <a:pt x="20" y="15"/>
                      <a:pt x="20" y="15"/>
                      <a:pt x="20" y="15"/>
                    </a:cubicBezTo>
                    <a:cubicBezTo>
                      <a:pt x="20" y="13"/>
                      <a:pt x="22" y="13"/>
                      <a:pt x="22" y="15"/>
                    </a:cubicBezTo>
                    <a:cubicBezTo>
                      <a:pt x="22" y="29"/>
                      <a:pt x="22" y="29"/>
                      <a:pt x="22" y="29"/>
                    </a:cubicBezTo>
                    <a:cubicBezTo>
                      <a:pt x="22" y="30"/>
                      <a:pt x="20" y="30"/>
                      <a:pt x="20" y="29"/>
                    </a:cubicBezTo>
                    <a:close/>
                  </a:path>
                </a:pathLst>
              </a:custGeom>
              <a:solidFill>
                <a:schemeClr val="tx1">
                  <a:lumMod val="50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19" tIns="45709" rIns="91419" bIns="45709" numCol="1" anchor="t" anchorCtr="0" compatLnSpc="1"/>
              <a:lstStyle/>
              <a:p>
                <a:pPr defTabSz="608843"/>
                <a:endParaRPr lang="zh-CN" altLang="en-US" sz="2400">
                  <a:solidFill>
                    <a:prstClr val="black"/>
                  </a:solidFill>
                  <a:latin typeface="Times New Roman"/>
                  <a:ea typeface="微软雅黑"/>
                </a:endParaRPr>
              </a:p>
            </p:txBody>
          </p:sp>
          <p:sp>
            <p:nvSpPr>
              <p:cNvPr id="23" name="Freeform 532">
                <a:extLst>
                  <a:ext uri="{FF2B5EF4-FFF2-40B4-BE49-F238E27FC236}">
                    <a16:creationId xmlns:a16="http://schemas.microsoft.com/office/drawing/2014/main" id="{F0FFC150-6F8C-4ECB-A63C-9FACE97F4D71}"/>
                  </a:ext>
                </a:extLst>
              </p:cNvPr>
              <p:cNvSpPr>
                <a:spLocks noEditPoints="1"/>
              </p:cNvSpPr>
              <p:nvPr/>
            </p:nvSpPr>
            <p:spPr bwMode="auto">
              <a:xfrm>
                <a:off x="9906000" y="2870201"/>
                <a:ext cx="458788" cy="447675"/>
              </a:xfrm>
              <a:custGeom>
                <a:avLst/>
                <a:gdLst>
                  <a:gd name="T0" fmla="*/ 26 w 38"/>
                  <a:gd name="T1" fmla="*/ 18 h 37"/>
                  <a:gd name="T2" fmla="*/ 23 w 38"/>
                  <a:gd name="T3" fmla="*/ 18 h 37"/>
                  <a:gd name="T4" fmla="*/ 23 w 38"/>
                  <a:gd name="T5" fmla="*/ 7 h 37"/>
                  <a:gd name="T6" fmla="*/ 21 w 38"/>
                  <a:gd name="T7" fmla="*/ 9 h 37"/>
                  <a:gd name="T8" fmla="*/ 21 w 38"/>
                  <a:gd name="T9" fmla="*/ 18 h 37"/>
                  <a:gd name="T10" fmla="*/ 18 w 38"/>
                  <a:gd name="T11" fmla="*/ 18 h 37"/>
                  <a:gd name="T12" fmla="*/ 18 w 38"/>
                  <a:gd name="T13" fmla="*/ 12 h 37"/>
                  <a:gd name="T14" fmla="*/ 16 w 38"/>
                  <a:gd name="T15" fmla="*/ 14 h 37"/>
                  <a:gd name="T16" fmla="*/ 16 w 38"/>
                  <a:gd name="T17" fmla="*/ 18 h 37"/>
                  <a:gd name="T18" fmla="*/ 13 w 38"/>
                  <a:gd name="T19" fmla="*/ 18 h 37"/>
                  <a:gd name="T20" fmla="*/ 13 w 38"/>
                  <a:gd name="T21" fmla="*/ 17 h 37"/>
                  <a:gd name="T22" fmla="*/ 9 w 38"/>
                  <a:gd name="T23" fmla="*/ 22 h 37"/>
                  <a:gd name="T24" fmla="*/ 30 w 38"/>
                  <a:gd name="T25" fmla="*/ 22 h 37"/>
                  <a:gd name="T26" fmla="*/ 33 w 38"/>
                  <a:gd name="T27" fmla="*/ 20 h 37"/>
                  <a:gd name="T28" fmla="*/ 37 w 38"/>
                  <a:gd name="T29" fmla="*/ 2 h 37"/>
                  <a:gd name="T30" fmla="*/ 36 w 38"/>
                  <a:gd name="T31" fmla="*/ 0 h 37"/>
                  <a:gd name="T32" fmla="*/ 30 w 38"/>
                  <a:gd name="T33" fmla="*/ 0 h 37"/>
                  <a:gd name="T34" fmla="*/ 26 w 38"/>
                  <a:gd name="T35" fmla="*/ 4 h 37"/>
                  <a:gd name="T36" fmla="*/ 26 w 38"/>
                  <a:gd name="T37" fmla="*/ 18 h 37"/>
                  <a:gd name="T38" fmla="*/ 31 w 38"/>
                  <a:gd name="T39" fmla="*/ 4 h 37"/>
                  <a:gd name="T40" fmla="*/ 31 w 38"/>
                  <a:gd name="T41" fmla="*/ 18 h 37"/>
                  <a:gd name="T42" fmla="*/ 28 w 38"/>
                  <a:gd name="T43" fmla="*/ 18 h 37"/>
                  <a:gd name="T44" fmla="*/ 28 w 38"/>
                  <a:gd name="T45" fmla="*/ 4 h 37"/>
                  <a:gd name="T46" fmla="*/ 31 w 38"/>
                  <a:gd name="T47" fmla="*/ 4 h 37"/>
                  <a:gd name="T48" fmla="*/ 6 w 38"/>
                  <a:gd name="T49" fmla="*/ 37 h 37"/>
                  <a:gd name="T50" fmla="*/ 10 w 38"/>
                  <a:gd name="T51" fmla="*/ 35 h 37"/>
                  <a:gd name="T52" fmla="*/ 13 w 38"/>
                  <a:gd name="T53" fmla="*/ 33 h 37"/>
                  <a:gd name="T54" fmla="*/ 22 w 38"/>
                  <a:gd name="T55" fmla="*/ 33 h 37"/>
                  <a:gd name="T56" fmla="*/ 24 w 38"/>
                  <a:gd name="T57" fmla="*/ 35 h 37"/>
                  <a:gd name="T58" fmla="*/ 29 w 38"/>
                  <a:gd name="T59" fmla="*/ 37 h 37"/>
                  <a:gd name="T60" fmla="*/ 34 w 38"/>
                  <a:gd name="T61" fmla="*/ 32 h 37"/>
                  <a:gd name="T62" fmla="*/ 29 w 38"/>
                  <a:gd name="T63" fmla="*/ 26 h 37"/>
                  <a:gd name="T64" fmla="*/ 24 w 38"/>
                  <a:gd name="T65" fmla="*/ 29 h 37"/>
                  <a:gd name="T66" fmla="*/ 22 w 38"/>
                  <a:gd name="T67" fmla="*/ 31 h 37"/>
                  <a:gd name="T68" fmla="*/ 13 w 38"/>
                  <a:gd name="T69" fmla="*/ 31 h 37"/>
                  <a:gd name="T70" fmla="*/ 10 w 38"/>
                  <a:gd name="T71" fmla="*/ 29 h 37"/>
                  <a:gd name="T72" fmla="*/ 7 w 38"/>
                  <a:gd name="T73" fmla="*/ 27 h 37"/>
                  <a:gd name="T74" fmla="*/ 5 w 38"/>
                  <a:gd name="T75" fmla="*/ 25 h 37"/>
                  <a:gd name="T76" fmla="*/ 1 w 38"/>
                  <a:gd name="T77" fmla="*/ 29 h 37"/>
                  <a:gd name="T78" fmla="*/ 0 w 38"/>
                  <a:gd name="T79" fmla="*/ 32 h 37"/>
                  <a:gd name="T80" fmla="*/ 6 w 38"/>
                  <a:gd name="T81" fmla="*/ 37 h 37"/>
                  <a:gd name="T82" fmla="*/ 29 w 38"/>
                  <a:gd name="T83" fmla="*/ 29 h 37"/>
                  <a:gd name="T84" fmla="*/ 31 w 38"/>
                  <a:gd name="T85" fmla="*/ 32 h 37"/>
                  <a:gd name="T86" fmla="*/ 29 w 38"/>
                  <a:gd name="T87" fmla="*/ 34 h 37"/>
                  <a:gd name="T88" fmla="*/ 26 w 38"/>
                  <a:gd name="T89" fmla="*/ 32 h 37"/>
                  <a:gd name="T90" fmla="*/ 29 w 38"/>
                  <a:gd name="T91" fmla="*/ 29 h 37"/>
                  <a:gd name="T92" fmla="*/ 6 w 38"/>
                  <a:gd name="T93" fmla="*/ 29 h 37"/>
                  <a:gd name="T94" fmla="*/ 8 w 38"/>
                  <a:gd name="T95" fmla="*/ 32 h 37"/>
                  <a:gd name="T96" fmla="*/ 6 w 38"/>
                  <a:gd name="T97" fmla="*/ 34 h 37"/>
                  <a:gd name="T98" fmla="*/ 3 w 38"/>
                  <a:gd name="T99" fmla="*/ 32 h 37"/>
                  <a:gd name="T100" fmla="*/ 6 w 38"/>
                  <a:gd name="T101" fmla="*/ 29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8" h="37">
                    <a:moveTo>
                      <a:pt x="26" y="18"/>
                    </a:moveTo>
                    <a:cubicBezTo>
                      <a:pt x="26" y="19"/>
                      <a:pt x="23" y="19"/>
                      <a:pt x="23" y="18"/>
                    </a:cubicBezTo>
                    <a:cubicBezTo>
                      <a:pt x="23" y="7"/>
                      <a:pt x="23" y="7"/>
                      <a:pt x="23" y="7"/>
                    </a:cubicBezTo>
                    <a:cubicBezTo>
                      <a:pt x="21" y="9"/>
                      <a:pt x="21" y="9"/>
                      <a:pt x="21" y="9"/>
                    </a:cubicBezTo>
                    <a:cubicBezTo>
                      <a:pt x="21" y="18"/>
                      <a:pt x="21" y="18"/>
                      <a:pt x="21" y="18"/>
                    </a:cubicBezTo>
                    <a:cubicBezTo>
                      <a:pt x="21" y="19"/>
                      <a:pt x="18" y="19"/>
                      <a:pt x="18" y="18"/>
                    </a:cubicBezTo>
                    <a:cubicBezTo>
                      <a:pt x="18" y="12"/>
                      <a:pt x="18" y="12"/>
                      <a:pt x="18" y="12"/>
                    </a:cubicBezTo>
                    <a:cubicBezTo>
                      <a:pt x="16" y="14"/>
                      <a:pt x="16" y="14"/>
                      <a:pt x="16" y="14"/>
                    </a:cubicBezTo>
                    <a:cubicBezTo>
                      <a:pt x="16" y="18"/>
                      <a:pt x="16" y="18"/>
                      <a:pt x="16" y="18"/>
                    </a:cubicBezTo>
                    <a:cubicBezTo>
                      <a:pt x="16" y="19"/>
                      <a:pt x="13" y="19"/>
                      <a:pt x="13" y="18"/>
                    </a:cubicBezTo>
                    <a:cubicBezTo>
                      <a:pt x="13" y="17"/>
                      <a:pt x="13" y="17"/>
                      <a:pt x="13" y="17"/>
                    </a:cubicBezTo>
                    <a:cubicBezTo>
                      <a:pt x="9" y="22"/>
                      <a:pt x="9" y="22"/>
                      <a:pt x="9" y="22"/>
                    </a:cubicBezTo>
                    <a:cubicBezTo>
                      <a:pt x="16" y="22"/>
                      <a:pt x="23" y="22"/>
                      <a:pt x="30" y="22"/>
                    </a:cubicBezTo>
                    <a:cubicBezTo>
                      <a:pt x="32" y="22"/>
                      <a:pt x="33" y="21"/>
                      <a:pt x="33" y="20"/>
                    </a:cubicBezTo>
                    <a:cubicBezTo>
                      <a:pt x="35" y="14"/>
                      <a:pt x="36" y="8"/>
                      <a:pt x="37" y="2"/>
                    </a:cubicBezTo>
                    <a:cubicBezTo>
                      <a:pt x="38" y="0"/>
                      <a:pt x="38" y="0"/>
                      <a:pt x="36" y="0"/>
                    </a:cubicBezTo>
                    <a:cubicBezTo>
                      <a:pt x="34" y="0"/>
                      <a:pt x="32" y="0"/>
                      <a:pt x="30" y="0"/>
                    </a:cubicBezTo>
                    <a:cubicBezTo>
                      <a:pt x="26" y="4"/>
                      <a:pt x="26" y="4"/>
                      <a:pt x="26" y="4"/>
                    </a:cubicBezTo>
                    <a:lnTo>
                      <a:pt x="26" y="18"/>
                    </a:lnTo>
                    <a:close/>
                    <a:moveTo>
                      <a:pt x="31" y="4"/>
                    </a:moveTo>
                    <a:cubicBezTo>
                      <a:pt x="31" y="18"/>
                      <a:pt x="31" y="18"/>
                      <a:pt x="31" y="18"/>
                    </a:cubicBezTo>
                    <a:cubicBezTo>
                      <a:pt x="31" y="19"/>
                      <a:pt x="28" y="19"/>
                      <a:pt x="28" y="18"/>
                    </a:cubicBezTo>
                    <a:cubicBezTo>
                      <a:pt x="28" y="4"/>
                      <a:pt x="28" y="4"/>
                      <a:pt x="28" y="4"/>
                    </a:cubicBezTo>
                    <a:cubicBezTo>
                      <a:pt x="28" y="2"/>
                      <a:pt x="31" y="2"/>
                      <a:pt x="31" y="4"/>
                    </a:cubicBezTo>
                    <a:close/>
                    <a:moveTo>
                      <a:pt x="6" y="37"/>
                    </a:moveTo>
                    <a:cubicBezTo>
                      <a:pt x="8" y="37"/>
                      <a:pt x="9" y="36"/>
                      <a:pt x="10" y="35"/>
                    </a:cubicBezTo>
                    <a:cubicBezTo>
                      <a:pt x="11" y="34"/>
                      <a:pt x="11" y="33"/>
                      <a:pt x="13" y="33"/>
                    </a:cubicBezTo>
                    <a:cubicBezTo>
                      <a:pt x="16" y="33"/>
                      <a:pt x="19" y="33"/>
                      <a:pt x="22" y="33"/>
                    </a:cubicBezTo>
                    <a:cubicBezTo>
                      <a:pt x="23" y="33"/>
                      <a:pt x="23" y="34"/>
                      <a:pt x="24" y="35"/>
                    </a:cubicBezTo>
                    <a:cubicBezTo>
                      <a:pt x="25" y="36"/>
                      <a:pt x="27" y="37"/>
                      <a:pt x="29" y="37"/>
                    </a:cubicBezTo>
                    <a:cubicBezTo>
                      <a:pt x="32" y="37"/>
                      <a:pt x="34" y="35"/>
                      <a:pt x="34" y="32"/>
                    </a:cubicBezTo>
                    <a:cubicBezTo>
                      <a:pt x="34" y="29"/>
                      <a:pt x="32" y="26"/>
                      <a:pt x="29" y="26"/>
                    </a:cubicBezTo>
                    <a:cubicBezTo>
                      <a:pt x="27" y="26"/>
                      <a:pt x="25" y="27"/>
                      <a:pt x="24" y="29"/>
                    </a:cubicBezTo>
                    <a:cubicBezTo>
                      <a:pt x="23" y="30"/>
                      <a:pt x="23" y="31"/>
                      <a:pt x="22" y="31"/>
                    </a:cubicBezTo>
                    <a:cubicBezTo>
                      <a:pt x="19" y="31"/>
                      <a:pt x="16" y="31"/>
                      <a:pt x="13" y="31"/>
                    </a:cubicBezTo>
                    <a:cubicBezTo>
                      <a:pt x="11" y="31"/>
                      <a:pt x="11" y="30"/>
                      <a:pt x="10" y="29"/>
                    </a:cubicBezTo>
                    <a:cubicBezTo>
                      <a:pt x="9" y="28"/>
                      <a:pt x="8" y="27"/>
                      <a:pt x="7" y="27"/>
                    </a:cubicBezTo>
                    <a:cubicBezTo>
                      <a:pt x="6" y="26"/>
                      <a:pt x="5" y="26"/>
                      <a:pt x="5" y="25"/>
                    </a:cubicBezTo>
                    <a:cubicBezTo>
                      <a:pt x="1" y="29"/>
                      <a:pt x="1" y="29"/>
                      <a:pt x="1" y="29"/>
                    </a:cubicBezTo>
                    <a:cubicBezTo>
                      <a:pt x="0" y="30"/>
                      <a:pt x="0" y="31"/>
                      <a:pt x="0" y="32"/>
                    </a:cubicBezTo>
                    <a:cubicBezTo>
                      <a:pt x="0" y="35"/>
                      <a:pt x="2" y="37"/>
                      <a:pt x="6" y="37"/>
                    </a:cubicBezTo>
                    <a:close/>
                    <a:moveTo>
                      <a:pt x="29" y="29"/>
                    </a:moveTo>
                    <a:cubicBezTo>
                      <a:pt x="30" y="29"/>
                      <a:pt x="31" y="31"/>
                      <a:pt x="31" y="32"/>
                    </a:cubicBezTo>
                    <a:cubicBezTo>
                      <a:pt x="31" y="33"/>
                      <a:pt x="30" y="34"/>
                      <a:pt x="29" y="34"/>
                    </a:cubicBezTo>
                    <a:cubicBezTo>
                      <a:pt x="28" y="34"/>
                      <a:pt x="26" y="33"/>
                      <a:pt x="26" y="32"/>
                    </a:cubicBezTo>
                    <a:cubicBezTo>
                      <a:pt x="26" y="31"/>
                      <a:pt x="28" y="29"/>
                      <a:pt x="29" y="29"/>
                    </a:cubicBezTo>
                    <a:close/>
                    <a:moveTo>
                      <a:pt x="6" y="29"/>
                    </a:moveTo>
                    <a:cubicBezTo>
                      <a:pt x="7" y="29"/>
                      <a:pt x="8" y="31"/>
                      <a:pt x="8" y="32"/>
                    </a:cubicBezTo>
                    <a:cubicBezTo>
                      <a:pt x="8" y="33"/>
                      <a:pt x="7" y="34"/>
                      <a:pt x="6" y="34"/>
                    </a:cubicBezTo>
                    <a:cubicBezTo>
                      <a:pt x="4" y="34"/>
                      <a:pt x="3" y="33"/>
                      <a:pt x="3" y="32"/>
                    </a:cubicBezTo>
                    <a:cubicBezTo>
                      <a:pt x="3" y="31"/>
                      <a:pt x="4" y="29"/>
                      <a:pt x="6" y="29"/>
                    </a:cubicBezTo>
                    <a:close/>
                  </a:path>
                </a:pathLst>
              </a:custGeom>
              <a:solidFill>
                <a:schemeClr val="tx1">
                  <a:lumMod val="50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19" tIns="45709" rIns="91419" bIns="45709" numCol="1" anchor="t" anchorCtr="0" compatLnSpc="1"/>
              <a:lstStyle/>
              <a:p>
                <a:pPr defTabSz="608843"/>
                <a:endParaRPr lang="zh-CN" altLang="en-US" sz="2400">
                  <a:solidFill>
                    <a:prstClr val="black"/>
                  </a:solidFill>
                  <a:latin typeface="Times New Roman"/>
                  <a:ea typeface="微软雅黑"/>
                </a:endParaRPr>
              </a:p>
            </p:txBody>
          </p:sp>
        </p:grpSp>
        <p:pic>
          <p:nvPicPr>
            <p:cNvPr id="20" name="图片 19">
              <a:extLst>
                <a:ext uri="{FF2B5EF4-FFF2-40B4-BE49-F238E27FC236}">
                  <a16:creationId xmlns:a16="http://schemas.microsoft.com/office/drawing/2014/main" id="{A4756357-FD36-485A-8ED4-FAAAA79B5A5E}"/>
                </a:ext>
              </a:extLst>
            </p:cNvPr>
            <p:cNvPicPr>
              <a:picLocks noChangeAspect="1"/>
            </p:cNvPicPr>
            <p:nvPr/>
          </p:nvPicPr>
          <p:blipFill>
            <a:blip r:embed="rId12" cstate="print">
              <a:clrChange>
                <a:clrFrom>
                  <a:srgbClr val="F9FFFF"/>
                </a:clrFrom>
                <a:clrTo>
                  <a:srgbClr val="F9FFFF">
                    <a:alpha val="0"/>
                  </a:srgbClr>
                </a:clrTo>
              </a:clrChange>
              <a:extLst>
                <a:ext uri="{28A0092B-C50C-407E-A947-70E740481C1C}">
                  <a14:useLocalDpi xmlns:a14="http://schemas.microsoft.com/office/drawing/2010/main" val="0"/>
                </a:ext>
              </a:extLst>
            </a:blip>
            <a:stretch>
              <a:fillRect/>
            </a:stretch>
          </p:blipFill>
          <p:spPr>
            <a:xfrm rot="849809">
              <a:off x="11312555" y="1724963"/>
              <a:ext cx="360589" cy="360589"/>
            </a:xfrm>
            <a:prstGeom prst="rect">
              <a:avLst/>
            </a:prstGeom>
          </p:spPr>
        </p:pic>
        <p:pic>
          <p:nvPicPr>
            <p:cNvPr id="21" name="图片 20">
              <a:extLst>
                <a:ext uri="{FF2B5EF4-FFF2-40B4-BE49-F238E27FC236}">
                  <a16:creationId xmlns:a16="http://schemas.microsoft.com/office/drawing/2014/main" id="{CBA1599C-A554-44BC-B0BF-59319B6976DC}"/>
                </a:ext>
              </a:extLst>
            </p:cNvPr>
            <p:cNvPicPr>
              <a:picLocks noChangeAspect="1"/>
            </p:cNvPicPr>
            <p:nvPr/>
          </p:nvPicPr>
          <p:blipFill>
            <a:blip r:embed="rId13"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rot="797609">
              <a:off x="10770475" y="1103145"/>
              <a:ext cx="496283" cy="496283"/>
            </a:xfrm>
            <a:prstGeom prst="rect">
              <a:avLst/>
            </a:prstGeom>
          </p:spPr>
        </p:pic>
      </p:grpSp>
    </p:spTree>
    <p:extLst>
      <p:ext uri="{BB962C8B-B14F-4D97-AF65-F5344CB8AC3E}">
        <p14:creationId xmlns:p14="http://schemas.microsoft.com/office/powerpoint/2010/main" val="343000023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任意多边形 10"/>
          <p:cNvSpPr/>
          <p:nvPr/>
        </p:nvSpPr>
        <p:spPr>
          <a:xfrm>
            <a:off x="-104451" y="1619847"/>
            <a:ext cx="12722455" cy="518126"/>
          </a:xfrm>
          <a:custGeom>
            <a:avLst/>
            <a:gdLst>
              <a:gd name="connsiteX0" fmla="*/ 0 w 12725400"/>
              <a:gd name="connsiteY0" fmla="*/ 518246 h 518246"/>
              <a:gd name="connsiteX1" fmla="*/ 1356360 w 12725400"/>
              <a:gd name="connsiteY1" fmla="*/ 106766 h 518246"/>
              <a:gd name="connsiteX2" fmla="*/ 2971800 w 12725400"/>
              <a:gd name="connsiteY2" fmla="*/ 259166 h 518246"/>
              <a:gd name="connsiteX3" fmla="*/ 4663440 w 12725400"/>
              <a:gd name="connsiteY3" fmla="*/ 86 h 518246"/>
              <a:gd name="connsiteX4" fmla="*/ 6492240 w 12725400"/>
              <a:gd name="connsiteY4" fmla="*/ 228686 h 518246"/>
              <a:gd name="connsiteX5" fmla="*/ 8915400 w 12725400"/>
              <a:gd name="connsiteY5" fmla="*/ 76286 h 518246"/>
              <a:gd name="connsiteX6" fmla="*/ 10637520 w 12725400"/>
              <a:gd name="connsiteY6" fmla="*/ 320126 h 518246"/>
              <a:gd name="connsiteX7" fmla="*/ 12725400 w 12725400"/>
              <a:gd name="connsiteY7" fmla="*/ 61046 h 5182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725400" h="518246">
                <a:moveTo>
                  <a:pt x="0" y="518246"/>
                </a:moveTo>
                <a:cubicBezTo>
                  <a:pt x="430530" y="334096"/>
                  <a:pt x="861060" y="149946"/>
                  <a:pt x="1356360" y="106766"/>
                </a:cubicBezTo>
                <a:cubicBezTo>
                  <a:pt x="1851660" y="63586"/>
                  <a:pt x="2420620" y="276946"/>
                  <a:pt x="2971800" y="259166"/>
                </a:cubicBezTo>
                <a:cubicBezTo>
                  <a:pt x="3522980" y="241386"/>
                  <a:pt x="4076700" y="5166"/>
                  <a:pt x="4663440" y="86"/>
                </a:cubicBezTo>
                <a:cubicBezTo>
                  <a:pt x="5250180" y="-4994"/>
                  <a:pt x="5783580" y="215986"/>
                  <a:pt x="6492240" y="228686"/>
                </a:cubicBezTo>
                <a:cubicBezTo>
                  <a:pt x="7200900" y="241386"/>
                  <a:pt x="8224520" y="61046"/>
                  <a:pt x="8915400" y="76286"/>
                </a:cubicBezTo>
                <a:cubicBezTo>
                  <a:pt x="9606280" y="91526"/>
                  <a:pt x="10002520" y="322666"/>
                  <a:pt x="10637520" y="320126"/>
                </a:cubicBezTo>
                <a:cubicBezTo>
                  <a:pt x="11272520" y="317586"/>
                  <a:pt x="11998960" y="189316"/>
                  <a:pt x="12725400" y="61046"/>
                </a:cubicBezTo>
              </a:path>
            </a:pathLst>
          </a:custGeom>
          <a:ln w="9525">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defTabSz="608843"/>
            <a:endParaRPr lang="zh-CN" altLang="en-US" sz="2400">
              <a:solidFill>
                <a:prstClr val="black"/>
              </a:solidFill>
              <a:latin typeface="Times New Roman"/>
              <a:ea typeface="微软雅黑"/>
            </a:endParaRPr>
          </a:p>
        </p:txBody>
      </p:sp>
      <p:sp>
        <p:nvSpPr>
          <p:cNvPr id="12" name="任意多边形 11"/>
          <p:cNvSpPr/>
          <p:nvPr/>
        </p:nvSpPr>
        <p:spPr>
          <a:xfrm flipH="1">
            <a:off x="-382199" y="1520272"/>
            <a:ext cx="12722455" cy="1125725"/>
          </a:xfrm>
          <a:custGeom>
            <a:avLst/>
            <a:gdLst>
              <a:gd name="connsiteX0" fmla="*/ 0 w 12725400"/>
              <a:gd name="connsiteY0" fmla="*/ 518246 h 518246"/>
              <a:gd name="connsiteX1" fmla="*/ 1356360 w 12725400"/>
              <a:gd name="connsiteY1" fmla="*/ 106766 h 518246"/>
              <a:gd name="connsiteX2" fmla="*/ 2971800 w 12725400"/>
              <a:gd name="connsiteY2" fmla="*/ 259166 h 518246"/>
              <a:gd name="connsiteX3" fmla="*/ 4663440 w 12725400"/>
              <a:gd name="connsiteY3" fmla="*/ 86 h 518246"/>
              <a:gd name="connsiteX4" fmla="*/ 6492240 w 12725400"/>
              <a:gd name="connsiteY4" fmla="*/ 228686 h 518246"/>
              <a:gd name="connsiteX5" fmla="*/ 8915400 w 12725400"/>
              <a:gd name="connsiteY5" fmla="*/ 76286 h 518246"/>
              <a:gd name="connsiteX6" fmla="*/ 10637520 w 12725400"/>
              <a:gd name="connsiteY6" fmla="*/ 320126 h 518246"/>
              <a:gd name="connsiteX7" fmla="*/ 12725400 w 12725400"/>
              <a:gd name="connsiteY7" fmla="*/ 61046 h 5182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725400" h="518246">
                <a:moveTo>
                  <a:pt x="0" y="518246"/>
                </a:moveTo>
                <a:cubicBezTo>
                  <a:pt x="430530" y="334096"/>
                  <a:pt x="861060" y="149946"/>
                  <a:pt x="1356360" y="106766"/>
                </a:cubicBezTo>
                <a:cubicBezTo>
                  <a:pt x="1851660" y="63586"/>
                  <a:pt x="2420620" y="276946"/>
                  <a:pt x="2971800" y="259166"/>
                </a:cubicBezTo>
                <a:cubicBezTo>
                  <a:pt x="3522980" y="241386"/>
                  <a:pt x="4076700" y="5166"/>
                  <a:pt x="4663440" y="86"/>
                </a:cubicBezTo>
                <a:cubicBezTo>
                  <a:pt x="5250180" y="-4994"/>
                  <a:pt x="5783580" y="215986"/>
                  <a:pt x="6492240" y="228686"/>
                </a:cubicBezTo>
                <a:cubicBezTo>
                  <a:pt x="7200900" y="241386"/>
                  <a:pt x="8224520" y="61046"/>
                  <a:pt x="8915400" y="76286"/>
                </a:cubicBezTo>
                <a:cubicBezTo>
                  <a:pt x="9606280" y="91526"/>
                  <a:pt x="10002520" y="322666"/>
                  <a:pt x="10637520" y="320126"/>
                </a:cubicBezTo>
                <a:cubicBezTo>
                  <a:pt x="11272520" y="317586"/>
                  <a:pt x="11998960" y="189316"/>
                  <a:pt x="12725400" y="61046"/>
                </a:cubicBezTo>
              </a:path>
            </a:pathLst>
          </a:custGeom>
          <a:ln w="9525">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defTabSz="608843"/>
            <a:endParaRPr lang="zh-CN" altLang="en-US" sz="2400">
              <a:solidFill>
                <a:prstClr val="black"/>
              </a:solidFill>
              <a:latin typeface="Times New Roman"/>
              <a:ea typeface="微软雅黑"/>
            </a:endParaRPr>
          </a:p>
        </p:txBody>
      </p:sp>
      <p:grpSp>
        <p:nvGrpSpPr>
          <p:cNvPr id="17" name="组合 16"/>
          <p:cNvGrpSpPr/>
          <p:nvPr/>
        </p:nvGrpSpPr>
        <p:grpSpPr>
          <a:xfrm>
            <a:off x="5979028" y="1651909"/>
            <a:ext cx="555497" cy="555497"/>
            <a:chOff x="1539875" y="3062288"/>
            <a:chExt cx="811213" cy="811213"/>
          </a:xfrm>
          <a:solidFill>
            <a:srgbClr val="E5450F"/>
          </a:solidFill>
        </p:grpSpPr>
        <p:sp>
          <p:nvSpPr>
            <p:cNvPr id="18" name="Freeform 47"/>
            <p:cNvSpPr>
              <a:spLocks noEditPoints="1"/>
            </p:cNvSpPr>
            <p:nvPr/>
          </p:nvSpPr>
          <p:spPr bwMode="auto">
            <a:xfrm>
              <a:off x="1795463" y="3062288"/>
              <a:ext cx="300038" cy="811213"/>
            </a:xfrm>
            <a:custGeom>
              <a:avLst/>
              <a:gdLst>
                <a:gd name="T0" fmla="*/ 40 w 80"/>
                <a:gd name="T1" fmla="*/ 199 h 216"/>
                <a:gd name="T2" fmla="*/ 10 w 80"/>
                <a:gd name="T3" fmla="*/ 180 h 216"/>
                <a:gd name="T4" fmla="*/ 70 w 80"/>
                <a:gd name="T5" fmla="*/ 180 h 216"/>
                <a:gd name="T6" fmla="*/ 77 w 80"/>
                <a:gd name="T7" fmla="*/ 145 h 216"/>
                <a:gd name="T8" fmla="*/ 65 w 80"/>
                <a:gd name="T9" fmla="*/ 168 h 216"/>
                <a:gd name="T10" fmla="*/ 77 w 80"/>
                <a:gd name="T11" fmla="*/ 145 h 216"/>
                <a:gd name="T12" fmla="*/ 8 w 80"/>
                <a:gd name="T13" fmla="*/ 172 h 216"/>
                <a:gd name="T14" fmla="*/ 10 w 80"/>
                <a:gd name="T15" fmla="*/ 146 h 216"/>
                <a:gd name="T16" fmla="*/ 79 w 80"/>
                <a:gd name="T17" fmla="*/ 124 h 216"/>
                <a:gd name="T18" fmla="*/ 71 w 80"/>
                <a:gd name="T19" fmla="*/ 139 h 216"/>
                <a:gd name="T20" fmla="*/ 79 w 80"/>
                <a:gd name="T21" fmla="*/ 124 h 216"/>
                <a:gd name="T22" fmla="*/ 2 w 80"/>
                <a:gd name="T23" fmla="*/ 138 h 216"/>
                <a:gd name="T24" fmla="*/ 8 w 80"/>
                <a:gd name="T25" fmla="*/ 132 h 216"/>
                <a:gd name="T26" fmla="*/ 7 w 80"/>
                <a:gd name="T27" fmla="*/ 94 h 216"/>
                <a:gd name="T28" fmla="*/ 0 w 80"/>
                <a:gd name="T29" fmla="*/ 108 h 216"/>
                <a:gd name="T30" fmla="*/ 7 w 80"/>
                <a:gd name="T31" fmla="*/ 122 h 216"/>
                <a:gd name="T32" fmla="*/ 7 w 80"/>
                <a:gd name="T33" fmla="*/ 94 h 216"/>
                <a:gd name="T34" fmla="*/ 73 w 80"/>
                <a:gd name="T35" fmla="*/ 108 h 216"/>
                <a:gd name="T36" fmla="*/ 80 w 80"/>
                <a:gd name="T37" fmla="*/ 114 h 216"/>
                <a:gd name="T38" fmla="*/ 80 w 80"/>
                <a:gd name="T39" fmla="*/ 102 h 216"/>
                <a:gd name="T40" fmla="*/ 71 w 80"/>
                <a:gd name="T41" fmla="*/ 77 h 216"/>
                <a:gd name="T42" fmla="*/ 79 w 80"/>
                <a:gd name="T43" fmla="*/ 92 h 216"/>
                <a:gd name="T44" fmla="*/ 71 w 80"/>
                <a:gd name="T45" fmla="*/ 77 h 216"/>
                <a:gd name="T46" fmla="*/ 2 w 80"/>
                <a:gd name="T47" fmla="*/ 78 h 216"/>
                <a:gd name="T48" fmla="*/ 8 w 80"/>
                <a:gd name="T49" fmla="*/ 84 h 216"/>
                <a:gd name="T50" fmla="*/ 72 w 80"/>
                <a:gd name="T51" fmla="*/ 44 h 216"/>
                <a:gd name="T52" fmla="*/ 70 w 80"/>
                <a:gd name="T53" fmla="*/ 70 h 216"/>
                <a:gd name="T54" fmla="*/ 72 w 80"/>
                <a:gd name="T55" fmla="*/ 44 h 216"/>
                <a:gd name="T56" fmla="*/ 2 w 80"/>
                <a:gd name="T57" fmla="*/ 71 h 216"/>
                <a:gd name="T58" fmla="*/ 15 w 80"/>
                <a:gd name="T59" fmla="*/ 48 h 216"/>
                <a:gd name="T60" fmla="*/ 40 w 80"/>
                <a:gd name="T61" fmla="*/ 0 h 216"/>
                <a:gd name="T62" fmla="*/ 18 w 80"/>
                <a:gd name="T63" fmla="*/ 40 h 216"/>
                <a:gd name="T64" fmla="*/ 62 w 80"/>
                <a:gd name="T65" fmla="*/ 40 h 216"/>
                <a:gd name="T66" fmla="*/ 40 w 80"/>
                <a:gd name="T67" fmla="*/ 0 h 2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80" h="216">
                  <a:moveTo>
                    <a:pt x="62" y="176"/>
                  </a:moveTo>
                  <a:cubicBezTo>
                    <a:pt x="56" y="190"/>
                    <a:pt x="48" y="199"/>
                    <a:pt x="40" y="199"/>
                  </a:cubicBezTo>
                  <a:cubicBezTo>
                    <a:pt x="31" y="199"/>
                    <a:pt x="24" y="190"/>
                    <a:pt x="18" y="176"/>
                  </a:cubicBezTo>
                  <a:cubicBezTo>
                    <a:pt x="15" y="177"/>
                    <a:pt x="13" y="179"/>
                    <a:pt x="10" y="180"/>
                  </a:cubicBezTo>
                  <a:cubicBezTo>
                    <a:pt x="17" y="202"/>
                    <a:pt x="28" y="216"/>
                    <a:pt x="40" y="216"/>
                  </a:cubicBezTo>
                  <a:cubicBezTo>
                    <a:pt x="52" y="216"/>
                    <a:pt x="62" y="202"/>
                    <a:pt x="70" y="180"/>
                  </a:cubicBezTo>
                  <a:cubicBezTo>
                    <a:pt x="67" y="179"/>
                    <a:pt x="65" y="177"/>
                    <a:pt x="62" y="176"/>
                  </a:cubicBezTo>
                  <a:moveTo>
                    <a:pt x="77" y="145"/>
                  </a:moveTo>
                  <a:cubicBezTo>
                    <a:pt x="75" y="146"/>
                    <a:pt x="73" y="146"/>
                    <a:pt x="70" y="146"/>
                  </a:cubicBezTo>
                  <a:cubicBezTo>
                    <a:pt x="69" y="154"/>
                    <a:pt x="67" y="162"/>
                    <a:pt x="65" y="168"/>
                  </a:cubicBezTo>
                  <a:cubicBezTo>
                    <a:pt x="67" y="170"/>
                    <a:pt x="70" y="171"/>
                    <a:pt x="72" y="172"/>
                  </a:cubicBezTo>
                  <a:cubicBezTo>
                    <a:pt x="74" y="164"/>
                    <a:pt x="76" y="155"/>
                    <a:pt x="77" y="145"/>
                  </a:cubicBezTo>
                  <a:moveTo>
                    <a:pt x="2" y="145"/>
                  </a:moveTo>
                  <a:cubicBezTo>
                    <a:pt x="4" y="155"/>
                    <a:pt x="5" y="164"/>
                    <a:pt x="8" y="172"/>
                  </a:cubicBezTo>
                  <a:cubicBezTo>
                    <a:pt x="10" y="171"/>
                    <a:pt x="12" y="170"/>
                    <a:pt x="15" y="168"/>
                  </a:cubicBezTo>
                  <a:cubicBezTo>
                    <a:pt x="13" y="162"/>
                    <a:pt x="11" y="154"/>
                    <a:pt x="10" y="146"/>
                  </a:cubicBezTo>
                  <a:cubicBezTo>
                    <a:pt x="7" y="146"/>
                    <a:pt x="5" y="146"/>
                    <a:pt x="2" y="145"/>
                  </a:cubicBezTo>
                  <a:moveTo>
                    <a:pt x="79" y="124"/>
                  </a:moveTo>
                  <a:cubicBezTo>
                    <a:pt x="77" y="127"/>
                    <a:pt x="75" y="130"/>
                    <a:pt x="72" y="132"/>
                  </a:cubicBezTo>
                  <a:cubicBezTo>
                    <a:pt x="72" y="135"/>
                    <a:pt x="72" y="137"/>
                    <a:pt x="71" y="139"/>
                  </a:cubicBezTo>
                  <a:cubicBezTo>
                    <a:pt x="74" y="139"/>
                    <a:pt x="76" y="139"/>
                    <a:pt x="78" y="138"/>
                  </a:cubicBezTo>
                  <a:cubicBezTo>
                    <a:pt x="79" y="134"/>
                    <a:pt x="79" y="129"/>
                    <a:pt x="79" y="124"/>
                  </a:cubicBezTo>
                  <a:moveTo>
                    <a:pt x="0" y="124"/>
                  </a:moveTo>
                  <a:cubicBezTo>
                    <a:pt x="1" y="129"/>
                    <a:pt x="1" y="134"/>
                    <a:pt x="2" y="138"/>
                  </a:cubicBezTo>
                  <a:cubicBezTo>
                    <a:pt x="4" y="139"/>
                    <a:pt x="6" y="139"/>
                    <a:pt x="9" y="139"/>
                  </a:cubicBezTo>
                  <a:cubicBezTo>
                    <a:pt x="8" y="137"/>
                    <a:pt x="8" y="135"/>
                    <a:pt x="8" y="132"/>
                  </a:cubicBezTo>
                  <a:cubicBezTo>
                    <a:pt x="5" y="130"/>
                    <a:pt x="3" y="127"/>
                    <a:pt x="0" y="124"/>
                  </a:cubicBezTo>
                  <a:moveTo>
                    <a:pt x="7" y="94"/>
                  </a:moveTo>
                  <a:cubicBezTo>
                    <a:pt x="5" y="97"/>
                    <a:pt x="2" y="100"/>
                    <a:pt x="0" y="102"/>
                  </a:cubicBezTo>
                  <a:cubicBezTo>
                    <a:pt x="0" y="104"/>
                    <a:pt x="0" y="106"/>
                    <a:pt x="0" y="108"/>
                  </a:cubicBezTo>
                  <a:cubicBezTo>
                    <a:pt x="0" y="110"/>
                    <a:pt x="0" y="112"/>
                    <a:pt x="0" y="114"/>
                  </a:cubicBezTo>
                  <a:cubicBezTo>
                    <a:pt x="2" y="116"/>
                    <a:pt x="5" y="119"/>
                    <a:pt x="7" y="122"/>
                  </a:cubicBezTo>
                  <a:cubicBezTo>
                    <a:pt x="7" y="117"/>
                    <a:pt x="7" y="113"/>
                    <a:pt x="7" y="108"/>
                  </a:cubicBezTo>
                  <a:cubicBezTo>
                    <a:pt x="7" y="103"/>
                    <a:pt x="7" y="99"/>
                    <a:pt x="7" y="94"/>
                  </a:cubicBezTo>
                  <a:moveTo>
                    <a:pt x="73" y="94"/>
                  </a:moveTo>
                  <a:cubicBezTo>
                    <a:pt x="73" y="99"/>
                    <a:pt x="73" y="103"/>
                    <a:pt x="73" y="108"/>
                  </a:cubicBezTo>
                  <a:cubicBezTo>
                    <a:pt x="73" y="113"/>
                    <a:pt x="73" y="117"/>
                    <a:pt x="73" y="122"/>
                  </a:cubicBezTo>
                  <a:cubicBezTo>
                    <a:pt x="75" y="119"/>
                    <a:pt x="78" y="116"/>
                    <a:pt x="80" y="114"/>
                  </a:cubicBezTo>
                  <a:cubicBezTo>
                    <a:pt x="80" y="112"/>
                    <a:pt x="80" y="110"/>
                    <a:pt x="80" y="108"/>
                  </a:cubicBezTo>
                  <a:cubicBezTo>
                    <a:pt x="80" y="106"/>
                    <a:pt x="80" y="104"/>
                    <a:pt x="80" y="102"/>
                  </a:cubicBezTo>
                  <a:cubicBezTo>
                    <a:pt x="78" y="100"/>
                    <a:pt x="75" y="97"/>
                    <a:pt x="73" y="94"/>
                  </a:cubicBezTo>
                  <a:moveTo>
                    <a:pt x="71" y="77"/>
                  </a:moveTo>
                  <a:cubicBezTo>
                    <a:pt x="72" y="79"/>
                    <a:pt x="72" y="81"/>
                    <a:pt x="72" y="84"/>
                  </a:cubicBezTo>
                  <a:cubicBezTo>
                    <a:pt x="75" y="86"/>
                    <a:pt x="77" y="89"/>
                    <a:pt x="79" y="92"/>
                  </a:cubicBezTo>
                  <a:cubicBezTo>
                    <a:pt x="79" y="87"/>
                    <a:pt x="79" y="82"/>
                    <a:pt x="78" y="78"/>
                  </a:cubicBezTo>
                  <a:cubicBezTo>
                    <a:pt x="76" y="77"/>
                    <a:pt x="74" y="77"/>
                    <a:pt x="71" y="77"/>
                  </a:cubicBezTo>
                  <a:moveTo>
                    <a:pt x="9" y="77"/>
                  </a:moveTo>
                  <a:cubicBezTo>
                    <a:pt x="6" y="77"/>
                    <a:pt x="4" y="77"/>
                    <a:pt x="2" y="78"/>
                  </a:cubicBezTo>
                  <a:cubicBezTo>
                    <a:pt x="1" y="82"/>
                    <a:pt x="1" y="87"/>
                    <a:pt x="0" y="92"/>
                  </a:cubicBezTo>
                  <a:cubicBezTo>
                    <a:pt x="3" y="89"/>
                    <a:pt x="5" y="86"/>
                    <a:pt x="8" y="84"/>
                  </a:cubicBezTo>
                  <a:cubicBezTo>
                    <a:pt x="8" y="81"/>
                    <a:pt x="8" y="79"/>
                    <a:pt x="9" y="77"/>
                  </a:cubicBezTo>
                  <a:moveTo>
                    <a:pt x="72" y="44"/>
                  </a:moveTo>
                  <a:cubicBezTo>
                    <a:pt x="70" y="45"/>
                    <a:pt x="67" y="46"/>
                    <a:pt x="65" y="48"/>
                  </a:cubicBezTo>
                  <a:cubicBezTo>
                    <a:pt x="67" y="54"/>
                    <a:pt x="69" y="62"/>
                    <a:pt x="70" y="70"/>
                  </a:cubicBezTo>
                  <a:cubicBezTo>
                    <a:pt x="73" y="70"/>
                    <a:pt x="75" y="70"/>
                    <a:pt x="77" y="71"/>
                  </a:cubicBezTo>
                  <a:cubicBezTo>
                    <a:pt x="76" y="61"/>
                    <a:pt x="74" y="52"/>
                    <a:pt x="72" y="44"/>
                  </a:cubicBezTo>
                  <a:moveTo>
                    <a:pt x="8" y="44"/>
                  </a:moveTo>
                  <a:cubicBezTo>
                    <a:pt x="5" y="52"/>
                    <a:pt x="4" y="61"/>
                    <a:pt x="2" y="71"/>
                  </a:cubicBezTo>
                  <a:cubicBezTo>
                    <a:pt x="5" y="70"/>
                    <a:pt x="7" y="70"/>
                    <a:pt x="10" y="70"/>
                  </a:cubicBezTo>
                  <a:cubicBezTo>
                    <a:pt x="11" y="62"/>
                    <a:pt x="13" y="54"/>
                    <a:pt x="15" y="48"/>
                  </a:cubicBezTo>
                  <a:cubicBezTo>
                    <a:pt x="12" y="46"/>
                    <a:pt x="10" y="45"/>
                    <a:pt x="8" y="44"/>
                  </a:cubicBezTo>
                  <a:moveTo>
                    <a:pt x="40" y="0"/>
                  </a:moveTo>
                  <a:cubicBezTo>
                    <a:pt x="28" y="0"/>
                    <a:pt x="17" y="14"/>
                    <a:pt x="10" y="36"/>
                  </a:cubicBezTo>
                  <a:cubicBezTo>
                    <a:pt x="13" y="37"/>
                    <a:pt x="15" y="39"/>
                    <a:pt x="18" y="40"/>
                  </a:cubicBezTo>
                  <a:cubicBezTo>
                    <a:pt x="24" y="26"/>
                    <a:pt x="31" y="17"/>
                    <a:pt x="40" y="17"/>
                  </a:cubicBezTo>
                  <a:cubicBezTo>
                    <a:pt x="48" y="17"/>
                    <a:pt x="56" y="26"/>
                    <a:pt x="62" y="40"/>
                  </a:cubicBezTo>
                  <a:cubicBezTo>
                    <a:pt x="65" y="39"/>
                    <a:pt x="67" y="37"/>
                    <a:pt x="70" y="36"/>
                  </a:cubicBezTo>
                  <a:cubicBezTo>
                    <a:pt x="62" y="14"/>
                    <a:pt x="52" y="0"/>
                    <a:pt x="40" y="0"/>
                  </a:cubicBezTo>
                </a:path>
              </a:pathLst>
            </a:custGeom>
            <a:grpFill/>
            <a:ln>
              <a:noFill/>
            </a:ln>
          </p:spPr>
          <p:txBody>
            <a:bodyPr vert="horz" wrap="square" lIns="91419" tIns="45709" rIns="91419" bIns="45709" numCol="1" anchor="t" anchorCtr="0" compatLnSpc="1"/>
            <a:lstStyle/>
            <a:p>
              <a:pPr defTabSz="608843"/>
              <a:endParaRPr lang="zh-CN" altLang="en-US" sz="2400">
                <a:solidFill>
                  <a:srgbClr val="FF0000"/>
                </a:solidFill>
                <a:latin typeface="Times New Roman"/>
                <a:ea typeface="微软雅黑"/>
              </a:endParaRPr>
            </a:p>
          </p:txBody>
        </p:sp>
        <p:sp>
          <p:nvSpPr>
            <p:cNvPr id="19" name="Freeform 48"/>
            <p:cNvSpPr>
              <a:spLocks noEditPoints="1"/>
            </p:cNvSpPr>
            <p:nvPr/>
          </p:nvSpPr>
          <p:spPr bwMode="auto">
            <a:xfrm>
              <a:off x="1539875" y="3317875"/>
              <a:ext cx="811213" cy="300038"/>
            </a:xfrm>
            <a:custGeom>
              <a:avLst/>
              <a:gdLst>
                <a:gd name="T0" fmla="*/ 108 w 216"/>
                <a:gd name="T1" fmla="*/ 73 h 80"/>
                <a:gd name="T2" fmla="*/ 102 w 216"/>
                <a:gd name="T3" fmla="*/ 80 h 80"/>
                <a:gd name="T4" fmla="*/ 114 w 216"/>
                <a:gd name="T5" fmla="*/ 80 h 80"/>
                <a:gd name="T6" fmla="*/ 48 w 216"/>
                <a:gd name="T7" fmla="*/ 65 h 80"/>
                <a:gd name="T8" fmla="*/ 70 w 216"/>
                <a:gd name="T9" fmla="*/ 77 h 80"/>
                <a:gd name="T10" fmla="*/ 92 w 216"/>
                <a:gd name="T11" fmla="*/ 79 h 80"/>
                <a:gd name="T12" fmla="*/ 77 w 216"/>
                <a:gd name="T13" fmla="*/ 71 h 80"/>
                <a:gd name="T14" fmla="*/ 48 w 216"/>
                <a:gd name="T15" fmla="*/ 65 h 80"/>
                <a:gd name="T16" fmla="*/ 146 w 216"/>
                <a:gd name="T17" fmla="*/ 70 h 80"/>
                <a:gd name="T18" fmla="*/ 132 w 216"/>
                <a:gd name="T19" fmla="*/ 72 h 80"/>
                <a:gd name="T20" fmla="*/ 138 w 216"/>
                <a:gd name="T21" fmla="*/ 78 h 80"/>
                <a:gd name="T22" fmla="*/ 172 w 216"/>
                <a:gd name="T23" fmla="*/ 72 h 80"/>
                <a:gd name="T24" fmla="*/ 180 w 216"/>
                <a:gd name="T25" fmla="*/ 10 h 80"/>
                <a:gd name="T26" fmla="*/ 199 w 216"/>
                <a:gd name="T27" fmla="*/ 40 h 80"/>
                <a:gd name="T28" fmla="*/ 180 w 216"/>
                <a:gd name="T29" fmla="*/ 70 h 80"/>
                <a:gd name="T30" fmla="*/ 180 w 216"/>
                <a:gd name="T31" fmla="*/ 10 h 80"/>
                <a:gd name="T32" fmla="*/ 0 w 216"/>
                <a:gd name="T33" fmla="*/ 40 h 80"/>
                <a:gd name="T34" fmla="*/ 40 w 216"/>
                <a:gd name="T35" fmla="*/ 62 h 80"/>
                <a:gd name="T36" fmla="*/ 40 w 216"/>
                <a:gd name="T37" fmla="*/ 18 h 80"/>
                <a:gd name="T38" fmla="*/ 124 w 216"/>
                <a:gd name="T39" fmla="*/ 1 h 80"/>
                <a:gd name="T40" fmla="*/ 139 w 216"/>
                <a:gd name="T41" fmla="*/ 9 h 80"/>
                <a:gd name="T42" fmla="*/ 168 w 216"/>
                <a:gd name="T43" fmla="*/ 15 h 80"/>
                <a:gd name="T44" fmla="*/ 145 w 216"/>
                <a:gd name="T45" fmla="*/ 3 h 80"/>
                <a:gd name="T46" fmla="*/ 124 w 216"/>
                <a:gd name="T47" fmla="*/ 1 h 80"/>
                <a:gd name="T48" fmla="*/ 78 w 216"/>
                <a:gd name="T49" fmla="*/ 2 h 80"/>
                <a:gd name="T50" fmla="*/ 44 w 216"/>
                <a:gd name="T51" fmla="*/ 8 h 80"/>
                <a:gd name="T52" fmla="*/ 70 w 216"/>
                <a:gd name="T53" fmla="*/ 10 h 80"/>
                <a:gd name="T54" fmla="*/ 84 w 216"/>
                <a:gd name="T55" fmla="*/ 8 h 80"/>
                <a:gd name="T56" fmla="*/ 108 w 216"/>
                <a:gd name="T57" fmla="*/ 0 h 80"/>
                <a:gd name="T58" fmla="*/ 94 w 216"/>
                <a:gd name="T59" fmla="*/ 7 h 80"/>
                <a:gd name="T60" fmla="*/ 122 w 216"/>
                <a:gd name="T61" fmla="*/ 7 h 80"/>
                <a:gd name="T62" fmla="*/ 108 w 216"/>
                <a:gd name="T63" fmla="*/ 0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16" h="80">
                  <a:moveTo>
                    <a:pt x="122" y="73"/>
                  </a:moveTo>
                  <a:cubicBezTo>
                    <a:pt x="117" y="73"/>
                    <a:pt x="113" y="73"/>
                    <a:pt x="108" y="73"/>
                  </a:cubicBezTo>
                  <a:cubicBezTo>
                    <a:pt x="103" y="73"/>
                    <a:pt x="99" y="73"/>
                    <a:pt x="94" y="73"/>
                  </a:cubicBezTo>
                  <a:cubicBezTo>
                    <a:pt x="97" y="75"/>
                    <a:pt x="100" y="78"/>
                    <a:pt x="102" y="80"/>
                  </a:cubicBezTo>
                  <a:cubicBezTo>
                    <a:pt x="104" y="80"/>
                    <a:pt x="106" y="80"/>
                    <a:pt x="108" y="80"/>
                  </a:cubicBezTo>
                  <a:cubicBezTo>
                    <a:pt x="110" y="80"/>
                    <a:pt x="112" y="80"/>
                    <a:pt x="114" y="80"/>
                  </a:cubicBezTo>
                  <a:cubicBezTo>
                    <a:pt x="116" y="78"/>
                    <a:pt x="119" y="75"/>
                    <a:pt x="122" y="73"/>
                  </a:cubicBezTo>
                  <a:moveTo>
                    <a:pt x="48" y="65"/>
                  </a:moveTo>
                  <a:cubicBezTo>
                    <a:pt x="46" y="67"/>
                    <a:pt x="45" y="70"/>
                    <a:pt x="44" y="72"/>
                  </a:cubicBezTo>
                  <a:cubicBezTo>
                    <a:pt x="52" y="74"/>
                    <a:pt x="61" y="76"/>
                    <a:pt x="70" y="77"/>
                  </a:cubicBezTo>
                  <a:cubicBezTo>
                    <a:pt x="73" y="78"/>
                    <a:pt x="75" y="78"/>
                    <a:pt x="78" y="78"/>
                  </a:cubicBezTo>
                  <a:cubicBezTo>
                    <a:pt x="82" y="79"/>
                    <a:pt x="87" y="79"/>
                    <a:pt x="92" y="79"/>
                  </a:cubicBezTo>
                  <a:cubicBezTo>
                    <a:pt x="89" y="77"/>
                    <a:pt x="86" y="75"/>
                    <a:pt x="84" y="72"/>
                  </a:cubicBezTo>
                  <a:cubicBezTo>
                    <a:pt x="81" y="72"/>
                    <a:pt x="79" y="72"/>
                    <a:pt x="77" y="71"/>
                  </a:cubicBezTo>
                  <a:cubicBezTo>
                    <a:pt x="74" y="71"/>
                    <a:pt x="72" y="71"/>
                    <a:pt x="70" y="70"/>
                  </a:cubicBezTo>
                  <a:cubicBezTo>
                    <a:pt x="62" y="69"/>
                    <a:pt x="54" y="67"/>
                    <a:pt x="48" y="65"/>
                  </a:cubicBezTo>
                  <a:moveTo>
                    <a:pt x="168" y="65"/>
                  </a:moveTo>
                  <a:cubicBezTo>
                    <a:pt x="162" y="67"/>
                    <a:pt x="154" y="69"/>
                    <a:pt x="146" y="70"/>
                  </a:cubicBezTo>
                  <a:cubicBezTo>
                    <a:pt x="144" y="71"/>
                    <a:pt x="142" y="71"/>
                    <a:pt x="139" y="71"/>
                  </a:cubicBezTo>
                  <a:cubicBezTo>
                    <a:pt x="137" y="72"/>
                    <a:pt x="135" y="72"/>
                    <a:pt x="132" y="72"/>
                  </a:cubicBezTo>
                  <a:cubicBezTo>
                    <a:pt x="129" y="75"/>
                    <a:pt x="127" y="77"/>
                    <a:pt x="124" y="79"/>
                  </a:cubicBezTo>
                  <a:cubicBezTo>
                    <a:pt x="129" y="79"/>
                    <a:pt x="134" y="79"/>
                    <a:pt x="138" y="78"/>
                  </a:cubicBezTo>
                  <a:cubicBezTo>
                    <a:pt x="141" y="78"/>
                    <a:pt x="143" y="78"/>
                    <a:pt x="145" y="77"/>
                  </a:cubicBezTo>
                  <a:cubicBezTo>
                    <a:pt x="155" y="76"/>
                    <a:pt x="164" y="74"/>
                    <a:pt x="172" y="72"/>
                  </a:cubicBezTo>
                  <a:cubicBezTo>
                    <a:pt x="171" y="70"/>
                    <a:pt x="169" y="67"/>
                    <a:pt x="168" y="65"/>
                  </a:cubicBezTo>
                  <a:moveTo>
                    <a:pt x="180" y="10"/>
                  </a:moveTo>
                  <a:cubicBezTo>
                    <a:pt x="179" y="13"/>
                    <a:pt x="177" y="15"/>
                    <a:pt x="176" y="18"/>
                  </a:cubicBezTo>
                  <a:cubicBezTo>
                    <a:pt x="190" y="24"/>
                    <a:pt x="199" y="31"/>
                    <a:pt x="199" y="40"/>
                  </a:cubicBezTo>
                  <a:cubicBezTo>
                    <a:pt x="199" y="49"/>
                    <a:pt x="190" y="56"/>
                    <a:pt x="176" y="62"/>
                  </a:cubicBezTo>
                  <a:cubicBezTo>
                    <a:pt x="177" y="65"/>
                    <a:pt x="179" y="67"/>
                    <a:pt x="180" y="70"/>
                  </a:cubicBezTo>
                  <a:cubicBezTo>
                    <a:pt x="202" y="63"/>
                    <a:pt x="216" y="52"/>
                    <a:pt x="216" y="40"/>
                  </a:cubicBezTo>
                  <a:cubicBezTo>
                    <a:pt x="216" y="28"/>
                    <a:pt x="202" y="17"/>
                    <a:pt x="180" y="10"/>
                  </a:cubicBezTo>
                  <a:moveTo>
                    <a:pt x="36" y="10"/>
                  </a:moveTo>
                  <a:cubicBezTo>
                    <a:pt x="14" y="17"/>
                    <a:pt x="0" y="28"/>
                    <a:pt x="0" y="40"/>
                  </a:cubicBezTo>
                  <a:cubicBezTo>
                    <a:pt x="0" y="52"/>
                    <a:pt x="14" y="63"/>
                    <a:pt x="36" y="70"/>
                  </a:cubicBezTo>
                  <a:cubicBezTo>
                    <a:pt x="37" y="67"/>
                    <a:pt x="39" y="65"/>
                    <a:pt x="40" y="62"/>
                  </a:cubicBezTo>
                  <a:cubicBezTo>
                    <a:pt x="26" y="56"/>
                    <a:pt x="17" y="49"/>
                    <a:pt x="17" y="40"/>
                  </a:cubicBezTo>
                  <a:cubicBezTo>
                    <a:pt x="17" y="31"/>
                    <a:pt x="26" y="24"/>
                    <a:pt x="40" y="18"/>
                  </a:cubicBezTo>
                  <a:cubicBezTo>
                    <a:pt x="39" y="15"/>
                    <a:pt x="37" y="13"/>
                    <a:pt x="36" y="10"/>
                  </a:cubicBezTo>
                  <a:moveTo>
                    <a:pt x="124" y="1"/>
                  </a:moveTo>
                  <a:cubicBezTo>
                    <a:pt x="127" y="3"/>
                    <a:pt x="129" y="5"/>
                    <a:pt x="132" y="8"/>
                  </a:cubicBezTo>
                  <a:cubicBezTo>
                    <a:pt x="135" y="8"/>
                    <a:pt x="137" y="8"/>
                    <a:pt x="139" y="9"/>
                  </a:cubicBezTo>
                  <a:cubicBezTo>
                    <a:pt x="142" y="9"/>
                    <a:pt x="144" y="9"/>
                    <a:pt x="146" y="10"/>
                  </a:cubicBezTo>
                  <a:cubicBezTo>
                    <a:pt x="154" y="11"/>
                    <a:pt x="162" y="13"/>
                    <a:pt x="168" y="15"/>
                  </a:cubicBezTo>
                  <a:cubicBezTo>
                    <a:pt x="169" y="13"/>
                    <a:pt x="171" y="10"/>
                    <a:pt x="172" y="8"/>
                  </a:cubicBezTo>
                  <a:cubicBezTo>
                    <a:pt x="164" y="6"/>
                    <a:pt x="155" y="4"/>
                    <a:pt x="145" y="3"/>
                  </a:cubicBezTo>
                  <a:cubicBezTo>
                    <a:pt x="143" y="2"/>
                    <a:pt x="141" y="2"/>
                    <a:pt x="138" y="2"/>
                  </a:cubicBezTo>
                  <a:cubicBezTo>
                    <a:pt x="134" y="1"/>
                    <a:pt x="129" y="1"/>
                    <a:pt x="124" y="1"/>
                  </a:cubicBezTo>
                  <a:moveTo>
                    <a:pt x="92" y="1"/>
                  </a:moveTo>
                  <a:cubicBezTo>
                    <a:pt x="87" y="1"/>
                    <a:pt x="82" y="1"/>
                    <a:pt x="78" y="2"/>
                  </a:cubicBezTo>
                  <a:cubicBezTo>
                    <a:pt x="75" y="2"/>
                    <a:pt x="73" y="2"/>
                    <a:pt x="70" y="3"/>
                  </a:cubicBezTo>
                  <a:cubicBezTo>
                    <a:pt x="61" y="4"/>
                    <a:pt x="52" y="6"/>
                    <a:pt x="44" y="8"/>
                  </a:cubicBezTo>
                  <a:cubicBezTo>
                    <a:pt x="45" y="10"/>
                    <a:pt x="46" y="13"/>
                    <a:pt x="48" y="15"/>
                  </a:cubicBezTo>
                  <a:cubicBezTo>
                    <a:pt x="54" y="13"/>
                    <a:pt x="62" y="11"/>
                    <a:pt x="70" y="10"/>
                  </a:cubicBezTo>
                  <a:cubicBezTo>
                    <a:pt x="72" y="9"/>
                    <a:pt x="74" y="9"/>
                    <a:pt x="77" y="9"/>
                  </a:cubicBezTo>
                  <a:cubicBezTo>
                    <a:pt x="79" y="8"/>
                    <a:pt x="81" y="8"/>
                    <a:pt x="84" y="8"/>
                  </a:cubicBezTo>
                  <a:cubicBezTo>
                    <a:pt x="86" y="5"/>
                    <a:pt x="89" y="3"/>
                    <a:pt x="92" y="1"/>
                  </a:cubicBezTo>
                  <a:moveTo>
                    <a:pt x="108" y="0"/>
                  </a:moveTo>
                  <a:cubicBezTo>
                    <a:pt x="106" y="0"/>
                    <a:pt x="104" y="0"/>
                    <a:pt x="102" y="0"/>
                  </a:cubicBezTo>
                  <a:cubicBezTo>
                    <a:pt x="100" y="2"/>
                    <a:pt x="97" y="5"/>
                    <a:pt x="94" y="7"/>
                  </a:cubicBezTo>
                  <a:cubicBezTo>
                    <a:pt x="99" y="7"/>
                    <a:pt x="103" y="7"/>
                    <a:pt x="108" y="7"/>
                  </a:cubicBezTo>
                  <a:cubicBezTo>
                    <a:pt x="113" y="7"/>
                    <a:pt x="117" y="7"/>
                    <a:pt x="122" y="7"/>
                  </a:cubicBezTo>
                  <a:cubicBezTo>
                    <a:pt x="119" y="5"/>
                    <a:pt x="116" y="2"/>
                    <a:pt x="114" y="0"/>
                  </a:cubicBezTo>
                  <a:cubicBezTo>
                    <a:pt x="112" y="0"/>
                    <a:pt x="110" y="0"/>
                    <a:pt x="108" y="0"/>
                  </a:cubicBezTo>
                </a:path>
              </a:pathLst>
            </a:custGeom>
            <a:grpFill/>
            <a:ln>
              <a:noFill/>
            </a:ln>
          </p:spPr>
          <p:txBody>
            <a:bodyPr vert="horz" wrap="square" lIns="91419" tIns="45709" rIns="91419" bIns="45709" numCol="1" anchor="t" anchorCtr="0" compatLnSpc="1"/>
            <a:lstStyle/>
            <a:p>
              <a:pPr defTabSz="608843"/>
              <a:endParaRPr lang="zh-CN" altLang="en-US" sz="2400">
                <a:solidFill>
                  <a:srgbClr val="FF0000"/>
                </a:solidFill>
                <a:latin typeface="Times New Roman"/>
                <a:ea typeface="微软雅黑"/>
              </a:endParaRPr>
            </a:p>
          </p:txBody>
        </p:sp>
        <p:sp>
          <p:nvSpPr>
            <p:cNvPr id="20" name="Freeform 49"/>
            <p:cNvSpPr>
              <a:spLocks noEditPoints="1"/>
            </p:cNvSpPr>
            <p:nvPr/>
          </p:nvSpPr>
          <p:spPr bwMode="auto">
            <a:xfrm>
              <a:off x="1625600" y="3160713"/>
              <a:ext cx="639763" cy="615950"/>
            </a:xfrm>
            <a:custGeom>
              <a:avLst/>
              <a:gdLst>
                <a:gd name="T0" fmla="*/ 17 w 170"/>
                <a:gd name="T1" fmla="*/ 104 h 164"/>
                <a:gd name="T2" fmla="*/ 8 w 170"/>
                <a:gd name="T3" fmla="*/ 159 h 164"/>
                <a:gd name="T4" fmla="*/ 55 w 170"/>
                <a:gd name="T5" fmla="*/ 154 h 164"/>
                <a:gd name="T6" fmla="*/ 85 w 170"/>
                <a:gd name="T7" fmla="*/ 135 h 164"/>
                <a:gd name="T8" fmla="*/ 60 w 170"/>
                <a:gd name="T9" fmla="*/ 142 h 164"/>
                <a:gd name="T10" fmla="*/ 33 w 170"/>
                <a:gd name="T11" fmla="*/ 150 h 164"/>
                <a:gd name="T12" fmla="*/ 21 w 170"/>
                <a:gd name="T13" fmla="*/ 114 h 164"/>
                <a:gd name="T14" fmla="*/ 36 w 170"/>
                <a:gd name="T15" fmla="*/ 88 h 164"/>
                <a:gd name="T16" fmla="*/ 129 w 170"/>
                <a:gd name="T17" fmla="*/ 82 h 164"/>
                <a:gd name="T18" fmla="*/ 118 w 170"/>
                <a:gd name="T19" fmla="*/ 96 h 164"/>
                <a:gd name="T20" fmla="*/ 99 w 170"/>
                <a:gd name="T21" fmla="*/ 115 h 164"/>
                <a:gd name="T22" fmla="*/ 85 w 170"/>
                <a:gd name="T23" fmla="*/ 126 h 164"/>
                <a:gd name="T24" fmla="*/ 101 w 170"/>
                <a:gd name="T25" fmla="*/ 121 h 164"/>
                <a:gd name="T26" fmla="*/ 113 w 170"/>
                <a:gd name="T27" fmla="*/ 110 h 164"/>
                <a:gd name="T28" fmla="*/ 124 w 170"/>
                <a:gd name="T29" fmla="*/ 98 h 164"/>
                <a:gd name="T30" fmla="*/ 129 w 170"/>
                <a:gd name="T31" fmla="*/ 82 h 164"/>
                <a:gd name="T32" fmla="*/ 69 w 170"/>
                <a:gd name="T33" fmla="*/ 43 h 164"/>
                <a:gd name="T34" fmla="*/ 57 w 170"/>
                <a:gd name="T35" fmla="*/ 54 h 164"/>
                <a:gd name="T36" fmla="*/ 45 w 170"/>
                <a:gd name="T37" fmla="*/ 66 h 164"/>
                <a:gd name="T38" fmla="*/ 41 w 170"/>
                <a:gd name="T39" fmla="*/ 82 h 164"/>
                <a:gd name="T40" fmla="*/ 52 w 170"/>
                <a:gd name="T41" fmla="*/ 68 h 164"/>
                <a:gd name="T42" fmla="*/ 71 w 170"/>
                <a:gd name="T43" fmla="*/ 49 h 164"/>
                <a:gd name="T44" fmla="*/ 85 w 170"/>
                <a:gd name="T45" fmla="*/ 38 h 164"/>
                <a:gd name="T46" fmla="*/ 147 w 170"/>
                <a:gd name="T47" fmla="*/ 0 h 164"/>
                <a:gd name="T48" fmla="*/ 107 w 170"/>
                <a:gd name="T49" fmla="*/ 14 h 164"/>
                <a:gd name="T50" fmla="*/ 91 w 170"/>
                <a:gd name="T51" fmla="*/ 33 h 164"/>
                <a:gd name="T52" fmla="*/ 117 w 170"/>
                <a:gd name="T53" fmla="*/ 18 h 164"/>
                <a:gd name="T54" fmla="*/ 149 w 170"/>
                <a:gd name="T55" fmla="*/ 18 h 164"/>
                <a:gd name="T56" fmla="*/ 145 w 170"/>
                <a:gd name="T57" fmla="*/ 57 h 164"/>
                <a:gd name="T58" fmla="*/ 138 w 170"/>
                <a:gd name="T59" fmla="*/ 82 h 164"/>
                <a:gd name="T60" fmla="*/ 157 w 170"/>
                <a:gd name="T61" fmla="*/ 52 h 164"/>
                <a:gd name="T62" fmla="*/ 147 w 170"/>
                <a:gd name="T63" fmla="*/ 0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70" h="164">
                  <a:moveTo>
                    <a:pt x="32" y="82"/>
                  </a:moveTo>
                  <a:cubicBezTo>
                    <a:pt x="26" y="90"/>
                    <a:pt x="21" y="97"/>
                    <a:pt x="17" y="104"/>
                  </a:cubicBezTo>
                  <a:cubicBezTo>
                    <a:pt x="16" y="107"/>
                    <a:pt x="14" y="109"/>
                    <a:pt x="13" y="112"/>
                  </a:cubicBezTo>
                  <a:cubicBezTo>
                    <a:pt x="2" y="133"/>
                    <a:pt x="0" y="150"/>
                    <a:pt x="8" y="159"/>
                  </a:cubicBezTo>
                  <a:cubicBezTo>
                    <a:pt x="12" y="162"/>
                    <a:pt x="17" y="164"/>
                    <a:pt x="23" y="164"/>
                  </a:cubicBezTo>
                  <a:cubicBezTo>
                    <a:pt x="32" y="164"/>
                    <a:pt x="43" y="160"/>
                    <a:pt x="55" y="154"/>
                  </a:cubicBezTo>
                  <a:cubicBezTo>
                    <a:pt x="58" y="153"/>
                    <a:pt x="60" y="151"/>
                    <a:pt x="63" y="150"/>
                  </a:cubicBezTo>
                  <a:cubicBezTo>
                    <a:pt x="70" y="146"/>
                    <a:pt x="77" y="141"/>
                    <a:pt x="85" y="135"/>
                  </a:cubicBezTo>
                  <a:cubicBezTo>
                    <a:pt x="83" y="134"/>
                    <a:pt x="81" y="132"/>
                    <a:pt x="79" y="131"/>
                  </a:cubicBezTo>
                  <a:cubicBezTo>
                    <a:pt x="73" y="135"/>
                    <a:pt x="66" y="139"/>
                    <a:pt x="60" y="142"/>
                  </a:cubicBezTo>
                  <a:cubicBezTo>
                    <a:pt x="57" y="144"/>
                    <a:pt x="55" y="145"/>
                    <a:pt x="53" y="146"/>
                  </a:cubicBezTo>
                  <a:cubicBezTo>
                    <a:pt x="45" y="149"/>
                    <a:pt x="38" y="150"/>
                    <a:pt x="33" y="150"/>
                  </a:cubicBezTo>
                  <a:cubicBezTo>
                    <a:pt x="28" y="150"/>
                    <a:pt x="24" y="149"/>
                    <a:pt x="21" y="146"/>
                  </a:cubicBezTo>
                  <a:cubicBezTo>
                    <a:pt x="15" y="140"/>
                    <a:pt x="15" y="129"/>
                    <a:pt x="21" y="114"/>
                  </a:cubicBezTo>
                  <a:cubicBezTo>
                    <a:pt x="22" y="112"/>
                    <a:pt x="23" y="109"/>
                    <a:pt x="25" y="107"/>
                  </a:cubicBezTo>
                  <a:cubicBezTo>
                    <a:pt x="28" y="101"/>
                    <a:pt x="32" y="94"/>
                    <a:pt x="36" y="88"/>
                  </a:cubicBezTo>
                  <a:cubicBezTo>
                    <a:pt x="35" y="86"/>
                    <a:pt x="33" y="84"/>
                    <a:pt x="32" y="82"/>
                  </a:cubicBezTo>
                  <a:moveTo>
                    <a:pt x="129" y="82"/>
                  </a:moveTo>
                  <a:cubicBezTo>
                    <a:pt x="128" y="84"/>
                    <a:pt x="126" y="86"/>
                    <a:pt x="125" y="88"/>
                  </a:cubicBezTo>
                  <a:cubicBezTo>
                    <a:pt x="123" y="90"/>
                    <a:pt x="120" y="93"/>
                    <a:pt x="118" y="96"/>
                  </a:cubicBezTo>
                  <a:cubicBezTo>
                    <a:pt x="115" y="99"/>
                    <a:pt x="112" y="102"/>
                    <a:pt x="109" y="106"/>
                  </a:cubicBezTo>
                  <a:cubicBezTo>
                    <a:pt x="105" y="109"/>
                    <a:pt x="102" y="112"/>
                    <a:pt x="99" y="115"/>
                  </a:cubicBezTo>
                  <a:cubicBezTo>
                    <a:pt x="96" y="117"/>
                    <a:pt x="93" y="120"/>
                    <a:pt x="91" y="122"/>
                  </a:cubicBezTo>
                  <a:cubicBezTo>
                    <a:pt x="89" y="123"/>
                    <a:pt x="87" y="125"/>
                    <a:pt x="85" y="126"/>
                  </a:cubicBezTo>
                  <a:cubicBezTo>
                    <a:pt x="87" y="128"/>
                    <a:pt x="89" y="129"/>
                    <a:pt x="91" y="131"/>
                  </a:cubicBezTo>
                  <a:cubicBezTo>
                    <a:pt x="94" y="128"/>
                    <a:pt x="98" y="125"/>
                    <a:pt x="101" y="121"/>
                  </a:cubicBezTo>
                  <a:cubicBezTo>
                    <a:pt x="104" y="119"/>
                    <a:pt x="106" y="117"/>
                    <a:pt x="109" y="114"/>
                  </a:cubicBezTo>
                  <a:cubicBezTo>
                    <a:pt x="110" y="113"/>
                    <a:pt x="112" y="112"/>
                    <a:pt x="113" y="110"/>
                  </a:cubicBezTo>
                  <a:cubicBezTo>
                    <a:pt x="115" y="109"/>
                    <a:pt x="116" y="108"/>
                    <a:pt x="117" y="106"/>
                  </a:cubicBezTo>
                  <a:cubicBezTo>
                    <a:pt x="120" y="104"/>
                    <a:pt x="122" y="101"/>
                    <a:pt x="124" y="98"/>
                  </a:cubicBezTo>
                  <a:cubicBezTo>
                    <a:pt x="128" y="95"/>
                    <a:pt x="131" y="91"/>
                    <a:pt x="133" y="88"/>
                  </a:cubicBezTo>
                  <a:cubicBezTo>
                    <a:pt x="132" y="86"/>
                    <a:pt x="131" y="84"/>
                    <a:pt x="129" y="82"/>
                  </a:cubicBezTo>
                  <a:moveTo>
                    <a:pt x="79" y="33"/>
                  </a:moveTo>
                  <a:cubicBezTo>
                    <a:pt x="76" y="36"/>
                    <a:pt x="72" y="39"/>
                    <a:pt x="69" y="43"/>
                  </a:cubicBezTo>
                  <a:cubicBezTo>
                    <a:pt x="66" y="45"/>
                    <a:pt x="63" y="47"/>
                    <a:pt x="61" y="50"/>
                  </a:cubicBezTo>
                  <a:cubicBezTo>
                    <a:pt x="59" y="51"/>
                    <a:pt x="58" y="52"/>
                    <a:pt x="57" y="54"/>
                  </a:cubicBezTo>
                  <a:cubicBezTo>
                    <a:pt x="55" y="55"/>
                    <a:pt x="54" y="57"/>
                    <a:pt x="53" y="58"/>
                  </a:cubicBezTo>
                  <a:cubicBezTo>
                    <a:pt x="50" y="60"/>
                    <a:pt x="48" y="63"/>
                    <a:pt x="45" y="66"/>
                  </a:cubicBezTo>
                  <a:cubicBezTo>
                    <a:pt x="42" y="69"/>
                    <a:pt x="39" y="73"/>
                    <a:pt x="36" y="76"/>
                  </a:cubicBezTo>
                  <a:cubicBezTo>
                    <a:pt x="38" y="78"/>
                    <a:pt x="39" y="80"/>
                    <a:pt x="41" y="82"/>
                  </a:cubicBezTo>
                  <a:cubicBezTo>
                    <a:pt x="42" y="80"/>
                    <a:pt x="44" y="78"/>
                    <a:pt x="45" y="76"/>
                  </a:cubicBezTo>
                  <a:cubicBezTo>
                    <a:pt x="47" y="74"/>
                    <a:pt x="50" y="71"/>
                    <a:pt x="52" y="68"/>
                  </a:cubicBezTo>
                  <a:cubicBezTo>
                    <a:pt x="55" y="65"/>
                    <a:pt x="58" y="62"/>
                    <a:pt x="61" y="58"/>
                  </a:cubicBezTo>
                  <a:cubicBezTo>
                    <a:pt x="65" y="55"/>
                    <a:pt x="68" y="52"/>
                    <a:pt x="71" y="49"/>
                  </a:cubicBezTo>
                  <a:cubicBezTo>
                    <a:pt x="74" y="47"/>
                    <a:pt x="77" y="44"/>
                    <a:pt x="79" y="42"/>
                  </a:cubicBezTo>
                  <a:cubicBezTo>
                    <a:pt x="81" y="41"/>
                    <a:pt x="83" y="39"/>
                    <a:pt x="85" y="38"/>
                  </a:cubicBezTo>
                  <a:cubicBezTo>
                    <a:pt x="83" y="36"/>
                    <a:pt x="81" y="35"/>
                    <a:pt x="79" y="33"/>
                  </a:cubicBezTo>
                  <a:moveTo>
                    <a:pt x="147" y="0"/>
                  </a:moveTo>
                  <a:cubicBezTo>
                    <a:pt x="138" y="0"/>
                    <a:pt x="127" y="4"/>
                    <a:pt x="115" y="10"/>
                  </a:cubicBezTo>
                  <a:cubicBezTo>
                    <a:pt x="112" y="11"/>
                    <a:pt x="110" y="13"/>
                    <a:pt x="107" y="14"/>
                  </a:cubicBezTo>
                  <a:cubicBezTo>
                    <a:pt x="100" y="18"/>
                    <a:pt x="92" y="23"/>
                    <a:pt x="85" y="29"/>
                  </a:cubicBezTo>
                  <a:cubicBezTo>
                    <a:pt x="87" y="30"/>
                    <a:pt x="89" y="32"/>
                    <a:pt x="91" y="33"/>
                  </a:cubicBezTo>
                  <a:cubicBezTo>
                    <a:pt x="97" y="29"/>
                    <a:pt x="104" y="25"/>
                    <a:pt x="110" y="22"/>
                  </a:cubicBezTo>
                  <a:cubicBezTo>
                    <a:pt x="112" y="20"/>
                    <a:pt x="115" y="19"/>
                    <a:pt x="117" y="18"/>
                  </a:cubicBezTo>
                  <a:cubicBezTo>
                    <a:pt x="125" y="15"/>
                    <a:pt x="131" y="14"/>
                    <a:pt x="137" y="14"/>
                  </a:cubicBezTo>
                  <a:cubicBezTo>
                    <a:pt x="142" y="14"/>
                    <a:pt x="146" y="15"/>
                    <a:pt x="149" y="18"/>
                  </a:cubicBezTo>
                  <a:cubicBezTo>
                    <a:pt x="155" y="24"/>
                    <a:pt x="154" y="35"/>
                    <a:pt x="149" y="50"/>
                  </a:cubicBezTo>
                  <a:cubicBezTo>
                    <a:pt x="148" y="52"/>
                    <a:pt x="146" y="55"/>
                    <a:pt x="145" y="57"/>
                  </a:cubicBezTo>
                  <a:cubicBezTo>
                    <a:pt x="142" y="63"/>
                    <a:pt x="138" y="70"/>
                    <a:pt x="133" y="76"/>
                  </a:cubicBezTo>
                  <a:cubicBezTo>
                    <a:pt x="135" y="78"/>
                    <a:pt x="136" y="80"/>
                    <a:pt x="138" y="82"/>
                  </a:cubicBezTo>
                  <a:cubicBezTo>
                    <a:pt x="144" y="74"/>
                    <a:pt x="149" y="67"/>
                    <a:pt x="153" y="60"/>
                  </a:cubicBezTo>
                  <a:cubicBezTo>
                    <a:pt x="154" y="57"/>
                    <a:pt x="156" y="55"/>
                    <a:pt x="157" y="52"/>
                  </a:cubicBezTo>
                  <a:cubicBezTo>
                    <a:pt x="168" y="31"/>
                    <a:pt x="170" y="14"/>
                    <a:pt x="162" y="5"/>
                  </a:cubicBezTo>
                  <a:cubicBezTo>
                    <a:pt x="158" y="2"/>
                    <a:pt x="153" y="0"/>
                    <a:pt x="147" y="0"/>
                  </a:cubicBezTo>
                </a:path>
              </a:pathLst>
            </a:custGeom>
            <a:grpFill/>
            <a:ln>
              <a:noFill/>
            </a:ln>
          </p:spPr>
          <p:txBody>
            <a:bodyPr vert="horz" wrap="square" lIns="91419" tIns="45709" rIns="91419" bIns="45709" numCol="1" anchor="t" anchorCtr="0" compatLnSpc="1"/>
            <a:lstStyle/>
            <a:p>
              <a:pPr defTabSz="608843"/>
              <a:endParaRPr lang="zh-CN" altLang="en-US" sz="2400">
                <a:solidFill>
                  <a:srgbClr val="FF0000"/>
                </a:solidFill>
                <a:latin typeface="Times New Roman"/>
                <a:ea typeface="微软雅黑"/>
              </a:endParaRPr>
            </a:p>
          </p:txBody>
        </p:sp>
        <p:sp>
          <p:nvSpPr>
            <p:cNvPr id="21" name="Freeform 50"/>
            <p:cNvSpPr>
              <a:spLocks noEditPoints="1"/>
            </p:cNvSpPr>
            <p:nvPr/>
          </p:nvSpPr>
          <p:spPr bwMode="auto">
            <a:xfrm>
              <a:off x="1625600" y="3160713"/>
              <a:ext cx="639763" cy="615950"/>
            </a:xfrm>
            <a:custGeom>
              <a:avLst/>
              <a:gdLst>
                <a:gd name="T0" fmla="*/ 21 w 170"/>
                <a:gd name="T1" fmla="*/ 50 h 164"/>
                <a:gd name="T2" fmla="*/ 21 w 170"/>
                <a:gd name="T3" fmla="*/ 18 h 164"/>
                <a:gd name="T4" fmla="*/ 33 w 170"/>
                <a:gd name="T5" fmla="*/ 14 h 164"/>
                <a:gd name="T6" fmla="*/ 53 w 170"/>
                <a:gd name="T7" fmla="*/ 18 h 164"/>
                <a:gd name="T8" fmla="*/ 60 w 170"/>
                <a:gd name="T9" fmla="*/ 22 h 164"/>
                <a:gd name="T10" fmla="*/ 79 w 170"/>
                <a:gd name="T11" fmla="*/ 33 h 164"/>
                <a:gd name="T12" fmla="*/ 85 w 170"/>
                <a:gd name="T13" fmla="*/ 38 h 164"/>
                <a:gd name="T14" fmla="*/ 91 w 170"/>
                <a:gd name="T15" fmla="*/ 42 h 164"/>
                <a:gd name="T16" fmla="*/ 99 w 170"/>
                <a:gd name="T17" fmla="*/ 49 h 164"/>
                <a:gd name="T18" fmla="*/ 109 w 170"/>
                <a:gd name="T19" fmla="*/ 58 h 164"/>
                <a:gd name="T20" fmla="*/ 118 w 170"/>
                <a:gd name="T21" fmla="*/ 68 h 164"/>
                <a:gd name="T22" fmla="*/ 125 w 170"/>
                <a:gd name="T23" fmla="*/ 76 h 164"/>
                <a:gd name="T24" fmla="*/ 129 w 170"/>
                <a:gd name="T25" fmla="*/ 82 h 164"/>
                <a:gd name="T26" fmla="*/ 133 w 170"/>
                <a:gd name="T27" fmla="*/ 88 h 164"/>
                <a:gd name="T28" fmla="*/ 145 w 170"/>
                <a:gd name="T29" fmla="*/ 107 h 164"/>
                <a:gd name="T30" fmla="*/ 149 w 170"/>
                <a:gd name="T31" fmla="*/ 114 h 164"/>
                <a:gd name="T32" fmla="*/ 149 w 170"/>
                <a:gd name="T33" fmla="*/ 146 h 164"/>
                <a:gd name="T34" fmla="*/ 137 w 170"/>
                <a:gd name="T35" fmla="*/ 150 h 164"/>
                <a:gd name="T36" fmla="*/ 117 w 170"/>
                <a:gd name="T37" fmla="*/ 146 h 164"/>
                <a:gd name="T38" fmla="*/ 110 w 170"/>
                <a:gd name="T39" fmla="*/ 142 h 164"/>
                <a:gd name="T40" fmla="*/ 91 w 170"/>
                <a:gd name="T41" fmla="*/ 131 h 164"/>
                <a:gd name="T42" fmla="*/ 85 w 170"/>
                <a:gd name="T43" fmla="*/ 126 h 164"/>
                <a:gd name="T44" fmla="*/ 79 w 170"/>
                <a:gd name="T45" fmla="*/ 122 h 164"/>
                <a:gd name="T46" fmla="*/ 71 w 170"/>
                <a:gd name="T47" fmla="*/ 115 h 164"/>
                <a:gd name="T48" fmla="*/ 61 w 170"/>
                <a:gd name="T49" fmla="*/ 106 h 164"/>
                <a:gd name="T50" fmla="*/ 52 w 170"/>
                <a:gd name="T51" fmla="*/ 96 h 164"/>
                <a:gd name="T52" fmla="*/ 45 w 170"/>
                <a:gd name="T53" fmla="*/ 88 h 164"/>
                <a:gd name="T54" fmla="*/ 41 w 170"/>
                <a:gd name="T55" fmla="*/ 82 h 164"/>
                <a:gd name="T56" fmla="*/ 36 w 170"/>
                <a:gd name="T57" fmla="*/ 76 h 164"/>
                <a:gd name="T58" fmla="*/ 25 w 170"/>
                <a:gd name="T59" fmla="*/ 57 h 164"/>
                <a:gd name="T60" fmla="*/ 21 w 170"/>
                <a:gd name="T61" fmla="*/ 50 h 164"/>
                <a:gd name="T62" fmla="*/ 23 w 170"/>
                <a:gd name="T63" fmla="*/ 0 h 164"/>
                <a:gd name="T64" fmla="*/ 8 w 170"/>
                <a:gd name="T65" fmla="*/ 5 h 164"/>
                <a:gd name="T66" fmla="*/ 13 w 170"/>
                <a:gd name="T67" fmla="*/ 52 h 164"/>
                <a:gd name="T68" fmla="*/ 17 w 170"/>
                <a:gd name="T69" fmla="*/ 60 h 164"/>
                <a:gd name="T70" fmla="*/ 32 w 170"/>
                <a:gd name="T71" fmla="*/ 82 h 164"/>
                <a:gd name="T72" fmla="*/ 36 w 170"/>
                <a:gd name="T73" fmla="*/ 88 h 164"/>
                <a:gd name="T74" fmla="*/ 45 w 170"/>
                <a:gd name="T75" fmla="*/ 98 h 164"/>
                <a:gd name="T76" fmla="*/ 53 w 170"/>
                <a:gd name="T77" fmla="*/ 106 h 164"/>
                <a:gd name="T78" fmla="*/ 57 w 170"/>
                <a:gd name="T79" fmla="*/ 110 h 164"/>
                <a:gd name="T80" fmla="*/ 61 w 170"/>
                <a:gd name="T81" fmla="*/ 114 h 164"/>
                <a:gd name="T82" fmla="*/ 69 w 170"/>
                <a:gd name="T83" fmla="*/ 121 h 164"/>
                <a:gd name="T84" fmla="*/ 79 w 170"/>
                <a:gd name="T85" fmla="*/ 131 h 164"/>
                <a:gd name="T86" fmla="*/ 85 w 170"/>
                <a:gd name="T87" fmla="*/ 135 h 164"/>
                <a:gd name="T88" fmla="*/ 107 w 170"/>
                <a:gd name="T89" fmla="*/ 150 h 164"/>
                <a:gd name="T90" fmla="*/ 115 w 170"/>
                <a:gd name="T91" fmla="*/ 154 h 164"/>
                <a:gd name="T92" fmla="*/ 147 w 170"/>
                <a:gd name="T93" fmla="*/ 164 h 164"/>
                <a:gd name="T94" fmla="*/ 162 w 170"/>
                <a:gd name="T95" fmla="*/ 159 h 164"/>
                <a:gd name="T96" fmla="*/ 157 w 170"/>
                <a:gd name="T97" fmla="*/ 112 h 164"/>
                <a:gd name="T98" fmla="*/ 153 w 170"/>
                <a:gd name="T99" fmla="*/ 104 h 164"/>
                <a:gd name="T100" fmla="*/ 138 w 170"/>
                <a:gd name="T101" fmla="*/ 82 h 164"/>
                <a:gd name="T102" fmla="*/ 133 w 170"/>
                <a:gd name="T103" fmla="*/ 76 h 164"/>
                <a:gd name="T104" fmla="*/ 124 w 170"/>
                <a:gd name="T105" fmla="*/ 66 h 164"/>
                <a:gd name="T106" fmla="*/ 117 w 170"/>
                <a:gd name="T107" fmla="*/ 58 h 164"/>
                <a:gd name="T108" fmla="*/ 113 w 170"/>
                <a:gd name="T109" fmla="*/ 54 h 164"/>
                <a:gd name="T110" fmla="*/ 109 w 170"/>
                <a:gd name="T111" fmla="*/ 50 h 164"/>
                <a:gd name="T112" fmla="*/ 101 w 170"/>
                <a:gd name="T113" fmla="*/ 43 h 164"/>
                <a:gd name="T114" fmla="*/ 91 w 170"/>
                <a:gd name="T115" fmla="*/ 33 h 164"/>
                <a:gd name="T116" fmla="*/ 85 w 170"/>
                <a:gd name="T117" fmla="*/ 29 h 164"/>
                <a:gd name="T118" fmla="*/ 63 w 170"/>
                <a:gd name="T119" fmla="*/ 14 h 164"/>
                <a:gd name="T120" fmla="*/ 55 w 170"/>
                <a:gd name="T121" fmla="*/ 10 h 164"/>
                <a:gd name="T122" fmla="*/ 23 w 170"/>
                <a:gd name="T123" fmla="*/ 0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70" h="164">
                  <a:moveTo>
                    <a:pt x="21" y="50"/>
                  </a:moveTo>
                  <a:cubicBezTo>
                    <a:pt x="15" y="35"/>
                    <a:pt x="15" y="24"/>
                    <a:pt x="21" y="18"/>
                  </a:cubicBezTo>
                  <a:cubicBezTo>
                    <a:pt x="24" y="15"/>
                    <a:pt x="28" y="14"/>
                    <a:pt x="33" y="14"/>
                  </a:cubicBezTo>
                  <a:cubicBezTo>
                    <a:pt x="38" y="14"/>
                    <a:pt x="45" y="15"/>
                    <a:pt x="53" y="18"/>
                  </a:cubicBezTo>
                  <a:cubicBezTo>
                    <a:pt x="55" y="19"/>
                    <a:pt x="57" y="20"/>
                    <a:pt x="60" y="22"/>
                  </a:cubicBezTo>
                  <a:cubicBezTo>
                    <a:pt x="66" y="25"/>
                    <a:pt x="73" y="29"/>
                    <a:pt x="79" y="33"/>
                  </a:cubicBezTo>
                  <a:cubicBezTo>
                    <a:pt x="81" y="35"/>
                    <a:pt x="83" y="36"/>
                    <a:pt x="85" y="38"/>
                  </a:cubicBezTo>
                  <a:cubicBezTo>
                    <a:pt x="87" y="39"/>
                    <a:pt x="89" y="41"/>
                    <a:pt x="91" y="42"/>
                  </a:cubicBezTo>
                  <a:cubicBezTo>
                    <a:pt x="93" y="44"/>
                    <a:pt x="96" y="47"/>
                    <a:pt x="99" y="49"/>
                  </a:cubicBezTo>
                  <a:cubicBezTo>
                    <a:pt x="102" y="52"/>
                    <a:pt x="105" y="55"/>
                    <a:pt x="109" y="58"/>
                  </a:cubicBezTo>
                  <a:cubicBezTo>
                    <a:pt x="112" y="62"/>
                    <a:pt x="115" y="65"/>
                    <a:pt x="118" y="68"/>
                  </a:cubicBezTo>
                  <a:cubicBezTo>
                    <a:pt x="120" y="71"/>
                    <a:pt x="123" y="74"/>
                    <a:pt x="125" y="76"/>
                  </a:cubicBezTo>
                  <a:cubicBezTo>
                    <a:pt x="126" y="78"/>
                    <a:pt x="128" y="80"/>
                    <a:pt x="129" y="82"/>
                  </a:cubicBezTo>
                  <a:cubicBezTo>
                    <a:pt x="131" y="84"/>
                    <a:pt x="132" y="86"/>
                    <a:pt x="133" y="88"/>
                  </a:cubicBezTo>
                  <a:cubicBezTo>
                    <a:pt x="138" y="94"/>
                    <a:pt x="142" y="101"/>
                    <a:pt x="145" y="107"/>
                  </a:cubicBezTo>
                  <a:cubicBezTo>
                    <a:pt x="146" y="109"/>
                    <a:pt x="148" y="112"/>
                    <a:pt x="149" y="114"/>
                  </a:cubicBezTo>
                  <a:cubicBezTo>
                    <a:pt x="154" y="129"/>
                    <a:pt x="155" y="140"/>
                    <a:pt x="149" y="146"/>
                  </a:cubicBezTo>
                  <a:cubicBezTo>
                    <a:pt x="146" y="149"/>
                    <a:pt x="142" y="150"/>
                    <a:pt x="137" y="150"/>
                  </a:cubicBezTo>
                  <a:cubicBezTo>
                    <a:pt x="131" y="150"/>
                    <a:pt x="125" y="149"/>
                    <a:pt x="117" y="146"/>
                  </a:cubicBezTo>
                  <a:cubicBezTo>
                    <a:pt x="115" y="145"/>
                    <a:pt x="112" y="144"/>
                    <a:pt x="110" y="142"/>
                  </a:cubicBezTo>
                  <a:cubicBezTo>
                    <a:pt x="104" y="139"/>
                    <a:pt x="97" y="135"/>
                    <a:pt x="91" y="131"/>
                  </a:cubicBezTo>
                  <a:cubicBezTo>
                    <a:pt x="89" y="129"/>
                    <a:pt x="87" y="128"/>
                    <a:pt x="85" y="126"/>
                  </a:cubicBezTo>
                  <a:cubicBezTo>
                    <a:pt x="83" y="125"/>
                    <a:pt x="81" y="123"/>
                    <a:pt x="79" y="122"/>
                  </a:cubicBezTo>
                  <a:cubicBezTo>
                    <a:pt x="77" y="120"/>
                    <a:pt x="74" y="117"/>
                    <a:pt x="71" y="115"/>
                  </a:cubicBezTo>
                  <a:cubicBezTo>
                    <a:pt x="68" y="112"/>
                    <a:pt x="65" y="109"/>
                    <a:pt x="61" y="106"/>
                  </a:cubicBezTo>
                  <a:cubicBezTo>
                    <a:pt x="58" y="102"/>
                    <a:pt x="55" y="99"/>
                    <a:pt x="52" y="96"/>
                  </a:cubicBezTo>
                  <a:cubicBezTo>
                    <a:pt x="50" y="93"/>
                    <a:pt x="47" y="90"/>
                    <a:pt x="45" y="88"/>
                  </a:cubicBezTo>
                  <a:cubicBezTo>
                    <a:pt x="44" y="86"/>
                    <a:pt x="42" y="84"/>
                    <a:pt x="41" y="82"/>
                  </a:cubicBezTo>
                  <a:cubicBezTo>
                    <a:pt x="39" y="80"/>
                    <a:pt x="38" y="78"/>
                    <a:pt x="36" y="76"/>
                  </a:cubicBezTo>
                  <a:cubicBezTo>
                    <a:pt x="32" y="70"/>
                    <a:pt x="28" y="63"/>
                    <a:pt x="25" y="57"/>
                  </a:cubicBezTo>
                  <a:cubicBezTo>
                    <a:pt x="23" y="55"/>
                    <a:pt x="22" y="52"/>
                    <a:pt x="21" y="50"/>
                  </a:cubicBezTo>
                  <a:moveTo>
                    <a:pt x="23" y="0"/>
                  </a:moveTo>
                  <a:cubicBezTo>
                    <a:pt x="17" y="0"/>
                    <a:pt x="12" y="2"/>
                    <a:pt x="8" y="5"/>
                  </a:cubicBezTo>
                  <a:cubicBezTo>
                    <a:pt x="0" y="14"/>
                    <a:pt x="2" y="31"/>
                    <a:pt x="13" y="52"/>
                  </a:cubicBezTo>
                  <a:cubicBezTo>
                    <a:pt x="14" y="55"/>
                    <a:pt x="16" y="57"/>
                    <a:pt x="17" y="60"/>
                  </a:cubicBezTo>
                  <a:cubicBezTo>
                    <a:pt x="21" y="67"/>
                    <a:pt x="26" y="74"/>
                    <a:pt x="32" y="82"/>
                  </a:cubicBezTo>
                  <a:cubicBezTo>
                    <a:pt x="33" y="84"/>
                    <a:pt x="35" y="86"/>
                    <a:pt x="36" y="88"/>
                  </a:cubicBezTo>
                  <a:cubicBezTo>
                    <a:pt x="39" y="91"/>
                    <a:pt x="42" y="95"/>
                    <a:pt x="45" y="98"/>
                  </a:cubicBezTo>
                  <a:cubicBezTo>
                    <a:pt x="48" y="101"/>
                    <a:pt x="50" y="104"/>
                    <a:pt x="53" y="106"/>
                  </a:cubicBezTo>
                  <a:cubicBezTo>
                    <a:pt x="54" y="108"/>
                    <a:pt x="55" y="109"/>
                    <a:pt x="57" y="110"/>
                  </a:cubicBezTo>
                  <a:cubicBezTo>
                    <a:pt x="58" y="112"/>
                    <a:pt x="59" y="113"/>
                    <a:pt x="61" y="114"/>
                  </a:cubicBezTo>
                  <a:cubicBezTo>
                    <a:pt x="63" y="117"/>
                    <a:pt x="66" y="119"/>
                    <a:pt x="69" y="121"/>
                  </a:cubicBezTo>
                  <a:cubicBezTo>
                    <a:pt x="72" y="125"/>
                    <a:pt x="76" y="128"/>
                    <a:pt x="79" y="131"/>
                  </a:cubicBezTo>
                  <a:cubicBezTo>
                    <a:pt x="81" y="132"/>
                    <a:pt x="83" y="134"/>
                    <a:pt x="85" y="135"/>
                  </a:cubicBezTo>
                  <a:cubicBezTo>
                    <a:pt x="92" y="141"/>
                    <a:pt x="100" y="146"/>
                    <a:pt x="107" y="150"/>
                  </a:cubicBezTo>
                  <a:cubicBezTo>
                    <a:pt x="110" y="151"/>
                    <a:pt x="112" y="153"/>
                    <a:pt x="115" y="154"/>
                  </a:cubicBezTo>
                  <a:cubicBezTo>
                    <a:pt x="127" y="160"/>
                    <a:pt x="138" y="164"/>
                    <a:pt x="147" y="164"/>
                  </a:cubicBezTo>
                  <a:cubicBezTo>
                    <a:pt x="153" y="164"/>
                    <a:pt x="158" y="162"/>
                    <a:pt x="162" y="159"/>
                  </a:cubicBezTo>
                  <a:cubicBezTo>
                    <a:pt x="170" y="150"/>
                    <a:pt x="168" y="133"/>
                    <a:pt x="157" y="112"/>
                  </a:cubicBezTo>
                  <a:cubicBezTo>
                    <a:pt x="156" y="109"/>
                    <a:pt x="154" y="107"/>
                    <a:pt x="153" y="104"/>
                  </a:cubicBezTo>
                  <a:cubicBezTo>
                    <a:pt x="149" y="97"/>
                    <a:pt x="144" y="90"/>
                    <a:pt x="138" y="82"/>
                  </a:cubicBezTo>
                  <a:cubicBezTo>
                    <a:pt x="136" y="80"/>
                    <a:pt x="135" y="78"/>
                    <a:pt x="133" y="76"/>
                  </a:cubicBezTo>
                  <a:cubicBezTo>
                    <a:pt x="131" y="73"/>
                    <a:pt x="128" y="69"/>
                    <a:pt x="124" y="66"/>
                  </a:cubicBezTo>
                  <a:cubicBezTo>
                    <a:pt x="122" y="63"/>
                    <a:pt x="120" y="60"/>
                    <a:pt x="117" y="58"/>
                  </a:cubicBezTo>
                  <a:cubicBezTo>
                    <a:pt x="116" y="57"/>
                    <a:pt x="115" y="55"/>
                    <a:pt x="113" y="54"/>
                  </a:cubicBezTo>
                  <a:cubicBezTo>
                    <a:pt x="112" y="52"/>
                    <a:pt x="110" y="51"/>
                    <a:pt x="109" y="50"/>
                  </a:cubicBezTo>
                  <a:cubicBezTo>
                    <a:pt x="106" y="47"/>
                    <a:pt x="104" y="45"/>
                    <a:pt x="101" y="43"/>
                  </a:cubicBezTo>
                  <a:cubicBezTo>
                    <a:pt x="98" y="39"/>
                    <a:pt x="94" y="36"/>
                    <a:pt x="91" y="33"/>
                  </a:cubicBezTo>
                  <a:cubicBezTo>
                    <a:pt x="89" y="32"/>
                    <a:pt x="87" y="30"/>
                    <a:pt x="85" y="29"/>
                  </a:cubicBezTo>
                  <a:cubicBezTo>
                    <a:pt x="77" y="23"/>
                    <a:pt x="70" y="18"/>
                    <a:pt x="63" y="14"/>
                  </a:cubicBezTo>
                  <a:cubicBezTo>
                    <a:pt x="60" y="13"/>
                    <a:pt x="58" y="11"/>
                    <a:pt x="55" y="10"/>
                  </a:cubicBezTo>
                  <a:cubicBezTo>
                    <a:pt x="43" y="4"/>
                    <a:pt x="32" y="0"/>
                    <a:pt x="23" y="0"/>
                  </a:cubicBezTo>
                </a:path>
              </a:pathLst>
            </a:custGeom>
            <a:grpFill/>
            <a:ln>
              <a:noFill/>
            </a:ln>
          </p:spPr>
          <p:txBody>
            <a:bodyPr vert="horz" wrap="square" lIns="91419" tIns="45709" rIns="91419" bIns="45709" numCol="1" anchor="t" anchorCtr="0" compatLnSpc="1"/>
            <a:lstStyle/>
            <a:p>
              <a:pPr defTabSz="608843"/>
              <a:endParaRPr lang="zh-CN" altLang="en-US" sz="2400">
                <a:solidFill>
                  <a:srgbClr val="FF0000"/>
                </a:solidFill>
                <a:latin typeface="Times New Roman"/>
                <a:ea typeface="微软雅黑"/>
              </a:endParaRPr>
            </a:p>
          </p:txBody>
        </p:sp>
        <p:sp>
          <p:nvSpPr>
            <p:cNvPr id="22" name="Oval 51"/>
            <p:cNvSpPr>
              <a:spLocks noChangeArrowheads="1"/>
            </p:cNvSpPr>
            <p:nvPr/>
          </p:nvSpPr>
          <p:spPr bwMode="auto">
            <a:xfrm>
              <a:off x="1881188" y="3403600"/>
              <a:ext cx="128588" cy="128588"/>
            </a:xfrm>
            <a:prstGeom prst="ellipse">
              <a:avLst/>
            </a:prstGeom>
            <a:grpFill/>
            <a:ln>
              <a:noFill/>
            </a:ln>
          </p:spPr>
          <p:txBody>
            <a:bodyPr vert="horz" wrap="square" lIns="91419" tIns="45709" rIns="91419" bIns="45709" numCol="1" anchor="t" anchorCtr="0" compatLnSpc="1"/>
            <a:lstStyle/>
            <a:p>
              <a:pPr defTabSz="608843"/>
              <a:endParaRPr lang="zh-CN" altLang="en-US" sz="2400">
                <a:solidFill>
                  <a:srgbClr val="FF0000"/>
                </a:solidFill>
                <a:latin typeface="Times New Roman"/>
                <a:ea typeface="微软雅黑"/>
              </a:endParaRPr>
            </a:p>
          </p:txBody>
        </p:sp>
      </p:grpSp>
      <p:grpSp>
        <p:nvGrpSpPr>
          <p:cNvPr id="29" name="组合 28"/>
          <p:cNvGrpSpPr/>
          <p:nvPr/>
        </p:nvGrpSpPr>
        <p:grpSpPr>
          <a:xfrm>
            <a:off x="8860431" y="1585528"/>
            <a:ext cx="678054" cy="672590"/>
            <a:chOff x="1977747" y="1270594"/>
            <a:chExt cx="899446" cy="892198"/>
          </a:xfrm>
        </p:grpSpPr>
        <p:sp>
          <p:nvSpPr>
            <p:cNvPr id="30" name="Oval 107"/>
            <p:cNvSpPr>
              <a:spLocks noChangeArrowheads="1"/>
            </p:cNvSpPr>
            <p:nvPr/>
          </p:nvSpPr>
          <p:spPr bwMode="auto">
            <a:xfrm>
              <a:off x="1977747" y="1270594"/>
              <a:ext cx="899446" cy="892198"/>
            </a:xfrm>
            <a:prstGeom prst="ellipse">
              <a:avLst/>
            </a:prstGeom>
            <a:solidFill>
              <a:schemeClr val="accent5">
                <a:lumMod val="50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19" tIns="45709" rIns="91419" bIns="45709" numCol="1" anchor="t" anchorCtr="0" compatLnSpc="1"/>
            <a:lstStyle/>
            <a:p>
              <a:pPr defTabSz="608843"/>
              <a:endParaRPr lang="zh-CN" altLang="en-US" sz="2400">
                <a:solidFill>
                  <a:prstClr val="black"/>
                </a:solidFill>
                <a:latin typeface="Times New Roman"/>
                <a:ea typeface="微软雅黑"/>
              </a:endParaRPr>
            </a:p>
          </p:txBody>
        </p:sp>
        <p:sp>
          <p:nvSpPr>
            <p:cNvPr id="31" name="Oval 108"/>
            <p:cNvSpPr>
              <a:spLocks noChangeArrowheads="1"/>
            </p:cNvSpPr>
            <p:nvPr/>
          </p:nvSpPr>
          <p:spPr bwMode="auto">
            <a:xfrm>
              <a:off x="2028522" y="1314115"/>
              <a:ext cx="797896" cy="797900"/>
            </a:xfrm>
            <a:prstGeom prst="ellipse">
              <a:avLst/>
            </a:prstGeom>
            <a:solidFill>
              <a:schemeClr val="accent5">
                <a:lumMod val="7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19" tIns="45709" rIns="91419" bIns="45709" numCol="1" anchor="t" anchorCtr="0" compatLnSpc="1"/>
            <a:lstStyle/>
            <a:p>
              <a:pPr defTabSz="608843"/>
              <a:endParaRPr lang="zh-CN" altLang="en-US" sz="2400">
                <a:solidFill>
                  <a:prstClr val="black"/>
                </a:solidFill>
                <a:latin typeface="Times New Roman"/>
                <a:ea typeface="微软雅黑"/>
              </a:endParaRPr>
            </a:p>
          </p:txBody>
        </p:sp>
        <p:sp>
          <p:nvSpPr>
            <p:cNvPr id="32" name="Freeform 109"/>
            <p:cNvSpPr/>
            <p:nvPr/>
          </p:nvSpPr>
          <p:spPr bwMode="auto">
            <a:xfrm>
              <a:off x="2014015" y="1470069"/>
              <a:ext cx="718106" cy="667335"/>
            </a:xfrm>
            <a:custGeom>
              <a:avLst/>
              <a:gdLst>
                <a:gd name="T0" fmla="*/ 47 w 198"/>
                <a:gd name="T1" fmla="*/ 4 h 184"/>
                <a:gd name="T2" fmla="*/ 0 w 198"/>
                <a:gd name="T3" fmla="*/ 52 h 184"/>
                <a:gd name="T4" fmla="*/ 4 w 198"/>
                <a:gd name="T5" fmla="*/ 111 h 184"/>
                <a:gd name="T6" fmla="*/ 56 w 198"/>
                <a:gd name="T7" fmla="*/ 172 h 184"/>
                <a:gd name="T8" fmla="*/ 123 w 198"/>
                <a:gd name="T9" fmla="*/ 184 h 184"/>
                <a:gd name="T10" fmla="*/ 149 w 198"/>
                <a:gd name="T11" fmla="*/ 174 h 184"/>
                <a:gd name="T12" fmla="*/ 191 w 198"/>
                <a:gd name="T13" fmla="*/ 132 h 184"/>
                <a:gd name="T14" fmla="*/ 198 w 198"/>
                <a:gd name="T15" fmla="*/ 122 h 184"/>
                <a:gd name="T16" fmla="*/ 196 w 198"/>
                <a:gd name="T17" fmla="*/ 113 h 184"/>
                <a:gd name="T18" fmla="*/ 165 w 198"/>
                <a:gd name="T19" fmla="*/ 87 h 184"/>
                <a:gd name="T20" fmla="*/ 175 w 198"/>
                <a:gd name="T21" fmla="*/ 78 h 184"/>
                <a:gd name="T22" fmla="*/ 170 w 198"/>
                <a:gd name="T23" fmla="*/ 2 h 184"/>
                <a:gd name="T24" fmla="*/ 59 w 198"/>
                <a:gd name="T25" fmla="*/ 0 h 184"/>
                <a:gd name="T26" fmla="*/ 47 w 198"/>
                <a:gd name="T27" fmla="*/ 4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98" h="184">
                  <a:moveTo>
                    <a:pt x="47" y="4"/>
                  </a:moveTo>
                  <a:lnTo>
                    <a:pt x="0" y="52"/>
                  </a:lnTo>
                  <a:lnTo>
                    <a:pt x="4" y="111"/>
                  </a:lnTo>
                  <a:lnTo>
                    <a:pt x="56" y="172"/>
                  </a:lnTo>
                  <a:lnTo>
                    <a:pt x="123" y="184"/>
                  </a:lnTo>
                  <a:lnTo>
                    <a:pt x="149" y="174"/>
                  </a:lnTo>
                  <a:lnTo>
                    <a:pt x="191" y="132"/>
                  </a:lnTo>
                  <a:lnTo>
                    <a:pt x="198" y="122"/>
                  </a:lnTo>
                  <a:lnTo>
                    <a:pt x="196" y="113"/>
                  </a:lnTo>
                  <a:lnTo>
                    <a:pt x="165" y="87"/>
                  </a:lnTo>
                  <a:lnTo>
                    <a:pt x="175" y="78"/>
                  </a:lnTo>
                  <a:lnTo>
                    <a:pt x="170" y="2"/>
                  </a:lnTo>
                  <a:lnTo>
                    <a:pt x="59" y="0"/>
                  </a:lnTo>
                  <a:lnTo>
                    <a:pt x="47" y="4"/>
                  </a:lnTo>
                  <a:close/>
                </a:path>
              </a:pathLst>
            </a:custGeom>
            <a:solidFill>
              <a:schemeClr val="accent5">
                <a:lumMod val="50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19" tIns="45709" rIns="91419" bIns="45709" numCol="1" anchor="t" anchorCtr="0" compatLnSpc="1"/>
            <a:lstStyle/>
            <a:p>
              <a:pPr defTabSz="608843"/>
              <a:endParaRPr lang="zh-CN" altLang="en-US" sz="2400">
                <a:solidFill>
                  <a:prstClr val="black"/>
                </a:solidFill>
                <a:latin typeface="Times New Roman"/>
                <a:ea typeface="微软雅黑"/>
              </a:endParaRPr>
            </a:p>
          </p:txBody>
        </p:sp>
        <p:sp>
          <p:nvSpPr>
            <p:cNvPr id="33" name="Freeform 110"/>
            <p:cNvSpPr>
              <a:spLocks noEditPoints="1"/>
            </p:cNvSpPr>
            <p:nvPr/>
          </p:nvSpPr>
          <p:spPr bwMode="auto">
            <a:xfrm>
              <a:off x="2184474" y="1459188"/>
              <a:ext cx="471484" cy="301026"/>
            </a:xfrm>
            <a:custGeom>
              <a:avLst/>
              <a:gdLst>
                <a:gd name="T0" fmla="*/ 51 w 55"/>
                <a:gd name="T1" fmla="*/ 0 h 35"/>
                <a:gd name="T2" fmla="*/ 4 w 55"/>
                <a:gd name="T3" fmla="*/ 0 h 35"/>
                <a:gd name="T4" fmla="*/ 0 w 55"/>
                <a:gd name="T5" fmla="*/ 4 h 35"/>
                <a:gd name="T6" fmla="*/ 0 w 55"/>
                <a:gd name="T7" fmla="*/ 31 h 35"/>
                <a:gd name="T8" fmla="*/ 4 w 55"/>
                <a:gd name="T9" fmla="*/ 35 h 35"/>
                <a:gd name="T10" fmla="*/ 51 w 55"/>
                <a:gd name="T11" fmla="*/ 35 h 35"/>
                <a:gd name="T12" fmla="*/ 55 w 55"/>
                <a:gd name="T13" fmla="*/ 31 h 35"/>
                <a:gd name="T14" fmla="*/ 55 w 55"/>
                <a:gd name="T15" fmla="*/ 4 h 35"/>
                <a:gd name="T16" fmla="*/ 51 w 55"/>
                <a:gd name="T17" fmla="*/ 0 h 35"/>
                <a:gd name="T18" fmla="*/ 49 w 55"/>
                <a:gd name="T19" fmla="*/ 28 h 35"/>
                <a:gd name="T20" fmla="*/ 46 w 55"/>
                <a:gd name="T21" fmla="*/ 31 h 35"/>
                <a:gd name="T22" fmla="*/ 9 w 55"/>
                <a:gd name="T23" fmla="*/ 31 h 35"/>
                <a:gd name="T24" fmla="*/ 6 w 55"/>
                <a:gd name="T25" fmla="*/ 28 h 35"/>
                <a:gd name="T26" fmla="*/ 6 w 55"/>
                <a:gd name="T27" fmla="*/ 8 h 35"/>
                <a:gd name="T28" fmla="*/ 9 w 55"/>
                <a:gd name="T29" fmla="*/ 5 h 35"/>
                <a:gd name="T30" fmla="*/ 46 w 55"/>
                <a:gd name="T31" fmla="*/ 5 h 35"/>
                <a:gd name="T32" fmla="*/ 49 w 55"/>
                <a:gd name="T33" fmla="*/ 8 h 35"/>
                <a:gd name="T34" fmla="*/ 49 w 55"/>
                <a:gd name="T35" fmla="*/ 28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5" h="35">
                  <a:moveTo>
                    <a:pt x="51" y="0"/>
                  </a:moveTo>
                  <a:cubicBezTo>
                    <a:pt x="4" y="0"/>
                    <a:pt x="4" y="0"/>
                    <a:pt x="4" y="0"/>
                  </a:cubicBezTo>
                  <a:cubicBezTo>
                    <a:pt x="1" y="0"/>
                    <a:pt x="0" y="2"/>
                    <a:pt x="0" y="4"/>
                  </a:cubicBezTo>
                  <a:cubicBezTo>
                    <a:pt x="0" y="31"/>
                    <a:pt x="0" y="31"/>
                    <a:pt x="0" y="31"/>
                  </a:cubicBezTo>
                  <a:cubicBezTo>
                    <a:pt x="0" y="34"/>
                    <a:pt x="1" y="35"/>
                    <a:pt x="4" y="35"/>
                  </a:cubicBezTo>
                  <a:cubicBezTo>
                    <a:pt x="51" y="35"/>
                    <a:pt x="51" y="35"/>
                    <a:pt x="51" y="35"/>
                  </a:cubicBezTo>
                  <a:cubicBezTo>
                    <a:pt x="54" y="35"/>
                    <a:pt x="55" y="34"/>
                    <a:pt x="55" y="31"/>
                  </a:cubicBezTo>
                  <a:cubicBezTo>
                    <a:pt x="55" y="4"/>
                    <a:pt x="55" y="4"/>
                    <a:pt x="55" y="4"/>
                  </a:cubicBezTo>
                  <a:cubicBezTo>
                    <a:pt x="55" y="2"/>
                    <a:pt x="54" y="0"/>
                    <a:pt x="51" y="0"/>
                  </a:cubicBezTo>
                  <a:close/>
                  <a:moveTo>
                    <a:pt x="49" y="28"/>
                  </a:moveTo>
                  <a:cubicBezTo>
                    <a:pt x="49" y="29"/>
                    <a:pt x="48" y="31"/>
                    <a:pt x="46" y="31"/>
                  </a:cubicBezTo>
                  <a:cubicBezTo>
                    <a:pt x="9" y="31"/>
                    <a:pt x="9" y="31"/>
                    <a:pt x="9" y="31"/>
                  </a:cubicBezTo>
                  <a:cubicBezTo>
                    <a:pt x="7" y="31"/>
                    <a:pt x="6" y="29"/>
                    <a:pt x="6" y="28"/>
                  </a:cubicBezTo>
                  <a:cubicBezTo>
                    <a:pt x="6" y="8"/>
                    <a:pt x="6" y="8"/>
                    <a:pt x="6" y="8"/>
                  </a:cubicBezTo>
                  <a:cubicBezTo>
                    <a:pt x="6" y="7"/>
                    <a:pt x="7" y="5"/>
                    <a:pt x="9" y="5"/>
                  </a:cubicBezTo>
                  <a:cubicBezTo>
                    <a:pt x="46" y="5"/>
                    <a:pt x="46" y="5"/>
                    <a:pt x="46" y="5"/>
                  </a:cubicBezTo>
                  <a:cubicBezTo>
                    <a:pt x="48" y="5"/>
                    <a:pt x="49" y="7"/>
                    <a:pt x="49" y="8"/>
                  </a:cubicBezTo>
                  <a:lnTo>
                    <a:pt x="49" y="28"/>
                  </a:lnTo>
                  <a:close/>
                </a:path>
              </a:pathLst>
            </a:custGeom>
            <a:solidFill>
              <a:schemeClr val="tx1">
                <a:alpha val="20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19" tIns="45709" rIns="91419" bIns="45709" numCol="1" anchor="t" anchorCtr="0" compatLnSpc="1"/>
            <a:lstStyle/>
            <a:p>
              <a:pPr defTabSz="608843"/>
              <a:endParaRPr lang="zh-CN" altLang="en-US" sz="2400">
                <a:solidFill>
                  <a:prstClr val="black"/>
                </a:solidFill>
                <a:latin typeface="Times New Roman"/>
                <a:ea typeface="微软雅黑"/>
              </a:endParaRPr>
            </a:p>
          </p:txBody>
        </p:sp>
        <p:sp>
          <p:nvSpPr>
            <p:cNvPr id="34" name="Freeform 111"/>
            <p:cNvSpPr>
              <a:spLocks noEditPoints="1"/>
            </p:cNvSpPr>
            <p:nvPr/>
          </p:nvSpPr>
          <p:spPr bwMode="auto">
            <a:xfrm>
              <a:off x="2108311" y="1778348"/>
              <a:ext cx="623809" cy="170461"/>
            </a:xfrm>
            <a:custGeom>
              <a:avLst/>
              <a:gdLst>
                <a:gd name="T0" fmla="*/ 66 w 73"/>
                <a:gd name="T1" fmla="*/ 3 h 20"/>
                <a:gd name="T2" fmla="*/ 63 w 73"/>
                <a:gd name="T3" fmla="*/ 0 h 20"/>
                <a:gd name="T4" fmla="*/ 10 w 73"/>
                <a:gd name="T5" fmla="*/ 0 h 20"/>
                <a:gd name="T6" fmla="*/ 6 w 73"/>
                <a:gd name="T7" fmla="*/ 4 h 20"/>
                <a:gd name="T8" fmla="*/ 1 w 73"/>
                <a:gd name="T9" fmla="*/ 14 h 20"/>
                <a:gd name="T10" fmla="*/ 72 w 73"/>
                <a:gd name="T11" fmla="*/ 14 h 20"/>
                <a:gd name="T12" fmla="*/ 66 w 73"/>
                <a:gd name="T13" fmla="*/ 3 h 20"/>
                <a:gd name="T14" fmla="*/ 25 w 73"/>
                <a:gd name="T15" fmla="*/ 12 h 20"/>
                <a:gd name="T16" fmla="*/ 26 w 73"/>
                <a:gd name="T17" fmla="*/ 9 h 20"/>
                <a:gd name="T18" fmla="*/ 46 w 73"/>
                <a:gd name="T19" fmla="*/ 9 h 20"/>
                <a:gd name="T20" fmla="*/ 48 w 73"/>
                <a:gd name="T21" fmla="*/ 12 h 20"/>
                <a:gd name="T22" fmla="*/ 25 w 73"/>
                <a:gd name="T23" fmla="*/ 12 h 20"/>
                <a:gd name="T24" fmla="*/ 62 w 73"/>
                <a:gd name="T25" fmla="*/ 7 h 20"/>
                <a:gd name="T26" fmla="*/ 11 w 73"/>
                <a:gd name="T27" fmla="*/ 7 h 20"/>
                <a:gd name="T28" fmla="*/ 9 w 73"/>
                <a:gd name="T29" fmla="*/ 6 h 20"/>
                <a:gd name="T30" fmla="*/ 10 w 73"/>
                <a:gd name="T31" fmla="*/ 4 h 20"/>
                <a:gd name="T32" fmla="*/ 13 w 73"/>
                <a:gd name="T33" fmla="*/ 2 h 20"/>
                <a:gd name="T34" fmla="*/ 61 w 73"/>
                <a:gd name="T35" fmla="*/ 2 h 20"/>
                <a:gd name="T36" fmla="*/ 63 w 73"/>
                <a:gd name="T37" fmla="*/ 4 h 20"/>
                <a:gd name="T38" fmla="*/ 64 w 73"/>
                <a:gd name="T39" fmla="*/ 6 h 20"/>
                <a:gd name="T40" fmla="*/ 62 w 73"/>
                <a:gd name="T41" fmla="*/ 7 h 20"/>
                <a:gd name="T42" fmla="*/ 0 w 73"/>
                <a:gd name="T43" fmla="*/ 16 h 20"/>
                <a:gd name="T44" fmla="*/ 3 w 73"/>
                <a:gd name="T45" fmla="*/ 20 h 20"/>
                <a:gd name="T46" fmla="*/ 70 w 73"/>
                <a:gd name="T47" fmla="*/ 20 h 20"/>
                <a:gd name="T48" fmla="*/ 73 w 73"/>
                <a:gd name="T49" fmla="*/ 16 h 20"/>
                <a:gd name="T50" fmla="*/ 0 w 73"/>
                <a:gd name="T51" fmla="*/ 16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73" h="20">
                  <a:moveTo>
                    <a:pt x="66" y="3"/>
                  </a:moveTo>
                  <a:cubicBezTo>
                    <a:pt x="66" y="2"/>
                    <a:pt x="65" y="0"/>
                    <a:pt x="63" y="0"/>
                  </a:cubicBezTo>
                  <a:cubicBezTo>
                    <a:pt x="10" y="0"/>
                    <a:pt x="10" y="0"/>
                    <a:pt x="10" y="0"/>
                  </a:cubicBezTo>
                  <a:cubicBezTo>
                    <a:pt x="8" y="0"/>
                    <a:pt x="7" y="2"/>
                    <a:pt x="6" y="4"/>
                  </a:cubicBezTo>
                  <a:cubicBezTo>
                    <a:pt x="1" y="14"/>
                    <a:pt x="1" y="14"/>
                    <a:pt x="1" y="14"/>
                  </a:cubicBezTo>
                  <a:cubicBezTo>
                    <a:pt x="72" y="14"/>
                    <a:pt x="72" y="14"/>
                    <a:pt x="72" y="14"/>
                  </a:cubicBezTo>
                  <a:lnTo>
                    <a:pt x="66" y="3"/>
                  </a:lnTo>
                  <a:close/>
                  <a:moveTo>
                    <a:pt x="25" y="12"/>
                  </a:moveTo>
                  <a:cubicBezTo>
                    <a:pt x="26" y="9"/>
                    <a:pt x="26" y="9"/>
                    <a:pt x="26" y="9"/>
                  </a:cubicBezTo>
                  <a:cubicBezTo>
                    <a:pt x="46" y="9"/>
                    <a:pt x="46" y="9"/>
                    <a:pt x="46" y="9"/>
                  </a:cubicBezTo>
                  <a:cubicBezTo>
                    <a:pt x="48" y="12"/>
                    <a:pt x="48" y="12"/>
                    <a:pt x="48" y="12"/>
                  </a:cubicBezTo>
                  <a:lnTo>
                    <a:pt x="25" y="12"/>
                  </a:lnTo>
                  <a:close/>
                  <a:moveTo>
                    <a:pt x="62" y="7"/>
                  </a:moveTo>
                  <a:cubicBezTo>
                    <a:pt x="11" y="7"/>
                    <a:pt x="11" y="7"/>
                    <a:pt x="11" y="7"/>
                  </a:cubicBezTo>
                  <a:cubicBezTo>
                    <a:pt x="9" y="7"/>
                    <a:pt x="8" y="7"/>
                    <a:pt x="9" y="6"/>
                  </a:cubicBezTo>
                  <a:cubicBezTo>
                    <a:pt x="10" y="4"/>
                    <a:pt x="10" y="4"/>
                    <a:pt x="10" y="4"/>
                  </a:cubicBezTo>
                  <a:cubicBezTo>
                    <a:pt x="10" y="3"/>
                    <a:pt x="11" y="2"/>
                    <a:pt x="13" y="2"/>
                  </a:cubicBezTo>
                  <a:cubicBezTo>
                    <a:pt x="61" y="2"/>
                    <a:pt x="61" y="2"/>
                    <a:pt x="61" y="2"/>
                  </a:cubicBezTo>
                  <a:cubicBezTo>
                    <a:pt x="62" y="2"/>
                    <a:pt x="63" y="3"/>
                    <a:pt x="63" y="4"/>
                  </a:cubicBezTo>
                  <a:cubicBezTo>
                    <a:pt x="64" y="6"/>
                    <a:pt x="64" y="6"/>
                    <a:pt x="64" y="6"/>
                  </a:cubicBezTo>
                  <a:cubicBezTo>
                    <a:pt x="65" y="7"/>
                    <a:pt x="64" y="7"/>
                    <a:pt x="62" y="7"/>
                  </a:cubicBezTo>
                  <a:close/>
                  <a:moveTo>
                    <a:pt x="0" y="16"/>
                  </a:moveTo>
                  <a:cubicBezTo>
                    <a:pt x="0" y="16"/>
                    <a:pt x="1" y="17"/>
                    <a:pt x="3" y="20"/>
                  </a:cubicBezTo>
                  <a:cubicBezTo>
                    <a:pt x="70" y="20"/>
                    <a:pt x="70" y="20"/>
                    <a:pt x="70" y="20"/>
                  </a:cubicBezTo>
                  <a:cubicBezTo>
                    <a:pt x="72" y="17"/>
                    <a:pt x="73" y="16"/>
                    <a:pt x="73" y="16"/>
                  </a:cubicBezTo>
                  <a:lnTo>
                    <a:pt x="0" y="16"/>
                  </a:lnTo>
                  <a:close/>
                </a:path>
              </a:pathLst>
            </a:custGeom>
            <a:solidFill>
              <a:schemeClr val="tx1">
                <a:alpha val="20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19" tIns="45709" rIns="91419" bIns="45709" numCol="1" anchor="t" anchorCtr="0" compatLnSpc="1"/>
            <a:lstStyle/>
            <a:p>
              <a:pPr defTabSz="608843"/>
              <a:endParaRPr lang="zh-CN" altLang="en-US" sz="2400">
                <a:solidFill>
                  <a:prstClr val="black"/>
                </a:solidFill>
                <a:latin typeface="Times New Roman"/>
                <a:ea typeface="微软雅黑"/>
              </a:endParaRPr>
            </a:p>
          </p:txBody>
        </p:sp>
        <p:sp>
          <p:nvSpPr>
            <p:cNvPr id="35" name="Freeform 112"/>
            <p:cNvSpPr>
              <a:spLocks noEditPoints="1"/>
            </p:cNvSpPr>
            <p:nvPr/>
          </p:nvSpPr>
          <p:spPr bwMode="auto">
            <a:xfrm>
              <a:off x="2191728" y="1451935"/>
              <a:ext cx="482364" cy="301026"/>
            </a:xfrm>
            <a:custGeom>
              <a:avLst/>
              <a:gdLst>
                <a:gd name="T0" fmla="*/ 52 w 56"/>
                <a:gd name="T1" fmla="*/ 0 h 35"/>
                <a:gd name="T2" fmla="*/ 4 w 56"/>
                <a:gd name="T3" fmla="*/ 0 h 35"/>
                <a:gd name="T4" fmla="*/ 0 w 56"/>
                <a:gd name="T5" fmla="*/ 4 h 35"/>
                <a:gd name="T6" fmla="*/ 0 w 56"/>
                <a:gd name="T7" fmla="*/ 31 h 35"/>
                <a:gd name="T8" fmla="*/ 4 w 56"/>
                <a:gd name="T9" fmla="*/ 35 h 35"/>
                <a:gd name="T10" fmla="*/ 52 w 56"/>
                <a:gd name="T11" fmla="*/ 35 h 35"/>
                <a:gd name="T12" fmla="*/ 56 w 56"/>
                <a:gd name="T13" fmla="*/ 31 h 35"/>
                <a:gd name="T14" fmla="*/ 56 w 56"/>
                <a:gd name="T15" fmla="*/ 4 h 35"/>
                <a:gd name="T16" fmla="*/ 52 w 56"/>
                <a:gd name="T17" fmla="*/ 0 h 35"/>
                <a:gd name="T18" fmla="*/ 49 w 56"/>
                <a:gd name="T19" fmla="*/ 27 h 35"/>
                <a:gd name="T20" fmla="*/ 46 w 56"/>
                <a:gd name="T21" fmla="*/ 30 h 35"/>
                <a:gd name="T22" fmla="*/ 9 w 56"/>
                <a:gd name="T23" fmla="*/ 30 h 35"/>
                <a:gd name="T24" fmla="*/ 6 w 56"/>
                <a:gd name="T25" fmla="*/ 27 h 35"/>
                <a:gd name="T26" fmla="*/ 6 w 56"/>
                <a:gd name="T27" fmla="*/ 8 h 35"/>
                <a:gd name="T28" fmla="*/ 9 w 56"/>
                <a:gd name="T29" fmla="*/ 5 h 35"/>
                <a:gd name="T30" fmla="*/ 46 w 56"/>
                <a:gd name="T31" fmla="*/ 5 h 35"/>
                <a:gd name="T32" fmla="*/ 49 w 56"/>
                <a:gd name="T33" fmla="*/ 8 h 35"/>
                <a:gd name="T34" fmla="*/ 49 w 56"/>
                <a:gd name="T35" fmla="*/ 27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6" h="35">
                  <a:moveTo>
                    <a:pt x="52" y="0"/>
                  </a:moveTo>
                  <a:cubicBezTo>
                    <a:pt x="4" y="0"/>
                    <a:pt x="4" y="0"/>
                    <a:pt x="4" y="0"/>
                  </a:cubicBezTo>
                  <a:cubicBezTo>
                    <a:pt x="2" y="0"/>
                    <a:pt x="0" y="2"/>
                    <a:pt x="0" y="4"/>
                  </a:cubicBezTo>
                  <a:cubicBezTo>
                    <a:pt x="0" y="31"/>
                    <a:pt x="0" y="31"/>
                    <a:pt x="0" y="31"/>
                  </a:cubicBezTo>
                  <a:cubicBezTo>
                    <a:pt x="0" y="33"/>
                    <a:pt x="2" y="35"/>
                    <a:pt x="4" y="35"/>
                  </a:cubicBezTo>
                  <a:cubicBezTo>
                    <a:pt x="52" y="35"/>
                    <a:pt x="52" y="35"/>
                    <a:pt x="52" y="35"/>
                  </a:cubicBezTo>
                  <a:cubicBezTo>
                    <a:pt x="54" y="35"/>
                    <a:pt x="56" y="33"/>
                    <a:pt x="56" y="31"/>
                  </a:cubicBezTo>
                  <a:cubicBezTo>
                    <a:pt x="56" y="4"/>
                    <a:pt x="56" y="4"/>
                    <a:pt x="56" y="4"/>
                  </a:cubicBezTo>
                  <a:cubicBezTo>
                    <a:pt x="56" y="2"/>
                    <a:pt x="54" y="0"/>
                    <a:pt x="52" y="0"/>
                  </a:cubicBezTo>
                  <a:close/>
                  <a:moveTo>
                    <a:pt x="49" y="27"/>
                  </a:moveTo>
                  <a:cubicBezTo>
                    <a:pt x="49" y="29"/>
                    <a:pt x="48" y="30"/>
                    <a:pt x="46" y="30"/>
                  </a:cubicBezTo>
                  <a:cubicBezTo>
                    <a:pt x="9" y="30"/>
                    <a:pt x="9" y="30"/>
                    <a:pt x="9" y="30"/>
                  </a:cubicBezTo>
                  <a:cubicBezTo>
                    <a:pt x="7" y="30"/>
                    <a:pt x="6" y="29"/>
                    <a:pt x="6" y="27"/>
                  </a:cubicBezTo>
                  <a:cubicBezTo>
                    <a:pt x="6" y="8"/>
                    <a:pt x="6" y="8"/>
                    <a:pt x="6" y="8"/>
                  </a:cubicBezTo>
                  <a:cubicBezTo>
                    <a:pt x="6" y="6"/>
                    <a:pt x="7" y="5"/>
                    <a:pt x="9" y="5"/>
                  </a:cubicBezTo>
                  <a:cubicBezTo>
                    <a:pt x="46" y="5"/>
                    <a:pt x="46" y="5"/>
                    <a:pt x="46" y="5"/>
                  </a:cubicBezTo>
                  <a:cubicBezTo>
                    <a:pt x="48" y="5"/>
                    <a:pt x="49" y="6"/>
                    <a:pt x="49" y="8"/>
                  </a:cubicBezTo>
                  <a:lnTo>
                    <a:pt x="49" y="27"/>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19" tIns="45709" rIns="91419" bIns="45709" numCol="1" anchor="t" anchorCtr="0" compatLnSpc="1"/>
            <a:lstStyle/>
            <a:p>
              <a:pPr defTabSz="608843"/>
              <a:endParaRPr lang="zh-CN" altLang="en-US" sz="2400">
                <a:solidFill>
                  <a:prstClr val="black"/>
                </a:solidFill>
                <a:latin typeface="Times New Roman"/>
                <a:ea typeface="微软雅黑"/>
              </a:endParaRPr>
            </a:p>
          </p:txBody>
        </p:sp>
        <p:sp>
          <p:nvSpPr>
            <p:cNvPr id="36" name="Freeform 113"/>
            <p:cNvSpPr>
              <a:spLocks noEditPoints="1"/>
            </p:cNvSpPr>
            <p:nvPr/>
          </p:nvSpPr>
          <p:spPr bwMode="auto">
            <a:xfrm>
              <a:off x="2115565" y="1767468"/>
              <a:ext cx="627436" cy="163207"/>
            </a:xfrm>
            <a:custGeom>
              <a:avLst/>
              <a:gdLst>
                <a:gd name="T0" fmla="*/ 67 w 73"/>
                <a:gd name="T1" fmla="*/ 3 h 19"/>
                <a:gd name="T2" fmla="*/ 63 w 73"/>
                <a:gd name="T3" fmla="*/ 0 h 19"/>
                <a:gd name="T4" fmla="*/ 10 w 73"/>
                <a:gd name="T5" fmla="*/ 0 h 19"/>
                <a:gd name="T6" fmla="*/ 7 w 73"/>
                <a:gd name="T7" fmla="*/ 3 h 19"/>
                <a:gd name="T8" fmla="*/ 1 w 73"/>
                <a:gd name="T9" fmla="*/ 13 h 19"/>
                <a:gd name="T10" fmla="*/ 73 w 73"/>
                <a:gd name="T11" fmla="*/ 13 h 19"/>
                <a:gd name="T12" fmla="*/ 67 w 73"/>
                <a:gd name="T13" fmla="*/ 3 h 19"/>
                <a:gd name="T14" fmla="*/ 25 w 73"/>
                <a:gd name="T15" fmla="*/ 12 h 19"/>
                <a:gd name="T16" fmla="*/ 27 w 73"/>
                <a:gd name="T17" fmla="*/ 9 h 19"/>
                <a:gd name="T18" fmla="*/ 47 w 73"/>
                <a:gd name="T19" fmla="*/ 9 h 19"/>
                <a:gd name="T20" fmla="*/ 48 w 73"/>
                <a:gd name="T21" fmla="*/ 12 h 19"/>
                <a:gd name="T22" fmla="*/ 25 w 73"/>
                <a:gd name="T23" fmla="*/ 12 h 19"/>
                <a:gd name="T24" fmla="*/ 62 w 73"/>
                <a:gd name="T25" fmla="*/ 7 h 19"/>
                <a:gd name="T26" fmla="*/ 12 w 73"/>
                <a:gd name="T27" fmla="*/ 7 h 19"/>
                <a:gd name="T28" fmla="*/ 9 w 73"/>
                <a:gd name="T29" fmla="*/ 6 h 19"/>
                <a:gd name="T30" fmla="*/ 10 w 73"/>
                <a:gd name="T31" fmla="*/ 3 h 19"/>
                <a:gd name="T32" fmla="*/ 13 w 73"/>
                <a:gd name="T33" fmla="*/ 2 h 19"/>
                <a:gd name="T34" fmla="*/ 61 w 73"/>
                <a:gd name="T35" fmla="*/ 2 h 19"/>
                <a:gd name="T36" fmla="*/ 63 w 73"/>
                <a:gd name="T37" fmla="*/ 3 h 19"/>
                <a:gd name="T38" fmla="*/ 65 w 73"/>
                <a:gd name="T39" fmla="*/ 6 h 19"/>
                <a:gd name="T40" fmla="*/ 62 w 73"/>
                <a:gd name="T41" fmla="*/ 7 h 19"/>
                <a:gd name="T42" fmla="*/ 0 w 73"/>
                <a:gd name="T43" fmla="*/ 15 h 19"/>
                <a:gd name="T44" fmla="*/ 3 w 73"/>
                <a:gd name="T45" fmla="*/ 19 h 19"/>
                <a:gd name="T46" fmla="*/ 70 w 73"/>
                <a:gd name="T47" fmla="*/ 19 h 19"/>
                <a:gd name="T48" fmla="*/ 73 w 73"/>
                <a:gd name="T49" fmla="*/ 15 h 19"/>
                <a:gd name="T50" fmla="*/ 0 w 73"/>
                <a:gd name="T51" fmla="*/ 15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73" h="19">
                  <a:moveTo>
                    <a:pt x="67" y="3"/>
                  </a:moveTo>
                  <a:cubicBezTo>
                    <a:pt x="66" y="1"/>
                    <a:pt x="65" y="0"/>
                    <a:pt x="63" y="0"/>
                  </a:cubicBezTo>
                  <a:cubicBezTo>
                    <a:pt x="10" y="0"/>
                    <a:pt x="10" y="0"/>
                    <a:pt x="10" y="0"/>
                  </a:cubicBezTo>
                  <a:cubicBezTo>
                    <a:pt x="8" y="0"/>
                    <a:pt x="7" y="2"/>
                    <a:pt x="7" y="3"/>
                  </a:cubicBezTo>
                  <a:cubicBezTo>
                    <a:pt x="1" y="13"/>
                    <a:pt x="1" y="13"/>
                    <a:pt x="1" y="13"/>
                  </a:cubicBezTo>
                  <a:cubicBezTo>
                    <a:pt x="73" y="13"/>
                    <a:pt x="73" y="13"/>
                    <a:pt x="73" y="13"/>
                  </a:cubicBezTo>
                  <a:lnTo>
                    <a:pt x="67" y="3"/>
                  </a:lnTo>
                  <a:close/>
                  <a:moveTo>
                    <a:pt x="25" y="12"/>
                  </a:moveTo>
                  <a:cubicBezTo>
                    <a:pt x="27" y="9"/>
                    <a:pt x="27" y="9"/>
                    <a:pt x="27" y="9"/>
                  </a:cubicBezTo>
                  <a:cubicBezTo>
                    <a:pt x="47" y="9"/>
                    <a:pt x="47" y="9"/>
                    <a:pt x="47" y="9"/>
                  </a:cubicBezTo>
                  <a:cubicBezTo>
                    <a:pt x="48" y="12"/>
                    <a:pt x="48" y="12"/>
                    <a:pt x="48" y="12"/>
                  </a:cubicBezTo>
                  <a:lnTo>
                    <a:pt x="25" y="12"/>
                  </a:lnTo>
                  <a:close/>
                  <a:moveTo>
                    <a:pt x="62" y="7"/>
                  </a:moveTo>
                  <a:cubicBezTo>
                    <a:pt x="12" y="7"/>
                    <a:pt x="12" y="7"/>
                    <a:pt x="12" y="7"/>
                  </a:cubicBezTo>
                  <a:cubicBezTo>
                    <a:pt x="9" y="7"/>
                    <a:pt x="9" y="6"/>
                    <a:pt x="9" y="6"/>
                  </a:cubicBezTo>
                  <a:cubicBezTo>
                    <a:pt x="10" y="3"/>
                    <a:pt x="10" y="3"/>
                    <a:pt x="10" y="3"/>
                  </a:cubicBezTo>
                  <a:cubicBezTo>
                    <a:pt x="11" y="3"/>
                    <a:pt x="11" y="2"/>
                    <a:pt x="13" y="2"/>
                  </a:cubicBezTo>
                  <a:cubicBezTo>
                    <a:pt x="61" y="2"/>
                    <a:pt x="61" y="2"/>
                    <a:pt x="61" y="2"/>
                  </a:cubicBezTo>
                  <a:cubicBezTo>
                    <a:pt x="62" y="2"/>
                    <a:pt x="63" y="3"/>
                    <a:pt x="63" y="3"/>
                  </a:cubicBezTo>
                  <a:cubicBezTo>
                    <a:pt x="65" y="6"/>
                    <a:pt x="65" y="6"/>
                    <a:pt x="65" y="6"/>
                  </a:cubicBezTo>
                  <a:cubicBezTo>
                    <a:pt x="65" y="6"/>
                    <a:pt x="65" y="7"/>
                    <a:pt x="62" y="7"/>
                  </a:cubicBezTo>
                  <a:close/>
                  <a:moveTo>
                    <a:pt x="0" y="15"/>
                  </a:moveTo>
                  <a:cubicBezTo>
                    <a:pt x="0" y="16"/>
                    <a:pt x="2" y="17"/>
                    <a:pt x="3" y="19"/>
                  </a:cubicBezTo>
                  <a:cubicBezTo>
                    <a:pt x="70" y="19"/>
                    <a:pt x="70" y="19"/>
                    <a:pt x="70" y="19"/>
                  </a:cubicBezTo>
                  <a:cubicBezTo>
                    <a:pt x="72" y="17"/>
                    <a:pt x="73" y="16"/>
                    <a:pt x="73" y="15"/>
                  </a:cubicBezTo>
                  <a:lnTo>
                    <a:pt x="0" y="15"/>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19" tIns="45709" rIns="91419" bIns="45709" numCol="1" anchor="t" anchorCtr="0" compatLnSpc="1"/>
            <a:lstStyle/>
            <a:p>
              <a:pPr defTabSz="608843"/>
              <a:endParaRPr lang="zh-CN" altLang="en-US" sz="2400">
                <a:solidFill>
                  <a:prstClr val="black"/>
                </a:solidFill>
                <a:latin typeface="Times New Roman"/>
                <a:ea typeface="微软雅黑"/>
              </a:endParaRPr>
            </a:p>
          </p:txBody>
        </p:sp>
      </p:grpSp>
      <p:grpSp>
        <p:nvGrpSpPr>
          <p:cNvPr id="37" name="组合 36"/>
          <p:cNvGrpSpPr/>
          <p:nvPr/>
        </p:nvGrpSpPr>
        <p:grpSpPr>
          <a:xfrm>
            <a:off x="4439780" y="1357694"/>
            <a:ext cx="787404" cy="781058"/>
            <a:chOff x="925975" y="1270594"/>
            <a:chExt cx="899446" cy="892198"/>
          </a:xfrm>
        </p:grpSpPr>
        <p:sp>
          <p:nvSpPr>
            <p:cNvPr id="38" name="Oval 114"/>
            <p:cNvSpPr>
              <a:spLocks noChangeArrowheads="1"/>
            </p:cNvSpPr>
            <p:nvPr/>
          </p:nvSpPr>
          <p:spPr bwMode="auto">
            <a:xfrm>
              <a:off x="925975" y="1270594"/>
              <a:ext cx="899446" cy="892198"/>
            </a:xfrm>
            <a:prstGeom prst="ellipse">
              <a:avLst/>
            </a:prstGeom>
            <a:solidFill>
              <a:schemeClr val="accent5">
                <a:lumMod val="50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19" tIns="45709" rIns="91419" bIns="45709" numCol="1" anchor="t" anchorCtr="0" compatLnSpc="1"/>
            <a:lstStyle/>
            <a:p>
              <a:pPr defTabSz="608843"/>
              <a:endParaRPr lang="zh-CN" altLang="en-US" sz="2400">
                <a:solidFill>
                  <a:prstClr val="black"/>
                </a:solidFill>
                <a:latin typeface="Times New Roman"/>
                <a:ea typeface="微软雅黑"/>
              </a:endParaRPr>
            </a:p>
          </p:txBody>
        </p:sp>
        <p:sp>
          <p:nvSpPr>
            <p:cNvPr id="39" name="Oval 115"/>
            <p:cNvSpPr>
              <a:spLocks noChangeArrowheads="1"/>
            </p:cNvSpPr>
            <p:nvPr/>
          </p:nvSpPr>
          <p:spPr bwMode="auto">
            <a:xfrm>
              <a:off x="976750" y="1314115"/>
              <a:ext cx="797896" cy="797900"/>
            </a:xfrm>
            <a:prstGeom prst="ellipse">
              <a:avLst/>
            </a:prstGeom>
            <a:solidFill>
              <a:schemeClr val="accent5">
                <a:lumMod val="7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19" tIns="45709" rIns="91419" bIns="45709" numCol="1" anchor="t" anchorCtr="0" compatLnSpc="1"/>
            <a:lstStyle/>
            <a:p>
              <a:pPr defTabSz="608843"/>
              <a:endParaRPr lang="zh-CN" altLang="en-US" sz="2400">
                <a:solidFill>
                  <a:prstClr val="black"/>
                </a:solidFill>
                <a:latin typeface="Times New Roman"/>
                <a:ea typeface="微软雅黑"/>
              </a:endParaRPr>
            </a:p>
          </p:txBody>
        </p:sp>
        <p:sp>
          <p:nvSpPr>
            <p:cNvPr id="40" name="Freeform 116"/>
            <p:cNvSpPr/>
            <p:nvPr/>
          </p:nvSpPr>
          <p:spPr bwMode="auto">
            <a:xfrm>
              <a:off x="951363" y="1459188"/>
              <a:ext cx="605675" cy="703603"/>
            </a:xfrm>
            <a:custGeom>
              <a:avLst/>
              <a:gdLst>
                <a:gd name="T0" fmla="*/ 71 w 167"/>
                <a:gd name="T1" fmla="*/ 0 h 194"/>
                <a:gd name="T2" fmla="*/ 0 w 167"/>
                <a:gd name="T3" fmla="*/ 73 h 194"/>
                <a:gd name="T4" fmla="*/ 12 w 167"/>
                <a:gd name="T5" fmla="*/ 111 h 194"/>
                <a:gd name="T6" fmla="*/ 28 w 167"/>
                <a:gd name="T7" fmla="*/ 149 h 194"/>
                <a:gd name="T8" fmla="*/ 52 w 167"/>
                <a:gd name="T9" fmla="*/ 170 h 194"/>
                <a:gd name="T10" fmla="*/ 116 w 167"/>
                <a:gd name="T11" fmla="*/ 194 h 194"/>
                <a:gd name="T12" fmla="*/ 167 w 167"/>
                <a:gd name="T13" fmla="*/ 142 h 194"/>
                <a:gd name="T14" fmla="*/ 165 w 167"/>
                <a:gd name="T15" fmla="*/ 5 h 194"/>
                <a:gd name="T16" fmla="*/ 71 w 167"/>
                <a:gd name="T17" fmla="*/ 0 h 1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7" h="194">
                  <a:moveTo>
                    <a:pt x="71" y="0"/>
                  </a:moveTo>
                  <a:lnTo>
                    <a:pt x="0" y="73"/>
                  </a:lnTo>
                  <a:lnTo>
                    <a:pt x="12" y="111"/>
                  </a:lnTo>
                  <a:lnTo>
                    <a:pt x="28" y="149"/>
                  </a:lnTo>
                  <a:lnTo>
                    <a:pt x="52" y="170"/>
                  </a:lnTo>
                  <a:lnTo>
                    <a:pt x="116" y="194"/>
                  </a:lnTo>
                  <a:lnTo>
                    <a:pt x="167" y="142"/>
                  </a:lnTo>
                  <a:lnTo>
                    <a:pt x="165" y="5"/>
                  </a:lnTo>
                  <a:lnTo>
                    <a:pt x="71" y="0"/>
                  </a:lnTo>
                  <a:close/>
                </a:path>
              </a:pathLst>
            </a:custGeom>
            <a:solidFill>
              <a:schemeClr val="accent5">
                <a:lumMod val="50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19" tIns="45709" rIns="91419" bIns="45709" numCol="1" anchor="t" anchorCtr="0" compatLnSpc="1"/>
            <a:lstStyle/>
            <a:p>
              <a:pPr defTabSz="608843"/>
              <a:endParaRPr lang="zh-CN" altLang="en-US" sz="2400">
                <a:solidFill>
                  <a:prstClr val="black"/>
                </a:solidFill>
                <a:latin typeface="Times New Roman"/>
                <a:ea typeface="微软雅黑"/>
              </a:endParaRPr>
            </a:p>
          </p:txBody>
        </p:sp>
        <p:sp>
          <p:nvSpPr>
            <p:cNvPr id="41" name="Freeform 117"/>
            <p:cNvSpPr>
              <a:spLocks noEditPoints="1"/>
            </p:cNvSpPr>
            <p:nvPr/>
          </p:nvSpPr>
          <p:spPr bwMode="auto">
            <a:xfrm>
              <a:off x="1190731" y="1433801"/>
              <a:ext cx="377187" cy="583918"/>
            </a:xfrm>
            <a:custGeom>
              <a:avLst/>
              <a:gdLst>
                <a:gd name="T0" fmla="*/ 35 w 44"/>
                <a:gd name="T1" fmla="*/ 0 h 68"/>
                <a:gd name="T2" fmla="*/ 9 w 44"/>
                <a:gd name="T3" fmla="*/ 0 h 68"/>
                <a:gd name="T4" fmla="*/ 0 w 44"/>
                <a:gd name="T5" fmla="*/ 9 h 68"/>
                <a:gd name="T6" fmla="*/ 0 w 44"/>
                <a:gd name="T7" fmla="*/ 59 h 68"/>
                <a:gd name="T8" fmla="*/ 9 w 44"/>
                <a:gd name="T9" fmla="*/ 68 h 68"/>
                <a:gd name="T10" fmla="*/ 35 w 44"/>
                <a:gd name="T11" fmla="*/ 68 h 68"/>
                <a:gd name="T12" fmla="*/ 44 w 44"/>
                <a:gd name="T13" fmla="*/ 59 h 68"/>
                <a:gd name="T14" fmla="*/ 44 w 44"/>
                <a:gd name="T15" fmla="*/ 9 h 68"/>
                <a:gd name="T16" fmla="*/ 35 w 44"/>
                <a:gd name="T17" fmla="*/ 0 h 68"/>
                <a:gd name="T18" fmla="*/ 22 w 44"/>
                <a:gd name="T19" fmla="*/ 65 h 68"/>
                <a:gd name="T20" fmla="*/ 18 w 44"/>
                <a:gd name="T21" fmla="*/ 61 h 68"/>
                <a:gd name="T22" fmla="*/ 22 w 44"/>
                <a:gd name="T23" fmla="*/ 57 h 68"/>
                <a:gd name="T24" fmla="*/ 26 w 44"/>
                <a:gd name="T25" fmla="*/ 61 h 68"/>
                <a:gd name="T26" fmla="*/ 22 w 44"/>
                <a:gd name="T27" fmla="*/ 65 h 68"/>
                <a:gd name="T28" fmla="*/ 40 w 44"/>
                <a:gd name="T29" fmla="*/ 48 h 68"/>
                <a:gd name="T30" fmla="*/ 32 w 44"/>
                <a:gd name="T31" fmla="*/ 55 h 68"/>
                <a:gd name="T32" fmla="*/ 12 w 44"/>
                <a:gd name="T33" fmla="*/ 55 h 68"/>
                <a:gd name="T34" fmla="*/ 5 w 44"/>
                <a:gd name="T35" fmla="*/ 48 h 68"/>
                <a:gd name="T36" fmla="*/ 5 w 44"/>
                <a:gd name="T37" fmla="*/ 13 h 68"/>
                <a:gd name="T38" fmla="*/ 12 w 44"/>
                <a:gd name="T39" fmla="*/ 6 h 68"/>
                <a:gd name="T40" fmla="*/ 32 w 44"/>
                <a:gd name="T41" fmla="*/ 6 h 68"/>
                <a:gd name="T42" fmla="*/ 40 w 44"/>
                <a:gd name="T43" fmla="*/ 13 h 68"/>
                <a:gd name="T44" fmla="*/ 40 w 44"/>
                <a:gd name="T45" fmla="*/ 48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44" h="68">
                  <a:moveTo>
                    <a:pt x="35" y="0"/>
                  </a:moveTo>
                  <a:cubicBezTo>
                    <a:pt x="9" y="0"/>
                    <a:pt x="9" y="0"/>
                    <a:pt x="9" y="0"/>
                  </a:cubicBezTo>
                  <a:cubicBezTo>
                    <a:pt x="4" y="0"/>
                    <a:pt x="0" y="4"/>
                    <a:pt x="0" y="9"/>
                  </a:cubicBezTo>
                  <a:cubicBezTo>
                    <a:pt x="0" y="59"/>
                    <a:pt x="0" y="59"/>
                    <a:pt x="0" y="59"/>
                  </a:cubicBezTo>
                  <a:cubicBezTo>
                    <a:pt x="0" y="64"/>
                    <a:pt x="4" y="68"/>
                    <a:pt x="9" y="68"/>
                  </a:cubicBezTo>
                  <a:cubicBezTo>
                    <a:pt x="35" y="68"/>
                    <a:pt x="35" y="68"/>
                    <a:pt x="35" y="68"/>
                  </a:cubicBezTo>
                  <a:cubicBezTo>
                    <a:pt x="40" y="68"/>
                    <a:pt x="44" y="64"/>
                    <a:pt x="44" y="59"/>
                  </a:cubicBezTo>
                  <a:cubicBezTo>
                    <a:pt x="44" y="9"/>
                    <a:pt x="44" y="9"/>
                    <a:pt x="44" y="9"/>
                  </a:cubicBezTo>
                  <a:cubicBezTo>
                    <a:pt x="44" y="4"/>
                    <a:pt x="40" y="0"/>
                    <a:pt x="35" y="0"/>
                  </a:cubicBezTo>
                  <a:close/>
                  <a:moveTo>
                    <a:pt x="22" y="65"/>
                  </a:moveTo>
                  <a:cubicBezTo>
                    <a:pt x="20" y="65"/>
                    <a:pt x="18" y="64"/>
                    <a:pt x="18" y="61"/>
                  </a:cubicBezTo>
                  <a:cubicBezTo>
                    <a:pt x="18" y="59"/>
                    <a:pt x="20" y="57"/>
                    <a:pt x="22" y="57"/>
                  </a:cubicBezTo>
                  <a:cubicBezTo>
                    <a:pt x="24" y="57"/>
                    <a:pt x="26" y="59"/>
                    <a:pt x="26" y="61"/>
                  </a:cubicBezTo>
                  <a:cubicBezTo>
                    <a:pt x="26" y="64"/>
                    <a:pt x="24" y="65"/>
                    <a:pt x="22" y="65"/>
                  </a:cubicBezTo>
                  <a:close/>
                  <a:moveTo>
                    <a:pt x="40" y="48"/>
                  </a:moveTo>
                  <a:cubicBezTo>
                    <a:pt x="40" y="52"/>
                    <a:pt x="36" y="55"/>
                    <a:pt x="32" y="55"/>
                  </a:cubicBezTo>
                  <a:cubicBezTo>
                    <a:pt x="12" y="55"/>
                    <a:pt x="12" y="55"/>
                    <a:pt x="12" y="55"/>
                  </a:cubicBezTo>
                  <a:cubicBezTo>
                    <a:pt x="8" y="55"/>
                    <a:pt x="5" y="52"/>
                    <a:pt x="5" y="48"/>
                  </a:cubicBezTo>
                  <a:cubicBezTo>
                    <a:pt x="5" y="13"/>
                    <a:pt x="5" y="13"/>
                    <a:pt x="5" y="13"/>
                  </a:cubicBezTo>
                  <a:cubicBezTo>
                    <a:pt x="5" y="9"/>
                    <a:pt x="8" y="6"/>
                    <a:pt x="12" y="6"/>
                  </a:cubicBezTo>
                  <a:cubicBezTo>
                    <a:pt x="32" y="6"/>
                    <a:pt x="32" y="6"/>
                    <a:pt x="32" y="6"/>
                  </a:cubicBezTo>
                  <a:cubicBezTo>
                    <a:pt x="36" y="6"/>
                    <a:pt x="40" y="9"/>
                    <a:pt x="40" y="13"/>
                  </a:cubicBezTo>
                  <a:lnTo>
                    <a:pt x="40" y="48"/>
                  </a:lnTo>
                  <a:close/>
                </a:path>
              </a:pathLst>
            </a:custGeom>
            <a:solidFill>
              <a:schemeClr val="tx1">
                <a:alpha val="20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19" tIns="45709" rIns="91419" bIns="45709" numCol="1" anchor="t" anchorCtr="0" compatLnSpc="1"/>
            <a:lstStyle/>
            <a:p>
              <a:pPr defTabSz="608843"/>
              <a:endParaRPr lang="zh-CN" altLang="en-US" sz="2400">
                <a:solidFill>
                  <a:prstClr val="black"/>
                </a:solidFill>
                <a:latin typeface="Times New Roman"/>
                <a:ea typeface="微软雅黑"/>
              </a:endParaRPr>
            </a:p>
          </p:txBody>
        </p:sp>
        <p:sp>
          <p:nvSpPr>
            <p:cNvPr id="42" name="Freeform 118"/>
            <p:cNvSpPr>
              <a:spLocks noEditPoints="1"/>
            </p:cNvSpPr>
            <p:nvPr/>
          </p:nvSpPr>
          <p:spPr bwMode="auto">
            <a:xfrm>
              <a:off x="1197985" y="1426547"/>
              <a:ext cx="377187" cy="580291"/>
            </a:xfrm>
            <a:custGeom>
              <a:avLst/>
              <a:gdLst>
                <a:gd name="T0" fmla="*/ 35 w 44"/>
                <a:gd name="T1" fmla="*/ 0 h 68"/>
                <a:gd name="T2" fmla="*/ 10 w 44"/>
                <a:gd name="T3" fmla="*/ 0 h 68"/>
                <a:gd name="T4" fmla="*/ 0 w 44"/>
                <a:gd name="T5" fmla="*/ 9 h 68"/>
                <a:gd name="T6" fmla="*/ 0 w 44"/>
                <a:gd name="T7" fmla="*/ 59 h 68"/>
                <a:gd name="T8" fmla="*/ 10 w 44"/>
                <a:gd name="T9" fmla="*/ 68 h 68"/>
                <a:gd name="T10" fmla="*/ 35 w 44"/>
                <a:gd name="T11" fmla="*/ 68 h 68"/>
                <a:gd name="T12" fmla="*/ 44 w 44"/>
                <a:gd name="T13" fmla="*/ 59 h 68"/>
                <a:gd name="T14" fmla="*/ 44 w 44"/>
                <a:gd name="T15" fmla="*/ 9 h 68"/>
                <a:gd name="T16" fmla="*/ 35 w 44"/>
                <a:gd name="T17" fmla="*/ 0 h 68"/>
                <a:gd name="T18" fmla="*/ 22 w 44"/>
                <a:gd name="T19" fmla="*/ 65 h 68"/>
                <a:gd name="T20" fmla="*/ 18 w 44"/>
                <a:gd name="T21" fmla="*/ 61 h 68"/>
                <a:gd name="T22" fmla="*/ 22 w 44"/>
                <a:gd name="T23" fmla="*/ 57 h 68"/>
                <a:gd name="T24" fmla="*/ 26 w 44"/>
                <a:gd name="T25" fmla="*/ 61 h 68"/>
                <a:gd name="T26" fmla="*/ 22 w 44"/>
                <a:gd name="T27" fmla="*/ 65 h 68"/>
                <a:gd name="T28" fmla="*/ 40 w 44"/>
                <a:gd name="T29" fmla="*/ 48 h 68"/>
                <a:gd name="T30" fmla="*/ 33 w 44"/>
                <a:gd name="T31" fmla="*/ 55 h 68"/>
                <a:gd name="T32" fmla="*/ 12 w 44"/>
                <a:gd name="T33" fmla="*/ 55 h 68"/>
                <a:gd name="T34" fmla="*/ 5 w 44"/>
                <a:gd name="T35" fmla="*/ 48 h 68"/>
                <a:gd name="T36" fmla="*/ 5 w 44"/>
                <a:gd name="T37" fmla="*/ 13 h 68"/>
                <a:gd name="T38" fmla="*/ 12 w 44"/>
                <a:gd name="T39" fmla="*/ 6 h 68"/>
                <a:gd name="T40" fmla="*/ 33 w 44"/>
                <a:gd name="T41" fmla="*/ 6 h 68"/>
                <a:gd name="T42" fmla="*/ 40 w 44"/>
                <a:gd name="T43" fmla="*/ 13 h 68"/>
                <a:gd name="T44" fmla="*/ 40 w 44"/>
                <a:gd name="T45" fmla="*/ 48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44" h="68">
                  <a:moveTo>
                    <a:pt x="35" y="0"/>
                  </a:moveTo>
                  <a:cubicBezTo>
                    <a:pt x="10" y="0"/>
                    <a:pt x="10" y="0"/>
                    <a:pt x="10" y="0"/>
                  </a:cubicBezTo>
                  <a:cubicBezTo>
                    <a:pt x="5" y="0"/>
                    <a:pt x="0" y="4"/>
                    <a:pt x="0" y="9"/>
                  </a:cubicBezTo>
                  <a:cubicBezTo>
                    <a:pt x="0" y="59"/>
                    <a:pt x="0" y="59"/>
                    <a:pt x="0" y="59"/>
                  </a:cubicBezTo>
                  <a:cubicBezTo>
                    <a:pt x="0" y="64"/>
                    <a:pt x="5" y="68"/>
                    <a:pt x="10" y="68"/>
                  </a:cubicBezTo>
                  <a:cubicBezTo>
                    <a:pt x="35" y="68"/>
                    <a:pt x="35" y="68"/>
                    <a:pt x="35" y="68"/>
                  </a:cubicBezTo>
                  <a:cubicBezTo>
                    <a:pt x="40" y="68"/>
                    <a:pt x="44" y="64"/>
                    <a:pt x="44" y="59"/>
                  </a:cubicBezTo>
                  <a:cubicBezTo>
                    <a:pt x="44" y="9"/>
                    <a:pt x="44" y="9"/>
                    <a:pt x="44" y="9"/>
                  </a:cubicBezTo>
                  <a:cubicBezTo>
                    <a:pt x="44" y="4"/>
                    <a:pt x="40" y="0"/>
                    <a:pt x="35" y="0"/>
                  </a:cubicBezTo>
                  <a:close/>
                  <a:moveTo>
                    <a:pt x="22" y="65"/>
                  </a:moveTo>
                  <a:cubicBezTo>
                    <a:pt x="20" y="65"/>
                    <a:pt x="18" y="63"/>
                    <a:pt x="18" y="61"/>
                  </a:cubicBezTo>
                  <a:cubicBezTo>
                    <a:pt x="18" y="59"/>
                    <a:pt x="20" y="57"/>
                    <a:pt x="22" y="57"/>
                  </a:cubicBezTo>
                  <a:cubicBezTo>
                    <a:pt x="25" y="57"/>
                    <a:pt x="26" y="59"/>
                    <a:pt x="26" y="61"/>
                  </a:cubicBezTo>
                  <a:cubicBezTo>
                    <a:pt x="26" y="63"/>
                    <a:pt x="25" y="65"/>
                    <a:pt x="22" y="65"/>
                  </a:cubicBezTo>
                  <a:close/>
                  <a:moveTo>
                    <a:pt x="40" y="48"/>
                  </a:moveTo>
                  <a:cubicBezTo>
                    <a:pt x="40" y="51"/>
                    <a:pt x="37" y="55"/>
                    <a:pt x="33" y="55"/>
                  </a:cubicBezTo>
                  <a:cubicBezTo>
                    <a:pt x="12" y="55"/>
                    <a:pt x="12" y="55"/>
                    <a:pt x="12" y="55"/>
                  </a:cubicBezTo>
                  <a:cubicBezTo>
                    <a:pt x="8" y="55"/>
                    <a:pt x="5" y="51"/>
                    <a:pt x="5" y="48"/>
                  </a:cubicBezTo>
                  <a:cubicBezTo>
                    <a:pt x="5" y="13"/>
                    <a:pt x="5" y="13"/>
                    <a:pt x="5" y="13"/>
                  </a:cubicBezTo>
                  <a:cubicBezTo>
                    <a:pt x="5" y="9"/>
                    <a:pt x="8" y="6"/>
                    <a:pt x="12" y="6"/>
                  </a:cubicBezTo>
                  <a:cubicBezTo>
                    <a:pt x="33" y="6"/>
                    <a:pt x="33" y="6"/>
                    <a:pt x="33" y="6"/>
                  </a:cubicBezTo>
                  <a:cubicBezTo>
                    <a:pt x="37" y="6"/>
                    <a:pt x="40" y="9"/>
                    <a:pt x="40" y="13"/>
                  </a:cubicBezTo>
                  <a:lnTo>
                    <a:pt x="40" y="48"/>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19" tIns="45709" rIns="91419" bIns="45709" numCol="1" anchor="t" anchorCtr="0" compatLnSpc="1"/>
            <a:lstStyle/>
            <a:p>
              <a:pPr defTabSz="608843"/>
              <a:endParaRPr lang="zh-CN" altLang="en-US" sz="2400">
                <a:solidFill>
                  <a:prstClr val="black"/>
                </a:solidFill>
                <a:latin typeface="Times New Roman"/>
                <a:ea typeface="微软雅黑"/>
              </a:endParaRPr>
            </a:p>
          </p:txBody>
        </p:sp>
      </p:grpSp>
      <p:grpSp>
        <p:nvGrpSpPr>
          <p:cNvPr id="43" name="组合 42"/>
          <p:cNvGrpSpPr/>
          <p:nvPr/>
        </p:nvGrpSpPr>
        <p:grpSpPr>
          <a:xfrm>
            <a:off x="10412093" y="1245818"/>
            <a:ext cx="692558" cy="686977"/>
            <a:chOff x="6195714" y="1270594"/>
            <a:chExt cx="899446" cy="892198"/>
          </a:xfrm>
        </p:grpSpPr>
        <p:sp>
          <p:nvSpPr>
            <p:cNvPr id="44" name="Oval 119"/>
            <p:cNvSpPr>
              <a:spLocks noChangeArrowheads="1"/>
            </p:cNvSpPr>
            <p:nvPr/>
          </p:nvSpPr>
          <p:spPr bwMode="auto">
            <a:xfrm>
              <a:off x="6195714" y="1270594"/>
              <a:ext cx="899446" cy="892198"/>
            </a:xfrm>
            <a:prstGeom prst="ellipse">
              <a:avLst/>
            </a:prstGeom>
            <a:solidFill>
              <a:srgbClr val="912D09"/>
            </a:solidFill>
            <a:ln>
              <a:noFill/>
            </a:ln>
            <a:extLst>
              <a:ext uri="{91240B29-F687-4F45-9708-019B960494DF}">
                <a14:hiddenLine xmlns:a14="http://schemas.microsoft.com/office/drawing/2010/main" w="9525">
                  <a:solidFill>
                    <a:srgbClr val="000000"/>
                  </a:solidFill>
                  <a:round/>
                </a14:hiddenLine>
              </a:ext>
            </a:extLst>
          </p:spPr>
          <p:txBody>
            <a:bodyPr vert="horz" wrap="square" lIns="91419" tIns="45709" rIns="91419" bIns="45709" numCol="1" anchor="t" anchorCtr="0" compatLnSpc="1"/>
            <a:lstStyle/>
            <a:p>
              <a:pPr defTabSz="608843"/>
              <a:endParaRPr lang="zh-CN" altLang="en-US" sz="2400">
                <a:solidFill>
                  <a:prstClr val="black"/>
                </a:solidFill>
                <a:latin typeface="Times New Roman"/>
                <a:ea typeface="微软雅黑"/>
              </a:endParaRPr>
            </a:p>
          </p:txBody>
        </p:sp>
        <p:sp>
          <p:nvSpPr>
            <p:cNvPr id="45" name="Oval 120"/>
            <p:cNvSpPr>
              <a:spLocks noChangeArrowheads="1"/>
            </p:cNvSpPr>
            <p:nvPr/>
          </p:nvSpPr>
          <p:spPr bwMode="auto">
            <a:xfrm>
              <a:off x="6246489" y="1314115"/>
              <a:ext cx="797896" cy="797900"/>
            </a:xfrm>
            <a:prstGeom prst="ellipse">
              <a:avLst/>
            </a:prstGeom>
            <a:solidFill>
              <a:srgbClr val="E5450F"/>
            </a:solidFill>
            <a:ln>
              <a:noFill/>
            </a:ln>
            <a:extLst>
              <a:ext uri="{91240B29-F687-4F45-9708-019B960494DF}">
                <a14:hiddenLine xmlns:a14="http://schemas.microsoft.com/office/drawing/2010/main" w="9525">
                  <a:solidFill>
                    <a:srgbClr val="000000"/>
                  </a:solidFill>
                  <a:round/>
                </a14:hiddenLine>
              </a:ext>
            </a:extLst>
          </p:spPr>
          <p:txBody>
            <a:bodyPr vert="horz" wrap="square" lIns="91419" tIns="45709" rIns="91419" bIns="45709" numCol="1" anchor="t" anchorCtr="0" compatLnSpc="1"/>
            <a:lstStyle/>
            <a:p>
              <a:pPr defTabSz="608843"/>
              <a:endParaRPr lang="zh-CN" altLang="en-US" sz="2400">
                <a:solidFill>
                  <a:prstClr val="black"/>
                </a:solidFill>
                <a:latin typeface="Times New Roman"/>
                <a:ea typeface="微软雅黑"/>
              </a:endParaRPr>
            </a:p>
          </p:txBody>
        </p:sp>
        <p:sp>
          <p:nvSpPr>
            <p:cNvPr id="46" name="Freeform 121"/>
            <p:cNvSpPr/>
            <p:nvPr/>
          </p:nvSpPr>
          <p:spPr bwMode="auto">
            <a:xfrm>
              <a:off x="6210221" y="1564366"/>
              <a:ext cx="678211" cy="598425"/>
            </a:xfrm>
            <a:custGeom>
              <a:avLst/>
              <a:gdLst>
                <a:gd name="T0" fmla="*/ 50 w 187"/>
                <a:gd name="T1" fmla="*/ 0 h 165"/>
                <a:gd name="T2" fmla="*/ 0 w 187"/>
                <a:gd name="T3" fmla="*/ 49 h 165"/>
                <a:gd name="T4" fmla="*/ 34 w 187"/>
                <a:gd name="T5" fmla="*/ 125 h 165"/>
                <a:gd name="T6" fmla="*/ 85 w 187"/>
                <a:gd name="T7" fmla="*/ 153 h 165"/>
                <a:gd name="T8" fmla="*/ 109 w 187"/>
                <a:gd name="T9" fmla="*/ 165 h 165"/>
                <a:gd name="T10" fmla="*/ 182 w 187"/>
                <a:gd name="T11" fmla="*/ 92 h 165"/>
                <a:gd name="T12" fmla="*/ 180 w 187"/>
                <a:gd name="T13" fmla="*/ 89 h 165"/>
                <a:gd name="T14" fmla="*/ 187 w 187"/>
                <a:gd name="T15" fmla="*/ 82 h 165"/>
                <a:gd name="T16" fmla="*/ 187 w 187"/>
                <a:gd name="T17" fmla="*/ 14 h 165"/>
                <a:gd name="T18" fmla="*/ 180 w 187"/>
                <a:gd name="T19" fmla="*/ 0 h 165"/>
                <a:gd name="T20" fmla="*/ 50 w 187"/>
                <a:gd name="T21" fmla="*/ 0 h 1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87" h="165">
                  <a:moveTo>
                    <a:pt x="50" y="0"/>
                  </a:moveTo>
                  <a:lnTo>
                    <a:pt x="0" y="49"/>
                  </a:lnTo>
                  <a:lnTo>
                    <a:pt x="34" y="125"/>
                  </a:lnTo>
                  <a:lnTo>
                    <a:pt x="85" y="153"/>
                  </a:lnTo>
                  <a:lnTo>
                    <a:pt x="109" y="165"/>
                  </a:lnTo>
                  <a:lnTo>
                    <a:pt x="182" y="92"/>
                  </a:lnTo>
                  <a:lnTo>
                    <a:pt x="180" y="89"/>
                  </a:lnTo>
                  <a:lnTo>
                    <a:pt x="187" y="82"/>
                  </a:lnTo>
                  <a:lnTo>
                    <a:pt x="187" y="14"/>
                  </a:lnTo>
                  <a:lnTo>
                    <a:pt x="180" y="0"/>
                  </a:lnTo>
                  <a:lnTo>
                    <a:pt x="50" y="0"/>
                  </a:lnTo>
                  <a:close/>
                </a:path>
              </a:pathLst>
            </a:custGeom>
            <a:solidFill>
              <a:srgbClr val="912D09"/>
            </a:solidFill>
            <a:ln>
              <a:noFill/>
            </a:ln>
            <a:extLst>
              <a:ext uri="{91240B29-F687-4F45-9708-019B960494DF}">
                <a14:hiddenLine xmlns:a14="http://schemas.microsoft.com/office/drawing/2010/main" w="9525">
                  <a:solidFill>
                    <a:srgbClr val="000000"/>
                  </a:solidFill>
                  <a:round/>
                </a14:hiddenLine>
              </a:ext>
            </a:extLst>
          </p:spPr>
          <p:txBody>
            <a:bodyPr vert="horz" wrap="square" lIns="91419" tIns="45709" rIns="91419" bIns="45709" numCol="1" anchor="t" anchorCtr="0" compatLnSpc="1"/>
            <a:lstStyle/>
            <a:p>
              <a:pPr defTabSz="608843"/>
              <a:endParaRPr lang="zh-CN" altLang="en-US" sz="2400">
                <a:solidFill>
                  <a:prstClr val="black"/>
                </a:solidFill>
                <a:latin typeface="Times New Roman"/>
                <a:ea typeface="微软雅黑"/>
              </a:endParaRPr>
            </a:p>
          </p:txBody>
        </p:sp>
        <p:sp>
          <p:nvSpPr>
            <p:cNvPr id="47" name="Freeform 122"/>
            <p:cNvSpPr>
              <a:spLocks noEditPoints="1"/>
            </p:cNvSpPr>
            <p:nvPr/>
          </p:nvSpPr>
          <p:spPr bwMode="auto">
            <a:xfrm>
              <a:off x="6373427" y="1564366"/>
              <a:ext cx="515005" cy="333667"/>
            </a:xfrm>
            <a:custGeom>
              <a:avLst/>
              <a:gdLst>
                <a:gd name="T0" fmla="*/ 0 w 60"/>
                <a:gd name="T1" fmla="*/ 4 h 39"/>
                <a:gd name="T2" fmla="*/ 0 w 60"/>
                <a:gd name="T3" fmla="*/ 4 h 39"/>
                <a:gd name="T4" fmla="*/ 0 w 60"/>
                <a:gd name="T5" fmla="*/ 34 h 39"/>
                <a:gd name="T6" fmla="*/ 0 w 60"/>
                <a:gd name="T7" fmla="*/ 34 h 39"/>
                <a:gd name="T8" fmla="*/ 16 w 60"/>
                <a:gd name="T9" fmla="*/ 19 h 39"/>
                <a:gd name="T10" fmla="*/ 0 w 60"/>
                <a:gd name="T11" fmla="*/ 4 h 39"/>
                <a:gd name="T12" fmla="*/ 19 w 60"/>
                <a:gd name="T13" fmla="*/ 16 h 39"/>
                <a:gd name="T14" fmla="*/ 22 w 60"/>
                <a:gd name="T15" fmla="*/ 19 h 39"/>
                <a:gd name="T16" fmla="*/ 25 w 60"/>
                <a:gd name="T17" fmla="*/ 22 h 39"/>
                <a:gd name="T18" fmla="*/ 30 w 60"/>
                <a:gd name="T19" fmla="*/ 24 h 39"/>
                <a:gd name="T20" fmla="*/ 35 w 60"/>
                <a:gd name="T21" fmla="*/ 22 h 39"/>
                <a:gd name="T22" fmla="*/ 38 w 60"/>
                <a:gd name="T23" fmla="*/ 20 h 39"/>
                <a:gd name="T24" fmla="*/ 41 w 60"/>
                <a:gd name="T25" fmla="*/ 17 h 39"/>
                <a:gd name="T26" fmla="*/ 57 w 60"/>
                <a:gd name="T27" fmla="*/ 1 h 39"/>
                <a:gd name="T28" fmla="*/ 59 w 60"/>
                <a:gd name="T29" fmla="*/ 0 h 39"/>
                <a:gd name="T30" fmla="*/ 2 w 60"/>
                <a:gd name="T31" fmla="*/ 0 h 39"/>
                <a:gd name="T32" fmla="*/ 3 w 60"/>
                <a:gd name="T33" fmla="*/ 1 h 39"/>
                <a:gd name="T34" fmla="*/ 19 w 60"/>
                <a:gd name="T35" fmla="*/ 16 h 39"/>
                <a:gd name="T36" fmla="*/ 41 w 60"/>
                <a:gd name="T37" fmla="*/ 23 h 39"/>
                <a:gd name="T38" fmla="*/ 38 w 60"/>
                <a:gd name="T39" fmla="*/ 26 h 39"/>
                <a:gd name="T40" fmla="*/ 30 w 60"/>
                <a:gd name="T41" fmla="*/ 29 h 39"/>
                <a:gd name="T42" fmla="*/ 23 w 60"/>
                <a:gd name="T43" fmla="*/ 26 h 39"/>
                <a:gd name="T44" fmla="*/ 19 w 60"/>
                <a:gd name="T45" fmla="*/ 22 h 39"/>
                <a:gd name="T46" fmla="*/ 3 w 60"/>
                <a:gd name="T47" fmla="*/ 38 h 39"/>
                <a:gd name="T48" fmla="*/ 2 w 60"/>
                <a:gd name="T49" fmla="*/ 39 h 39"/>
                <a:gd name="T50" fmla="*/ 58 w 60"/>
                <a:gd name="T51" fmla="*/ 39 h 39"/>
                <a:gd name="T52" fmla="*/ 57 w 60"/>
                <a:gd name="T53" fmla="*/ 38 h 39"/>
                <a:gd name="T54" fmla="*/ 41 w 60"/>
                <a:gd name="T55" fmla="*/ 23 h 39"/>
                <a:gd name="T56" fmla="*/ 60 w 60"/>
                <a:gd name="T57" fmla="*/ 5 h 39"/>
                <a:gd name="T58" fmla="*/ 45 w 60"/>
                <a:gd name="T59" fmla="*/ 20 h 39"/>
                <a:gd name="T60" fmla="*/ 60 w 60"/>
                <a:gd name="T61" fmla="*/ 35 h 39"/>
                <a:gd name="T62" fmla="*/ 60 w 60"/>
                <a:gd name="T63" fmla="*/ 35 h 39"/>
                <a:gd name="T64" fmla="*/ 60 w 60"/>
                <a:gd name="T65" fmla="*/ 5 h 39"/>
                <a:gd name="T66" fmla="*/ 60 w 60"/>
                <a:gd name="T67" fmla="*/ 5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60" h="39">
                  <a:moveTo>
                    <a:pt x="0" y="4"/>
                  </a:moveTo>
                  <a:cubicBezTo>
                    <a:pt x="0" y="4"/>
                    <a:pt x="0" y="4"/>
                    <a:pt x="0" y="4"/>
                  </a:cubicBezTo>
                  <a:cubicBezTo>
                    <a:pt x="0" y="34"/>
                    <a:pt x="0" y="34"/>
                    <a:pt x="0" y="34"/>
                  </a:cubicBezTo>
                  <a:cubicBezTo>
                    <a:pt x="0" y="34"/>
                    <a:pt x="0" y="34"/>
                    <a:pt x="0" y="34"/>
                  </a:cubicBezTo>
                  <a:cubicBezTo>
                    <a:pt x="16" y="19"/>
                    <a:pt x="16" y="19"/>
                    <a:pt x="16" y="19"/>
                  </a:cubicBezTo>
                  <a:lnTo>
                    <a:pt x="0" y="4"/>
                  </a:lnTo>
                  <a:close/>
                  <a:moveTo>
                    <a:pt x="19" y="16"/>
                  </a:moveTo>
                  <a:cubicBezTo>
                    <a:pt x="22" y="19"/>
                    <a:pt x="22" y="19"/>
                    <a:pt x="22" y="19"/>
                  </a:cubicBezTo>
                  <a:cubicBezTo>
                    <a:pt x="25" y="22"/>
                    <a:pt x="25" y="22"/>
                    <a:pt x="25" y="22"/>
                  </a:cubicBezTo>
                  <a:cubicBezTo>
                    <a:pt x="27" y="24"/>
                    <a:pt x="29" y="24"/>
                    <a:pt x="30" y="24"/>
                  </a:cubicBezTo>
                  <a:cubicBezTo>
                    <a:pt x="32" y="24"/>
                    <a:pt x="34" y="24"/>
                    <a:pt x="35" y="22"/>
                  </a:cubicBezTo>
                  <a:cubicBezTo>
                    <a:pt x="38" y="20"/>
                    <a:pt x="38" y="20"/>
                    <a:pt x="38" y="20"/>
                  </a:cubicBezTo>
                  <a:cubicBezTo>
                    <a:pt x="41" y="17"/>
                    <a:pt x="41" y="17"/>
                    <a:pt x="41" y="17"/>
                  </a:cubicBezTo>
                  <a:cubicBezTo>
                    <a:pt x="57" y="1"/>
                    <a:pt x="57" y="1"/>
                    <a:pt x="57" y="1"/>
                  </a:cubicBezTo>
                  <a:cubicBezTo>
                    <a:pt x="58" y="0"/>
                    <a:pt x="58" y="0"/>
                    <a:pt x="59" y="0"/>
                  </a:cubicBezTo>
                  <a:cubicBezTo>
                    <a:pt x="2" y="0"/>
                    <a:pt x="2" y="0"/>
                    <a:pt x="2" y="0"/>
                  </a:cubicBezTo>
                  <a:cubicBezTo>
                    <a:pt x="2" y="0"/>
                    <a:pt x="2" y="0"/>
                    <a:pt x="3" y="1"/>
                  </a:cubicBezTo>
                  <a:lnTo>
                    <a:pt x="19" y="16"/>
                  </a:lnTo>
                  <a:close/>
                  <a:moveTo>
                    <a:pt x="41" y="23"/>
                  </a:moveTo>
                  <a:cubicBezTo>
                    <a:pt x="38" y="26"/>
                    <a:pt x="38" y="26"/>
                    <a:pt x="38" y="26"/>
                  </a:cubicBezTo>
                  <a:cubicBezTo>
                    <a:pt x="36" y="28"/>
                    <a:pt x="33" y="29"/>
                    <a:pt x="30" y="29"/>
                  </a:cubicBezTo>
                  <a:cubicBezTo>
                    <a:pt x="28" y="29"/>
                    <a:pt x="25" y="28"/>
                    <a:pt x="23" y="26"/>
                  </a:cubicBezTo>
                  <a:cubicBezTo>
                    <a:pt x="19" y="22"/>
                    <a:pt x="19" y="22"/>
                    <a:pt x="19" y="22"/>
                  </a:cubicBezTo>
                  <a:cubicBezTo>
                    <a:pt x="3" y="38"/>
                    <a:pt x="3" y="38"/>
                    <a:pt x="3" y="38"/>
                  </a:cubicBezTo>
                  <a:cubicBezTo>
                    <a:pt x="2" y="38"/>
                    <a:pt x="2" y="39"/>
                    <a:pt x="2" y="39"/>
                  </a:cubicBezTo>
                  <a:cubicBezTo>
                    <a:pt x="58" y="39"/>
                    <a:pt x="58" y="39"/>
                    <a:pt x="58" y="39"/>
                  </a:cubicBezTo>
                  <a:cubicBezTo>
                    <a:pt x="58" y="39"/>
                    <a:pt x="58" y="39"/>
                    <a:pt x="57" y="38"/>
                  </a:cubicBezTo>
                  <a:lnTo>
                    <a:pt x="41" y="23"/>
                  </a:lnTo>
                  <a:close/>
                  <a:moveTo>
                    <a:pt x="60" y="5"/>
                  </a:moveTo>
                  <a:cubicBezTo>
                    <a:pt x="45" y="20"/>
                    <a:pt x="45" y="20"/>
                    <a:pt x="45" y="20"/>
                  </a:cubicBezTo>
                  <a:cubicBezTo>
                    <a:pt x="60" y="35"/>
                    <a:pt x="60" y="35"/>
                    <a:pt x="60" y="35"/>
                  </a:cubicBezTo>
                  <a:cubicBezTo>
                    <a:pt x="60" y="35"/>
                    <a:pt x="60" y="35"/>
                    <a:pt x="60" y="35"/>
                  </a:cubicBezTo>
                  <a:cubicBezTo>
                    <a:pt x="60" y="5"/>
                    <a:pt x="60" y="5"/>
                    <a:pt x="60" y="5"/>
                  </a:cubicBezTo>
                  <a:cubicBezTo>
                    <a:pt x="60" y="5"/>
                    <a:pt x="60" y="5"/>
                    <a:pt x="60" y="5"/>
                  </a:cubicBezTo>
                  <a:close/>
                </a:path>
              </a:pathLst>
            </a:custGeom>
            <a:solidFill>
              <a:schemeClr val="tx1">
                <a:alpha val="20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19" tIns="45709" rIns="91419" bIns="45709" numCol="1" anchor="t" anchorCtr="0" compatLnSpc="1"/>
            <a:lstStyle/>
            <a:p>
              <a:pPr defTabSz="608843"/>
              <a:endParaRPr lang="zh-CN" altLang="en-US" sz="2400">
                <a:solidFill>
                  <a:prstClr val="black"/>
                </a:solidFill>
                <a:latin typeface="Times New Roman"/>
                <a:ea typeface="微软雅黑"/>
              </a:endParaRPr>
            </a:p>
          </p:txBody>
        </p:sp>
        <p:sp>
          <p:nvSpPr>
            <p:cNvPr id="48" name="Freeform 123"/>
            <p:cNvSpPr>
              <a:spLocks noEditPoints="1"/>
            </p:cNvSpPr>
            <p:nvPr/>
          </p:nvSpPr>
          <p:spPr bwMode="auto">
            <a:xfrm>
              <a:off x="6384308" y="1546232"/>
              <a:ext cx="522259" cy="340921"/>
            </a:xfrm>
            <a:custGeom>
              <a:avLst/>
              <a:gdLst>
                <a:gd name="T0" fmla="*/ 0 w 61"/>
                <a:gd name="T1" fmla="*/ 5 h 40"/>
                <a:gd name="T2" fmla="*/ 0 w 61"/>
                <a:gd name="T3" fmla="*/ 5 h 40"/>
                <a:gd name="T4" fmla="*/ 0 w 61"/>
                <a:gd name="T5" fmla="*/ 35 h 40"/>
                <a:gd name="T6" fmla="*/ 0 w 61"/>
                <a:gd name="T7" fmla="*/ 35 h 40"/>
                <a:gd name="T8" fmla="*/ 16 w 61"/>
                <a:gd name="T9" fmla="*/ 20 h 40"/>
                <a:gd name="T10" fmla="*/ 0 w 61"/>
                <a:gd name="T11" fmla="*/ 5 h 40"/>
                <a:gd name="T12" fmla="*/ 19 w 61"/>
                <a:gd name="T13" fmla="*/ 17 h 40"/>
                <a:gd name="T14" fmla="*/ 22 w 61"/>
                <a:gd name="T15" fmla="*/ 20 h 40"/>
                <a:gd name="T16" fmla="*/ 26 w 61"/>
                <a:gd name="T17" fmla="*/ 23 h 40"/>
                <a:gd name="T18" fmla="*/ 31 w 61"/>
                <a:gd name="T19" fmla="*/ 25 h 40"/>
                <a:gd name="T20" fmla="*/ 36 w 61"/>
                <a:gd name="T21" fmla="*/ 23 h 40"/>
                <a:gd name="T22" fmla="*/ 38 w 61"/>
                <a:gd name="T23" fmla="*/ 21 h 40"/>
                <a:gd name="T24" fmla="*/ 42 w 61"/>
                <a:gd name="T25" fmla="*/ 17 h 40"/>
                <a:gd name="T26" fmla="*/ 58 w 61"/>
                <a:gd name="T27" fmla="*/ 2 h 40"/>
                <a:gd name="T28" fmla="*/ 59 w 61"/>
                <a:gd name="T29" fmla="*/ 0 h 40"/>
                <a:gd name="T30" fmla="*/ 2 w 61"/>
                <a:gd name="T31" fmla="*/ 0 h 40"/>
                <a:gd name="T32" fmla="*/ 3 w 61"/>
                <a:gd name="T33" fmla="*/ 1 h 40"/>
                <a:gd name="T34" fmla="*/ 19 w 61"/>
                <a:gd name="T35" fmla="*/ 17 h 40"/>
                <a:gd name="T36" fmla="*/ 42 w 61"/>
                <a:gd name="T37" fmla="*/ 24 h 40"/>
                <a:gd name="T38" fmla="*/ 38 w 61"/>
                <a:gd name="T39" fmla="*/ 27 h 40"/>
                <a:gd name="T40" fmla="*/ 31 w 61"/>
                <a:gd name="T41" fmla="*/ 30 h 40"/>
                <a:gd name="T42" fmla="*/ 23 w 61"/>
                <a:gd name="T43" fmla="*/ 27 h 40"/>
                <a:gd name="T44" fmla="*/ 19 w 61"/>
                <a:gd name="T45" fmla="*/ 23 h 40"/>
                <a:gd name="T46" fmla="*/ 3 w 61"/>
                <a:gd name="T47" fmla="*/ 39 h 40"/>
                <a:gd name="T48" fmla="*/ 2 w 61"/>
                <a:gd name="T49" fmla="*/ 40 h 40"/>
                <a:gd name="T50" fmla="*/ 59 w 61"/>
                <a:gd name="T51" fmla="*/ 40 h 40"/>
                <a:gd name="T52" fmla="*/ 58 w 61"/>
                <a:gd name="T53" fmla="*/ 39 h 40"/>
                <a:gd name="T54" fmla="*/ 42 w 61"/>
                <a:gd name="T55" fmla="*/ 24 h 40"/>
                <a:gd name="T56" fmla="*/ 60 w 61"/>
                <a:gd name="T57" fmla="*/ 6 h 40"/>
                <a:gd name="T58" fmla="*/ 45 w 61"/>
                <a:gd name="T59" fmla="*/ 21 h 40"/>
                <a:gd name="T60" fmla="*/ 60 w 61"/>
                <a:gd name="T61" fmla="*/ 36 h 40"/>
                <a:gd name="T62" fmla="*/ 61 w 61"/>
                <a:gd name="T63" fmla="*/ 36 h 40"/>
                <a:gd name="T64" fmla="*/ 61 w 61"/>
                <a:gd name="T65" fmla="*/ 5 h 40"/>
                <a:gd name="T66" fmla="*/ 60 w 61"/>
                <a:gd name="T67" fmla="*/ 6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61" h="40">
                  <a:moveTo>
                    <a:pt x="0" y="5"/>
                  </a:moveTo>
                  <a:cubicBezTo>
                    <a:pt x="0" y="5"/>
                    <a:pt x="0" y="5"/>
                    <a:pt x="0" y="5"/>
                  </a:cubicBezTo>
                  <a:cubicBezTo>
                    <a:pt x="0" y="35"/>
                    <a:pt x="0" y="35"/>
                    <a:pt x="0" y="35"/>
                  </a:cubicBezTo>
                  <a:cubicBezTo>
                    <a:pt x="0" y="35"/>
                    <a:pt x="0" y="35"/>
                    <a:pt x="0" y="35"/>
                  </a:cubicBezTo>
                  <a:cubicBezTo>
                    <a:pt x="16" y="20"/>
                    <a:pt x="16" y="20"/>
                    <a:pt x="16" y="20"/>
                  </a:cubicBezTo>
                  <a:lnTo>
                    <a:pt x="0" y="5"/>
                  </a:lnTo>
                  <a:close/>
                  <a:moveTo>
                    <a:pt x="19" y="17"/>
                  </a:moveTo>
                  <a:cubicBezTo>
                    <a:pt x="22" y="20"/>
                    <a:pt x="22" y="20"/>
                    <a:pt x="22" y="20"/>
                  </a:cubicBezTo>
                  <a:cubicBezTo>
                    <a:pt x="26" y="23"/>
                    <a:pt x="26" y="23"/>
                    <a:pt x="26" y="23"/>
                  </a:cubicBezTo>
                  <a:cubicBezTo>
                    <a:pt x="27" y="24"/>
                    <a:pt x="29" y="25"/>
                    <a:pt x="31" y="25"/>
                  </a:cubicBezTo>
                  <a:cubicBezTo>
                    <a:pt x="32" y="25"/>
                    <a:pt x="34" y="24"/>
                    <a:pt x="36" y="23"/>
                  </a:cubicBezTo>
                  <a:cubicBezTo>
                    <a:pt x="38" y="21"/>
                    <a:pt x="38" y="21"/>
                    <a:pt x="38" y="21"/>
                  </a:cubicBezTo>
                  <a:cubicBezTo>
                    <a:pt x="42" y="17"/>
                    <a:pt x="42" y="17"/>
                    <a:pt x="42" y="17"/>
                  </a:cubicBezTo>
                  <a:cubicBezTo>
                    <a:pt x="58" y="2"/>
                    <a:pt x="58" y="2"/>
                    <a:pt x="58" y="2"/>
                  </a:cubicBezTo>
                  <a:cubicBezTo>
                    <a:pt x="58" y="1"/>
                    <a:pt x="59" y="1"/>
                    <a:pt x="59" y="0"/>
                  </a:cubicBezTo>
                  <a:cubicBezTo>
                    <a:pt x="2" y="0"/>
                    <a:pt x="2" y="0"/>
                    <a:pt x="2" y="0"/>
                  </a:cubicBezTo>
                  <a:cubicBezTo>
                    <a:pt x="2" y="1"/>
                    <a:pt x="3" y="1"/>
                    <a:pt x="3" y="1"/>
                  </a:cubicBezTo>
                  <a:lnTo>
                    <a:pt x="19" y="17"/>
                  </a:lnTo>
                  <a:close/>
                  <a:moveTo>
                    <a:pt x="42" y="24"/>
                  </a:moveTo>
                  <a:cubicBezTo>
                    <a:pt x="38" y="27"/>
                    <a:pt x="38" y="27"/>
                    <a:pt x="38" y="27"/>
                  </a:cubicBezTo>
                  <a:cubicBezTo>
                    <a:pt x="36" y="29"/>
                    <a:pt x="33" y="30"/>
                    <a:pt x="31" y="30"/>
                  </a:cubicBezTo>
                  <a:cubicBezTo>
                    <a:pt x="28" y="30"/>
                    <a:pt x="25" y="29"/>
                    <a:pt x="23" y="27"/>
                  </a:cubicBezTo>
                  <a:cubicBezTo>
                    <a:pt x="19" y="23"/>
                    <a:pt x="19" y="23"/>
                    <a:pt x="19" y="23"/>
                  </a:cubicBezTo>
                  <a:cubicBezTo>
                    <a:pt x="3" y="39"/>
                    <a:pt x="3" y="39"/>
                    <a:pt x="3" y="39"/>
                  </a:cubicBezTo>
                  <a:cubicBezTo>
                    <a:pt x="2" y="39"/>
                    <a:pt x="2" y="40"/>
                    <a:pt x="2" y="40"/>
                  </a:cubicBezTo>
                  <a:cubicBezTo>
                    <a:pt x="59" y="40"/>
                    <a:pt x="59" y="40"/>
                    <a:pt x="59" y="40"/>
                  </a:cubicBezTo>
                  <a:cubicBezTo>
                    <a:pt x="58" y="40"/>
                    <a:pt x="58" y="40"/>
                    <a:pt x="58" y="39"/>
                  </a:cubicBezTo>
                  <a:lnTo>
                    <a:pt x="42" y="24"/>
                  </a:lnTo>
                  <a:close/>
                  <a:moveTo>
                    <a:pt x="60" y="6"/>
                  </a:moveTo>
                  <a:cubicBezTo>
                    <a:pt x="45" y="21"/>
                    <a:pt x="45" y="21"/>
                    <a:pt x="45" y="21"/>
                  </a:cubicBezTo>
                  <a:cubicBezTo>
                    <a:pt x="60" y="36"/>
                    <a:pt x="60" y="36"/>
                    <a:pt x="60" y="36"/>
                  </a:cubicBezTo>
                  <a:cubicBezTo>
                    <a:pt x="60" y="36"/>
                    <a:pt x="60" y="36"/>
                    <a:pt x="61" y="36"/>
                  </a:cubicBezTo>
                  <a:cubicBezTo>
                    <a:pt x="61" y="5"/>
                    <a:pt x="61" y="5"/>
                    <a:pt x="61" y="5"/>
                  </a:cubicBezTo>
                  <a:cubicBezTo>
                    <a:pt x="60" y="5"/>
                    <a:pt x="60" y="5"/>
                    <a:pt x="60" y="6"/>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19" tIns="45709" rIns="91419" bIns="45709" numCol="1" anchor="t" anchorCtr="0" compatLnSpc="1"/>
            <a:lstStyle/>
            <a:p>
              <a:pPr defTabSz="608843"/>
              <a:endParaRPr lang="zh-CN" altLang="en-US" sz="2400">
                <a:solidFill>
                  <a:prstClr val="black"/>
                </a:solidFill>
                <a:latin typeface="Times New Roman"/>
                <a:ea typeface="微软雅黑"/>
              </a:endParaRPr>
            </a:p>
          </p:txBody>
        </p:sp>
      </p:grpSp>
      <p:grpSp>
        <p:nvGrpSpPr>
          <p:cNvPr id="49" name="组合 48"/>
          <p:cNvGrpSpPr/>
          <p:nvPr/>
        </p:nvGrpSpPr>
        <p:grpSpPr>
          <a:xfrm>
            <a:off x="1058969" y="1786652"/>
            <a:ext cx="639701" cy="634546"/>
            <a:chOff x="3033145" y="1270594"/>
            <a:chExt cx="899446" cy="892198"/>
          </a:xfrm>
        </p:grpSpPr>
        <p:sp>
          <p:nvSpPr>
            <p:cNvPr id="50" name="Oval 136"/>
            <p:cNvSpPr>
              <a:spLocks noChangeArrowheads="1"/>
            </p:cNvSpPr>
            <p:nvPr/>
          </p:nvSpPr>
          <p:spPr bwMode="auto">
            <a:xfrm>
              <a:off x="3033145" y="1270594"/>
              <a:ext cx="899446" cy="892198"/>
            </a:xfrm>
            <a:prstGeom prst="ellipse">
              <a:avLst/>
            </a:prstGeom>
            <a:solidFill>
              <a:srgbClr val="2A6F8A"/>
            </a:solidFill>
            <a:ln>
              <a:noFill/>
            </a:ln>
            <a:extLst>
              <a:ext uri="{91240B29-F687-4F45-9708-019B960494DF}">
                <a14:hiddenLine xmlns:a14="http://schemas.microsoft.com/office/drawing/2010/main" w="9525">
                  <a:solidFill>
                    <a:srgbClr val="000000"/>
                  </a:solidFill>
                  <a:round/>
                </a14:hiddenLine>
              </a:ext>
            </a:extLst>
          </p:spPr>
          <p:txBody>
            <a:bodyPr vert="horz" wrap="square" lIns="91419" tIns="45709" rIns="91419" bIns="45709" numCol="1" anchor="t" anchorCtr="0" compatLnSpc="1"/>
            <a:lstStyle/>
            <a:p>
              <a:pPr defTabSz="608843"/>
              <a:endParaRPr lang="zh-CN" altLang="en-US" sz="2400">
                <a:solidFill>
                  <a:prstClr val="black"/>
                </a:solidFill>
                <a:latin typeface="Times New Roman"/>
                <a:ea typeface="微软雅黑"/>
              </a:endParaRPr>
            </a:p>
          </p:txBody>
        </p:sp>
        <p:sp>
          <p:nvSpPr>
            <p:cNvPr id="51" name="Oval 137"/>
            <p:cNvSpPr>
              <a:spLocks noChangeArrowheads="1"/>
            </p:cNvSpPr>
            <p:nvPr/>
          </p:nvSpPr>
          <p:spPr bwMode="auto">
            <a:xfrm>
              <a:off x="3083920" y="1314115"/>
              <a:ext cx="797896" cy="797900"/>
            </a:xfrm>
            <a:prstGeom prst="ellipse">
              <a:avLst/>
            </a:prstGeom>
            <a:solidFill>
              <a:srgbClr val="3A98BC"/>
            </a:solidFill>
            <a:ln>
              <a:noFill/>
            </a:ln>
            <a:extLst>
              <a:ext uri="{91240B29-F687-4F45-9708-019B960494DF}">
                <a14:hiddenLine xmlns:a14="http://schemas.microsoft.com/office/drawing/2010/main" w="9525">
                  <a:solidFill>
                    <a:srgbClr val="000000"/>
                  </a:solidFill>
                  <a:round/>
                </a14:hiddenLine>
              </a:ext>
            </a:extLst>
          </p:spPr>
          <p:txBody>
            <a:bodyPr vert="horz" wrap="square" lIns="91419" tIns="45709" rIns="91419" bIns="45709" numCol="1" anchor="t" anchorCtr="0" compatLnSpc="1"/>
            <a:lstStyle/>
            <a:p>
              <a:pPr defTabSz="608843"/>
              <a:endParaRPr lang="zh-CN" altLang="en-US" sz="2400">
                <a:solidFill>
                  <a:prstClr val="black"/>
                </a:solidFill>
                <a:latin typeface="Times New Roman"/>
                <a:ea typeface="微软雅黑"/>
              </a:endParaRPr>
            </a:p>
          </p:txBody>
        </p:sp>
        <p:sp>
          <p:nvSpPr>
            <p:cNvPr id="52" name="Freeform 138"/>
            <p:cNvSpPr/>
            <p:nvPr/>
          </p:nvSpPr>
          <p:spPr bwMode="auto">
            <a:xfrm>
              <a:off x="3083920" y="1502710"/>
              <a:ext cx="703599" cy="616559"/>
            </a:xfrm>
            <a:custGeom>
              <a:avLst/>
              <a:gdLst>
                <a:gd name="T0" fmla="*/ 52 w 82"/>
                <a:gd name="T1" fmla="*/ 55 h 72"/>
                <a:gd name="T2" fmla="*/ 55 w 82"/>
                <a:gd name="T3" fmla="*/ 43 h 72"/>
                <a:gd name="T4" fmla="*/ 62 w 82"/>
                <a:gd name="T5" fmla="*/ 36 h 72"/>
                <a:gd name="T6" fmla="*/ 64 w 82"/>
                <a:gd name="T7" fmla="*/ 34 h 72"/>
                <a:gd name="T8" fmla="*/ 71 w 82"/>
                <a:gd name="T9" fmla="*/ 27 h 72"/>
                <a:gd name="T10" fmla="*/ 73 w 82"/>
                <a:gd name="T11" fmla="*/ 24 h 72"/>
                <a:gd name="T12" fmla="*/ 82 w 82"/>
                <a:gd name="T13" fmla="*/ 17 h 72"/>
                <a:gd name="T14" fmla="*/ 62 w 82"/>
                <a:gd name="T15" fmla="*/ 3 h 72"/>
                <a:gd name="T16" fmla="*/ 50 w 82"/>
                <a:gd name="T17" fmla="*/ 0 h 72"/>
                <a:gd name="T18" fmla="*/ 26 w 82"/>
                <a:gd name="T19" fmla="*/ 5 h 72"/>
                <a:gd name="T20" fmla="*/ 9 w 82"/>
                <a:gd name="T21" fmla="*/ 12 h 72"/>
                <a:gd name="T22" fmla="*/ 0 w 82"/>
                <a:gd name="T23" fmla="*/ 21 h 72"/>
                <a:gd name="T24" fmla="*/ 0 w 82"/>
                <a:gd name="T25" fmla="*/ 25 h 72"/>
                <a:gd name="T26" fmla="*/ 34 w 82"/>
                <a:gd name="T27" fmla="*/ 72 h 72"/>
                <a:gd name="T28" fmla="*/ 52 w 82"/>
                <a:gd name="T29" fmla="*/ 55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82" h="72">
                  <a:moveTo>
                    <a:pt x="52" y="55"/>
                  </a:moveTo>
                  <a:cubicBezTo>
                    <a:pt x="55" y="43"/>
                    <a:pt x="55" y="43"/>
                    <a:pt x="55" y="43"/>
                  </a:cubicBezTo>
                  <a:cubicBezTo>
                    <a:pt x="62" y="36"/>
                    <a:pt x="62" y="36"/>
                    <a:pt x="62" y="36"/>
                  </a:cubicBezTo>
                  <a:cubicBezTo>
                    <a:pt x="64" y="34"/>
                    <a:pt x="64" y="34"/>
                    <a:pt x="64" y="34"/>
                  </a:cubicBezTo>
                  <a:cubicBezTo>
                    <a:pt x="71" y="27"/>
                    <a:pt x="71" y="27"/>
                    <a:pt x="71" y="27"/>
                  </a:cubicBezTo>
                  <a:cubicBezTo>
                    <a:pt x="73" y="24"/>
                    <a:pt x="73" y="24"/>
                    <a:pt x="73" y="24"/>
                  </a:cubicBezTo>
                  <a:cubicBezTo>
                    <a:pt x="82" y="17"/>
                    <a:pt x="82" y="17"/>
                    <a:pt x="82" y="17"/>
                  </a:cubicBezTo>
                  <a:cubicBezTo>
                    <a:pt x="82" y="17"/>
                    <a:pt x="63" y="3"/>
                    <a:pt x="62" y="3"/>
                  </a:cubicBezTo>
                  <a:cubicBezTo>
                    <a:pt x="61" y="3"/>
                    <a:pt x="50" y="0"/>
                    <a:pt x="50" y="0"/>
                  </a:cubicBezTo>
                  <a:cubicBezTo>
                    <a:pt x="26" y="5"/>
                    <a:pt x="26" y="5"/>
                    <a:pt x="26" y="5"/>
                  </a:cubicBezTo>
                  <a:cubicBezTo>
                    <a:pt x="9" y="12"/>
                    <a:pt x="9" y="12"/>
                    <a:pt x="9" y="12"/>
                  </a:cubicBezTo>
                  <a:cubicBezTo>
                    <a:pt x="0" y="21"/>
                    <a:pt x="0" y="21"/>
                    <a:pt x="0" y="21"/>
                  </a:cubicBezTo>
                  <a:cubicBezTo>
                    <a:pt x="0" y="23"/>
                    <a:pt x="0" y="24"/>
                    <a:pt x="0" y="25"/>
                  </a:cubicBezTo>
                  <a:cubicBezTo>
                    <a:pt x="0" y="49"/>
                    <a:pt x="16" y="72"/>
                    <a:pt x="34" y="72"/>
                  </a:cubicBezTo>
                  <a:lnTo>
                    <a:pt x="52" y="55"/>
                  </a:lnTo>
                  <a:close/>
                </a:path>
              </a:pathLst>
            </a:custGeom>
            <a:solidFill>
              <a:srgbClr val="2A6F8A"/>
            </a:solidFill>
            <a:ln>
              <a:noFill/>
            </a:ln>
            <a:extLst>
              <a:ext uri="{91240B29-F687-4F45-9708-019B960494DF}">
                <a14:hiddenLine xmlns:a14="http://schemas.microsoft.com/office/drawing/2010/main" w="9525">
                  <a:solidFill>
                    <a:srgbClr val="000000"/>
                  </a:solidFill>
                  <a:round/>
                </a14:hiddenLine>
              </a:ext>
            </a:extLst>
          </p:spPr>
          <p:txBody>
            <a:bodyPr vert="horz" wrap="square" lIns="91419" tIns="45709" rIns="91419" bIns="45709" numCol="1" anchor="t" anchorCtr="0" compatLnSpc="1"/>
            <a:lstStyle/>
            <a:p>
              <a:pPr defTabSz="608843"/>
              <a:endParaRPr lang="zh-CN" altLang="en-US" sz="2400">
                <a:solidFill>
                  <a:prstClr val="black"/>
                </a:solidFill>
                <a:latin typeface="Times New Roman"/>
                <a:ea typeface="微软雅黑"/>
              </a:endParaRPr>
            </a:p>
          </p:txBody>
        </p:sp>
        <p:sp>
          <p:nvSpPr>
            <p:cNvPr id="53" name="Freeform 139"/>
            <p:cNvSpPr/>
            <p:nvPr/>
          </p:nvSpPr>
          <p:spPr bwMode="auto">
            <a:xfrm>
              <a:off x="3323289" y="1698558"/>
              <a:ext cx="301024" cy="119685"/>
            </a:xfrm>
            <a:custGeom>
              <a:avLst/>
              <a:gdLst>
                <a:gd name="T0" fmla="*/ 30 w 35"/>
                <a:gd name="T1" fmla="*/ 13 h 14"/>
                <a:gd name="T2" fmla="*/ 5 w 35"/>
                <a:gd name="T3" fmla="*/ 13 h 14"/>
                <a:gd name="T4" fmla="*/ 5 w 35"/>
                <a:gd name="T5" fmla="*/ 13 h 14"/>
                <a:gd name="T6" fmla="*/ 1 w 35"/>
                <a:gd name="T7" fmla="*/ 13 h 14"/>
                <a:gd name="T8" fmla="*/ 1 w 35"/>
                <a:gd name="T9" fmla="*/ 13 h 14"/>
                <a:gd name="T10" fmla="*/ 1 w 35"/>
                <a:gd name="T11" fmla="*/ 9 h 14"/>
                <a:gd name="T12" fmla="*/ 1 w 35"/>
                <a:gd name="T13" fmla="*/ 9 h 14"/>
                <a:gd name="T14" fmla="*/ 34 w 35"/>
                <a:gd name="T15" fmla="*/ 9 h 14"/>
                <a:gd name="T16" fmla="*/ 34 w 35"/>
                <a:gd name="T17" fmla="*/ 9 h 14"/>
                <a:gd name="T18" fmla="*/ 34 w 35"/>
                <a:gd name="T19" fmla="*/ 13 h 14"/>
                <a:gd name="T20" fmla="*/ 34 w 35"/>
                <a:gd name="T21" fmla="*/ 13 h 14"/>
                <a:gd name="T22" fmla="*/ 30 w 35"/>
                <a:gd name="T23" fmla="*/ 1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5" h="14">
                  <a:moveTo>
                    <a:pt x="30" y="13"/>
                  </a:moveTo>
                  <a:cubicBezTo>
                    <a:pt x="23" y="6"/>
                    <a:pt x="12" y="6"/>
                    <a:pt x="5" y="13"/>
                  </a:cubicBezTo>
                  <a:cubicBezTo>
                    <a:pt x="5" y="13"/>
                    <a:pt x="5" y="13"/>
                    <a:pt x="5" y="13"/>
                  </a:cubicBezTo>
                  <a:cubicBezTo>
                    <a:pt x="4" y="14"/>
                    <a:pt x="2" y="14"/>
                    <a:pt x="1" y="13"/>
                  </a:cubicBezTo>
                  <a:cubicBezTo>
                    <a:pt x="1" y="13"/>
                    <a:pt x="1" y="13"/>
                    <a:pt x="1" y="13"/>
                  </a:cubicBezTo>
                  <a:cubicBezTo>
                    <a:pt x="0" y="12"/>
                    <a:pt x="0" y="10"/>
                    <a:pt x="1" y="9"/>
                  </a:cubicBezTo>
                  <a:cubicBezTo>
                    <a:pt x="1" y="9"/>
                    <a:pt x="1" y="9"/>
                    <a:pt x="1" y="9"/>
                  </a:cubicBezTo>
                  <a:cubicBezTo>
                    <a:pt x="10" y="0"/>
                    <a:pt x="25" y="0"/>
                    <a:pt x="34" y="9"/>
                  </a:cubicBezTo>
                  <a:cubicBezTo>
                    <a:pt x="34" y="9"/>
                    <a:pt x="34" y="9"/>
                    <a:pt x="34" y="9"/>
                  </a:cubicBezTo>
                  <a:cubicBezTo>
                    <a:pt x="35" y="10"/>
                    <a:pt x="35" y="12"/>
                    <a:pt x="34" y="13"/>
                  </a:cubicBezTo>
                  <a:cubicBezTo>
                    <a:pt x="34" y="13"/>
                    <a:pt x="34" y="13"/>
                    <a:pt x="34" y="13"/>
                  </a:cubicBezTo>
                  <a:cubicBezTo>
                    <a:pt x="33" y="14"/>
                    <a:pt x="31" y="14"/>
                    <a:pt x="30" y="13"/>
                  </a:cubicBezTo>
                  <a:close/>
                </a:path>
              </a:pathLst>
            </a:custGeom>
            <a:solidFill>
              <a:schemeClr val="tx1">
                <a:alpha val="20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19" tIns="45709" rIns="91419" bIns="45709" numCol="1" anchor="t" anchorCtr="0" compatLnSpc="1"/>
            <a:lstStyle/>
            <a:p>
              <a:pPr defTabSz="608843"/>
              <a:endParaRPr lang="zh-CN" altLang="en-US" sz="2400">
                <a:solidFill>
                  <a:prstClr val="black"/>
                </a:solidFill>
                <a:latin typeface="Times New Roman"/>
                <a:ea typeface="微软雅黑"/>
              </a:endParaRPr>
            </a:p>
          </p:txBody>
        </p:sp>
        <p:sp>
          <p:nvSpPr>
            <p:cNvPr id="54" name="Freeform 140"/>
            <p:cNvSpPr/>
            <p:nvPr/>
          </p:nvSpPr>
          <p:spPr bwMode="auto">
            <a:xfrm>
              <a:off x="3392198" y="1836378"/>
              <a:ext cx="163206" cy="163207"/>
            </a:xfrm>
            <a:custGeom>
              <a:avLst/>
              <a:gdLst>
                <a:gd name="T0" fmla="*/ 3 w 19"/>
                <a:gd name="T1" fmla="*/ 16 h 19"/>
                <a:gd name="T2" fmla="*/ 3 w 19"/>
                <a:gd name="T3" fmla="*/ 3 h 19"/>
                <a:gd name="T4" fmla="*/ 16 w 19"/>
                <a:gd name="T5" fmla="*/ 3 h 19"/>
                <a:gd name="T6" fmla="*/ 16 w 19"/>
                <a:gd name="T7" fmla="*/ 16 h 19"/>
                <a:gd name="T8" fmla="*/ 3 w 19"/>
                <a:gd name="T9" fmla="*/ 16 h 19"/>
              </a:gdLst>
              <a:ahLst/>
              <a:cxnLst>
                <a:cxn ang="0">
                  <a:pos x="T0" y="T1"/>
                </a:cxn>
                <a:cxn ang="0">
                  <a:pos x="T2" y="T3"/>
                </a:cxn>
                <a:cxn ang="0">
                  <a:pos x="T4" y="T5"/>
                </a:cxn>
                <a:cxn ang="0">
                  <a:pos x="T6" y="T7"/>
                </a:cxn>
                <a:cxn ang="0">
                  <a:pos x="T8" y="T9"/>
                </a:cxn>
              </a:cxnLst>
              <a:rect l="0" t="0" r="r" b="b"/>
              <a:pathLst>
                <a:path w="19" h="19">
                  <a:moveTo>
                    <a:pt x="3" y="16"/>
                  </a:moveTo>
                  <a:cubicBezTo>
                    <a:pt x="0" y="12"/>
                    <a:pt x="0" y="7"/>
                    <a:pt x="3" y="3"/>
                  </a:cubicBezTo>
                  <a:cubicBezTo>
                    <a:pt x="7" y="0"/>
                    <a:pt x="12" y="0"/>
                    <a:pt x="16" y="3"/>
                  </a:cubicBezTo>
                  <a:cubicBezTo>
                    <a:pt x="19" y="7"/>
                    <a:pt x="19" y="12"/>
                    <a:pt x="16" y="16"/>
                  </a:cubicBezTo>
                  <a:cubicBezTo>
                    <a:pt x="12" y="19"/>
                    <a:pt x="7" y="19"/>
                    <a:pt x="3" y="16"/>
                  </a:cubicBezTo>
                  <a:close/>
                </a:path>
              </a:pathLst>
            </a:custGeom>
            <a:solidFill>
              <a:schemeClr val="tx1">
                <a:alpha val="20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19" tIns="45709" rIns="91419" bIns="45709" numCol="1" anchor="t" anchorCtr="0" compatLnSpc="1"/>
            <a:lstStyle/>
            <a:p>
              <a:pPr defTabSz="608843"/>
              <a:endParaRPr lang="zh-CN" altLang="en-US" sz="2400">
                <a:solidFill>
                  <a:prstClr val="black"/>
                </a:solidFill>
                <a:latin typeface="Times New Roman"/>
                <a:ea typeface="微软雅黑"/>
              </a:endParaRPr>
            </a:p>
          </p:txBody>
        </p:sp>
        <p:sp>
          <p:nvSpPr>
            <p:cNvPr id="55" name="Freeform 141"/>
            <p:cNvSpPr/>
            <p:nvPr/>
          </p:nvSpPr>
          <p:spPr bwMode="auto">
            <a:xfrm>
              <a:off x="3239873" y="1571620"/>
              <a:ext cx="471484" cy="170461"/>
            </a:xfrm>
            <a:custGeom>
              <a:avLst/>
              <a:gdLst>
                <a:gd name="T0" fmla="*/ 49 w 55"/>
                <a:gd name="T1" fmla="*/ 18 h 20"/>
                <a:gd name="T2" fmla="*/ 5 w 55"/>
                <a:gd name="T3" fmla="*/ 18 h 20"/>
                <a:gd name="T4" fmla="*/ 5 w 55"/>
                <a:gd name="T5" fmla="*/ 18 h 20"/>
                <a:gd name="T6" fmla="*/ 1 w 55"/>
                <a:gd name="T7" fmla="*/ 18 h 20"/>
                <a:gd name="T8" fmla="*/ 1 w 55"/>
                <a:gd name="T9" fmla="*/ 18 h 20"/>
                <a:gd name="T10" fmla="*/ 1 w 55"/>
                <a:gd name="T11" fmla="*/ 14 h 20"/>
                <a:gd name="T12" fmla="*/ 1 w 55"/>
                <a:gd name="T13" fmla="*/ 14 h 20"/>
                <a:gd name="T14" fmla="*/ 54 w 55"/>
                <a:gd name="T15" fmla="*/ 14 h 20"/>
                <a:gd name="T16" fmla="*/ 54 w 55"/>
                <a:gd name="T17" fmla="*/ 14 h 20"/>
                <a:gd name="T18" fmla="*/ 54 w 55"/>
                <a:gd name="T19" fmla="*/ 18 h 20"/>
                <a:gd name="T20" fmla="*/ 54 w 55"/>
                <a:gd name="T21" fmla="*/ 18 h 20"/>
                <a:gd name="T22" fmla="*/ 49 w 55"/>
                <a:gd name="T23" fmla="*/ 18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5" h="20">
                  <a:moveTo>
                    <a:pt x="49" y="18"/>
                  </a:moveTo>
                  <a:cubicBezTo>
                    <a:pt x="37" y="6"/>
                    <a:pt x="18" y="6"/>
                    <a:pt x="5" y="18"/>
                  </a:cubicBezTo>
                  <a:cubicBezTo>
                    <a:pt x="5" y="18"/>
                    <a:pt x="5" y="18"/>
                    <a:pt x="5" y="18"/>
                  </a:cubicBezTo>
                  <a:cubicBezTo>
                    <a:pt x="4" y="20"/>
                    <a:pt x="2" y="20"/>
                    <a:pt x="1" y="18"/>
                  </a:cubicBezTo>
                  <a:cubicBezTo>
                    <a:pt x="1" y="18"/>
                    <a:pt x="1" y="18"/>
                    <a:pt x="1" y="18"/>
                  </a:cubicBezTo>
                  <a:cubicBezTo>
                    <a:pt x="0" y="17"/>
                    <a:pt x="0" y="15"/>
                    <a:pt x="1" y="14"/>
                  </a:cubicBezTo>
                  <a:cubicBezTo>
                    <a:pt x="1" y="14"/>
                    <a:pt x="1" y="14"/>
                    <a:pt x="1" y="14"/>
                  </a:cubicBezTo>
                  <a:cubicBezTo>
                    <a:pt x="16" y="0"/>
                    <a:pt x="39" y="0"/>
                    <a:pt x="54" y="14"/>
                  </a:cubicBezTo>
                  <a:cubicBezTo>
                    <a:pt x="54" y="14"/>
                    <a:pt x="54" y="14"/>
                    <a:pt x="54" y="14"/>
                  </a:cubicBezTo>
                  <a:cubicBezTo>
                    <a:pt x="55" y="15"/>
                    <a:pt x="55" y="17"/>
                    <a:pt x="54" y="18"/>
                  </a:cubicBezTo>
                  <a:cubicBezTo>
                    <a:pt x="54" y="18"/>
                    <a:pt x="54" y="18"/>
                    <a:pt x="54" y="18"/>
                  </a:cubicBezTo>
                  <a:cubicBezTo>
                    <a:pt x="53" y="20"/>
                    <a:pt x="51" y="20"/>
                    <a:pt x="49" y="18"/>
                  </a:cubicBezTo>
                  <a:close/>
                </a:path>
              </a:pathLst>
            </a:custGeom>
            <a:solidFill>
              <a:schemeClr val="tx1">
                <a:alpha val="20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19" tIns="45709" rIns="91419" bIns="45709" numCol="1" anchor="t" anchorCtr="0" compatLnSpc="1"/>
            <a:lstStyle/>
            <a:p>
              <a:pPr defTabSz="608843"/>
              <a:endParaRPr lang="zh-CN" altLang="en-US" sz="2400">
                <a:solidFill>
                  <a:prstClr val="black"/>
                </a:solidFill>
                <a:latin typeface="Times New Roman"/>
                <a:ea typeface="微软雅黑"/>
              </a:endParaRPr>
            </a:p>
          </p:txBody>
        </p:sp>
        <p:sp>
          <p:nvSpPr>
            <p:cNvPr id="56" name="Freeform 142"/>
            <p:cNvSpPr/>
            <p:nvPr/>
          </p:nvSpPr>
          <p:spPr bwMode="auto">
            <a:xfrm>
              <a:off x="3152830" y="1433801"/>
              <a:ext cx="641943" cy="224863"/>
            </a:xfrm>
            <a:custGeom>
              <a:avLst/>
              <a:gdLst>
                <a:gd name="T0" fmla="*/ 69 w 75"/>
                <a:gd name="T1" fmla="*/ 25 h 26"/>
                <a:gd name="T2" fmla="*/ 6 w 75"/>
                <a:gd name="T3" fmla="*/ 25 h 26"/>
                <a:gd name="T4" fmla="*/ 6 w 75"/>
                <a:gd name="T5" fmla="*/ 25 h 26"/>
                <a:gd name="T6" fmla="*/ 1 w 75"/>
                <a:gd name="T7" fmla="*/ 25 h 26"/>
                <a:gd name="T8" fmla="*/ 1 w 75"/>
                <a:gd name="T9" fmla="*/ 25 h 26"/>
                <a:gd name="T10" fmla="*/ 1 w 75"/>
                <a:gd name="T11" fmla="*/ 20 h 26"/>
                <a:gd name="T12" fmla="*/ 1 w 75"/>
                <a:gd name="T13" fmla="*/ 20 h 26"/>
                <a:gd name="T14" fmla="*/ 74 w 75"/>
                <a:gd name="T15" fmla="*/ 20 h 26"/>
                <a:gd name="T16" fmla="*/ 74 w 75"/>
                <a:gd name="T17" fmla="*/ 20 h 26"/>
                <a:gd name="T18" fmla="*/ 74 w 75"/>
                <a:gd name="T19" fmla="*/ 25 h 26"/>
                <a:gd name="T20" fmla="*/ 74 w 75"/>
                <a:gd name="T21" fmla="*/ 25 h 26"/>
                <a:gd name="T22" fmla="*/ 69 w 75"/>
                <a:gd name="T23" fmla="*/ 25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5" h="26">
                  <a:moveTo>
                    <a:pt x="69" y="25"/>
                  </a:moveTo>
                  <a:cubicBezTo>
                    <a:pt x="52" y="7"/>
                    <a:pt x="23" y="7"/>
                    <a:pt x="6" y="25"/>
                  </a:cubicBezTo>
                  <a:cubicBezTo>
                    <a:pt x="6" y="25"/>
                    <a:pt x="6" y="25"/>
                    <a:pt x="6" y="25"/>
                  </a:cubicBezTo>
                  <a:cubicBezTo>
                    <a:pt x="4" y="26"/>
                    <a:pt x="2" y="26"/>
                    <a:pt x="1" y="25"/>
                  </a:cubicBezTo>
                  <a:cubicBezTo>
                    <a:pt x="1" y="25"/>
                    <a:pt x="1" y="25"/>
                    <a:pt x="1" y="25"/>
                  </a:cubicBezTo>
                  <a:cubicBezTo>
                    <a:pt x="0" y="23"/>
                    <a:pt x="0" y="21"/>
                    <a:pt x="1" y="20"/>
                  </a:cubicBezTo>
                  <a:cubicBezTo>
                    <a:pt x="1" y="20"/>
                    <a:pt x="1" y="20"/>
                    <a:pt x="1" y="20"/>
                  </a:cubicBezTo>
                  <a:cubicBezTo>
                    <a:pt x="21" y="0"/>
                    <a:pt x="54" y="0"/>
                    <a:pt x="74" y="20"/>
                  </a:cubicBezTo>
                  <a:cubicBezTo>
                    <a:pt x="74" y="20"/>
                    <a:pt x="74" y="20"/>
                    <a:pt x="74" y="20"/>
                  </a:cubicBezTo>
                  <a:cubicBezTo>
                    <a:pt x="75" y="21"/>
                    <a:pt x="75" y="23"/>
                    <a:pt x="74" y="25"/>
                  </a:cubicBezTo>
                  <a:cubicBezTo>
                    <a:pt x="74" y="25"/>
                    <a:pt x="74" y="25"/>
                    <a:pt x="74" y="25"/>
                  </a:cubicBezTo>
                  <a:cubicBezTo>
                    <a:pt x="72" y="26"/>
                    <a:pt x="70" y="26"/>
                    <a:pt x="69" y="25"/>
                  </a:cubicBezTo>
                  <a:close/>
                </a:path>
              </a:pathLst>
            </a:custGeom>
            <a:solidFill>
              <a:schemeClr val="tx1">
                <a:alpha val="20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19" tIns="45709" rIns="91419" bIns="45709" numCol="1" anchor="t" anchorCtr="0" compatLnSpc="1"/>
            <a:lstStyle/>
            <a:p>
              <a:pPr defTabSz="608843"/>
              <a:endParaRPr lang="zh-CN" altLang="en-US" sz="2400">
                <a:solidFill>
                  <a:prstClr val="black"/>
                </a:solidFill>
                <a:latin typeface="Times New Roman"/>
                <a:ea typeface="微软雅黑"/>
              </a:endParaRPr>
            </a:p>
          </p:txBody>
        </p:sp>
        <p:sp>
          <p:nvSpPr>
            <p:cNvPr id="57" name="Freeform 143"/>
            <p:cNvSpPr/>
            <p:nvPr/>
          </p:nvSpPr>
          <p:spPr bwMode="auto">
            <a:xfrm>
              <a:off x="3334170" y="1691305"/>
              <a:ext cx="297398" cy="119685"/>
            </a:xfrm>
            <a:custGeom>
              <a:avLst/>
              <a:gdLst>
                <a:gd name="T0" fmla="*/ 30 w 35"/>
                <a:gd name="T1" fmla="*/ 13 h 14"/>
                <a:gd name="T2" fmla="*/ 5 w 35"/>
                <a:gd name="T3" fmla="*/ 13 h 14"/>
                <a:gd name="T4" fmla="*/ 5 w 35"/>
                <a:gd name="T5" fmla="*/ 13 h 14"/>
                <a:gd name="T6" fmla="*/ 1 w 35"/>
                <a:gd name="T7" fmla="*/ 13 h 14"/>
                <a:gd name="T8" fmla="*/ 1 w 35"/>
                <a:gd name="T9" fmla="*/ 13 h 14"/>
                <a:gd name="T10" fmla="*/ 1 w 35"/>
                <a:gd name="T11" fmla="*/ 9 h 14"/>
                <a:gd name="T12" fmla="*/ 1 w 35"/>
                <a:gd name="T13" fmla="*/ 9 h 14"/>
                <a:gd name="T14" fmla="*/ 34 w 35"/>
                <a:gd name="T15" fmla="*/ 9 h 14"/>
                <a:gd name="T16" fmla="*/ 34 w 35"/>
                <a:gd name="T17" fmla="*/ 9 h 14"/>
                <a:gd name="T18" fmla="*/ 34 w 35"/>
                <a:gd name="T19" fmla="*/ 13 h 14"/>
                <a:gd name="T20" fmla="*/ 34 w 35"/>
                <a:gd name="T21" fmla="*/ 13 h 14"/>
                <a:gd name="T22" fmla="*/ 30 w 35"/>
                <a:gd name="T23" fmla="*/ 1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5" h="14">
                  <a:moveTo>
                    <a:pt x="30" y="13"/>
                  </a:moveTo>
                  <a:cubicBezTo>
                    <a:pt x="23" y="6"/>
                    <a:pt x="12" y="6"/>
                    <a:pt x="5" y="13"/>
                  </a:cubicBezTo>
                  <a:cubicBezTo>
                    <a:pt x="5" y="13"/>
                    <a:pt x="5" y="13"/>
                    <a:pt x="5" y="13"/>
                  </a:cubicBezTo>
                  <a:cubicBezTo>
                    <a:pt x="4" y="14"/>
                    <a:pt x="2" y="14"/>
                    <a:pt x="1" y="13"/>
                  </a:cubicBezTo>
                  <a:cubicBezTo>
                    <a:pt x="1" y="13"/>
                    <a:pt x="1" y="13"/>
                    <a:pt x="1" y="13"/>
                  </a:cubicBezTo>
                  <a:cubicBezTo>
                    <a:pt x="0" y="12"/>
                    <a:pt x="0" y="10"/>
                    <a:pt x="1" y="9"/>
                  </a:cubicBezTo>
                  <a:cubicBezTo>
                    <a:pt x="1" y="9"/>
                    <a:pt x="1" y="9"/>
                    <a:pt x="1" y="9"/>
                  </a:cubicBezTo>
                  <a:cubicBezTo>
                    <a:pt x="10" y="0"/>
                    <a:pt x="25" y="0"/>
                    <a:pt x="34" y="9"/>
                  </a:cubicBezTo>
                  <a:cubicBezTo>
                    <a:pt x="34" y="9"/>
                    <a:pt x="34" y="9"/>
                    <a:pt x="34" y="9"/>
                  </a:cubicBezTo>
                  <a:cubicBezTo>
                    <a:pt x="35" y="10"/>
                    <a:pt x="35" y="12"/>
                    <a:pt x="34" y="13"/>
                  </a:cubicBezTo>
                  <a:cubicBezTo>
                    <a:pt x="34" y="13"/>
                    <a:pt x="34" y="13"/>
                    <a:pt x="34" y="13"/>
                  </a:cubicBezTo>
                  <a:cubicBezTo>
                    <a:pt x="33" y="14"/>
                    <a:pt x="31" y="14"/>
                    <a:pt x="30" y="13"/>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19" tIns="45709" rIns="91419" bIns="45709" numCol="1" anchor="t" anchorCtr="0" compatLnSpc="1"/>
            <a:lstStyle/>
            <a:p>
              <a:pPr defTabSz="608843"/>
              <a:endParaRPr lang="zh-CN" altLang="en-US" sz="2400">
                <a:solidFill>
                  <a:prstClr val="black"/>
                </a:solidFill>
                <a:latin typeface="Times New Roman"/>
                <a:ea typeface="微软雅黑"/>
              </a:endParaRPr>
            </a:p>
          </p:txBody>
        </p:sp>
        <p:sp>
          <p:nvSpPr>
            <p:cNvPr id="58" name="Freeform 144"/>
            <p:cNvSpPr/>
            <p:nvPr/>
          </p:nvSpPr>
          <p:spPr bwMode="auto">
            <a:xfrm>
              <a:off x="3399452" y="1818244"/>
              <a:ext cx="174086" cy="174087"/>
            </a:xfrm>
            <a:custGeom>
              <a:avLst/>
              <a:gdLst>
                <a:gd name="T0" fmla="*/ 3 w 20"/>
                <a:gd name="T1" fmla="*/ 17 h 20"/>
                <a:gd name="T2" fmla="*/ 3 w 20"/>
                <a:gd name="T3" fmla="*/ 4 h 20"/>
                <a:gd name="T4" fmla="*/ 16 w 20"/>
                <a:gd name="T5" fmla="*/ 4 h 20"/>
                <a:gd name="T6" fmla="*/ 16 w 20"/>
                <a:gd name="T7" fmla="*/ 17 h 20"/>
                <a:gd name="T8" fmla="*/ 3 w 20"/>
                <a:gd name="T9" fmla="*/ 17 h 20"/>
              </a:gdLst>
              <a:ahLst/>
              <a:cxnLst>
                <a:cxn ang="0">
                  <a:pos x="T0" y="T1"/>
                </a:cxn>
                <a:cxn ang="0">
                  <a:pos x="T2" y="T3"/>
                </a:cxn>
                <a:cxn ang="0">
                  <a:pos x="T4" y="T5"/>
                </a:cxn>
                <a:cxn ang="0">
                  <a:pos x="T6" y="T7"/>
                </a:cxn>
                <a:cxn ang="0">
                  <a:pos x="T8" y="T9"/>
                </a:cxn>
              </a:cxnLst>
              <a:rect l="0" t="0" r="r" b="b"/>
              <a:pathLst>
                <a:path w="20" h="20">
                  <a:moveTo>
                    <a:pt x="3" y="17"/>
                  </a:moveTo>
                  <a:cubicBezTo>
                    <a:pt x="0" y="13"/>
                    <a:pt x="0" y="7"/>
                    <a:pt x="3" y="4"/>
                  </a:cubicBezTo>
                  <a:cubicBezTo>
                    <a:pt x="7" y="0"/>
                    <a:pt x="12" y="0"/>
                    <a:pt x="16" y="4"/>
                  </a:cubicBezTo>
                  <a:cubicBezTo>
                    <a:pt x="20" y="7"/>
                    <a:pt x="20" y="13"/>
                    <a:pt x="16" y="17"/>
                  </a:cubicBezTo>
                  <a:cubicBezTo>
                    <a:pt x="12" y="20"/>
                    <a:pt x="7" y="20"/>
                    <a:pt x="3" y="17"/>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19" tIns="45709" rIns="91419" bIns="45709" numCol="1" anchor="t" anchorCtr="0" compatLnSpc="1"/>
            <a:lstStyle/>
            <a:p>
              <a:pPr defTabSz="608843"/>
              <a:endParaRPr lang="zh-CN" altLang="en-US" sz="2400">
                <a:solidFill>
                  <a:prstClr val="black"/>
                </a:solidFill>
                <a:latin typeface="Times New Roman"/>
                <a:ea typeface="微软雅黑"/>
              </a:endParaRPr>
            </a:p>
          </p:txBody>
        </p:sp>
        <p:sp>
          <p:nvSpPr>
            <p:cNvPr id="59" name="Freeform 145"/>
            <p:cNvSpPr/>
            <p:nvPr/>
          </p:nvSpPr>
          <p:spPr bwMode="auto">
            <a:xfrm>
              <a:off x="3247126" y="1553486"/>
              <a:ext cx="471484" cy="170461"/>
            </a:xfrm>
            <a:custGeom>
              <a:avLst/>
              <a:gdLst>
                <a:gd name="T0" fmla="*/ 50 w 55"/>
                <a:gd name="T1" fmla="*/ 19 h 20"/>
                <a:gd name="T2" fmla="*/ 6 w 55"/>
                <a:gd name="T3" fmla="*/ 19 h 20"/>
                <a:gd name="T4" fmla="*/ 6 w 55"/>
                <a:gd name="T5" fmla="*/ 19 h 20"/>
                <a:gd name="T6" fmla="*/ 1 w 55"/>
                <a:gd name="T7" fmla="*/ 19 h 20"/>
                <a:gd name="T8" fmla="*/ 1 w 55"/>
                <a:gd name="T9" fmla="*/ 19 h 20"/>
                <a:gd name="T10" fmla="*/ 1 w 55"/>
                <a:gd name="T11" fmla="*/ 15 h 20"/>
                <a:gd name="T12" fmla="*/ 1 w 55"/>
                <a:gd name="T13" fmla="*/ 15 h 20"/>
                <a:gd name="T14" fmla="*/ 54 w 55"/>
                <a:gd name="T15" fmla="*/ 15 h 20"/>
                <a:gd name="T16" fmla="*/ 54 w 55"/>
                <a:gd name="T17" fmla="*/ 15 h 20"/>
                <a:gd name="T18" fmla="*/ 54 w 55"/>
                <a:gd name="T19" fmla="*/ 19 h 20"/>
                <a:gd name="T20" fmla="*/ 54 w 55"/>
                <a:gd name="T21" fmla="*/ 19 h 20"/>
                <a:gd name="T22" fmla="*/ 50 w 55"/>
                <a:gd name="T23" fmla="*/ 19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5" h="20">
                  <a:moveTo>
                    <a:pt x="50" y="19"/>
                  </a:moveTo>
                  <a:cubicBezTo>
                    <a:pt x="37" y="7"/>
                    <a:pt x="18" y="7"/>
                    <a:pt x="6" y="19"/>
                  </a:cubicBezTo>
                  <a:cubicBezTo>
                    <a:pt x="6" y="19"/>
                    <a:pt x="6" y="19"/>
                    <a:pt x="6" y="19"/>
                  </a:cubicBezTo>
                  <a:cubicBezTo>
                    <a:pt x="4" y="20"/>
                    <a:pt x="2" y="20"/>
                    <a:pt x="1" y="19"/>
                  </a:cubicBezTo>
                  <a:cubicBezTo>
                    <a:pt x="1" y="19"/>
                    <a:pt x="1" y="19"/>
                    <a:pt x="1" y="19"/>
                  </a:cubicBezTo>
                  <a:cubicBezTo>
                    <a:pt x="0" y="18"/>
                    <a:pt x="0" y="16"/>
                    <a:pt x="1" y="15"/>
                  </a:cubicBezTo>
                  <a:cubicBezTo>
                    <a:pt x="1" y="15"/>
                    <a:pt x="1" y="15"/>
                    <a:pt x="1" y="15"/>
                  </a:cubicBezTo>
                  <a:cubicBezTo>
                    <a:pt x="16" y="0"/>
                    <a:pt x="39" y="0"/>
                    <a:pt x="54" y="15"/>
                  </a:cubicBezTo>
                  <a:cubicBezTo>
                    <a:pt x="54" y="15"/>
                    <a:pt x="54" y="15"/>
                    <a:pt x="54" y="15"/>
                  </a:cubicBezTo>
                  <a:cubicBezTo>
                    <a:pt x="55" y="16"/>
                    <a:pt x="55" y="18"/>
                    <a:pt x="54" y="19"/>
                  </a:cubicBezTo>
                  <a:cubicBezTo>
                    <a:pt x="54" y="19"/>
                    <a:pt x="54" y="19"/>
                    <a:pt x="54" y="19"/>
                  </a:cubicBezTo>
                  <a:cubicBezTo>
                    <a:pt x="53" y="20"/>
                    <a:pt x="51" y="20"/>
                    <a:pt x="50" y="19"/>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19" tIns="45709" rIns="91419" bIns="45709" numCol="1" anchor="t" anchorCtr="0" compatLnSpc="1"/>
            <a:lstStyle/>
            <a:p>
              <a:pPr defTabSz="608843"/>
              <a:endParaRPr lang="zh-CN" altLang="en-US" sz="2400">
                <a:solidFill>
                  <a:prstClr val="black"/>
                </a:solidFill>
                <a:latin typeface="Times New Roman"/>
                <a:ea typeface="微软雅黑"/>
              </a:endParaRPr>
            </a:p>
          </p:txBody>
        </p:sp>
        <p:sp>
          <p:nvSpPr>
            <p:cNvPr id="60" name="Freeform 146"/>
            <p:cNvSpPr/>
            <p:nvPr/>
          </p:nvSpPr>
          <p:spPr bwMode="auto">
            <a:xfrm>
              <a:off x="3160083" y="1426547"/>
              <a:ext cx="645570" cy="213982"/>
            </a:xfrm>
            <a:custGeom>
              <a:avLst/>
              <a:gdLst>
                <a:gd name="T0" fmla="*/ 70 w 75"/>
                <a:gd name="T1" fmla="*/ 24 h 25"/>
                <a:gd name="T2" fmla="*/ 6 w 75"/>
                <a:gd name="T3" fmla="*/ 24 h 25"/>
                <a:gd name="T4" fmla="*/ 6 w 75"/>
                <a:gd name="T5" fmla="*/ 24 h 25"/>
                <a:gd name="T6" fmla="*/ 2 w 75"/>
                <a:gd name="T7" fmla="*/ 24 h 25"/>
                <a:gd name="T8" fmla="*/ 2 w 75"/>
                <a:gd name="T9" fmla="*/ 24 h 25"/>
                <a:gd name="T10" fmla="*/ 2 w 75"/>
                <a:gd name="T11" fmla="*/ 20 h 25"/>
                <a:gd name="T12" fmla="*/ 2 w 75"/>
                <a:gd name="T13" fmla="*/ 20 h 25"/>
                <a:gd name="T14" fmla="*/ 74 w 75"/>
                <a:gd name="T15" fmla="*/ 20 h 25"/>
                <a:gd name="T16" fmla="*/ 74 w 75"/>
                <a:gd name="T17" fmla="*/ 20 h 25"/>
                <a:gd name="T18" fmla="*/ 74 w 75"/>
                <a:gd name="T19" fmla="*/ 24 h 25"/>
                <a:gd name="T20" fmla="*/ 74 w 75"/>
                <a:gd name="T21" fmla="*/ 24 h 25"/>
                <a:gd name="T22" fmla="*/ 70 w 75"/>
                <a:gd name="T23" fmla="*/ 24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5" h="25">
                  <a:moveTo>
                    <a:pt x="70" y="24"/>
                  </a:moveTo>
                  <a:cubicBezTo>
                    <a:pt x="52" y="7"/>
                    <a:pt x="23" y="7"/>
                    <a:pt x="6" y="24"/>
                  </a:cubicBezTo>
                  <a:cubicBezTo>
                    <a:pt x="6" y="24"/>
                    <a:pt x="6" y="24"/>
                    <a:pt x="6" y="24"/>
                  </a:cubicBezTo>
                  <a:cubicBezTo>
                    <a:pt x="5" y="25"/>
                    <a:pt x="3" y="25"/>
                    <a:pt x="2" y="24"/>
                  </a:cubicBezTo>
                  <a:cubicBezTo>
                    <a:pt x="2" y="24"/>
                    <a:pt x="2" y="24"/>
                    <a:pt x="2" y="24"/>
                  </a:cubicBezTo>
                  <a:cubicBezTo>
                    <a:pt x="0" y="23"/>
                    <a:pt x="0" y="21"/>
                    <a:pt x="2" y="20"/>
                  </a:cubicBezTo>
                  <a:cubicBezTo>
                    <a:pt x="2" y="20"/>
                    <a:pt x="2" y="20"/>
                    <a:pt x="2" y="20"/>
                  </a:cubicBezTo>
                  <a:cubicBezTo>
                    <a:pt x="21" y="0"/>
                    <a:pt x="54" y="0"/>
                    <a:pt x="74" y="20"/>
                  </a:cubicBezTo>
                  <a:cubicBezTo>
                    <a:pt x="74" y="20"/>
                    <a:pt x="74" y="20"/>
                    <a:pt x="74" y="20"/>
                  </a:cubicBezTo>
                  <a:cubicBezTo>
                    <a:pt x="75" y="21"/>
                    <a:pt x="75" y="23"/>
                    <a:pt x="74" y="24"/>
                  </a:cubicBezTo>
                  <a:cubicBezTo>
                    <a:pt x="74" y="24"/>
                    <a:pt x="74" y="24"/>
                    <a:pt x="74" y="24"/>
                  </a:cubicBezTo>
                  <a:cubicBezTo>
                    <a:pt x="73" y="25"/>
                    <a:pt x="71" y="25"/>
                    <a:pt x="70" y="24"/>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19" tIns="45709" rIns="91419" bIns="45709" numCol="1" anchor="t" anchorCtr="0" compatLnSpc="1"/>
            <a:lstStyle/>
            <a:p>
              <a:pPr defTabSz="608843"/>
              <a:endParaRPr lang="zh-CN" altLang="en-US" sz="2400">
                <a:solidFill>
                  <a:prstClr val="black"/>
                </a:solidFill>
                <a:latin typeface="Times New Roman"/>
                <a:ea typeface="微软雅黑"/>
              </a:endParaRPr>
            </a:p>
          </p:txBody>
        </p:sp>
      </p:grpSp>
      <p:grpSp>
        <p:nvGrpSpPr>
          <p:cNvPr id="61" name="组合 60"/>
          <p:cNvGrpSpPr/>
          <p:nvPr/>
        </p:nvGrpSpPr>
        <p:grpSpPr>
          <a:xfrm>
            <a:off x="6971356" y="1602557"/>
            <a:ext cx="686549" cy="683795"/>
            <a:chOff x="4084917" y="2315118"/>
            <a:chExt cx="903073" cy="899451"/>
          </a:xfrm>
        </p:grpSpPr>
        <p:sp>
          <p:nvSpPr>
            <p:cNvPr id="62" name="Oval 187"/>
            <p:cNvSpPr>
              <a:spLocks noChangeArrowheads="1"/>
            </p:cNvSpPr>
            <p:nvPr/>
          </p:nvSpPr>
          <p:spPr bwMode="auto">
            <a:xfrm>
              <a:off x="4084917" y="2315118"/>
              <a:ext cx="903073" cy="899451"/>
            </a:xfrm>
            <a:prstGeom prst="ellipse">
              <a:avLst/>
            </a:prstGeom>
            <a:solidFill>
              <a:srgbClr val="2A6F8A"/>
            </a:solidFill>
            <a:ln>
              <a:noFill/>
            </a:ln>
            <a:extLst>
              <a:ext uri="{91240B29-F687-4F45-9708-019B960494DF}">
                <a14:hiddenLine xmlns:a14="http://schemas.microsoft.com/office/drawing/2010/main" w="9525">
                  <a:solidFill>
                    <a:srgbClr val="000000"/>
                  </a:solidFill>
                  <a:round/>
                </a14:hiddenLine>
              </a:ext>
            </a:extLst>
          </p:spPr>
          <p:txBody>
            <a:bodyPr vert="horz" wrap="square" lIns="91419" tIns="45709" rIns="91419" bIns="45709" numCol="1" anchor="t" anchorCtr="0" compatLnSpc="1"/>
            <a:lstStyle/>
            <a:p>
              <a:pPr defTabSz="608843"/>
              <a:endParaRPr lang="zh-CN" altLang="en-US" sz="2400">
                <a:solidFill>
                  <a:prstClr val="black"/>
                </a:solidFill>
                <a:latin typeface="Times New Roman"/>
                <a:ea typeface="微软雅黑"/>
              </a:endParaRPr>
            </a:p>
          </p:txBody>
        </p:sp>
        <p:sp>
          <p:nvSpPr>
            <p:cNvPr id="63" name="Oval 188"/>
            <p:cNvSpPr>
              <a:spLocks noChangeArrowheads="1"/>
            </p:cNvSpPr>
            <p:nvPr/>
          </p:nvSpPr>
          <p:spPr bwMode="auto">
            <a:xfrm>
              <a:off x="4139319" y="2369520"/>
              <a:ext cx="794269" cy="794274"/>
            </a:xfrm>
            <a:prstGeom prst="ellipse">
              <a:avLst/>
            </a:prstGeom>
            <a:solidFill>
              <a:srgbClr val="3A98BC"/>
            </a:solidFill>
            <a:ln>
              <a:noFill/>
            </a:ln>
            <a:extLst>
              <a:ext uri="{91240B29-F687-4F45-9708-019B960494DF}">
                <a14:hiddenLine xmlns:a14="http://schemas.microsoft.com/office/drawing/2010/main" w="9525">
                  <a:solidFill>
                    <a:srgbClr val="000000"/>
                  </a:solidFill>
                  <a:round/>
                </a14:hiddenLine>
              </a:ext>
            </a:extLst>
          </p:spPr>
          <p:txBody>
            <a:bodyPr vert="horz" wrap="square" lIns="91419" tIns="45709" rIns="91419" bIns="45709" numCol="1" anchor="t" anchorCtr="0" compatLnSpc="1"/>
            <a:lstStyle/>
            <a:p>
              <a:pPr defTabSz="608843"/>
              <a:endParaRPr lang="zh-CN" altLang="en-US" sz="2400">
                <a:solidFill>
                  <a:prstClr val="black"/>
                </a:solidFill>
                <a:latin typeface="Times New Roman"/>
                <a:ea typeface="微软雅黑"/>
              </a:endParaRPr>
            </a:p>
          </p:txBody>
        </p:sp>
        <p:sp>
          <p:nvSpPr>
            <p:cNvPr id="64" name="Freeform 189"/>
            <p:cNvSpPr/>
            <p:nvPr/>
          </p:nvSpPr>
          <p:spPr bwMode="auto">
            <a:xfrm>
              <a:off x="4121185" y="2478325"/>
              <a:ext cx="692719" cy="721737"/>
            </a:xfrm>
            <a:custGeom>
              <a:avLst/>
              <a:gdLst>
                <a:gd name="T0" fmla="*/ 0 w 81"/>
                <a:gd name="T1" fmla="*/ 35 h 84"/>
                <a:gd name="T2" fmla="*/ 6 w 81"/>
                <a:gd name="T3" fmla="*/ 53 h 84"/>
                <a:gd name="T4" fmla="*/ 16 w 81"/>
                <a:gd name="T5" fmla="*/ 71 h 84"/>
                <a:gd name="T6" fmla="*/ 45 w 81"/>
                <a:gd name="T7" fmla="*/ 84 h 84"/>
                <a:gd name="T8" fmla="*/ 73 w 81"/>
                <a:gd name="T9" fmla="*/ 56 h 84"/>
                <a:gd name="T10" fmla="*/ 81 w 81"/>
                <a:gd name="T11" fmla="*/ 36 h 84"/>
                <a:gd name="T12" fmla="*/ 81 w 81"/>
                <a:gd name="T13" fmla="*/ 31 h 84"/>
                <a:gd name="T14" fmla="*/ 73 w 81"/>
                <a:gd name="T15" fmla="*/ 13 h 84"/>
                <a:gd name="T16" fmla="*/ 71 w 81"/>
                <a:gd name="T17" fmla="*/ 10 h 84"/>
                <a:gd name="T18" fmla="*/ 56 w 81"/>
                <a:gd name="T19" fmla="*/ 2 h 84"/>
                <a:gd name="T20" fmla="*/ 47 w 81"/>
                <a:gd name="T21" fmla="*/ 0 h 84"/>
                <a:gd name="T22" fmla="*/ 24 w 81"/>
                <a:gd name="T23" fmla="*/ 10 h 84"/>
                <a:gd name="T24" fmla="*/ 0 w 81"/>
                <a:gd name="T25" fmla="*/ 35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1" h="84">
                  <a:moveTo>
                    <a:pt x="0" y="35"/>
                  </a:moveTo>
                  <a:cubicBezTo>
                    <a:pt x="6" y="53"/>
                    <a:pt x="6" y="53"/>
                    <a:pt x="6" y="53"/>
                  </a:cubicBezTo>
                  <a:cubicBezTo>
                    <a:pt x="16" y="71"/>
                    <a:pt x="16" y="71"/>
                    <a:pt x="16" y="71"/>
                  </a:cubicBezTo>
                  <a:cubicBezTo>
                    <a:pt x="16" y="71"/>
                    <a:pt x="44" y="84"/>
                    <a:pt x="45" y="84"/>
                  </a:cubicBezTo>
                  <a:cubicBezTo>
                    <a:pt x="46" y="84"/>
                    <a:pt x="73" y="56"/>
                    <a:pt x="73" y="56"/>
                  </a:cubicBezTo>
                  <a:cubicBezTo>
                    <a:pt x="81" y="36"/>
                    <a:pt x="81" y="36"/>
                    <a:pt x="81" y="36"/>
                  </a:cubicBezTo>
                  <a:cubicBezTo>
                    <a:pt x="81" y="31"/>
                    <a:pt x="81" y="31"/>
                    <a:pt x="81" y="31"/>
                  </a:cubicBezTo>
                  <a:cubicBezTo>
                    <a:pt x="73" y="13"/>
                    <a:pt x="73" y="13"/>
                    <a:pt x="73" y="13"/>
                  </a:cubicBezTo>
                  <a:cubicBezTo>
                    <a:pt x="71" y="10"/>
                    <a:pt x="71" y="10"/>
                    <a:pt x="71" y="10"/>
                  </a:cubicBezTo>
                  <a:cubicBezTo>
                    <a:pt x="56" y="2"/>
                    <a:pt x="56" y="2"/>
                    <a:pt x="56" y="2"/>
                  </a:cubicBezTo>
                  <a:cubicBezTo>
                    <a:pt x="56" y="2"/>
                    <a:pt x="51" y="0"/>
                    <a:pt x="47" y="0"/>
                  </a:cubicBezTo>
                  <a:cubicBezTo>
                    <a:pt x="42" y="0"/>
                    <a:pt x="24" y="10"/>
                    <a:pt x="24" y="10"/>
                  </a:cubicBezTo>
                  <a:lnTo>
                    <a:pt x="0" y="35"/>
                  </a:lnTo>
                  <a:close/>
                </a:path>
              </a:pathLst>
            </a:custGeom>
            <a:solidFill>
              <a:srgbClr val="2A6F8A"/>
            </a:solidFill>
            <a:ln>
              <a:noFill/>
            </a:ln>
            <a:extLst>
              <a:ext uri="{91240B29-F687-4F45-9708-019B960494DF}">
                <a14:hiddenLine xmlns:a14="http://schemas.microsoft.com/office/drawing/2010/main" w="9525">
                  <a:solidFill>
                    <a:srgbClr val="000000"/>
                  </a:solidFill>
                  <a:round/>
                </a14:hiddenLine>
              </a:ext>
            </a:extLst>
          </p:spPr>
          <p:txBody>
            <a:bodyPr vert="horz" wrap="square" lIns="91419" tIns="45709" rIns="91419" bIns="45709" numCol="1" anchor="t" anchorCtr="0" compatLnSpc="1"/>
            <a:lstStyle/>
            <a:p>
              <a:pPr defTabSz="608843"/>
              <a:endParaRPr lang="zh-CN" altLang="en-US" sz="2400">
                <a:solidFill>
                  <a:prstClr val="black"/>
                </a:solidFill>
                <a:latin typeface="Times New Roman"/>
                <a:ea typeface="微软雅黑"/>
              </a:endParaRPr>
            </a:p>
          </p:txBody>
        </p:sp>
        <p:sp>
          <p:nvSpPr>
            <p:cNvPr id="65" name="Freeform 190"/>
            <p:cNvSpPr>
              <a:spLocks noEditPoints="1"/>
            </p:cNvSpPr>
            <p:nvPr/>
          </p:nvSpPr>
          <p:spPr bwMode="auto">
            <a:xfrm>
              <a:off x="4240869" y="2489205"/>
              <a:ext cx="573034" cy="573038"/>
            </a:xfrm>
            <a:custGeom>
              <a:avLst/>
              <a:gdLst>
                <a:gd name="T0" fmla="*/ 67 w 67"/>
                <a:gd name="T1" fmla="*/ 32 h 67"/>
                <a:gd name="T2" fmla="*/ 52 w 67"/>
                <a:gd name="T3" fmla="*/ 14 h 67"/>
                <a:gd name="T4" fmla="*/ 35 w 67"/>
                <a:gd name="T5" fmla="*/ 50 h 67"/>
                <a:gd name="T6" fmla="*/ 53 w 67"/>
                <a:gd name="T7" fmla="*/ 35 h 67"/>
                <a:gd name="T8" fmla="*/ 35 w 67"/>
                <a:gd name="T9" fmla="*/ 50 h 67"/>
                <a:gd name="T10" fmla="*/ 35 w 67"/>
                <a:gd name="T11" fmla="*/ 0 h 67"/>
                <a:gd name="T12" fmla="*/ 47 w 67"/>
                <a:gd name="T13" fmla="*/ 12 h 67"/>
                <a:gd name="T14" fmla="*/ 47 w 67"/>
                <a:gd name="T15" fmla="*/ 55 h 67"/>
                <a:gd name="T16" fmla="*/ 35 w 67"/>
                <a:gd name="T17" fmla="*/ 67 h 67"/>
                <a:gd name="T18" fmla="*/ 47 w 67"/>
                <a:gd name="T19" fmla="*/ 55 h 67"/>
                <a:gd name="T20" fmla="*/ 52 w 67"/>
                <a:gd name="T21" fmla="*/ 53 h 67"/>
                <a:gd name="T22" fmla="*/ 67 w 67"/>
                <a:gd name="T23" fmla="*/ 35 h 67"/>
                <a:gd name="T24" fmla="*/ 46 w 67"/>
                <a:gd name="T25" fmla="*/ 62 h 67"/>
                <a:gd name="T26" fmla="*/ 42 w 67"/>
                <a:gd name="T27" fmla="*/ 66 h 67"/>
                <a:gd name="T28" fmla="*/ 50 w 67"/>
                <a:gd name="T29" fmla="*/ 56 h 67"/>
                <a:gd name="T30" fmla="*/ 46 w 67"/>
                <a:gd name="T31" fmla="*/ 5 h 67"/>
                <a:gd name="T32" fmla="*/ 50 w 67"/>
                <a:gd name="T33" fmla="*/ 11 h 67"/>
                <a:gd name="T34" fmla="*/ 42 w 67"/>
                <a:gd name="T35" fmla="*/ 1 h 67"/>
                <a:gd name="T36" fmla="*/ 49 w 67"/>
                <a:gd name="T37" fmla="*/ 15 h 67"/>
                <a:gd name="T38" fmla="*/ 35 w 67"/>
                <a:gd name="T39" fmla="*/ 32 h 67"/>
                <a:gd name="T40" fmla="*/ 49 w 67"/>
                <a:gd name="T41" fmla="*/ 15 h 67"/>
                <a:gd name="T42" fmla="*/ 20 w 67"/>
                <a:gd name="T43" fmla="*/ 12 h 67"/>
                <a:gd name="T44" fmla="*/ 32 w 67"/>
                <a:gd name="T45" fmla="*/ 0 h 67"/>
                <a:gd name="T46" fmla="*/ 14 w 67"/>
                <a:gd name="T47" fmla="*/ 32 h 67"/>
                <a:gd name="T48" fmla="*/ 32 w 67"/>
                <a:gd name="T49" fmla="*/ 17 h 67"/>
                <a:gd name="T50" fmla="*/ 14 w 67"/>
                <a:gd name="T51" fmla="*/ 32 h 67"/>
                <a:gd name="T52" fmla="*/ 8 w 67"/>
                <a:gd name="T53" fmla="*/ 12 h 67"/>
                <a:gd name="T54" fmla="*/ 10 w 67"/>
                <a:gd name="T55" fmla="*/ 32 h 67"/>
                <a:gd name="T56" fmla="*/ 21 w 67"/>
                <a:gd name="T57" fmla="*/ 5 h 67"/>
                <a:gd name="T58" fmla="*/ 10 w 67"/>
                <a:gd name="T59" fmla="*/ 9 h 67"/>
                <a:gd name="T60" fmla="*/ 21 w 67"/>
                <a:gd name="T61" fmla="*/ 5 h 67"/>
                <a:gd name="T62" fmla="*/ 0 w 67"/>
                <a:gd name="T63" fmla="*/ 35 h 67"/>
                <a:gd name="T64" fmla="*/ 15 w 67"/>
                <a:gd name="T65" fmla="*/ 53 h 67"/>
                <a:gd name="T66" fmla="*/ 21 w 67"/>
                <a:gd name="T67" fmla="*/ 62 h 67"/>
                <a:gd name="T68" fmla="*/ 10 w 67"/>
                <a:gd name="T69" fmla="*/ 58 h 67"/>
                <a:gd name="T70" fmla="*/ 21 w 67"/>
                <a:gd name="T71" fmla="*/ 62 h 67"/>
                <a:gd name="T72" fmla="*/ 32 w 67"/>
                <a:gd name="T73" fmla="*/ 50 h 67"/>
                <a:gd name="T74" fmla="*/ 14 w 67"/>
                <a:gd name="T75" fmla="*/ 35 h 67"/>
                <a:gd name="T76" fmla="*/ 23 w 67"/>
                <a:gd name="T77" fmla="*/ 60 h 67"/>
                <a:gd name="T78" fmla="*/ 32 w 67"/>
                <a:gd name="T79" fmla="*/ 54 h 67"/>
                <a:gd name="T80" fmla="*/ 23 w 67"/>
                <a:gd name="T81" fmla="*/ 60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67" h="67">
                  <a:moveTo>
                    <a:pt x="56" y="32"/>
                  </a:moveTo>
                  <a:cubicBezTo>
                    <a:pt x="67" y="32"/>
                    <a:pt x="67" y="32"/>
                    <a:pt x="67" y="32"/>
                  </a:cubicBezTo>
                  <a:cubicBezTo>
                    <a:pt x="66" y="24"/>
                    <a:pt x="64" y="17"/>
                    <a:pt x="59" y="12"/>
                  </a:cubicBezTo>
                  <a:cubicBezTo>
                    <a:pt x="57" y="13"/>
                    <a:pt x="54" y="14"/>
                    <a:pt x="52" y="14"/>
                  </a:cubicBezTo>
                  <a:cubicBezTo>
                    <a:pt x="55" y="20"/>
                    <a:pt x="56" y="25"/>
                    <a:pt x="56" y="32"/>
                  </a:cubicBezTo>
                  <a:close/>
                  <a:moveTo>
                    <a:pt x="35" y="50"/>
                  </a:moveTo>
                  <a:cubicBezTo>
                    <a:pt x="40" y="50"/>
                    <a:pt x="44" y="51"/>
                    <a:pt x="49" y="52"/>
                  </a:cubicBezTo>
                  <a:cubicBezTo>
                    <a:pt x="51" y="47"/>
                    <a:pt x="53" y="41"/>
                    <a:pt x="53" y="35"/>
                  </a:cubicBezTo>
                  <a:cubicBezTo>
                    <a:pt x="35" y="35"/>
                    <a:pt x="35" y="35"/>
                    <a:pt x="35" y="35"/>
                  </a:cubicBezTo>
                  <a:lnTo>
                    <a:pt x="35" y="50"/>
                  </a:lnTo>
                  <a:close/>
                  <a:moveTo>
                    <a:pt x="43" y="7"/>
                  </a:moveTo>
                  <a:cubicBezTo>
                    <a:pt x="41" y="4"/>
                    <a:pt x="38" y="2"/>
                    <a:pt x="35" y="0"/>
                  </a:cubicBezTo>
                  <a:cubicBezTo>
                    <a:pt x="35" y="14"/>
                    <a:pt x="35" y="14"/>
                    <a:pt x="35" y="14"/>
                  </a:cubicBezTo>
                  <a:cubicBezTo>
                    <a:pt x="39" y="14"/>
                    <a:pt x="43" y="13"/>
                    <a:pt x="47" y="12"/>
                  </a:cubicBezTo>
                  <a:cubicBezTo>
                    <a:pt x="46" y="10"/>
                    <a:pt x="45" y="9"/>
                    <a:pt x="43" y="7"/>
                  </a:cubicBezTo>
                  <a:close/>
                  <a:moveTo>
                    <a:pt x="47" y="55"/>
                  </a:moveTo>
                  <a:cubicBezTo>
                    <a:pt x="43" y="54"/>
                    <a:pt x="39" y="54"/>
                    <a:pt x="35" y="54"/>
                  </a:cubicBezTo>
                  <a:cubicBezTo>
                    <a:pt x="35" y="67"/>
                    <a:pt x="35" y="67"/>
                    <a:pt x="35" y="67"/>
                  </a:cubicBezTo>
                  <a:cubicBezTo>
                    <a:pt x="38" y="65"/>
                    <a:pt x="41" y="63"/>
                    <a:pt x="43" y="60"/>
                  </a:cubicBezTo>
                  <a:cubicBezTo>
                    <a:pt x="45" y="58"/>
                    <a:pt x="46" y="57"/>
                    <a:pt x="47" y="55"/>
                  </a:cubicBezTo>
                  <a:close/>
                  <a:moveTo>
                    <a:pt x="56" y="35"/>
                  </a:moveTo>
                  <a:cubicBezTo>
                    <a:pt x="56" y="41"/>
                    <a:pt x="55" y="47"/>
                    <a:pt x="52" y="53"/>
                  </a:cubicBezTo>
                  <a:cubicBezTo>
                    <a:pt x="54" y="54"/>
                    <a:pt x="57" y="54"/>
                    <a:pt x="59" y="55"/>
                  </a:cubicBezTo>
                  <a:cubicBezTo>
                    <a:pt x="64" y="50"/>
                    <a:pt x="67" y="43"/>
                    <a:pt x="67" y="35"/>
                  </a:cubicBezTo>
                  <a:lnTo>
                    <a:pt x="56" y="35"/>
                  </a:lnTo>
                  <a:close/>
                  <a:moveTo>
                    <a:pt x="46" y="62"/>
                  </a:moveTo>
                  <a:cubicBezTo>
                    <a:pt x="46" y="62"/>
                    <a:pt x="46" y="62"/>
                    <a:pt x="46" y="62"/>
                  </a:cubicBezTo>
                  <a:cubicBezTo>
                    <a:pt x="45" y="64"/>
                    <a:pt x="43" y="65"/>
                    <a:pt x="42" y="66"/>
                  </a:cubicBezTo>
                  <a:cubicBezTo>
                    <a:pt x="47" y="65"/>
                    <a:pt x="52" y="62"/>
                    <a:pt x="57" y="58"/>
                  </a:cubicBezTo>
                  <a:cubicBezTo>
                    <a:pt x="55" y="57"/>
                    <a:pt x="53" y="56"/>
                    <a:pt x="50" y="56"/>
                  </a:cubicBezTo>
                  <a:cubicBezTo>
                    <a:pt x="49" y="58"/>
                    <a:pt x="48" y="60"/>
                    <a:pt x="46" y="62"/>
                  </a:cubicBezTo>
                  <a:close/>
                  <a:moveTo>
                    <a:pt x="46" y="5"/>
                  </a:moveTo>
                  <a:cubicBezTo>
                    <a:pt x="46" y="5"/>
                    <a:pt x="46" y="5"/>
                    <a:pt x="46" y="5"/>
                  </a:cubicBezTo>
                  <a:cubicBezTo>
                    <a:pt x="48" y="7"/>
                    <a:pt x="49" y="9"/>
                    <a:pt x="50" y="11"/>
                  </a:cubicBezTo>
                  <a:cubicBezTo>
                    <a:pt x="53" y="11"/>
                    <a:pt x="55" y="10"/>
                    <a:pt x="57" y="9"/>
                  </a:cubicBezTo>
                  <a:cubicBezTo>
                    <a:pt x="52" y="5"/>
                    <a:pt x="47" y="3"/>
                    <a:pt x="42" y="1"/>
                  </a:cubicBezTo>
                  <a:cubicBezTo>
                    <a:pt x="43" y="2"/>
                    <a:pt x="45" y="4"/>
                    <a:pt x="46" y="5"/>
                  </a:cubicBezTo>
                  <a:close/>
                  <a:moveTo>
                    <a:pt x="49" y="15"/>
                  </a:moveTo>
                  <a:cubicBezTo>
                    <a:pt x="44" y="16"/>
                    <a:pt x="40" y="17"/>
                    <a:pt x="35" y="17"/>
                  </a:cubicBezTo>
                  <a:cubicBezTo>
                    <a:pt x="35" y="32"/>
                    <a:pt x="35" y="32"/>
                    <a:pt x="35" y="32"/>
                  </a:cubicBezTo>
                  <a:cubicBezTo>
                    <a:pt x="53" y="32"/>
                    <a:pt x="53" y="32"/>
                    <a:pt x="53" y="32"/>
                  </a:cubicBezTo>
                  <a:cubicBezTo>
                    <a:pt x="53" y="26"/>
                    <a:pt x="51" y="20"/>
                    <a:pt x="49" y="15"/>
                  </a:cubicBezTo>
                  <a:close/>
                  <a:moveTo>
                    <a:pt x="23" y="7"/>
                  </a:moveTo>
                  <a:cubicBezTo>
                    <a:pt x="22" y="9"/>
                    <a:pt x="21" y="10"/>
                    <a:pt x="20" y="12"/>
                  </a:cubicBezTo>
                  <a:cubicBezTo>
                    <a:pt x="23" y="13"/>
                    <a:pt x="27" y="14"/>
                    <a:pt x="32" y="14"/>
                  </a:cubicBezTo>
                  <a:cubicBezTo>
                    <a:pt x="32" y="0"/>
                    <a:pt x="32" y="0"/>
                    <a:pt x="32" y="0"/>
                  </a:cubicBezTo>
                  <a:cubicBezTo>
                    <a:pt x="29" y="2"/>
                    <a:pt x="26" y="4"/>
                    <a:pt x="23" y="7"/>
                  </a:cubicBezTo>
                  <a:close/>
                  <a:moveTo>
                    <a:pt x="14" y="32"/>
                  </a:moveTo>
                  <a:cubicBezTo>
                    <a:pt x="32" y="32"/>
                    <a:pt x="32" y="32"/>
                    <a:pt x="32" y="32"/>
                  </a:cubicBezTo>
                  <a:cubicBezTo>
                    <a:pt x="32" y="17"/>
                    <a:pt x="32" y="17"/>
                    <a:pt x="32" y="17"/>
                  </a:cubicBezTo>
                  <a:cubicBezTo>
                    <a:pt x="27" y="17"/>
                    <a:pt x="22" y="16"/>
                    <a:pt x="18" y="15"/>
                  </a:cubicBezTo>
                  <a:cubicBezTo>
                    <a:pt x="15" y="20"/>
                    <a:pt x="14" y="26"/>
                    <a:pt x="14" y="32"/>
                  </a:cubicBezTo>
                  <a:close/>
                  <a:moveTo>
                    <a:pt x="15" y="14"/>
                  </a:moveTo>
                  <a:cubicBezTo>
                    <a:pt x="12" y="14"/>
                    <a:pt x="10" y="13"/>
                    <a:pt x="8" y="12"/>
                  </a:cubicBezTo>
                  <a:cubicBezTo>
                    <a:pt x="3" y="17"/>
                    <a:pt x="0" y="24"/>
                    <a:pt x="0" y="32"/>
                  </a:cubicBezTo>
                  <a:cubicBezTo>
                    <a:pt x="10" y="32"/>
                    <a:pt x="10" y="32"/>
                    <a:pt x="10" y="32"/>
                  </a:cubicBezTo>
                  <a:cubicBezTo>
                    <a:pt x="11" y="25"/>
                    <a:pt x="12" y="20"/>
                    <a:pt x="15" y="14"/>
                  </a:cubicBezTo>
                  <a:close/>
                  <a:moveTo>
                    <a:pt x="21" y="5"/>
                  </a:moveTo>
                  <a:cubicBezTo>
                    <a:pt x="22" y="4"/>
                    <a:pt x="23" y="2"/>
                    <a:pt x="25" y="1"/>
                  </a:cubicBezTo>
                  <a:cubicBezTo>
                    <a:pt x="19" y="3"/>
                    <a:pt x="14" y="5"/>
                    <a:pt x="10" y="9"/>
                  </a:cubicBezTo>
                  <a:cubicBezTo>
                    <a:pt x="12" y="10"/>
                    <a:pt x="14" y="11"/>
                    <a:pt x="16" y="11"/>
                  </a:cubicBezTo>
                  <a:cubicBezTo>
                    <a:pt x="17" y="9"/>
                    <a:pt x="19" y="7"/>
                    <a:pt x="21" y="5"/>
                  </a:cubicBezTo>
                  <a:close/>
                  <a:moveTo>
                    <a:pt x="10" y="35"/>
                  </a:moveTo>
                  <a:cubicBezTo>
                    <a:pt x="0" y="35"/>
                    <a:pt x="0" y="35"/>
                    <a:pt x="0" y="35"/>
                  </a:cubicBezTo>
                  <a:cubicBezTo>
                    <a:pt x="0" y="43"/>
                    <a:pt x="3" y="50"/>
                    <a:pt x="8" y="55"/>
                  </a:cubicBezTo>
                  <a:cubicBezTo>
                    <a:pt x="10" y="54"/>
                    <a:pt x="12" y="54"/>
                    <a:pt x="15" y="53"/>
                  </a:cubicBezTo>
                  <a:cubicBezTo>
                    <a:pt x="12" y="47"/>
                    <a:pt x="10" y="41"/>
                    <a:pt x="10" y="35"/>
                  </a:cubicBezTo>
                  <a:close/>
                  <a:moveTo>
                    <a:pt x="21" y="62"/>
                  </a:moveTo>
                  <a:cubicBezTo>
                    <a:pt x="19" y="60"/>
                    <a:pt x="17" y="58"/>
                    <a:pt x="16" y="56"/>
                  </a:cubicBezTo>
                  <a:cubicBezTo>
                    <a:pt x="14" y="56"/>
                    <a:pt x="12" y="57"/>
                    <a:pt x="10" y="58"/>
                  </a:cubicBezTo>
                  <a:cubicBezTo>
                    <a:pt x="14" y="62"/>
                    <a:pt x="19" y="65"/>
                    <a:pt x="25" y="66"/>
                  </a:cubicBezTo>
                  <a:cubicBezTo>
                    <a:pt x="23" y="65"/>
                    <a:pt x="22" y="64"/>
                    <a:pt x="21" y="62"/>
                  </a:cubicBezTo>
                  <a:close/>
                  <a:moveTo>
                    <a:pt x="18" y="52"/>
                  </a:moveTo>
                  <a:cubicBezTo>
                    <a:pt x="22" y="51"/>
                    <a:pt x="27" y="50"/>
                    <a:pt x="32" y="50"/>
                  </a:cubicBezTo>
                  <a:cubicBezTo>
                    <a:pt x="32" y="35"/>
                    <a:pt x="32" y="35"/>
                    <a:pt x="32" y="35"/>
                  </a:cubicBezTo>
                  <a:cubicBezTo>
                    <a:pt x="14" y="35"/>
                    <a:pt x="14" y="35"/>
                    <a:pt x="14" y="35"/>
                  </a:cubicBezTo>
                  <a:cubicBezTo>
                    <a:pt x="14" y="41"/>
                    <a:pt x="15" y="47"/>
                    <a:pt x="18" y="52"/>
                  </a:cubicBezTo>
                  <a:close/>
                  <a:moveTo>
                    <a:pt x="23" y="60"/>
                  </a:moveTo>
                  <a:cubicBezTo>
                    <a:pt x="26" y="63"/>
                    <a:pt x="29" y="65"/>
                    <a:pt x="32" y="67"/>
                  </a:cubicBezTo>
                  <a:cubicBezTo>
                    <a:pt x="32" y="54"/>
                    <a:pt x="32" y="54"/>
                    <a:pt x="32" y="54"/>
                  </a:cubicBezTo>
                  <a:cubicBezTo>
                    <a:pt x="27" y="54"/>
                    <a:pt x="23" y="54"/>
                    <a:pt x="20" y="55"/>
                  </a:cubicBezTo>
                  <a:cubicBezTo>
                    <a:pt x="21" y="57"/>
                    <a:pt x="22" y="58"/>
                    <a:pt x="23" y="60"/>
                  </a:cubicBezTo>
                  <a:close/>
                </a:path>
              </a:pathLst>
            </a:custGeom>
            <a:solidFill>
              <a:schemeClr val="tx1">
                <a:alpha val="20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19" tIns="45709" rIns="91419" bIns="45709" numCol="1" anchor="t" anchorCtr="0" compatLnSpc="1"/>
            <a:lstStyle/>
            <a:p>
              <a:pPr defTabSz="608843"/>
              <a:endParaRPr lang="zh-CN" altLang="en-US" sz="2400">
                <a:solidFill>
                  <a:prstClr val="black"/>
                </a:solidFill>
                <a:latin typeface="Times New Roman"/>
                <a:ea typeface="微软雅黑"/>
              </a:endParaRPr>
            </a:p>
          </p:txBody>
        </p:sp>
        <p:sp>
          <p:nvSpPr>
            <p:cNvPr id="66" name="Freeform 191"/>
            <p:cNvSpPr>
              <a:spLocks noEditPoints="1"/>
            </p:cNvSpPr>
            <p:nvPr/>
          </p:nvSpPr>
          <p:spPr bwMode="auto">
            <a:xfrm>
              <a:off x="4248123" y="2478325"/>
              <a:ext cx="576661" cy="576664"/>
            </a:xfrm>
            <a:custGeom>
              <a:avLst/>
              <a:gdLst>
                <a:gd name="T0" fmla="*/ 67 w 67"/>
                <a:gd name="T1" fmla="*/ 31 h 67"/>
                <a:gd name="T2" fmla="*/ 52 w 67"/>
                <a:gd name="T3" fmla="*/ 14 h 67"/>
                <a:gd name="T4" fmla="*/ 35 w 67"/>
                <a:gd name="T5" fmla="*/ 50 h 67"/>
                <a:gd name="T6" fmla="*/ 53 w 67"/>
                <a:gd name="T7" fmla="*/ 35 h 67"/>
                <a:gd name="T8" fmla="*/ 35 w 67"/>
                <a:gd name="T9" fmla="*/ 50 h 67"/>
                <a:gd name="T10" fmla="*/ 35 w 67"/>
                <a:gd name="T11" fmla="*/ 0 h 67"/>
                <a:gd name="T12" fmla="*/ 47 w 67"/>
                <a:gd name="T13" fmla="*/ 12 h 67"/>
                <a:gd name="T14" fmla="*/ 47 w 67"/>
                <a:gd name="T15" fmla="*/ 55 h 67"/>
                <a:gd name="T16" fmla="*/ 35 w 67"/>
                <a:gd name="T17" fmla="*/ 67 h 67"/>
                <a:gd name="T18" fmla="*/ 47 w 67"/>
                <a:gd name="T19" fmla="*/ 55 h 67"/>
                <a:gd name="T20" fmla="*/ 52 w 67"/>
                <a:gd name="T21" fmla="*/ 53 h 67"/>
                <a:gd name="T22" fmla="*/ 67 w 67"/>
                <a:gd name="T23" fmla="*/ 35 h 67"/>
                <a:gd name="T24" fmla="*/ 46 w 67"/>
                <a:gd name="T25" fmla="*/ 62 h 67"/>
                <a:gd name="T26" fmla="*/ 42 w 67"/>
                <a:gd name="T27" fmla="*/ 66 h 67"/>
                <a:gd name="T28" fmla="*/ 51 w 67"/>
                <a:gd name="T29" fmla="*/ 56 h 67"/>
                <a:gd name="T30" fmla="*/ 46 w 67"/>
                <a:gd name="T31" fmla="*/ 5 h 67"/>
                <a:gd name="T32" fmla="*/ 51 w 67"/>
                <a:gd name="T33" fmla="*/ 11 h 67"/>
                <a:gd name="T34" fmla="*/ 42 w 67"/>
                <a:gd name="T35" fmla="*/ 1 h 67"/>
                <a:gd name="T36" fmla="*/ 49 w 67"/>
                <a:gd name="T37" fmla="*/ 15 h 67"/>
                <a:gd name="T38" fmla="*/ 35 w 67"/>
                <a:gd name="T39" fmla="*/ 31 h 67"/>
                <a:gd name="T40" fmla="*/ 49 w 67"/>
                <a:gd name="T41" fmla="*/ 15 h 67"/>
                <a:gd name="T42" fmla="*/ 20 w 67"/>
                <a:gd name="T43" fmla="*/ 12 h 67"/>
                <a:gd name="T44" fmla="*/ 32 w 67"/>
                <a:gd name="T45" fmla="*/ 0 h 67"/>
                <a:gd name="T46" fmla="*/ 14 w 67"/>
                <a:gd name="T47" fmla="*/ 31 h 67"/>
                <a:gd name="T48" fmla="*/ 32 w 67"/>
                <a:gd name="T49" fmla="*/ 17 h 67"/>
                <a:gd name="T50" fmla="*/ 14 w 67"/>
                <a:gd name="T51" fmla="*/ 31 h 67"/>
                <a:gd name="T52" fmla="*/ 8 w 67"/>
                <a:gd name="T53" fmla="*/ 12 h 67"/>
                <a:gd name="T54" fmla="*/ 11 w 67"/>
                <a:gd name="T55" fmla="*/ 31 h 67"/>
                <a:gd name="T56" fmla="*/ 21 w 67"/>
                <a:gd name="T57" fmla="*/ 5 h 67"/>
                <a:gd name="T58" fmla="*/ 10 w 67"/>
                <a:gd name="T59" fmla="*/ 9 h 67"/>
                <a:gd name="T60" fmla="*/ 21 w 67"/>
                <a:gd name="T61" fmla="*/ 5 h 67"/>
                <a:gd name="T62" fmla="*/ 0 w 67"/>
                <a:gd name="T63" fmla="*/ 35 h 67"/>
                <a:gd name="T64" fmla="*/ 15 w 67"/>
                <a:gd name="T65" fmla="*/ 53 h 67"/>
                <a:gd name="T66" fmla="*/ 21 w 67"/>
                <a:gd name="T67" fmla="*/ 62 h 67"/>
                <a:gd name="T68" fmla="*/ 10 w 67"/>
                <a:gd name="T69" fmla="*/ 58 h 67"/>
                <a:gd name="T70" fmla="*/ 21 w 67"/>
                <a:gd name="T71" fmla="*/ 62 h 67"/>
                <a:gd name="T72" fmla="*/ 32 w 67"/>
                <a:gd name="T73" fmla="*/ 50 h 67"/>
                <a:gd name="T74" fmla="*/ 14 w 67"/>
                <a:gd name="T75" fmla="*/ 35 h 67"/>
                <a:gd name="T76" fmla="*/ 23 w 67"/>
                <a:gd name="T77" fmla="*/ 60 h 67"/>
                <a:gd name="T78" fmla="*/ 32 w 67"/>
                <a:gd name="T79" fmla="*/ 53 h 67"/>
                <a:gd name="T80" fmla="*/ 23 w 67"/>
                <a:gd name="T81" fmla="*/ 60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67" h="67">
                  <a:moveTo>
                    <a:pt x="57" y="31"/>
                  </a:moveTo>
                  <a:cubicBezTo>
                    <a:pt x="67" y="31"/>
                    <a:pt x="67" y="31"/>
                    <a:pt x="67" y="31"/>
                  </a:cubicBezTo>
                  <a:cubicBezTo>
                    <a:pt x="67" y="24"/>
                    <a:pt x="64" y="17"/>
                    <a:pt x="59" y="12"/>
                  </a:cubicBezTo>
                  <a:cubicBezTo>
                    <a:pt x="57" y="13"/>
                    <a:pt x="55" y="13"/>
                    <a:pt x="52" y="14"/>
                  </a:cubicBezTo>
                  <a:cubicBezTo>
                    <a:pt x="55" y="19"/>
                    <a:pt x="56" y="25"/>
                    <a:pt x="57" y="31"/>
                  </a:cubicBezTo>
                  <a:close/>
                  <a:moveTo>
                    <a:pt x="35" y="50"/>
                  </a:moveTo>
                  <a:cubicBezTo>
                    <a:pt x="40" y="50"/>
                    <a:pt x="45" y="51"/>
                    <a:pt x="49" y="52"/>
                  </a:cubicBezTo>
                  <a:cubicBezTo>
                    <a:pt x="52" y="47"/>
                    <a:pt x="53" y="41"/>
                    <a:pt x="53" y="35"/>
                  </a:cubicBezTo>
                  <a:cubicBezTo>
                    <a:pt x="35" y="35"/>
                    <a:pt x="35" y="35"/>
                    <a:pt x="35" y="35"/>
                  </a:cubicBezTo>
                  <a:lnTo>
                    <a:pt x="35" y="50"/>
                  </a:lnTo>
                  <a:close/>
                  <a:moveTo>
                    <a:pt x="44" y="7"/>
                  </a:moveTo>
                  <a:cubicBezTo>
                    <a:pt x="41" y="4"/>
                    <a:pt x="38" y="2"/>
                    <a:pt x="35" y="0"/>
                  </a:cubicBezTo>
                  <a:cubicBezTo>
                    <a:pt x="35" y="13"/>
                    <a:pt x="35" y="13"/>
                    <a:pt x="35" y="13"/>
                  </a:cubicBezTo>
                  <a:cubicBezTo>
                    <a:pt x="39" y="13"/>
                    <a:pt x="43" y="13"/>
                    <a:pt x="47" y="12"/>
                  </a:cubicBezTo>
                  <a:cubicBezTo>
                    <a:pt x="46" y="10"/>
                    <a:pt x="45" y="9"/>
                    <a:pt x="44" y="7"/>
                  </a:cubicBezTo>
                  <a:close/>
                  <a:moveTo>
                    <a:pt x="47" y="55"/>
                  </a:moveTo>
                  <a:cubicBezTo>
                    <a:pt x="43" y="54"/>
                    <a:pt x="39" y="53"/>
                    <a:pt x="35" y="53"/>
                  </a:cubicBezTo>
                  <a:cubicBezTo>
                    <a:pt x="35" y="67"/>
                    <a:pt x="35" y="67"/>
                    <a:pt x="35" y="67"/>
                  </a:cubicBezTo>
                  <a:cubicBezTo>
                    <a:pt x="38" y="65"/>
                    <a:pt x="41" y="63"/>
                    <a:pt x="44" y="60"/>
                  </a:cubicBezTo>
                  <a:cubicBezTo>
                    <a:pt x="45" y="58"/>
                    <a:pt x="46" y="57"/>
                    <a:pt x="47" y="55"/>
                  </a:cubicBezTo>
                  <a:close/>
                  <a:moveTo>
                    <a:pt x="57" y="35"/>
                  </a:moveTo>
                  <a:cubicBezTo>
                    <a:pt x="56" y="41"/>
                    <a:pt x="55" y="47"/>
                    <a:pt x="52" y="53"/>
                  </a:cubicBezTo>
                  <a:cubicBezTo>
                    <a:pt x="55" y="53"/>
                    <a:pt x="57" y="54"/>
                    <a:pt x="59" y="55"/>
                  </a:cubicBezTo>
                  <a:cubicBezTo>
                    <a:pt x="64" y="50"/>
                    <a:pt x="67" y="42"/>
                    <a:pt x="67" y="35"/>
                  </a:cubicBezTo>
                  <a:lnTo>
                    <a:pt x="57" y="35"/>
                  </a:lnTo>
                  <a:close/>
                  <a:moveTo>
                    <a:pt x="46" y="62"/>
                  </a:moveTo>
                  <a:cubicBezTo>
                    <a:pt x="46" y="62"/>
                    <a:pt x="46" y="62"/>
                    <a:pt x="46" y="62"/>
                  </a:cubicBezTo>
                  <a:cubicBezTo>
                    <a:pt x="45" y="63"/>
                    <a:pt x="44" y="65"/>
                    <a:pt x="42" y="66"/>
                  </a:cubicBezTo>
                  <a:cubicBezTo>
                    <a:pt x="48" y="64"/>
                    <a:pt x="53" y="62"/>
                    <a:pt x="57" y="58"/>
                  </a:cubicBezTo>
                  <a:cubicBezTo>
                    <a:pt x="55" y="57"/>
                    <a:pt x="53" y="56"/>
                    <a:pt x="51" y="56"/>
                  </a:cubicBezTo>
                  <a:cubicBezTo>
                    <a:pt x="49" y="58"/>
                    <a:pt x="48" y="60"/>
                    <a:pt x="46" y="62"/>
                  </a:cubicBezTo>
                  <a:close/>
                  <a:moveTo>
                    <a:pt x="46" y="5"/>
                  </a:moveTo>
                  <a:cubicBezTo>
                    <a:pt x="46" y="5"/>
                    <a:pt x="46" y="5"/>
                    <a:pt x="46" y="5"/>
                  </a:cubicBezTo>
                  <a:cubicBezTo>
                    <a:pt x="48" y="7"/>
                    <a:pt x="49" y="9"/>
                    <a:pt x="51" y="11"/>
                  </a:cubicBezTo>
                  <a:cubicBezTo>
                    <a:pt x="53" y="11"/>
                    <a:pt x="55" y="10"/>
                    <a:pt x="57" y="9"/>
                  </a:cubicBezTo>
                  <a:cubicBezTo>
                    <a:pt x="53" y="5"/>
                    <a:pt x="48" y="2"/>
                    <a:pt x="42" y="1"/>
                  </a:cubicBezTo>
                  <a:cubicBezTo>
                    <a:pt x="44" y="2"/>
                    <a:pt x="45" y="3"/>
                    <a:pt x="46" y="5"/>
                  </a:cubicBezTo>
                  <a:close/>
                  <a:moveTo>
                    <a:pt x="49" y="15"/>
                  </a:moveTo>
                  <a:cubicBezTo>
                    <a:pt x="45" y="16"/>
                    <a:pt x="40" y="17"/>
                    <a:pt x="35" y="17"/>
                  </a:cubicBezTo>
                  <a:cubicBezTo>
                    <a:pt x="35" y="31"/>
                    <a:pt x="35" y="31"/>
                    <a:pt x="35" y="31"/>
                  </a:cubicBezTo>
                  <a:cubicBezTo>
                    <a:pt x="53" y="31"/>
                    <a:pt x="53" y="31"/>
                    <a:pt x="53" y="31"/>
                  </a:cubicBezTo>
                  <a:cubicBezTo>
                    <a:pt x="53" y="25"/>
                    <a:pt x="51" y="20"/>
                    <a:pt x="49" y="15"/>
                  </a:cubicBezTo>
                  <a:close/>
                  <a:moveTo>
                    <a:pt x="23" y="7"/>
                  </a:moveTo>
                  <a:cubicBezTo>
                    <a:pt x="22" y="9"/>
                    <a:pt x="21" y="10"/>
                    <a:pt x="20" y="12"/>
                  </a:cubicBezTo>
                  <a:cubicBezTo>
                    <a:pt x="24" y="13"/>
                    <a:pt x="28" y="13"/>
                    <a:pt x="32" y="13"/>
                  </a:cubicBezTo>
                  <a:cubicBezTo>
                    <a:pt x="32" y="0"/>
                    <a:pt x="32" y="0"/>
                    <a:pt x="32" y="0"/>
                  </a:cubicBezTo>
                  <a:cubicBezTo>
                    <a:pt x="29" y="2"/>
                    <a:pt x="26" y="4"/>
                    <a:pt x="23" y="7"/>
                  </a:cubicBezTo>
                  <a:close/>
                  <a:moveTo>
                    <a:pt x="14" y="31"/>
                  </a:moveTo>
                  <a:cubicBezTo>
                    <a:pt x="32" y="31"/>
                    <a:pt x="32" y="31"/>
                    <a:pt x="32" y="31"/>
                  </a:cubicBezTo>
                  <a:cubicBezTo>
                    <a:pt x="32" y="17"/>
                    <a:pt x="32" y="17"/>
                    <a:pt x="32" y="17"/>
                  </a:cubicBezTo>
                  <a:cubicBezTo>
                    <a:pt x="27" y="17"/>
                    <a:pt x="23" y="16"/>
                    <a:pt x="18" y="15"/>
                  </a:cubicBezTo>
                  <a:cubicBezTo>
                    <a:pt x="16" y="20"/>
                    <a:pt x="14" y="25"/>
                    <a:pt x="14" y="31"/>
                  </a:cubicBezTo>
                  <a:close/>
                  <a:moveTo>
                    <a:pt x="15" y="14"/>
                  </a:moveTo>
                  <a:cubicBezTo>
                    <a:pt x="12" y="13"/>
                    <a:pt x="10" y="13"/>
                    <a:pt x="8" y="12"/>
                  </a:cubicBezTo>
                  <a:cubicBezTo>
                    <a:pt x="3" y="17"/>
                    <a:pt x="0" y="24"/>
                    <a:pt x="0" y="31"/>
                  </a:cubicBezTo>
                  <a:cubicBezTo>
                    <a:pt x="11" y="31"/>
                    <a:pt x="11" y="31"/>
                    <a:pt x="11" y="31"/>
                  </a:cubicBezTo>
                  <a:cubicBezTo>
                    <a:pt x="11" y="25"/>
                    <a:pt x="12" y="19"/>
                    <a:pt x="15" y="14"/>
                  </a:cubicBezTo>
                  <a:close/>
                  <a:moveTo>
                    <a:pt x="21" y="5"/>
                  </a:moveTo>
                  <a:cubicBezTo>
                    <a:pt x="22" y="3"/>
                    <a:pt x="24" y="2"/>
                    <a:pt x="25" y="1"/>
                  </a:cubicBezTo>
                  <a:cubicBezTo>
                    <a:pt x="19" y="2"/>
                    <a:pt x="14" y="5"/>
                    <a:pt x="10" y="9"/>
                  </a:cubicBezTo>
                  <a:cubicBezTo>
                    <a:pt x="12" y="10"/>
                    <a:pt x="14" y="11"/>
                    <a:pt x="16" y="11"/>
                  </a:cubicBezTo>
                  <a:cubicBezTo>
                    <a:pt x="18" y="9"/>
                    <a:pt x="19" y="7"/>
                    <a:pt x="21" y="5"/>
                  </a:cubicBezTo>
                  <a:close/>
                  <a:moveTo>
                    <a:pt x="10" y="35"/>
                  </a:moveTo>
                  <a:cubicBezTo>
                    <a:pt x="0" y="35"/>
                    <a:pt x="0" y="35"/>
                    <a:pt x="0" y="35"/>
                  </a:cubicBezTo>
                  <a:cubicBezTo>
                    <a:pt x="0" y="42"/>
                    <a:pt x="3" y="50"/>
                    <a:pt x="8" y="55"/>
                  </a:cubicBezTo>
                  <a:cubicBezTo>
                    <a:pt x="10" y="54"/>
                    <a:pt x="12" y="53"/>
                    <a:pt x="15" y="53"/>
                  </a:cubicBezTo>
                  <a:cubicBezTo>
                    <a:pt x="12" y="47"/>
                    <a:pt x="11" y="41"/>
                    <a:pt x="10" y="35"/>
                  </a:cubicBezTo>
                  <a:close/>
                  <a:moveTo>
                    <a:pt x="21" y="62"/>
                  </a:moveTo>
                  <a:cubicBezTo>
                    <a:pt x="19" y="60"/>
                    <a:pt x="18" y="58"/>
                    <a:pt x="16" y="56"/>
                  </a:cubicBezTo>
                  <a:cubicBezTo>
                    <a:pt x="14" y="56"/>
                    <a:pt x="12" y="57"/>
                    <a:pt x="10" y="58"/>
                  </a:cubicBezTo>
                  <a:cubicBezTo>
                    <a:pt x="14" y="62"/>
                    <a:pt x="19" y="64"/>
                    <a:pt x="25" y="66"/>
                  </a:cubicBezTo>
                  <a:cubicBezTo>
                    <a:pt x="24" y="65"/>
                    <a:pt x="22" y="63"/>
                    <a:pt x="21" y="62"/>
                  </a:cubicBezTo>
                  <a:close/>
                  <a:moveTo>
                    <a:pt x="18" y="52"/>
                  </a:moveTo>
                  <a:cubicBezTo>
                    <a:pt x="23" y="51"/>
                    <a:pt x="27" y="50"/>
                    <a:pt x="32" y="50"/>
                  </a:cubicBezTo>
                  <a:cubicBezTo>
                    <a:pt x="32" y="35"/>
                    <a:pt x="32" y="35"/>
                    <a:pt x="32" y="35"/>
                  </a:cubicBezTo>
                  <a:cubicBezTo>
                    <a:pt x="14" y="35"/>
                    <a:pt x="14" y="35"/>
                    <a:pt x="14" y="35"/>
                  </a:cubicBezTo>
                  <a:cubicBezTo>
                    <a:pt x="14" y="41"/>
                    <a:pt x="16" y="47"/>
                    <a:pt x="18" y="52"/>
                  </a:cubicBezTo>
                  <a:close/>
                  <a:moveTo>
                    <a:pt x="23" y="60"/>
                  </a:moveTo>
                  <a:cubicBezTo>
                    <a:pt x="26" y="63"/>
                    <a:pt x="29" y="65"/>
                    <a:pt x="32" y="67"/>
                  </a:cubicBezTo>
                  <a:cubicBezTo>
                    <a:pt x="32" y="53"/>
                    <a:pt x="32" y="53"/>
                    <a:pt x="32" y="53"/>
                  </a:cubicBezTo>
                  <a:cubicBezTo>
                    <a:pt x="28" y="53"/>
                    <a:pt x="24" y="54"/>
                    <a:pt x="20" y="55"/>
                  </a:cubicBezTo>
                  <a:cubicBezTo>
                    <a:pt x="21" y="57"/>
                    <a:pt x="22" y="58"/>
                    <a:pt x="23" y="6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19" tIns="45709" rIns="91419" bIns="45709" numCol="1" anchor="t" anchorCtr="0" compatLnSpc="1"/>
            <a:lstStyle/>
            <a:p>
              <a:pPr defTabSz="608843"/>
              <a:endParaRPr lang="zh-CN" altLang="en-US" sz="2400">
                <a:solidFill>
                  <a:prstClr val="black"/>
                </a:solidFill>
                <a:latin typeface="Times New Roman"/>
                <a:ea typeface="微软雅黑"/>
              </a:endParaRPr>
            </a:p>
          </p:txBody>
        </p:sp>
      </p:grpSp>
      <p:grpSp>
        <p:nvGrpSpPr>
          <p:cNvPr id="67" name="组合 66"/>
          <p:cNvGrpSpPr/>
          <p:nvPr/>
        </p:nvGrpSpPr>
        <p:grpSpPr>
          <a:xfrm>
            <a:off x="2782895" y="1732482"/>
            <a:ext cx="634543" cy="634547"/>
            <a:chOff x="3033145" y="2315118"/>
            <a:chExt cx="899446" cy="899451"/>
          </a:xfrm>
        </p:grpSpPr>
        <p:sp>
          <p:nvSpPr>
            <p:cNvPr id="68" name="Oval 208"/>
            <p:cNvSpPr>
              <a:spLocks noChangeArrowheads="1"/>
            </p:cNvSpPr>
            <p:nvPr/>
          </p:nvSpPr>
          <p:spPr bwMode="auto">
            <a:xfrm>
              <a:off x="3033145" y="2315118"/>
              <a:ext cx="899446" cy="899451"/>
            </a:xfrm>
            <a:prstGeom prst="ellipse">
              <a:avLst/>
            </a:prstGeom>
            <a:solidFill>
              <a:srgbClr val="912D09"/>
            </a:solidFill>
            <a:ln>
              <a:noFill/>
            </a:ln>
            <a:extLst>
              <a:ext uri="{91240B29-F687-4F45-9708-019B960494DF}">
                <a14:hiddenLine xmlns:a14="http://schemas.microsoft.com/office/drawing/2010/main" w="9525">
                  <a:solidFill>
                    <a:srgbClr val="000000"/>
                  </a:solidFill>
                  <a:round/>
                </a14:hiddenLine>
              </a:ext>
            </a:extLst>
          </p:spPr>
          <p:txBody>
            <a:bodyPr vert="horz" wrap="square" lIns="91419" tIns="45709" rIns="91419" bIns="45709" numCol="1" anchor="t" anchorCtr="0" compatLnSpc="1"/>
            <a:lstStyle/>
            <a:p>
              <a:pPr defTabSz="608843"/>
              <a:endParaRPr lang="zh-CN" altLang="en-US" sz="2400">
                <a:solidFill>
                  <a:prstClr val="black"/>
                </a:solidFill>
                <a:latin typeface="Times New Roman"/>
                <a:ea typeface="微软雅黑"/>
              </a:endParaRPr>
            </a:p>
          </p:txBody>
        </p:sp>
        <p:sp>
          <p:nvSpPr>
            <p:cNvPr id="69" name="Oval 209"/>
            <p:cNvSpPr>
              <a:spLocks noChangeArrowheads="1"/>
            </p:cNvSpPr>
            <p:nvPr/>
          </p:nvSpPr>
          <p:spPr bwMode="auto">
            <a:xfrm>
              <a:off x="3083920" y="2369520"/>
              <a:ext cx="797896" cy="794274"/>
            </a:xfrm>
            <a:prstGeom prst="ellipse">
              <a:avLst/>
            </a:prstGeom>
            <a:solidFill>
              <a:srgbClr val="E5450F"/>
            </a:solidFill>
            <a:ln>
              <a:noFill/>
            </a:ln>
            <a:extLst>
              <a:ext uri="{91240B29-F687-4F45-9708-019B960494DF}">
                <a14:hiddenLine xmlns:a14="http://schemas.microsoft.com/office/drawing/2010/main" w="9525">
                  <a:solidFill>
                    <a:srgbClr val="000000"/>
                  </a:solidFill>
                  <a:round/>
                </a14:hiddenLine>
              </a:ext>
            </a:extLst>
          </p:spPr>
          <p:txBody>
            <a:bodyPr vert="horz" wrap="square" lIns="91419" tIns="45709" rIns="91419" bIns="45709" numCol="1" anchor="t" anchorCtr="0" compatLnSpc="1"/>
            <a:lstStyle/>
            <a:p>
              <a:pPr defTabSz="608843"/>
              <a:endParaRPr lang="zh-CN" altLang="en-US" sz="2400">
                <a:solidFill>
                  <a:prstClr val="black"/>
                </a:solidFill>
                <a:latin typeface="Times New Roman"/>
                <a:ea typeface="微软雅黑"/>
              </a:endParaRPr>
            </a:p>
          </p:txBody>
        </p:sp>
        <p:sp>
          <p:nvSpPr>
            <p:cNvPr id="70" name="Freeform 210"/>
            <p:cNvSpPr/>
            <p:nvPr/>
          </p:nvSpPr>
          <p:spPr bwMode="auto">
            <a:xfrm>
              <a:off x="3058533" y="2590756"/>
              <a:ext cx="667331" cy="598425"/>
            </a:xfrm>
            <a:custGeom>
              <a:avLst/>
              <a:gdLst>
                <a:gd name="T0" fmla="*/ 33 w 184"/>
                <a:gd name="T1" fmla="*/ 0 h 165"/>
                <a:gd name="T2" fmla="*/ 0 w 184"/>
                <a:gd name="T3" fmla="*/ 35 h 165"/>
                <a:gd name="T4" fmla="*/ 26 w 184"/>
                <a:gd name="T5" fmla="*/ 125 h 165"/>
                <a:gd name="T6" fmla="*/ 90 w 184"/>
                <a:gd name="T7" fmla="*/ 161 h 165"/>
                <a:gd name="T8" fmla="*/ 123 w 184"/>
                <a:gd name="T9" fmla="*/ 165 h 165"/>
                <a:gd name="T10" fmla="*/ 165 w 184"/>
                <a:gd name="T11" fmla="*/ 123 h 165"/>
                <a:gd name="T12" fmla="*/ 156 w 184"/>
                <a:gd name="T13" fmla="*/ 102 h 165"/>
                <a:gd name="T14" fmla="*/ 170 w 184"/>
                <a:gd name="T15" fmla="*/ 87 h 165"/>
                <a:gd name="T16" fmla="*/ 184 w 184"/>
                <a:gd name="T17" fmla="*/ 31 h 165"/>
                <a:gd name="T18" fmla="*/ 83 w 184"/>
                <a:gd name="T19" fmla="*/ 28 h 165"/>
                <a:gd name="T20" fmla="*/ 76 w 184"/>
                <a:gd name="T21" fmla="*/ 5 h 165"/>
                <a:gd name="T22" fmla="*/ 50 w 184"/>
                <a:gd name="T23" fmla="*/ 0 h 165"/>
                <a:gd name="T24" fmla="*/ 33 w 184"/>
                <a:gd name="T25" fmla="*/ 0 h 1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84" h="165">
                  <a:moveTo>
                    <a:pt x="33" y="0"/>
                  </a:moveTo>
                  <a:lnTo>
                    <a:pt x="0" y="35"/>
                  </a:lnTo>
                  <a:lnTo>
                    <a:pt x="26" y="125"/>
                  </a:lnTo>
                  <a:lnTo>
                    <a:pt x="90" y="161"/>
                  </a:lnTo>
                  <a:lnTo>
                    <a:pt x="123" y="165"/>
                  </a:lnTo>
                  <a:lnTo>
                    <a:pt x="165" y="123"/>
                  </a:lnTo>
                  <a:lnTo>
                    <a:pt x="156" y="102"/>
                  </a:lnTo>
                  <a:lnTo>
                    <a:pt x="170" y="87"/>
                  </a:lnTo>
                  <a:lnTo>
                    <a:pt x="184" y="31"/>
                  </a:lnTo>
                  <a:lnTo>
                    <a:pt x="83" y="28"/>
                  </a:lnTo>
                  <a:lnTo>
                    <a:pt x="76" y="5"/>
                  </a:lnTo>
                  <a:lnTo>
                    <a:pt x="50" y="0"/>
                  </a:lnTo>
                  <a:lnTo>
                    <a:pt x="33" y="0"/>
                  </a:lnTo>
                  <a:close/>
                </a:path>
              </a:pathLst>
            </a:custGeom>
            <a:solidFill>
              <a:srgbClr val="912D09"/>
            </a:solidFill>
            <a:ln>
              <a:noFill/>
            </a:ln>
            <a:extLst>
              <a:ext uri="{91240B29-F687-4F45-9708-019B960494DF}">
                <a14:hiddenLine xmlns:a14="http://schemas.microsoft.com/office/drawing/2010/main" w="9525">
                  <a:solidFill>
                    <a:srgbClr val="000000"/>
                  </a:solidFill>
                  <a:round/>
                </a14:hiddenLine>
              </a:ext>
            </a:extLst>
          </p:spPr>
          <p:txBody>
            <a:bodyPr vert="horz" wrap="square" lIns="91419" tIns="45709" rIns="91419" bIns="45709" numCol="1" anchor="t" anchorCtr="0" compatLnSpc="1"/>
            <a:lstStyle/>
            <a:p>
              <a:pPr defTabSz="608843"/>
              <a:endParaRPr lang="zh-CN" altLang="en-US" sz="2400">
                <a:solidFill>
                  <a:prstClr val="black"/>
                </a:solidFill>
                <a:latin typeface="Times New Roman"/>
                <a:ea typeface="微软雅黑"/>
              </a:endParaRPr>
            </a:p>
          </p:txBody>
        </p:sp>
        <p:sp>
          <p:nvSpPr>
            <p:cNvPr id="71" name="Oval 211"/>
            <p:cNvSpPr>
              <a:spLocks noChangeArrowheads="1"/>
            </p:cNvSpPr>
            <p:nvPr/>
          </p:nvSpPr>
          <p:spPr bwMode="auto">
            <a:xfrm>
              <a:off x="3392198" y="2949811"/>
              <a:ext cx="101550" cy="94297"/>
            </a:xfrm>
            <a:prstGeom prst="ellipse">
              <a:avLst/>
            </a:prstGeom>
            <a:solidFill>
              <a:schemeClr val="tx1">
                <a:alpha val="20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19" tIns="45709" rIns="91419" bIns="45709" numCol="1" anchor="t" anchorCtr="0" compatLnSpc="1"/>
            <a:lstStyle/>
            <a:p>
              <a:pPr defTabSz="608843"/>
              <a:endParaRPr lang="zh-CN" altLang="en-US" sz="2400">
                <a:solidFill>
                  <a:prstClr val="black"/>
                </a:solidFill>
                <a:latin typeface="Times New Roman"/>
                <a:ea typeface="微软雅黑"/>
              </a:endParaRPr>
            </a:p>
          </p:txBody>
        </p:sp>
        <p:sp>
          <p:nvSpPr>
            <p:cNvPr id="72" name="Oval 212"/>
            <p:cNvSpPr>
              <a:spLocks noChangeArrowheads="1"/>
            </p:cNvSpPr>
            <p:nvPr/>
          </p:nvSpPr>
          <p:spPr bwMode="auto">
            <a:xfrm>
              <a:off x="3573538" y="2949811"/>
              <a:ext cx="94297" cy="94297"/>
            </a:xfrm>
            <a:prstGeom prst="ellipse">
              <a:avLst/>
            </a:prstGeom>
            <a:solidFill>
              <a:schemeClr val="tx1">
                <a:alpha val="20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19" tIns="45709" rIns="91419" bIns="45709" numCol="1" anchor="t" anchorCtr="0" compatLnSpc="1"/>
            <a:lstStyle/>
            <a:p>
              <a:pPr defTabSz="608843"/>
              <a:endParaRPr lang="zh-CN" altLang="en-US" sz="2400">
                <a:solidFill>
                  <a:prstClr val="black"/>
                </a:solidFill>
                <a:latin typeface="Times New Roman"/>
                <a:ea typeface="微软雅黑"/>
              </a:endParaRPr>
            </a:p>
          </p:txBody>
        </p:sp>
        <p:sp>
          <p:nvSpPr>
            <p:cNvPr id="73" name="Freeform 213"/>
            <p:cNvSpPr>
              <a:spLocks noEditPoints="1"/>
            </p:cNvSpPr>
            <p:nvPr/>
          </p:nvSpPr>
          <p:spPr bwMode="auto">
            <a:xfrm>
              <a:off x="3178217" y="2583503"/>
              <a:ext cx="591168" cy="340921"/>
            </a:xfrm>
            <a:custGeom>
              <a:avLst/>
              <a:gdLst>
                <a:gd name="T0" fmla="*/ 66 w 69"/>
                <a:gd name="T1" fmla="*/ 12 h 40"/>
                <a:gd name="T2" fmla="*/ 26 w 69"/>
                <a:gd name="T3" fmla="*/ 12 h 40"/>
                <a:gd name="T4" fmla="*/ 22 w 69"/>
                <a:gd name="T5" fmla="*/ 8 h 40"/>
                <a:gd name="T6" fmla="*/ 21 w 69"/>
                <a:gd name="T7" fmla="*/ 4 h 40"/>
                <a:gd name="T8" fmla="*/ 17 w 69"/>
                <a:gd name="T9" fmla="*/ 0 h 40"/>
                <a:gd name="T10" fmla="*/ 4 w 69"/>
                <a:gd name="T11" fmla="*/ 0 h 40"/>
                <a:gd name="T12" fmla="*/ 0 w 69"/>
                <a:gd name="T13" fmla="*/ 3 h 40"/>
                <a:gd name="T14" fmla="*/ 4 w 69"/>
                <a:gd name="T15" fmla="*/ 7 h 40"/>
                <a:gd name="T16" fmla="*/ 9 w 69"/>
                <a:gd name="T17" fmla="*/ 7 h 40"/>
                <a:gd name="T18" fmla="*/ 14 w 69"/>
                <a:gd name="T19" fmla="*/ 11 h 40"/>
                <a:gd name="T20" fmla="*/ 24 w 69"/>
                <a:gd name="T21" fmla="*/ 36 h 40"/>
                <a:gd name="T22" fmla="*/ 29 w 69"/>
                <a:gd name="T23" fmla="*/ 40 h 40"/>
                <a:gd name="T24" fmla="*/ 54 w 69"/>
                <a:gd name="T25" fmla="*/ 40 h 40"/>
                <a:gd name="T26" fmla="*/ 60 w 69"/>
                <a:gd name="T27" fmla="*/ 36 h 40"/>
                <a:gd name="T28" fmla="*/ 68 w 69"/>
                <a:gd name="T29" fmla="*/ 16 h 40"/>
                <a:gd name="T30" fmla="*/ 66 w 69"/>
                <a:gd name="T31" fmla="*/ 12 h 40"/>
                <a:gd name="T32" fmla="*/ 53 w 69"/>
                <a:gd name="T33" fmla="*/ 34 h 40"/>
                <a:gd name="T34" fmla="*/ 31 w 69"/>
                <a:gd name="T35" fmla="*/ 34 h 40"/>
                <a:gd name="T36" fmla="*/ 26 w 69"/>
                <a:gd name="T37" fmla="*/ 18 h 40"/>
                <a:gd name="T38" fmla="*/ 59 w 69"/>
                <a:gd name="T39" fmla="*/ 18 h 40"/>
                <a:gd name="T40" fmla="*/ 53 w 69"/>
                <a:gd name="T41" fmla="*/ 34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69" h="40">
                  <a:moveTo>
                    <a:pt x="66" y="12"/>
                  </a:moveTo>
                  <a:cubicBezTo>
                    <a:pt x="26" y="12"/>
                    <a:pt x="26" y="12"/>
                    <a:pt x="26" y="12"/>
                  </a:cubicBezTo>
                  <a:cubicBezTo>
                    <a:pt x="24" y="12"/>
                    <a:pt x="22" y="10"/>
                    <a:pt x="22" y="8"/>
                  </a:cubicBezTo>
                  <a:cubicBezTo>
                    <a:pt x="21" y="4"/>
                    <a:pt x="21" y="4"/>
                    <a:pt x="21" y="4"/>
                  </a:cubicBezTo>
                  <a:cubicBezTo>
                    <a:pt x="21" y="1"/>
                    <a:pt x="19" y="0"/>
                    <a:pt x="17" y="0"/>
                  </a:cubicBezTo>
                  <a:cubicBezTo>
                    <a:pt x="4" y="0"/>
                    <a:pt x="4" y="0"/>
                    <a:pt x="4" y="0"/>
                  </a:cubicBezTo>
                  <a:cubicBezTo>
                    <a:pt x="2" y="0"/>
                    <a:pt x="0" y="1"/>
                    <a:pt x="0" y="3"/>
                  </a:cubicBezTo>
                  <a:cubicBezTo>
                    <a:pt x="0" y="5"/>
                    <a:pt x="1" y="7"/>
                    <a:pt x="4" y="7"/>
                  </a:cubicBezTo>
                  <a:cubicBezTo>
                    <a:pt x="9" y="7"/>
                    <a:pt x="9" y="7"/>
                    <a:pt x="9" y="7"/>
                  </a:cubicBezTo>
                  <a:cubicBezTo>
                    <a:pt x="11" y="7"/>
                    <a:pt x="13" y="9"/>
                    <a:pt x="14" y="11"/>
                  </a:cubicBezTo>
                  <a:cubicBezTo>
                    <a:pt x="24" y="36"/>
                    <a:pt x="24" y="36"/>
                    <a:pt x="24" y="36"/>
                  </a:cubicBezTo>
                  <a:cubicBezTo>
                    <a:pt x="25" y="38"/>
                    <a:pt x="27" y="40"/>
                    <a:pt x="29" y="40"/>
                  </a:cubicBezTo>
                  <a:cubicBezTo>
                    <a:pt x="54" y="40"/>
                    <a:pt x="54" y="40"/>
                    <a:pt x="54" y="40"/>
                  </a:cubicBezTo>
                  <a:cubicBezTo>
                    <a:pt x="56" y="40"/>
                    <a:pt x="59" y="38"/>
                    <a:pt x="60" y="36"/>
                  </a:cubicBezTo>
                  <a:cubicBezTo>
                    <a:pt x="68" y="16"/>
                    <a:pt x="68" y="16"/>
                    <a:pt x="68" y="16"/>
                  </a:cubicBezTo>
                  <a:cubicBezTo>
                    <a:pt x="69" y="14"/>
                    <a:pt x="68" y="12"/>
                    <a:pt x="66" y="12"/>
                  </a:cubicBezTo>
                  <a:close/>
                  <a:moveTo>
                    <a:pt x="53" y="34"/>
                  </a:moveTo>
                  <a:cubicBezTo>
                    <a:pt x="31" y="34"/>
                    <a:pt x="31" y="34"/>
                    <a:pt x="31" y="34"/>
                  </a:cubicBezTo>
                  <a:cubicBezTo>
                    <a:pt x="26" y="18"/>
                    <a:pt x="26" y="18"/>
                    <a:pt x="26" y="18"/>
                  </a:cubicBezTo>
                  <a:cubicBezTo>
                    <a:pt x="59" y="18"/>
                    <a:pt x="59" y="18"/>
                    <a:pt x="59" y="18"/>
                  </a:cubicBezTo>
                  <a:lnTo>
                    <a:pt x="53" y="34"/>
                  </a:lnTo>
                  <a:close/>
                </a:path>
              </a:pathLst>
            </a:custGeom>
            <a:solidFill>
              <a:schemeClr val="tx1">
                <a:alpha val="20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19" tIns="45709" rIns="91419" bIns="45709" numCol="1" anchor="t" anchorCtr="0" compatLnSpc="1"/>
            <a:lstStyle/>
            <a:p>
              <a:pPr defTabSz="608843"/>
              <a:endParaRPr lang="zh-CN" altLang="en-US" sz="2400">
                <a:solidFill>
                  <a:prstClr val="black"/>
                </a:solidFill>
                <a:latin typeface="Times New Roman"/>
                <a:ea typeface="微软雅黑"/>
              </a:endParaRPr>
            </a:p>
          </p:txBody>
        </p:sp>
        <p:sp>
          <p:nvSpPr>
            <p:cNvPr id="74" name="Oval 214"/>
            <p:cNvSpPr>
              <a:spLocks noChangeArrowheads="1"/>
            </p:cNvSpPr>
            <p:nvPr/>
          </p:nvSpPr>
          <p:spPr bwMode="auto">
            <a:xfrm>
              <a:off x="3410332" y="2942558"/>
              <a:ext cx="94297" cy="94297"/>
            </a:xfrm>
            <a:prstGeom prst="ellipse">
              <a:avLst/>
            </a:pr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19" tIns="45709" rIns="91419" bIns="45709" numCol="1" anchor="t" anchorCtr="0" compatLnSpc="1"/>
            <a:lstStyle/>
            <a:p>
              <a:pPr defTabSz="608843"/>
              <a:endParaRPr lang="zh-CN" altLang="en-US" sz="2400">
                <a:solidFill>
                  <a:prstClr val="black"/>
                </a:solidFill>
                <a:latin typeface="Times New Roman"/>
                <a:ea typeface="微软雅黑"/>
              </a:endParaRPr>
            </a:p>
          </p:txBody>
        </p:sp>
        <p:sp>
          <p:nvSpPr>
            <p:cNvPr id="75" name="Oval 215"/>
            <p:cNvSpPr>
              <a:spLocks noChangeArrowheads="1"/>
            </p:cNvSpPr>
            <p:nvPr/>
          </p:nvSpPr>
          <p:spPr bwMode="auto">
            <a:xfrm>
              <a:off x="3580792" y="2942558"/>
              <a:ext cx="101550" cy="94297"/>
            </a:xfrm>
            <a:prstGeom prst="ellipse">
              <a:avLst/>
            </a:pr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19" tIns="45709" rIns="91419" bIns="45709" numCol="1" anchor="t" anchorCtr="0" compatLnSpc="1"/>
            <a:lstStyle/>
            <a:p>
              <a:pPr defTabSz="608843"/>
              <a:endParaRPr lang="zh-CN" altLang="en-US" sz="2400">
                <a:solidFill>
                  <a:prstClr val="black"/>
                </a:solidFill>
                <a:latin typeface="Times New Roman"/>
                <a:ea typeface="微软雅黑"/>
              </a:endParaRPr>
            </a:p>
          </p:txBody>
        </p:sp>
        <p:sp>
          <p:nvSpPr>
            <p:cNvPr id="76" name="Freeform 216"/>
            <p:cNvSpPr>
              <a:spLocks noEditPoints="1"/>
            </p:cNvSpPr>
            <p:nvPr/>
          </p:nvSpPr>
          <p:spPr bwMode="auto">
            <a:xfrm>
              <a:off x="3185471" y="2565368"/>
              <a:ext cx="591168" cy="340921"/>
            </a:xfrm>
            <a:custGeom>
              <a:avLst/>
              <a:gdLst>
                <a:gd name="T0" fmla="*/ 66 w 69"/>
                <a:gd name="T1" fmla="*/ 13 h 40"/>
                <a:gd name="T2" fmla="*/ 26 w 69"/>
                <a:gd name="T3" fmla="*/ 13 h 40"/>
                <a:gd name="T4" fmla="*/ 22 w 69"/>
                <a:gd name="T5" fmla="*/ 9 h 40"/>
                <a:gd name="T6" fmla="*/ 22 w 69"/>
                <a:gd name="T7" fmla="*/ 4 h 40"/>
                <a:gd name="T8" fmla="*/ 17 w 69"/>
                <a:gd name="T9" fmla="*/ 0 h 40"/>
                <a:gd name="T10" fmla="*/ 4 w 69"/>
                <a:gd name="T11" fmla="*/ 0 h 40"/>
                <a:gd name="T12" fmla="*/ 0 w 69"/>
                <a:gd name="T13" fmla="*/ 4 h 40"/>
                <a:gd name="T14" fmla="*/ 4 w 69"/>
                <a:gd name="T15" fmla="*/ 8 h 40"/>
                <a:gd name="T16" fmla="*/ 9 w 69"/>
                <a:gd name="T17" fmla="*/ 8 h 40"/>
                <a:gd name="T18" fmla="*/ 14 w 69"/>
                <a:gd name="T19" fmla="*/ 12 h 40"/>
                <a:gd name="T20" fmla="*/ 24 w 69"/>
                <a:gd name="T21" fmla="*/ 37 h 40"/>
                <a:gd name="T22" fmla="*/ 30 w 69"/>
                <a:gd name="T23" fmla="*/ 40 h 40"/>
                <a:gd name="T24" fmla="*/ 54 w 69"/>
                <a:gd name="T25" fmla="*/ 40 h 40"/>
                <a:gd name="T26" fmla="*/ 60 w 69"/>
                <a:gd name="T27" fmla="*/ 37 h 40"/>
                <a:gd name="T28" fmla="*/ 68 w 69"/>
                <a:gd name="T29" fmla="*/ 17 h 40"/>
                <a:gd name="T30" fmla="*/ 66 w 69"/>
                <a:gd name="T31" fmla="*/ 13 h 40"/>
                <a:gd name="T32" fmla="*/ 53 w 69"/>
                <a:gd name="T33" fmla="*/ 35 h 40"/>
                <a:gd name="T34" fmla="*/ 32 w 69"/>
                <a:gd name="T35" fmla="*/ 35 h 40"/>
                <a:gd name="T36" fmla="*/ 26 w 69"/>
                <a:gd name="T37" fmla="*/ 19 h 40"/>
                <a:gd name="T38" fmla="*/ 59 w 69"/>
                <a:gd name="T39" fmla="*/ 19 h 40"/>
                <a:gd name="T40" fmla="*/ 53 w 69"/>
                <a:gd name="T41" fmla="*/ 35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69" h="40">
                  <a:moveTo>
                    <a:pt x="66" y="13"/>
                  </a:moveTo>
                  <a:cubicBezTo>
                    <a:pt x="26" y="13"/>
                    <a:pt x="26" y="13"/>
                    <a:pt x="26" y="13"/>
                  </a:cubicBezTo>
                  <a:cubicBezTo>
                    <a:pt x="24" y="13"/>
                    <a:pt x="22" y="11"/>
                    <a:pt x="22" y="9"/>
                  </a:cubicBezTo>
                  <a:cubicBezTo>
                    <a:pt x="22" y="4"/>
                    <a:pt x="22" y="4"/>
                    <a:pt x="22" y="4"/>
                  </a:cubicBezTo>
                  <a:cubicBezTo>
                    <a:pt x="22" y="2"/>
                    <a:pt x="20" y="0"/>
                    <a:pt x="17" y="0"/>
                  </a:cubicBezTo>
                  <a:cubicBezTo>
                    <a:pt x="4" y="0"/>
                    <a:pt x="4" y="0"/>
                    <a:pt x="4" y="0"/>
                  </a:cubicBezTo>
                  <a:cubicBezTo>
                    <a:pt x="2" y="0"/>
                    <a:pt x="0" y="2"/>
                    <a:pt x="0" y="4"/>
                  </a:cubicBezTo>
                  <a:cubicBezTo>
                    <a:pt x="0" y="6"/>
                    <a:pt x="2" y="8"/>
                    <a:pt x="4" y="8"/>
                  </a:cubicBezTo>
                  <a:cubicBezTo>
                    <a:pt x="9" y="8"/>
                    <a:pt x="9" y="8"/>
                    <a:pt x="9" y="8"/>
                  </a:cubicBezTo>
                  <a:cubicBezTo>
                    <a:pt x="11" y="8"/>
                    <a:pt x="14" y="9"/>
                    <a:pt x="14" y="12"/>
                  </a:cubicBezTo>
                  <a:cubicBezTo>
                    <a:pt x="24" y="37"/>
                    <a:pt x="24" y="37"/>
                    <a:pt x="24" y="37"/>
                  </a:cubicBezTo>
                  <a:cubicBezTo>
                    <a:pt x="25" y="39"/>
                    <a:pt x="27" y="40"/>
                    <a:pt x="30" y="40"/>
                  </a:cubicBezTo>
                  <a:cubicBezTo>
                    <a:pt x="54" y="40"/>
                    <a:pt x="54" y="40"/>
                    <a:pt x="54" y="40"/>
                  </a:cubicBezTo>
                  <a:cubicBezTo>
                    <a:pt x="57" y="40"/>
                    <a:pt x="59" y="39"/>
                    <a:pt x="60" y="37"/>
                  </a:cubicBezTo>
                  <a:cubicBezTo>
                    <a:pt x="68" y="17"/>
                    <a:pt x="68" y="17"/>
                    <a:pt x="68" y="17"/>
                  </a:cubicBezTo>
                  <a:cubicBezTo>
                    <a:pt x="69" y="15"/>
                    <a:pt x="68" y="13"/>
                    <a:pt x="66" y="13"/>
                  </a:cubicBezTo>
                  <a:close/>
                  <a:moveTo>
                    <a:pt x="53" y="35"/>
                  </a:moveTo>
                  <a:cubicBezTo>
                    <a:pt x="32" y="35"/>
                    <a:pt x="32" y="35"/>
                    <a:pt x="32" y="35"/>
                  </a:cubicBezTo>
                  <a:cubicBezTo>
                    <a:pt x="26" y="19"/>
                    <a:pt x="26" y="19"/>
                    <a:pt x="26" y="19"/>
                  </a:cubicBezTo>
                  <a:cubicBezTo>
                    <a:pt x="59" y="19"/>
                    <a:pt x="59" y="19"/>
                    <a:pt x="59" y="19"/>
                  </a:cubicBezTo>
                  <a:lnTo>
                    <a:pt x="53" y="35"/>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19" tIns="45709" rIns="91419" bIns="45709" numCol="1" anchor="t" anchorCtr="0" compatLnSpc="1"/>
            <a:lstStyle/>
            <a:p>
              <a:pPr defTabSz="608843"/>
              <a:endParaRPr lang="zh-CN" altLang="en-US" sz="2400">
                <a:solidFill>
                  <a:prstClr val="black"/>
                </a:solidFill>
                <a:latin typeface="Times New Roman"/>
                <a:ea typeface="微软雅黑"/>
              </a:endParaRPr>
            </a:p>
          </p:txBody>
        </p:sp>
      </p:grpSp>
      <p:sp>
        <p:nvSpPr>
          <p:cNvPr id="77" name="TextBox 25"/>
          <p:cNvSpPr/>
          <p:nvPr/>
        </p:nvSpPr>
        <p:spPr>
          <a:xfrm flipH="1">
            <a:off x="8958856" y="413370"/>
            <a:ext cx="3229061" cy="458999"/>
          </a:xfrm>
          <a:prstGeom prst="rect">
            <a:avLst/>
          </a:prstGeom>
          <a:solidFill>
            <a:schemeClr val="accent1"/>
          </a:solidFill>
          <a:ln w="9525">
            <a:noFill/>
          </a:ln>
        </p:spPr>
        <p:txBody>
          <a:bodyPr wrap="square" lIns="91375" tIns="45688" rIns="91375" bIns="45688" rtlCol="0" anchor="t">
            <a:spAutoFit/>
          </a:bodyPr>
          <a:lstStyle/>
          <a:p>
            <a:pPr algn="ctr" defTabSz="608843"/>
            <a:r>
              <a:rPr lang="zh-CN" altLang="en-US" sz="2400" b="1" dirty="0">
                <a:solidFill>
                  <a:prstClr val="white"/>
                </a:solidFill>
                <a:latin typeface="微软雅黑" panose="020B0503020204020204" pitchFamily="34" charset="-122"/>
                <a:ea typeface="微软雅黑" panose="020B0503020204020204" pitchFamily="34" charset="-122"/>
                <a:sym typeface="微软雅黑" panose="020B0503020204020204" pitchFamily="34" charset="-122"/>
              </a:rPr>
              <a:t>本   任   务  导  读</a:t>
            </a:r>
          </a:p>
        </p:txBody>
      </p:sp>
      <p:sp>
        <p:nvSpPr>
          <p:cNvPr id="79" name="内容占位符 2"/>
          <p:cNvSpPr txBox="1"/>
          <p:nvPr/>
        </p:nvSpPr>
        <p:spPr>
          <a:xfrm>
            <a:off x="988084" y="3034299"/>
            <a:ext cx="10537384" cy="2395472"/>
          </a:xfrm>
          <a:prstGeom prst="rect">
            <a:avLst/>
          </a:prstGeom>
        </p:spPr>
        <p:txBody>
          <a:bodyPr/>
          <a:lstStyle>
            <a:lvl1pPr marL="0" indent="536575" algn="l" defTabSz="913765" rtl="0" eaLnBrk="1" latinLnBrk="0" hangingPunct="1">
              <a:lnSpc>
                <a:spcPct val="130000"/>
              </a:lnSpc>
              <a:spcBef>
                <a:spcPts val="0"/>
              </a:spcBef>
              <a:buFont typeface="Arial" panose="020B0604020202020204" pitchFamily="34" charset="0"/>
              <a:buNone/>
              <a:defRPr sz="2000" kern="1200">
                <a:solidFill>
                  <a:schemeClr val="tx1"/>
                </a:solidFill>
                <a:latin typeface="+mn-lt"/>
                <a:ea typeface="+mn-ea"/>
                <a:cs typeface="+mn-cs"/>
              </a:defRPr>
            </a:lvl1pPr>
            <a:lvl2pPr marL="685800" indent="-228600" algn="l" defTabSz="913765"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3765"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6765"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3965"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165"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365"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5565"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indent="536468" defTabSz="913582"/>
            <a:r>
              <a:rPr lang="zh-CN" altLang="en-US" dirty="0">
                <a:solidFill>
                  <a:prstClr val="black"/>
                </a:solidFill>
                <a:latin typeface="Times New Roman"/>
                <a:ea typeface="微软雅黑"/>
              </a:rPr>
              <a:t>越来越多的企业开始招聘“新媒体运营专员”岗位，但在很多人的认识中，新媒体运营主要是给企业发微博，准备微信公众号文章，搞一些抽奖活动，然后转发扩散朋友圈、微信群。那么到底新媒体运营要做些什么呢？本任务我们就一起来探讨一下。</a:t>
            </a:r>
          </a:p>
        </p:txBody>
      </p:sp>
    </p:spTree>
    <p:extLst>
      <p:ext uri="{BB962C8B-B14F-4D97-AF65-F5344CB8AC3E}">
        <p14:creationId xmlns:p14="http://schemas.microsoft.com/office/powerpoint/2010/main" val="124712608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p:cNvGrpSpPr/>
          <p:nvPr/>
        </p:nvGrpSpPr>
        <p:grpSpPr>
          <a:xfrm>
            <a:off x="2206" y="219295"/>
            <a:ext cx="12187592" cy="1166354"/>
            <a:chOff x="2" y="0"/>
            <a:chExt cx="12192000" cy="2333298"/>
          </a:xfrm>
          <a:solidFill>
            <a:srgbClr val="1A92C0"/>
          </a:solidFill>
        </p:grpSpPr>
        <p:sp>
          <p:nvSpPr>
            <p:cNvPr id="61" name="矩形 60"/>
            <p:cNvSpPr/>
            <p:nvPr/>
          </p:nvSpPr>
          <p:spPr>
            <a:xfrm>
              <a:off x="2" y="0"/>
              <a:ext cx="12192000" cy="233329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126"/>
              <a:endParaRPr lang="zh-CN" altLang="en-US">
                <a:solidFill>
                  <a:prstClr val="white"/>
                </a:solidFill>
                <a:latin typeface="Arial"/>
                <a:ea typeface="微软雅黑"/>
              </a:endParaRPr>
            </a:p>
          </p:txBody>
        </p:sp>
        <p:grpSp>
          <p:nvGrpSpPr>
            <p:cNvPr id="64" name="组合 63"/>
            <p:cNvGrpSpPr/>
            <p:nvPr/>
          </p:nvGrpSpPr>
          <p:grpSpPr>
            <a:xfrm>
              <a:off x="2" y="0"/>
              <a:ext cx="12191998" cy="2333298"/>
              <a:chOff x="2118360" y="0"/>
              <a:chExt cx="7955281" cy="6858001"/>
            </a:xfrm>
            <a:grpFill/>
          </p:grpSpPr>
          <p:sp>
            <p:nvSpPr>
              <p:cNvPr id="62" name="等腰三角形 61"/>
              <p:cNvSpPr/>
              <p:nvPr/>
            </p:nvSpPr>
            <p:spPr>
              <a:xfrm flipV="1">
                <a:off x="2118360" y="0"/>
                <a:ext cx="7955281" cy="6858001"/>
              </a:xfrm>
              <a:prstGeom prst="triangle">
                <a:avLst/>
              </a:prstGeom>
              <a:grpFill/>
              <a:ln w="38100">
                <a:solidFill>
                  <a:schemeClr val="bg1">
                    <a:alpha val="3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126"/>
                <a:endParaRPr lang="zh-CN" altLang="en-US">
                  <a:solidFill>
                    <a:prstClr val="white"/>
                  </a:solidFill>
                  <a:latin typeface="Arial"/>
                  <a:ea typeface="微软雅黑"/>
                </a:endParaRPr>
              </a:p>
            </p:txBody>
          </p:sp>
          <p:sp>
            <p:nvSpPr>
              <p:cNvPr id="63" name="等腰三角形 62"/>
              <p:cNvSpPr/>
              <p:nvPr/>
            </p:nvSpPr>
            <p:spPr>
              <a:xfrm>
                <a:off x="3444240" y="2286004"/>
                <a:ext cx="5303520" cy="4571997"/>
              </a:xfrm>
              <a:prstGeom prst="triangle">
                <a:avLst/>
              </a:prstGeom>
              <a:grpFill/>
              <a:ln w="38100">
                <a:solidFill>
                  <a:schemeClr val="bg1">
                    <a:alpha val="14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126"/>
                <a:endParaRPr lang="zh-CN" altLang="en-US">
                  <a:solidFill>
                    <a:prstClr val="white"/>
                  </a:solidFill>
                  <a:latin typeface="Arial"/>
                  <a:ea typeface="微软雅黑"/>
                </a:endParaRPr>
              </a:p>
            </p:txBody>
          </p:sp>
        </p:grpSp>
      </p:grpSp>
      <p:sp>
        <p:nvSpPr>
          <p:cNvPr id="35" name="矩形 34"/>
          <p:cNvSpPr/>
          <p:nvPr/>
        </p:nvSpPr>
        <p:spPr>
          <a:xfrm>
            <a:off x="1049576" y="6243755"/>
            <a:ext cx="10911703" cy="45702"/>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126"/>
            <a:endParaRPr lang="zh-CN" altLang="en-US">
              <a:solidFill>
                <a:prstClr val="white"/>
              </a:solidFill>
              <a:latin typeface="Arial"/>
              <a:ea typeface="微软雅黑"/>
            </a:endParaRPr>
          </a:p>
        </p:txBody>
      </p:sp>
      <p:sp>
        <p:nvSpPr>
          <p:cNvPr id="39" name="Oval 4"/>
          <p:cNvSpPr/>
          <p:nvPr/>
        </p:nvSpPr>
        <p:spPr>
          <a:xfrm>
            <a:off x="9563932" y="958098"/>
            <a:ext cx="999295" cy="999295"/>
          </a:xfrm>
          <a:prstGeom prst="ellipse">
            <a:avLst/>
          </a:prstGeom>
          <a:solidFill>
            <a:schemeClr val="bg1"/>
          </a:solidFill>
          <a:ln>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126"/>
            <a:endParaRPr lang="en-US">
              <a:solidFill>
                <a:prstClr val="white"/>
              </a:solidFill>
              <a:latin typeface="Arial"/>
              <a:ea typeface="微软雅黑"/>
            </a:endParaRPr>
          </a:p>
        </p:txBody>
      </p:sp>
      <p:grpSp>
        <p:nvGrpSpPr>
          <p:cNvPr id="41" name="Group 21"/>
          <p:cNvGrpSpPr/>
          <p:nvPr/>
        </p:nvGrpSpPr>
        <p:grpSpPr>
          <a:xfrm>
            <a:off x="5622201" y="958098"/>
            <a:ext cx="999295" cy="999295"/>
            <a:chOff x="4529124" y="2743206"/>
            <a:chExt cx="760650" cy="760650"/>
          </a:xfrm>
        </p:grpSpPr>
        <p:sp>
          <p:nvSpPr>
            <p:cNvPr id="42" name="Oval 5"/>
            <p:cNvSpPr/>
            <p:nvPr/>
          </p:nvSpPr>
          <p:spPr>
            <a:xfrm>
              <a:off x="4529124" y="2743206"/>
              <a:ext cx="760650" cy="760650"/>
            </a:xfrm>
            <a:prstGeom prst="ellipse">
              <a:avLst/>
            </a:prstGeom>
            <a:solidFill>
              <a:schemeClr val="bg1"/>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126"/>
              <a:endParaRPr lang="en-US">
                <a:solidFill>
                  <a:prstClr val="white"/>
                </a:solidFill>
                <a:latin typeface="Arial"/>
                <a:ea typeface="微软雅黑"/>
              </a:endParaRPr>
            </a:p>
          </p:txBody>
        </p:sp>
        <p:grpSp>
          <p:nvGrpSpPr>
            <p:cNvPr id="43" name="Group 18"/>
            <p:cNvGrpSpPr/>
            <p:nvPr/>
          </p:nvGrpSpPr>
          <p:grpSpPr>
            <a:xfrm>
              <a:off x="4786314" y="2928958"/>
              <a:ext cx="251543" cy="366676"/>
              <a:chOff x="3500430" y="4071948"/>
              <a:chExt cx="251543" cy="366676"/>
            </a:xfrm>
            <a:solidFill>
              <a:schemeClr val="accent1"/>
            </a:solidFill>
          </p:grpSpPr>
          <p:sp>
            <p:nvSpPr>
              <p:cNvPr id="44" name="AutoShape 113"/>
              <p:cNvSpPr/>
              <p:nvPr/>
            </p:nvSpPr>
            <p:spPr bwMode="auto">
              <a:xfrm>
                <a:off x="3500430" y="4071948"/>
                <a:ext cx="251543" cy="36667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386" y="14175"/>
                    </a:moveTo>
                    <a:lnTo>
                      <a:pt x="6223" y="14175"/>
                    </a:lnTo>
                    <a:cubicBezTo>
                      <a:pt x="5734" y="13446"/>
                      <a:pt x="5147" y="12716"/>
                      <a:pt x="4568" y="12003"/>
                    </a:cubicBezTo>
                    <a:cubicBezTo>
                      <a:pt x="3287" y="10427"/>
                      <a:pt x="1963" y="8797"/>
                      <a:pt x="1963" y="7425"/>
                    </a:cubicBezTo>
                    <a:cubicBezTo>
                      <a:pt x="1963" y="4075"/>
                      <a:pt x="5927" y="1350"/>
                      <a:pt x="10800" y="1350"/>
                    </a:cubicBezTo>
                    <a:cubicBezTo>
                      <a:pt x="15672" y="1350"/>
                      <a:pt x="19636" y="4075"/>
                      <a:pt x="19636" y="7425"/>
                    </a:cubicBezTo>
                    <a:cubicBezTo>
                      <a:pt x="19636" y="8787"/>
                      <a:pt x="18312" y="10425"/>
                      <a:pt x="17029" y="12011"/>
                    </a:cubicBezTo>
                    <a:cubicBezTo>
                      <a:pt x="16455" y="12723"/>
                      <a:pt x="15873" y="13449"/>
                      <a:pt x="15386" y="14175"/>
                    </a:cubicBezTo>
                    <a:moveTo>
                      <a:pt x="10800" y="20249"/>
                    </a:moveTo>
                    <a:cubicBezTo>
                      <a:pt x="9805" y="20249"/>
                      <a:pt x="9347" y="20171"/>
                      <a:pt x="8839" y="19406"/>
                    </a:cubicBezTo>
                    <a:lnTo>
                      <a:pt x="13000" y="19048"/>
                    </a:lnTo>
                    <a:cubicBezTo>
                      <a:pt x="12398" y="20164"/>
                      <a:pt x="11959" y="20249"/>
                      <a:pt x="10800" y="20249"/>
                    </a:cubicBezTo>
                    <a:moveTo>
                      <a:pt x="7595" y="16813"/>
                    </a:moveTo>
                    <a:cubicBezTo>
                      <a:pt x="7417" y="16407"/>
                      <a:pt x="7215" y="15978"/>
                      <a:pt x="6991" y="15525"/>
                    </a:cubicBezTo>
                    <a:lnTo>
                      <a:pt x="14616" y="15525"/>
                    </a:lnTo>
                    <a:cubicBezTo>
                      <a:pt x="14496" y="15767"/>
                      <a:pt x="14375" y="16010"/>
                      <a:pt x="14270" y="16239"/>
                    </a:cubicBezTo>
                    <a:cubicBezTo>
                      <a:pt x="14270" y="16239"/>
                      <a:pt x="7595" y="16813"/>
                      <a:pt x="7595" y="16813"/>
                    </a:cubicBezTo>
                    <a:close/>
                    <a:moveTo>
                      <a:pt x="13345" y="18343"/>
                    </a:moveTo>
                    <a:lnTo>
                      <a:pt x="8476" y="18762"/>
                    </a:lnTo>
                    <a:cubicBezTo>
                      <a:pt x="8303" y="18416"/>
                      <a:pt x="8116" y="18011"/>
                      <a:pt x="7890" y="17483"/>
                    </a:cubicBezTo>
                    <a:cubicBezTo>
                      <a:pt x="7887" y="17477"/>
                      <a:pt x="7883" y="17469"/>
                      <a:pt x="7881" y="17462"/>
                    </a:cubicBezTo>
                    <a:lnTo>
                      <a:pt x="13957" y="16941"/>
                    </a:lnTo>
                    <a:cubicBezTo>
                      <a:pt x="13871" y="17140"/>
                      <a:pt x="13778" y="17350"/>
                      <a:pt x="13698" y="17537"/>
                    </a:cubicBezTo>
                    <a:cubicBezTo>
                      <a:pt x="13569" y="17841"/>
                      <a:pt x="13453" y="18104"/>
                      <a:pt x="13345" y="18343"/>
                    </a:cubicBezTo>
                    <a:moveTo>
                      <a:pt x="10800" y="0"/>
                    </a:moveTo>
                    <a:cubicBezTo>
                      <a:pt x="4835" y="0"/>
                      <a:pt x="0" y="3324"/>
                      <a:pt x="0" y="7425"/>
                    </a:cubicBezTo>
                    <a:cubicBezTo>
                      <a:pt x="0" y="10146"/>
                      <a:pt x="3621" y="13029"/>
                      <a:pt x="4939" y="15562"/>
                    </a:cubicBezTo>
                    <a:cubicBezTo>
                      <a:pt x="6906" y="19339"/>
                      <a:pt x="6688" y="21599"/>
                      <a:pt x="10800" y="21599"/>
                    </a:cubicBezTo>
                    <a:cubicBezTo>
                      <a:pt x="14972" y="21599"/>
                      <a:pt x="14692" y="19349"/>
                      <a:pt x="16660" y="15577"/>
                    </a:cubicBezTo>
                    <a:cubicBezTo>
                      <a:pt x="17983" y="13039"/>
                      <a:pt x="21600" y="10124"/>
                      <a:pt x="21600" y="7425"/>
                    </a:cubicBezTo>
                    <a:cubicBezTo>
                      <a:pt x="21600" y="3324"/>
                      <a:pt x="16764" y="0"/>
                      <a:pt x="10800" y="0"/>
                    </a:cubicBezTo>
                  </a:path>
                </a:pathLst>
              </a:custGeom>
              <a:solidFill>
                <a:schemeClr val="tx1">
                  <a:lumMod val="50000"/>
                  <a:lumOff val="50000"/>
                </a:schemeClr>
              </a:solidFill>
              <a:ln w="12700" cap="flat" cmpd="sng">
                <a:solidFill>
                  <a:schemeClr val="tx1">
                    <a:lumMod val="50000"/>
                    <a:lumOff val="50000"/>
                  </a:schemeClr>
                </a:solidFill>
                <a:prstDash val="solid"/>
                <a:miter lim="0"/>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086" tIns="38086" rIns="38086" bIns="38086" anchor="ctr"/>
              <a:lstStyle/>
              <a:p>
                <a:pPr defTabSz="457063"/>
                <a:endParaRPr lang="en-US" sz="2999">
                  <a:solidFill>
                    <a:srgbClr val="FFFFFF"/>
                  </a:solidFill>
                  <a:effectLst>
                    <a:outerShdw blurRad="38100" dist="38100" dir="2700000" algn="tl">
                      <a:srgbClr val="000000"/>
                    </a:outerShdw>
                  </a:effectLst>
                  <a:latin typeface="Arial"/>
                  <a:ea typeface="微软雅黑"/>
                </a:endParaRPr>
              </a:p>
            </p:txBody>
          </p:sp>
          <p:sp>
            <p:nvSpPr>
              <p:cNvPr id="45" name="AutoShape 114"/>
              <p:cNvSpPr/>
              <p:nvPr/>
            </p:nvSpPr>
            <p:spPr bwMode="auto">
              <a:xfrm>
                <a:off x="3557371" y="4129515"/>
                <a:ext cx="74461" cy="7446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938" y="0"/>
                    </a:moveTo>
                    <a:cubicBezTo>
                      <a:pt x="8943" y="0"/>
                      <a:pt x="0" y="8942"/>
                      <a:pt x="0" y="19938"/>
                    </a:cubicBezTo>
                    <a:cubicBezTo>
                      <a:pt x="0" y="20855"/>
                      <a:pt x="743" y="21600"/>
                      <a:pt x="1661" y="21600"/>
                    </a:cubicBezTo>
                    <a:cubicBezTo>
                      <a:pt x="2579" y="21600"/>
                      <a:pt x="3323" y="20855"/>
                      <a:pt x="3323" y="19938"/>
                    </a:cubicBezTo>
                    <a:cubicBezTo>
                      <a:pt x="3323" y="10777"/>
                      <a:pt x="10777" y="3323"/>
                      <a:pt x="19938" y="3323"/>
                    </a:cubicBezTo>
                    <a:cubicBezTo>
                      <a:pt x="20856" y="3323"/>
                      <a:pt x="21600" y="2578"/>
                      <a:pt x="21600" y="1661"/>
                    </a:cubicBezTo>
                    <a:cubicBezTo>
                      <a:pt x="21600" y="744"/>
                      <a:pt x="20856" y="0"/>
                      <a:pt x="19938" y="0"/>
                    </a:cubicBezTo>
                  </a:path>
                </a:pathLst>
              </a:custGeom>
              <a:solidFill>
                <a:srgbClr val="A5779E"/>
              </a:solidFill>
              <a:ln w="12700" cap="flat" cmpd="sng">
                <a:solidFill>
                  <a:schemeClr val="tx1">
                    <a:lumMod val="50000"/>
                    <a:lumOff val="50000"/>
                  </a:schemeClr>
                </a:solidFill>
                <a:prstDash val="solid"/>
                <a:miter lim="0"/>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086" tIns="38086" rIns="38086" bIns="38086" anchor="ctr"/>
              <a:lstStyle/>
              <a:p>
                <a:pPr defTabSz="457063"/>
                <a:endParaRPr lang="en-US" sz="2999">
                  <a:solidFill>
                    <a:srgbClr val="FFFFFF"/>
                  </a:solidFill>
                  <a:effectLst>
                    <a:outerShdw blurRad="38100" dist="38100" dir="2700000" algn="tl">
                      <a:srgbClr val="000000"/>
                    </a:outerShdw>
                  </a:effectLst>
                  <a:latin typeface="Arial"/>
                  <a:ea typeface="微软雅黑"/>
                </a:endParaRPr>
              </a:p>
            </p:txBody>
          </p:sp>
        </p:grpSp>
      </p:grpSp>
      <p:sp>
        <p:nvSpPr>
          <p:cNvPr id="47" name="Oval 3"/>
          <p:cNvSpPr/>
          <p:nvPr/>
        </p:nvSpPr>
        <p:spPr>
          <a:xfrm>
            <a:off x="8250021" y="958098"/>
            <a:ext cx="999295" cy="999295"/>
          </a:xfrm>
          <a:prstGeom prst="ellipse">
            <a:avLst/>
          </a:prstGeom>
          <a:solidFill>
            <a:schemeClr val="bg1"/>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126"/>
            <a:endParaRPr lang="en-US">
              <a:solidFill>
                <a:prstClr val="white"/>
              </a:solidFill>
              <a:latin typeface="Arial"/>
              <a:ea typeface="微软雅黑"/>
            </a:endParaRPr>
          </a:p>
        </p:txBody>
      </p:sp>
      <p:sp>
        <p:nvSpPr>
          <p:cNvPr id="52" name="Oval 2"/>
          <p:cNvSpPr/>
          <p:nvPr/>
        </p:nvSpPr>
        <p:spPr>
          <a:xfrm>
            <a:off x="6936110" y="958098"/>
            <a:ext cx="999295" cy="999295"/>
          </a:xfrm>
          <a:prstGeom prst="ellipse">
            <a:avLst/>
          </a:prstGeom>
          <a:solidFill>
            <a:schemeClr val="bg1"/>
          </a:solidFill>
          <a:ln>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126"/>
            <a:endParaRPr lang="en-US" dirty="0">
              <a:solidFill>
                <a:prstClr val="white"/>
              </a:solidFill>
              <a:latin typeface="Arial"/>
              <a:ea typeface="微软雅黑"/>
            </a:endParaRPr>
          </a:p>
        </p:txBody>
      </p:sp>
      <p:grpSp>
        <p:nvGrpSpPr>
          <p:cNvPr id="54" name="组合 53"/>
          <p:cNvGrpSpPr/>
          <p:nvPr/>
        </p:nvGrpSpPr>
        <p:grpSpPr>
          <a:xfrm>
            <a:off x="7165551" y="1187536"/>
            <a:ext cx="563141" cy="563141"/>
            <a:chOff x="1539875" y="3062288"/>
            <a:chExt cx="811213" cy="811213"/>
          </a:xfrm>
          <a:solidFill>
            <a:schemeClr val="accent1">
              <a:lumMod val="50000"/>
            </a:schemeClr>
          </a:solidFill>
        </p:grpSpPr>
        <p:sp>
          <p:nvSpPr>
            <p:cNvPr id="55" name="Freeform 47"/>
            <p:cNvSpPr>
              <a:spLocks noEditPoints="1"/>
            </p:cNvSpPr>
            <p:nvPr/>
          </p:nvSpPr>
          <p:spPr bwMode="auto">
            <a:xfrm>
              <a:off x="1795463" y="3062288"/>
              <a:ext cx="300038" cy="811213"/>
            </a:xfrm>
            <a:custGeom>
              <a:avLst/>
              <a:gdLst>
                <a:gd name="T0" fmla="*/ 40 w 80"/>
                <a:gd name="T1" fmla="*/ 199 h 216"/>
                <a:gd name="T2" fmla="*/ 10 w 80"/>
                <a:gd name="T3" fmla="*/ 180 h 216"/>
                <a:gd name="T4" fmla="*/ 70 w 80"/>
                <a:gd name="T5" fmla="*/ 180 h 216"/>
                <a:gd name="T6" fmla="*/ 77 w 80"/>
                <a:gd name="T7" fmla="*/ 145 h 216"/>
                <a:gd name="T8" fmla="*/ 65 w 80"/>
                <a:gd name="T9" fmla="*/ 168 h 216"/>
                <a:gd name="T10" fmla="*/ 77 w 80"/>
                <a:gd name="T11" fmla="*/ 145 h 216"/>
                <a:gd name="T12" fmla="*/ 8 w 80"/>
                <a:gd name="T13" fmla="*/ 172 h 216"/>
                <a:gd name="T14" fmla="*/ 10 w 80"/>
                <a:gd name="T15" fmla="*/ 146 h 216"/>
                <a:gd name="T16" fmla="*/ 79 w 80"/>
                <a:gd name="T17" fmla="*/ 124 h 216"/>
                <a:gd name="T18" fmla="*/ 71 w 80"/>
                <a:gd name="T19" fmla="*/ 139 h 216"/>
                <a:gd name="T20" fmla="*/ 79 w 80"/>
                <a:gd name="T21" fmla="*/ 124 h 216"/>
                <a:gd name="T22" fmla="*/ 2 w 80"/>
                <a:gd name="T23" fmla="*/ 138 h 216"/>
                <a:gd name="T24" fmla="*/ 8 w 80"/>
                <a:gd name="T25" fmla="*/ 132 h 216"/>
                <a:gd name="T26" fmla="*/ 7 w 80"/>
                <a:gd name="T27" fmla="*/ 94 h 216"/>
                <a:gd name="T28" fmla="*/ 0 w 80"/>
                <a:gd name="T29" fmla="*/ 108 h 216"/>
                <a:gd name="T30" fmla="*/ 7 w 80"/>
                <a:gd name="T31" fmla="*/ 122 h 216"/>
                <a:gd name="T32" fmla="*/ 7 w 80"/>
                <a:gd name="T33" fmla="*/ 94 h 216"/>
                <a:gd name="T34" fmla="*/ 73 w 80"/>
                <a:gd name="T35" fmla="*/ 108 h 216"/>
                <a:gd name="T36" fmla="*/ 80 w 80"/>
                <a:gd name="T37" fmla="*/ 114 h 216"/>
                <a:gd name="T38" fmla="*/ 80 w 80"/>
                <a:gd name="T39" fmla="*/ 102 h 216"/>
                <a:gd name="T40" fmla="*/ 71 w 80"/>
                <a:gd name="T41" fmla="*/ 77 h 216"/>
                <a:gd name="T42" fmla="*/ 79 w 80"/>
                <a:gd name="T43" fmla="*/ 92 h 216"/>
                <a:gd name="T44" fmla="*/ 71 w 80"/>
                <a:gd name="T45" fmla="*/ 77 h 216"/>
                <a:gd name="T46" fmla="*/ 2 w 80"/>
                <a:gd name="T47" fmla="*/ 78 h 216"/>
                <a:gd name="T48" fmla="*/ 8 w 80"/>
                <a:gd name="T49" fmla="*/ 84 h 216"/>
                <a:gd name="T50" fmla="*/ 72 w 80"/>
                <a:gd name="T51" fmla="*/ 44 h 216"/>
                <a:gd name="T52" fmla="*/ 70 w 80"/>
                <a:gd name="T53" fmla="*/ 70 h 216"/>
                <a:gd name="T54" fmla="*/ 72 w 80"/>
                <a:gd name="T55" fmla="*/ 44 h 216"/>
                <a:gd name="T56" fmla="*/ 2 w 80"/>
                <a:gd name="T57" fmla="*/ 71 h 216"/>
                <a:gd name="T58" fmla="*/ 15 w 80"/>
                <a:gd name="T59" fmla="*/ 48 h 216"/>
                <a:gd name="T60" fmla="*/ 40 w 80"/>
                <a:gd name="T61" fmla="*/ 0 h 216"/>
                <a:gd name="T62" fmla="*/ 18 w 80"/>
                <a:gd name="T63" fmla="*/ 40 h 216"/>
                <a:gd name="T64" fmla="*/ 62 w 80"/>
                <a:gd name="T65" fmla="*/ 40 h 216"/>
                <a:gd name="T66" fmla="*/ 40 w 80"/>
                <a:gd name="T67" fmla="*/ 0 h 2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80" h="216">
                  <a:moveTo>
                    <a:pt x="62" y="176"/>
                  </a:moveTo>
                  <a:cubicBezTo>
                    <a:pt x="56" y="190"/>
                    <a:pt x="48" y="199"/>
                    <a:pt x="40" y="199"/>
                  </a:cubicBezTo>
                  <a:cubicBezTo>
                    <a:pt x="31" y="199"/>
                    <a:pt x="24" y="190"/>
                    <a:pt x="18" y="176"/>
                  </a:cubicBezTo>
                  <a:cubicBezTo>
                    <a:pt x="15" y="177"/>
                    <a:pt x="13" y="179"/>
                    <a:pt x="10" y="180"/>
                  </a:cubicBezTo>
                  <a:cubicBezTo>
                    <a:pt x="17" y="202"/>
                    <a:pt x="28" y="216"/>
                    <a:pt x="40" y="216"/>
                  </a:cubicBezTo>
                  <a:cubicBezTo>
                    <a:pt x="52" y="216"/>
                    <a:pt x="62" y="202"/>
                    <a:pt x="70" y="180"/>
                  </a:cubicBezTo>
                  <a:cubicBezTo>
                    <a:pt x="67" y="179"/>
                    <a:pt x="65" y="177"/>
                    <a:pt x="62" y="176"/>
                  </a:cubicBezTo>
                  <a:moveTo>
                    <a:pt x="77" y="145"/>
                  </a:moveTo>
                  <a:cubicBezTo>
                    <a:pt x="75" y="146"/>
                    <a:pt x="73" y="146"/>
                    <a:pt x="70" y="146"/>
                  </a:cubicBezTo>
                  <a:cubicBezTo>
                    <a:pt x="69" y="154"/>
                    <a:pt x="67" y="162"/>
                    <a:pt x="65" y="168"/>
                  </a:cubicBezTo>
                  <a:cubicBezTo>
                    <a:pt x="67" y="170"/>
                    <a:pt x="70" y="171"/>
                    <a:pt x="72" y="172"/>
                  </a:cubicBezTo>
                  <a:cubicBezTo>
                    <a:pt x="74" y="164"/>
                    <a:pt x="76" y="155"/>
                    <a:pt x="77" y="145"/>
                  </a:cubicBezTo>
                  <a:moveTo>
                    <a:pt x="2" y="145"/>
                  </a:moveTo>
                  <a:cubicBezTo>
                    <a:pt x="4" y="155"/>
                    <a:pt x="5" y="164"/>
                    <a:pt x="8" y="172"/>
                  </a:cubicBezTo>
                  <a:cubicBezTo>
                    <a:pt x="10" y="171"/>
                    <a:pt x="12" y="170"/>
                    <a:pt x="15" y="168"/>
                  </a:cubicBezTo>
                  <a:cubicBezTo>
                    <a:pt x="13" y="162"/>
                    <a:pt x="11" y="154"/>
                    <a:pt x="10" y="146"/>
                  </a:cubicBezTo>
                  <a:cubicBezTo>
                    <a:pt x="7" y="146"/>
                    <a:pt x="5" y="146"/>
                    <a:pt x="2" y="145"/>
                  </a:cubicBezTo>
                  <a:moveTo>
                    <a:pt x="79" y="124"/>
                  </a:moveTo>
                  <a:cubicBezTo>
                    <a:pt x="77" y="127"/>
                    <a:pt x="75" y="130"/>
                    <a:pt x="72" y="132"/>
                  </a:cubicBezTo>
                  <a:cubicBezTo>
                    <a:pt x="72" y="135"/>
                    <a:pt x="72" y="137"/>
                    <a:pt x="71" y="139"/>
                  </a:cubicBezTo>
                  <a:cubicBezTo>
                    <a:pt x="74" y="139"/>
                    <a:pt x="76" y="139"/>
                    <a:pt x="78" y="138"/>
                  </a:cubicBezTo>
                  <a:cubicBezTo>
                    <a:pt x="79" y="134"/>
                    <a:pt x="79" y="129"/>
                    <a:pt x="79" y="124"/>
                  </a:cubicBezTo>
                  <a:moveTo>
                    <a:pt x="0" y="124"/>
                  </a:moveTo>
                  <a:cubicBezTo>
                    <a:pt x="1" y="129"/>
                    <a:pt x="1" y="134"/>
                    <a:pt x="2" y="138"/>
                  </a:cubicBezTo>
                  <a:cubicBezTo>
                    <a:pt x="4" y="139"/>
                    <a:pt x="6" y="139"/>
                    <a:pt x="9" y="139"/>
                  </a:cubicBezTo>
                  <a:cubicBezTo>
                    <a:pt x="8" y="137"/>
                    <a:pt x="8" y="135"/>
                    <a:pt x="8" y="132"/>
                  </a:cubicBezTo>
                  <a:cubicBezTo>
                    <a:pt x="5" y="130"/>
                    <a:pt x="3" y="127"/>
                    <a:pt x="0" y="124"/>
                  </a:cubicBezTo>
                  <a:moveTo>
                    <a:pt x="7" y="94"/>
                  </a:moveTo>
                  <a:cubicBezTo>
                    <a:pt x="5" y="97"/>
                    <a:pt x="2" y="100"/>
                    <a:pt x="0" y="102"/>
                  </a:cubicBezTo>
                  <a:cubicBezTo>
                    <a:pt x="0" y="104"/>
                    <a:pt x="0" y="106"/>
                    <a:pt x="0" y="108"/>
                  </a:cubicBezTo>
                  <a:cubicBezTo>
                    <a:pt x="0" y="110"/>
                    <a:pt x="0" y="112"/>
                    <a:pt x="0" y="114"/>
                  </a:cubicBezTo>
                  <a:cubicBezTo>
                    <a:pt x="2" y="116"/>
                    <a:pt x="5" y="119"/>
                    <a:pt x="7" y="122"/>
                  </a:cubicBezTo>
                  <a:cubicBezTo>
                    <a:pt x="7" y="117"/>
                    <a:pt x="7" y="113"/>
                    <a:pt x="7" y="108"/>
                  </a:cubicBezTo>
                  <a:cubicBezTo>
                    <a:pt x="7" y="103"/>
                    <a:pt x="7" y="99"/>
                    <a:pt x="7" y="94"/>
                  </a:cubicBezTo>
                  <a:moveTo>
                    <a:pt x="73" y="94"/>
                  </a:moveTo>
                  <a:cubicBezTo>
                    <a:pt x="73" y="99"/>
                    <a:pt x="73" y="103"/>
                    <a:pt x="73" y="108"/>
                  </a:cubicBezTo>
                  <a:cubicBezTo>
                    <a:pt x="73" y="113"/>
                    <a:pt x="73" y="117"/>
                    <a:pt x="73" y="122"/>
                  </a:cubicBezTo>
                  <a:cubicBezTo>
                    <a:pt x="75" y="119"/>
                    <a:pt x="78" y="116"/>
                    <a:pt x="80" y="114"/>
                  </a:cubicBezTo>
                  <a:cubicBezTo>
                    <a:pt x="80" y="112"/>
                    <a:pt x="80" y="110"/>
                    <a:pt x="80" y="108"/>
                  </a:cubicBezTo>
                  <a:cubicBezTo>
                    <a:pt x="80" y="106"/>
                    <a:pt x="80" y="104"/>
                    <a:pt x="80" y="102"/>
                  </a:cubicBezTo>
                  <a:cubicBezTo>
                    <a:pt x="78" y="100"/>
                    <a:pt x="75" y="97"/>
                    <a:pt x="73" y="94"/>
                  </a:cubicBezTo>
                  <a:moveTo>
                    <a:pt x="71" y="77"/>
                  </a:moveTo>
                  <a:cubicBezTo>
                    <a:pt x="72" y="79"/>
                    <a:pt x="72" y="81"/>
                    <a:pt x="72" y="84"/>
                  </a:cubicBezTo>
                  <a:cubicBezTo>
                    <a:pt x="75" y="86"/>
                    <a:pt x="77" y="89"/>
                    <a:pt x="79" y="92"/>
                  </a:cubicBezTo>
                  <a:cubicBezTo>
                    <a:pt x="79" y="87"/>
                    <a:pt x="79" y="82"/>
                    <a:pt x="78" y="78"/>
                  </a:cubicBezTo>
                  <a:cubicBezTo>
                    <a:pt x="76" y="77"/>
                    <a:pt x="74" y="77"/>
                    <a:pt x="71" y="77"/>
                  </a:cubicBezTo>
                  <a:moveTo>
                    <a:pt x="9" y="77"/>
                  </a:moveTo>
                  <a:cubicBezTo>
                    <a:pt x="6" y="77"/>
                    <a:pt x="4" y="77"/>
                    <a:pt x="2" y="78"/>
                  </a:cubicBezTo>
                  <a:cubicBezTo>
                    <a:pt x="1" y="82"/>
                    <a:pt x="1" y="87"/>
                    <a:pt x="0" y="92"/>
                  </a:cubicBezTo>
                  <a:cubicBezTo>
                    <a:pt x="3" y="89"/>
                    <a:pt x="5" y="86"/>
                    <a:pt x="8" y="84"/>
                  </a:cubicBezTo>
                  <a:cubicBezTo>
                    <a:pt x="8" y="81"/>
                    <a:pt x="8" y="79"/>
                    <a:pt x="9" y="77"/>
                  </a:cubicBezTo>
                  <a:moveTo>
                    <a:pt x="72" y="44"/>
                  </a:moveTo>
                  <a:cubicBezTo>
                    <a:pt x="70" y="45"/>
                    <a:pt x="67" y="46"/>
                    <a:pt x="65" y="48"/>
                  </a:cubicBezTo>
                  <a:cubicBezTo>
                    <a:pt x="67" y="54"/>
                    <a:pt x="69" y="62"/>
                    <a:pt x="70" y="70"/>
                  </a:cubicBezTo>
                  <a:cubicBezTo>
                    <a:pt x="73" y="70"/>
                    <a:pt x="75" y="70"/>
                    <a:pt x="77" y="71"/>
                  </a:cubicBezTo>
                  <a:cubicBezTo>
                    <a:pt x="76" y="61"/>
                    <a:pt x="74" y="52"/>
                    <a:pt x="72" y="44"/>
                  </a:cubicBezTo>
                  <a:moveTo>
                    <a:pt x="8" y="44"/>
                  </a:moveTo>
                  <a:cubicBezTo>
                    <a:pt x="5" y="52"/>
                    <a:pt x="4" y="61"/>
                    <a:pt x="2" y="71"/>
                  </a:cubicBezTo>
                  <a:cubicBezTo>
                    <a:pt x="5" y="70"/>
                    <a:pt x="7" y="70"/>
                    <a:pt x="10" y="70"/>
                  </a:cubicBezTo>
                  <a:cubicBezTo>
                    <a:pt x="11" y="62"/>
                    <a:pt x="13" y="54"/>
                    <a:pt x="15" y="48"/>
                  </a:cubicBezTo>
                  <a:cubicBezTo>
                    <a:pt x="12" y="46"/>
                    <a:pt x="10" y="45"/>
                    <a:pt x="8" y="44"/>
                  </a:cubicBezTo>
                  <a:moveTo>
                    <a:pt x="40" y="0"/>
                  </a:moveTo>
                  <a:cubicBezTo>
                    <a:pt x="28" y="0"/>
                    <a:pt x="17" y="14"/>
                    <a:pt x="10" y="36"/>
                  </a:cubicBezTo>
                  <a:cubicBezTo>
                    <a:pt x="13" y="37"/>
                    <a:pt x="15" y="39"/>
                    <a:pt x="18" y="40"/>
                  </a:cubicBezTo>
                  <a:cubicBezTo>
                    <a:pt x="24" y="26"/>
                    <a:pt x="31" y="17"/>
                    <a:pt x="40" y="17"/>
                  </a:cubicBezTo>
                  <a:cubicBezTo>
                    <a:pt x="48" y="17"/>
                    <a:pt x="56" y="26"/>
                    <a:pt x="62" y="40"/>
                  </a:cubicBezTo>
                  <a:cubicBezTo>
                    <a:pt x="65" y="39"/>
                    <a:pt x="67" y="37"/>
                    <a:pt x="70" y="36"/>
                  </a:cubicBezTo>
                  <a:cubicBezTo>
                    <a:pt x="62" y="14"/>
                    <a:pt x="52" y="0"/>
                    <a:pt x="40" y="0"/>
                  </a:cubicBezTo>
                </a:path>
              </a:pathLst>
            </a:custGeom>
            <a:grpFill/>
            <a:ln>
              <a:noFill/>
            </a:ln>
          </p:spPr>
          <p:txBody>
            <a:bodyPr vert="horz" wrap="square" lIns="91407" tIns="45703" rIns="91407" bIns="45703" numCol="1" anchor="t" anchorCtr="0" compatLnSpc="1"/>
            <a:lstStyle/>
            <a:p>
              <a:pPr defTabSz="914126"/>
              <a:endParaRPr lang="zh-CN" altLang="en-US">
                <a:solidFill>
                  <a:srgbClr val="FF0000"/>
                </a:solidFill>
                <a:latin typeface="Arial"/>
                <a:ea typeface="微软雅黑"/>
              </a:endParaRPr>
            </a:p>
          </p:txBody>
        </p:sp>
        <p:sp>
          <p:nvSpPr>
            <p:cNvPr id="56" name="Freeform 48"/>
            <p:cNvSpPr>
              <a:spLocks noEditPoints="1"/>
            </p:cNvSpPr>
            <p:nvPr/>
          </p:nvSpPr>
          <p:spPr bwMode="auto">
            <a:xfrm>
              <a:off x="1539875" y="3317875"/>
              <a:ext cx="811213" cy="300038"/>
            </a:xfrm>
            <a:custGeom>
              <a:avLst/>
              <a:gdLst>
                <a:gd name="T0" fmla="*/ 108 w 216"/>
                <a:gd name="T1" fmla="*/ 73 h 80"/>
                <a:gd name="T2" fmla="*/ 102 w 216"/>
                <a:gd name="T3" fmla="*/ 80 h 80"/>
                <a:gd name="T4" fmla="*/ 114 w 216"/>
                <a:gd name="T5" fmla="*/ 80 h 80"/>
                <a:gd name="T6" fmla="*/ 48 w 216"/>
                <a:gd name="T7" fmla="*/ 65 h 80"/>
                <a:gd name="T8" fmla="*/ 70 w 216"/>
                <a:gd name="T9" fmla="*/ 77 h 80"/>
                <a:gd name="T10" fmla="*/ 92 w 216"/>
                <a:gd name="T11" fmla="*/ 79 h 80"/>
                <a:gd name="T12" fmla="*/ 77 w 216"/>
                <a:gd name="T13" fmla="*/ 71 h 80"/>
                <a:gd name="T14" fmla="*/ 48 w 216"/>
                <a:gd name="T15" fmla="*/ 65 h 80"/>
                <a:gd name="T16" fmla="*/ 146 w 216"/>
                <a:gd name="T17" fmla="*/ 70 h 80"/>
                <a:gd name="T18" fmla="*/ 132 w 216"/>
                <a:gd name="T19" fmla="*/ 72 h 80"/>
                <a:gd name="T20" fmla="*/ 138 w 216"/>
                <a:gd name="T21" fmla="*/ 78 h 80"/>
                <a:gd name="T22" fmla="*/ 172 w 216"/>
                <a:gd name="T23" fmla="*/ 72 h 80"/>
                <a:gd name="T24" fmla="*/ 180 w 216"/>
                <a:gd name="T25" fmla="*/ 10 h 80"/>
                <a:gd name="T26" fmla="*/ 199 w 216"/>
                <a:gd name="T27" fmla="*/ 40 h 80"/>
                <a:gd name="T28" fmla="*/ 180 w 216"/>
                <a:gd name="T29" fmla="*/ 70 h 80"/>
                <a:gd name="T30" fmla="*/ 180 w 216"/>
                <a:gd name="T31" fmla="*/ 10 h 80"/>
                <a:gd name="T32" fmla="*/ 0 w 216"/>
                <a:gd name="T33" fmla="*/ 40 h 80"/>
                <a:gd name="T34" fmla="*/ 40 w 216"/>
                <a:gd name="T35" fmla="*/ 62 h 80"/>
                <a:gd name="T36" fmla="*/ 40 w 216"/>
                <a:gd name="T37" fmla="*/ 18 h 80"/>
                <a:gd name="T38" fmla="*/ 124 w 216"/>
                <a:gd name="T39" fmla="*/ 1 h 80"/>
                <a:gd name="T40" fmla="*/ 139 w 216"/>
                <a:gd name="T41" fmla="*/ 9 h 80"/>
                <a:gd name="T42" fmla="*/ 168 w 216"/>
                <a:gd name="T43" fmla="*/ 15 h 80"/>
                <a:gd name="T44" fmla="*/ 145 w 216"/>
                <a:gd name="T45" fmla="*/ 3 h 80"/>
                <a:gd name="T46" fmla="*/ 124 w 216"/>
                <a:gd name="T47" fmla="*/ 1 h 80"/>
                <a:gd name="T48" fmla="*/ 78 w 216"/>
                <a:gd name="T49" fmla="*/ 2 h 80"/>
                <a:gd name="T50" fmla="*/ 44 w 216"/>
                <a:gd name="T51" fmla="*/ 8 h 80"/>
                <a:gd name="T52" fmla="*/ 70 w 216"/>
                <a:gd name="T53" fmla="*/ 10 h 80"/>
                <a:gd name="T54" fmla="*/ 84 w 216"/>
                <a:gd name="T55" fmla="*/ 8 h 80"/>
                <a:gd name="T56" fmla="*/ 108 w 216"/>
                <a:gd name="T57" fmla="*/ 0 h 80"/>
                <a:gd name="T58" fmla="*/ 94 w 216"/>
                <a:gd name="T59" fmla="*/ 7 h 80"/>
                <a:gd name="T60" fmla="*/ 122 w 216"/>
                <a:gd name="T61" fmla="*/ 7 h 80"/>
                <a:gd name="T62" fmla="*/ 108 w 216"/>
                <a:gd name="T63" fmla="*/ 0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16" h="80">
                  <a:moveTo>
                    <a:pt x="122" y="73"/>
                  </a:moveTo>
                  <a:cubicBezTo>
                    <a:pt x="117" y="73"/>
                    <a:pt x="113" y="73"/>
                    <a:pt x="108" y="73"/>
                  </a:cubicBezTo>
                  <a:cubicBezTo>
                    <a:pt x="103" y="73"/>
                    <a:pt x="99" y="73"/>
                    <a:pt x="94" y="73"/>
                  </a:cubicBezTo>
                  <a:cubicBezTo>
                    <a:pt x="97" y="75"/>
                    <a:pt x="100" y="78"/>
                    <a:pt x="102" y="80"/>
                  </a:cubicBezTo>
                  <a:cubicBezTo>
                    <a:pt x="104" y="80"/>
                    <a:pt x="106" y="80"/>
                    <a:pt x="108" y="80"/>
                  </a:cubicBezTo>
                  <a:cubicBezTo>
                    <a:pt x="110" y="80"/>
                    <a:pt x="112" y="80"/>
                    <a:pt x="114" y="80"/>
                  </a:cubicBezTo>
                  <a:cubicBezTo>
                    <a:pt x="116" y="78"/>
                    <a:pt x="119" y="75"/>
                    <a:pt x="122" y="73"/>
                  </a:cubicBezTo>
                  <a:moveTo>
                    <a:pt x="48" y="65"/>
                  </a:moveTo>
                  <a:cubicBezTo>
                    <a:pt x="46" y="67"/>
                    <a:pt x="45" y="70"/>
                    <a:pt x="44" y="72"/>
                  </a:cubicBezTo>
                  <a:cubicBezTo>
                    <a:pt x="52" y="74"/>
                    <a:pt x="61" y="76"/>
                    <a:pt x="70" y="77"/>
                  </a:cubicBezTo>
                  <a:cubicBezTo>
                    <a:pt x="73" y="78"/>
                    <a:pt x="75" y="78"/>
                    <a:pt x="78" y="78"/>
                  </a:cubicBezTo>
                  <a:cubicBezTo>
                    <a:pt x="82" y="79"/>
                    <a:pt x="87" y="79"/>
                    <a:pt x="92" y="79"/>
                  </a:cubicBezTo>
                  <a:cubicBezTo>
                    <a:pt x="89" y="77"/>
                    <a:pt x="86" y="75"/>
                    <a:pt x="84" y="72"/>
                  </a:cubicBezTo>
                  <a:cubicBezTo>
                    <a:pt x="81" y="72"/>
                    <a:pt x="79" y="72"/>
                    <a:pt x="77" y="71"/>
                  </a:cubicBezTo>
                  <a:cubicBezTo>
                    <a:pt x="74" y="71"/>
                    <a:pt x="72" y="71"/>
                    <a:pt x="70" y="70"/>
                  </a:cubicBezTo>
                  <a:cubicBezTo>
                    <a:pt x="62" y="69"/>
                    <a:pt x="54" y="67"/>
                    <a:pt x="48" y="65"/>
                  </a:cubicBezTo>
                  <a:moveTo>
                    <a:pt x="168" y="65"/>
                  </a:moveTo>
                  <a:cubicBezTo>
                    <a:pt x="162" y="67"/>
                    <a:pt x="154" y="69"/>
                    <a:pt x="146" y="70"/>
                  </a:cubicBezTo>
                  <a:cubicBezTo>
                    <a:pt x="144" y="71"/>
                    <a:pt x="142" y="71"/>
                    <a:pt x="139" y="71"/>
                  </a:cubicBezTo>
                  <a:cubicBezTo>
                    <a:pt x="137" y="72"/>
                    <a:pt x="135" y="72"/>
                    <a:pt x="132" y="72"/>
                  </a:cubicBezTo>
                  <a:cubicBezTo>
                    <a:pt x="129" y="75"/>
                    <a:pt x="127" y="77"/>
                    <a:pt x="124" y="79"/>
                  </a:cubicBezTo>
                  <a:cubicBezTo>
                    <a:pt x="129" y="79"/>
                    <a:pt x="134" y="79"/>
                    <a:pt x="138" y="78"/>
                  </a:cubicBezTo>
                  <a:cubicBezTo>
                    <a:pt x="141" y="78"/>
                    <a:pt x="143" y="78"/>
                    <a:pt x="145" y="77"/>
                  </a:cubicBezTo>
                  <a:cubicBezTo>
                    <a:pt x="155" y="76"/>
                    <a:pt x="164" y="74"/>
                    <a:pt x="172" y="72"/>
                  </a:cubicBezTo>
                  <a:cubicBezTo>
                    <a:pt x="171" y="70"/>
                    <a:pt x="169" y="67"/>
                    <a:pt x="168" y="65"/>
                  </a:cubicBezTo>
                  <a:moveTo>
                    <a:pt x="180" y="10"/>
                  </a:moveTo>
                  <a:cubicBezTo>
                    <a:pt x="179" y="13"/>
                    <a:pt x="177" y="15"/>
                    <a:pt x="176" y="18"/>
                  </a:cubicBezTo>
                  <a:cubicBezTo>
                    <a:pt x="190" y="24"/>
                    <a:pt x="199" y="31"/>
                    <a:pt x="199" y="40"/>
                  </a:cubicBezTo>
                  <a:cubicBezTo>
                    <a:pt x="199" y="49"/>
                    <a:pt x="190" y="56"/>
                    <a:pt x="176" y="62"/>
                  </a:cubicBezTo>
                  <a:cubicBezTo>
                    <a:pt x="177" y="65"/>
                    <a:pt x="179" y="67"/>
                    <a:pt x="180" y="70"/>
                  </a:cubicBezTo>
                  <a:cubicBezTo>
                    <a:pt x="202" y="63"/>
                    <a:pt x="216" y="52"/>
                    <a:pt x="216" y="40"/>
                  </a:cubicBezTo>
                  <a:cubicBezTo>
                    <a:pt x="216" y="28"/>
                    <a:pt x="202" y="17"/>
                    <a:pt x="180" y="10"/>
                  </a:cubicBezTo>
                  <a:moveTo>
                    <a:pt x="36" y="10"/>
                  </a:moveTo>
                  <a:cubicBezTo>
                    <a:pt x="14" y="17"/>
                    <a:pt x="0" y="28"/>
                    <a:pt x="0" y="40"/>
                  </a:cubicBezTo>
                  <a:cubicBezTo>
                    <a:pt x="0" y="52"/>
                    <a:pt x="14" y="63"/>
                    <a:pt x="36" y="70"/>
                  </a:cubicBezTo>
                  <a:cubicBezTo>
                    <a:pt x="37" y="67"/>
                    <a:pt x="39" y="65"/>
                    <a:pt x="40" y="62"/>
                  </a:cubicBezTo>
                  <a:cubicBezTo>
                    <a:pt x="26" y="56"/>
                    <a:pt x="17" y="49"/>
                    <a:pt x="17" y="40"/>
                  </a:cubicBezTo>
                  <a:cubicBezTo>
                    <a:pt x="17" y="31"/>
                    <a:pt x="26" y="24"/>
                    <a:pt x="40" y="18"/>
                  </a:cubicBezTo>
                  <a:cubicBezTo>
                    <a:pt x="39" y="15"/>
                    <a:pt x="37" y="13"/>
                    <a:pt x="36" y="10"/>
                  </a:cubicBezTo>
                  <a:moveTo>
                    <a:pt x="124" y="1"/>
                  </a:moveTo>
                  <a:cubicBezTo>
                    <a:pt x="127" y="3"/>
                    <a:pt x="129" y="5"/>
                    <a:pt x="132" y="8"/>
                  </a:cubicBezTo>
                  <a:cubicBezTo>
                    <a:pt x="135" y="8"/>
                    <a:pt x="137" y="8"/>
                    <a:pt x="139" y="9"/>
                  </a:cubicBezTo>
                  <a:cubicBezTo>
                    <a:pt x="142" y="9"/>
                    <a:pt x="144" y="9"/>
                    <a:pt x="146" y="10"/>
                  </a:cubicBezTo>
                  <a:cubicBezTo>
                    <a:pt x="154" y="11"/>
                    <a:pt x="162" y="13"/>
                    <a:pt x="168" y="15"/>
                  </a:cubicBezTo>
                  <a:cubicBezTo>
                    <a:pt x="169" y="13"/>
                    <a:pt x="171" y="10"/>
                    <a:pt x="172" y="8"/>
                  </a:cubicBezTo>
                  <a:cubicBezTo>
                    <a:pt x="164" y="6"/>
                    <a:pt x="155" y="4"/>
                    <a:pt x="145" y="3"/>
                  </a:cubicBezTo>
                  <a:cubicBezTo>
                    <a:pt x="143" y="2"/>
                    <a:pt x="141" y="2"/>
                    <a:pt x="138" y="2"/>
                  </a:cubicBezTo>
                  <a:cubicBezTo>
                    <a:pt x="134" y="1"/>
                    <a:pt x="129" y="1"/>
                    <a:pt x="124" y="1"/>
                  </a:cubicBezTo>
                  <a:moveTo>
                    <a:pt x="92" y="1"/>
                  </a:moveTo>
                  <a:cubicBezTo>
                    <a:pt x="87" y="1"/>
                    <a:pt x="82" y="1"/>
                    <a:pt x="78" y="2"/>
                  </a:cubicBezTo>
                  <a:cubicBezTo>
                    <a:pt x="75" y="2"/>
                    <a:pt x="73" y="2"/>
                    <a:pt x="70" y="3"/>
                  </a:cubicBezTo>
                  <a:cubicBezTo>
                    <a:pt x="61" y="4"/>
                    <a:pt x="52" y="6"/>
                    <a:pt x="44" y="8"/>
                  </a:cubicBezTo>
                  <a:cubicBezTo>
                    <a:pt x="45" y="10"/>
                    <a:pt x="46" y="13"/>
                    <a:pt x="48" y="15"/>
                  </a:cubicBezTo>
                  <a:cubicBezTo>
                    <a:pt x="54" y="13"/>
                    <a:pt x="62" y="11"/>
                    <a:pt x="70" y="10"/>
                  </a:cubicBezTo>
                  <a:cubicBezTo>
                    <a:pt x="72" y="9"/>
                    <a:pt x="74" y="9"/>
                    <a:pt x="77" y="9"/>
                  </a:cubicBezTo>
                  <a:cubicBezTo>
                    <a:pt x="79" y="8"/>
                    <a:pt x="81" y="8"/>
                    <a:pt x="84" y="8"/>
                  </a:cubicBezTo>
                  <a:cubicBezTo>
                    <a:pt x="86" y="5"/>
                    <a:pt x="89" y="3"/>
                    <a:pt x="92" y="1"/>
                  </a:cubicBezTo>
                  <a:moveTo>
                    <a:pt x="108" y="0"/>
                  </a:moveTo>
                  <a:cubicBezTo>
                    <a:pt x="106" y="0"/>
                    <a:pt x="104" y="0"/>
                    <a:pt x="102" y="0"/>
                  </a:cubicBezTo>
                  <a:cubicBezTo>
                    <a:pt x="100" y="2"/>
                    <a:pt x="97" y="5"/>
                    <a:pt x="94" y="7"/>
                  </a:cubicBezTo>
                  <a:cubicBezTo>
                    <a:pt x="99" y="7"/>
                    <a:pt x="103" y="7"/>
                    <a:pt x="108" y="7"/>
                  </a:cubicBezTo>
                  <a:cubicBezTo>
                    <a:pt x="113" y="7"/>
                    <a:pt x="117" y="7"/>
                    <a:pt x="122" y="7"/>
                  </a:cubicBezTo>
                  <a:cubicBezTo>
                    <a:pt x="119" y="5"/>
                    <a:pt x="116" y="2"/>
                    <a:pt x="114" y="0"/>
                  </a:cubicBezTo>
                  <a:cubicBezTo>
                    <a:pt x="112" y="0"/>
                    <a:pt x="110" y="0"/>
                    <a:pt x="108" y="0"/>
                  </a:cubicBezTo>
                </a:path>
              </a:pathLst>
            </a:custGeom>
            <a:grpFill/>
            <a:ln>
              <a:noFill/>
            </a:ln>
          </p:spPr>
          <p:txBody>
            <a:bodyPr vert="horz" wrap="square" lIns="91407" tIns="45703" rIns="91407" bIns="45703" numCol="1" anchor="t" anchorCtr="0" compatLnSpc="1"/>
            <a:lstStyle/>
            <a:p>
              <a:pPr defTabSz="914126"/>
              <a:endParaRPr lang="zh-CN" altLang="en-US">
                <a:solidFill>
                  <a:srgbClr val="FF0000"/>
                </a:solidFill>
                <a:latin typeface="Arial"/>
                <a:ea typeface="微软雅黑"/>
              </a:endParaRPr>
            </a:p>
          </p:txBody>
        </p:sp>
        <p:sp>
          <p:nvSpPr>
            <p:cNvPr id="57" name="Freeform 49"/>
            <p:cNvSpPr>
              <a:spLocks noEditPoints="1"/>
            </p:cNvSpPr>
            <p:nvPr/>
          </p:nvSpPr>
          <p:spPr bwMode="auto">
            <a:xfrm>
              <a:off x="1625600" y="3160713"/>
              <a:ext cx="639763" cy="615950"/>
            </a:xfrm>
            <a:custGeom>
              <a:avLst/>
              <a:gdLst>
                <a:gd name="T0" fmla="*/ 17 w 170"/>
                <a:gd name="T1" fmla="*/ 104 h 164"/>
                <a:gd name="T2" fmla="*/ 8 w 170"/>
                <a:gd name="T3" fmla="*/ 159 h 164"/>
                <a:gd name="T4" fmla="*/ 55 w 170"/>
                <a:gd name="T5" fmla="*/ 154 h 164"/>
                <a:gd name="T6" fmla="*/ 85 w 170"/>
                <a:gd name="T7" fmla="*/ 135 h 164"/>
                <a:gd name="T8" fmla="*/ 60 w 170"/>
                <a:gd name="T9" fmla="*/ 142 h 164"/>
                <a:gd name="T10" fmla="*/ 33 w 170"/>
                <a:gd name="T11" fmla="*/ 150 h 164"/>
                <a:gd name="T12" fmla="*/ 21 w 170"/>
                <a:gd name="T13" fmla="*/ 114 h 164"/>
                <a:gd name="T14" fmla="*/ 36 w 170"/>
                <a:gd name="T15" fmla="*/ 88 h 164"/>
                <a:gd name="T16" fmla="*/ 129 w 170"/>
                <a:gd name="T17" fmla="*/ 82 h 164"/>
                <a:gd name="T18" fmla="*/ 118 w 170"/>
                <a:gd name="T19" fmla="*/ 96 h 164"/>
                <a:gd name="T20" fmla="*/ 99 w 170"/>
                <a:gd name="T21" fmla="*/ 115 h 164"/>
                <a:gd name="T22" fmla="*/ 85 w 170"/>
                <a:gd name="T23" fmla="*/ 126 h 164"/>
                <a:gd name="T24" fmla="*/ 101 w 170"/>
                <a:gd name="T25" fmla="*/ 121 h 164"/>
                <a:gd name="T26" fmla="*/ 113 w 170"/>
                <a:gd name="T27" fmla="*/ 110 h 164"/>
                <a:gd name="T28" fmla="*/ 124 w 170"/>
                <a:gd name="T29" fmla="*/ 98 h 164"/>
                <a:gd name="T30" fmla="*/ 129 w 170"/>
                <a:gd name="T31" fmla="*/ 82 h 164"/>
                <a:gd name="T32" fmla="*/ 69 w 170"/>
                <a:gd name="T33" fmla="*/ 43 h 164"/>
                <a:gd name="T34" fmla="*/ 57 w 170"/>
                <a:gd name="T35" fmla="*/ 54 h 164"/>
                <a:gd name="T36" fmla="*/ 45 w 170"/>
                <a:gd name="T37" fmla="*/ 66 h 164"/>
                <a:gd name="T38" fmla="*/ 41 w 170"/>
                <a:gd name="T39" fmla="*/ 82 h 164"/>
                <a:gd name="T40" fmla="*/ 52 w 170"/>
                <a:gd name="T41" fmla="*/ 68 h 164"/>
                <a:gd name="T42" fmla="*/ 71 w 170"/>
                <a:gd name="T43" fmla="*/ 49 h 164"/>
                <a:gd name="T44" fmla="*/ 85 w 170"/>
                <a:gd name="T45" fmla="*/ 38 h 164"/>
                <a:gd name="T46" fmla="*/ 147 w 170"/>
                <a:gd name="T47" fmla="*/ 0 h 164"/>
                <a:gd name="T48" fmla="*/ 107 w 170"/>
                <a:gd name="T49" fmla="*/ 14 h 164"/>
                <a:gd name="T50" fmla="*/ 91 w 170"/>
                <a:gd name="T51" fmla="*/ 33 h 164"/>
                <a:gd name="T52" fmla="*/ 117 w 170"/>
                <a:gd name="T53" fmla="*/ 18 h 164"/>
                <a:gd name="T54" fmla="*/ 149 w 170"/>
                <a:gd name="T55" fmla="*/ 18 h 164"/>
                <a:gd name="T56" fmla="*/ 145 w 170"/>
                <a:gd name="T57" fmla="*/ 57 h 164"/>
                <a:gd name="T58" fmla="*/ 138 w 170"/>
                <a:gd name="T59" fmla="*/ 82 h 164"/>
                <a:gd name="T60" fmla="*/ 157 w 170"/>
                <a:gd name="T61" fmla="*/ 52 h 164"/>
                <a:gd name="T62" fmla="*/ 147 w 170"/>
                <a:gd name="T63" fmla="*/ 0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70" h="164">
                  <a:moveTo>
                    <a:pt x="32" y="82"/>
                  </a:moveTo>
                  <a:cubicBezTo>
                    <a:pt x="26" y="90"/>
                    <a:pt x="21" y="97"/>
                    <a:pt x="17" y="104"/>
                  </a:cubicBezTo>
                  <a:cubicBezTo>
                    <a:pt x="16" y="107"/>
                    <a:pt x="14" y="109"/>
                    <a:pt x="13" y="112"/>
                  </a:cubicBezTo>
                  <a:cubicBezTo>
                    <a:pt x="2" y="133"/>
                    <a:pt x="0" y="150"/>
                    <a:pt x="8" y="159"/>
                  </a:cubicBezTo>
                  <a:cubicBezTo>
                    <a:pt x="12" y="162"/>
                    <a:pt x="17" y="164"/>
                    <a:pt x="23" y="164"/>
                  </a:cubicBezTo>
                  <a:cubicBezTo>
                    <a:pt x="32" y="164"/>
                    <a:pt x="43" y="160"/>
                    <a:pt x="55" y="154"/>
                  </a:cubicBezTo>
                  <a:cubicBezTo>
                    <a:pt x="58" y="153"/>
                    <a:pt x="60" y="151"/>
                    <a:pt x="63" y="150"/>
                  </a:cubicBezTo>
                  <a:cubicBezTo>
                    <a:pt x="70" y="146"/>
                    <a:pt x="77" y="141"/>
                    <a:pt x="85" y="135"/>
                  </a:cubicBezTo>
                  <a:cubicBezTo>
                    <a:pt x="83" y="134"/>
                    <a:pt x="81" y="132"/>
                    <a:pt x="79" y="131"/>
                  </a:cubicBezTo>
                  <a:cubicBezTo>
                    <a:pt x="73" y="135"/>
                    <a:pt x="66" y="139"/>
                    <a:pt x="60" y="142"/>
                  </a:cubicBezTo>
                  <a:cubicBezTo>
                    <a:pt x="57" y="144"/>
                    <a:pt x="55" y="145"/>
                    <a:pt x="53" y="146"/>
                  </a:cubicBezTo>
                  <a:cubicBezTo>
                    <a:pt x="45" y="149"/>
                    <a:pt x="38" y="150"/>
                    <a:pt x="33" y="150"/>
                  </a:cubicBezTo>
                  <a:cubicBezTo>
                    <a:pt x="28" y="150"/>
                    <a:pt x="24" y="149"/>
                    <a:pt x="21" y="146"/>
                  </a:cubicBezTo>
                  <a:cubicBezTo>
                    <a:pt x="15" y="140"/>
                    <a:pt x="15" y="129"/>
                    <a:pt x="21" y="114"/>
                  </a:cubicBezTo>
                  <a:cubicBezTo>
                    <a:pt x="22" y="112"/>
                    <a:pt x="23" y="109"/>
                    <a:pt x="25" y="107"/>
                  </a:cubicBezTo>
                  <a:cubicBezTo>
                    <a:pt x="28" y="101"/>
                    <a:pt x="32" y="94"/>
                    <a:pt x="36" y="88"/>
                  </a:cubicBezTo>
                  <a:cubicBezTo>
                    <a:pt x="35" y="86"/>
                    <a:pt x="33" y="84"/>
                    <a:pt x="32" y="82"/>
                  </a:cubicBezTo>
                  <a:moveTo>
                    <a:pt x="129" y="82"/>
                  </a:moveTo>
                  <a:cubicBezTo>
                    <a:pt x="128" y="84"/>
                    <a:pt x="126" y="86"/>
                    <a:pt x="125" y="88"/>
                  </a:cubicBezTo>
                  <a:cubicBezTo>
                    <a:pt x="123" y="90"/>
                    <a:pt x="120" y="93"/>
                    <a:pt x="118" y="96"/>
                  </a:cubicBezTo>
                  <a:cubicBezTo>
                    <a:pt x="115" y="99"/>
                    <a:pt x="112" y="102"/>
                    <a:pt x="109" y="106"/>
                  </a:cubicBezTo>
                  <a:cubicBezTo>
                    <a:pt x="105" y="109"/>
                    <a:pt x="102" y="112"/>
                    <a:pt x="99" y="115"/>
                  </a:cubicBezTo>
                  <a:cubicBezTo>
                    <a:pt x="96" y="117"/>
                    <a:pt x="93" y="120"/>
                    <a:pt x="91" y="122"/>
                  </a:cubicBezTo>
                  <a:cubicBezTo>
                    <a:pt x="89" y="123"/>
                    <a:pt x="87" y="125"/>
                    <a:pt x="85" y="126"/>
                  </a:cubicBezTo>
                  <a:cubicBezTo>
                    <a:pt x="87" y="128"/>
                    <a:pt x="89" y="129"/>
                    <a:pt x="91" y="131"/>
                  </a:cubicBezTo>
                  <a:cubicBezTo>
                    <a:pt x="94" y="128"/>
                    <a:pt x="98" y="125"/>
                    <a:pt x="101" y="121"/>
                  </a:cubicBezTo>
                  <a:cubicBezTo>
                    <a:pt x="104" y="119"/>
                    <a:pt x="106" y="117"/>
                    <a:pt x="109" y="114"/>
                  </a:cubicBezTo>
                  <a:cubicBezTo>
                    <a:pt x="110" y="113"/>
                    <a:pt x="112" y="112"/>
                    <a:pt x="113" y="110"/>
                  </a:cubicBezTo>
                  <a:cubicBezTo>
                    <a:pt x="115" y="109"/>
                    <a:pt x="116" y="108"/>
                    <a:pt x="117" y="106"/>
                  </a:cubicBezTo>
                  <a:cubicBezTo>
                    <a:pt x="120" y="104"/>
                    <a:pt x="122" y="101"/>
                    <a:pt x="124" y="98"/>
                  </a:cubicBezTo>
                  <a:cubicBezTo>
                    <a:pt x="128" y="95"/>
                    <a:pt x="131" y="91"/>
                    <a:pt x="133" y="88"/>
                  </a:cubicBezTo>
                  <a:cubicBezTo>
                    <a:pt x="132" y="86"/>
                    <a:pt x="131" y="84"/>
                    <a:pt x="129" y="82"/>
                  </a:cubicBezTo>
                  <a:moveTo>
                    <a:pt x="79" y="33"/>
                  </a:moveTo>
                  <a:cubicBezTo>
                    <a:pt x="76" y="36"/>
                    <a:pt x="72" y="39"/>
                    <a:pt x="69" y="43"/>
                  </a:cubicBezTo>
                  <a:cubicBezTo>
                    <a:pt x="66" y="45"/>
                    <a:pt x="63" y="47"/>
                    <a:pt x="61" y="50"/>
                  </a:cubicBezTo>
                  <a:cubicBezTo>
                    <a:pt x="59" y="51"/>
                    <a:pt x="58" y="52"/>
                    <a:pt x="57" y="54"/>
                  </a:cubicBezTo>
                  <a:cubicBezTo>
                    <a:pt x="55" y="55"/>
                    <a:pt x="54" y="57"/>
                    <a:pt x="53" y="58"/>
                  </a:cubicBezTo>
                  <a:cubicBezTo>
                    <a:pt x="50" y="60"/>
                    <a:pt x="48" y="63"/>
                    <a:pt x="45" y="66"/>
                  </a:cubicBezTo>
                  <a:cubicBezTo>
                    <a:pt x="42" y="69"/>
                    <a:pt x="39" y="73"/>
                    <a:pt x="36" y="76"/>
                  </a:cubicBezTo>
                  <a:cubicBezTo>
                    <a:pt x="38" y="78"/>
                    <a:pt x="39" y="80"/>
                    <a:pt x="41" y="82"/>
                  </a:cubicBezTo>
                  <a:cubicBezTo>
                    <a:pt x="42" y="80"/>
                    <a:pt x="44" y="78"/>
                    <a:pt x="45" y="76"/>
                  </a:cubicBezTo>
                  <a:cubicBezTo>
                    <a:pt x="47" y="74"/>
                    <a:pt x="50" y="71"/>
                    <a:pt x="52" y="68"/>
                  </a:cubicBezTo>
                  <a:cubicBezTo>
                    <a:pt x="55" y="65"/>
                    <a:pt x="58" y="62"/>
                    <a:pt x="61" y="58"/>
                  </a:cubicBezTo>
                  <a:cubicBezTo>
                    <a:pt x="65" y="55"/>
                    <a:pt x="68" y="52"/>
                    <a:pt x="71" y="49"/>
                  </a:cubicBezTo>
                  <a:cubicBezTo>
                    <a:pt x="74" y="47"/>
                    <a:pt x="77" y="44"/>
                    <a:pt x="79" y="42"/>
                  </a:cubicBezTo>
                  <a:cubicBezTo>
                    <a:pt x="81" y="41"/>
                    <a:pt x="83" y="39"/>
                    <a:pt x="85" y="38"/>
                  </a:cubicBezTo>
                  <a:cubicBezTo>
                    <a:pt x="83" y="36"/>
                    <a:pt x="81" y="35"/>
                    <a:pt x="79" y="33"/>
                  </a:cubicBezTo>
                  <a:moveTo>
                    <a:pt x="147" y="0"/>
                  </a:moveTo>
                  <a:cubicBezTo>
                    <a:pt x="138" y="0"/>
                    <a:pt x="127" y="4"/>
                    <a:pt x="115" y="10"/>
                  </a:cubicBezTo>
                  <a:cubicBezTo>
                    <a:pt x="112" y="11"/>
                    <a:pt x="110" y="13"/>
                    <a:pt x="107" y="14"/>
                  </a:cubicBezTo>
                  <a:cubicBezTo>
                    <a:pt x="100" y="18"/>
                    <a:pt x="92" y="23"/>
                    <a:pt x="85" y="29"/>
                  </a:cubicBezTo>
                  <a:cubicBezTo>
                    <a:pt x="87" y="30"/>
                    <a:pt x="89" y="32"/>
                    <a:pt x="91" y="33"/>
                  </a:cubicBezTo>
                  <a:cubicBezTo>
                    <a:pt x="97" y="29"/>
                    <a:pt x="104" y="25"/>
                    <a:pt x="110" y="22"/>
                  </a:cubicBezTo>
                  <a:cubicBezTo>
                    <a:pt x="112" y="20"/>
                    <a:pt x="115" y="19"/>
                    <a:pt x="117" y="18"/>
                  </a:cubicBezTo>
                  <a:cubicBezTo>
                    <a:pt x="125" y="15"/>
                    <a:pt x="131" y="14"/>
                    <a:pt x="137" y="14"/>
                  </a:cubicBezTo>
                  <a:cubicBezTo>
                    <a:pt x="142" y="14"/>
                    <a:pt x="146" y="15"/>
                    <a:pt x="149" y="18"/>
                  </a:cubicBezTo>
                  <a:cubicBezTo>
                    <a:pt x="155" y="24"/>
                    <a:pt x="154" y="35"/>
                    <a:pt x="149" y="50"/>
                  </a:cubicBezTo>
                  <a:cubicBezTo>
                    <a:pt x="148" y="52"/>
                    <a:pt x="146" y="55"/>
                    <a:pt x="145" y="57"/>
                  </a:cubicBezTo>
                  <a:cubicBezTo>
                    <a:pt x="142" y="63"/>
                    <a:pt x="138" y="70"/>
                    <a:pt x="133" y="76"/>
                  </a:cubicBezTo>
                  <a:cubicBezTo>
                    <a:pt x="135" y="78"/>
                    <a:pt x="136" y="80"/>
                    <a:pt x="138" y="82"/>
                  </a:cubicBezTo>
                  <a:cubicBezTo>
                    <a:pt x="144" y="74"/>
                    <a:pt x="149" y="67"/>
                    <a:pt x="153" y="60"/>
                  </a:cubicBezTo>
                  <a:cubicBezTo>
                    <a:pt x="154" y="57"/>
                    <a:pt x="156" y="55"/>
                    <a:pt x="157" y="52"/>
                  </a:cubicBezTo>
                  <a:cubicBezTo>
                    <a:pt x="168" y="31"/>
                    <a:pt x="170" y="14"/>
                    <a:pt x="162" y="5"/>
                  </a:cubicBezTo>
                  <a:cubicBezTo>
                    <a:pt x="158" y="2"/>
                    <a:pt x="153" y="0"/>
                    <a:pt x="147" y="0"/>
                  </a:cubicBezTo>
                </a:path>
              </a:pathLst>
            </a:custGeom>
            <a:grpFill/>
            <a:ln>
              <a:noFill/>
            </a:ln>
          </p:spPr>
          <p:txBody>
            <a:bodyPr vert="horz" wrap="square" lIns="91407" tIns="45703" rIns="91407" bIns="45703" numCol="1" anchor="t" anchorCtr="0" compatLnSpc="1"/>
            <a:lstStyle/>
            <a:p>
              <a:pPr defTabSz="914126"/>
              <a:endParaRPr lang="zh-CN" altLang="en-US">
                <a:solidFill>
                  <a:srgbClr val="FF0000"/>
                </a:solidFill>
                <a:latin typeface="Arial"/>
                <a:ea typeface="微软雅黑"/>
              </a:endParaRPr>
            </a:p>
          </p:txBody>
        </p:sp>
        <p:sp>
          <p:nvSpPr>
            <p:cNvPr id="58" name="Freeform 50"/>
            <p:cNvSpPr>
              <a:spLocks noEditPoints="1"/>
            </p:cNvSpPr>
            <p:nvPr/>
          </p:nvSpPr>
          <p:spPr bwMode="auto">
            <a:xfrm>
              <a:off x="1625600" y="3160713"/>
              <a:ext cx="639763" cy="615950"/>
            </a:xfrm>
            <a:custGeom>
              <a:avLst/>
              <a:gdLst>
                <a:gd name="T0" fmla="*/ 21 w 170"/>
                <a:gd name="T1" fmla="*/ 50 h 164"/>
                <a:gd name="T2" fmla="*/ 21 w 170"/>
                <a:gd name="T3" fmla="*/ 18 h 164"/>
                <a:gd name="T4" fmla="*/ 33 w 170"/>
                <a:gd name="T5" fmla="*/ 14 h 164"/>
                <a:gd name="T6" fmla="*/ 53 w 170"/>
                <a:gd name="T7" fmla="*/ 18 h 164"/>
                <a:gd name="T8" fmla="*/ 60 w 170"/>
                <a:gd name="T9" fmla="*/ 22 h 164"/>
                <a:gd name="T10" fmla="*/ 79 w 170"/>
                <a:gd name="T11" fmla="*/ 33 h 164"/>
                <a:gd name="T12" fmla="*/ 85 w 170"/>
                <a:gd name="T13" fmla="*/ 38 h 164"/>
                <a:gd name="T14" fmla="*/ 91 w 170"/>
                <a:gd name="T15" fmla="*/ 42 h 164"/>
                <a:gd name="T16" fmla="*/ 99 w 170"/>
                <a:gd name="T17" fmla="*/ 49 h 164"/>
                <a:gd name="T18" fmla="*/ 109 w 170"/>
                <a:gd name="T19" fmla="*/ 58 h 164"/>
                <a:gd name="T20" fmla="*/ 118 w 170"/>
                <a:gd name="T21" fmla="*/ 68 h 164"/>
                <a:gd name="T22" fmla="*/ 125 w 170"/>
                <a:gd name="T23" fmla="*/ 76 h 164"/>
                <a:gd name="T24" fmla="*/ 129 w 170"/>
                <a:gd name="T25" fmla="*/ 82 h 164"/>
                <a:gd name="T26" fmla="*/ 133 w 170"/>
                <a:gd name="T27" fmla="*/ 88 h 164"/>
                <a:gd name="T28" fmla="*/ 145 w 170"/>
                <a:gd name="T29" fmla="*/ 107 h 164"/>
                <a:gd name="T30" fmla="*/ 149 w 170"/>
                <a:gd name="T31" fmla="*/ 114 h 164"/>
                <a:gd name="T32" fmla="*/ 149 w 170"/>
                <a:gd name="T33" fmla="*/ 146 h 164"/>
                <a:gd name="T34" fmla="*/ 137 w 170"/>
                <a:gd name="T35" fmla="*/ 150 h 164"/>
                <a:gd name="T36" fmla="*/ 117 w 170"/>
                <a:gd name="T37" fmla="*/ 146 h 164"/>
                <a:gd name="T38" fmla="*/ 110 w 170"/>
                <a:gd name="T39" fmla="*/ 142 h 164"/>
                <a:gd name="T40" fmla="*/ 91 w 170"/>
                <a:gd name="T41" fmla="*/ 131 h 164"/>
                <a:gd name="T42" fmla="*/ 85 w 170"/>
                <a:gd name="T43" fmla="*/ 126 h 164"/>
                <a:gd name="T44" fmla="*/ 79 w 170"/>
                <a:gd name="T45" fmla="*/ 122 h 164"/>
                <a:gd name="T46" fmla="*/ 71 w 170"/>
                <a:gd name="T47" fmla="*/ 115 h 164"/>
                <a:gd name="T48" fmla="*/ 61 w 170"/>
                <a:gd name="T49" fmla="*/ 106 h 164"/>
                <a:gd name="T50" fmla="*/ 52 w 170"/>
                <a:gd name="T51" fmla="*/ 96 h 164"/>
                <a:gd name="T52" fmla="*/ 45 w 170"/>
                <a:gd name="T53" fmla="*/ 88 h 164"/>
                <a:gd name="T54" fmla="*/ 41 w 170"/>
                <a:gd name="T55" fmla="*/ 82 h 164"/>
                <a:gd name="T56" fmla="*/ 36 w 170"/>
                <a:gd name="T57" fmla="*/ 76 h 164"/>
                <a:gd name="T58" fmla="*/ 25 w 170"/>
                <a:gd name="T59" fmla="*/ 57 h 164"/>
                <a:gd name="T60" fmla="*/ 21 w 170"/>
                <a:gd name="T61" fmla="*/ 50 h 164"/>
                <a:gd name="T62" fmla="*/ 23 w 170"/>
                <a:gd name="T63" fmla="*/ 0 h 164"/>
                <a:gd name="T64" fmla="*/ 8 w 170"/>
                <a:gd name="T65" fmla="*/ 5 h 164"/>
                <a:gd name="T66" fmla="*/ 13 w 170"/>
                <a:gd name="T67" fmla="*/ 52 h 164"/>
                <a:gd name="T68" fmla="*/ 17 w 170"/>
                <a:gd name="T69" fmla="*/ 60 h 164"/>
                <a:gd name="T70" fmla="*/ 32 w 170"/>
                <a:gd name="T71" fmla="*/ 82 h 164"/>
                <a:gd name="T72" fmla="*/ 36 w 170"/>
                <a:gd name="T73" fmla="*/ 88 h 164"/>
                <a:gd name="T74" fmla="*/ 45 w 170"/>
                <a:gd name="T75" fmla="*/ 98 h 164"/>
                <a:gd name="T76" fmla="*/ 53 w 170"/>
                <a:gd name="T77" fmla="*/ 106 h 164"/>
                <a:gd name="T78" fmla="*/ 57 w 170"/>
                <a:gd name="T79" fmla="*/ 110 h 164"/>
                <a:gd name="T80" fmla="*/ 61 w 170"/>
                <a:gd name="T81" fmla="*/ 114 h 164"/>
                <a:gd name="T82" fmla="*/ 69 w 170"/>
                <a:gd name="T83" fmla="*/ 121 h 164"/>
                <a:gd name="T84" fmla="*/ 79 w 170"/>
                <a:gd name="T85" fmla="*/ 131 h 164"/>
                <a:gd name="T86" fmla="*/ 85 w 170"/>
                <a:gd name="T87" fmla="*/ 135 h 164"/>
                <a:gd name="T88" fmla="*/ 107 w 170"/>
                <a:gd name="T89" fmla="*/ 150 h 164"/>
                <a:gd name="T90" fmla="*/ 115 w 170"/>
                <a:gd name="T91" fmla="*/ 154 h 164"/>
                <a:gd name="T92" fmla="*/ 147 w 170"/>
                <a:gd name="T93" fmla="*/ 164 h 164"/>
                <a:gd name="T94" fmla="*/ 162 w 170"/>
                <a:gd name="T95" fmla="*/ 159 h 164"/>
                <a:gd name="T96" fmla="*/ 157 w 170"/>
                <a:gd name="T97" fmla="*/ 112 h 164"/>
                <a:gd name="T98" fmla="*/ 153 w 170"/>
                <a:gd name="T99" fmla="*/ 104 h 164"/>
                <a:gd name="T100" fmla="*/ 138 w 170"/>
                <a:gd name="T101" fmla="*/ 82 h 164"/>
                <a:gd name="T102" fmla="*/ 133 w 170"/>
                <a:gd name="T103" fmla="*/ 76 h 164"/>
                <a:gd name="T104" fmla="*/ 124 w 170"/>
                <a:gd name="T105" fmla="*/ 66 h 164"/>
                <a:gd name="T106" fmla="*/ 117 w 170"/>
                <a:gd name="T107" fmla="*/ 58 h 164"/>
                <a:gd name="T108" fmla="*/ 113 w 170"/>
                <a:gd name="T109" fmla="*/ 54 h 164"/>
                <a:gd name="T110" fmla="*/ 109 w 170"/>
                <a:gd name="T111" fmla="*/ 50 h 164"/>
                <a:gd name="T112" fmla="*/ 101 w 170"/>
                <a:gd name="T113" fmla="*/ 43 h 164"/>
                <a:gd name="T114" fmla="*/ 91 w 170"/>
                <a:gd name="T115" fmla="*/ 33 h 164"/>
                <a:gd name="T116" fmla="*/ 85 w 170"/>
                <a:gd name="T117" fmla="*/ 29 h 164"/>
                <a:gd name="T118" fmla="*/ 63 w 170"/>
                <a:gd name="T119" fmla="*/ 14 h 164"/>
                <a:gd name="T120" fmla="*/ 55 w 170"/>
                <a:gd name="T121" fmla="*/ 10 h 164"/>
                <a:gd name="T122" fmla="*/ 23 w 170"/>
                <a:gd name="T123" fmla="*/ 0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70" h="164">
                  <a:moveTo>
                    <a:pt x="21" y="50"/>
                  </a:moveTo>
                  <a:cubicBezTo>
                    <a:pt x="15" y="35"/>
                    <a:pt x="15" y="24"/>
                    <a:pt x="21" y="18"/>
                  </a:cubicBezTo>
                  <a:cubicBezTo>
                    <a:pt x="24" y="15"/>
                    <a:pt x="28" y="14"/>
                    <a:pt x="33" y="14"/>
                  </a:cubicBezTo>
                  <a:cubicBezTo>
                    <a:pt x="38" y="14"/>
                    <a:pt x="45" y="15"/>
                    <a:pt x="53" y="18"/>
                  </a:cubicBezTo>
                  <a:cubicBezTo>
                    <a:pt x="55" y="19"/>
                    <a:pt x="57" y="20"/>
                    <a:pt x="60" y="22"/>
                  </a:cubicBezTo>
                  <a:cubicBezTo>
                    <a:pt x="66" y="25"/>
                    <a:pt x="73" y="29"/>
                    <a:pt x="79" y="33"/>
                  </a:cubicBezTo>
                  <a:cubicBezTo>
                    <a:pt x="81" y="35"/>
                    <a:pt x="83" y="36"/>
                    <a:pt x="85" y="38"/>
                  </a:cubicBezTo>
                  <a:cubicBezTo>
                    <a:pt x="87" y="39"/>
                    <a:pt x="89" y="41"/>
                    <a:pt x="91" y="42"/>
                  </a:cubicBezTo>
                  <a:cubicBezTo>
                    <a:pt x="93" y="44"/>
                    <a:pt x="96" y="47"/>
                    <a:pt x="99" y="49"/>
                  </a:cubicBezTo>
                  <a:cubicBezTo>
                    <a:pt x="102" y="52"/>
                    <a:pt x="105" y="55"/>
                    <a:pt x="109" y="58"/>
                  </a:cubicBezTo>
                  <a:cubicBezTo>
                    <a:pt x="112" y="62"/>
                    <a:pt x="115" y="65"/>
                    <a:pt x="118" y="68"/>
                  </a:cubicBezTo>
                  <a:cubicBezTo>
                    <a:pt x="120" y="71"/>
                    <a:pt x="123" y="74"/>
                    <a:pt x="125" y="76"/>
                  </a:cubicBezTo>
                  <a:cubicBezTo>
                    <a:pt x="126" y="78"/>
                    <a:pt x="128" y="80"/>
                    <a:pt x="129" y="82"/>
                  </a:cubicBezTo>
                  <a:cubicBezTo>
                    <a:pt x="131" y="84"/>
                    <a:pt x="132" y="86"/>
                    <a:pt x="133" y="88"/>
                  </a:cubicBezTo>
                  <a:cubicBezTo>
                    <a:pt x="138" y="94"/>
                    <a:pt x="142" y="101"/>
                    <a:pt x="145" y="107"/>
                  </a:cubicBezTo>
                  <a:cubicBezTo>
                    <a:pt x="146" y="109"/>
                    <a:pt x="148" y="112"/>
                    <a:pt x="149" y="114"/>
                  </a:cubicBezTo>
                  <a:cubicBezTo>
                    <a:pt x="154" y="129"/>
                    <a:pt x="155" y="140"/>
                    <a:pt x="149" y="146"/>
                  </a:cubicBezTo>
                  <a:cubicBezTo>
                    <a:pt x="146" y="149"/>
                    <a:pt x="142" y="150"/>
                    <a:pt x="137" y="150"/>
                  </a:cubicBezTo>
                  <a:cubicBezTo>
                    <a:pt x="131" y="150"/>
                    <a:pt x="125" y="149"/>
                    <a:pt x="117" y="146"/>
                  </a:cubicBezTo>
                  <a:cubicBezTo>
                    <a:pt x="115" y="145"/>
                    <a:pt x="112" y="144"/>
                    <a:pt x="110" y="142"/>
                  </a:cubicBezTo>
                  <a:cubicBezTo>
                    <a:pt x="104" y="139"/>
                    <a:pt x="97" y="135"/>
                    <a:pt x="91" y="131"/>
                  </a:cubicBezTo>
                  <a:cubicBezTo>
                    <a:pt x="89" y="129"/>
                    <a:pt x="87" y="128"/>
                    <a:pt x="85" y="126"/>
                  </a:cubicBezTo>
                  <a:cubicBezTo>
                    <a:pt x="83" y="125"/>
                    <a:pt x="81" y="123"/>
                    <a:pt x="79" y="122"/>
                  </a:cubicBezTo>
                  <a:cubicBezTo>
                    <a:pt x="77" y="120"/>
                    <a:pt x="74" y="117"/>
                    <a:pt x="71" y="115"/>
                  </a:cubicBezTo>
                  <a:cubicBezTo>
                    <a:pt x="68" y="112"/>
                    <a:pt x="65" y="109"/>
                    <a:pt x="61" y="106"/>
                  </a:cubicBezTo>
                  <a:cubicBezTo>
                    <a:pt x="58" y="102"/>
                    <a:pt x="55" y="99"/>
                    <a:pt x="52" y="96"/>
                  </a:cubicBezTo>
                  <a:cubicBezTo>
                    <a:pt x="50" y="93"/>
                    <a:pt x="47" y="90"/>
                    <a:pt x="45" y="88"/>
                  </a:cubicBezTo>
                  <a:cubicBezTo>
                    <a:pt x="44" y="86"/>
                    <a:pt x="42" y="84"/>
                    <a:pt x="41" y="82"/>
                  </a:cubicBezTo>
                  <a:cubicBezTo>
                    <a:pt x="39" y="80"/>
                    <a:pt x="38" y="78"/>
                    <a:pt x="36" y="76"/>
                  </a:cubicBezTo>
                  <a:cubicBezTo>
                    <a:pt x="32" y="70"/>
                    <a:pt x="28" y="63"/>
                    <a:pt x="25" y="57"/>
                  </a:cubicBezTo>
                  <a:cubicBezTo>
                    <a:pt x="23" y="55"/>
                    <a:pt x="22" y="52"/>
                    <a:pt x="21" y="50"/>
                  </a:cubicBezTo>
                  <a:moveTo>
                    <a:pt x="23" y="0"/>
                  </a:moveTo>
                  <a:cubicBezTo>
                    <a:pt x="17" y="0"/>
                    <a:pt x="12" y="2"/>
                    <a:pt x="8" y="5"/>
                  </a:cubicBezTo>
                  <a:cubicBezTo>
                    <a:pt x="0" y="14"/>
                    <a:pt x="2" y="31"/>
                    <a:pt x="13" y="52"/>
                  </a:cubicBezTo>
                  <a:cubicBezTo>
                    <a:pt x="14" y="55"/>
                    <a:pt x="16" y="57"/>
                    <a:pt x="17" y="60"/>
                  </a:cubicBezTo>
                  <a:cubicBezTo>
                    <a:pt x="21" y="67"/>
                    <a:pt x="26" y="74"/>
                    <a:pt x="32" y="82"/>
                  </a:cubicBezTo>
                  <a:cubicBezTo>
                    <a:pt x="33" y="84"/>
                    <a:pt x="35" y="86"/>
                    <a:pt x="36" y="88"/>
                  </a:cubicBezTo>
                  <a:cubicBezTo>
                    <a:pt x="39" y="91"/>
                    <a:pt x="42" y="95"/>
                    <a:pt x="45" y="98"/>
                  </a:cubicBezTo>
                  <a:cubicBezTo>
                    <a:pt x="48" y="101"/>
                    <a:pt x="50" y="104"/>
                    <a:pt x="53" y="106"/>
                  </a:cubicBezTo>
                  <a:cubicBezTo>
                    <a:pt x="54" y="108"/>
                    <a:pt x="55" y="109"/>
                    <a:pt x="57" y="110"/>
                  </a:cubicBezTo>
                  <a:cubicBezTo>
                    <a:pt x="58" y="112"/>
                    <a:pt x="59" y="113"/>
                    <a:pt x="61" y="114"/>
                  </a:cubicBezTo>
                  <a:cubicBezTo>
                    <a:pt x="63" y="117"/>
                    <a:pt x="66" y="119"/>
                    <a:pt x="69" y="121"/>
                  </a:cubicBezTo>
                  <a:cubicBezTo>
                    <a:pt x="72" y="125"/>
                    <a:pt x="76" y="128"/>
                    <a:pt x="79" y="131"/>
                  </a:cubicBezTo>
                  <a:cubicBezTo>
                    <a:pt x="81" y="132"/>
                    <a:pt x="83" y="134"/>
                    <a:pt x="85" y="135"/>
                  </a:cubicBezTo>
                  <a:cubicBezTo>
                    <a:pt x="92" y="141"/>
                    <a:pt x="100" y="146"/>
                    <a:pt x="107" y="150"/>
                  </a:cubicBezTo>
                  <a:cubicBezTo>
                    <a:pt x="110" y="151"/>
                    <a:pt x="112" y="153"/>
                    <a:pt x="115" y="154"/>
                  </a:cubicBezTo>
                  <a:cubicBezTo>
                    <a:pt x="127" y="160"/>
                    <a:pt x="138" y="164"/>
                    <a:pt x="147" y="164"/>
                  </a:cubicBezTo>
                  <a:cubicBezTo>
                    <a:pt x="153" y="164"/>
                    <a:pt x="158" y="162"/>
                    <a:pt x="162" y="159"/>
                  </a:cubicBezTo>
                  <a:cubicBezTo>
                    <a:pt x="170" y="150"/>
                    <a:pt x="168" y="133"/>
                    <a:pt x="157" y="112"/>
                  </a:cubicBezTo>
                  <a:cubicBezTo>
                    <a:pt x="156" y="109"/>
                    <a:pt x="154" y="107"/>
                    <a:pt x="153" y="104"/>
                  </a:cubicBezTo>
                  <a:cubicBezTo>
                    <a:pt x="149" y="97"/>
                    <a:pt x="144" y="90"/>
                    <a:pt x="138" y="82"/>
                  </a:cubicBezTo>
                  <a:cubicBezTo>
                    <a:pt x="136" y="80"/>
                    <a:pt x="135" y="78"/>
                    <a:pt x="133" y="76"/>
                  </a:cubicBezTo>
                  <a:cubicBezTo>
                    <a:pt x="131" y="73"/>
                    <a:pt x="128" y="69"/>
                    <a:pt x="124" y="66"/>
                  </a:cubicBezTo>
                  <a:cubicBezTo>
                    <a:pt x="122" y="63"/>
                    <a:pt x="120" y="60"/>
                    <a:pt x="117" y="58"/>
                  </a:cubicBezTo>
                  <a:cubicBezTo>
                    <a:pt x="116" y="57"/>
                    <a:pt x="115" y="55"/>
                    <a:pt x="113" y="54"/>
                  </a:cubicBezTo>
                  <a:cubicBezTo>
                    <a:pt x="112" y="52"/>
                    <a:pt x="110" y="51"/>
                    <a:pt x="109" y="50"/>
                  </a:cubicBezTo>
                  <a:cubicBezTo>
                    <a:pt x="106" y="47"/>
                    <a:pt x="104" y="45"/>
                    <a:pt x="101" y="43"/>
                  </a:cubicBezTo>
                  <a:cubicBezTo>
                    <a:pt x="98" y="39"/>
                    <a:pt x="94" y="36"/>
                    <a:pt x="91" y="33"/>
                  </a:cubicBezTo>
                  <a:cubicBezTo>
                    <a:pt x="89" y="32"/>
                    <a:pt x="87" y="30"/>
                    <a:pt x="85" y="29"/>
                  </a:cubicBezTo>
                  <a:cubicBezTo>
                    <a:pt x="77" y="23"/>
                    <a:pt x="70" y="18"/>
                    <a:pt x="63" y="14"/>
                  </a:cubicBezTo>
                  <a:cubicBezTo>
                    <a:pt x="60" y="13"/>
                    <a:pt x="58" y="11"/>
                    <a:pt x="55" y="10"/>
                  </a:cubicBezTo>
                  <a:cubicBezTo>
                    <a:pt x="43" y="4"/>
                    <a:pt x="32" y="0"/>
                    <a:pt x="23" y="0"/>
                  </a:cubicBezTo>
                </a:path>
              </a:pathLst>
            </a:custGeom>
            <a:grpFill/>
            <a:ln>
              <a:noFill/>
            </a:ln>
          </p:spPr>
          <p:txBody>
            <a:bodyPr vert="horz" wrap="square" lIns="91407" tIns="45703" rIns="91407" bIns="45703" numCol="1" anchor="t" anchorCtr="0" compatLnSpc="1"/>
            <a:lstStyle/>
            <a:p>
              <a:pPr defTabSz="914126"/>
              <a:endParaRPr lang="zh-CN" altLang="en-US">
                <a:solidFill>
                  <a:srgbClr val="FF0000"/>
                </a:solidFill>
                <a:latin typeface="Arial"/>
                <a:ea typeface="微软雅黑"/>
              </a:endParaRPr>
            </a:p>
          </p:txBody>
        </p:sp>
        <p:sp>
          <p:nvSpPr>
            <p:cNvPr id="59" name="Oval 51"/>
            <p:cNvSpPr>
              <a:spLocks noChangeArrowheads="1"/>
            </p:cNvSpPr>
            <p:nvPr/>
          </p:nvSpPr>
          <p:spPr bwMode="auto">
            <a:xfrm>
              <a:off x="1881188" y="3403600"/>
              <a:ext cx="128588" cy="128588"/>
            </a:xfrm>
            <a:prstGeom prst="ellipse">
              <a:avLst/>
            </a:prstGeom>
            <a:grpFill/>
            <a:ln>
              <a:noFill/>
            </a:ln>
          </p:spPr>
          <p:txBody>
            <a:bodyPr vert="horz" wrap="square" lIns="91407" tIns="45703" rIns="91407" bIns="45703" numCol="1" anchor="t" anchorCtr="0" compatLnSpc="1"/>
            <a:lstStyle/>
            <a:p>
              <a:pPr defTabSz="914126"/>
              <a:endParaRPr lang="zh-CN" altLang="en-US">
                <a:solidFill>
                  <a:srgbClr val="FF0000"/>
                </a:solidFill>
                <a:latin typeface="Arial"/>
                <a:ea typeface="微软雅黑"/>
              </a:endParaRPr>
            </a:p>
          </p:txBody>
        </p:sp>
      </p:grpSp>
      <p:grpSp>
        <p:nvGrpSpPr>
          <p:cNvPr id="60" name="组合 59"/>
          <p:cNvGrpSpPr/>
          <p:nvPr/>
        </p:nvGrpSpPr>
        <p:grpSpPr>
          <a:xfrm>
            <a:off x="9789782" y="1216908"/>
            <a:ext cx="547598" cy="481675"/>
            <a:chOff x="568325" y="503238"/>
            <a:chExt cx="989013" cy="869950"/>
          </a:xfrm>
          <a:solidFill>
            <a:schemeClr val="accent1">
              <a:lumMod val="50000"/>
            </a:schemeClr>
          </a:solidFill>
        </p:grpSpPr>
        <p:sp>
          <p:nvSpPr>
            <p:cNvPr id="65" name="Oval 27"/>
            <p:cNvSpPr>
              <a:spLocks noChangeArrowheads="1"/>
            </p:cNvSpPr>
            <p:nvPr/>
          </p:nvSpPr>
          <p:spPr bwMode="auto">
            <a:xfrm>
              <a:off x="654050" y="560388"/>
              <a:ext cx="171450" cy="158750"/>
            </a:xfrm>
            <a:prstGeom prst="ellipse">
              <a:avLst/>
            </a:prstGeom>
            <a:grpFill/>
            <a:ln w="9525">
              <a:noFill/>
              <a:round/>
            </a:ln>
          </p:spPr>
          <p:txBody>
            <a:bodyPr vert="horz" wrap="square" lIns="91407" tIns="45703" rIns="91407" bIns="45703" numCol="1" anchor="t" anchorCtr="0" compatLnSpc="1"/>
            <a:lstStyle/>
            <a:p>
              <a:pPr defTabSz="914126"/>
              <a:endParaRPr lang="zh-CN" altLang="en-US">
                <a:solidFill>
                  <a:prstClr val="black"/>
                </a:solidFill>
                <a:latin typeface="Arial"/>
                <a:ea typeface="微软雅黑"/>
              </a:endParaRPr>
            </a:p>
          </p:txBody>
        </p:sp>
        <p:sp>
          <p:nvSpPr>
            <p:cNvPr id="66" name="Freeform 28"/>
            <p:cNvSpPr/>
            <p:nvPr/>
          </p:nvSpPr>
          <p:spPr bwMode="auto">
            <a:xfrm>
              <a:off x="568325" y="755650"/>
              <a:ext cx="271462" cy="523875"/>
            </a:xfrm>
            <a:custGeom>
              <a:avLst/>
              <a:gdLst>
                <a:gd name="T0" fmla="*/ 14 w 38"/>
                <a:gd name="T1" fmla="*/ 0 h 73"/>
                <a:gd name="T2" fmla="*/ 6 w 38"/>
                <a:gd name="T3" fmla="*/ 11 h 73"/>
                <a:gd name="T4" fmla="*/ 20 w 38"/>
                <a:gd name="T5" fmla="*/ 20 h 73"/>
                <a:gd name="T6" fmla="*/ 25 w 38"/>
                <a:gd name="T7" fmla="*/ 34 h 73"/>
                <a:gd name="T8" fmla="*/ 0 w 38"/>
                <a:gd name="T9" fmla="*/ 61 h 73"/>
                <a:gd name="T10" fmla="*/ 19 w 38"/>
                <a:gd name="T11" fmla="*/ 73 h 73"/>
                <a:gd name="T12" fmla="*/ 34 w 38"/>
                <a:gd name="T13" fmla="*/ 39 h 73"/>
                <a:gd name="T14" fmla="*/ 33 w 38"/>
                <a:gd name="T15" fmla="*/ 15 h 73"/>
                <a:gd name="T16" fmla="*/ 14 w 38"/>
                <a:gd name="T17" fmla="*/ 0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8" h="73">
                  <a:moveTo>
                    <a:pt x="14" y="0"/>
                  </a:moveTo>
                  <a:cubicBezTo>
                    <a:pt x="6" y="11"/>
                    <a:pt x="6" y="11"/>
                    <a:pt x="6" y="11"/>
                  </a:cubicBezTo>
                  <a:cubicBezTo>
                    <a:pt x="20" y="20"/>
                    <a:pt x="20" y="20"/>
                    <a:pt x="20" y="20"/>
                  </a:cubicBezTo>
                  <a:cubicBezTo>
                    <a:pt x="20" y="20"/>
                    <a:pt x="30" y="25"/>
                    <a:pt x="25" y="34"/>
                  </a:cubicBezTo>
                  <a:cubicBezTo>
                    <a:pt x="21" y="43"/>
                    <a:pt x="0" y="61"/>
                    <a:pt x="0" y="61"/>
                  </a:cubicBezTo>
                  <a:cubicBezTo>
                    <a:pt x="19" y="73"/>
                    <a:pt x="19" y="73"/>
                    <a:pt x="19" y="73"/>
                  </a:cubicBezTo>
                  <a:cubicBezTo>
                    <a:pt x="32" y="45"/>
                    <a:pt x="31" y="49"/>
                    <a:pt x="34" y="39"/>
                  </a:cubicBezTo>
                  <a:cubicBezTo>
                    <a:pt x="37" y="29"/>
                    <a:pt x="38" y="21"/>
                    <a:pt x="33" y="15"/>
                  </a:cubicBezTo>
                  <a:cubicBezTo>
                    <a:pt x="25" y="8"/>
                    <a:pt x="25" y="7"/>
                    <a:pt x="14" y="0"/>
                  </a:cubicBezTo>
                  <a:close/>
                </a:path>
              </a:pathLst>
            </a:custGeom>
            <a:grpFill/>
            <a:ln w="9525">
              <a:noFill/>
              <a:round/>
            </a:ln>
          </p:spPr>
          <p:txBody>
            <a:bodyPr vert="horz" wrap="square" lIns="91407" tIns="45703" rIns="91407" bIns="45703" numCol="1" anchor="t" anchorCtr="0" compatLnSpc="1"/>
            <a:lstStyle/>
            <a:p>
              <a:pPr defTabSz="914126"/>
              <a:endParaRPr lang="zh-CN" altLang="en-US">
                <a:solidFill>
                  <a:prstClr val="black"/>
                </a:solidFill>
                <a:latin typeface="Arial"/>
                <a:ea typeface="微软雅黑"/>
              </a:endParaRPr>
            </a:p>
          </p:txBody>
        </p:sp>
        <p:sp>
          <p:nvSpPr>
            <p:cNvPr id="67" name="Freeform 29"/>
            <p:cNvSpPr/>
            <p:nvPr/>
          </p:nvSpPr>
          <p:spPr bwMode="auto">
            <a:xfrm>
              <a:off x="782638" y="503238"/>
              <a:ext cx="774700" cy="869950"/>
            </a:xfrm>
            <a:custGeom>
              <a:avLst/>
              <a:gdLst>
                <a:gd name="T0" fmla="*/ 104 w 108"/>
                <a:gd name="T1" fmla="*/ 31 h 121"/>
                <a:gd name="T2" fmla="*/ 31 w 108"/>
                <a:gd name="T3" fmla="*/ 20 h 121"/>
                <a:gd name="T4" fmla="*/ 36 w 108"/>
                <a:gd name="T5" fmla="*/ 11 h 121"/>
                <a:gd name="T6" fmla="*/ 19 w 108"/>
                <a:gd name="T7" fmla="*/ 6 h 121"/>
                <a:gd name="T8" fmla="*/ 0 w 108"/>
                <a:gd name="T9" fmla="*/ 39 h 121"/>
                <a:gd name="T10" fmla="*/ 11 w 108"/>
                <a:gd name="T11" fmla="*/ 46 h 121"/>
                <a:gd name="T12" fmla="*/ 20 w 108"/>
                <a:gd name="T13" fmla="*/ 36 h 121"/>
                <a:gd name="T14" fmla="*/ 28 w 108"/>
                <a:gd name="T15" fmla="*/ 32 h 121"/>
                <a:gd name="T16" fmla="*/ 15 w 108"/>
                <a:gd name="T17" fmla="*/ 52 h 121"/>
                <a:gd name="T18" fmla="*/ 22 w 108"/>
                <a:gd name="T19" fmla="*/ 58 h 121"/>
                <a:gd name="T20" fmla="*/ 32 w 108"/>
                <a:gd name="T21" fmla="*/ 48 h 121"/>
                <a:gd name="T22" fmla="*/ 39 w 108"/>
                <a:gd name="T23" fmla="*/ 48 h 121"/>
                <a:gd name="T24" fmla="*/ 39 w 108"/>
                <a:gd name="T25" fmla="*/ 58 h 121"/>
                <a:gd name="T26" fmla="*/ 15 w 108"/>
                <a:gd name="T27" fmla="*/ 58 h 121"/>
                <a:gd name="T28" fmla="*/ 15 w 108"/>
                <a:gd name="T29" fmla="*/ 67 h 121"/>
                <a:gd name="T30" fmla="*/ 39 w 108"/>
                <a:gd name="T31" fmla="*/ 67 h 121"/>
                <a:gd name="T32" fmla="*/ 39 w 108"/>
                <a:gd name="T33" fmla="*/ 87 h 121"/>
                <a:gd name="T34" fmla="*/ 38 w 108"/>
                <a:gd name="T35" fmla="*/ 87 h 121"/>
                <a:gd name="T36" fmla="*/ 29 w 108"/>
                <a:gd name="T37" fmla="*/ 84 h 121"/>
                <a:gd name="T38" fmla="*/ 29 w 108"/>
                <a:gd name="T39" fmla="*/ 71 h 121"/>
                <a:gd name="T40" fmla="*/ 12 w 108"/>
                <a:gd name="T41" fmla="*/ 71 h 121"/>
                <a:gd name="T42" fmla="*/ 12 w 108"/>
                <a:gd name="T43" fmla="*/ 72 h 121"/>
                <a:gd name="T44" fmla="*/ 29 w 108"/>
                <a:gd name="T45" fmla="*/ 98 h 121"/>
                <a:gd name="T46" fmla="*/ 70 w 108"/>
                <a:gd name="T47" fmla="*/ 87 h 121"/>
                <a:gd name="T48" fmla="*/ 72 w 108"/>
                <a:gd name="T49" fmla="*/ 96 h 121"/>
                <a:gd name="T50" fmla="*/ 86 w 108"/>
                <a:gd name="T51" fmla="*/ 91 h 121"/>
                <a:gd name="T52" fmla="*/ 76 w 108"/>
                <a:gd name="T53" fmla="*/ 68 h 121"/>
                <a:gd name="T54" fmla="*/ 65 w 108"/>
                <a:gd name="T55" fmla="*/ 72 h 121"/>
                <a:gd name="T56" fmla="*/ 68 w 108"/>
                <a:gd name="T57" fmla="*/ 79 h 121"/>
                <a:gd name="T58" fmla="*/ 58 w 108"/>
                <a:gd name="T59" fmla="*/ 84 h 121"/>
                <a:gd name="T60" fmla="*/ 58 w 108"/>
                <a:gd name="T61" fmla="*/ 67 h 121"/>
                <a:gd name="T62" fmla="*/ 81 w 108"/>
                <a:gd name="T63" fmla="*/ 67 h 121"/>
                <a:gd name="T64" fmla="*/ 81 w 108"/>
                <a:gd name="T65" fmla="*/ 58 h 121"/>
                <a:gd name="T66" fmla="*/ 58 w 108"/>
                <a:gd name="T67" fmla="*/ 58 h 121"/>
                <a:gd name="T68" fmla="*/ 58 w 108"/>
                <a:gd name="T69" fmla="*/ 48 h 121"/>
                <a:gd name="T70" fmla="*/ 81 w 108"/>
                <a:gd name="T71" fmla="*/ 48 h 121"/>
                <a:gd name="T72" fmla="*/ 81 w 108"/>
                <a:gd name="T73" fmla="*/ 39 h 121"/>
                <a:gd name="T74" fmla="*/ 40 w 108"/>
                <a:gd name="T75" fmla="*/ 39 h 121"/>
                <a:gd name="T76" fmla="*/ 46 w 108"/>
                <a:gd name="T77" fmla="*/ 30 h 121"/>
                <a:gd name="T78" fmla="*/ 39 w 108"/>
                <a:gd name="T79" fmla="*/ 28 h 121"/>
                <a:gd name="T80" fmla="*/ 87 w 108"/>
                <a:gd name="T81" fmla="*/ 37 h 121"/>
                <a:gd name="T82" fmla="*/ 87 w 108"/>
                <a:gd name="T83" fmla="*/ 85 h 121"/>
                <a:gd name="T84" fmla="*/ 70 w 108"/>
                <a:gd name="T85" fmla="*/ 101 h 121"/>
                <a:gd name="T86" fmla="*/ 59 w 108"/>
                <a:gd name="T87" fmla="*/ 98 h 121"/>
                <a:gd name="T88" fmla="*/ 57 w 108"/>
                <a:gd name="T89" fmla="*/ 108 h 121"/>
                <a:gd name="T90" fmla="*/ 105 w 108"/>
                <a:gd name="T91" fmla="*/ 87 h 121"/>
                <a:gd name="T92" fmla="*/ 104 w 108"/>
                <a:gd name="T93" fmla="*/ 31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08" h="121">
                  <a:moveTo>
                    <a:pt x="104" y="31"/>
                  </a:moveTo>
                  <a:cubicBezTo>
                    <a:pt x="104" y="31"/>
                    <a:pt x="100" y="0"/>
                    <a:pt x="31" y="20"/>
                  </a:cubicBezTo>
                  <a:cubicBezTo>
                    <a:pt x="34" y="14"/>
                    <a:pt x="36" y="11"/>
                    <a:pt x="36" y="11"/>
                  </a:cubicBezTo>
                  <a:cubicBezTo>
                    <a:pt x="19" y="6"/>
                    <a:pt x="19" y="6"/>
                    <a:pt x="19" y="6"/>
                  </a:cubicBezTo>
                  <a:cubicBezTo>
                    <a:pt x="19" y="6"/>
                    <a:pt x="12" y="29"/>
                    <a:pt x="0" y="39"/>
                  </a:cubicBezTo>
                  <a:cubicBezTo>
                    <a:pt x="0" y="39"/>
                    <a:pt x="11" y="46"/>
                    <a:pt x="11" y="46"/>
                  </a:cubicBezTo>
                  <a:cubicBezTo>
                    <a:pt x="15" y="43"/>
                    <a:pt x="18" y="39"/>
                    <a:pt x="20" y="36"/>
                  </a:cubicBezTo>
                  <a:cubicBezTo>
                    <a:pt x="23" y="35"/>
                    <a:pt x="26" y="33"/>
                    <a:pt x="28" y="32"/>
                  </a:cubicBezTo>
                  <a:cubicBezTo>
                    <a:pt x="25" y="38"/>
                    <a:pt x="20" y="47"/>
                    <a:pt x="15" y="52"/>
                  </a:cubicBezTo>
                  <a:cubicBezTo>
                    <a:pt x="22" y="58"/>
                    <a:pt x="22" y="58"/>
                    <a:pt x="22" y="58"/>
                  </a:cubicBezTo>
                  <a:cubicBezTo>
                    <a:pt x="22" y="58"/>
                    <a:pt x="27" y="54"/>
                    <a:pt x="32" y="48"/>
                  </a:cubicBezTo>
                  <a:cubicBezTo>
                    <a:pt x="39" y="48"/>
                    <a:pt x="39" y="48"/>
                    <a:pt x="39" y="48"/>
                  </a:cubicBezTo>
                  <a:cubicBezTo>
                    <a:pt x="39" y="58"/>
                    <a:pt x="39" y="58"/>
                    <a:pt x="39" y="58"/>
                  </a:cubicBezTo>
                  <a:cubicBezTo>
                    <a:pt x="15" y="58"/>
                    <a:pt x="15" y="58"/>
                    <a:pt x="15" y="58"/>
                  </a:cubicBezTo>
                  <a:cubicBezTo>
                    <a:pt x="15" y="67"/>
                    <a:pt x="15" y="67"/>
                    <a:pt x="15" y="67"/>
                  </a:cubicBezTo>
                  <a:cubicBezTo>
                    <a:pt x="39" y="67"/>
                    <a:pt x="39" y="67"/>
                    <a:pt x="39" y="67"/>
                  </a:cubicBezTo>
                  <a:cubicBezTo>
                    <a:pt x="39" y="87"/>
                    <a:pt x="39" y="87"/>
                    <a:pt x="39" y="87"/>
                  </a:cubicBezTo>
                  <a:cubicBezTo>
                    <a:pt x="38" y="87"/>
                    <a:pt x="38" y="87"/>
                    <a:pt x="38" y="87"/>
                  </a:cubicBezTo>
                  <a:cubicBezTo>
                    <a:pt x="35" y="87"/>
                    <a:pt x="31" y="86"/>
                    <a:pt x="29" y="84"/>
                  </a:cubicBezTo>
                  <a:cubicBezTo>
                    <a:pt x="27" y="81"/>
                    <a:pt x="29" y="75"/>
                    <a:pt x="29" y="71"/>
                  </a:cubicBezTo>
                  <a:cubicBezTo>
                    <a:pt x="12" y="71"/>
                    <a:pt x="12" y="71"/>
                    <a:pt x="12" y="71"/>
                  </a:cubicBezTo>
                  <a:cubicBezTo>
                    <a:pt x="12" y="72"/>
                    <a:pt x="12" y="72"/>
                    <a:pt x="12" y="72"/>
                  </a:cubicBezTo>
                  <a:cubicBezTo>
                    <a:pt x="12" y="72"/>
                    <a:pt x="6" y="99"/>
                    <a:pt x="29" y="98"/>
                  </a:cubicBezTo>
                  <a:cubicBezTo>
                    <a:pt x="51" y="99"/>
                    <a:pt x="64" y="92"/>
                    <a:pt x="70" y="87"/>
                  </a:cubicBezTo>
                  <a:cubicBezTo>
                    <a:pt x="72" y="96"/>
                    <a:pt x="72" y="96"/>
                    <a:pt x="72" y="96"/>
                  </a:cubicBezTo>
                  <a:cubicBezTo>
                    <a:pt x="86" y="91"/>
                    <a:pt x="86" y="91"/>
                    <a:pt x="86" y="91"/>
                  </a:cubicBezTo>
                  <a:cubicBezTo>
                    <a:pt x="76" y="68"/>
                    <a:pt x="76" y="68"/>
                    <a:pt x="76" y="68"/>
                  </a:cubicBezTo>
                  <a:cubicBezTo>
                    <a:pt x="65" y="72"/>
                    <a:pt x="65" y="72"/>
                    <a:pt x="65" y="72"/>
                  </a:cubicBezTo>
                  <a:cubicBezTo>
                    <a:pt x="68" y="79"/>
                    <a:pt x="68" y="79"/>
                    <a:pt x="68" y="79"/>
                  </a:cubicBezTo>
                  <a:cubicBezTo>
                    <a:pt x="65" y="82"/>
                    <a:pt x="61" y="83"/>
                    <a:pt x="58" y="84"/>
                  </a:cubicBezTo>
                  <a:cubicBezTo>
                    <a:pt x="58" y="67"/>
                    <a:pt x="58" y="67"/>
                    <a:pt x="58" y="67"/>
                  </a:cubicBezTo>
                  <a:cubicBezTo>
                    <a:pt x="81" y="67"/>
                    <a:pt x="81" y="67"/>
                    <a:pt x="81" y="67"/>
                  </a:cubicBezTo>
                  <a:cubicBezTo>
                    <a:pt x="81" y="58"/>
                    <a:pt x="81" y="58"/>
                    <a:pt x="81" y="58"/>
                  </a:cubicBezTo>
                  <a:cubicBezTo>
                    <a:pt x="58" y="58"/>
                    <a:pt x="58" y="58"/>
                    <a:pt x="58" y="58"/>
                  </a:cubicBezTo>
                  <a:cubicBezTo>
                    <a:pt x="58" y="48"/>
                    <a:pt x="58" y="48"/>
                    <a:pt x="58" y="48"/>
                  </a:cubicBezTo>
                  <a:cubicBezTo>
                    <a:pt x="81" y="48"/>
                    <a:pt x="81" y="48"/>
                    <a:pt x="81" y="48"/>
                  </a:cubicBezTo>
                  <a:cubicBezTo>
                    <a:pt x="81" y="39"/>
                    <a:pt x="81" y="39"/>
                    <a:pt x="81" y="39"/>
                  </a:cubicBezTo>
                  <a:cubicBezTo>
                    <a:pt x="40" y="39"/>
                    <a:pt x="40" y="39"/>
                    <a:pt x="40" y="39"/>
                  </a:cubicBezTo>
                  <a:cubicBezTo>
                    <a:pt x="43" y="36"/>
                    <a:pt x="45" y="33"/>
                    <a:pt x="46" y="30"/>
                  </a:cubicBezTo>
                  <a:cubicBezTo>
                    <a:pt x="39" y="28"/>
                    <a:pt x="39" y="28"/>
                    <a:pt x="39" y="28"/>
                  </a:cubicBezTo>
                  <a:cubicBezTo>
                    <a:pt x="70" y="17"/>
                    <a:pt x="87" y="19"/>
                    <a:pt x="87" y="37"/>
                  </a:cubicBezTo>
                  <a:cubicBezTo>
                    <a:pt x="87" y="85"/>
                    <a:pt x="87" y="85"/>
                    <a:pt x="87" y="85"/>
                  </a:cubicBezTo>
                  <a:cubicBezTo>
                    <a:pt x="87" y="85"/>
                    <a:pt x="89" y="102"/>
                    <a:pt x="70" y="101"/>
                  </a:cubicBezTo>
                  <a:cubicBezTo>
                    <a:pt x="59" y="98"/>
                    <a:pt x="59" y="98"/>
                    <a:pt x="59" y="98"/>
                  </a:cubicBezTo>
                  <a:cubicBezTo>
                    <a:pt x="57" y="108"/>
                    <a:pt x="57" y="108"/>
                    <a:pt x="57" y="108"/>
                  </a:cubicBezTo>
                  <a:cubicBezTo>
                    <a:pt x="57" y="108"/>
                    <a:pt x="101" y="121"/>
                    <a:pt x="105" y="87"/>
                  </a:cubicBezTo>
                  <a:cubicBezTo>
                    <a:pt x="108" y="53"/>
                    <a:pt x="104" y="31"/>
                    <a:pt x="104" y="31"/>
                  </a:cubicBezTo>
                  <a:close/>
                </a:path>
              </a:pathLst>
            </a:custGeom>
            <a:grpFill/>
            <a:ln w="9525">
              <a:noFill/>
              <a:round/>
            </a:ln>
          </p:spPr>
          <p:txBody>
            <a:bodyPr vert="horz" wrap="square" lIns="91407" tIns="45703" rIns="91407" bIns="45703" numCol="1" anchor="t" anchorCtr="0" compatLnSpc="1"/>
            <a:lstStyle/>
            <a:p>
              <a:pPr defTabSz="914126"/>
              <a:endParaRPr lang="zh-CN" altLang="en-US">
                <a:solidFill>
                  <a:prstClr val="black"/>
                </a:solidFill>
                <a:latin typeface="Arial"/>
                <a:ea typeface="微软雅黑"/>
              </a:endParaRPr>
            </a:p>
          </p:txBody>
        </p:sp>
      </p:grpSp>
      <p:grpSp>
        <p:nvGrpSpPr>
          <p:cNvPr id="68" name="组合 67"/>
          <p:cNvGrpSpPr/>
          <p:nvPr/>
        </p:nvGrpSpPr>
        <p:grpSpPr>
          <a:xfrm>
            <a:off x="8461815" y="1179238"/>
            <a:ext cx="603648" cy="571439"/>
            <a:chOff x="4787900" y="539750"/>
            <a:chExt cx="803275" cy="760413"/>
          </a:xfrm>
          <a:solidFill>
            <a:schemeClr val="tx1">
              <a:lumMod val="65000"/>
              <a:lumOff val="35000"/>
            </a:schemeClr>
          </a:solidFill>
        </p:grpSpPr>
        <p:sp>
          <p:nvSpPr>
            <p:cNvPr id="69" name="Freeform 17"/>
            <p:cNvSpPr/>
            <p:nvPr/>
          </p:nvSpPr>
          <p:spPr bwMode="auto">
            <a:xfrm>
              <a:off x="4787900" y="619125"/>
              <a:ext cx="430212" cy="438150"/>
            </a:xfrm>
            <a:custGeom>
              <a:avLst/>
              <a:gdLst>
                <a:gd name="T0" fmla="*/ 30 w 60"/>
                <a:gd name="T1" fmla="*/ 0 h 61"/>
                <a:gd name="T2" fmla="*/ 0 w 60"/>
                <a:gd name="T3" fmla="*/ 31 h 61"/>
                <a:gd name="T4" fmla="*/ 3 w 60"/>
                <a:gd name="T5" fmla="*/ 44 h 61"/>
                <a:gd name="T6" fmla="*/ 7 w 60"/>
                <a:gd name="T7" fmla="*/ 46 h 61"/>
                <a:gd name="T8" fmla="*/ 8 w 60"/>
                <a:gd name="T9" fmla="*/ 42 h 61"/>
                <a:gd name="T10" fmla="*/ 5 w 60"/>
                <a:gd name="T11" fmla="*/ 31 h 61"/>
                <a:gd name="T12" fmla="*/ 30 w 60"/>
                <a:gd name="T13" fmla="*/ 6 h 61"/>
                <a:gd name="T14" fmla="*/ 55 w 60"/>
                <a:gd name="T15" fmla="*/ 31 h 61"/>
                <a:gd name="T16" fmla="*/ 30 w 60"/>
                <a:gd name="T17" fmla="*/ 55 h 61"/>
                <a:gd name="T18" fmla="*/ 24 w 60"/>
                <a:gd name="T19" fmla="*/ 55 h 61"/>
                <a:gd name="T20" fmla="*/ 21 w 60"/>
                <a:gd name="T21" fmla="*/ 57 h 61"/>
                <a:gd name="T22" fmla="*/ 23 w 60"/>
                <a:gd name="T23" fmla="*/ 60 h 61"/>
                <a:gd name="T24" fmla="*/ 30 w 60"/>
                <a:gd name="T25" fmla="*/ 61 h 61"/>
                <a:gd name="T26" fmla="*/ 60 w 60"/>
                <a:gd name="T27" fmla="*/ 31 h 61"/>
                <a:gd name="T28" fmla="*/ 30 w 60"/>
                <a:gd name="T29" fmla="*/ 0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0" h="61">
                  <a:moveTo>
                    <a:pt x="30" y="0"/>
                  </a:moveTo>
                  <a:cubicBezTo>
                    <a:pt x="13" y="0"/>
                    <a:pt x="0" y="14"/>
                    <a:pt x="0" y="31"/>
                  </a:cubicBezTo>
                  <a:cubicBezTo>
                    <a:pt x="0" y="35"/>
                    <a:pt x="1" y="40"/>
                    <a:pt x="3" y="44"/>
                  </a:cubicBezTo>
                  <a:cubicBezTo>
                    <a:pt x="4" y="46"/>
                    <a:pt x="5" y="46"/>
                    <a:pt x="7" y="46"/>
                  </a:cubicBezTo>
                  <a:cubicBezTo>
                    <a:pt x="8" y="45"/>
                    <a:pt x="9" y="43"/>
                    <a:pt x="8" y="42"/>
                  </a:cubicBezTo>
                  <a:cubicBezTo>
                    <a:pt x="6" y="38"/>
                    <a:pt x="5" y="35"/>
                    <a:pt x="5" y="31"/>
                  </a:cubicBezTo>
                  <a:cubicBezTo>
                    <a:pt x="5" y="17"/>
                    <a:pt x="16" y="6"/>
                    <a:pt x="30" y="6"/>
                  </a:cubicBezTo>
                  <a:cubicBezTo>
                    <a:pt x="44" y="6"/>
                    <a:pt x="55" y="17"/>
                    <a:pt x="55" y="31"/>
                  </a:cubicBezTo>
                  <a:cubicBezTo>
                    <a:pt x="55" y="44"/>
                    <a:pt x="44" y="55"/>
                    <a:pt x="30" y="55"/>
                  </a:cubicBezTo>
                  <a:cubicBezTo>
                    <a:pt x="28" y="55"/>
                    <a:pt x="26" y="55"/>
                    <a:pt x="24" y="55"/>
                  </a:cubicBezTo>
                  <a:cubicBezTo>
                    <a:pt x="23" y="54"/>
                    <a:pt x="22" y="55"/>
                    <a:pt x="21" y="57"/>
                  </a:cubicBezTo>
                  <a:cubicBezTo>
                    <a:pt x="21" y="58"/>
                    <a:pt x="22" y="60"/>
                    <a:pt x="23" y="60"/>
                  </a:cubicBezTo>
                  <a:cubicBezTo>
                    <a:pt x="25" y="61"/>
                    <a:pt x="28" y="61"/>
                    <a:pt x="30" y="61"/>
                  </a:cubicBezTo>
                  <a:cubicBezTo>
                    <a:pt x="47" y="61"/>
                    <a:pt x="60" y="47"/>
                    <a:pt x="60" y="31"/>
                  </a:cubicBezTo>
                  <a:cubicBezTo>
                    <a:pt x="60" y="14"/>
                    <a:pt x="47" y="0"/>
                    <a:pt x="3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07" tIns="45703" rIns="91407" bIns="45703" numCol="1" anchor="t" anchorCtr="0" compatLnSpc="1"/>
            <a:lstStyle/>
            <a:p>
              <a:pPr defTabSz="914126"/>
              <a:endParaRPr lang="zh-CN" altLang="en-US">
                <a:solidFill>
                  <a:prstClr val="black"/>
                </a:solidFill>
                <a:latin typeface="Arial"/>
                <a:ea typeface="微软雅黑"/>
              </a:endParaRPr>
            </a:p>
          </p:txBody>
        </p:sp>
        <p:sp>
          <p:nvSpPr>
            <p:cNvPr id="70" name="Freeform 18"/>
            <p:cNvSpPr/>
            <p:nvPr/>
          </p:nvSpPr>
          <p:spPr bwMode="auto">
            <a:xfrm>
              <a:off x="4795838" y="762000"/>
              <a:ext cx="279400" cy="538163"/>
            </a:xfrm>
            <a:custGeom>
              <a:avLst/>
              <a:gdLst>
                <a:gd name="T0" fmla="*/ 24 w 39"/>
                <a:gd name="T1" fmla="*/ 18 h 75"/>
                <a:gd name="T2" fmla="*/ 29 w 39"/>
                <a:gd name="T3" fmla="*/ 20 h 75"/>
                <a:gd name="T4" fmla="*/ 39 w 39"/>
                <a:gd name="T5" fmla="*/ 10 h 75"/>
                <a:gd name="T6" fmla="*/ 29 w 39"/>
                <a:gd name="T7" fmla="*/ 0 h 75"/>
                <a:gd name="T8" fmla="*/ 19 w 39"/>
                <a:gd name="T9" fmla="*/ 10 h 75"/>
                <a:gd name="T10" fmla="*/ 20 w 39"/>
                <a:gd name="T11" fmla="*/ 14 h 75"/>
                <a:gd name="T12" fmla="*/ 13 w 39"/>
                <a:gd name="T13" fmla="*/ 23 h 75"/>
                <a:gd name="T14" fmla="*/ 2 w 39"/>
                <a:gd name="T15" fmla="*/ 72 h 75"/>
                <a:gd name="T16" fmla="*/ 4 w 39"/>
                <a:gd name="T17" fmla="*/ 75 h 75"/>
                <a:gd name="T18" fmla="*/ 5 w 39"/>
                <a:gd name="T19" fmla="*/ 75 h 75"/>
                <a:gd name="T20" fmla="*/ 7 w 39"/>
                <a:gd name="T21" fmla="*/ 71 h 75"/>
                <a:gd name="T22" fmla="*/ 18 w 39"/>
                <a:gd name="T23" fmla="*/ 26 h 75"/>
                <a:gd name="T24" fmla="*/ 24 w 39"/>
                <a:gd name="T25" fmla="*/ 1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9" h="75">
                  <a:moveTo>
                    <a:pt x="24" y="18"/>
                  </a:moveTo>
                  <a:cubicBezTo>
                    <a:pt x="25" y="19"/>
                    <a:pt x="27" y="20"/>
                    <a:pt x="29" y="20"/>
                  </a:cubicBezTo>
                  <a:cubicBezTo>
                    <a:pt x="35" y="20"/>
                    <a:pt x="39" y="16"/>
                    <a:pt x="39" y="10"/>
                  </a:cubicBezTo>
                  <a:cubicBezTo>
                    <a:pt x="39" y="4"/>
                    <a:pt x="35" y="0"/>
                    <a:pt x="29" y="0"/>
                  </a:cubicBezTo>
                  <a:cubicBezTo>
                    <a:pt x="24" y="0"/>
                    <a:pt x="19" y="4"/>
                    <a:pt x="19" y="10"/>
                  </a:cubicBezTo>
                  <a:cubicBezTo>
                    <a:pt x="19" y="11"/>
                    <a:pt x="20" y="13"/>
                    <a:pt x="20" y="14"/>
                  </a:cubicBezTo>
                  <a:cubicBezTo>
                    <a:pt x="18" y="16"/>
                    <a:pt x="16" y="19"/>
                    <a:pt x="13" y="23"/>
                  </a:cubicBezTo>
                  <a:cubicBezTo>
                    <a:pt x="7" y="32"/>
                    <a:pt x="0" y="49"/>
                    <a:pt x="2" y="72"/>
                  </a:cubicBezTo>
                  <a:cubicBezTo>
                    <a:pt x="2" y="73"/>
                    <a:pt x="3" y="75"/>
                    <a:pt x="4" y="75"/>
                  </a:cubicBezTo>
                  <a:cubicBezTo>
                    <a:pt x="5" y="75"/>
                    <a:pt x="5" y="75"/>
                    <a:pt x="5" y="75"/>
                  </a:cubicBezTo>
                  <a:cubicBezTo>
                    <a:pt x="6" y="75"/>
                    <a:pt x="7" y="73"/>
                    <a:pt x="7" y="71"/>
                  </a:cubicBezTo>
                  <a:cubicBezTo>
                    <a:pt x="6" y="54"/>
                    <a:pt x="9" y="39"/>
                    <a:pt x="18" y="26"/>
                  </a:cubicBezTo>
                  <a:cubicBezTo>
                    <a:pt x="20" y="23"/>
                    <a:pt x="22" y="20"/>
                    <a:pt x="24" y="1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07" tIns="45703" rIns="91407" bIns="45703" numCol="1" anchor="t" anchorCtr="0" compatLnSpc="1"/>
            <a:lstStyle/>
            <a:p>
              <a:pPr defTabSz="914126"/>
              <a:endParaRPr lang="zh-CN" altLang="en-US">
                <a:solidFill>
                  <a:prstClr val="black"/>
                </a:solidFill>
                <a:latin typeface="Arial"/>
                <a:ea typeface="微软雅黑"/>
              </a:endParaRPr>
            </a:p>
          </p:txBody>
        </p:sp>
        <p:sp>
          <p:nvSpPr>
            <p:cNvPr id="71" name="Freeform 19"/>
            <p:cNvSpPr/>
            <p:nvPr/>
          </p:nvSpPr>
          <p:spPr bwMode="auto">
            <a:xfrm>
              <a:off x="5260975" y="539750"/>
              <a:ext cx="279400" cy="265113"/>
            </a:xfrm>
            <a:custGeom>
              <a:avLst/>
              <a:gdLst>
                <a:gd name="T0" fmla="*/ 20 w 39"/>
                <a:gd name="T1" fmla="*/ 34 h 37"/>
                <a:gd name="T2" fmla="*/ 14 w 39"/>
                <a:gd name="T3" fmla="*/ 32 h 37"/>
                <a:gd name="T4" fmla="*/ 7 w 39"/>
                <a:gd name="T5" fmla="*/ 13 h 37"/>
                <a:gd name="T6" fmla="*/ 26 w 39"/>
                <a:gd name="T7" fmla="*/ 7 h 37"/>
                <a:gd name="T8" fmla="*/ 33 w 39"/>
                <a:gd name="T9" fmla="*/ 25 h 37"/>
                <a:gd name="T10" fmla="*/ 31 w 39"/>
                <a:gd name="T11" fmla="*/ 28 h 37"/>
                <a:gd name="T12" fmla="*/ 31 w 39"/>
                <a:gd name="T13" fmla="*/ 30 h 37"/>
                <a:gd name="T14" fmla="*/ 33 w 39"/>
                <a:gd name="T15" fmla="*/ 30 h 37"/>
                <a:gd name="T16" fmla="*/ 35 w 39"/>
                <a:gd name="T17" fmla="*/ 27 h 37"/>
                <a:gd name="T18" fmla="*/ 27 w 39"/>
                <a:gd name="T19" fmla="*/ 4 h 37"/>
                <a:gd name="T20" fmla="*/ 4 w 39"/>
                <a:gd name="T21" fmla="*/ 12 h 37"/>
                <a:gd name="T22" fmla="*/ 12 w 39"/>
                <a:gd name="T23" fmla="*/ 35 h 37"/>
                <a:gd name="T24" fmla="*/ 20 w 39"/>
                <a:gd name="T25" fmla="*/ 37 h 37"/>
                <a:gd name="T26" fmla="*/ 22 w 39"/>
                <a:gd name="T27" fmla="*/ 35 h 37"/>
                <a:gd name="T28" fmla="*/ 20 w 39"/>
                <a:gd name="T29" fmla="*/ 34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9" h="37">
                  <a:moveTo>
                    <a:pt x="20" y="34"/>
                  </a:moveTo>
                  <a:cubicBezTo>
                    <a:pt x="18" y="34"/>
                    <a:pt x="16" y="33"/>
                    <a:pt x="14" y="32"/>
                  </a:cubicBezTo>
                  <a:cubicBezTo>
                    <a:pt x="7" y="29"/>
                    <a:pt x="4" y="20"/>
                    <a:pt x="7" y="13"/>
                  </a:cubicBezTo>
                  <a:cubicBezTo>
                    <a:pt x="10" y="6"/>
                    <a:pt x="19" y="3"/>
                    <a:pt x="26" y="7"/>
                  </a:cubicBezTo>
                  <a:cubicBezTo>
                    <a:pt x="33" y="10"/>
                    <a:pt x="36" y="18"/>
                    <a:pt x="33" y="25"/>
                  </a:cubicBezTo>
                  <a:cubicBezTo>
                    <a:pt x="32" y="26"/>
                    <a:pt x="32" y="27"/>
                    <a:pt x="31" y="28"/>
                  </a:cubicBezTo>
                  <a:cubicBezTo>
                    <a:pt x="30" y="29"/>
                    <a:pt x="30" y="30"/>
                    <a:pt x="31" y="30"/>
                  </a:cubicBezTo>
                  <a:cubicBezTo>
                    <a:pt x="32" y="31"/>
                    <a:pt x="33" y="31"/>
                    <a:pt x="33" y="30"/>
                  </a:cubicBezTo>
                  <a:cubicBezTo>
                    <a:pt x="34" y="29"/>
                    <a:pt x="35" y="28"/>
                    <a:pt x="35" y="27"/>
                  </a:cubicBezTo>
                  <a:cubicBezTo>
                    <a:pt x="39" y="18"/>
                    <a:pt x="36" y="8"/>
                    <a:pt x="27" y="4"/>
                  </a:cubicBezTo>
                  <a:cubicBezTo>
                    <a:pt x="19" y="0"/>
                    <a:pt x="8" y="3"/>
                    <a:pt x="4" y="12"/>
                  </a:cubicBezTo>
                  <a:cubicBezTo>
                    <a:pt x="0" y="21"/>
                    <a:pt x="4" y="31"/>
                    <a:pt x="12" y="35"/>
                  </a:cubicBezTo>
                  <a:cubicBezTo>
                    <a:pt x="15" y="36"/>
                    <a:pt x="18" y="37"/>
                    <a:pt x="20" y="37"/>
                  </a:cubicBezTo>
                  <a:cubicBezTo>
                    <a:pt x="21" y="37"/>
                    <a:pt x="22" y="36"/>
                    <a:pt x="22" y="35"/>
                  </a:cubicBezTo>
                  <a:cubicBezTo>
                    <a:pt x="22" y="34"/>
                    <a:pt x="21" y="33"/>
                    <a:pt x="20" y="3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07" tIns="45703" rIns="91407" bIns="45703" numCol="1" anchor="t" anchorCtr="0" compatLnSpc="1"/>
            <a:lstStyle/>
            <a:p>
              <a:pPr defTabSz="914126"/>
              <a:endParaRPr lang="zh-CN" altLang="en-US">
                <a:solidFill>
                  <a:prstClr val="black"/>
                </a:solidFill>
                <a:latin typeface="Arial"/>
                <a:ea typeface="微软雅黑"/>
              </a:endParaRPr>
            </a:p>
          </p:txBody>
        </p:sp>
        <p:sp>
          <p:nvSpPr>
            <p:cNvPr id="72" name="Freeform 20"/>
            <p:cNvSpPr/>
            <p:nvPr/>
          </p:nvSpPr>
          <p:spPr bwMode="auto">
            <a:xfrm>
              <a:off x="5354638" y="633413"/>
              <a:ext cx="236537" cy="250825"/>
            </a:xfrm>
            <a:custGeom>
              <a:avLst/>
              <a:gdLst>
                <a:gd name="T0" fmla="*/ 32 w 33"/>
                <a:gd name="T1" fmla="*/ 32 h 35"/>
                <a:gd name="T2" fmla="*/ 12 w 33"/>
                <a:gd name="T3" fmla="*/ 16 h 35"/>
                <a:gd name="T4" fmla="*/ 9 w 33"/>
                <a:gd name="T5" fmla="*/ 11 h 35"/>
                <a:gd name="T6" fmla="*/ 12 w 33"/>
                <a:gd name="T7" fmla="*/ 8 h 35"/>
                <a:gd name="T8" fmla="*/ 9 w 33"/>
                <a:gd name="T9" fmla="*/ 1 h 35"/>
                <a:gd name="T10" fmla="*/ 1 w 33"/>
                <a:gd name="T11" fmla="*/ 4 h 35"/>
                <a:gd name="T12" fmla="*/ 4 w 33"/>
                <a:gd name="T13" fmla="*/ 11 h 35"/>
                <a:gd name="T14" fmla="*/ 6 w 33"/>
                <a:gd name="T15" fmla="*/ 12 h 35"/>
                <a:gd name="T16" fmla="*/ 9 w 33"/>
                <a:gd name="T17" fmla="*/ 17 h 35"/>
                <a:gd name="T18" fmla="*/ 31 w 33"/>
                <a:gd name="T19" fmla="*/ 35 h 35"/>
                <a:gd name="T20" fmla="*/ 33 w 33"/>
                <a:gd name="T21" fmla="*/ 34 h 35"/>
                <a:gd name="T22" fmla="*/ 33 w 33"/>
                <a:gd name="T23" fmla="*/ 34 h 35"/>
                <a:gd name="T24" fmla="*/ 32 w 33"/>
                <a:gd name="T25" fmla="*/ 3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3" h="35">
                  <a:moveTo>
                    <a:pt x="32" y="32"/>
                  </a:moveTo>
                  <a:cubicBezTo>
                    <a:pt x="23" y="29"/>
                    <a:pt x="16" y="23"/>
                    <a:pt x="12" y="16"/>
                  </a:cubicBezTo>
                  <a:cubicBezTo>
                    <a:pt x="11" y="14"/>
                    <a:pt x="10" y="12"/>
                    <a:pt x="9" y="11"/>
                  </a:cubicBezTo>
                  <a:cubicBezTo>
                    <a:pt x="10" y="10"/>
                    <a:pt x="11" y="10"/>
                    <a:pt x="12" y="8"/>
                  </a:cubicBezTo>
                  <a:cubicBezTo>
                    <a:pt x="13" y="6"/>
                    <a:pt x="12" y="2"/>
                    <a:pt x="9" y="1"/>
                  </a:cubicBezTo>
                  <a:cubicBezTo>
                    <a:pt x="6" y="0"/>
                    <a:pt x="3" y="1"/>
                    <a:pt x="1" y="4"/>
                  </a:cubicBezTo>
                  <a:cubicBezTo>
                    <a:pt x="0" y="6"/>
                    <a:pt x="1" y="10"/>
                    <a:pt x="4" y="11"/>
                  </a:cubicBezTo>
                  <a:cubicBezTo>
                    <a:pt x="5" y="12"/>
                    <a:pt x="6" y="12"/>
                    <a:pt x="6" y="12"/>
                  </a:cubicBezTo>
                  <a:cubicBezTo>
                    <a:pt x="7" y="13"/>
                    <a:pt x="8" y="15"/>
                    <a:pt x="9" y="17"/>
                  </a:cubicBezTo>
                  <a:cubicBezTo>
                    <a:pt x="12" y="23"/>
                    <a:pt x="19" y="31"/>
                    <a:pt x="31" y="35"/>
                  </a:cubicBezTo>
                  <a:cubicBezTo>
                    <a:pt x="32" y="35"/>
                    <a:pt x="33" y="35"/>
                    <a:pt x="33" y="34"/>
                  </a:cubicBezTo>
                  <a:cubicBezTo>
                    <a:pt x="33" y="34"/>
                    <a:pt x="33" y="34"/>
                    <a:pt x="33" y="34"/>
                  </a:cubicBezTo>
                  <a:cubicBezTo>
                    <a:pt x="33" y="33"/>
                    <a:pt x="33" y="32"/>
                    <a:pt x="32" y="3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07" tIns="45703" rIns="91407" bIns="45703" numCol="1" anchor="t" anchorCtr="0" compatLnSpc="1"/>
            <a:lstStyle/>
            <a:p>
              <a:pPr defTabSz="914126"/>
              <a:endParaRPr lang="zh-CN" altLang="en-US">
                <a:solidFill>
                  <a:prstClr val="black"/>
                </a:solidFill>
                <a:latin typeface="Arial"/>
                <a:ea typeface="微软雅黑"/>
              </a:endParaRPr>
            </a:p>
          </p:txBody>
        </p:sp>
      </p:grpSp>
      <p:sp>
        <p:nvSpPr>
          <p:cNvPr id="46" name="文本框 45">
            <a:extLst>
              <a:ext uri="{FF2B5EF4-FFF2-40B4-BE49-F238E27FC236}">
                <a16:creationId xmlns:a16="http://schemas.microsoft.com/office/drawing/2014/main" id="{A0F505F1-7382-41D8-BD93-2D8837737CF2}"/>
              </a:ext>
            </a:extLst>
          </p:cNvPr>
          <p:cNvSpPr txBox="1"/>
          <p:nvPr/>
        </p:nvSpPr>
        <p:spPr>
          <a:xfrm>
            <a:off x="1909348" y="2183804"/>
            <a:ext cx="1781398" cy="460268"/>
          </a:xfrm>
          <a:prstGeom prst="rect">
            <a:avLst/>
          </a:prstGeom>
          <a:noFill/>
        </p:spPr>
        <p:txBody>
          <a:bodyPr wrap="square" rtlCol="0" anchor="t">
            <a:spAutoFit/>
          </a:bodyPr>
          <a:lstStyle/>
          <a:p>
            <a:pPr defTabSz="608843"/>
            <a:r>
              <a:rPr lang="zh-CN" altLang="en-US" sz="2400" b="1" dirty="0">
                <a:solidFill>
                  <a:prstClr val="black"/>
                </a:solidFill>
                <a:latin typeface="Times New Roman"/>
                <a:ea typeface="微软雅黑"/>
                <a:sym typeface="+mn-ea"/>
              </a:rPr>
              <a:t>知识目标：</a:t>
            </a:r>
          </a:p>
        </p:txBody>
      </p:sp>
      <p:sp>
        <p:nvSpPr>
          <p:cNvPr id="48" name="文本框 47">
            <a:extLst>
              <a:ext uri="{FF2B5EF4-FFF2-40B4-BE49-F238E27FC236}">
                <a16:creationId xmlns:a16="http://schemas.microsoft.com/office/drawing/2014/main" id="{BC5DB8C2-FE78-4D5E-98A8-947DDD6B53B6}"/>
              </a:ext>
            </a:extLst>
          </p:cNvPr>
          <p:cNvSpPr txBox="1"/>
          <p:nvPr/>
        </p:nvSpPr>
        <p:spPr>
          <a:xfrm>
            <a:off x="1967596" y="4523774"/>
            <a:ext cx="1723150" cy="461558"/>
          </a:xfrm>
          <a:prstGeom prst="rect">
            <a:avLst/>
          </a:prstGeom>
          <a:noFill/>
        </p:spPr>
        <p:txBody>
          <a:bodyPr wrap="none" rtlCol="0" anchor="t">
            <a:spAutoFit/>
          </a:bodyPr>
          <a:lstStyle/>
          <a:p>
            <a:pPr defTabSz="608843"/>
            <a:r>
              <a:rPr lang="zh-CN" altLang="en-US" sz="2400" b="1" dirty="0">
                <a:solidFill>
                  <a:prstClr val="black"/>
                </a:solidFill>
                <a:latin typeface="Times New Roman"/>
                <a:ea typeface="微软雅黑"/>
                <a:sym typeface="+mn-ea"/>
              </a:rPr>
              <a:t>技能目标：</a:t>
            </a:r>
          </a:p>
        </p:txBody>
      </p:sp>
      <p:sp>
        <p:nvSpPr>
          <p:cNvPr id="49" name="文本框 48">
            <a:extLst>
              <a:ext uri="{FF2B5EF4-FFF2-40B4-BE49-F238E27FC236}">
                <a16:creationId xmlns:a16="http://schemas.microsoft.com/office/drawing/2014/main" id="{5DBD91A7-466C-47BC-ADE3-5583F0D355E4}"/>
              </a:ext>
            </a:extLst>
          </p:cNvPr>
          <p:cNvSpPr txBox="1"/>
          <p:nvPr/>
        </p:nvSpPr>
        <p:spPr>
          <a:xfrm>
            <a:off x="2639734" y="3008638"/>
            <a:ext cx="6600658" cy="769441"/>
          </a:xfrm>
          <a:prstGeom prst="rect">
            <a:avLst/>
          </a:prstGeom>
          <a:noFill/>
        </p:spPr>
        <p:txBody>
          <a:bodyPr wrap="square">
            <a:spAutoFit/>
          </a:bodyPr>
          <a:lstStyle/>
          <a:p>
            <a:pPr marL="457200" indent="-457200" defTabSz="608843">
              <a:buAutoNum type="arabicPeriod"/>
            </a:pPr>
            <a:r>
              <a:rPr lang="zh-CN" altLang="en-US" sz="2200" dirty="0">
                <a:solidFill>
                  <a:prstClr val="black"/>
                </a:solidFill>
                <a:latin typeface="Times New Roman"/>
                <a:ea typeface="微软雅黑"/>
              </a:rPr>
              <a:t>了解新媒体运营的主要工作。</a:t>
            </a:r>
            <a:endParaRPr lang="en-US" altLang="zh-CN" sz="2200" dirty="0">
              <a:solidFill>
                <a:prstClr val="black"/>
              </a:solidFill>
              <a:latin typeface="Times New Roman"/>
              <a:ea typeface="微软雅黑"/>
            </a:endParaRPr>
          </a:p>
          <a:p>
            <a:pPr defTabSz="608843"/>
            <a:r>
              <a:rPr lang="en-US" altLang="zh-CN" sz="2200" dirty="0">
                <a:solidFill>
                  <a:prstClr val="black"/>
                </a:solidFill>
                <a:latin typeface="Times New Roman"/>
                <a:ea typeface="微软雅黑"/>
              </a:rPr>
              <a:t>2. </a:t>
            </a:r>
            <a:r>
              <a:rPr lang="zh-CN" altLang="en-US" sz="2200" dirty="0">
                <a:solidFill>
                  <a:prstClr val="black"/>
                </a:solidFill>
                <a:latin typeface="Times New Roman"/>
                <a:ea typeface="微软雅黑"/>
              </a:rPr>
              <a:t>了解新媒体人才的能力提升点。</a:t>
            </a:r>
          </a:p>
        </p:txBody>
      </p:sp>
      <p:sp>
        <p:nvSpPr>
          <p:cNvPr id="81" name="文本框 80">
            <a:extLst>
              <a:ext uri="{FF2B5EF4-FFF2-40B4-BE49-F238E27FC236}">
                <a16:creationId xmlns:a16="http://schemas.microsoft.com/office/drawing/2014/main" id="{BF40B7BE-3078-4FFC-A494-0F32956EE061}"/>
              </a:ext>
            </a:extLst>
          </p:cNvPr>
          <p:cNvSpPr txBox="1"/>
          <p:nvPr/>
        </p:nvSpPr>
        <p:spPr>
          <a:xfrm>
            <a:off x="2639734" y="5169797"/>
            <a:ext cx="7454306" cy="430887"/>
          </a:xfrm>
          <a:prstGeom prst="rect">
            <a:avLst/>
          </a:prstGeom>
          <a:noFill/>
        </p:spPr>
        <p:txBody>
          <a:bodyPr wrap="square">
            <a:spAutoFit/>
          </a:bodyPr>
          <a:lstStyle/>
          <a:p>
            <a:pPr defTabSz="608843"/>
            <a:r>
              <a:rPr lang="zh-CN" altLang="en-US" sz="2200" dirty="0">
                <a:solidFill>
                  <a:prstClr val="black"/>
                </a:solidFill>
                <a:latin typeface="Times New Roman"/>
                <a:ea typeface="微软雅黑"/>
              </a:rPr>
              <a:t>能够在各类新媒体平台，注册自己的账号打造个人品牌。</a:t>
            </a:r>
            <a:endParaRPr lang="en-US" altLang="zh-CN" sz="2200" dirty="0">
              <a:solidFill>
                <a:prstClr val="black"/>
              </a:solidFill>
              <a:latin typeface="Times New Roman"/>
              <a:ea typeface="微软雅黑"/>
            </a:endParaRPr>
          </a:p>
        </p:txBody>
      </p:sp>
      <p:grpSp>
        <p:nvGrpSpPr>
          <p:cNvPr id="82" name="组合 81">
            <a:extLst>
              <a:ext uri="{FF2B5EF4-FFF2-40B4-BE49-F238E27FC236}">
                <a16:creationId xmlns:a16="http://schemas.microsoft.com/office/drawing/2014/main" id="{09384BA8-C981-44E3-B8F8-F985CE306A97}"/>
              </a:ext>
            </a:extLst>
          </p:cNvPr>
          <p:cNvGrpSpPr/>
          <p:nvPr/>
        </p:nvGrpSpPr>
        <p:grpSpPr>
          <a:xfrm>
            <a:off x="1742795" y="2953438"/>
            <a:ext cx="766341" cy="623825"/>
            <a:chOff x="3721100" y="3419475"/>
            <a:chExt cx="858838" cy="682626"/>
          </a:xfrm>
          <a:solidFill>
            <a:schemeClr val="accent1">
              <a:lumMod val="50000"/>
            </a:schemeClr>
          </a:solidFill>
        </p:grpSpPr>
        <p:sp>
          <p:nvSpPr>
            <p:cNvPr id="83" name="Freeform 19">
              <a:extLst>
                <a:ext uri="{FF2B5EF4-FFF2-40B4-BE49-F238E27FC236}">
                  <a16:creationId xmlns:a16="http://schemas.microsoft.com/office/drawing/2014/main" id="{9BDF0F2C-1307-40B9-84CC-68039BED1CA8}"/>
                </a:ext>
              </a:extLst>
            </p:cNvPr>
            <p:cNvSpPr/>
            <p:nvPr/>
          </p:nvSpPr>
          <p:spPr bwMode="auto">
            <a:xfrm>
              <a:off x="4254500" y="3419475"/>
              <a:ext cx="325438" cy="495300"/>
            </a:xfrm>
            <a:custGeom>
              <a:avLst/>
              <a:gdLst>
                <a:gd name="T0" fmla="*/ 48 w 87"/>
                <a:gd name="T1" fmla="*/ 132 h 132"/>
                <a:gd name="T2" fmla="*/ 34 w 87"/>
                <a:gd name="T3" fmla="*/ 125 h 132"/>
                <a:gd name="T4" fmla="*/ 28 w 87"/>
                <a:gd name="T5" fmla="*/ 102 h 132"/>
                <a:gd name="T6" fmla="*/ 47 w 87"/>
                <a:gd name="T7" fmla="*/ 75 h 132"/>
                <a:gd name="T8" fmla="*/ 70 w 87"/>
                <a:gd name="T9" fmla="*/ 44 h 132"/>
                <a:gd name="T10" fmla="*/ 64 w 87"/>
                <a:gd name="T11" fmla="*/ 17 h 132"/>
                <a:gd name="T12" fmla="*/ 38 w 87"/>
                <a:gd name="T13" fmla="*/ 13 h 132"/>
                <a:gd name="T14" fmla="*/ 5 w 87"/>
                <a:gd name="T15" fmla="*/ 35 h 132"/>
                <a:gd name="T16" fmla="*/ 0 w 87"/>
                <a:gd name="T17" fmla="*/ 30 h 132"/>
                <a:gd name="T18" fmla="*/ 31 w 87"/>
                <a:gd name="T19" fmla="*/ 6 h 132"/>
                <a:gd name="T20" fmla="*/ 69 w 87"/>
                <a:gd name="T21" fmla="*/ 12 h 132"/>
                <a:gd name="T22" fmla="*/ 76 w 87"/>
                <a:gd name="T23" fmla="*/ 47 h 132"/>
                <a:gd name="T24" fmla="*/ 52 w 87"/>
                <a:gd name="T25" fmla="*/ 80 h 132"/>
                <a:gd name="T26" fmla="*/ 35 w 87"/>
                <a:gd name="T27" fmla="*/ 104 h 132"/>
                <a:gd name="T28" fmla="*/ 38 w 87"/>
                <a:gd name="T29" fmla="*/ 120 h 132"/>
                <a:gd name="T30" fmla="*/ 55 w 87"/>
                <a:gd name="T31" fmla="*/ 123 h 132"/>
                <a:gd name="T32" fmla="*/ 82 w 87"/>
                <a:gd name="T33" fmla="*/ 103 h 132"/>
                <a:gd name="T34" fmla="*/ 87 w 87"/>
                <a:gd name="T35" fmla="*/ 108 h 132"/>
                <a:gd name="T36" fmla="*/ 58 w 87"/>
                <a:gd name="T37" fmla="*/ 130 h 132"/>
                <a:gd name="T38" fmla="*/ 48 w 87"/>
                <a:gd name="T39" fmla="*/ 132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87" h="132">
                  <a:moveTo>
                    <a:pt x="48" y="132"/>
                  </a:moveTo>
                  <a:cubicBezTo>
                    <a:pt x="43" y="132"/>
                    <a:pt x="38" y="130"/>
                    <a:pt x="34" y="125"/>
                  </a:cubicBezTo>
                  <a:cubicBezTo>
                    <a:pt x="27" y="119"/>
                    <a:pt x="25" y="111"/>
                    <a:pt x="28" y="102"/>
                  </a:cubicBezTo>
                  <a:cubicBezTo>
                    <a:pt x="31" y="94"/>
                    <a:pt x="37" y="85"/>
                    <a:pt x="47" y="75"/>
                  </a:cubicBezTo>
                  <a:cubicBezTo>
                    <a:pt x="59" y="64"/>
                    <a:pt x="66" y="54"/>
                    <a:pt x="70" y="44"/>
                  </a:cubicBezTo>
                  <a:cubicBezTo>
                    <a:pt x="74" y="34"/>
                    <a:pt x="72" y="25"/>
                    <a:pt x="64" y="17"/>
                  </a:cubicBezTo>
                  <a:cubicBezTo>
                    <a:pt x="55" y="8"/>
                    <a:pt x="50" y="7"/>
                    <a:pt x="38" y="13"/>
                  </a:cubicBezTo>
                  <a:cubicBezTo>
                    <a:pt x="28" y="17"/>
                    <a:pt x="14" y="27"/>
                    <a:pt x="5" y="35"/>
                  </a:cubicBezTo>
                  <a:cubicBezTo>
                    <a:pt x="0" y="30"/>
                    <a:pt x="0" y="30"/>
                    <a:pt x="0" y="30"/>
                  </a:cubicBezTo>
                  <a:cubicBezTo>
                    <a:pt x="9" y="22"/>
                    <a:pt x="20" y="12"/>
                    <a:pt x="31" y="6"/>
                  </a:cubicBezTo>
                  <a:cubicBezTo>
                    <a:pt x="45" y="0"/>
                    <a:pt x="58" y="1"/>
                    <a:pt x="69" y="12"/>
                  </a:cubicBezTo>
                  <a:cubicBezTo>
                    <a:pt x="79" y="22"/>
                    <a:pt x="81" y="34"/>
                    <a:pt x="76" y="47"/>
                  </a:cubicBezTo>
                  <a:cubicBezTo>
                    <a:pt x="72" y="57"/>
                    <a:pt x="65" y="68"/>
                    <a:pt x="52" y="80"/>
                  </a:cubicBezTo>
                  <a:cubicBezTo>
                    <a:pt x="43" y="89"/>
                    <a:pt x="37" y="97"/>
                    <a:pt x="35" y="104"/>
                  </a:cubicBezTo>
                  <a:cubicBezTo>
                    <a:pt x="33" y="111"/>
                    <a:pt x="34" y="116"/>
                    <a:pt x="38" y="120"/>
                  </a:cubicBezTo>
                  <a:cubicBezTo>
                    <a:pt x="43" y="125"/>
                    <a:pt x="48" y="126"/>
                    <a:pt x="55" y="123"/>
                  </a:cubicBezTo>
                  <a:cubicBezTo>
                    <a:pt x="63" y="120"/>
                    <a:pt x="71" y="114"/>
                    <a:pt x="82" y="103"/>
                  </a:cubicBezTo>
                  <a:cubicBezTo>
                    <a:pt x="87" y="108"/>
                    <a:pt x="87" y="108"/>
                    <a:pt x="87" y="108"/>
                  </a:cubicBezTo>
                  <a:cubicBezTo>
                    <a:pt x="76" y="119"/>
                    <a:pt x="66" y="127"/>
                    <a:pt x="58" y="130"/>
                  </a:cubicBezTo>
                  <a:cubicBezTo>
                    <a:pt x="54" y="131"/>
                    <a:pt x="51" y="132"/>
                    <a:pt x="48" y="132"/>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9" tIns="45709" rIns="91419" bIns="45709" numCol="1" anchor="t" anchorCtr="0" compatLnSpc="1"/>
            <a:lstStyle/>
            <a:p>
              <a:pPr defTabSz="608843"/>
              <a:endParaRPr lang="zh-CN" altLang="en-US" sz="2400">
                <a:solidFill>
                  <a:prstClr val="black"/>
                </a:solidFill>
                <a:latin typeface="Times New Roman"/>
                <a:ea typeface="微软雅黑"/>
              </a:endParaRPr>
            </a:p>
          </p:txBody>
        </p:sp>
        <p:sp>
          <p:nvSpPr>
            <p:cNvPr id="84" name="Freeform 20">
              <a:extLst>
                <a:ext uri="{FF2B5EF4-FFF2-40B4-BE49-F238E27FC236}">
                  <a16:creationId xmlns:a16="http://schemas.microsoft.com/office/drawing/2014/main" id="{BC8F6ED3-3E6A-429F-AF56-481452A0FE8D}"/>
                </a:ext>
              </a:extLst>
            </p:cNvPr>
            <p:cNvSpPr/>
            <p:nvPr/>
          </p:nvSpPr>
          <p:spPr bwMode="auto">
            <a:xfrm>
              <a:off x="3721100" y="3652838"/>
              <a:ext cx="454025" cy="449263"/>
            </a:xfrm>
            <a:custGeom>
              <a:avLst/>
              <a:gdLst>
                <a:gd name="T0" fmla="*/ 37 w 121"/>
                <a:gd name="T1" fmla="*/ 0 h 120"/>
                <a:gd name="T2" fmla="*/ 24 w 121"/>
                <a:gd name="T3" fmla="*/ 13 h 120"/>
                <a:gd name="T4" fmla="*/ 24 w 121"/>
                <a:gd name="T5" fmla="*/ 97 h 120"/>
                <a:gd name="T6" fmla="*/ 108 w 121"/>
                <a:gd name="T7" fmla="*/ 97 h 120"/>
                <a:gd name="T8" fmla="*/ 121 w 121"/>
                <a:gd name="T9" fmla="*/ 84 h 120"/>
                <a:gd name="T10" fmla="*/ 37 w 121"/>
                <a:gd name="T11" fmla="*/ 0 h 120"/>
              </a:gdLst>
              <a:ahLst/>
              <a:cxnLst>
                <a:cxn ang="0">
                  <a:pos x="T0" y="T1"/>
                </a:cxn>
                <a:cxn ang="0">
                  <a:pos x="T2" y="T3"/>
                </a:cxn>
                <a:cxn ang="0">
                  <a:pos x="T4" y="T5"/>
                </a:cxn>
                <a:cxn ang="0">
                  <a:pos x="T6" y="T7"/>
                </a:cxn>
                <a:cxn ang="0">
                  <a:pos x="T8" y="T9"/>
                </a:cxn>
                <a:cxn ang="0">
                  <a:pos x="T10" y="T11"/>
                </a:cxn>
              </a:cxnLst>
              <a:rect l="0" t="0" r="r" b="b"/>
              <a:pathLst>
                <a:path w="121" h="120">
                  <a:moveTo>
                    <a:pt x="37" y="0"/>
                  </a:moveTo>
                  <a:cubicBezTo>
                    <a:pt x="24" y="13"/>
                    <a:pt x="24" y="13"/>
                    <a:pt x="24" y="13"/>
                  </a:cubicBezTo>
                  <a:cubicBezTo>
                    <a:pt x="0" y="36"/>
                    <a:pt x="0" y="74"/>
                    <a:pt x="24" y="97"/>
                  </a:cubicBezTo>
                  <a:cubicBezTo>
                    <a:pt x="47" y="120"/>
                    <a:pt x="84" y="120"/>
                    <a:pt x="108" y="97"/>
                  </a:cubicBezTo>
                  <a:cubicBezTo>
                    <a:pt x="121" y="84"/>
                    <a:pt x="121" y="84"/>
                    <a:pt x="121" y="84"/>
                  </a:cubicBezTo>
                  <a:lnTo>
                    <a:pt x="37"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9" tIns="45709" rIns="91419" bIns="45709" numCol="1" anchor="t" anchorCtr="0" compatLnSpc="1"/>
            <a:lstStyle/>
            <a:p>
              <a:pPr defTabSz="608843"/>
              <a:endParaRPr lang="zh-CN" altLang="en-US" sz="2400">
                <a:solidFill>
                  <a:prstClr val="black"/>
                </a:solidFill>
                <a:latin typeface="Times New Roman"/>
                <a:ea typeface="微软雅黑"/>
              </a:endParaRPr>
            </a:p>
          </p:txBody>
        </p:sp>
        <p:sp>
          <p:nvSpPr>
            <p:cNvPr id="85" name="Freeform 21">
              <a:extLst>
                <a:ext uri="{FF2B5EF4-FFF2-40B4-BE49-F238E27FC236}">
                  <a16:creationId xmlns:a16="http://schemas.microsoft.com/office/drawing/2014/main" id="{270B3C0E-F917-41EF-8B0C-3A51F4FBE8D9}"/>
                </a:ext>
              </a:extLst>
            </p:cNvPr>
            <p:cNvSpPr/>
            <p:nvPr/>
          </p:nvSpPr>
          <p:spPr bwMode="auto">
            <a:xfrm>
              <a:off x="3894138" y="3494088"/>
              <a:ext cx="330200" cy="263525"/>
            </a:xfrm>
            <a:custGeom>
              <a:avLst/>
              <a:gdLst>
                <a:gd name="T0" fmla="*/ 49 w 88"/>
                <a:gd name="T1" fmla="*/ 42 h 70"/>
                <a:gd name="T2" fmla="*/ 59 w 88"/>
                <a:gd name="T3" fmla="*/ 32 h 70"/>
                <a:gd name="T4" fmla="*/ 77 w 88"/>
                <a:gd name="T5" fmla="*/ 29 h 70"/>
                <a:gd name="T6" fmla="*/ 88 w 88"/>
                <a:gd name="T7" fmla="*/ 18 h 70"/>
                <a:gd name="T8" fmla="*/ 10 w 88"/>
                <a:gd name="T9" fmla="*/ 23 h 70"/>
                <a:gd name="T10" fmla="*/ 0 w 88"/>
                <a:gd name="T11" fmla="*/ 33 h 70"/>
                <a:gd name="T12" fmla="*/ 36 w 88"/>
                <a:gd name="T13" fmla="*/ 70 h 70"/>
                <a:gd name="T14" fmla="*/ 46 w 88"/>
                <a:gd name="T15" fmla="*/ 60 h 70"/>
                <a:gd name="T16" fmla="*/ 49 w 88"/>
                <a:gd name="T17" fmla="*/ 42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8" h="70">
                  <a:moveTo>
                    <a:pt x="49" y="42"/>
                  </a:moveTo>
                  <a:cubicBezTo>
                    <a:pt x="59" y="32"/>
                    <a:pt x="59" y="32"/>
                    <a:pt x="59" y="32"/>
                  </a:cubicBezTo>
                  <a:cubicBezTo>
                    <a:pt x="64" y="27"/>
                    <a:pt x="71" y="26"/>
                    <a:pt x="77" y="29"/>
                  </a:cubicBezTo>
                  <a:cubicBezTo>
                    <a:pt x="88" y="18"/>
                    <a:pt x="88" y="18"/>
                    <a:pt x="88" y="18"/>
                  </a:cubicBezTo>
                  <a:cubicBezTo>
                    <a:pt x="64" y="0"/>
                    <a:pt x="31" y="2"/>
                    <a:pt x="10" y="23"/>
                  </a:cubicBezTo>
                  <a:cubicBezTo>
                    <a:pt x="0" y="33"/>
                    <a:pt x="0" y="33"/>
                    <a:pt x="0" y="33"/>
                  </a:cubicBezTo>
                  <a:cubicBezTo>
                    <a:pt x="36" y="70"/>
                    <a:pt x="36" y="70"/>
                    <a:pt x="36" y="70"/>
                  </a:cubicBezTo>
                  <a:cubicBezTo>
                    <a:pt x="46" y="60"/>
                    <a:pt x="46" y="60"/>
                    <a:pt x="46" y="60"/>
                  </a:cubicBezTo>
                  <a:cubicBezTo>
                    <a:pt x="44" y="54"/>
                    <a:pt x="44" y="47"/>
                    <a:pt x="49" y="42"/>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9" tIns="45709" rIns="91419" bIns="45709" numCol="1" anchor="t" anchorCtr="0" compatLnSpc="1"/>
            <a:lstStyle/>
            <a:p>
              <a:pPr defTabSz="608843"/>
              <a:endParaRPr lang="zh-CN" altLang="en-US" sz="2400">
                <a:solidFill>
                  <a:prstClr val="black"/>
                </a:solidFill>
                <a:latin typeface="Times New Roman"/>
                <a:ea typeface="微软雅黑"/>
              </a:endParaRPr>
            </a:p>
          </p:txBody>
        </p:sp>
        <p:sp>
          <p:nvSpPr>
            <p:cNvPr id="86" name="Freeform 22">
              <a:extLst>
                <a:ext uri="{FF2B5EF4-FFF2-40B4-BE49-F238E27FC236}">
                  <a16:creationId xmlns:a16="http://schemas.microsoft.com/office/drawing/2014/main" id="{4690E392-DF86-419C-9040-21096F64549B}"/>
                </a:ext>
              </a:extLst>
            </p:cNvPr>
            <p:cNvSpPr/>
            <p:nvPr/>
          </p:nvSpPr>
          <p:spPr bwMode="auto">
            <a:xfrm>
              <a:off x="4054475" y="3603625"/>
              <a:ext cx="277813" cy="330200"/>
            </a:xfrm>
            <a:custGeom>
              <a:avLst/>
              <a:gdLst>
                <a:gd name="T0" fmla="*/ 51 w 74"/>
                <a:gd name="T1" fmla="*/ 0 h 88"/>
                <a:gd name="T2" fmla="*/ 40 w 74"/>
                <a:gd name="T3" fmla="*/ 11 h 88"/>
                <a:gd name="T4" fmla="*/ 37 w 74"/>
                <a:gd name="T5" fmla="*/ 27 h 88"/>
                <a:gd name="T6" fmla="*/ 27 w 74"/>
                <a:gd name="T7" fmla="*/ 37 h 88"/>
                <a:gd name="T8" fmla="*/ 10 w 74"/>
                <a:gd name="T9" fmla="*/ 41 h 88"/>
                <a:gd name="T10" fmla="*/ 0 w 74"/>
                <a:gd name="T11" fmla="*/ 51 h 88"/>
                <a:gd name="T12" fmla="*/ 37 w 74"/>
                <a:gd name="T13" fmla="*/ 88 h 88"/>
                <a:gd name="T14" fmla="*/ 47 w 74"/>
                <a:gd name="T15" fmla="*/ 78 h 88"/>
                <a:gd name="T16" fmla="*/ 51 w 74"/>
                <a:gd name="T17" fmla="*/ 0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4" h="88">
                  <a:moveTo>
                    <a:pt x="51" y="0"/>
                  </a:moveTo>
                  <a:cubicBezTo>
                    <a:pt x="40" y="11"/>
                    <a:pt x="40" y="11"/>
                    <a:pt x="40" y="11"/>
                  </a:cubicBezTo>
                  <a:cubicBezTo>
                    <a:pt x="42" y="17"/>
                    <a:pt x="41" y="23"/>
                    <a:pt x="37" y="27"/>
                  </a:cubicBezTo>
                  <a:cubicBezTo>
                    <a:pt x="27" y="37"/>
                    <a:pt x="27" y="37"/>
                    <a:pt x="27" y="37"/>
                  </a:cubicBezTo>
                  <a:cubicBezTo>
                    <a:pt x="22" y="42"/>
                    <a:pt x="16" y="43"/>
                    <a:pt x="10" y="41"/>
                  </a:cubicBezTo>
                  <a:cubicBezTo>
                    <a:pt x="0" y="51"/>
                    <a:pt x="0" y="51"/>
                    <a:pt x="0" y="51"/>
                  </a:cubicBezTo>
                  <a:cubicBezTo>
                    <a:pt x="37" y="88"/>
                    <a:pt x="37" y="88"/>
                    <a:pt x="37" y="88"/>
                  </a:cubicBezTo>
                  <a:cubicBezTo>
                    <a:pt x="47" y="78"/>
                    <a:pt x="47" y="78"/>
                    <a:pt x="47" y="78"/>
                  </a:cubicBezTo>
                  <a:cubicBezTo>
                    <a:pt x="74" y="51"/>
                    <a:pt x="74" y="29"/>
                    <a:pt x="51"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9" tIns="45709" rIns="91419" bIns="45709" numCol="1" anchor="t" anchorCtr="0" compatLnSpc="1"/>
            <a:lstStyle/>
            <a:p>
              <a:pPr defTabSz="608843"/>
              <a:endParaRPr lang="zh-CN" altLang="en-US" sz="2400">
                <a:solidFill>
                  <a:prstClr val="black"/>
                </a:solidFill>
                <a:latin typeface="Times New Roman"/>
                <a:ea typeface="微软雅黑"/>
              </a:endParaRPr>
            </a:p>
          </p:txBody>
        </p:sp>
        <p:sp>
          <p:nvSpPr>
            <p:cNvPr id="87" name="Freeform 23">
              <a:extLst>
                <a:ext uri="{FF2B5EF4-FFF2-40B4-BE49-F238E27FC236}">
                  <a16:creationId xmlns:a16="http://schemas.microsoft.com/office/drawing/2014/main" id="{15608FD7-236D-4007-BAB5-CA79277B812B}"/>
                </a:ext>
              </a:extLst>
            </p:cNvPr>
            <p:cNvSpPr/>
            <p:nvPr/>
          </p:nvSpPr>
          <p:spPr bwMode="auto">
            <a:xfrm>
              <a:off x="4078288" y="3629025"/>
              <a:ext cx="111125" cy="98425"/>
            </a:xfrm>
            <a:custGeom>
              <a:avLst/>
              <a:gdLst>
                <a:gd name="T0" fmla="*/ 28 w 30"/>
                <a:gd name="T1" fmla="*/ 14 h 26"/>
                <a:gd name="T2" fmla="*/ 14 w 30"/>
                <a:gd name="T3" fmla="*/ 24 h 26"/>
                <a:gd name="T4" fmla="*/ 10 w 30"/>
                <a:gd name="T5" fmla="*/ 26 h 26"/>
                <a:gd name="T6" fmla="*/ 5 w 30"/>
                <a:gd name="T7" fmla="*/ 24 h 26"/>
                <a:gd name="T8" fmla="*/ 3 w 30"/>
                <a:gd name="T9" fmla="*/ 21 h 26"/>
                <a:gd name="T10" fmla="*/ 3 w 30"/>
                <a:gd name="T11" fmla="*/ 12 h 26"/>
                <a:gd name="T12" fmla="*/ 13 w 30"/>
                <a:gd name="T13" fmla="*/ 2 h 26"/>
                <a:gd name="T14" fmla="*/ 17 w 30"/>
                <a:gd name="T15" fmla="*/ 0 h 26"/>
                <a:gd name="T16" fmla="*/ 22 w 30"/>
                <a:gd name="T17" fmla="*/ 2 h 26"/>
                <a:gd name="T18" fmla="*/ 24 w 30"/>
                <a:gd name="T19" fmla="*/ 5 h 26"/>
                <a:gd name="T20" fmla="*/ 26 w 30"/>
                <a:gd name="T21" fmla="*/ 10 h 26"/>
                <a:gd name="T22" fmla="*/ 28 w 30"/>
                <a:gd name="T23" fmla="*/ 14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0" h="26">
                  <a:moveTo>
                    <a:pt x="28" y="14"/>
                  </a:moveTo>
                  <a:cubicBezTo>
                    <a:pt x="14" y="24"/>
                    <a:pt x="14" y="24"/>
                    <a:pt x="14" y="24"/>
                  </a:cubicBezTo>
                  <a:cubicBezTo>
                    <a:pt x="13" y="25"/>
                    <a:pt x="12" y="26"/>
                    <a:pt x="10" y="26"/>
                  </a:cubicBezTo>
                  <a:cubicBezTo>
                    <a:pt x="8" y="26"/>
                    <a:pt x="7" y="25"/>
                    <a:pt x="5" y="24"/>
                  </a:cubicBezTo>
                  <a:cubicBezTo>
                    <a:pt x="3" y="21"/>
                    <a:pt x="3" y="21"/>
                    <a:pt x="3" y="21"/>
                  </a:cubicBezTo>
                  <a:cubicBezTo>
                    <a:pt x="0" y="19"/>
                    <a:pt x="0" y="15"/>
                    <a:pt x="3" y="12"/>
                  </a:cubicBezTo>
                  <a:cubicBezTo>
                    <a:pt x="13" y="2"/>
                    <a:pt x="13" y="2"/>
                    <a:pt x="13" y="2"/>
                  </a:cubicBezTo>
                  <a:cubicBezTo>
                    <a:pt x="14" y="1"/>
                    <a:pt x="16" y="0"/>
                    <a:pt x="17" y="0"/>
                  </a:cubicBezTo>
                  <a:cubicBezTo>
                    <a:pt x="19" y="0"/>
                    <a:pt x="21" y="1"/>
                    <a:pt x="22" y="2"/>
                  </a:cubicBezTo>
                  <a:cubicBezTo>
                    <a:pt x="24" y="5"/>
                    <a:pt x="24" y="5"/>
                    <a:pt x="24" y="5"/>
                  </a:cubicBezTo>
                  <a:cubicBezTo>
                    <a:pt x="26" y="6"/>
                    <a:pt x="26" y="8"/>
                    <a:pt x="26" y="10"/>
                  </a:cubicBezTo>
                  <a:cubicBezTo>
                    <a:pt x="26" y="11"/>
                    <a:pt x="30" y="13"/>
                    <a:pt x="28" y="14"/>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9" tIns="45709" rIns="91419" bIns="45709" numCol="1" anchor="t" anchorCtr="0" compatLnSpc="1"/>
            <a:lstStyle/>
            <a:p>
              <a:pPr defTabSz="608843"/>
              <a:endParaRPr lang="zh-CN" altLang="en-US" sz="2400">
                <a:solidFill>
                  <a:prstClr val="black"/>
                </a:solidFill>
                <a:latin typeface="Times New Roman"/>
                <a:ea typeface="微软雅黑"/>
              </a:endParaRPr>
            </a:p>
          </p:txBody>
        </p:sp>
      </p:grpSp>
      <p:grpSp>
        <p:nvGrpSpPr>
          <p:cNvPr id="88" name="组合 87">
            <a:extLst>
              <a:ext uri="{FF2B5EF4-FFF2-40B4-BE49-F238E27FC236}">
                <a16:creationId xmlns:a16="http://schemas.microsoft.com/office/drawing/2014/main" id="{8FD06A89-87FB-4858-A653-AD75898D1F37}"/>
              </a:ext>
            </a:extLst>
          </p:cNvPr>
          <p:cNvGrpSpPr/>
          <p:nvPr/>
        </p:nvGrpSpPr>
        <p:grpSpPr>
          <a:xfrm>
            <a:off x="1779241" y="5114586"/>
            <a:ext cx="766341" cy="623825"/>
            <a:chOff x="3721100" y="3419475"/>
            <a:chExt cx="858838" cy="682626"/>
          </a:xfrm>
          <a:solidFill>
            <a:schemeClr val="accent1">
              <a:lumMod val="50000"/>
            </a:schemeClr>
          </a:solidFill>
        </p:grpSpPr>
        <p:sp>
          <p:nvSpPr>
            <p:cNvPr id="89" name="Freeform 19">
              <a:extLst>
                <a:ext uri="{FF2B5EF4-FFF2-40B4-BE49-F238E27FC236}">
                  <a16:creationId xmlns:a16="http://schemas.microsoft.com/office/drawing/2014/main" id="{0B1B5A3F-BFB5-406D-A7AE-90EC5AF5D00E}"/>
                </a:ext>
              </a:extLst>
            </p:cNvPr>
            <p:cNvSpPr/>
            <p:nvPr/>
          </p:nvSpPr>
          <p:spPr bwMode="auto">
            <a:xfrm>
              <a:off x="4254500" y="3419475"/>
              <a:ext cx="325438" cy="495300"/>
            </a:xfrm>
            <a:custGeom>
              <a:avLst/>
              <a:gdLst>
                <a:gd name="T0" fmla="*/ 48 w 87"/>
                <a:gd name="T1" fmla="*/ 132 h 132"/>
                <a:gd name="T2" fmla="*/ 34 w 87"/>
                <a:gd name="T3" fmla="*/ 125 h 132"/>
                <a:gd name="T4" fmla="*/ 28 w 87"/>
                <a:gd name="T5" fmla="*/ 102 h 132"/>
                <a:gd name="T6" fmla="*/ 47 w 87"/>
                <a:gd name="T7" fmla="*/ 75 h 132"/>
                <a:gd name="T8" fmla="*/ 70 w 87"/>
                <a:gd name="T9" fmla="*/ 44 h 132"/>
                <a:gd name="T10" fmla="*/ 64 w 87"/>
                <a:gd name="T11" fmla="*/ 17 h 132"/>
                <a:gd name="T12" fmla="*/ 38 w 87"/>
                <a:gd name="T13" fmla="*/ 13 h 132"/>
                <a:gd name="T14" fmla="*/ 5 w 87"/>
                <a:gd name="T15" fmla="*/ 35 h 132"/>
                <a:gd name="T16" fmla="*/ 0 w 87"/>
                <a:gd name="T17" fmla="*/ 30 h 132"/>
                <a:gd name="T18" fmla="*/ 31 w 87"/>
                <a:gd name="T19" fmla="*/ 6 h 132"/>
                <a:gd name="T20" fmla="*/ 69 w 87"/>
                <a:gd name="T21" fmla="*/ 12 h 132"/>
                <a:gd name="T22" fmla="*/ 76 w 87"/>
                <a:gd name="T23" fmla="*/ 47 h 132"/>
                <a:gd name="T24" fmla="*/ 52 w 87"/>
                <a:gd name="T25" fmla="*/ 80 h 132"/>
                <a:gd name="T26" fmla="*/ 35 w 87"/>
                <a:gd name="T27" fmla="*/ 104 h 132"/>
                <a:gd name="T28" fmla="*/ 38 w 87"/>
                <a:gd name="T29" fmla="*/ 120 h 132"/>
                <a:gd name="T30" fmla="*/ 55 w 87"/>
                <a:gd name="T31" fmla="*/ 123 h 132"/>
                <a:gd name="T32" fmla="*/ 82 w 87"/>
                <a:gd name="T33" fmla="*/ 103 h 132"/>
                <a:gd name="T34" fmla="*/ 87 w 87"/>
                <a:gd name="T35" fmla="*/ 108 h 132"/>
                <a:gd name="T36" fmla="*/ 58 w 87"/>
                <a:gd name="T37" fmla="*/ 130 h 132"/>
                <a:gd name="T38" fmla="*/ 48 w 87"/>
                <a:gd name="T39" fmla="*/ 132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87" h="132">
                  <a:moveTo>
                    <a:pt x="48" y="132"/>
                  </a:moveTo>
                  <a:cubicBezTo>
                    <a:pt x="43" y="132"/>
                    <a:pt x="38" y="130"/>
                    <a:pt x="34" y="125"/>
                  </a:cubicBezTo>
                  <a:cubicBezTo>
                    <a:pt x="27" y="119"/>
                    <a:pt x="25" y="111"/>
                    <a:pt x="28" y="102"/>
                  </a:cubicBezTo>
                  <a:cubicBezTo>
                    <a:pt x="31" y="94"/>
                    <a:pt x="37" y="85"/>
                    <a:pt x="47" y="75"/>
                  </a:cubicBezTo>
                  <a:cubicBezTo>
                    <a:pt x="59" y="64"/>
                    <a:pt x="66" y="54"/>
                    <a:pt x="70" y="44"/>
                  </a:cubicBezTo>
                  <a:cubicBezTo>
                    <a:pt x="74" y="34"/>
                    <a:pt x="72" y="25"/>
                    <a:pt x="64" y="17"/>
                  </a:cubicBezTo>
                  <a:cubicBezTo>
                    <a:pt x="55" y="8"/>
                    <a:pt x="50" y="7"/>
                    <a:pt x="38" y="13"/>
                  </a:cubicBezTo>
                  <a:cubicBezTo>
                    <a:pt x="28" y="17"/>
                    <a:pt x="14" y="27"/>
                    <a:pt x="5" y="35"/>
                  </a:cubicBezTo>
                  <a:cubicBezTo>
                    <a:pt x="0" y="30"/>
                    <a:pt x="0" y="30"/>
                    <a:pt x="0" y="30"/>
                  </a:cubicBezTo>
                  <a:cubicBezTo>
                    <a:pt x="9" y="22"/>
                    <a:pt x="20" y="12"/>
                    <a:pt x="31" y="6"/>
                  </a:cubicBezTo>
                  <a:cubicBezTo>
                    <a:pt x="45" y="0"/>
                    <a:pt x="58" y="1"/>
                    <a:pt x="69" y="12"/>
                  </a:cubicBezTo>
                  <a:cubicBezTo>
                    <a:pt x="79" y="22"/>
                    <a:pt x="81" y="34"/>
                    <a:pt x="76" y="47"/>
                  </a:cubicBezTo>
                  <a:cubicBezTo>
                    <a:pt x="72" y="57"/>
                    <a:pt x="65" y="68"/>
                    <a:pt x="52" y="80"/>
                  </a:cubicBezTo>
                  <a:cubicBezTo>
                    <a:pt x="43" y="89"/>
                    <a:pt x="37" y="97"/>
                    <a:pt x="35" y="104"/>
                  </a:cubicBezTo>
                  <a:cubicBezTo>
                    <a:pt x="33" y="111"/>
                    <a:pt x="34" y="116"/>
                    <a:pt x="38" y="120"/>
                  </a:cubicBezTo>
                  <a:cubicBezTo>
                    <a:pt x="43" y="125"/>
                    <a:pt x="48" y="126"/>
                    <a:pt x="55" y="123"/>
                  </a:cubicBezTo>
                  <a:cubicBezTo>
                    <a:pt x="63" y="120"/>
                    <a:pt x="71" y="114"/>
                    <a:pt x="82" y="103"/>
                  </a:cubicBezTo>
                  <a:cubicBezTo>
                    <a:pt x="87" y="108"/>
                    <a:pt x="87" y="108"/>
                    <a:pt x="87" y="108"/>
                  </a:cubicBezTo>
                  <a:cubicBezTo>
                    <a:pt x="76" y="119"/>
                    <a:pt x="66" y="127"/>
                    <a:pt x="58" y="130"/>
                  </a:cubicBezTo>
                  <a:cubicBezTo>
                    <a:pt x="54" y="131"/>
                    <a:pt x="51" y="132"/>
                    <a:pt x="48" y="132"/>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9" tIns="45709" rIns="91419" bIns="45709" numCol="1" anchor="t" anchorCtr="0" compatLnSpc="1"/>
            <a:lstStyle/>
            <a:p>
              <a:pPr defTabSz="608843"/>
              <a:endParaRPr lang="zh-CN" altLang="en-US" sz="2400">
                <a:solidFill>
                  <a:prstClr val="black"/>
                </a:solidFill>
                <a:latin typeface="Times New Roman"/>
                <a:ea typeface="微软雅黑"/>
              </a:endParaRPr>
            </a:p>
          </p:txBody>
        </p:sp>
        <p:sp>
          <p:nvSpPr>
            <p:cNvPr id="90" name="Freeform 20">
              <a:extLst>
                <a:ext uri="{FF2B5EF4-FFF2-40B4-BE49-F238E27FC236}">
                  <a16:creationId xmlns:a16="http://schemas.microsoft.com/office/drawing/2014/main" id="{AA746FDF-4315-4755-B67C-D98D7529272E}"/>
                </a:ext>
              </a:extLst>
            </p:cNvPr>
            <p:cNvSpPr/>
            <p:nvPr/>
          </p:nvSpPr>
          <p:spPr bwMode="auto">
            <a:xfrm>
              <a:off x="3721100" y="3652838"/>
              <a:ext cx="454025" cy="449263"/>
            </a:xfrm>
            <a:custGeom>
              <a:avLst/>
              <a:gdLst>
                <a:gd name="T0" fmla="*/ 37 w 121"/>
                <a:gd name="T1" fmla="*/ 0 h 120"/>
                <a:gd name="T2" fmla="*/ 24 w 121"/>
                <a:gd name="T3" fmla="*/ 13 h 120"/>
                <a:gd name="T4" fmla="*/ 24 w 121"/>
                <a:gd name="T5" fmla="*/ 97 h 120"/>
                <a:gd name="T6" fmla="*/ 108 w 121"/>
                <a:gd name="T7" fmla="*/ 97 h 120"/>
                <a:gd name="T8" fmla="*/ 121 w 121"/>
                <a:gd name="T9" fmla="*/ 84 h 120"/>
                <a:gd name="T10" fmla="*/ 37 w 121"/>
                <a:gd name="T11" fmla="*/ 0 h 120"/>
              </a:gdLst>
              <a:ahLst/>
              <a:cxnLst>
                <a:cxn ang="0">
                  <a:pos x="T0" y="T1"/>
                </a:cxn>
                <a:cxn ang="0">
                  <a:pos x="T2" y="T3"/>
                </a:cxn>
                <a:cxn ang="0">
                  <a:pos x="T4" y="T5"/>
                </a:cxn>
                <a:cxn ang="0">
                  <a:pos x="T6" y="T7"/>
                </a:cxn>
                <a:cxn ang="0">
                  <a:pos x="T8" y="T9"/>
                </a:cxn>
                <a:cxn ang="0">
                  <a:pos x="T10" y="T11"/>
                </a:cxn>
              </a:cxnLst>
              <a:rect l="0" t="0" r="r" b="b"/>
              <a:pathLst>
                <a:path w="121" h="120">
                  <a:moveTo>
                    <a:pt x="37" y="0"/>
                  </a:moveTo>
                  <a:cubicBezTo>
                    <a:pt x="24" y="13"/>
                    <a:pt x="24" y="13"/>
                    <a:pt x="24" y="13"/>
                  </a:cubicBezTo>
                  <a:cubicBezTo>
                    <a:pt x="0" y="36"/>
                    <a:pt x="0" y="74"/>
                    <a:pt x="24" y="97"/>
                  </a:cubicBezTo>
                  <a:cubicBezTo>
                    <a:pt x="47" y="120"/>
                    <a:pt x="84" y="120"/>
                    <a:pt x="108" y="97"/>
                  </a:cubicBezTo>
                  <a:cubicBezTo>
                    <a:pt x="121" y="84"/>
                    <a:pt x="121" y="84"/>
                    <a:pt x="121" y="84"/>
                  </a:cubicBezTo>
                  <a:lnTo>
                    <a:pt x="37"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9" tIns="45709" rIns="91419" bIns="45709" numCol="1" anchor="t" anchorCtr="0" compatLnSpc="1"/>
            <a:lstStyle/>
            <a:p>
              <a:pPr defTabSz="608843"/>
              <a:endParaRPr lang="zh-CN" altLang="en-US" sz="2400">
                <a:solidFill>
                  <a:prstClr val="black"/>
                </a:solidFill>
                <a:latin typeface="Times New Roman"/>
                <a:ea typeface="微软雅黑"/>
              </a:endParaRPr>
            </a:p>
          </p:txBody>
        </p:sp>
        <p:sp>
          <p:nvSpPr>
            <p:cNvPr id="91" name="Freeform 21">
              <a:extLst>
                <a:ext uri="{FF2B5EF4-FFF2-40B4-BE49-F238E27FC236}">
                  <a16:creationId xmlns:a16="http://schemas.microsoft.com/office/drawing/2014/main" id="{A12B3FFB-F1DE-4DEA-8539-7C7D28AA1EBF}"/>
                </a:ext>
              </a:extLst>
            </p:cNvPr>
            <p:cNvSpPr/>
            <p:nvPr/>
          </p:nvSpPr>
          <p:spPr bwMode="auto">
            <a:xfrm>
              <a:off x="3894138" y="3494088"/>
              <a:ext cx="330200" cy="263525"/>
            </a:xfrm>
            <a:custGeom>
              <a:avLst/>
              <a:gdLst>
                <a:gd name="T0" fmla="*/ 49 w 88"/>
                <a:gd name="T1" fmla="*/ 42 h 70"/>
                <a:gd name="T2" fmla="*/ 59 w 88"/>
                <a:gd name="T3" fmla="*/ 32 h 70"/>
                <a:gd name="T4" fmla="*/ 77 w 88"/>
                <a:gd name="T5" fmla="*/ 29 h 70"/>
                <a:gd name="T6" fmla="*/ 88 w 88"/>
                <a:gd name="T7" fmla="*/ 18 h 70"/>
                <a:gd name="T8" fmla="*/ 10 w 88"/>
                <a:gd name="T9" fmla="*/ 23 h 70"/>
                <a:gd name="T10" fmla="*/ 0 w 88"/>
                <a:gd name="T11" fmla="*/ 33 h 70"/>
                <a:gd name="T12" fmla="*/ 36 w 88"/>
                <a:gd name="T13" fmla="*/ 70 h 70"/>
                <a:gd name="T14" fmla="*/ 46 w 88"/>
                <a:gd name="T15" fmla="*/ 60 h 70"/>
                <a:gd name="T16" fmla="*/ 49 w 88"/>
                <a:gd name="T17" fmla="*/ 42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8" h="70">
                  <a:moveTo>
                    <a:pt x="49" y="42"/>
                  </a:moveTo>
                  <a:cubicBezTo>
                    <a:pt x="59" y="32"/>
                    <a:pt x="59" y="32"/>
                    <a:pt x="59" y="32"/>
                  </a:cubicBezTo>
                  <a:cubicBezTo>
                    <a:pt x="64" y="27"/>
                    <a:pt x="71" y="26"/>
                    <a:pt x="77" y="29"/>
                  </a:cubicBezTo>
                  <a:cubicBezTo>
                    <a:pt x="88" y="18"/>
                    <a:pt x="88" y="18"/>
                    <a:pt x="88" y="18"/>
                  </a:cubicBezTo>
                  <a:cubicBezTo>
                    <a:pt x="64" y="0"/>
                    <a:pt x="31" y="2"/>
                    <a:pt x="10" y="23"/>
                  </a:cubicBezTo>
                  <a:cubicBezTo>
                    <a:pt x="0" y="33"/>
                    <a:pt x="0" y="33"/>
                    <a:pt x="0" y="33"/>
                  </a:cubicBezTo>
                  <a:cubicBezTo>
                    <a:pt x="36" y="70"/>
                    <a:pt x="36" y="70"/>
                    <a:pt x="36" y="70"/>
                  </a:cubicBezTo>
                  <a:cubicBezTo>
                    <a:pt x="46" y="60"/>
                    <a:pt x="46" y="60"/>
                    <a:pt x="46" y="60"/>
                  </a:cubicBezTo>
                  <a:cubicBezTo>
                    <a:pt x="44" y="54"/>
                    <a:pt x="44" y="47"/>
                    <a:pt x="49" y="42"/>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9" tIns="45709" rIns="91419" bIns="45709" numCol="1" anchor="t" anchorCtr="0" compatLnSpc="1"/>
            <a:lstStyle/>
            <a:p>
              <a:pPr defTabSz="608843"/>
              <a:endParaRPr lang="zh-CN" altLang="en-US" sz="2400">
                <a:solidFill>
                  <a:prstClr val="black"/>
                </a:solidFill>
                <a:latin typeface="Times New Roman"/>
                <a:ea typeface="微软雅黑"/>
              </a:endParaRPr>
            </a:p>
          </p:txBody>
        </p:sp>
        <p:sp>
          <p:nvSpPr>
            <p:cNvPr id="92" name="Freeform 22">
              <a:extLst>
                <a:ext uri="{FF2B5EF4-FFF2-40B4-BE49-F238E27FC236}">
                  <a16:creationId xmlns:a16="http://schemas.microsoft.com/office/drawing/2014/main" id="{D3E0B4CC-6A24-4A1C-8DA0-53335DCACBBC}"/>
                </a:ext>
              </a:extLst>
            </p:cNvPr>
            <p:cNvSpPr/>
            <p:nvPr/>
          </p:nvSpPr>
          <p:spPr bwMode="auto">
            <a:xfrm>
              <a:off x="4054475" y="3603625"/>
              <a:ext cx="277813" cy="330200"/>
            </a:xfrm>
            <a:custGeom>
              <a:avLst/>
              <a:gdLst>
                <a:gd name="T0" fmla="*/ 51 w 74"/>
                <a:gd name="T1" fmla="*/ 0 h 88"/>
                <a:gd name="T2" fmla="*/ 40 w 74"/>
                <a:gd name="T3" fmla="*/ 11 h 88"/>
                <a:gd name="T4" fmla="*/ 37 w 74"/>
                <a:gd name="T5" fmla="*/ 27 h 88"/>
                <a:gd name="T6" fmla="*/ 27 w 74"/>
                <a:gd name="T7" fmla="*/ 37 h 88"/>
                <a:gd name="T8" fmla="*/ 10 w 74"/>
                <a:gd name="T9" fmla="*/ 41 h 88"/>
                <a:gd name="T10" fmla="*/ 0 w 74"/>
                <a:gd name="T11" fmla="*/ 51 h 88"/>
                <a:gd name="T12" fmla="*/ 37 w 74"/>
                <a:gd name="T13" fmla="*/ 88 h 88"/>
                <a:gd name="T14" fmla="*/ 47 w 74"/>
                <a:gd name="T15" fmla="*/ 78 h 88"/>
                <a:gd name="T16" fmla="*/ 51 w 74"/>
                <a:gd name="T17" fmla="*/ 0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4" h="88">
                  <a:moveTo>
                    <a:pt x="51" y="0"/>
                  </a:moveTo>
                  <a:cubicBezTo>
                    <a:pt x="40" y="11"/>
                    <a:pt x="40" y="11"/>
                    <a:pt x="40" y="11"/>
                  </a:cubicBezTo>
                  <a:cubicBezTo>
                    <a:pt x="42" y="17"/>
                    <a:pt x="41" y="23"/>
                    <a:pt x="37" y="27"/>
                  </a:cubicBezTo>
                  <a:cubicBezTo>
                    <a:pt x="27" y="37"/>
                    <a:pt x="27" y="37"/>
                    <a:pt x="27" y="37"/>
                  </a:cubicBezTo>
                  <a:cubicBezTo>
                    <a:pt x="22" y="42"/>
                    <a:pt x="16" y="43"/>
                    <a:pt x="10" y="41"/>
                  </a:cubicBezTo>
                  <a:cubicBezTo>
                    <a:pt x="0" y="51"/>
                    <a:pt x="0" y="51"/>
                    <a:pt x="0" y="51"/>
                  </a:cubicBezTo>
                  <a:cubicBezTo>
                    <a:pt x="37" y="88"/>
                    <a:pt x="37" y="88"/>
                    <a:pt x="37" y="88"/>
                  </a:cubicBezTo>
                  <a:cubicBezTo>
                    <a:pt x="47" y="78"/>
                    <a:pt x="47" y="78"/>
                    <a:pt x="47" y="78"/>
                  </a:cubicBezTo>
                  <a:cubicBezTo>
                    <a:pt x="74" y="51"/>
                    <a:pt x="74" y="29"/>
                    <a:pt x="51"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9" tIns="45709" rIns="91419" bIns="45709" numCol="1" anchor="t" anchorCtr="0" compatLnSpc="1"/>
            <a:lstStyle/>
            <a:p>
              <a:pPr defTabSz="608843"/>
              <a:endParaRPr lang="zh-CN" altLang="en-US" sz="2400">
                <a:solidFill>
                  <a:prstClr val="black"/>
                </a:solidFill>
                <a:latin typeface="Times New Roman"/>
                <a:ea typeface="微软雅黑"/>
              </a:endParaRPr>
            </a:p>
          </p:txBody>
        </p:sp>
        <p:sp>
          <p:nvSpPr>
            <p:cNvPr id="93" name="Freeform 23">
              <a:extLst>
                <a:ext uri="{FF2B5EF4-FFF2-40B4-BE49-F238E27FC236}">
                  <a16:creationId xmlns:a16="http://schemas.microsoft.com/office/drawing/2014/main" id="{2B26E7D7-7844-4EA4-B5E9-474922562073}"/>
                </a:ext>
              </a:extLst>
            </p:cNvPr>
            <p:cNvSpPr/>
            <p:nvPr/>
          </p:nvSpPr>
          <p:spPr bwMode="auto">
            <a:xfrm>
              <a:off x="4078288" y="3629025"/>
              <a:ext cx="111125" cy="98425"/>
            </a:xfrm>
            <a:custGeom>
              <a:avLst/>
              <a:gdLst>
                <a:gd name="T0" fmla="*/ 28 w 30"/>
                <a:gd name="T1" fmla="*/ 14 h 26"/>
                <a:gd name="T2" fmla="*/ 14 w 30"/>
                <a:gd name="T3" fmla="*/ 24 h 26"/>
                <a:gd name="T4" fmla="*/ 10 w 30"/>
                <a:gd name="T5" fmla="*/ 26 h 26"/>
                <a:gd name="T6" fmla="*/ 5 w 30"/>
                <a:gd name="T7" fmla="*/ 24 h 26"/>
                <a:gd name="T8" fmla="*/ 3 w 30"/>
                <a:gd name="T9" fmla="*/ 21 h 26"/>
                <a:gd name="T10" fmla="*/ 3 w 30"/>
                <a:gd name="T11" fmla="*/ 12 h 26"/>
                <a:gd name="T12" fmla="*/ 13 w 30"/>
                <a:gd name="T13" fmla="*/ 2 h 26"/>
                <a:gd name="T14" fmla="*/ 17 w 30"/>
                <a:gd name="T15" fmla="*/ 0 h 26"/>
                <a:gd name="T16" fmla="*/ 22 w 30"/>
                <a:gd name="T17" fmla="*/ 2 h 26"/>
                <a:gd name="T18" fmla="*/ 24 w 30"/>
                <a:gd name="T19" fmla="*/ 5 h 26"/>
                <a:gd name="T20" fmla="*/ 26 w 30"/>
                <a:gd name="T21" fmla="*/ 10 h 26"/>
                <a:gd name="T22" fmla="*/ 28 w 30"/>
                <a:gd name="T23" fmla="*/ 14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0" h="26">
                  <a:moveTo>
                    <a:pt x="28" y="14"/>
                  </a:moveTo>
                  <a:cubicBezTo>
                    <a:pt x="14" y="24"/>
                    <a:pt x="14" y="24"/>
                    <a:pt x="14" y="24"/>
                  </a:cubicBezTo>
                  <a:cubicBezTo>
                    <a:pt x="13" y="25"/>
                    <a:pt x="12" y="26"/>
                    <a:pt x="10" y="26"/>
                  </a:cubicBezTo>
                  <a:cubicBezTo>
                    <a:pt x="8" y="26"/>
                    <a:pt x="7" y="25"/>
                    <a:pt x="5" y="24"/>
                  </a:cubicBezTo>
                  <a:cubicBezTo>
                    <a:pt x="3" y="21"/>
                    <a:pt x="3" y="21"/>
                    <a:pt x="3" y="21"/>
                  </a:cubicBezTo>
                  <a:cubicBezTo>
                    <a:pt x="0" y="19"/>
                    <a:pt x="0" y="15"/>
                    <a:pt x="3" y="12"/>
                  </a:cubicBezTo>
                  <a:cubicBezTo>
                    <a:pt x="13" y="2"/>
                    <a:pt x="13" y="2"/>
                    <a:pt x="13" y="2"/>
                  </a:cubicBezTo>
                  <a:cubicBezTo>
                    <a:pt x="14" y="1"/>
                    <a:pt x="16" y="0"/>
                    <a:pt x="17" y="0"/>
                  </a:cubicBezTo>
                  <a:cubicBezTo>
                    <a:pt x="19" y="0"/>
                    <a:pt x="21" y="1"/>
                    <a:pt x="22" y="2"/>
                  </a:cubicBezTo>
                  <a:cubicBezTo>
                    <a:pt x="24" y="5"/>
                    <a:pt x="24" y="5"/>
                    <a:pt x="24" y="5"/>
                  </a:cubicBezTo>
                  <a:cubicBezTo>
                    <a:pt x="26" y="6"/>
                    <a:pt x="26" y="8"/>
                    <a:pt x="26" y="10"/>
                  </a:cubicBezTo>
                  <a:cubicBezTo>
                    <a:pt x="26" y="11"/>
                    <a:pt x="30" y="13"/>
                    <a:pt x="28" y="14"/>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9" tIns="45709" rIns="91419" bIns="45709" numCol="1" anchor="t" anchorCtr="0" compatLnSpc="1"/>
            <a:lstStyle/>
            <a:p>
              <a:pPr defTabSz="608843"/>
              <a:endParaRPr lang="zh-CN" altLang="en-US" sz="2400">
                <a:solidFill>
                  <a:prstClr val="black"/>
                </a:solidFill>
                <a:latin typeface="Times New Roman"/>
                <a:ea typeface="微软雅黑"/>
              </a:endParaRPr>
            </a:p>
          </p:txBody>
        </p:sp>
      </p:grpSp>
    </p:spTree>
    <p:extLst>
      <p:ext uri="{BB962C8B-B14F-4D97-AF65-F5344CB8AC3E}">
        <p14:creationId xmlns:p14="http://schemas.microsoft.com/office/powerpoint/2010/main" val="58792328"/>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p:cNvGrpSpPr/>
          <p:nvPr/>
        </p:nvGrpSpPr>
        <p:grpSpPr>
          <a:xfrm>
            <a:off x="2206" y="219295"/>
            <a:ext cx="12187592" cy="1166354"/>
            <a:chOff x="2" y="0"/>
            <a:chExt cx="12192000" cy="2333298"/>
          </a:xfrm>
          <a:solidFill>
            <a:srgbClr val="1A92C0"/>
          </a:solidFill>
        </p:grpSpPr>
        <p:sp>
          <p:nvSpPr>
            <p:cNvPr id="61" name="矩形 60"/>
            <p:cNvSpPr/>
            <p:nvPr/>
          </p:nvSpPr>
          <p:spPr>
            <a:xfrm>
              <a:off x="2" y="0"/>
              <a:ext cx="12192000" cy="233329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126"/>
              <a:endParaRPr lang="zh-CN" altLang="en-US">
                <a:solidFill>
                  <a:prstClr val="white"/>
                </a:solidFill>
                <a:latin typeface="Arial"/>
                <a:ea typeface="微软雅黑"/>
              </a:endParaRPr>
            </a:p>
          </p:txBody>
        </p:sp>
        <p:grpSp>
          <p:nvGrpSpPr>
            <p:cNvPr id="64" name="组合 63"/>
            <p:cNvGrpSpPr/>
            <p:nvPr/>
          </p:nvGrpSpPr>
          <p:grpSpPr>
            <a:xfrm>
              <a:off x="2" y="0"/>
              <a:ext cx="12191998" cy="2333298"/>
              <a:chOff x="2118360" y="0"/>
              <a:chExt cx="7955281" cy="6858001"/>
            </a:xfrm>
            <a:grpFill/>
          </p:grpSpPr>
          <p:sp>
            <p:nvSpPr>
              <p:cNvPr id="62" name="等腰三角形 61"/>
              <p:cNvSpPr/>
              <p:nvPr/>
            </p:nvSpPr>
            <p:spPr>
              <a:xfrm flipV="1">
                <a:off x="2118360" y="0"/>
                <a:ext cx="7955281" cy="6858001"/>
              </a:xfrm>
              <a:prstGeom prst="triangle">
                <a:avLst/>
              </a:prstGeom>
              <a:grpFill/>
              <a:ln w="38100">
                <a:solidFill>
                  <a:schemeClr val="bg1">
                    <a:alpha val="3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126"/>
                <a:endParaRPr lang="zh-CN" altLang="en-US">
                  <a:solidFill>
                    <a:prstClr val="white"/>
                  </a:solidFill>
                  <a:latin typeface="Arial"/>
                  <a:ea typeface="微软雅黑"/>
                </a:endParaRPr>
              </a:p>
            </p:txBody>
          </p:sp>
          <p:sp>
            <p:nvSpPr>
              <p:cNvPr id="63" name="等腰三角形 62"/>
              <p:cNvSpPr/>
              <p:nvPr/>
            </p:nvSpPr>
            <p:spPr>
              <a:xfrm>
                <a:off x="3444240" y="2286004"/>
                <a:ext cx="5303520" cy="4571997"/>
              </a:xfrm>
              <a:prstGeom prst="triangle">
                <a:avLst/>
              </a:prstGeom>
              <a:grpFill/>
              <a:ln w="38100">
                <a:solidFill>
                  <a:schemeClr val="bg1">
                    <a:alpha val="14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126"/>
                <a:endParaRPr lang="zh-CN" altLang="en-US">
                  <a:solidFill>
                    <a:prstClr val="white"/>
                  </a:solidFill>
                  <a:latin typeface="Arial"/>
                  <a:ea typeface="微软雅黑"/>
                </a:endParaRPr>
              </a:p>
            </p:txBody>
          </p:sp>
        </p:grpSp>
      </p:grpSp>
      <p:sp>
        <p:nvSpPr>
          <p:cNvPr id="35" name="矩形 34"/>
          <p:cNvSpPr/>
          <p:nvPr/>
        </p:nvSpPr>
        <p:spPr>
          <a:xfrm>
            <a:off x="1049576" y="6243755"/>
            <a:ext cx="10911703" cy="45702"/>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126"/>
            <a:endParaRPr lang="zh-CN" altLang="en-US">
              <a:solidFill>
                <a:prstClr val="white"/>
              </a:solidFill>
              <a:latin typeface="Arial"/>
              <a:ea typeface="微软雅黑"/>
            </a:endParaRPr>
          </a:p>
        </p:txBody>
      </p:sp>
      <p:sp>
        <p:nvSpPr>
          <p:cNvPr id="39" name="Oval 4"/>
          <p:cNvSpPr/>
          <p:nvPr/>
        </p:nvSpPr>
        <p:spPr>
          <a:xfrm>
            <a:off x="9563932" y="958098"/>
            <a:ext cx="999295" cy="999295"/>
          </a:xfrm>
          <a:prstGeom prst="ellipse">
            <a:avLst/>
          </a:prstGeom>
          <a:solidFill>
            <a:schemeClr val="bg1"/>
          </a:solidFill>
          <a:ln>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126"/>
            <a:endParaRPr lang="en-US">
              <a:solidFill>
                <a:prstClr val="white"/>
              </a:solidFill>
              <a:latin typeface="Arial"/>
              <a:ea typeface="微软雅黑"/>
            </a:endParaRPr>
          </a:p>
        </p:txBody>
      </p:sp>
      <p:grpSp>
        <p:nvGrpSpPr>
          <p:cNvPr id="41" name="Group 21"/>
          <p:cNvGrpSpPr/>
          <p:nvPr/>
        </p:nvGrpSpPr>
        <p:grpSpPr>
          <a:xfrm>
            <a:off x="5622201" y="958098"/>
            <a:ext cx="999295" cy="999295"/>
            <a:chOff x="4529124" y="2743206"/>
            <a:chExt cx="760650" cy="760650"/>
          </a:xfrm>
        </p:grpSpPr>
        <p:sp>
          <p:nvSpPr>
            <p:cNvPr id="42" name="Oval 5"/>
            <p:cNvSpPr/>
            <p:nvPr/>
          </p:nvSpPr>
          <p:spPr>
            <a:xfrm>
              <a:off x="4529124" y="2743206"/>
              <a:ext cx="760650" cy="760650"/>
            </a:xfrm>
            <a:prstGeom prst="ellipse">
              <a:avLst/>
            </a:prstGeom>
            <a:solidFill>
              <a:schemeClr val="bg1"/>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126"/>
              <a:endParaRPr lang="en-US">
                <a:solidFill>
                  <a:prstClr val="white"/>
                </a:solidFill>
                <a:latin typeface="Arial"/>
                <a:ea typeface="微软雅黑"/>
              </a:endParaRPr>
            </a:p>
          </p:txBody>
        </p:sp>
        <p:grpSp>
          <p:nvGrpSpPr>
            <p:cNvPr id="43" name="Group 18"/>
            <p:cNvGrpSpPr/>
            <p:nvPr/>
          </p:nvGrpSpPr>
          <p:grpSpPr>
            <a:xfrm>
              <a:off x="4786314" y="2928958"/>
              <a:ext cx="251543" cy="366676"/>
              <a:chOff x="3500430" y="4071948"/>
              <a:chExt cx="251543" cy="366676"/>
            </a:xfrm>
            <a:solidFill>
              <a:schemeClr val="accent1"/>
            </a:solidFill>
          </p:grpSpPr>
          <p:sp>
            <p:nvSpPr>
              <p:cNvPr id="44" name="AutoShape 113"/>
              <p:cNvSpPr/>
              <p:nvPr/>
            </p:nvSpPr>
            <p:spPr bwMode="auto">
              <a:xfrm>
                <a:off x="3500430" y="4071948"/>
                <a:ext cx="251543" cy="36667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386" y="14175"/>
                    </a:moveTo>
                    <a:lnTo>
                      <a:pt x="6223" y="14175"/>
                    </a:lnTo>
                    <a:cubicBezTo>
                      <a:pt x="5734" y="13446"/>
                      <a:pt x="5147" y="12716"/>
                      <a:pt x="4568" y="12003"/>
                    </a:cubicBezTo>
                    <a:cubicBezTo>
                      <a:pt x="3287" y="10427"/>
                      <a:pt x="1963" y="8797"/>
                      <a:pt x="1963" y="7425"/>
                    </a:cubicBezTo>
                    <a:cubicBezTo>
                      <a:pt x="1963" y="4075"/>
                      <a:pt x="5927" y="1350"/>
                      <a:pt x="10800" y="1350"/>
                    </a:cubicBezTo>
                    <a:cubicBezTo>
                      <a:pt x="15672" y="1350"/>
                      <a:pt x="19636" y="4075"/>
                      <a:pt x="19636" y="7425"/>
                    </a:cubicBezTo>
                    <a:cubicBezTo>
                      <a:pt x="19636" y="8787"/>
                      <a:pt x="18312" y="10425"/>
                      <a:pt x="17029" y="12011"/>
                    </a:cubicBezTo>
                    <a:cubicBezTo>
                      <a:pt x="16455" y="12723"/>
                      <a:pt x="15873" y="13449"/>
                      <a:pt x="15386" y="14175"/>
                    </a:cubicBezTo>
                    <a:moveTo>
                      <a:pt x="10800" y="20249"/>
                    </a:moveTo>
                    <a:cubicBezTo>
                      <a:pt x="9805" y="20249"/>
                      <a:pt x="9347" y="20171"/>
                      <a:pt x="8839" y="19406"/>
                    </a:cubicBezTo>
                    <a:lnTo>
                      <a:pt x="13000" y="19048"/>
                    </a:lnTo>
                    <a:cubicBezTo>
                      <a:pt x="12398" y="20164"/>
                      <a:pt x="11959" y="20249"/>
                      <a:pt x="10800" y="20249"/>
                    </a:cubicBezTo>
                    <a:moveTo>
                      <a:pt x="7595" y="16813"/>
                    </a:moveTo>
                    <a:cubicBezTo>
                      <a:pt x="7417" y="16407"/>
                      <a:pt x="7215" y="15978"/>
                      <a:pt x="6991" y="15525"/>
                    </a:cubicBezTo>
                    <a:lnTo>
                      <a:pt x="14616" y="15525"/>
                    </a:lnTo>
                    <a:cubicBezTo>
                      <a:pt x="14496" y="15767"/>
                      <a:pt x="14375" y="16010"/>
                      <a:pt x="14270" y="16239"/>
                    </a:cubicBezTo>
                    <a:cubicBezTo>
                      <a:pt x="14270" y="16239"/>
                      <a:pt x="7595" y="16813"/>
                      <a:pt x="7595" y="16813"/>
                    </a:cubicBezTo>
                    <a:close/>
                    <a:moveTo>
                      <a:pt x="13345" y="18343"/>
                    </a:moveTo>
                    <a:lnTo>
                      <a:pt x="8476" y="18762"/>
                    </a:lnTo>
                    <a:cubicBezTo>
                      <a:pt x="8303" y="18416"/>
                      <a:pt x="8116" y="18011"/>
                      <a:pt x="7890" y="17483"/>
                    </a:cubicBezTo>
                    <a:cubicBezTo>
                      <a:pt x="7887" y="17477"/>
                      <a:pt x="7883" y="17469"/>
                      <a:pt x="7881" y="17462"/>
                    </a:cubicBezTo>
                    <a:lnTo>
                      <a:pt x="13957" y="16941"/>
                    </a:lnTo>
                    <a:cubicBezTo>
                      <a:pt x="13871" y="17140"/>
                      <a:pt x="13778" y="17350"/>
                      <a:pt x="13698" y="17537"/>
                    </a:cubicBezTo>
                    <a:cubicBezTo>
                      <a:pt x="13569" y="17841"/>
                      <a:pt x="13453" y="18104"/>
                      <a:pt x="13345" y="18343"/>
                    </a:cubicBezTo>
                    <a:moveTo>
                      <a:pt x="10800" y="0"/>
                    </a:moveTo>
                    <a:cubicBezTo>
                      <a:pt x="4835" y="0"/>
                      <a:pt x="0" y="3324"/>
                      <a:pt x="0" y="7425"/>
                    </a:cubicBezTo>
                    <a:cubicBezTo>
                      <a:pt x="0" y="10146"/>
                      <a:pt x="3621" y="13029"/>
                      <a:pt x="4939" y="15562"/>
                    </a:cubicBezTo>
                    <a:cubicBezTo>
                      <a:pt x="6906" y="19339"/>
                      <a:pt x="6688" y="21599"/>
                      <a:pt x="10800" y="21599"/>
                    </a:cubicBezTo>
                    <a:cubicBezTo>
                      <a:pt x="14972" y="21599"/>
                      <a:pt x="14692" y="19349"/>
                      <a:pt x="16660" y="15577"/>
                    </a:cubicBezTo>
                    <a:cubicBezTo>
                      <a:pt x="17983" y="13039"/>
                      <a:pt x="21600" y="10124"/>
                      <a:pt x="21600" y="7425"/>
                    </a:cubicBezTo>
                    <a:cubicBezTo>
                      <a:pt x="21600" y="3324"/>
                      <a:pt x="16764" y="0"/>
                      <a:pt x="10800" y="0"/>
                    </a:cubicBezTo>
                  </a:path>
                </a:pathLst>
              </a:custGeom>
              <a:solidFill>
                <a:schemeClr val="tx1">
                  <a:lumMod val="50000"/>
                  <a:lumOff val="50000"/>
                </a:schemeClr>
              </a:solidFill>
              <a:ln w="12700" cap="flat" cmpd="sng">
                <a:solidFill>
                  <a:schemeClr val="tx1">
                    <a:lumMod val="50000"/>
                    <a:lumOff val="50000"/>
                  </a:schemeClr>
                </a:solidFill>
                <a:prstDash val="solid"/>
                <a:miter lim="0"/>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086" tIns="38086" rIns="38086" bIns="38086" anchor="ctr"/>
              <a:lstStyle/>
              <a:p>
                <a:pPr defTabSz="457063"/>
                <a:endParaRPr lang="en-US" sz="2999">
                  <a:solidFill>
                    <a:srgbClr val="FFFFFF"/>
                  </a:solidFill>
                  <a:effectLst>
                    <a:outerShdw blurRad="38100" dist="38100" dir="2700000" algn="tl">
                      <a:srgbClr val="000000"/>
                    </a:outerShdw>
                  </a:effectLst>
                  <a:latin typeface="Arial"/>
                  <a:ea typeface="微软雅黑"/>
                </a:endParaRPr>
              </a:p>
            </p:txBody>
          </p:sp>
          <p:sp>
            <p:nvSpPr>
              <p:cNvPr id="45" name="AutoShape 114"/>
              <p:cNvSpPr/>
              <p:nvPr/>
            </p:nvSpPr>
            <p:spPr bwMode="auto">
              <a:xfrm>
                <a:off x="3557371" y="4129515"/>
                <a:ext cx="74461" cy="7446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938" y="0"/>
                    </a:moveTo>
                    <a:cubicBezTo>
                      <a:pt x="8943" y="0"/>
                      <a:pt x="0" y="8942"/>
                      <a:pt x="0" y="19938"/>
                    </a:cubicBezTo>
                    <a:cubicBezTo>
                      <a:pt x="0" y="20855"/>
                      <a:pt x="743" y="21600"/>
                      <a:pt x="1661" y="21600"/>
                    </a:cubicBezTo>
                    <a:cubicBezTo>
                      <a:pt x="2579" y="21600"/>
                      <a:pt x="3323" y="20855"/>
                      <a:pt x="3323" y="19938"/>
                    </a:cubicBezTo>
                    <a:cubicBezTo>
                      <a:pt x="3323" y="10777"/>
                      <a:pt x="10777" y="3323"/>
                      <a:pt x="19938" y="3323"/>
                    </a:cubicBezTo>
                    <a:cubicBezTo>
                      <a:pt x="20856" y="3323"/>
                      <a:pt x="21600" y="2578"/>
                      <a:pt x="21600" y="1661"/>
                    </a:cubicBezTo>
                    <a:cubicBezTo>
                      <a:pt x="21600" y="744"/>
                      <a:pt x="20856" y="0"/>
                      <a:pt x="19938" y="0"/>
                    </a:cubicBezTo>
                  </a:path>
                </a:pathLst>
              </a:custGeom>
              <a:solidFill>
                <a:srgbClr val="A5779E"/>
              </a:solidFill>
              <a:ln w="12700" cap="flat" cmpd="sng">
                <a:solidFill>
                  <a:schemeClr val="tx1">
                    <a:lumMod val="50000"/>
                    <a:lumOff val="50000"/>
                  </a:schemeClr>
                </a:solidFill>
                <a:prstDash val="solid"/>
                <a:miter lim="0"/>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086" tIns="38086" rIns="38086" bIns="38086" anchor="ctr"/>
              <a:lstStyle/>
              <a:p>
                <a:pPr defTabSz="457063"/>
                <a:endParaRPr lang="en-US" sz="2999">
                  <a:solidFill>
                    <a:srgbClr val="FFFFFF"/>
                  </a:solidFill>
                  <a:effectLst>
                    <a:outerShdw blurRad="38100" dist="38100" dir="2700000" algn="tl">
                      <a:srgbClr val="000000"/>
                    </a:outerShdw>
                  </a:effectLst>
                  <a:latin typeface="Arial"/>
                  <a:ea typeface="微软雅黑"/>
                </a:endParaRPr>
              </a:p>
            </p:txBody>
          </p:sp>
        </p:grpSp>
      </p:grpSp>
      <p:sp>
        <p:nvSpPr>
          <p:cNvPr id="47" name="Oval 3"/>
          <p:cNvSpPr/>
          <p:nvPr/>
        </p:nvSpPr>
        <p:spPr>
          <a:xfrm>
            <a:off x="8250021" y="958098"/>
            <a:ext cx="999295" cy="999295"/>
          </a:xfrm>
          <a:prstGeom prst="ellipse">
            <a:avLst/>
          </a:prstGeom>
          <a:solidFill>
            <a:schemeClr val="bg1"/>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126"/>
            <a:endParaRPr lang="en-US">
              <a:solidFill>
                <a:prstClr val="white"/>
              </a:solidFill>
              <a:latin typeface="Arial"/>
              <a:ea typeface="微软雅黑"/>
            </a:endParaRPr>
          </a:p>
        </p:txBody>
      </p:sp>
      <p:sp>
        <p:nvSpPr>
          <p:cNvPr id="52" name="Oval 2"/>
          <p:cNvSpPr/>
          <p:nvPr/>
        </p:nvSpPr>
        <p:spPr>
          <a:xfrm>
            <a:off x="6936110" y="958098"/>
            <a:ext cx="999295" cy="999295"/>
          </a:xfrm>
          <a:prstGeom prst="ellipse">
            <a:avLst/>
          </a:prstGeom>
          <a:solidFill>
            <a:schemeClr val="bg1"/>
          </a:solidFill>
          <a:ln>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126"/>
            <a:endParaRPr lang="en-US" dirty="0">
              <a:solidFill>
                <a:prstClr val="white"/>
              </a:solidFill>
              <a:latin typeface="Arial"/>
              <a:ea typeface="微软雅黑"/>
            </a:endParaRPr>
          </a:p>
        </p:txBody>
      </p:sp>
      <p:grpSp>
        <p:nvGrpSpPr>
          <p:cNvPr id="54" name="组合 53"/>
          <p:cNvGrpSpPr/>
          <p:nvPr/>
        </p:nvGrpSpPr>
        <p:grpSpPr>
          <a:xfrm>
            <a:off x="7165551" y="1187536"/>
            <a:ext cx="563141" cy="563141"/>
            <a:chOff x="1539875" y="3062288"/>
            <a:chExt cx="811213" cy="811213"/>
          </a:xfrm>
          <a:solidFill>
            <a:schemeClr val="accent1">
              <a:lumMod val="50000"/>
            </a:schemeClr>
          </a:solidFill>
        </p:grpSpPr>
        <p:sp>
          <p:nvSpPr>
            <p:cNvPr id="55" name="Freeform 47"/>
            <p:cNvSpPr>
              <a:spLocks noEditPoints="1"/>
            </p:cNvSpPr>
            <p:nvPr/>
          </p:nvSpPr>
          <p:spPr bwMode="auto">
            <a:xfrm>
              <a:off x="1795463" y="3062288"/>
              <a:ext cx="300038" cy="811213"/>
            </a:xfrm>
            <a:custGeom>
              <a:avLst/>
              <a:gdLst>
                <a:gd name="T0" fmla="*/ 40 w 80"/>
                <a:gd name="T1" fmla="*/ 199 h 216"/>
                <a:gd name="T2" fmla="*/ 10 w 80"/>
                <a:gd name="T3" fmla="*/ 180 h 216"/>
                <a:gd name="T4" fmla="*/ 70 w 80"/>
                <a:gd name="T5" fmla="*/ 180 h 216"/>
                <a:gd name="T6" fmla="*/ 77 w 80"/>
                <a:gd name="T7" fmla="*/ 145 h 216"/>
                <a:gd name="T8" fmla="*/ 65 w 80"/>
                <a:gd name="T9" fmla="*/ 168 h 216"/>
                <a:gd name="T10" fmla="*/ 77 w 80"/>
                <a:gd name="T11" fmla="*/ 145 h 216"/>
                <a:gd name="T12" fmla="*/ 8 w 80"/>
                <a:gd name="T13" fmla="*/ 172 h 216"/>
                <a:gd name="T14" fmla="*/ 10 w 80"/>
                <a:gd name="T15" fmla="*/ 146 h 216"/>
                <a:gd name="T16" fmla="*/ 79 w 80"/>
                <a:gd name="T17" fmla="*/ 124 h 216"/>
                <a:gd name="T18" fmla="*/ 71 w 80"/>
                <a:gd name="T19" fmla="*/ 139 h 216"/>
                <a:gd name="T20" fmla="*/ 79 w 80"/>
                <a:gd name="T21" fmla="*/ 124 h 216"/>
                <a:gd name="T22" fmla="*/ 2 w 80"/>
                <a:gd name="T23" fmla="*/ 138 h 216"/>
                <a:gd name="T24" fmla="*/ 8 w 80"/>
                <a:gd name="T25" fmla="*/ 132 h 216"/>
                <a:gd name="T26" fmla="*/ 7 w 80"/>
                <a:gd name="T27" fmla="*/ 94 h 216"/>
                <a:gd name="T28" fmla="*/ 0 w 80"/>
                <a:gd name="T29" fmla="*/ 108 h 216"/>
                <a:gd name="T30" fmla="*/ 7 w 80"/>
                <a:gd name="T31" fmla="*/ 122 h 216"/>
                <a:gd name="T32" fmla="*/ 7 w 80"/>
                <a:gd name="T33" fmla="*/ 94 h 216"/>
                <a:gd name="T34" fmla="*/ 73 w 80"/>
                <a:gd name="T35" fmla="*/ 108 h 216"/>
                <a:gd name="T36" fmla="*/ 80 w 80"/>
                <a:gd name="T37" fmla="*/ 114 h 216"/>
                <a:gd name="T38" fmla="*/ 80 w 80"/>
                <a:gd name="T39" fmla="*/ 102 h 216"/>
                <a:gd name="T40" fmla="*/ 71 w 80"/>
                <a:gd name="T41" fmla="*/ 77 h 216"/>
                <a:gd name="T42" fmla="*/ 79 w 80"/>
                <a:gd name="T43" fmla="*/ 92 h 216"/>
                <a:gd name="T44" fmla="*/ 71 w 80"/>
                <a:gd name="T45" fmla="*/ 77 h 216"/>
                <a:gd name="T46" fmla="*/ 2 w 80"/>
                <a:gd name="T47" fmla="*/ 78 h 216"/>
                <a:gd name="T48" fmla="*/ 8 w 80"/>
                <a:gd name="T49" fmla="*/ 84 h 216"/>
                <a:gd name="T50" fmla="*/ 72 w 80"/>
                <a:gd name="T51" fmla="*/ 44 h 216"/>
                <a:gd name="T52" fmla="*/ 70 w 80"/>
                <a:gd name="T53" fmla="*/ 70 h 216"/>
                <a:gd name="T54" fmla="*/ 72 w 80"/>
                <a:gd name="T55" fmla="*/ 44 h 216"/>
                <a:gd name="T56" fmla="*/ 2 w 80"/>
                <a:gd name="T57" fmla="*/ 71 h 216"/>
                <a:gd name="T58" fmla="*/ 15 w 80"/>
                <a:gd name="T59" fmla="*/ 48 h 216"/>
                <a:gd name="T60" fmla="*/ 40 w 80"/>
                <a:gd name="T61" fmla="*/ 0 h 216"/>
                <a:gd name="T62" fmla="*/ 18 w 80"/>
                <a:gd name="T63" fmla="*/ 40 h 216"/>
                <a:gd name="T64" fmla="*/ 62 w 80"/>
                <a:gd name="T65" fmla="*/ 40 h 216"/>
                <a:gd name="T66" fmla="*/ 40 w 80"/>
                <a:gd name="T67" fmla="*/ 0 h 2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80" h="216">
                  <a:moveTo>
                    <a:pt x="62" y="176"/>
                  </a:moveTo>
                  <a:cubicBezTo>
                    <a:pt x="56" y="190"/>
                    <a:pt x="48" y="199"/>
                    <a:pt x="40" y="199"/>
                  </a:cubicBezTo>
                  <a:cubicBezTo>
                    <a:pt x="31" y="199"/>
                    <a:pt x="24" y="190"/>
                    <a:pt x="18" y="176"/>
                  </a:cubicBezTo>
                  <a:cubicBezTo>
                    <a:pt x="15" y="177"/>
                    <a:pt x="13" y="179"/>
                    <a:pt x="10" y="180"/>
                  </a:cubicBezTo>
                  <a:cubicBezTo>
                    <a:pt x="17" y="202"/>
                    <a:pt x="28" y="216"/>
                    <a:pt x="40" y="216"/>
                  </a:cubicBezTo>
                  <a:cubicBezTo>
                    <a:pt x="52" y="216"/>
                    <a:pt x="62" y="202"/>
                    <a:pt x="70" y="180"/>
                  </a:cubicBezTo>
                  <a:cubicBezTo>
                    <a:pt x="67" y="179"/>
                    <a:pt x="65" y="177"/>
                    <a:pt x="62" y="176"/>
                  </a:cubicBezTo>
                  <a:moveTo>
                    <a:pt x="77" y="145"/>
                  </a:moveTo>
                  <a:cubicBezTo>
                    <a:pt x="75" y="146"/>
                    <a:pt x="73" y="146"/>
                    <a:pt x="70" y="146"/>
                  </a:cubicBezTo>
                  <a:cubicBezTo>
                    <a:pt x="69" y="154"/>
                    <a:pt x="67" y="162"/>
                    <a:pt x="65" y="168"/>
                  </a:cubicBezTo>
                  <a:cubicBezTo>
                    <a:pt x="67" y="170"/>
                    <a:pt x="70" y="171"/>
                    <a:pt x="72" y="172"/>
                  </a:cubicBezTo>
                  <a:cubicBezTo>
                    <a:pt x="74" y="164"/>
                    <a:pt x="76" y="155"/>
                    <a:pt x="77" y="145"/>
                  </a:cubicBezTo>
                  <a:moveTo>
                    <a:pt x="2" y="145"/>
                  </a:moveTo>
                  <a:cubicBezTo>
                    <a:pt x="4" y="155"/>
                    <a:pt x="5" y="164"/>
                    <a:pt x="8" y="172"/>
                  </a:cubicBezTo>
                  <a:cubicBezTo>
                    <a:pt x="10" y="171"/>
                    <a:pt x="12" y="170"/>
                    <a:pt x="15" y="168"/>
                  </a:cubicBezTo>
                  <a:cubicBezTo>
                    <a:pt x="13" y="162"/>
                    <a:pt x="11" y="154"/>
                    <a:pt x="10" y="146"/>
                  </a:cubicBezTo>
                  <a:cubicBezTo>
                    <a:pt x="7" y="146"/>
                    <a:pt x="5" y="146"/>
                    <a:pt x="2" y="145"/>
                  </a:cubicBezTo>
                  <a:moveTo>
                    <a:pt x="79" y="124"/>
                  </a:moveTo>
                  <a:cubicBezTo>
                    <a:pt x="77" y="127"/>
                    <a:pt x="75" y="130"/>
                    <a:pt x="72" y="132"/>
                  </a:cubicBezTo>
                  <a:cubicBezTo>
                    <a:pt x="72" y="135"/>
                    <a:pt x="72" y="137"/>
                    <a:pt x="71" y="139"/>
                  </a:cubicBezTo>
                  <a:cubicBezTo>
                    <a:pt x="74" y="139"/>
                    <a:pt x="76" y="139"/>
                    <a:pt x="78" y="138"/>
                  </a:cubicBezTo>
                  <a:cubicBezTo>
                    <a:pt x="79" y="134"/>
                    <a:pt x="79" y="129"/>
                    <a:pt x="79" y="124"/>
                  </a:cubicBezTo>
                  <a:moveTo>
                    <a:pt x="0" y="124"/>
                  </a:moveTo>
                  <a:cubicBezTo>
                    <a:pt x="1" y="129"/>
                    <a:pt x="1" y="134"/>
                    <a:pt x="2" y="138"/>
                  </a:cubicBezTo>
                  <a:cubicBezTo>
                    <a:pt x="4" y="139"/>
                    <a:pt x="6" y="139"/>
                    <a:pt x="9" y="139"/>
                  </a:cubicBezTo>
                  <a:cubicBezTo>
                    <a:pt x="8" y="137"/>
                    <a:pt x="8" y="135"/>
                    <a:pt x="8" y="132"/>
                  </a:cubicBezTo>
                  <a:cubicBezTo>
                    <a:pt x="5" y="130"/>
                    <a:pt x="3" y="127"/>
                    <a:pt x="0" y="124"/>
                  </a:cubicBezTo>
                  <a:moveTo>
                    <a:pt x="7" y="94"/>
                  </a:moveTo>
                  <a:cubicBezTo>
                    <a:pt x="5" y="97"/>
                    <a:pt x="2" y="100"/>
                    <a:pt x="0" y="102"/>
                  </a:cubicBezTo>
                  <a:cubicBezTo>
                    <a:pt x="0" y="104"/>
                    <a:pt x="0" y="106"/>
                    <a:pt x="0" y="108"/>
                  </a:cubicBezTo>
                  <a:cubicBezTo>
                    <a:pt x="0" y="110"/>
                    <a:pt x="0" y="112"/>
                    <a:pt x="0" y="114"/>
                  </a:cubicBezTo>
                  <a:cubicBezTo>
                    <a:pt x="2" y="116"/>
                    <a:pt x="5" y="119"/>
                    <a:pt x="7" y="122"/>
                  </a:cubicBezTo>
                  <a:cubicBezTo>
                    <a:pt x="7" y="117"/>
                    <a:pt x="7" y="113"/>
                    <a:pt x="7" y="108"/>
                  </a:cubicBezTo>
                  <a:cubicBezTo>
                    <a:pt x="7" y="103"/>
                    <a:pt x="7" y="99"/>
                    <a:pt x="7" y="94"/>
                  </a:cubicBezTo>
                  <a:moveTo>
                    <a:pt x="73" y="94"/>
                  </a:moveTo>
                  <a:cubicBezTo>
                    <a:pt x="73" y="99"/>
                    <a:pt x="73" y="103"/>
                    <a:pt x="73" y="108"/>
                  </a:cubicBezTo>
                  <a:cubicBezTo>
                    <a:pt x="73" y="113"/>
                    <a:pt x="73" y="117"/>
                    <a:pt x="73" y="122"/>
                  </a:cubicBezTo>
                  <a:cubicBezTo>
                    <a:pt x="75" y="119"/>
                    <a:pt x="78" y="116"/>
                    <a:pt x="80" y="114"/>
                  </a:cubicBezTo>
                  <a:cubicBezTo>
                    <a:pt x="80" y="112"/>
                    <a:pt x="80" y="110"/>
                    <a:pt x="80" y="108"/>
                  </a:cubicBezTo>
                  <a:cubicBezTo>
                    <a:pt x="80" y="106"/>
                    <a:pt x="80" y="104"/>
                    <a:pt x="80" y="102"/>
                  </a:cubicBezTo>
                  <a:cubicBezTo>
                    <a:pt x="78" y="100"/>
                    <a:pt x="75" y="97"/>
                    <a:pt x="73" y="94"/>
                  </a:cubicBezTo>
                  <a:moveTo>
                    <a:pt x="71" y="77"/>
                  </a:moveTo>
                  <a:cubicBezTo>
                    <a:pt x="72" y="79"/>
                    <a:pt x="72" y="81"/>
                    <a:pt x="72" y="84"/>
                  </a:cubicBezTo>
                  <a:cubicBezTo>
                    <a:pt x="75" y="86"/>
                    <a:pt x="77" y="89"/>
                    <a:pt x="79" y="92"/>
                  </a:cubicBezTo>
                  <a:cubicBezTo>
                    <a:pt x="79" y="87"/>
                    <a:pt x="79" y="82"/>
                    <a:pt x="78" y="78"/>
                  </a:cubicBezTo>
                  <a:cubicBezTo>
                    <a:pt x="76" y="77"/>
                    <a:pt x="74" y="77"/>
                    <a:pt x="71" y="77"/>
                  </a:cubicBezTo>
                  <a:moveTo>
                    <a:pt x="9" y="77"/>
                  </a:moveTo>
                  <a:cubicBezTo>
                    <a:pt x="6" y="77"/>
                    <a:pt x="4" y="77"/>
                    <a:pt x="2" y="78"/>
                  </a:cubicBezTo>
                  <a:cubicBezTo>
                    <a:pt x="1" y="82"/>
                    <a:pt x="1" y="87"/>
                    <a:pt x="0" y="92"/>
                  </a:cubicBezTo>
                  <a:cubicBezTo>
                    <a:pt x="3" y="89"/>
                    <a:pt x="5" y="86"/>
                    <a:pt x="8" y="84"/>
                  </a:cubicBezTo>
                  <a:cubicBezTo>
                    <a:pt x="8" y="81"/>
                    <a:pt x="8" y="79"/>
                    <a:pt x="9" y="77"/>
                  </a:cubicBezTo>
                  <a:moveTo>
                    <a:pt x="72" y="44"/>
                  </a:moveTo>
                  <a:cubicBezTo>
                    <a:pt x="70" y="45"/>
                    <a:pt x="67" y="46"/>
                    <a:pt x="65" y="48"/>
                  </a:cubicBezTo>
                  <a:cubicBezTo>
                    <a:pt x="67" y="54"/>
                    <a:pt x="69" y="62"/>
                    <a:pt x="70" y="70"/>
                  </a:cubicBezTo>
                  <a:cubicBezTo>
                    <a:pt x="73" y="70"/>
                    <a:pt x="75" y="70"/>
                    <a:pt x="77" y="71"/>
                  </a:cubicBezTo>
                  <a:cubicBezTo>
                    <a:pt x="76" y="61"/>
                    <a:pt x="74" y="52"/>
                    <a:pt x="72" y="44"/>
                  </a:cubicBezTo>
                  <a:moveTo>
                    <a:pt x="8" y="44"/>
                  </a:moveTo>
                  <a:cubicBezTo>
                    <a:pt x="5" y="52"/>
                    <a:pt x="4" y="61"/>
                    <a:pt x="2" y="71"/>
                  </a:cubicBezTo>
                  <a:cubicBezTo>
                    <a:pt x="5" y="70"/>
                    <a:pt x="7" y="70"/>
                    <a:pt x="10" y="70"/>
                  </a:cubicBezTo>
                  <a:cubicBezTo>
                    <a:pt x="11" y="62"/>
                    <a:pt x="13" y="54"/>
                    <a:pt x="15" y="48"/>
                  </a:cubicBezTo>
                  <a:cubicBezTo>
                    <a:pt x="12" y="46"/>
                    <a:pt x="10" y="45"/>
                    <a:pt x="8" y="44"/>
                  </a:cubicBezTo>
                  <a:moveTo>
                    <a:pt x="40" y="0"/>
                  </a:moveTo>
                  <a:cubicBezTo>
                    <a:pt x="28" y="0"/>
                    <a:pt x="17" y="14"/>
                    <a:pt x="10" y="36"/>
                  </a:cubicBezTo>
                  <a:cubicBezTo>
                    <a:pt x="13" y="37"/>
                    <a:pt x="15" y="39"/>
                    <a:pt x="18" y="40"/>
                  </a:cubicBezTo>
                  <a:cubicBezTo>
                    <a:pt x="24" y="26"/>
                    <a:pt x="31" y="17"/>
                    <a:pt x="40" y="17"/>
                  </a:cubicBezTo>
                  <a:cubicBezTo>
                    <a:pt x="48" y="17"/>
                    <a:pt x="56" y="26"/>
                    <a:pt x="62" y="40"/>
                  </a:cubicBezTo>
                  <a:cubicBezTo>
                    <a:pt x="65" y="39"/>
                    <a:pt x="67" y="37"/>
                    <a:pt x="70" y="36"/>
                  </a:cubicBezTo>
                  <a:cubicBezTo>
                    <a:pt x="62" y="14"/>
                    <a:pt x="52" y="0"/>
                    <a:pt x="40" y="0"/>
                  </a:cubicBezTo>
                </a:path>
              </a:pathLst>
            </a:custGeom>
            <a:grpFill/>
            <a:ln>
              <a:noFill/>
            </a:ln>
          </p:spPr>
          <p:txBody>
            <a:bodyPr vert="horz" wrap="square" lIns="91407" tIns="45703" rIns="91407" bIns="45703" numCol="1" anchor="t" anchorCtr="0" compatLnSpc="1"/>
            <a:lstStyle/>
            <a:p>
              <a:pPr defTabSz="914126"/>
              <a:endParaRPr lang="zh-CN" altLang="en-US">
                <a:solidFill>
                  <a:srgbClr val="FF0000"/>
                </a:solidFill>
                <a:latin typeface="Arial"/>
                <a:ea typeface="微软雅黑"/>
              </a:endParaRPr>
            </a:p>
          </p:txBody>
        </p:sp>
        <p:sp>
          <p:nvSpPr>
            <p:cNvPr id="56" name="Freeform 48"/>
            <p:cNvSpPr>
              <a:spLocks noEditPoints="1"/>
            </p:cNvSpPr>
            <p:nvPr/>
          </p:nvSpPr>
          <p:spPr bwMode="auto">
            <a:xfrm>
              <a:off x="1539875" y="3317875"/>
              <a:ext cx="811213" cy="300038"/>
            </a:xfrm>
            <a:custGeom>
              <a:avLst/>
              <a:gdLst>
                <a:gd name="T0" fmla="*/ 108 w 216"/>
                <a:gd name="T1" fmla="*/ 73 h 80"/>
                <a:gd name="T2" fmla="*/ 102 w 216"/>
                <a:gd name="T3" fmla="*/ 80 h 80"/>
                <a:gd name="T4" fmla="*/ 114 w 216"/>
                <a:gd name="T5" fmla="*/ 80 h 80"/>
                <a:gd name="T6" fmla="*/ 48 w 216"/>
                <a:gd name="T7" fmla="*/ 65 h 80"/>
                <a:gd name="T8" fmla="*/ 70 w 216"/>
                <a:gd name="T9" fmla="*/ 77 h 80"/>
                <a:gd name="T10" fmla="*/ 92 w 216"/>
                <a:gd name="T11" fmla="*/ 79 h 80"/>
                <a:gd name="T12" fmla="*/ 77 w 216"/>
                <a:gd name="T13" fmla="*/ 71 h 80"/>
                <a:gd name="T14" fmla="*/ 48 w 216"/>
                <a:gd name="T15" fmla="*/ 65 h 80"/>
                <a:gd name="T16" fmla="*/ 146 w 216"/>
                <a:gd name="T17" fmla="*/ 70 h 80"/>
                <a:gd name="T18" fmla="*/ 132 w 216"/>
                <a:gd name="T19" fmla="*/ 72 h 80"/>
                <a:gd name="T20" fmla="*/ 138 w 216"/>
                <a:gd name="T21" fmla="*/ 78 h 80"/>
                <a:gd name="T22" fmla="*/ 172 w 216"/>
                <a:gd name="T23" fmla="*/ 72 h 80"/>
                <a:gd name="T24" fmla="*/ 180 w 216"/>
                <a:gd name="T25" fmla="*/ 10 h 80"/>
                <a:gd name="T26" fmla="*/ 199 w 216"/>
                <a:gd name="T27" fmla="*/ 40 h 80"/>
                <a:gd name="T28" fmla="*/ 180 w 216"/>
                <a:gd name="T29" fmla="*/ 70 h 80"/>
                <a:gd name="T30" fmla="*/ 180 w 216"/>
                <a:gd name="T31" fmla="*/ 10 h 80"/>
                <a:gd name="T32" fmla="*/ 0 w 216"/>
                <a:gd name="T33" fmla="*/ 40 h 80"/>
                <a:gd name="T34" fmla="*/ 40 w 216"/>
                <a:gd name="T35" fmla="*/ 62 h 80"/>
                <a:gd name="T36" fmla="*/ 40 w 216"/>
                <a:gd name="T37" fmla="*/ 18 h 80"/>
                <a:gd name="T38" fmla="*/ 124 w 216"/>
                <a:gd name="T39" fmla="*/ 1 h 80"/>
                <a:gd name="T40" fmla="*/ 139 w 216"/>
                <a:gd name="T41" fmla="*/ 9 h 80"/>
                <a:gd name="T42" fmla="*/ 168 w 216"/>
                <a:gd name="T43" fmla="*/ 15 h 80"/>
                <a:gd name="T44" fmla="*/ 145 w 216"/>
                <a:gd name="T45" fmla="*/ 3 h 80"/>
                <a:gd name="T46" fmla="*/ 124 w 216"/>
                <a:gd name="T47" fmla="*/ 1 h 80"/>
                <a:gd name="T48" fmla="*/ 78 w 216"/>
                <a:gd name="T49" fmla="*/ 2 h 80"/>
                <a:gd name="T50" fmla="*/ 44 w 216"/>
                <a:gd name="T51" fmla="*/ 8 h 80"/>
                <a:gd name="T52" fmla="*/ 70 w 216"/>
                <a:gd name="T53" fmla="*/ 10 h 80"/>
                <a:gd name="T54" fmla="*/ 84 w 216"/>
                <a:gd name="T55" fmla="*/ 8 h 80"/>
                <a:gd name="T56" fmla="*/ 108 w 216"/>
                <a:gd name="T57" fmla="*/ 0 h 80"/>
                <a:gd name="T58" fmla="*/ 94 w 216"/>
                <a:gd name="T59" fmla="*/ 7 h 80"/>
                <a:gd name="T60" fmla="*/ 122 w 216"/>
                <a:gd name="T61" fmla="*/ 7 h 80"/>
                <a:gd name="T62" fmla="*/ 108 w 216"/>
                <a:gd name="T63" fmla="*/ 0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16" h="80">
                  <a:moveTo>
                    <a:pt x="122" y="73"/>
                  </a:moveTo>
                  <a:cubicBezTo>
                    <a:pt x="117" y="73"/>
                    <a:pt x="113" y="73"/>
                    <a:pt x="108" y="73"/>
                  </a:cubicBezTo>
                  <a:cubicBezTo>
                    <a:pt x="103" y="73"/>
                    <a:pt x="99" y="73"/>
                    <a:pt x="94" y="73"/>
                  </a:cubicBezTo>
                  <a:cubicBezTo>
                    <a:pt x="97" y="75"/>
                    <a:pt x="100" y="78"/>
                    <a:pt x="102" y="80"/>
                  </a:cubicBezTo>
                  <a:cubicBezTo>
                    <a:pt x="104" y="80"/>
                    <a:pt x="106" y="80"/>
                    <a:pt x="108" y="80"/>
                  </a:cubicBezTo>
                  <a:cubicBezTo>
                    <a:pt x="110" y="80"/>
                    <a:pt x="112" y="80"/>
                    <a:pt x="114" y="80"/>
                  </a:cubicBezTo>
                  <a:cubicBezTo>
                    <a:pt x="116" y="78"/>
                    <a:pt x="119" y="75"/>
                    <a:pt x="122" y="73"/>
                  </a:cubicBezTo>
                  <a:moveTo>
                    <a:pt x="48" y="65"/>
                  </a:moveTo>
                  <a:cubicBezTo>
                    <a:pt x="46" y="67"/>
                    <a:pt x="45" y="70"/>
                    <a:pt x="44" y="72"/>
                  </a:cubicBezTo>
                  <a:cubicBezTo>
                    <a:pt x="52" y="74"/>
                    <a:pt x="61" y="76"/>
                    <a:pt x="70" y="77"/>
                  </a:cubicBezTo>
                  <a:cubicBezTo>
                    <a:pt x="73" y="78"/>
                    <a:pt x="75" y="78"/>
                    <a:pt x="78" y="78"/>
                  </a:cubicBezTo>
                  <a:cubicBezTo>
                    <a:pt x="82" y="79"/>
                    <a:pt x="87" y="79"/>
                    <a:pt x="92" y="79"/>
                  </a:cubicBezTo>
                  <a:cubicBezTo>
                    <a:pt x="89" y="77"/>
                    <a:pt x="86" y="75"/>
                    <a:pt x="84" y="72"/>
                  </a:cubicBezTo>
                  <a:cubicBezTo>
                    <a:pt x="81" y="72"/>
                    <a:pt x="79" y="72"/>
                    <a:pt x="77" y="71"/>
                  </a:cubicBezTo>
                  <a:cubicBezTo>
                    <a:pt x="74" y="71"/>
                    <a:pt x="72" y="71"/>
                    <a:pt x="70" y="70"/>
                  </a:cubicBezTo>
                  <a:cubicBezTo>
                    <a:pt x="62" y="69"/>
                    <a:pt x="54" y="67"/>
                    <a:pt x="48" y="65"/>
                  </a:cubicBezTo>
                  <a:moveTo>
                    <a:pt x="168" y="65"/>
                  </a:moveTo>
                  <a:cubicBezTo>
                    <a:pt x="162" y="67"/>
                    <a:pt x="154" y="69"/>
                    <a:pt x="146" y="70"/>
                  </a:cubicBezTo>
                  <a:cubicBezTo>
                    <a:pt x="144" y="71"/>
                    <a:pt x="142" y="71"/>
                    <a:pt x="139" y="71"/>
                  </a:cubicBezTo>
                  <a:cubicBezTo>
                    <a:pt x="137" y="72"/>
                    <a:pt x="135" y="72"/>
                    <a:pt x="132" y="72"/>
                  </a:cubicBezTo>
                  <a:cubicBezTo>
                    <a:pt x="129" y="75"/>
                    <a:pt x="127" y="77"/>
                    <a:pt x="124" y="79"/>
                  </a:cubicBezTo>
                  <a:cubicBezTo>
                    <a:pt x="129" y="79"/>
                    <a:pt x="134" y="79"/>
                    <a:pt x="138" y="78"/>
                  </a:cubicBezTo>
                  <a:cubicBezTo>
                    <a:pt x="141" y="78"/>
                    <a:pt x="143" y="78"/>
                    <a:pt x="145" y="77"/>
                  </a:cubicBezTo>
                  <a:cubicBezTo>
                    <a:pt x="155" y="76"/>
                    <a:pt x="164" y="74"/>
                    <a:pt x="172" y="72"/>
                  </a:cubicBezTo>
                  <a:cubicBezTo>
                    <a:pt x="171" y="70"/>
                    <a:pt x="169" y="67"/>
                    <a:pt x="168" y="65"/>
                  </a:cubicBezTo>
                  <a:moveTo>
                    <a:pt x="180" y="10"/>
                  </a:moveTo>
                  <a:cubicBezTo>
                    <a:pt x="179" y="13"/>
                    <a:pt x="177" y="15"/>
                    <a:pt x="176" y="18"/>
                  </a:cubicBezTo>
                  <a:cubicBezTo>
                    <a:pt x="190" y="24"/>
                    <a:pt x="199" y="31"/>
                    <a:pt x="199" y="40"/>
                  </a:cubicBezTo>
                  <a:cubicBezTo>
                    <a:pt x="199" y="49"/>
                    <a:pt x="190" y="56"/>
                    <a:pt x="176" y="62"/>
                  </a:cubicBezTo>
                  <a:cubicBezTo>
                    <a:pt x="177" y="65"/>
                    <a:pt x="179" y="67"/>
                    <a:pt x="180" y="70"/>
                  </a:cubicBezTo>
                  <a:cubicBezTo>
                    <a:pt x="202" y="63"/>
                    <a:pt x="216" y="52"/>
                    <a:pt x="216" y="40"/>
                  </a:cubicBezTo>
                  <a:cubicBezTo>
                    <a:pt x="216" y="28"/>
                    <a:pt x="202" y="17"/>
                    <a:pt x="180" y="10"/>
                  </a:cubicBezTo>
                  <a:moveTo>
                    <a:pt x="36" y="10"/>
                  </a:moveTo>
                  <a:cubicBezTo>
                    <a:pt x="14" y="17"/>
                    <a:pt x="0" y="28"/>
                    <a:pt x="0" y="40"/>
                  </a:cubicBezTo>
                  <a:cubicBezTo>
                    <a:pt x="0" y="52"/>
                    <a:pt x="14" y="63"/>
                    <a:pt x="36" y="70"/>
                  </a:cubicBezTo>
                  <a:cubicBezTo>
                    <a:pt x="37" y="67"/>
                    <a:pt x="39" y="65"/>
                    <a:pt x="40" y="62"/>
                  </a:cubicBezTo>
                  <a:cubicBezTo>
                    <a:pt x="26" y="56"/>
                    <a:pt x="17" y="49"/>
                    <a:pt x="17" y="40"/>
                  </a:cubicBezTo>
                  <a:cubicBezTo>
                    <a:pt x="17" y="31"/>
                    <a:pt x="26" y="24"/>
                    <a:pt x="40" y="18"/>
                  </a:cubicBezTo>
                  <a:cubicBezTo>
                    <a:pt x="39" y="15"/>
                    <a:pt x="37" y="13"/>
                    <a:pt x="36" y="10"/>
                  </a:cubicBezTo>
                  <a:moveTo>
                    <a:pt x="124" y="1"/>
                  </a:moveTo>
                  <a:cubicBezTo>
                    <a:pt x="127" y="3"/>
                    <a:pt x="129" y="5"/>
                    <a:pt x="132" y="8"/>
                  </a:cubicBezTo>
                  <a:cubicBezTo>
                    <a:pt x="135" y="8"/>
                    <a:pt x="137" y="8"/>
                    <a:pt x="139" y="9"/>
                  </a:cubicBezTo>
                  <a:cubicBezTo>
                    <a:pt x="142" y="9"/>
                    <a:pt x="144" y="9"/>
                    <a:pt x="146" y="10"/>
                  </a:cubicBezTo>
                  <a:cubicBezTo>
                    <a:pt x="154" y="11"/>
                    <a:pt x="162" y="13"/>
                    <a:pt x="168" y="15"/>
                  </a:cubicBezTo>
                  <a:cubicBezTo>
                    <a:pt x="169" y="13"/>
                    <a:pt x="171" y="10"/>
                    <a:pt x="172" y="8"/>
                  </a:cubicBezTo>
                  <a:cubicBezTo>
                    <a:pt x="164" y="6"/>
                    <a:pt x="155" y="4"/>
                    <a:pt x="145" y="3"/>
                  </a:cubicBezTo>
                  <a:cubicBezTo>
                    <a:pt x="143" y="2"/>
                    <a:pt x="141" y="2"/>
                    <a:pt x="138" y="2"/>
                  </a:cubicBezTo>
                  <a:cubicBezTo>
                    <a:pt x="134" y="1"/>
                    <a:pt x="129" y="1"/>
                    <a:pt x="124" y="1"/>
                  </a:cubicBezTo>
                  <a:moveTo>
                    <a:pt x="92" y="1"/>
                  </a:moveTo>
                  <a:cubicBezTo>
                    <a:pt x="87" y="1"/>
                    <a:pt x="82" y="1"/>
                    <a:pt x="78" y="2"/>
                  </a:cubicBezTo>
                  <a:cubicBezTo>
                    <a:pt x="75" y="2"/>
                    <a:pt x="73" y="2"/>
                    <a:pt x="70" y="3"/>
                  </a:cubicBezTo>
                  <a:cubicBezTo>
                    <a:pt x="61" y="4"/>
                    <a:pt x="52" y="6"/>
                    <a:pt x="44" y="8"/>
                  </a:cubicBezTo>
                  <a:cubicBezTo>
                    <a:pt x="45" y="10"/>
                    <a:pt x="46" y="13"/>
                    <a:pt x="48" y="15"/>
                  </a:cubicBezTo>
                  <a:cubicBezTo>
                    <a:pt x="54" y="13"/>
                    <a:pt x="62" y="11"/>
                    <a:pt x="70" y="10"/>
                  </a:cubicBezTo>
                  <a:cubicBezTo>
                    <a:pt x="72" y="9"/>
                    <a:pt x="74" y="9"/>
                    <a:pt x="77" y="9"/>
                  </a:cubicBezTo>
                  <a:cubicBezTo>
                    <a:pt x="79" y="8"/>
                    <a:pt x="81" y="8"/>
                    <a:pt x="84" y="8"/>
                  </a:cubicBezTo>
                  <a:cubicBezTo>
                    <a:pt x="86" y="5"/>
                    <a:pt x="89" y="3"/>
                    <a:pt x="92" y="1"/>
                  </a:cubicBezTo>
                  <a:moveTo>
                    <a:pt x="108" y="0"/>
                  </a:moveTo>
                  <a:cubicBezTo>
                    <a:pt x="106" y="0"/>
                    <a:pt x="104" y="0"/>
                    <a:pt x="102" y="0"/>
                  </a:cubicBezTo>
                  <a:cubicBezTo>
                    <a:pt x="100" y="2"/>
                    <a:pt x="97" y="5"/>
                    <a:pt x="94" y="7"/>
                  </a:cubicBezTo>
                  <a:cubicBezTo>
                    <a:pt x="99" y="7"/>
                    <a:pt x="103" y="7"/>
                    <a:pt x="108" y="7"/>
                  </a:cubicBezTo>
                  <a:cubicBezTo>
                    <a:pt x="113" y="7"/>
                    <a:pt x="117" y="7"/>
                    <a:pt x="122" y="7"/>
                  </a:cubicBezTo>
                  <a:cubicBezTo>
                    <a:pt x="119" y="5"/>
                    <a:pt x="116" y="2"/>
                    <a:pt x="114" y="0"/>
                  </a:cubicBezTo>
                  <a:cubicBezTo>
                    <a:pt x="112" y="0"/>
                    <a:pt x="110" y="0"/>
                    <a:pt x="108" y="0"/>
                  </a:cubicBezTo>
                </a:path>
              </a:pathLst>
            </a:custGeom>
            <a:grpFill/>
            <a:ln>
              <a:noFill/>
            </a:ln>
          </p:spPr>
          <p:txBody>
            <a:bodyPr vert="horz" wrap="square" lIns="91407" tIns="45703" rIns="91407" bIns="45703" numCol="1" anchor="t" anchorCtr="0" compatLnSpc="1"/>
            <a:lstStyle/>
            <a:p>
              <a:pPr defTabSz="914126"/>
              <a:endParaRPr lang="zh-CN" altLang="en-US">
                <a:solidFill>
                  <a:srgbClr val="FF0000"/>
                </a:solidFill>
                <a:latin typeface="Arial"/>
                <a:ea typeface="微软雅黑"/>
              </a:endParaRPr>
            </a:p>
          </p:txBody>
        </p:sp>
        <p:sp>
          <p:nvSpPr>
            <p:cNvPr id="57" name="Freeform 49"/>
            <p:cNvSpPr>
              <a:spLocks noEditPoints="1"/>
            </p:cNvSpPr>
            <p:nvPr/>
          </p:nvSpPr>
          <p:spPr bwMode="auto">
            <a:xfrm>
              <a:off x="1625600" y="3160713"/>
              <a:ext cx="639763" cy="615950"/>
            </a:xfrm>
            <a:custGeom>
              <a:avLst/>
              <a:gdLst>
                <a:gd name="T0" fmla="*/ 17 w 170"/>
                <a:gd name="T1" fmla="*/ 104 h 164"/>
                <a:gd name="T2" fmla="*/ 8 w 170"/>
                <a:gd name="T3" fmla="*/ 159 h 164"/>
                <a:gd name="T4" fmla="*/ 55 w 170"/>
                <a:gd name="T5" fmla="*/ 154 h 164"/>
                <a:gd name="T6" fmla="*/ 85 w 170"/>
                <a:gd name="T7" fmla="*/ 135 h 164"/>
                <a:gd name="T8" fmla="*/ 60 w 170"/>
                <a:gd name="T9" fmla="*/ 142 h 164"/>
                <a:gd name="T10" fmla="*/ 33 w 170"/>
                <a:gd name="T11" fmla="*/ 150 h 164"/>
                <a:gd name="T12" fmla="*/ 21 w 170"/>
                <a:gd name="T13" fmla="*/ 114 h 164"/>
                <a:gd name="T14" fmla="*/ 36 w 170"/>
                <a:gd name="T15" fmla="*/ 88 h 164"/>
                <a:gd name="T16" fmla="*/ 129 w 170"/>
                <a:gd name="T17" fmla="*/ 82 h 164"/>
                <a:gd name="T18" fmla="*/ 118 w 170"/>
                <a:gd name="T19" fmla="*/ 96 h 164"/>
                <a:gd name="T20" fmla="*/ 99 w 170"/>
                <a:gd name="T21" fmla="*/ 115 h 164"/>
                <a:gd name="T22" fmla="*/ 85 w 170"/>
                <a:gd name="T23" fmla="*/ 126 h 164"/>
                <a:gd name="T24" fmla="*/ 101 w 170"/>
                <a:gd name="T25" fmla="*/ 121 h 164"/>
                <a:gd name="T26" fmla="*/ 113 w 170"/>
                <a:gd name="T27" fmla="*/ 110 h 164"/>
                <a:gd name="T28" fmla="*/ 124 w 170"/>
                <a:gd name="T29" fmla="*/ 98 h 164"/>
                <a:gd name="T30" fmla="*/ 129 w 170"/>
                <a:gd name="T31" fmla="*/ 82 h 164"/>
                <a:gd name="T32" fmla="*/ 69 w 170"/>
                <a:gd name="T33" fmla="*/ 43 h 164"/>
                <a:gd name="T34" fmla="*/ 57 w 170"/>
                <a:gd name="T35" fmla="*/ 54 h 164"/>
                <a:gd name="T36" fmla="*/ 45 w 170"/>
                <a:gd name="T37" fmla="*/ 66 h 164"/>
                <a:gd name="T38" fmla="*/ 41 w 170"/>
                <a:gd name="T39" fmla="*/ 82 h 164"/>
                <a:gd name="T40" fmla="*/ 52 w 170"/>
                <a:gd name="T41" fmla="*/ 68 h 164"/>
                <a:gd name="T42" fmla="*/ 71 w 170"/>
                <a:gd name="T43" fmla="*/ 49 h 164"/>
                <a:gd name="T44" fmla="*/ 85 w 170"/>
                <a:gd name="T45" fmla="*/ 38 h 164"/>
                <a:gd name="T46" fmla="*/ 147 w 170"/>
                <a:gd name="T47" fmla="*/ 0 h 164"/>
                <a:gd name="T48" fmla="*/ 107 w 170"/>
                <a:gd name="T49" fmla="*/ 14 h 164"/>
                <a:gd name="T50" fmla="*/ 91 w 170"/>
                <a:gd name="T51" fmla="*/ 33 h 164"/>
                <a:gd name="T52" fmla="*/ 117 w 170"/>
                <a:gd name="T53" fmla="*/ 18 h 164"/>
                <a:gd name="T54" fmla="*/ 149 w 170"/>
                <a:gd name="T55" fmla="*/ 18 h 164"/>
                <a:gd name="T56" fmla="*/ 145 w 170"/>
                <a:gd name="T57" fmla="*/ 57 h 164"/>
                <a:gd name="T58" fmla="*/ 138 w 170"/>
                <a:gd name="T59" fmla="*/ 82 h 164"/>
                <a:gd name="T60" fmla="*/ 157 w 170"/>
                <a:gd name="T61" fmla="*/ 52 h 164"/>
                <a:gd name="T62" fmla="*/ 147 w 170"/>
                <a:gd name="T63" fmla="*/ 0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70" h="164">
                  <a:moveTo>
                    <a:pt x="32" y="82"/>
                  </a:moveTo>
                  <a:cubicBezTo>
                    <a:pt x="26" y="90"/>
                    <a:pt x="21" y="97"/>
                    <a:pt x="17" y="104"/>
                  </a:cubicBezTo>
                  <a:cubicBezTo>
                    <a:pt x="16" y="107"/>
                    <a:pt x="14" y="109"/>
                    <a:pt x="13" y="112"/>
                  </a:cubicBezTo>
                  <a:cubicBezTo>
                    <a:pt x="2" y="133"/>
                    <a:pt x="0" y="150"/>
                    <a:pt x="8" y="159"/>
                  </a:cubicBezTo>
                  <a:cubicBezTo>
                    <a:pt x="12" y="162"/>
                    <a:pt x="17" y="164"/>
                    <a:pt x="23" y="164"/>
                  </a:cubicBezTo>
                  <a:cubicBezTo>
                    <a:pt x="32" y="164"/>
                    <a:pt x="43" y="160"/>
                    <a:pt x="55" y="154"/>
                  </a:cubicBezTo>
                  <a:cubicBezTo>
                    <a:pt x="58" y="153"/>
                    <a:pt x="60" y="151"/>
                    <a:pt x="63" y="150"/>
                  </a:cubicBezTo>
                  <a:cubicBezTo>
                    <a:pt x="70" y="146"/>
                    <a:pt x="77" y="141"/>
                    <a:pt x="85" y="135"/>
                  </a:cubicBezTo>
                  <a:cubicBezTo>
                    <a:pt x="83" y="134"/>
                    <a:pt x="81" y="132"/>
                    <a:pt x="79" y="131"/>
                  </a:cubicBezTo>
                  <a:cubicBezTo>
                    <a:pt x="73" y="135"/>
                    <a:pt x="66" y="139"/>
                    <a:pt x="60" y="142"/>
                  </a:cubicBezTo>
                  <a:cubicBezTo>
                    <a:pt x="57" y="144"/>
                    <a:pt x="55" y="145"/>
                    <a:pt x="53" y="146"/>
                  </a:cubicBezTo>
                  <a:cubicBezTo>
                    <a:pt x="45" y="149"/>
                    <a:pt x="38" y="150"/>
                    <a:pt x="33" y="150"/>
                  </a:cubicBezTo>
                  <a:cubicBezTo>
                    <a:pt x="28" y="150"/>
                    <a:pt x="24" y="149"/>
                    <a:pt x="21" y="146"/>
                  </a:cubicBezTo>
                  <a:cubicBezTo>
                    <a:pt x="15" y="140"/>
                    <a:pt x="15" y="129"/>
                    <a:pt x="21" y="114"/>
                  </a:cubicBezTo>
                  <a:cubicBezTo>
                    <a:pt x="22" y="112"/>
                    <a:pt x="23" y="109"/>
                    <a:pt x="25" y="107"/>
                  </a:cubicBezTo>
                  <a:cubicBezTo>
                    <a:pt x="28" y="101"/>
                    <a:pt x="32" y="94"/>
                    <a:pt x="36" y="88"/>
                  </a:cubicBezTo>
                  <a:cubicBezTo>
                    <a:pt x="35" y="86"/>
                    <a:pt x="33" y="84"/>
                    <a:pt x="32" y="82"/>
                  </a:cubicBezTo>
                  <a:moveTo>
                    <a:pt x="129" y="82"/>
                  </a:moveTo>
                  <a:cubicBezTo>
                    <a:pt x="128" y="84"/>
                    <a:pt x="126" y="86"/>
                    <a:pt x="125" y="88"/>
                  </a:cubicBezTo>
                  <a:cubicBezTo>
                    <a:pt x="123" y="90"/>
                    <a:pt x="120" y="93"/>
                    <a:pt x="118" y="96"/>
                  </a:cubicBezTo>
                  <a:cubicBezTo>
                    <a:pt x="115" y="99"/>
                    <a:pt x="112" y="102"/>
                    <a:pt x="109" y="106"/>
                  </a:cubicBezTo>
                  <a:cubicBezTo>
                    <a:pt x="105" y="109"/>
                    <a:pt x="102" y="112"/>
                    <a:pt x="99" y="115"/>
                  </a:cubicBezTo>
                  <a:cubicBezTo>
                    <a:pt x="96" y="117"/>
                    <a:pt x="93" y="120"/>
                    <a:pt x="91" y="122"/>
                  </a:cubicBezTo>
                  <a:cubicBezTo>
                    <a:pt x="89" y="123"/>
                    <a:pt x="87" y="125"/>
                    <a:pt x="85" y="126"/>
                  </a:cubicBezTo>
                  <a:cubicBezTo>
                    <a:pt x="87" y="128"/>
                    <a:pt x="89" y="129"/>
                    <a:pt x="91" y="131"/>
                  </a:cubicBezTo>
                  <a:cubicBezTo>
                    <a:pt x="94" y="128"/>
                    <a:pt x="98" y="125"/>
                    <a:pt x="101" y="121"/>
                  </a:cubicBezTo>
                  <a:cubicBezTo>
                    <a:pt x="104" y="119"/>
                    <a:pt x="106" y="117"/>
                    <a:pt x="109" y="114"/>
                  </a:cubicBezTo>
                  <a:cubicBezTo>
                    <a:pt x="110" y="113"/>
                    <a:pt x="112" y="112"/>
                    <a:pt x="113" y="110"/>
                  </a:cubicBezTo>
                  <a:cubicBezTo>
                    <a:pt x="115" y="109"/>
                    <a:pt x="116" y="108"/>
                    <a:pt x="117" y="106"/>
                  </a:cubicBezTo>
                  <a:cubicBezTo>
                    <a:pt x="120" y="104"/>
                    <a:pt x="122" y="101"/>
                    <a:pt x="124" y="98"/>
                  </a:cubicBezTo>
                  <a:cubicBezTo>
                    <a:pt x="128" y="95"/>
                    <a:pt x="131" y="91"/>
                    <a:pt x="133" y="88"/>
                  </a:cubicBezTo>
                  <a:cubicBezTo>
                    <a:pt x="132" y="86"/>
                    <a:pt x="131" y="84"/>
                    <a:pt x="129" y="82"/>
                  </a:cubicBezTo>
                  <a:moveTo>
                    <a:pt x="79" y="33"/>
                  </a:moveTo>
                  <a:cubicBezTo>
                    <a:pt x="76" y="36"/>
                    <a:pt x="72" y="39"/>
                    <a:pt x="69" y="43"/>
                  </a:cubicBezTo>
                  <a:cubicBezTo>
                    <a:pt x="66" y="45"/>
                    <a:pt x="63" y="47"/>
                    <a:pt x="61" y="50"/>
                  </a:cubicBezTo>
                  <a:cubicBezTo>
                    <a:pt x="59" y="51"/>
                    <a:pt x="58" y="52"/>
                    <a:pt x="57" y="54"/>
                  </a:cubicBezTo>
                  <a:cubicBezTo>
                    <a:pt x="55" y="55"/>
                    <a:pt x="54" y="57"/>
                    <a:pt x="53" y="58"/>
                  </a:cubicBezTo>
                  <a:cubicBezTo>
                    <a:pt x="50" y="60"/>
                    <a:pt x="48" y="63"/>
                    <a:pt x="45" y="66"/>
                  </a:cubicBezTo>
                  <a:cubicBezTo>
                    <a:pt x="42" y="69"/>
                    <a:pt x="39" y="73"/>
                    <a:pt x="36" y="76"/>
                  </a:cubicBezTo>
                  <a:cubicBezTo>
                    <a:pt x="38" y="78"/>
                    <a:pt x="39" y="80"/>
                    <a:pt x="41" y="82"/>
                  </a:cubicBezTo>
                  <a:cubicBezTo>
                    <a:pt x="42" y="80"/>
                    <a:pt x="44" y="78"/>
                    <a:pt x="45" y="76"/>
                  </a:cubicBezTo>
                  <a:cubicBezTo>
                    <a:pt x="47" y="74"/>
                    <a:pt x="50" y="71"/>
                    <a:pt x="52" y="68"/>
                  </a:cubicBezTo>
                  <a:cubicBezTo>
                    <a:pt x="55" y="65"/>
                    <a:pt x="58" y="62"/>
                    <a:pt x="61" y="58"/>
                  </a:cubicBezTo>
                  <a:cubicBezTo>
                    <a:pt x="65" y="55"/>
                    <a:pt x="68" y="52"/>
                    <a:pt x="71" y="49"/>
                  </a:cubicBezTo>
                  <a:cubicBezTo>
                    <a:pt x="74" y="47"/>
                    <a:pt x="77" y="44"/>
                    <a:pt x="79" y="42"/>
                  </a:cubicBezTo>
                  <a:cubicBezTo>
                    <a:pt x="81" y="41"/>
                    <a:pt x="83" y="39"/>
                    <a:pt x="85" y="38"/>
                  </a:cubicBezTo>
                  <a:cubicBezTo>
                    <a:pt x="83" y="36"/>
                    <a:pt x="81" y="35"/>
                    <a:pt x="79" y="33"/>
                  </a:cubicBezTo>
                  <a:moveTo>
                    <a:pt x="147" y="0"/>
                  </a:moveTo>
                  <a:cubicBezTo>
                    <a:pt x="138" y="0"/>
                    <a:pt x="127" y="4"/>
                    <a:pt x="115" y="10"/>
                  </a:cubicBezTo>
                  <a:cubicBezTo>
                    <a:pt x="112" y="11"/>
                    <a:pt x="110" y="13"/>
                    <a:pt x="107" y="14"/>
                  </a:cubicBezTo>
                  <a:cubicBezTo>
                    <a:pt x="100" y="18"/>
                    <a:pt x="92" y="23"/>
                    <a:pt x="85" y="29"/>
                  </a:cubicBezTo>
                  <a:cubicBezTo>
                    <a:pt x="87" y="30"/>
                    <a:pt x="89" y="32"/>
                    <a:pt x="91" y="33"/>
                  </a:cubicBezTo>
                  <a:cubicBezTo>
                    <a:pt x="97" y="29"/>
                    <a:pt x="104" y="25"/>
                    <a:pt x="110" y="22"/>
                  </a:cubicBezTo>
                  <a:cubicBezTo>
                    <a:pt x="112" y="20"/>
                    <a:pt x="115" y="19"/>
                    <a:pt x="117" y="18"/>
                  </a:cubicBezTo>
                  <a:cubicBezTo>
                    <a:pt x="125" y="15"/>
                    <a:pt x="131" y="14"/>
                    <a:pt x="137" y="14"/>
                  </a:cubicBezTo>
                  <a:cubicBezTo>
                    <a:pt x="142" y="14"/>
                    <a:pt x="146" y="15"/>
                    <a:pt x="149" y="18"/>
                  </a:cubicBezTo>
                  <a:cubicBezTo>
                    <a:pt x="155" y="24"/>
                    <a:pt x="154" y="35"/>
                    <a:pt x="149" y="50"/>
                  </a:cubicBezTo>
                  <a:cubicBezTo>
                    <a:pt x="148" y="52"/>
                    <a:pt x="146" y="55"/>
                    <a:pt x="145" y="57"/>
                  </a:cubicBezTo>
                  <a:cubicBezTo>
                    <a:pt x="142" y="63"/>
                    <a:pt x="138" y="70"/>
                    <a:pt x="133" y="76"/>
                  </a:cubicBezTo>
                  <a:cubicBezTo>
                    <a:pt x="135" y="78"/>
                    <a:pt x="136" y="80"/>
                    <a:pt x="138" y="82"/>
                  </a:cubicBezTo>
                  <a:cubicBezTo>
                    <a:pt x="144" y="74"/>
                    <a:pt x="149" y="67"/>
                    <a:pt x="153" y="60"/>
                  </a:cubicBezTo>
                  <a:cubicBezTo>
                    <a:pt x="154" y="57"/>
                    <a:pt x="156" y="55"/>
                    <a:pt x="157" y="52"/>
                  </a:cubicBezTo>
                  <a:cubicBezTo>
                    <a:pt x="168" y="31"/>
                    <a:pt x="170" y="14"/>
                    <a:pt x="162" y="5"/>
                  </a:cubicBezTo>
                  <a:cubicBezTo>
                    <a:pt x="158" y="2"/>
                    <a:pt x="153" y="0"/>
                    <a:pt x="147" y="0"/>
                  </a:cubicBezTo>
                </a:path>
              </a:pathLst>
            </a:custGeom>
            <a:grpFill/>
            <a:ln>
              <a:noFill/>
            </a:ln>
          </p:spPr>
          <p:txBody>
            <a:bodyPr vert="horz" wrap="square" lIns="91407" tIns="45703" rIns="91407" bIns="45703" numCol="1" anchor="t" anchorCtr="0" compatLnSpc="1"/>
            <a:lstStyle/>
            <a:p>
              <a:pPr defTabSz="914126"/>
              <a:endParaRPr lang="zh-CN" altLang="en-US">
                <a:solidFill>
                  <a:srgbClr val="FF0000"/>
                </a:solidFill>
                <a:latin typeface="Arial"/>
                <a:ea typeface="微软雅黑"/>
              </a:endParaRPr>
            </a:p>
          </p:txBody>
        </p:sp>
        <p:sp>
          <p:nvSpPr>
            <p:cNvPr id="58" name="Freeform 50"/>
            <p:cNvSpPr>
              <a:spLocks noEditPoints="1"/>
            </p:cNvSpPr>
            <p:nvPr/>
          </p:nvSpPr>
          <p:spPr bwMode="auto">
            <a:xfrm>
              <a:off x="1625600" y="3160713"/>
              <a:ext cx="639763" cy="615950"/>
            </a:xfrm>
            <a:custGeom>
              <a:avLst/>
              <a:gdLst>
                <a:gd name="T0" fmla="*/ 21 w 170"/>
                <a:gd name="T1" fmla="*/ 50 h 164"/>
                <a:gd name="T2" fmla="*/ 21 w 170"/>
                <a:gd name="T3" fmla="*/ 18 h 164"/>
                <a:gd name="T4" fmla="*/ 33 w 170"/>
                <a:gd name="T5" fmla="*/ 14 h 164"/>
                <a:gd name="T6" fmla="*/ 53 w 170"/>
                <a:gd name="T7" fmla="*/ 18 h 164"/>
                <a:gd name="T8" fmla="*/ 60 w 170"/>
                <a:gd name="T9" fmla="*/ 22 h 164"/>
                <a:gd name="T10" fmla="*/ 79 w 170"/>
                <a:gd name="T11" fmla="*/ 33 h 164"/>
                <a:gd name="T12" fmla="*/ 85 w 170"/>
                <a:gd name="T13" fmla="*/ 38 h 164"/>
                <a:gd name="T14" fmla="*/ 91 w 170"/>
                <a:gd name="T15" fmla="*/ 42 h 164"/>
                <a:gd name="T16" fmla="*/ 99 w 170"/>
                <a:gd name="T17" fmla="*/ 49 h 164"/>
                <a:gd name="T18" fmla="*/ 109 w 170"/>
                <a:gd name="T19" fmla="*/ 58 h 164"/>
                <a:gd name="T20" fmla="*/ 118 w 170"/>
                <a:gd name="T21" fmla="*/ 68 h 164"/>
                <a:gd name="T22" fmla="*/ 125 w 170"/>
                <a:gd name="T23" fmla="*/ 76 h 164"/>
                <a:gd name="T24" fmla="*/ 129 w 170"/>
                <a:gd name="T25" fmla="*/ 82 h 164"/>
                <a:gd name="T26" fmla="*/ 133 w 170"/>
                <a:gd name="T27" fmla="*/ 88 h 164"/>
                <a:gd name="T28" fmla="*/ 145 w 170"/>
                <a:gd name="T29" fmla="*/ 107 h 164"/>
                <a:gd name="T30" fmla="*/ 149 w 170"/>
                <a:gd name="T31" fmla="*/ 114 h 164"/>
                <a:gd name="T32" fmla="*/ 149 w 170"/>
                <a:gd name="T33" fmla="*/ 146 h 164"/>
                <a:gd name="T34" fmla="*/ 137 w 170"/>
                <a:gd name="T35" fmla="*/ 150 h 164"/>
                <a:gd name="T36" fmla="*/ 117 w 170"/>
                <a:gd name="T37" fmla="*/ 146 h 164"/>
                <a:gd name="T38" fmla="*/ 110 w 170"/>
                <a:gd name="T39" fmla="*/ 142 h 164"/>
                <a:gd name="T40" fmla="*/ 91 w 170"/>
                <a:gd name="T41" fmla="*/ 131 h 164"/>
                <a:gd name="T42" fmla="*/ 85 w 170"/>
                <a:gd name="T43" fmla="*/ 126 h 164"/>
                <a:gd name="T44" fmla="*/ 79 w 170"/>
                <a:gd name="T45" fmla="*/ 122 h 164"/>
                <a:gd name="T46" fmla="*/ 71 w 170"/>
                <a:gd name="T47" fmla="*/ 115 h 164"/>
                <a:gd name="T48" fmla="*/ 61 w 170"/>
                <a:gd name="T49" fmla="*/ 106 h 164"/>
                <a:gd name="T50" fmla="*/ 52 w 170"/>
                <a:gd name="T51" fmla="*/ 96 h 164"/>
                <a:gd name="T52" fmla="*/ 45 w 170"/>
                <a:gd name="T53" fmla="*/ 88 h 164"/>
                <a:gd name="T54" fmla="*/ 41 w 170"/>
                <a:gd name="T55" fmla="*/ 82 h 164"/>
                <a:gd name="T56" fmla="*/ 36 w 170"/>
                <a:gd name="T57" fmla="*/ 76 h 164"/>
                <a:gd name="T58" fmla="*/ 25 w 170"/>
                <a:gd name="T59" fmla="*/ 57 h 164"/>
                <a:gd name="T60" fmla="*/ 21 w 170"/>
                <a:gd name="T61" fmla="*/ 50 h 164"/>
                <a:gd name="T62" fmla="*/ 23 w 170"/>
                <a:gd name="T63" fmla="*/ 0 h 164"/>
                <a:gd name="T64" fmla="*/ 8 w 170"/>
                <a:gd name="T65" fmla="*/ 5 h 164"/>
                <a:gd name="T66" fmla="*/ 13 w 170"/>
                <a:gd name="T67" fmla="*/ 52 h 164"/>
                <a:gd name="T68" fmla="*/ 17 w 170"/>
                <a:gd name="T69" fmla="*/ 60 h 164"/>
                <a:gd name="T70" fmla="*/ 32 w 170"/>
                <a:gd name="T71" fmla="*/ 82 h 164"/>
                <a:gd name="T72" fmla="*/ 36 w 170"/>
                <a:gd name="T73" fmla="*/ 88 h 164"/>
                <a:gd name="T74" fmla="*/ 45 w 170"/>
                <a:gd name="T75" fmla="*/ 98 h 164"/>
                <a:gd name="T76" fmla="*/ 53 w 170"/>
                <a:gd name="T77" fmla="*/ 106 h 164"/>
                <a:gd name="T78" fmla="*/ 57 w 170"/>
                <a:gd name="T79" fmla="*/ 110 h 164"/>
                <a:gd name="T80" fmla="*/ 61 w 170"/>
                <a:gd name="T81" fmla="*/ 114 h 164"/>
                <a:gd name="T82" fmla="*/ 69 w 170"/>
                <a:gd name="T83" fmla="*/ 121 h 164"/>
                <a:gd name="T84" fmla="*/ 79 w 170"/>
                <a:gd name="T85" fmla="*/ 131 h 164"/>
                <a:gd name="T86" fmla="*/ 85 w 170"/>
                <a:gd name="T87" fmla="*/ 135 h 164"/>
                <a:gd name="T88" fmla="*/ 107 w 170"/>
                <a:gd name="T89" fmla="*/ 150 h 164"/>
                <a:gd name="T90" fmla="*/ 115 w 170"/>
                <a:gd name="T91" fmla="*/ 154 h 164"/>
                <a:gd name="T92" fmla="*/ 147 w 170"/>
                <a:gd name="T93" fmla="*/ 164 h 164"/>
                <a:gd name="T94" fmla="*/ 162 w 170"/>
                <a:gd name="T95" fmla="*/ 159 h 164"/>
                <a:gd name="T96" fmla="*/ 157 w 170"/>
                <a:gd name="T97" fmla="*/ 112 h 164"/>
                <a:gd name="T98" fmla="*/ 153 w 170"/>
                <a:gd name="T99" fmla="*/ 104 h 164"/>
                <a:gd name="T100" fmla="*/ 138 w 170"/>
                <a:gd name="T101" fmla="*/ 82 h 164"/>
                <a:gd name="T102" fmla="*/ 133 w 170"/>
                <a:gd name="T103" fmla="*/ 76 h 164"/>
                <a:gd name="T104" fmla="*/ 124 w 170"/>
                <a:gd name="T105" fmla="*/ 66 h 164"/>
                <a:gd name="T106" fmla="*/ 117 w 170"/>
                <a:gd name="T107" fmla="*/ 58 h 164"/>
                <a:gd name="T108" fmla="*/ 113 w 170"/>
                <a:gd name="T109" fmla="*/ 54 h 164"/>
                <a:gd name="T110" fmla="*/ 109 w 170"/>
                <a:gd name="T111" fmla="*/ 50 h 164"/>
                <a:gd name="T112" fmla="*/ 101 w 170"/>
                <a:gd name="T113" fmla="*/ 43 h 164"/>
                <a:gd name="T114" fmla="*/ 91 w 170"/>
                <a:gd name="T115" fmla="*/ 33 h 164"/>
                <a:gd name="T116" fmla="*/ 85 w 170"/>
                <a:gd name="T117" fmla="*/ 29 h 164"/>
                <a:gd name="T118" fmla="*/ 63 w 170"/>
                <a:gd name="T119" fmla="*/ 14 h 164"/>
                <a:gd name="T120" fmla="*/ 55 w 170"/>
                <a:gd name="T121" fmla="*/ 10 h 164"/>
                <a:gd name="T122" fmla="*/ 23 w 170"/>
                <a:gd name="T123" fmla="*/ 0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70" h="164">
                  <a:moveTo>
                    <a:pt x="21" y="50"/>
                  </a:moveTo>
                  <a:cubicBezTo>
                    <a:pt x="15" y="35"/>
                    <a:pt x="15" y="24"/>
                    <a:pt x="21" y="18"/>
                  </a:cubicBezTo>
                  <a:cubicBezTo>
                    <a:pt x="24" y="15"/>
                    <a:pt x="28" y="14"/>
                    <a:pt x="33" y="14"/>
                  </a:cubicBezTo>
                  <a:cubicBezTo>
                    <a:pt x="38" y="14"/>
                    <a:pt x="45" y="15"/>
                    <a:pt x="53" y="18"/>
                  </a:cubicBezTo>
                  <a:cubicBezTo>
                    <a:pt x="55" y="19"/>
                    <a:pt x="57" y="20"/>
                    <a:pt x="60" y="22"/>
                  </a:cubicBezTo>
                  <a:cubicBezTo>
                    <a:pt x="66" y="25"/>
                    <a:pt x="73" y="29"/>
                    <a:pt x="79" y="33"/>
                  </a:cubicBezTo>
                  <a:cubicBezTo>
                    <a:pt x="81" y="35"/>
                    <a:pt x="83" y="36"/>
                    <a:pt x="85" y="38"/>
                  </a:cubicBezTo>
                  <a:cubicBezTo>
                    <a:pt x="87" y="39"/>
                    <a:pt x="89" y="41"/>
                    <a:pt x="91" y="42"/>
                  </a:cubicBezTo>
                  <a:cubicBezTo>
                    <a:pt x="93" y="44"/>
                    <a:pt x="96" y="47"/>
                    <a:pt x="99" y="49"/>
                  </a:cubicBezTo>
                  <a:cubicBezTo>
                    <a:pt x="102" y="52"/>
                    <a:pt x="105" y="55"/>
                    <a:pt x="109" y="58"/>
                  </a:cubicBezTo>
                  <a:cubicBezTo>
                    <a:pt x="112" y="62"/>
                    <a:pt x="115" y="65"/>
                    <a:pt x="118" y="68"/>
                  </a:cubicBezTo>
                  <a:cubicBezTo>
                    <a:pt x="120" y="71"/>
                    <a:pt x="123" y="74"/>
                    <a:pt x="125" y="76"/>
                  </a:cubicBezTo>
                  <a:cubicBezTo>
                    <a:pt x="126" y="78"/>
                    <a:pt x="128" y="80"/>
                    <a:pt x="129" y="82"/>
                  </a:cubicBezTo>
                  <a:cubicBezTo>
                    <a:pt x="131" y="84"/>
                    <a:pt x="132" y="86"/>
                    <a:pt x="133" y="88"/>
                  </a:cubicBezTo>
                  <a:cubicBezTo>
                    <a:pt x="138" y="94"/>
                    <a:pt x="142" y="101"/>
                    <a:pt x="145" y="107"/>
                  </a:cubicBezTo>
                  <a:cubicBezTo>
                    <a:pt x="146" y="109"/>
                    <a:pt x="148" y="112"/>
                    <a:pt x="149" y="114"/>
                  </a:cubicBezTo>
                  <a:cubicBezTo>
                    <a:pt x="154" y="129"/>
                    <a:pt x="155" y="140"/>
                    <a:pt x="149" y="146"/>
                  </a:cubicBezTo>
                  <a:cubicBezTo>
                    <a:pt x="146" y="149"/>
                    <a:pt x="142" y="150"/>
                    <a:pt x="137" y="150"/>
                  </a:cubicBezTo>
                  <a:cubicBezTo>
                    <a:pt x="131" y="150"/>
                    <a:pt x="125" y="149"/>
                    <a:pt x="117" y="146"/>
                  </a:cubicBezTo>
                  <a:cubicBezTo>
                    <a:pt x="115" y="145"/>
                    <a:pt x="112" y="144"/>
                    <a:pt x="110" y="142"/>
                  </a:cubicBezTo>
                  <a:cubicBezTo>
                    <a:pt x="104" y="139"/>
                    <a:pt x="97" y="135"/>
                    <a:pt x="91" y="131"/>
                  </a:cubicBezTo>
                  <a:cubicBezTo>
                    <a:pt x="89" y="129"/>
                    <a:pt x="87" y="128"/>
                    <a:pt x="85" y="126"/>
                  </a:cubicBezTo>
                  <a:cubicBezTo>
                    <a:pt x="83" y="125"/>
                    <a:pt x="81" y="123"/>
                    <a:pt x="79" y="122"/>
                  </a:cubicBezTo>
                  <a:cubicBezTo>
                    <a:pt x="77" y="120"/>
                    <a:pt x="74" y="117"/>
                    <a:pt x="71" y="115"/>
                  </a:cubicBezTo>
                  <a:cubicBezTo>
                    <a:pt x="68" y="112"/>
                    <a:pt x="65" y="109"/>
                    <a:pt x="61" y="106"/>
                  </a:cubicBezTo>
                  <a:cubicBezTo>
                    <a:pt x="58" y="102"/>
                    <a:pt x="55" y="99"/>
                    <a:pt x="52" y="96"/>
                  </a:cubicBezTo>
                  <a:cubicBezTo>
                    <a:pt x="50" y="93"/>
                    <a:pt x="47" y="90"/>
                    <a:pt x="45" y="88"/>
                  </a:cubicBezTo>
                  <a:cubicBezTo>
                    <a:pt x="44" y="86"/>
                    <a:pt x="42" y="84"/>
                    <a:pt x="41" y="82"/>
                  </a:cubicBezTo>
                  <a:cubicBezTo>
                    <a:pt x="39" y="80"/>
                    <a:pt x="38" y="78"/>
                    <a:pt x="36" y="76"/>
                  </a:cubicBezTo>
                  <a:cubicBezTo>
                    <a:pt x="32" y="70"/>
                    <a:pt x="28" y="63"/>
                    <a:pt x="25" y="57"/>
                  </a:cubicBezTo>
                  <a:cubicBezTo>
                    <a:pt x="23" y="55"/>
                    <a:pt x="22" y="52"/>
                    <a:pt x="21" y="50"/>
                  </a:cubicBezTo>
                  <a:moveTo>
                    <a:pt x="23" y="0"/>
                  </a:moveTo>
                  <a:cubicBezTo>
                    <a:pt x="17" y="0"/>
                    <a:pt x="12" y="2"/>
                    <a:pt x="8" y="5"/>
                  </a:cubicBezTo>
                  <a:cubicBezTo>
                    <a:pt x="0" y="14"/>
                    <a:pt x="2" y="31"/>
                    <a:pt x="13" y="52"/>
                  </a:cubicBezTo>
                  <a:cubicBezTo>
                    <a:pt x="14" y="55"/>
                    <a:pt x="16" y="57"/>
                    <a:pt x="17" y="60"/>
                  </a:cubicBezTo>
                  <a:cubicBezTo>
                    <a:pt x="21" y="67"/>
                    <a:pt x="26" y="74"/>
                    <a:pt x="32" y="82"/>
                  </a:cubicBezTo>
                  <a:cubicBezTo>
                    <a:pt x="33" y="84"/>
                    <a:pt x="35" y="86"/>
                    <a:pt x="36" y="88"/>
                  </a:cubicBezTo>
                  <a:cubicBezTo>
                    <a:pt x="39" y="91"/>
                    <a:pt x="42" y="95"/>
                    <a:pt x="45" y="98"/>
                  </a:cubicBezTo>
                  <a:cubicBezTo>
                    <a:pt x="48" y="101"/>
                    <a:pt x="50" y="104"/>
                    <a:pt x="53" y="106"/>
                  </a:cubicBezTo>
                  <a:cubicBezTo>
                    <a:pt x="54" y="108"/>
                    <a:pt x="55" y="109"/>
                    <a:pt x="57" y="110"/>
                  </a:cubicBezTo>
                  <a:cubicBezTo>
                    <a:pt x="58" y="112"/>
                    <a:pt x="59" y="113"/>
                    <a:pt x="61" y="114"/>
                  </a:cubicBezTo>
                  <a:cubicBezTo>
                    <a:pt x="63" y="117"/>
                    <a:pt x="66" y="119"/>
                    <a:pt x="69" y="121"/>
                  </a:cubicBezTo>
                  <a:cubicBezTo>
                    <a:pt x="72" y="125"/>
                    <a:pt x="76" y="128"/>
                    <a:pt x="79" y="131"/>
                  </a:cubicBezTo>
                  <a:cubicBezTo>
                    <a:pt x="81" y="132"/>
                    <a:pt x="83" y="134"/>
                    <a:pt x="85" y="135"/>
                  </a:cubicBezTo>
                  <a:cubicBezTo>
                    <a:pt x="92" y="141"/>
                    <a:pt x="100" y="146"/>
                    <a:pt x="107" y="150"/>
                  </a:cubicBezTo>
                  <a:cubicBezTo>
                    <a:pt x="110" y="151"/>
                    <a:pt x="112" y="153"/>
                    <a:pt x="115" y="154"/>
                  </a:cubicBezTo>
                  <a:cubicBezTo>
                    <a:pt x="127" y="160"/>
                    <a:pt x="138" y="164"/>
                    <a:pt x="147" y="164"/>
                  </a:cubicBezTo>
                  <a:cubicBezTo>
                    <a:pt x="153" y="164"/>
                    <a:pt x="158" y="162"/>
                    <a:pt x="162" y="159"/>
                  </a:cubicBezTo>
                  <a:cubicBezTo>
                    <a:pt x="170" y="150"/>
                    <a:pt x="168" y="133"/>
                    <a:pt x="157" y="112"/>
                  </a:cubicBezTo>
                  <a:cubicBezTo>
                    <a:pt x="156" y="109"/>
                    <a:pt x="154" y="107"/>
                    <a:pt x="153" y="104"/>
                  </a:cubicBezTo>
                  <a:cubicBezTo>
                    <a:pt x="149" y="97"/>
                    <a:pt x="144" y="90"/>
                    <a:pt x="138" y="82"/>
                  </a:cubicBezTo>
                  <a:cubicBezTo>
                    <a:pt x="136" y="80"/>
                    <a:pt x="135" y="78"/>
                    <a:pt x="133" y="76"/>
                  </a:cubicBezTo>
                  <a:cubicBezTo>
                    <a:pt x="131" y="73"/>
                    <a:pt x="128" y="69"/>
                    <a:pt x="124" y="66"/>
                  </a:cubicBezTo>
                  <a:cubicBezTo>
                    <a:pt x="122" y="63"/>
                    <a:pt x="120" y="60"/>
                    <a:pt x="117" y="58"/>
                  </a:cubicBezTo>
                  <a:cubicBezTo>
                    <a:pt x="116" y="57"/>
                    <a:pt x="115" y="55"/>
                    <a:pt x="113" y="54"/>
                  </a:cubicBezTo>
                  <a:cubicBezTo>
                    <a:pt x="112" y="52"/>
                    <a:pt x="110" y="51"/>
                    <a:pt x="109" y="50"/>
                  </a:cubicBezTo>
                  <a:cubicBezTo>
                    <a:pt x="106" y="47"/>
                    <a:pt x="104" y="45"/>
                    <a:pt x="101" y="43"/>
                  </a:cubicBezTo>
                  <a:cubicBezTo>
                    <a:pt x="98" y="39"/>
                    <a:pt x="94" y="36"/>
                    <a:pt x="91" y="33"/>
                  </a:cubicBezTo>
                  <a:cubicBezTo>
                    <a:pt x="89" y="32"/>
                    <a:pt x="87" y="30"/>
                    <a:pt x="85" y="29"/>
                  </a:cubicBezTo>
                  <a:cubicBezTo>
                    <a:pt x="77" y="23"/>
                    <a:pt x="70" y="18"/>
                    <a:pt x="63" y="14"/>
                  </a:cubicBezTo>
                  <a:cubicBezTo>
                    <a:pt x="60" y="13"/>
                    <a:pt x="58" y="11"/>
                    <a:pt x="55" y="10"/>
                  </a:cubicBezTo>
                  <a:cubicBezTo>
                    <a:pt x="43" y="4"/>
                    <a:pt x="32" y="0"/>
                    <a:pt x="23" y="0"/>
                  </a:cubicBezTo>
                </a:path>
              </a:pathLst>
            </a:custGeom>
            <a:grpFill/>
            <a:ln>
              <a:noFill/>
            </a:ln>
          </p:spPr>
          <p:txBody>
            <a:bodyPr vert="horz" wrap="square" lIns="91407" tIns="45703" rIns="91407" bIns="45703" numCol="1" anchor="t" anchorCtr="0" compatLnSpc="1"/>
            <a:lstStyle/>
            <a:p>
              <a:pPr defTabSz="914126"/>
              <a:endParaRPr lang="zh-CN" altLang="en-US">
                <a:solidFill>
                  <a:srgbClr val="FF0000"/>
                </a:solidFill>
                <a:latin typeface="Arial"/>
                <a:ea typeface="微软雅黑"/>
              </a:endParaRPr>
            </a:p>
          </p:txBody>
        </p:sp>
        <p:sp>
          <p:nvSpPr>
            <p:cNvPr id="59" name="Oval 51"/>
            <p:cNvSpPr>
              <a:spLocks noChangeArrowheads="1"/>
            </p:cNvSpPr>
            <p:nvPr/>
          </p:nvSpPr>
          <p:spPr bwMode="auto">
            <a:xfrm>
              <a:off x="1881188" y="3403600"/>
              <a:ext cx="128588" cy="128588"/>
            </a:xfrm>
            <a:prstGeom prst="ellipse">
              <a:avLst/>
            </a:prstGeom>
            <a:grpFill/>
            <a:ln>
              <a:noFill/>
            </a:ln>
          </p:spPr>
          <p:txBody>
            <a:bodyPr vert="horz" wrap="square" lIns="91407" tIns="45703" rIns="91407" bIns="45703" numCol="1" anchor="t" anchorCtr="0" compatLnSpc="1"/>
            <a:lstStyle/>
            <a:p>
              <a:pPr defTabSz="914126"/>
              <a:endParaRPr lang="zh-CN" altLang="en-US">
                <a:solidFill>
                  <a:srgbClr val="FF0000"/>
                </a:solidFill>
                <a:latin typeface="Arial"/>
                <a:ea typeface="微软雅黑"/>
              </a:endParaRPr>
            </a:p>
          </p:txBody>
        </p:sp>
      </p:grpSp>
      <p:grpSp>
        <p:nvGrpSpPr>
          <p:cNvPr id="60" name="组合 59"/>
          <p:cNvGrpSpPr/>
          <p:nvPr/>
        </p:nvGrpSpPr>
        <p:grpSpPr>
          <a:xfrm>
            <a:off x="9789782" y="1216908"/>
            <a:ext cx="547598" cy="481675"/>
            <a:chOff x="568325" y="503238"/>
            <a:chExt cx="989013" cy="869950"/>
          </a:xfrm>
          <a:solidFill>
            <a:schemeClr val="accent1">
              <a:lumMod val="50000"/>
            </a:schemeClr>
          </a:solidFill>
        </p:grpSpPr>
        <p:sp>
          <p:nvSpPr>
            <p:cNvPr id="65" name="Oval 27"/>
            <p:cNvSpPr>
              <a:spLocks noChangeArrowheads="1"/>
            </p:cNvSpPr>
            <p:nvPr/>
          </p:nvSpPr>
          <p:spPr bwMode="auto">
            <a:xfrm>
              <a:off x="654050" y="560388"/>
              <a:ext cx="171450" cy="158750"/>
            </a:xfrm>
            <a:prstGeom prst="ellipse">
              <a:avLst/>
            </a:prstGeom>
            <a:grpFill/>
            <a:ln w="9525">
              <a:noFill/>
              <a:round/>
            </a:ln>
          </p:spPr>
          <p:txBody>
            <a:bodyPr vert="horz" wrap="square" lIns="91407" tIns="45703" rIns="91407" bIns="45703" numCol="1" anchor="t" anchorCtr="0" compatLnSpc="1"/>
            <a:lstStyle/>
            <a:p>
              <a:pPr defTabSz="914126"/>
              <a:endParaRPr lang="zh-CN" altLang="en-US">
                <a:solidFill>
                  <a:prstClr val="black"/>
                </a:solidFill>
                <a:latin typeface="Arial"/>
                <a:ea typeface="微软雅黑"/>
              </a:endParaRPr>
            </a:p>
          </p:txBody>
        </p:sp>
        <p:sp>
          <p:nvSpPr>
            <p:cNvPr id="66" name="Freeform 28"/>
            <p:cNvSpPr/>
            <p:nvPr/>
          </p:nvSpPr>
          <p:spPr bwMode="auto">
            <a:xfrm>
              <a:off x="568325" y="755650"/>
              <a:ext cx="271462" cy="523875"/>
            </a:xfrm>
            <a:custGeom>
              <a:avLst/>
              <a:gdLst>
                <a:gd name="T0" fmla="*/ 14 w 38"/>
                <a:gd name="T1" fmla="*/ 0 h 73"/>
                <a:gd name="T2" fmla="*/ 6 w 38"/>
                <a:gd name="T3" fmla="*/ 11 h 73"/>
                <a:gd name="T4" fmla="*/ 20 w 38"/>
                <a:gd name="T5" fmla="*/ 20 h 73"/>
                <a:gd name="T6" fmla="*/ 25 w 38"/>
                <a:gd name="T7" fmla="*/ 34 h 73"/>
                <a:gd name="T8" fmla="*/ 0 w 38"/>
                <a:gd name="T9" fmla="*/ 61 h 73"/>
                <a:gd name="T10" fmla="*/ 19 w 38"/>
                <a:gd name="T11" fmla="*/ 73 h 73"/>
                <a:gd name="T12" fmla="*/ 34 w 38"/>
                <a:gd name="T13" fmla="*/ 39 h 73"/>
                <a:gd name="T14" fmla="*/ 33 w 38"/>
                <a:gd name="T15" fmla="*/ 15 h 73"/>
                <a:gd name="T16" fmla="*/ 14 w 38"/>
                <a:gd name="T17" fmla="*/ 0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8" h="73">
                  <a:moveTo>
                    <a:pt x="14" y="0"/>
                  </a:moveTo>
                  <a:cubicBezTo>
                    <a:pt x="6" y="11"/>
                    <a:pt x="6" y="11"/>
                    <a:pt x="6" y="11"/>
                  </a:cubicBezTo>
                  <a:cubicBezTo>
                    <a:pt x="20" y="20"/>
                    <a:pt x="20" y="20"/>
                    <a:pt x="20" y="20"/>
                  </a:cubicBezTo>
                  <a:cubicBezTo>
                    <a:pt x="20" y="20"/>
                    <a:pt x="30" y="25"/>
                    <a:pt x="25" y="34"/>
                  </a:cubicBezTo>
                  <a:cubicBezTo>
                    <a:pt x="21" y="43"/>
                    <a:pt x="0" y="61"/>
                    <a:pt x="0" y="61"/>
                  </a:cubicBezTo>
                  <a:cubicBezTo>
                    <a:pt x="19" y="73"/>
                    <a:pt x="19" y="73"/>
                    <a:pt x="19" y="73"/>
                  </a:cubicBezTo>
                  <a:cubicBezTo>
                    <a:pt x="32" y="45"/>
                    <a:pt x="31" y="49"/>
                    <a:pt x="34" y="39"/>
                  </a:cubicBezTo>
                  <a:cubicBezTo>
                    <a:pt x="37" y="29"/>
                    <a:pt x="38" y="21"/>
                    <a:pt x="33" y="15"/>
                  </a:cubicBezTo>
                  <a:cubicBezTo>
                    <a:pt x="25" y="8"/>
                    <a:pt x="25" y="7"/>
                    <a:pt x="14" y="0"/>
                  </a:cubicBezTo>
                  <a:close/>
                </a:path>
              </a:pathLst>
            </a:custGeom>
            <a:grpFill/>
            <a:ln w="9525">
              <a:noFill/>
              <a:round/>
            </a:ln>
          </p:spPr>
          <p:txBody>
            <a:bodyPr vert="horz" wrap="square" lIns="91407" tIns="45703" rIns="91407" bIns="45703" numCol="1" anchor="t" anchorCtr="0" compatLnSpc="1"/>
            <a:lstStyle/>
            <a:p>
              <a:pPr defTabSz="914126"/>
              <a:endParaRPr lang="zh-CN" altLang="en-US">
                <a:solidFill>
                  <a:prstClr val="black"/>
                </a:solidFill>
                <a:latin typeface="Arial"/>
                <a:ea typeface="微软雅黑"/>
              </a:endParaRPr>
            </a:p>
          </p:txBody>
        </p:sp>
        <p:sp>
          <p:nvSpPr>
            <p:cNvPr id="67" name="Freeform 29"/>
            <p:cNvSpPr/>
            <p:nvPr/>
          </p:nvSpPr>
          <p:spPr bwMode="auto">
            <a:xfrm>
              <a:off x="782638" y="503238"/>
              <a:ext cx="774700" cy="869950"/>
            </a:xfrm>
            <a:custGeom>
              <a:avLst/>
              <a:gdLst>
                <a:gd name="T0" fmla="*/ 104 w 108"/>
                <a:gd name="T1" fmla="*/ 31 h 121"/>
                <a:gd name="T2" fmla="*/ 31 w 108"/>
                <a:gd name="T3" fmla="*/ 20 h 121"/>
                <a:gd name="T4" fmla="*/ 36 w 108"/>
                <a:gd name="T5" fmla="*/ 11 h 121"/>
                <a:gd name="T6" fmla="*/ 19 w 108"/>
                <a:gd name="T7" fmla="*/ 6 h 121"/>
                <a:gd name="T8" fmla="*/ 0 w 108"/>
                <a:gd name="T9" fmla="*/ 39 h 121"/>
                <a:gd name="T10" fmla="*/ 11 w 108"/>
                <a:gd name="T11" fmla="*/ 46 h 121"/>
                <a:gd name="T12" fmla="*/ 20 w 108"/>
                <a:gd name="T13" fmla="*/ 36 h 121"/>
                <a:gd name="T14" fmla="*/ 28 w 108"/>
                <a:gd name="T15" fmla="*/ 32 h 121"/>
                <a:gd name="T16" fmla="*/ 15 w 108"/>
                <a:gd name="T17" fmla="*/ 52 h 121"/>
                <a:gd name="T18" fmla="*/ 22 w 108"/>
                <a:gd name="T19" fmla="*/ 58 h 121"/>
                <a:gd name="T20" fmla="*/ 32 w 108"/>
                <a:gd name="T21" fmla="*/ 48 h 121"/>
                <a:gd name="T22" fmla="*/ 39 w 108"/>
                <a:gd name="T23" fmla="*/ 48 h 121"/>
                <a:gd name="T24" fmla="*/ 39 w 108"/>
                <a:gd name="T25" fmla="*/ 58 h 121"/>
                <a:gd name="T26" fmla="*/ 15 w 108"/>
                <a:gd name="T27" fmla="*/ 58 h 121"/>
                <a:gd name="T28" fmla="*/ 15 w 108"/>
                <a:gd name="T29" fmla="*/ 67 h 121"/>
                <a:gd name="T30" fmla="*/ 39 w 108"/>
                <a:gd name="T31" fmla="*/ 67 h 121"/>
                <a:gd name="T32" fmla="*/ 39 w 108"/>
                <a:gd name="T33" fmla="*/ 87 h 121"/>
                <a:gd name="T34" fmla="*/ 38 w 108"/>
                <a:gd name="T35" fmla="*/ 87 h 121"/>
                <a:gd name="T36" fmla="*/ 29 w 108"/>
                <a:gd name="T37" fmla="*/ 84 h 121"/>
                <a:gd name="T38" fmla="*/ 29 w 108"/>
                <a:gd name="T39" fmla="*/ 71 h 121"/>
                <a:gd name="T40" fmla="*/ 12 w 108"/>
                <a:gd name="T41" fmla="*/ 71 h 121"/>
                <a:gd name="T42" fmla="*/ 12 w 108"/>
                <a:gd name="T43" fmla="*/ 72 h 121"/>
                <a:gd name="T44" fmla="*/ 29 w 108"/>
                <a:gd name="T45" fmla="*/ 98 h 121"/>
                <a:gd name="T46" fmla="*/ 70 w 108"/>
                <a:gd name="T47" fmla="*/ 87 h 121"/>
                <a:gd name="T48" fmla="*/ 72 w 108"/>
                <a:gd name="T49" fmla="*/ 96 h 121"/>
                <a:gd name="T50" fmla="*/ 86 w 108"/>
                <a:gd name="T51" fmla="*/ 91 h 121"/>
                <a:gd name="T52" fmla="*/ 76 w 108"/>
                <a:gd name="T53" fmla="*/ 68 h 121"/>
                <a:gd name="T54" fmla="*/ 65 w 108"/>
                <a:gd name="T55" fmla="*/ 72 h 121"/>
                <a:gd name="T56" fmla="*/ 68 w 108"/>
                <a:gd name="T57" fmla="*/ 79 h 121"/>
                <a:gd name="T58" fmla="*/ 58 w 108"/>
                <a:gd name="T59" fmla="*/ 84 h 121"/>
                <a:gd name="T60" fmla="*/ 58 w 108"/>
                <a:gd name="T61" fmla="*/ 67 h 121"/>
                <a:gd name="T62" fmla="*/ 81 w 108"/>
                <a:gd name="T63" fmla="*/ 67 h 121"/>
                <a:gd name="T64" fmla="*/ 81 w 108"/>
                <a:gd name="T65" fmla="*/ 58 h 121"/>
                <a:gd name="T66" fmla="*/ 58 w 108"/>
                <a:gd name="T67" fmla="*/ 58 h 121"/>
                <a:gd name="T68" fmla="*/ 58 w 108"/>
                <a:gd name="T69" fmla="*/ 48 h 121"/>
                <a:gd name="T70" fmla="*/ 81 w 108"/>
                <a:gd name="T71" fmla="*/ 48 h 121"/>
                <a:gd name="T72" fmla="*/ 81 w 108"/>
                <a:gd name="T73" fmla="*/ 39 h 121"/>
                <a:gd name="T74" fmla="*/ 40 w 108"/>
                <a:gd name="T75" fmla="*/ 39 h 121"/>
                <a:gd name="T76" fmla="*/ 46 w 108"/>
                <a:gd name="T77" fmla="*/ 30 h 121"/>
                <a:gd name="T78" fmla="*/ 39 w 108"/>
                <a:gd name="T79" fmla="*/ 28 h 121"/>
                <a:gd name="T80" fmla="*/ 87 w 108"/>
                <a:gd name="T81" fmla="*/ 37 h 121"/>
                <a:gd name="T82" fmla="*/ 87 w 108"/>
                <a:gd name="T83" fmla="*/ 85 h 121"/>
                <a:gd name="T84" fmla="*/ 70 w 108"/>
                <a:gd name="T85" fmla="*/ 101 h 121"/>
                <a:gd name="T86" fmla="*/ 59 w 108"/>
                <a:gd name="T87" fmla="*/ 98 h 121"/>
                <a:gd name="T88" fmla="*/ 57 w 108"/>
                <a:gd name="T89" fmla="*/ 108 h 121"/>
                <a:gd name="T90" fmla="*/ 105 w 108"/>
                <a:gd name="T91" fmla="*/ 87 h 121"/>
                <a:gd name="T92" fmla="*/ 104 w 108"/>
                <a:gd name="T93" fmla="*/ 31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08" h="121">
                  <a:moveTo>
                    <a:pt x="104" y="31"/>
                  </a:moveTo>
                  <a:cubicBezTo>
                    <a:pt x="104" y="31"/>
                    <a:pt x="100" y="0"/>
                    <a:pt x="31" y="20"/>
                  </a:cubicBezTo>
                  <a:cubicBezTo>
                    <a:pt x="34" y="14"/>
                    <a:pt x="36" y="11"/>
                    <a:pt x="36" y="11"/>
                  </a:cubicBezTo>
                  <a:cubicBezTo>
                    <a:pt x="19" y="6"/>
                    <a:pt x="19" y="6"/>
                    <a:pt x="19" y="6"/>
                  </a:cubicBezTo>
                  <a:cubicBezTo>
                    <a:pt x="19" y="6"/>
                    <a:pt x="12" y="29"/>
                    <a:pt x="0" y="39"/>
                  </a:cubicBezTo>
                  <a:cubicBezTo>
                    <a:pt x="0" y="39"/>
                    <a:pt x="11" y="46"/>
                    <a:pt x="11" y="46"/>
                  </a:cubicBezTo>
                  <a:cubicBezTo>
                    <a:pt x="15" y="43"/>
                    <a:pt x="18" y="39"/>
                    <a:pt x="20" y="36"/>
                  </a:cubicBezTo>
                  <a:cubicBezTo>
                    <a:pt x="23" y="35"/>
                    <a:pt x="26" y="33"/>
                    <a:pt x="28" y="32"/>
                  </a:cubicBezTo>
                  <a:cubicBezTo>
                    <a:pt x="25" y="38"/>
                    <a:pt x="20" y="47"/>
                    <a:pt x="15" y="52"/>
                  </a:cubicBezTo>
                  <a:cubicBezTo>
                    <a:pt x="22" y="58"/>
                    <a:pt x="22" y="58"/>
                    <a:pt x="22" y="58"/>
                  </a:cubicBezTo>
                  <a:cubicBezTo>
                    <a:pt x="22" y="58"/>
                    <a:pt x="27" y="54"/>
                    <a:pt x="32" y="48"/>
                  </a:cubicBezTo>
                  <a:cubicBezTo>
                    <a:pt x="39" y="48"/>
                    <a:pt x="39" y="48"/>
                    <a:pt x="39" y="48"/>
                  </a:cubicBezTo>
                  <a:cubicBezTo>
                    <a:pt x="39" y="58"/>
                    <a:pt x="39" y="58"/>
                    <a:pt x="39" y="58"/>
                  </a:cubicBezTo>
                  <a:cubicBezTo>
                    <a:pt x="15" y="58"/>
                    <a:pt x="15" y="58"/>
                    <a:pt x="15" y="58"/>
                  </a:cubicBezTo>
                  <a:cubicBezTo>
                    <a:pt x="15" y="67"/>
                    <a:pt x="15" y="67"/>
                    <a:pt x="15" y="67"/>
                  </a:cubicBezTo>
                  <a:cubicBezTo>
                    <a:pt x="39" y="67"/>
                    <a:pt x="39" y="67"/>
                    <a:pt x="39" y="67"/>
                  </a:cubicBezTo>
                  <a:cubicBezTo>
                    <a:pt x="39" y="87"/>
                    <a:pt x="39" y="87"/>
                    <a:pt x="39" y="87"/>
                  </a:cubicBezTo>
                  <a:cubicBezTo>
                    <a:pt x="38" y="87"/>
                    <a:pt x="38" y="87"/>
                    <a:pt x="38" y="87"/>
                  </a:cubicBezTo>
                  <a:cubicBezTo>
                    <a:pt x="35" y="87"/>
                    <a:pt x="31" y="86"/>
                    <a:pt x="29" y="84"/>
                  </a:cubicBezTo>
                  <a:cubicBezTo>
                    <a:pt x="27" y="81"/>
                    <a:pt x="29" y="75"/>
                    <a:pt x="29" y="71"/>
                  </a:cubicBezTo>
                  <a:cubicBezTo>
                    <a:pt x="12" y="71"/>
                    <a:pt x="12" y="71"/>
                    <a:pt x="12" y="71"/>
                  </a:cubicBezTo>
                  <a:cubicBezTo>
                    <a:pt x="12" y="72"/>
                    <a:pt x="12" y="72"/>
                    <a:pt x="12" y="72"/>
                  </a:cubicBezTo>
                  <a:cubicBezTo>
                    <a:pt x="12" y="72"/>
                    <a:pt x="6" y="99"/>
                    <a:pt x="29" y="98"/>
                  </a:cubicBezTo>
                  <a:cubicBezTo>
                    <a:pt x="51" y="99"/>
                    <a:pt x="64" y="92"/>
                    <a:pt x="70" y="87"/>
                  </a:cubicBezTo>
                  <a:cubicBezTo>
                    <a:pt x="72" y="96"/>
                    <a:pt x="72" y="96"/>
                    <a:pt x="72" y="96"/>
                  </a:cubicBezTo>
                  <a:cubicBezTo>
                    <a:pt x="86" y="91"/>
                    <a:pt x="86" y="91"/>
                    <a:pt x="86" y="91"/>
                  </a:cubicBezTo>
                  <a:cubicBezTo>
                    <a:pt x="76" y="68"/>
                    <a:pt x="76" y="68"/>
                    <a:pt x="76" y="68"/>
                  </a:cubicBezTo>
                  <a:cubicBezTo>
                    <a:pt x="65" y="72"/>
                    <a:pt x="65" y="72"/>
                    <a:pt x="65" y="72"/>
                  </a:cubicBezTo>
                  <a:cubicBezTo>
                    <a:pt x="68" y="79"/>
                    <a:pt x="68" y="79"/>
                    <a:pt x="68" y="79"/>
                  </a:cubicBezTo>
                  <a:cubicBezTo>
                    <a:pt x="65" y="82"/>
                    <a:pt x="61" y="83"/>
                    <a:pt x="58" y="84"/>
                  </a:cubicBezTo>
                  <a:cubicBezTo>
                    <a:pt x="58" y="67"/>
                    <a:pt x="58" y="67"/>
                    <a:pt x="58" y="67"/>
                  </a:cubicBezTo>
                  <a:cubicBezTo>
                    <a:pt x="81" y="67"/>
                    <a:pt x="81" y="67"/>
                    <a:pt x="81" y="67"/>
                  </a:cubicBezTo>
                  <a:cubicBezTo>
                    <a:pt x="81" y="58"/>
                    <a:pt x="81" y="58"/>
                    <a:pt x="81" y="58"/>
                  </a:cubicBezTo>
                  <a:cubicBezTo>
                    <a:pt x="58" y="58"/>
                    <a:pt x="58" y="58"/>
                    <a:pt x="58" y="58"/>
                  </a:cubicBezTo>
                  <a:cubicBezTo>
                    <a:pt x="58" y="48"/>
                    <a:pt x="58" y="48"/>
                    <a:pt x="58" y="48"/>
                  </a:cubicBezTo>
                  <a:cubicBezTo>
                    <a:pt x="81" y="48"/>
                    <a:pt x="81" y="48"/>
                    <a:pt x="81" y="48"/>
                  </a:cubicBezTo>
                  <a:cubicBezTo>
                    <a:pt x="81" y="39"/>
                    <a:pt x="81" y="39"/>
                    <a:pt x="81" y="39"/>
                  </a:cubicBezTo>
                  <a:cubicBezTo>
                    <a:pt x="40" y="39"/>
                    <a:pt x="40" y="39"/>
                    <a:pt x="40" y="39"/>
                  </a:cubicBezTo>
                  <a:cubicBezTo>
                    <a:pt x="43" y="36"/>
                    <a:pt x="45" y="33"/>
                    <a:pt x="46" y="30"/>
                  </a:cubicBezTo>
                  <a:cubicBezTo>
                    <a:pt x="39" y="28"/>
                    <a:pt x="39" y="28"/>
                    <a:pt x="39" y="28"/>
                  </a:cubicBezTo>
                  <a:cubicBezTo>
                    <a:pt x="70" y="17"/>
                    <a:pt x="87" y="19"/>
                    <a:pt x="87" y="37"/>
                  </a:cubicBezTo>
                  <a:cubicBezTo>
                    <a:pt x="87" y="85"/>
                    <a:pt x="87" y="85"/>
                    <a:pt x="87" y="85"/>
                  </a:cubicBezTo>
                  <a:cubicBezTo>
                    <a:pt x="87" y="85"/>
                    <a:pt x="89" y="102"/>
                    <a:pt x="70" y="101"/>
                  </a:cubicBezTo>
                  <a:cubicBezTo>
                    <a:pt x="59" y="98"/>
                    <a:pt x="59" y="98"/>
                    <a:pt x="59" y="98"/>
                  </a:cubicBezTo>
                  <a:cubicBezTo>
                    <a:pt x="57" y="108"/>
                    <a:pt x="57" y="108"/>
                    <a:pt x="57" y="108"/>
                  </a:cubicBezTo>
                  <a:cubicBezTo>
                    <a:pt x="57" y="108"/>
                    <a:pt x="101" y="121"/>
                    <a:pt x="105" y="87"/>
                  </a:cubicBezTo>
                  <a:cubicBezTo>
                    <a:pt x="108" y="53"/>
                    <a:pt x="104" y="31"/>
                    <a:pt x="104" y="31"/>
                  </a:cubicBezTo>
                  <a:close/>
                </a:path>
              </a:pathLst>
            </a:custGeom>
            <a:grpFill/>
            <a:ln w="9525">
              <a:noFill/>
              <a:round/>
            </a:ln>
          </p:spPr>
          <p:txBody>
            <a:bodyPr vert="horz" wrap="square" lIns="91407" tIns="45703" rIns="91407" bIns="45703" numCol="1" anchor="t" anchorCtr="0" compatLnSpc="1"/>
            <a:lstStyle/>
            <a:p>
              <a:pPr defTabSz="914126"/>
              <a:endParaRPr lang="zh-CN" altLang="en-US">
                <a:solidFill>
                  <a:prstClr val="black"/>
                </a:solidFill>
                <a:latin typeface="Arial"/>
                <a:ea typeface="微软雅黑"/>
              </a:endParaRPr>
            </a:p>
          </p:txBody>
        </p:sp>
      </p:grpSp>
      <p:grpSp>
        <p:nvGrpSpPr>
          <p:cNvPr id="68" name="组合 67"/>
          <p:cNvGrpSpPr/>
          <p:nvPr/>
        </p:nvGrpSpPr>
        <p:grpSpPr>
          <a:xfrm>
            <a:off x="8461815" y="1179238"/>
            <a:ext cx="603648" cy="571439"/>
            <a:chOff x="4787900" y="539750"/>
            <a:chExt cx="803275" cy="760413"/>
          </a:xfrm>
          <a:solidFill>
            <a:schemeClr val="tx1">
              <a:lumMod val="65000"/>
              <a:lumOff val="35000"/>
            </a:schemeClr>
          </a:solidFill>
        </p:grpSpPr>
        <p:sp>
          <p:nvSpPr>
            <p:cNvPr id="69" name="Freeform 17"/>
            <p:cNvSpPr/>
            <p:nvPr/>
          </p:nvSpPr>
          <p:spPr bwMode="auto">
            <a:xfrm>
              <a:off x="4787900" y="619125"/>
              <a:ext cx="430212" cy="438150"/>
            </a:xfrm>
            <a:custGeom>
              <a:avLst/>
              <a:gdLst>
                <a:gd name="T0" fmla="*/ 30 w 60"/>
                <a:gd name="T1" fmla="*/ 0 h 61"/>
                <a:gd name="T2" fmla="*/ 0 w 60"/>
                <a:gd name="T3" fmla="*/ 31 h 61"/>
                <a:gd name="T4" fmla="*/ 3 w 60"/>
                <a:gd name="T5" fmla="*/ 44 h 61"/>
                <a:gd name="T6" fmla="*/ 7 w 60"/>
                <a:gd name="T7" fmla="*/ 46 h 61"/>
                <a:gd name="T8" fmla="*/ 8 w 60"/>
                <a:gd name="T9" fmla="*/ 42 h 61"/>
                <a:gd name="T10" fmla="*/ 5 w 60"/>
                <a:gd name="T11" fmla="*/ 31 h 61"/>
                <a:gd name="T12" fmla="*/ 30 w 60"/>
                <a:gd name="T13" fmla="*/ 6 h 61"/>
                <a:gd name="T14" fmla="*/ 55 w 60"/>
                <a:gd name="T15" fmla="*/ 31 h 61"/>
                <a:gd name="T16" fmla="*/ 30 w 60"/>
                <a:gd name="T17" fmla="*/ 55 h 61"/>
                <a:gd name="T18" fmla="*/ 24 w 60"/>
                <a:gd name="T19" fmla="*/ 55 h 61"/>
                <a:gd name="T20" fmla="*/ 21 w 60"/>
                <a:gd name="T21" fmla="*/ 57 h 61"/>
                <a:gd name="T22" fmla="*/ 23 w 60"/>
                <a:gd name="T23" fmla="*/ 60 h 61"/>
                <a:gd name="T24" fmla="*/ 30 w 60"/>
                <a:gd name="T25" fmla="*/ 61 h 61"/>
                <a:gd name="T26" fmla="*/ 60 w 60"/>
                <a:gd name="T27" fmla="*/ 31 h 61"/>
                <a:gd name="T28" fmla="*/ 30 w 60"/>
                <a:gd name="T29" fmla="*/ 0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0" h="61">
                  <a:moveTo>
                    <a:pt x="30" y="0"/>
                  </a:moveTo>
                  <a:cubicBezTo>
                    <a:pt x="13" y="0"/>
                    <a:pt x="0" y="14"/>
                    <a:pt x="0" y="31"/>
                  </a:cubicBezTo>
                  <a:cubicBezTo>
                    <a:pt x="0" y="35"/>
                    <a:pt x="1" y="40"/>
                    <a:pt x="3" y="44"/>
                  </a:cubicBezTo>
                  <a:cubicBezTo>
                    <a:pt x="4" y="46"/>
                    <a:pt x="5" y="46"/>
                    <a:pt x="7" y="46"/>
                  </a:cubicBezTo>
                  <a:cubicBezTo>
                    <a:pt x="8" y="45"/>
                    <a:pt x="9" y="43"/>
                    <a:pt x="8" y="42"/>
                  </a:cubicBezTo>
                  <a:cubicBezTo>
                    <a:pt x="6" y="38"/>
                    <a:pt x="5" y="35"/>
                    <a:pt x="5" y="31"/>
                  </a:cubicBezTo>
                  <a:cubicBezTo>
                    <a:pt x="5" y="17"/>
                    <a:pt x="16" y="6"/>
                    <a:pt x="30" y="6"/>
                  </a:cubicBezTo>
                  <a:cubicBezTo>
                    <a:pt x="44" y="6"/>
                    <a:pt x="55" y="17"/>
                    <a:pt x="55" y="31"/>
                  </a:cubicBezTo>
                  <a:cubicBezTo>
                    <a:pt x="55" y="44"/>
                    <a:pt x="44" y="55"/>
                    <a:pt x="30" y="55"/>
                  </a:cubicBezTo>
                  <a:cubicBezTo>
                    <a:pt x="28" y="55"/>
                    <a:pt x="26" y="55"/>
                    <a:pt x="24" y="55"/>
                  </a:cubicBezTo>
                  <a:cubicBezTo>
                    <a:pt x="23" y="54"/>
                    <a:pt x="22" y="55"/>
                    <a:pt x="21" y="57"/>
                  </a:cubicBezTo>
                  <a:cubicBezTo>
                    <a:pt x="21" y="58"/>
                    <a:pt x="22" y="60"/>
                    <a:pt x="23" y="60"/>
                  </a:cubicBezTo>
                  <a:cubicBezTo>
                    <a:pt x="25" y="61"/>
                    <a:pt x="28" y="61"/>
                    <a:pt x="30" y="61"/>
                  </a:cubicBezTo>
                  <a:cubicBezTo>
                    <a:pt x="47" y="61"/>
                    <a:pt x="60" y="47"/>
                    <a:pt x="60" y="31"/>
                  </a:cubicBezTo>
                  <a:cubicBezTo>
                    <a:pt x="60" y="14"/>
                    <a:pt x="47" y="0"/>
                    <a:pt x="3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07" tIns="45703" rIns="91407" bIns="45703" numCol="1" anchor="t" anchorCtr="0" compatLnSpc="1"/>
            <a:lstStyle/>
            <a:p>
              <a:pPr defTabSz="914126"/>
              <a:endParaRPr lang="zh-CN" altLang="en-US">
                <a:solidFill>
                  <a:prstClr val="black"/>
                </a:solidFill>
                <a:latin typeface="Arial"/>
                <a:ea typeface="微软雅黑"/>
              </a:endParaRPr>
            </a:p>
          </p:txBody>
        </p:sp>
        <p:sp>
          <p:nvSpPr>
            <p:cNvPr id="70" name="Freeform 18"/>
            <p:cNvSpPr/>
            <p:nvPr/>
          </p:nvSpPr>
          <p:spPr bwMode="auto">
            <a:xfrm>
              <a:off x="4795838" y="762000"/>
              <a:ext cx="279400" cy="538163"/>
            </a:xfrm>
            <a:custGeom>
              <a:avLst/>
              <a:gdLst>
                <a:gd name="T0" fmla="*/ 24 w 39"/>
                <a:gd name="T1" fmla="*/ 18 h 75"/>
                <a:gd name="T2" fmla="*/ 29 w 39"/>
                <a:gd name="T3" fmla="*/ 20 h 75"/>
                <a:gd name="T4" fmla="*/ 39 w 39"/>
                <a:gd name="T5" fmla="*/ 10 h 75"/>
                <a:gd name="T6" fmla="*/ 29 w 39"/>
                <a:gd name="T7" fmla="*/ 0 h 75"/>
                <a:gd name="T8" fmla="*/ 19 w 39"/>
                <a:gd name="T9" fmla="*/ 10 h 75"/>
                <a:gd name="T10" fmla="*/ 20 w 39"/>
                <a:gd name="T11" fmla="*/ 14 h 75"/>
                <a:gd name="T12" fmla="*/ 13 w 39"/>
                <a:gd name="T13" fmla="*/ 23 h 75"/>
                <a:gd name="T14" fmla="*/ 2 w 39"/>
                <a:gd name="T15" fmla="*/ 72 h 75"/>
                <a:gd name="T16" fmla="*/ 4 w 39"/>
                <a:gd name="T17" fmla="*/ 75 h 75"/>
                <a:gd name="T18" fmla="*/ 5 w 39"/>
                <a:gd name="T19" fmla="*/ 75 h 75"/>
                <a:gd name="T20" fmla="*/ 7 w 39"/>
                <a:gd name="T21" fmla="*/ 71 h 75"/>
                <a:gd name="T22" fmla="*/ 18 w 39"/>
                <a:gd name="T23" fmla="*/ 26 h 75"/>
                <a:gd name="T24" fmla="*/ 24 w 39"/>
                <a:gd name="T25" fmla="*/ 1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9" h="75">
                  <a:moveTo>
                    <a:pt x="24" y="18"/>
                  </a:moveTo>
                  <a:cubicBezTo>
                    <a:pt x="25" y="19"/>
                    <a:pt x="27" y="20"/>
                    <a:pt x="29" y="20"/>
                  </a:cubicBezTo>
                  <a:cubicBezTo>
                    <a:pt x="35" y="20"/>
                    <a:pt x="39" y="16"/>
                    <a:pt x="39" y="10"/>
                  </a:cubicBezTo>
                  <a:cubicBezTo>
                    <a:pt x="39" y="4"/>
                    <a:pt x="35" y="0"/>
                    <a:pt x="29" y="0"/>
                  </a:cubicBezTo>
                  <a:cubicBezTo>
                    <a:pt x="24" y="0"/>
                    <a:pt x="19" y="4"/>
                    <a:pt x="19" y="10"/>
                  </a:cubicBezTo>
                  <a:cubicBezTo>
                    <a:pt x="19" y="11"/>
                    <a:pt x="20" y="13"/>
                    <a:pt x="20" y="14"/>
                  </a:cubicBezTo>
                  <a:cubicBezTo>
                    <a:pt x="18" y="16"/>
                    <a:pt x="16" y="19"/>
                    <a:pt x="13" y="23"/>
                  </a:cubicBezTo>
                  <a:cubicBezTo>
                    <a:pt x="7" y="32"/>
                    <a:pt x="0" y="49"/>
                    <a:pt x="2" y="72"/>
                  </a:cubicBezTo>
                  <a:cubicBezTo>
                    <a:pt x="2" y="73"/>
                    <a:pt x="3" y="75"/>
                    <a:pt x="4" y="75"/>
                  </a:cubicBezTo>
                  <a:cubicBezTo>
                    <a:pt x="5" y="75"/>
                    <a:pt x="5" y="75"/>
                    <a:pt x="5" y="75"/>
                  </a:cubicBezTo>
                  <a:cubicBezTo>
                    <a:pt x="6" y="75"/>
                    <a:pt x="7" y="73"/>
                    <a:pt x="7" y="71"/>
                  </a:cubicBezTo>
                  <a:cubicBezTo>
                    <a:pt x="6" y="54"/>
                    <a:pt x="9" y="39"/>
                    <a:pt x="18" y="26"/>
                  </a:cubicBezTo>
                  <a:cubicBezTo>
                    <a:pt x="20" y="23"/>
                    <a:pt x="22" y="20"/>
                    <a:pt x="24" y="1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07" tIns="45703" rIns="91407" bIns="45703" numCol="1" anchor="t" anchorCtr="0" compatLnSpc="1"/>
            <a:lstStyle/>
            <a:p>
              <a:pPr defTabSz="914126"/>
              <a:endParaRPr lang="zh-CN" altLang="en-US">
                <a:solidFill>
                  <a:prstClr val="black"/>
                </a:solidFill>
                <a:latin typeface="Arial"/>
                <a:ea typeface="微软雅黑"/>
              </a:endParaRPr>
            </a:p>
          </p:txBody>
        </p:sp>
        <p:sp>
          <p:nvSpPr>
            <p:cNvPr id="71" name="Freeform 19"/>
            <p:cNvSpPr/>
            <p:nvPr/>
          </p:nvSpPr>
          <p:spPr bwMode="auto">
            <a:xfrm>
              <a:off x="5260975" y="539750"/>
              <a:ext cx="279400" cy="265113"/>
            </a:xfrm>
            <a:custGeom>
              <a:avLst/>
              <a:gdLst>
                <a:gd name="T0" fmla="*/ 20 w 39"/>
                <a:gd name="T1" fmla="*/ 34 h 37"/>
                <a:gd name="T2" fmla="*/ 14 w 39"/>
                <a:gd name="T3" fmla="*/ 32 h 37"/>
                <a:gd name="T4" fmla="*/ 7 w 39"/>
                <a:gd name="T5" fmla="*/ 13 h 37"/>
                <a:gd name="T6" fmla="*/ 26 w 39"/>
                <a:gd name="T7" fmla="*/ 7 h 37"/>
                <a:gd name="T8" fmla="*/ 33 w 39"/>
                <a:gd name="T9" fmla="*/ 25 h 37"/>
                <a:gd name="T10" fmla="*/ 31 w 39"/>
                <a:gd name="T11" fmla="*/ 28 h 37"/>
                <a:gd name="T12" fmla="*/ 31 w 39"/>
                <a:gd name="T13" fmla="*/ 30 h 37"/>
                <a:gd name="T14" fmla="*/ 33 w 39"/>
                <a:gd name="T15" fmla="*/ 30 h 37"/>
                <a:gd name="T16" fmla="*/ 35 w 39"/>
                <a:gd name="T17" fmla="*/ 27 h 37"/>
                <a:gd name="T18" fmla="*/ 27 w 39"/>
                <a:gd name="T19" fmla="*/ 4 h 37"/>
                <a:gd name="T20" fmla="*/ 4 w 39"/>
                <a:gd name="T21" fmla="*/ 12 h 37"/>
                <a:gd name="T22" fmla="*/ 12 w 39"/>
                <a:gd name="T23" fmla="*/ 35 h 37"/>
                <a:gd name="T24" fmla="*/ 20 w 39"/>
                <a:gd name="T25" fmla="*/ 37 h 37"/>
                <a:gd name="T26" fmla="*/ 22 w 39"/>
                <a:gd name="T27" fmla="*/ 35 h 37"/>
                <a:gd name="T28" fmla="*/ 20 w 39"/>
                <a:gd name="T29" fmla="*/ 34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9" h="37">
                  <a:moveTo>
                    <a:pt x="20" y="34"/>
                  </a:moveTo>
                  <a:cubicBezTo>
                    <a:pt x="18" y="34"/>
                    <a:pt x="16" y="33"/>
                    <a:pt x="14" y="32"/>
                  </a:cubicBezTo>
                  <a:cubicBezTo>
                    <a:pt x="7" y="29"/>
                    <a:pt x="4" y="20"/>
                    <a:pt x="7" y="13"/>
                  </a:cubicBezTo>
                  <a:cubicBezTo>
                    <a:pt x="10" y="6"/>
                    <a:pt x="19" y="3"/>
                    <a:pt x="26" y="7"/>
                  </a:cubicBezTo>
                  <a:cubicBezTo>
                    <a:pt x="33" y="10"/>
                    <a:pt x="36" y="18"/>
                    <a:pt x="33" y="25"/>
                  </a:cubicBezTo>
                  <a:cubicBezTo>
                    <a:pt x="32" y="26"/>
                    <a:pt x="32" y="27"/>
                    <a:pt x="31" y="28"/>
                  </a:cubicBezTo>
                  <a:cubicBezTo>
                    <a:pt x="30" y="29"/>
                    <a:pt x="30" y="30"/>
                    <a:pt x="31" y="30"/>
                  </a:cubicBezTo>
                  <a:cubicBezTo>
                    <a:pt x="32" y="31"/>
                    <a:pt x="33" y="31"/>
                    <a:pt x="33" y="30"/>
                  </a:cubicBezTo>
                  <a:cubicBezTo>
                    <a:pt x="34" y="29"/>
                    <a:pt x="35" y="28"/>
                    <a:pt x="35" y="27"/>
                  </a:cubicBezTo>
                  <a:cubicBezTo>
                    <a:pt x="39" y="18"/>
                    <a:pt x="36" y="8"/>
                    <a:pt x="27" y="4"/>
                  </a:cubicBezTo>
                  <a:cubicBezTo>
                    <a:pt x="19" y="0"/>
                    <a:pt x="8" y="3"/>
                    <a:pt x="4" y="12"/>
                  </a:cubicBezTo>
                  <a:cubicBezTo>
                    <a:pt x="0" y="21"/>
                    <a:pt x="4" y="31"/>
                    <a:pt x="12" y="35"/>
                  </a:cubicBezTo>
                  <a:cubicBezTo>
                    <a:pt x="15" y="36"/>
                    <a:pt x="18" y="37"/>
                    <a:pt x="20" y="37"/>
                  </a:cubicBezTo>
                  <a:cubicBezTo>
                    <a:pt x="21" y="37"/>
                    <a:pt x="22" y="36"/>
                    <a:pt x="22" y="35"/>
                  </a:cubicBezTo>
                  <a:cubicBezTo>
                    <a:pt x="22" y="34"/>
                    <a:pt x="21" y="33"/>
                    <a:pt x="20" y="3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07" tIns="45703" rIns="91407" bIns="45703" numCol="1" anchor="t" anchorCtr="0" compatLnSpc="1"/>
            <a:lstStyle/>
            <a:p>
              <a:pPr defTabSz="914126"/>
              <a:endParaRPr lang="zh-CN" altLang="en-US">
                <a:solidFill>
                  <a:prstClr val="black"/>
                </a:solidFill>
                <a:latin typeface="Arial"/>
                <a:ea typeface="微软雅黑"/>
              </a:endParaRPr>
            </a:p>
          </p:txBody>
        </p:sp>
        <p:sp>
          <p:nvSpPr>
            <p:cNvPr id="72" name="Freeform 20"/>
            <p:cNvSpPr/>
            <p:nvPr/>
          </p:nvSpPr>
          <p:spPr bwMode="auto">
            <a:xfrm>
              <a:off x="5354638" y="633413"/>
              <a:ext cx="236537" cy="250825"/>
            </a:xfrm>
            <a:custGeom>
              <a:avLst/>
              <a:gdLst>
                <a:gd name="T0" fmla="*/ 32 w 33"/>
                <a:gd name="T1" fmla="*/ 32 h 35"/>
                <a:gd name="T2" fmla="*/ 12 w 33"/>
                <a:gd name="T3" fmla="*/ 16 h 35"/>
                <a:gd name="T4" fmla="*/ 9 w 33"/>
                <a:gd name="T5" fmla="*/ 11 h 35"/>
                <a:gd name="T6" fmla="*/ 12 w 33"/>
                <a:gd name="T7" fmla="*/ 8 h 35"/>
                <a:gd name="T8" fmla="*/ 9 w 33"/>
                <a:gd name="T9" fmla="*/ 1 h 35"/>
                <a:gd name="T10" fmla="*/ 1 w 33"/>
                <a:gd name="T11" fmla="*/ 4 h 35"/>
                <a:gd name="T12" fmla="*/ 4 w 33"/>
                <a:gd name="T13" fmla="*/ 11 h 35"/>
                <a:gd name="T14" fmla="*/ 6 w 33"/>
                <a:gd name="T15" fmla="*/ 12 h 35"/>
                <a:gd name="T16" fmla="*/ 9 w 33"/>
                <a:gd name="T17" fmla="*/ 17 h 35"/>
                <a:gd name="T18" fmla="*/ 31 w 33"/>
                <a:gd name="T19" fmla="*/ 35 h 35"/>
                <a:gd name="T20" fmla="*/ 33 w 33"/>
                <a:gd name="T21" fmla="*/ 34 h 35"/>
                <a:gd name="T22" fmla="*/ 33 w 33"/>
                <a:gd name="T23" fmla="*/ 34 h 35"/>
                <a:gd name="T24" fmla="*/ 32 w 33"/>
                <a:gd name="T25" fmla="*/ 3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3" h="35">
                  <a:moveTo>
                    <a:pt x="32" y="32"/>
                  </a:moveTo>
                  <a:cubicBezTo>
                    <a:pt x="23" y="29"/>
                    <a:pt x="16" y="23"/>
                    <a:pt x="12" y="16"/>
                  </a:cubicBezTo>
                  <a:cubicBezTo>
                    <a:pt x="11" y="14"/>
                    <a:pt x="10" y="12"/>
                    <a:pt x="9" y="11"/>
                  </a:cubicBezTo>
                  <a:cubicBezTo>
                    <a:pt x="10" y="10"/>
                    <a:pt x="11" y="10"/>
                    <a:pt x="12" y="8"/>
                  </a:cubicBezTo>
                  <a:cubicBezTo>
                    <a:pt x="13" y="6"/>
                    <a:pt x="12" y="2"/>
                    <a:pt x="9" y="1"/>
                  </a:cubicBezTo>
                  <a:cubicBezTo>
                    <a:pt x="6" y="0"/>
                    <a:pt x="3" y="1"/>
                    <a:pt x="1" y="4"/>
                  </a:cubicBezTo>
                  <a:cubicBezTo>
                    <a:pt x="0" y="6"/>
                    <a:pt x="1" y="10"/>
                    <a:pt x="4" y="11"/>
                  </a:cubicBezTo>
                  <a:cubicBezTo>
                    <a:pt x="5" y="12"/>
                    <a:pt x="6" y="12"/>
                    <a:pt x="6" y="12"/>
                  </a:cubicBezTo>
                  <a:cubicBezTo>
                    <a:pt x="7" y="13"/>
                    <a:pt x="8" y="15"/>
                    <a:pt x="9" y="17"/>
                  </a:cubicBezTo>
                  <a:cubicBezTo>
                    <a:pt x="12" y="23"/>
                    <a:pt x="19" y="31"/>
                    <a:pt x="31" y="35"/>
                  </a:cubicBezTo>
                  <a:cubicBezTo>
                    <a:pt x="32" y="35"/>
                    <a:pt x="33" y="35"/>
                    <a:pt x="33" y="34"/>
                  </a:cubicBezTo>
                  <a:cubicBezTo>
                    <a:pt x="33" y="34"/>
                    <a:pt x="33" y="34"/>
                    <a:pt x="33" y="34"/>
                  </a:cubicBezTo>
                  <a:cubicBezTo>
                    <a:pt x="33" y="33"/>
                    <a:pt x="33" y="32"/>
                    <a:pt x="32" y="3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07" tIns="45703" rIns="91407" bIns="45703" numCol="1" anchor="t" anchorCtr="0" compatLnSpc="1"/>
            <a:lstStyle/>
            <a:p>
              <a:pPr defTabSz="914126"/>
              <a:endParaRPr lang="zh-CN" altLang="en-US">
                <a:solidFill>
                  <a:prstClr val="black"/>
                </a:solidFill>
                <a:latin typeface="Arial"/>
                <a:ea typeface="微软雅黑"/>
              </a:endParaRPr>
            </a:p>
          </p:txBody>
        </p:sp>
      </p:grpSp>
      <p:sp>
        <p:nvSpPr>
          <p:cNvPr id="50" name="矩形 49">
            <a:extLst>
              <a:ext uri="{FF2B5EF4-FFF2-40B4-BE49-F238E27FC236}">
                <a16:creationId xmlns:a16="http://schemas.microsoft.com/office/drawing/2014/main" id="{907925E1-B8B0-4C6D-9F01-54BB28187CB6}"/>
              </a:ext>
            </a:extLst>
          </p:cNvPr>
          <p:cNvSpPr/>
          <p:nvPr/>
        </p:nvSpPr>
        <p:spPr>
          <a:xfrm>
            <a:off x="553436" y="1359869"/>
            <a:ext cx="7350283" cy="798424"/>
          </a:xfrm>
          <a:prstGeom prst="rect">
            <a:avLst/>
          </a:prstGeom>
          <a:noFill/>
          <a:ln w="762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608843"/>
            <a:r>
              <a:rPr lang="zh-CN" altLang="en-US" sz="3399" dirty="0">
                <a:solidFill>
                  <a:prstClr val="black">
                    <a:lumMod val="85000"/>
                    <a:lumOff val="15000"/>
                  </a:prstClr>
                </a:solidFill>
                <a:latin typeface="微软雅黑" panose="020B0503020204020204" pitchFamily="34" charset="-122"/>
                <a:ea typeface="微软雅黑" panose="020B0503020204020204" pitchFamily="34" charset="-122"/>
              </a:rPr>
              <a:t>案例导入</a:t>
            </a:r>
          </a:p>
        </p:txBody>
      </p:sp>
      <p:sp>
        <p:nvSpPr>
          <p:cNvPr id="51" name="矩形 50">
            <a:extLst>
              <a:ext uri="{FF2B5EF4-FFF2-40B4-BE49-F238E27FC236}">
                <a16:creationId xmlns:a16="http://schemas.microsoft.com/office/drawing/2014/main" id="{AC53FDFE-70EB-425C-8545-F6DE45C0A41B}"/>
              </a:ext>
            </a:extLst>
          </p:cNvPr>
          <p:cNvSpPr/>
          <p:nvPr/>
        </p:nvSpPr>
        <p:spPr>
          <a:xfrm>
            <a:off x="2353944" y="3285053"/>
            <a:ext cx="7684261" cy="585111"/>
          </a:xfrm>
          <a:prstGeom prst="rect">
            <a:avLst/>
          </a:prstGeom>
          <a:no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defTabSz="608843">
              <a:lnSpc>
                <a:spcPct val="150000"/>
              </a:lnSpc>
            </a:pPr>
            <a:r>
              <a:rPr lang="zh-CN" altLang="en-US" sz="2200" dirty="0">
                <a:solidFill>
                  <a:prstClr val="black">
                    <a:lumMod val="95000"/>
                    <a:lumOff val="5000"/>
                  </a:prstClr>
                </a:solidFill>
                <a:latin typeface="微软雅黑" panose="020B0503020204020204" pitchFamily="34" charset="-122"/>
                <a:ea typeface="微软雅黑" panose="020B0503020204020204" pitchFamily="34" charset="-122"/>
              </a:rPr>
              <a:t>从</a:t>
            </a:r>
            <a:r>
              <a:rPr lang="en-US" altLang="zh-CN" sz="2200" dirty="0">
                <a:solidFill>
                  <a:prstClr val="black">
                    <a:lumMod val="95000"/>
                    <a:lumOff val="5000"/>
                  </a:prstClr>
                </a:solidFill>
                <a:latin typeface="微软雅黑" panose="020B0503020204020204" pitchFamily="34" charset="-122"/>
                <a:ea typeface="微软雅黑" panose="020B0503020204020204" pitchFamily="34" charset="-122"/>
              </a:rPr>
              <a:t>《</a:t>
            </a:r>
            <a:r>
              <a:rPr lang="zh-CN" altLang="en-US" sz="2200" dirty="0">
                <a:solidFill>
                  <a:prstClr val="black">
                    <a:lumMod val="95000"/>
                    <a:lumOff val="5000"/>
                  </a:prstClr>
                </a:solidFill>
                <a:latin typeface="微软雅黑" panose="020B0503020204020204" pitchFamily="34" charset="-122"/>
                <a:ea typeface="微软雅黑" panose="020B0503020204020204" pitchFamily="34" charset="-122"/>
              </a:rPr>
              <a:t>中国诗词大会</a:t>
            </a:r>
            <a:r>
              <a:rPr lang="en-US" altLang="zh-CN" sz="2200" dirty="0">
                <a:solidFill>
                  <a:prstClr val="black">
                    <a:lumMod val="95000"/>
                    <a:lumOff val="5000"/>
                  </a:prstClr>
                </a:solidFill>
                <a:latin typeface="微软雅黑" panose="020B0503020204020204" pitchFamily="34" charset="-122"/>
                <a:ea typeface="微软雅黑" panose="020B0503020204020204" pitchFamily="34" charset="-122"/>
              </a:rPr>
              <a:t>》</a:t>
            </a:r>
            <a:r>
              <a:rPr lang="zh-CN" altLang="en-US" sz="2200" dirty="0">
                <a:solidFill>
                  <a:prstClr val="black">
                    <a:lumMod val="95000"/>
                    <a:lumOff val="5000"/>
                  </a:prstClr>
                </a:solidFill>
                <a:latin typeface="微软雅黑" panose="020B0503020204020204" pitchFamily="34" charset="-122"/>
                <a:ea typeface="微软雅黑" panose="020B0503020204020204" pitchFamily="34" charset="-122"/>
              </a:rPr>
              <a:t>看媒体人文化情怀与担当（详见教材</a:t>
            </a:r>
            <a:r>
              <a:rPr lang="en-US" altLang="zh-CN" sz="2200" dirty="0">
                <a:solidFill>
                  <a:prstClr val="black">
                    <a:lumMod val="95000"/>
                    <a:lumOff val="5000"/>
                  </a:prstClr>
                </a:solidFill>
                <a:latin typeface="微软雅黑" panose="020B0503020204020204" pitchFamily="34" charset="-122"/>
                <a:ea typeface="微软雅黑" panose="020B0503020204020204" pitchFamily="34" charset="-122"/>
              </a:rPr>
              <a:t>P20</a:t>
            </a:r>
            <a:r>
              <a:rPr lang="zh-CN" altLang="en-US" sz="2200" dirty="0">
                <a:solidFill>
                  <a:prstClr val="black">
                    <a:lumMod val="95000"/>
                    <a:lumOff val="5000"/>
                  </a:prstClr>
                </a:solidFill>
                <a:latin typeface="微软雅黑" panose="020B0503020204020204" pitchFamily="34" charset="-122"/>
                <a:ea typeface="微软雅黑" panose="020B0503020204020204" pitchFamily="34" charset="-122"/>
              </a:rPr>
              <a:t>）</a:t>
            </a:r>
          </a:p>
        </p:txBody>
      </p:sp>
      <p:grpSp>
        <p:nvGrpSpPr>
          <p:cNvPr id="53" name="组合 52">
            <a:extLst>
              <a:ext uri="{FF2B5EF4-FFF2-40B4-BE49-F238E27FC236}">
                <a16:creationId xmlns:a16="http://schemas.microsoft.com/office/drawing/2014/main" id="{7FEA34D3-19B0-461F-B2BC-DF9E4FBBC72E}"/>
              </a:ext>
            </a:extLst>
          </p:cNvPr>
          <p:cNvGrpSpPr/>
          <p:nvPr/>
        </p:nvGrpSpPr>
        <p:grpSpPr>
          <a:xfrm>
            <a:off x="1465979" y="3337754"/>
            <a:ext cx="766341" cy="623825"/>
            <a:chOff x="3721100" y="3419475"/>
            <a:chExt cx="858838" cy="682626"/>
          </a:xfrm>
          <a:solidFill>
            <a:schemeClr val="accent1">
              <a:lumMod val="50000"/>
            </a:schemeClr>
          </a:solidFill>
        </p:grpSpPr>
        <p:sp>
          <p:nvSpPr>
            <p:cNvPr id="73" name="Freeform 19">
              <a:extLst>
                <a:ext uri="{FF2B5EF4-FFF2-40B4-BE49-F238E27FC236}">
                  <a16:creationId xmlns:a16="http://schemas.microsoft.com/office/drawing/2014/main" id="{CDD16295-9545-4A55-A80B-E46A30299F80}"/>
                </a:ext>
              </a:extLst>
            </p:cNvPr>
            <p:cNvSpPr/>
            <p:nvPr/>
          </p:nvSpPr>
          <p:spPr bwMode="auto">
            <a:xfrm>
              <a:off x="4254500" y="3419475"/>
              <a:ext cx="325438" cy="495300"/>
            </a:xfrm>
            <a:custGeom>
              <a:avLst/>
              <a:gdLst>
                <a:gd name="T0" fmla="*/ 48 w 87"/>
                <a:gd name="T1" fmla="*/ 132 h 132"/>
                <a:gd name="T2" fmla="*/ 34 w 87"/>
                <a:gd name="T3" fmla="*/ 125 h 132"/>
                <a:gd name="T4" fmla="*/ 28 w 87"/>
                <a:gd name="T5" fmla="*/ 102 h 132"/>
                <a:gd name="T6" fmla="*/ 47 w 87"/>
                <a:gd name="T7" fmla="*/ 75 h 132"/>
                <a:gd name="T8" fmla="*/ 70 w 87"/>
                <a:gd name="T9" fmla="*/ 44 h 132"/>
                <a:gd name="T10" fmla="*/ 64 w 87"/>
                <a:gd name="T11" fmla="*/ 17 h 132"/>
                <a:gd name="T12" fmla="*/ 38 w 87"/>
                <a:gd name="T13" fmla="*/ 13 h 132"/>
                <a:gd name="T14" fmla="*/ 5 w 87"/>
                <a:gd name="T15" fmla="*/ 35 h 132"/>
                <a:gd name="T16" fmla="*/ 0 w 87"/>
                <a:gd name="T17" fmla="*/ 30 h 132"/>
                <a:gd name="T18" fmla="*/ 31 w 87"/>
                <a:gd name="T19" fmla="*/ 6 h 132"/>
                <a:gd name="T20" fmla="*/ 69 w 87"/>
                <a:gd name="T21" fmla="*/ 12 h 132"/>
                <a:gd name="T22" fmla="*/ 76 w 87"/>
                <a:gd name="T23" fmla="*/ 47 h 132"/>
                <a:gd name="T24" fmla="*/ 52 w 87"/>
                <a:gd name="T25" fmla="*/ 80 h 132"/>
                <a:gd name="T26" fmla="*/ 35 w 87"/>
                <a:gd name="T27" fmla="*/ 104 h 132"/>
                <a:gd name="T28" fmla="*/ 38 w 87"/>
                <a:gd name="T29" fmla="*/ 120 h 132"/>
                <a:gd name="T30" fmla="*/ 55 w 87"/>
                <a:gd name="T31" fmla="*/ 123 h 132"/>
                <a:gd name="T32" fmla="*/ 82 w 87"/>
                <a:gd name="T33" fmla="*/ 103 h 132"/>
                <a:gd name="T34" fmla="*/ 87 w 87"/>
                <a:gd name="T35" fmla="*/ 108 h 132"/>
                <a:gd name="T36" fmla="*/ 58 w 87"/>
                <a:gd name="T37" fmla="*/ 130 h 132"/>
                <a:gd name="T38" fmla="*/ 48 w 87"/>
                <a:gd name="T39" fmla="*/ 132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87" h="132">
                  <a:moveTo>
                    <a:pt x="48" y="132"/>
                  </a:moveTo>
                  <a:cubicBezTo>
                    <a:pt x="43" y="132"/>
                    <a:pt x="38" y="130"/>
                    <a:pt x="34" y="125"/>
                  </a:cubicBezTo>
                  <a:cubicBezTo>
                    <a:pt x="27" y="119"/>
                    <a:pt x="25" y="111"/>
                    <a:pt x="28" y="102"/>
                  </a:cubicBezTo>
                  <a:cubicBezTo>
                    <a:pt x="31" y="94"/>
                    <a:pt x="37" y="85"/>
                    <a:pt x="47" y="75"/>
                  </a:cubicBezTo>
                  <a:cubicBezTo>
                    <a:pt x="59" y="64"/>
                    <a:pt x="66" y="54"/>
                    <a:pt x="70" y="44"/>
                  </a:cubicBezTo>
                  <a:cubicBezTo>
                    <a:pt x="74" y="34"/>
                    <a:pt x="72" y="25"/>
                    <a:pt x="64" y="17"/>
                  </a:cubicBezTo>
                  <a:cubicBezTo>
                    <a:pt x="55" y="8"/>
                    <a:pt x="50" y="7"/>
                    <a:pt x="38" y="13"/>
                  </a:cubicBezTo>
                  <a:cubicBezTo>
                    <a:pt x="28" y="17"/>
                    <a:pt x="14" y="27"/>
                    <a:pt x="5" y="35"/>
                  </a:cubicBezTo>
                  <a:cubicBezTo>
                    <a:pt x="0" y="30"/>
                    <a:pt x="0" y="30"/>
                    <a:pt x="0" y="30"/>
                  </a:cubicBezTo>
                  <a:cubicBezTo>
                    <a:pt x="9" y="22"/>
                    <a:pt x="20" y="12"/>
                    <a:pt x="31" y="6"/>
                  </a:cubicBezTo>
                  <a:cubicBezTo>
                    <a:pt x="45" y="0"/>
                    <a:pt x="58" y="1"/>
                    <a:pt x="69" y="12"/>
                  </a:cubicBezTo>
                  <a:cubicBezTo>
                    <a:pt x="79" y="22"/>
                    <a:pt x="81" y="34"/>
                    <a:pt x="76" y="47"/>
                  </a:cubicBezTo>
                  <a:cubicBezTo>
                    <a:pt x="72" y="57"/>
                    <a:pt x="65" y="68"/>
                    <a:pt x="52" y="80"/>
                  </a:cubicBezTo>
                  <a:cubicBezTo>
                    <a:pt x="43" y="89"/>
                    <a:pt x="37" y="97"/>
                    <a:pt x="35" y="104"/>
                  </a:cubicBezTo>
                  <a:cubicBezTo>
                    <a:pt x="33" y="111"/>
                    <a:pt x="34" y="116"/>
                    <a:pt x="38" y="120"/>
                  </a:cubicBezTo>
                  <a:cubicBezTo>
                    <a:pt x="43" y="125"/>
                    <a:pt x="48" y="126"/>
                    <a:pt x="55" y="123"/>
                  </a:cubicBezTo>
                  <a:cubicBezTo>
                    <a:pt x="63" y="120"/>
                    <a:pt x="71" y="114"/>
                    <a:pt x="82" y="103"/>
                  </a:cubicBezTo>
                  <a:cubicBezTo>
                    <a:pt x="87" y="108"/>
                    <a:pt x="87" y="108"/>
                    <a:pt x="87" y="108"/>
                  </a:cubicBezTo>
                  <a:cubicBezTo>
                    <a:pt x="76" y="119"/>
                    <a:pt x="66" y="127"/>
                    <a:pt x="58" y="130"/>
                  </a:cubicBezTo>
                  <a:cubicBezTo>
                    <a:pt x="54" y="131"/>
                    <a:pt x="51" y="132"/>
                    <a:pt x="48" y="132"/>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9" tIns="45709" rIns="91419" bIns="45709" numCol="1" anchor="t" anchorCtr="0" compatLnSpc="1"/>
            <a:lstStyle/>
            <a:p>
              <a:pPr defTabSz="608843"/>
              <a:endParaRPr lang="zh-CN" altLang="en-US" sz="2400">
                <a:solidFill>
                  <a:prstClr val="black"/>
                </a:solidFill>
                <a:latin typeface="Arial"/>
                <a:ea typeface="微软雅黑"/>
              </a:endParaRPr>
            </a:p>
          </p:txBody>
        </p:sp>
        <p:sp>
          <p:nvSpPr>
            <p:cNvPr id="74" name="Freeform 20">
              <a:extLst>
                <a:ext uri="{FF2B5EF4-FFF2-40B4-BE49-F238E27FC236}">
                  <a16:creationId xmlns:a16="http://schemas.microsoft.com/office/drawing/2014/main" id="{E9C4E863-D9EF-4579-8F50-74324258A90A}"/>
                </a:ext>
              </a:extLst>
            </p:cNvPr>
            <p:cNvSpPr/>
            <p:nvPr/>
          </p:nvSpPr>
          <p:spPr bwMode="auto">
            <a:xfrm>
              <a:off x="3721100" y="3652838"/>
              <a:ext cx="454025" cy="449263"/>
            </a:xfrm>
            <a:custGeom>
              <a:avLst/>
              <a:gdLst>
                <a:gd name="T0" fmla="*/ 37 w 121"/>
                <a:gd name="T1" fmla="*/ 0 h 120"/>
                <a:gd name="T2" fmla="*/ 24 w 121"/>
                <a:gd name="T3" fmla="*/ 13 h 120"/>
                <a:gd name="T4" fmla="*/ 24 w 121"/>
                <a:gd name="T5" fmla="*/ 97 h 120"/>
                <a:gd name="T6" fmla="*/ 108 w 121"/>
                <a:gd name="T7" fmla="*/ 97 h 120"/>
                <a:gd name="T8" fmla="*/ 121 w 121"/>
                <a:gd name="T9" fmla="*/ 84 h 120"/>
                <a:gd name="T10" fmla="*/ 37 w 121"/>
                <a:gd name="T11" fmla="*/ 0 h 120"/>
              </a:gdLst>
              <a:ahLst/>
              <a:cxnLst>
                <a:cxn ang="0">
                  <a:pos x="T0" y="T1"/>
                </a:cxn>
                <a:cxn ang="0">
                  <a:pos x="T2" y="T3"/>
                </a:cxn>
                <a:cxn ang="0">
                  <a:pos x="T4" y="T5"/>
                </a:cxn>
                <a:cxn ang="0">
                  <a:pos x="T6" y="T7"/>
                </a:cxn>
                <a:cxn ang="0">
                  <a:pos x="T8" y="T9"/>
                </a:cxn>
                <a:cxn ang="0">
                  <a:pos x="T10" y="T11"/>
                </a:cxn>
              </a:cxnLst>
              <a:rect l="0" t="0" r="r" b="b"/>
              <a:pathLst>
                <a:path w="121" h="120">
                  <a:moveTo>
                    <a:pt x="37" y="0"/>
                  </a:moveTo>
                  <a:cubicBezTo>
                    <a:pt x="24" y="13"/>
                    <a:pt x="24" y="13"/>
                    <a:pt x="24" y="13"/>
                  </a:cubicBezTo>
                  <a:cubicBezTo>
                    <a:pt x="0" y="36"/>
                    <a:pt x="0" y="74"/>
                    <a:pt x="24" y="97"/>
                  </a:cubicBezTo>
                  <a:cubicBezTo>
                    <a:pt x="47" y="120"/>
                    <a:pt x="84" y="120"/>
                    <a:pt x="108" y="97"/>
                  </a:cubicBezTo>
                  <a:cubicBezTo>
                    <a:pt x="121" y="84"/>
                    <a:pt x="121" y="84"/>
                    <a:pt x="121" y="84"/>
                  </a:cubicBezTo>
                  <a:lnTo>
                    <a:pt x="37"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9" tIns="45709" rIns="91419" bIns="45709" numCol="1" anchor="t" anchorCtr="0" compatLnSpc="1"/>
            <a:lstStyle/>
            <a:p>
              <a:pPr defTabSz="608843"/>
              <a:endParaRPr lang="zh-CN" altLang="en-US" sz="2400">
                <a:solidFill>
                  <a:prstClr val="black"/>
                </a:solidFill>
                <a:latin typeface="Arial"/>
                <a:ea typeface="微软雅黑"/>
              </a:endParaRPr>
            </a:p>
          </p:txBody>
        </p:sp>
        <p:sp>
          <p:nvSpPr>
            <p:cNvPr id="75" name="Freeform 21">
              <a:extLst>
                <a:ext uri="{FF2B5EF4-FFF2-40B4-BE49-F238E27FC236}">
                  <a16:creationId xmlns:a16="http://schemas.microsoft.com/office/drawing/2014/main" id="{BBC47A37-E012-42AF-A18B-0F3DF5B9D169}"/>
                </a:ext>
              </a:extLst>
            </p:cNvPr>
            <p:cNvSpPr/>
            <p:nvPr/>
          </p:nvSpPr>
          <p:spPr bwMode="auto">
            <a:xfrm>
              <a:off x="3894138" y="3494088"/>
              <a:ext cx="330200" cy="263525"/>
            </a:xfrm>
            <a:custGeom>
              <a:avLst/>
              <a:gdLst>
                <a:gd name="T0" fmla="*/ 49 w 88"/>
                <a:gd name="T1" fmla="*/ 42 h 70"/>
                <a:gd name="T2" fmla="*/ 59 w 88"/>
                <a:gd name="T3" fmla="*/ 32 h 70"/>
                <a:gd name="T4" fmla="*/ 77 w 88"/>
                <a:gd name="T5" fmla="*/ 29 h 70"/>
                <a:gd name="T6" fmla="*/ 88 w 88"/>
                <a:gd name="T7" fmla="*/ 18 h 70"/>
                <a:gd name="T8" fmla="*/ 10 w 88"/>
                <a:gd name="T9" fmla="*/ 23 h 70"/>
                <a:gd name="T10" fmla="*/ 0 w 88"/>
                <a:gd name="T11" fmla="*/ 33 h 70"/>
                <a:gd name="T12" fmla="*/ 36 w 88"/>
                <a:gd name="T13" fmla="*/ 70 h 70"/>
                <a:gd name="T14" fmla="*/ 46 w 88"/>
                <a:gd name="T15" fmla="*/ 60 h 70"/>
                <a:gd name="T16" fmla="*/ 49 w 88"/>
                <a:gd name="T17" fmla="*/ 42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8" h="70">
                  <a:moveTo>
                    <a:pt x="49" y="42"/>
                  </a:moveTo>
                  <a:cubicBezTo>
                    <a:pt x="59" y="32"/>
                    <a:pt x="59" y="32"/>
                    <a:pt x="59" y="32"/>
                  </a:cubicBezTo>
                  <a:cubicBezTo>
                    <a:pt x="64" y="27"/>
                    <a:pt x="71" y="26"/>
                    <a:pt x="77" y="29"/>
                  </a:cubicBezTo>
                  <a:cubicBezTo>
                    <a:pt x="88" y="18"/>
                    <a:pt x="88" y="18"/>
                    <a:pt x="88" y="18"/>
                  </a:cubicBezTo>
                  <a:cubicBezTo>
                    <a:pt x="64" y="0"/>
                    <a:pt x="31" y="2"/>
                    <a:pt x="10" y="23"/>
                  </a:cubicBezTo>
                  <a:cubicBezTo>
                    <a:pt x="0" y="33"/>
                    <a:pt x="0" y="33"/>
                    <a:pt x="0" y="33"/>
                  </a:cubicBezTo>
                  <a:cubicBezTo>
                    <a:pt x="36" y="70"/>
                    <a:pt x="36" y="70"/>
                    <a:pt x="36" y="70"/>
                  </a:cubicBezTo>
                  <a:cubicBezTo>
                    <a:pt x="46" y="60"/>
                    <a:pt x="46" y="60"/>
                    <a:pt x="46" y="60"/>
                  </a:cubicBezTo>
                  <a:cubicBezTo>
                    <a:pt x="44" y="54"/>
                    <a:pt x="44" y="47"/>
                    <a:pt x="49" y="42"/>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9" tIns="45709" rIns="91419" bIns="45709" numCol="1" anchor="t" anchorCtr="0" compatLnSpc="1"/>
            <a:lstStyle/>
            <a:p>
              <a:pPr defTabSz="608843"/>
              <a:endParaRPr lang="zh-CN" altLang="en-US" sz="2400">
                <a:solidFill>
                  <a:prstClr val="black"/>
                </a:solidFill>
                <a:latin typeface="Arial"/>
                <a:ea typeface="微软雅黑"/>
              </a:endParaRPr>
            </a:p>
          </p:txBody>
        </p:sp>
        <p:sp>
          <p:nvSpPr>
            <p:cNvPr id="76" name="Freeform 22">
              <a:extLst>
                <a:ext uri="{FF2B5EF4-FFF2-40B4-BE49-F238E27FC236}">
                  <a16:creationId xmlns:a16="http://schemas.microsoft.com/office/drawing/2014/main" id="{FD1E838A-2D8F-426A-8A8C-6B5C0C78129F}"/>
                </a:ext>
              </a:extLst>
            </p:cNvPr>
            <p:cNvSpPr/>
            <p:nvPr/>
          </p:nvSpPr>
          <p:spPr bwMode="auto">
            <a:xfrm>
              <a:off x="4054475" y="3603625"/>
              <a:ext cx="277813" cy="330200"/>
            </a:xfrm>
            <a:custGeom>
              <a:avLst/>
              <a:gdLst>
                <a:gd name="T0" fmla="*/ 51 w 74"/>
                <a:gd name="T1" fmla="*/ 0 h 88"/>
                <a:gd name="T2" fmla="*/ 40 w 74"/>
                <a:gd name="T3" fmla="*/ 11 h 88"/>
                <a:gd name="T4" fmla="*/ 37 w 74"/>
                <a:gd name="T5" fmla="*/ 27 h 88"/>
                <a:gd name="T6" fmla="*/ 27 w 74"/>
                <a:gd name="T7" fmla="*/ 37 h 88"/>
                <a:gd name="T8" fmla="*/ 10 w 74"/>
                <a:gd name="T9" fmla="*/ 41 h 88"/>
                <a:gd name="T10" fmla="*/ 0 w 74"/>
                <a:gd name="T11" fmla="*/ 51 h 88"/>
                <a:gd name="T12" fmla="*/ 37 w 74"/>
                <a:gd name="T13" fmla="*/ 88 h 88"/>
                <a:gd name="T14" fmla="*/ 47 w 74"/>
                <a:gd name="T15" fmla="*/ 78 h 88"/>
                <a:gd name="T16" fmla="*/ 51 w 74"/>
                <a:gd name="T17" fmla="*/ 0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4" h="88">
                  <a:moveTo>
                    <a:pt x="51" y="0"/>
                  </a:moveTo>
                  <a:cubicBezTo>
                    <a:pt x="40" y="11"/>
                    <a:pt x="40" y="11"/>
                    <a:pt x="40" y="11"/>
                  </a:cubicBezTo>
                  <a:cubicBezTo>
                    <a:pt x="42" y="17"/>
                    <a:pt x="41" y="23"/>
                    <a:pt x="37" y="27"/>
                  </a:cubicBezTo>
                  <a:cubicBezTo>
                    <a:pt x="27" y="37"/>
                    <a:pt x="27" y="37"/>
                    <a:pt x="27" y="37"/>
                  </a:cubicBezTo>
                  <a:cubicBezTo>
                    <a:pt x="22" y="42"/>
                    <a:pt x="16" y="43"/>
                    <a:pt x="10" y="41"/>
                  </a:cubicBezTo>
                  <a:cubicBezTo>
                    <a:pt x="0" y="51"/>
                    <a:pt x="0" y="51"/>
                    <a:pt x="0" y="51"/>
                  </a:cubicBezTo>
                  <a:cubicBezTo>
                    <a:pt x="37" y="88"/>
                    <a:pt x="37" y="88"/>
                    <a:pt x="37" y="88"/>
                  </a:cubicBezTo>
                  <a:cubicBezTo>
                    <a:pt x="47" y="78"/>
                    <a:pt x="47" y="78"/>
                    <a:pt x="47" y="78"/>
                  </a:cubicBezTo>
                  <a:cubicBezTo>
                    <a:pt x="74" y="51"/>
                    <a:pt x="74" y="29"/>
                    <a:pt x="51"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9" tIns="45709" rIns="91419" bIns="45709" numCol="1" anchor="t" anchorCtr="0" compatLnSpc="1"/>
            <a:lstStyle/>
            <a:p>
              <a:pPr defTabSz="608843"/>
              <a:endParaRPr lang="zh-CN" altLang="en-US" sz="2400">
                <a:solidFill>
                  <a:prstClr val="black"/>
                </a:solidFill>
                <a:latin typeface="Arial"/>
                <a:ea typeface="微软雅黑"/>
              </a:endParaRPr>
            </a:p>
          </p:txBody>
        </p:sp>
        <p:sp>
          <p:nvSpPr>
            <p:cNvPr id="77" name="Freeform 23">
              <a:extLst>
                <a:ext uri="{FF2B5EF4-FFF2-40B4-BE49-F238E27FC236}">
                  <a16:creationId xmlns:a16="http://schemas.microsoft.com/office/drawing/2014/main" id="{6E6238CF-DAC6-4202-B645-69A063AA62F5}"/>
                </a:ext>
              </a:extLst>
            </p:cNvPr>
            <p:cNvSpPr/>
            <p:nvPr/>
          </p:nvSpPr>
          <p:spPr bwMode="auto">
            <a:xfrm>
              <a:off x="4078288" y="3629025"/>
              <a:ext cx="111125" cy="98425"/>
            </a:xfrm>
            <a:custGeom>
              <a:avLst/>
              <a:gdLst>
                <a:gd name="T0" fmla="*/ 28 w 30"/>
                <a:gd name="T1" fmla="*/ 14 h 26"/>
                <a:gd name="T2" fmla="*/ 14 w 30"/>
                <a:gd name="T3" fmla="*/ 24 h 26"/>
                <a:gd name="T4" fmla="*/ 10 w 30"/>
                <a:gd name="T5" fmla="*/ 26 h 26"/>
                <a:gd name="T6" fmla="*/ 5 w 30"/>
                <a:gd name="T7" fmla="*/ 24 h 26"/>
                <a:gd name="T8" fmla="*/ 3 w 30"/>
                <a:gd name="T9" fmla="*/ 21 h 26"/>
                <a:gd name="T10" fmla="*/ 3 w 30"/>
                <a:gd name="T11" fmla="*/ 12 h 26"/>
                <a:gd name="T12" fmla="*/ 13 w 30"/>
                <a:gd name="T13" fmla="*/ 2 h 26"/>
                <a:gd name="T14" fmla="*/ 17 w 30"/>
                <a:gd name="T15" fmla="*/ 0 h 26"/>
                <a:gd name="T16" fmla="*/ 22 w 30"/>
                <a:gd name="T17" fmla="*/ 2 h 26"/>
                <a:gd name="T18" fmla="*/ 24 w 30"/>
                <a:gd name="T19" fmla="*/ 5 h 26"/>
                <a:gd name="T20" fmla="*/ 26 w 30"/>
                <a:gd name="T21" fmla="*/ 10 h 26"/>
                <a:gd name="T22" fmla="*/ 28 w 30"/>
                <a:gd name="T23" fmla="*/ 14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0" h="26">
                  <a:moveTo>
                    <a:pt x="28" y="14"/>
                  </a:moveTo>
                  <a:cubicBezTo>
                    <a:pt x="14" y="24"/>
                    <a:pt x="14" y="24"/>
                    <a:pt x="14" y="24"/>
                  </a:cubicBezTo>
                  <a:cubicBezTo>
                    <a:pt x="13" y="25"/>
                    <a:pt x="12" y="26"/>
                    <a:pt x="10" y="26"/>
                  </a:cubicBezTo>
                  <a:cubicBezTo>
                    <a:pt x="8" y="26"/>
                    <a:pt x="7" y="25"/>
                    <a:pt x="5" y="24"/>
                  </a:cubicBezTo>
                  <a:cubicBezTo>
                    <a:pt x="3" y="21"/>
                    <a:pt x="3" y="21"/>
                    <a:pt x="3" y="21"/>
                  </a:cubicBezTo>
                  <a:cubicBezTo>
                    <a:pt x="0" y="19"/>
                    <a:pt x="0" y="15"/>
                    <a:pt x="3" y="12"/>
                  </a:cubicBezTo>
                  <a:cubicBezTo>
                    <a:pt x="13" y="2"/>
                    <a:pt x="13" y="2"/>
                    <a:pt x="13" y="2"/>
                  </a:cubicBezTo>
                  <a:cubicBezTo>
                    <a:pt x="14" y="1"/>
                    <a:pt x="16" y="0"/>
                    <a:pt x="17" y="0"/>
                  </a:cubicBezTo>
                  <a:cubicBezTo>
                    <a:pt x="19" y="0"/>
                    <a:pt x="21" y="1"/>
                    <a:pt x="22" y="2"/>
                  </a:cubicBezTo>
                  <a:cubicBezTo>
                    <a:pt x="24" y="5"/>
                    <a:pt x="24" y="5"/>
                    <a:pt x="24" y="5"/>
                  </a:cubicBezTo>
                  <a:cubicBezTo>
                    <a:pt x="26" y="6"/>
                    <a:pt x="26" y="8"/>
                    <a:pt x="26" y="10"/>
                  </a:cubicBezTo>
                  <a:cubicBezTo>
                    <a:pt x="26" y="11"/>
                    <a:pt x="30" y="13"/>
                    <a:pt x="28" y="14"/>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9" tIns="45709" rIns="91419" bIns="45709" numCol="1" anchor="t" anchorCtr="0" compatLnSpc="1"/>
            <a:lstStyle/>
            <a:p>
              <a:pPr defTabSz="608843"/>
              <a:endParaRPr lang="zh-CN" altLang="en-US" sz="2400">
                <a:solidFill>
                  <a:prstClr val="black"/>
                </a:solidFill>
                <a:latin typeface="Arial"/>
                <a:ea typeface="微软雅黑"/>
              </a:endParaRPr>
            </a:p>
          </p:txBody>
        </p:sp>
      </p:grpSp>
    </p:spTree>
    <p:extLst>
      <p:ext uri="{BB962C8B-B14F-4D97-AF65-F5344CB8AC3E}">
        <p14:creationId xmlns:p14="http://schemas.microsoft.com/office/powerpoint/2010/main" val="2527983030"/>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a:t>1.3.1</a:t>
            </a:r>
            <a:r>
              <a:rPr lang="zh-CN" altLang="en-US" dirty="0"/>
              <a:t>　新媒体运营的主要工作</a:t>
            </a:r>
          </a:p>
        </p:txBody>
      </p:sp>
      <p:sp>
        <p:nvSpPr>
          <p:cNvPr id="3" name="内容占位符 2"/>
          <p:cNvSpPr>
            <a:spLocks noGrp="1"/>
          </p:cNvSpPr>
          <p:nvPr>
            <p:ph idx="1"/>
          </p:nvPr>
        </p:nvSpPr>
        <p:spPr>
          <a:xfrm>
            <a:off x="705335" y="1328102"/>
            <a:ext cx="10376147" cy="4201795"/>
          </a:xfrm>
        </p:spPr>
        <p:txBody>
          <a:bodyPr>
            <a:normAutofit/>
          </a:bodyPr>
          <a:lstStyle/>
          <a:p>
            <a:r>
              <a:rPr lang="zh-CN" altLang="en-US" dirty="0"/>
              <a:t>一个合格的新媒体运营者，不只是发发微博、微信，还需要做到以下几点。</a:t>
            </a:r>
            <a:endParaRPr lang="en-US" altLang="zh-CN" dirty="0"/>
          </a:p>
          <a:p>
            <a:endParaRPr lang="en-US" altLang="zh-CN" dirty="0"/>
          </a:p>
          <a:p>
            <a:r>
              <a:rPr lang="en-US" altLang="zh-CN" dirty="0"/>
              <a:t>1.</a:t>
            </a:r>
            <a:r>
              <a:rPr lang="zh-CN" altLang="en-US" dirty="0"/>
              <a:t>理解产品</a:t>
            </a:r>
            <a:endParaRPr lang="en-US" altLang="zh-CN" dirty="0"/>
          </a:p>
          <a:p>
            <a:r>
              <a:rPr lang="zh-CN" altLang="en-US" dirty="0"/>
              <a:t>脱离产品的新媒体运营是没有意义的。脱离产品的新媒体运营一段时间内可能有转发或评论，但对内容传播或产品销售没有促进，最终将难以持续。</a:t>
            </a:r>
            <a:endParaRPr lang="en-US" altLang="zh-CN" dirty="0"/>
          </a:p>
          <a:p>
            <a:r>
              <a:rPr lang="zh-CN" altLang="en-US" dirty="0"/>
              <a:t>新媒体运营要先熟悉自家的产品，分析产品最吸引用户的点在哪里，再思考目标用户的行为模式特点，不同类型的用户在使用产品过程中会经历哪些场景、遇到哪些问题、产生哪些需求等，这样才能写出激发用户购买欲望或者传播欲望的新媒体文案。</a:t>
            </a:r>
          </a:p>
        </p:txBody>
      </p:sp>
    </p:spTree>
    <p:extLst>
      <p:ext uri="{BB962C8B-B14F-4D97-AF65-F5344CB8AC3E}">
        <p14:creationId xmlns:p14="http://schemas.microsoft.com/office/powerpoint/2010/main" val="325182551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a:t>1.3.1</a:t>
            </a:r>
            <a:r>
              <a:rPr lang="zh-CN" altLang="en-US" dirty="0"/>
              <a:t>　新媒体运营的主要工作</a:t>
            </a:r>
          </a:p>
        </p:txBody>
      </p:sp>
      <p:sp>
        <p:nvSpPr>
          <p:cNvPr id="3" name="内容占位符 2"/>
          <p:cNvSpPr>
            <a:spLocks noGrp="1"/>
          </p:cNvSpPr>
          <p:nvPr>
            <p:ph idx="1"/>
          </p:nvPr>
        </p:nvSpPr>
        <p:spPr>
          <a:xfrm>
            <a:off x="705335" y="1177631"/>
            <a:ext cx="10376147" cy="4201795"/>
          </a:xfrm>
        </p:spPr>
        <p:txBody>
          <a:bodyPr>
            <a:normAutofit/>
          </a:bodyPr>
          <a:lstStyle/>
          <a:p>
            <a:r>
              <a:rPr lang="en-US" altLang="zh-CN" dirty="0"/>
              <a:t>2.</a:t>
            </a:r>
            <a:r>
              <a:rPr lang="zh-CN" altLang="en-US" dirty="0"/>
              <a:t>积累“网感”</a:t>
            </a:r>
            <a:endParaRPr lang="en-US" altLang="zh-CN" dirty="0"/>
          </a:p>
          <a:p>
            <a:r>
              <a:rPr lang="zh-CN" altLang="en-US" dirty="0"/>
              <a:t>为什么有的人总是能比你先发现网络热点话题、先使用上网络热点词汇、先发现网络热点潮流表情包？这就说明他的“网感”比你强。</a:t>
            </a:r>
            <a:endParaRPr lang="en-US" altLang="zh-CN" dirty="0"/>
          </a:p>
          <a:p>
            <a:r>
              <a:rPr lang="zh-CN" altLang="en-US" dirty="0"/>
              <a:t>“网感”其实是要求新媒体运营者具备能够快速抓住网络流行热点创造内容的能力。这种能力是基于长期对网络话题的数据分析、优质内容的信息搜集渠道等积累基础之上的。</a:t>
            </a:r>
            <a:endParaRPr lang="en-US" altLang="zh-CN" dirty="0"/>
          </a:p>
          <a:p>
            <a:r>
              <a:rPr lang="zh-CN" altLang="en-US" dirty="0"/>
              <a:t>无论是纯内容媒体，还是企业的新媒体，对网络趋势的把握都很关键，需要根据热点或新闻很快做出反应，而且还要做到和自己品牌的调性相匹配，这就需要新媒体运营者在了解产品和用户的基础上具备良好的“网感”。</a:t>
            </a:r>
          </a:p>
        </p:txBody>
      </p:sp>
    </p:spTree>
    <p:extLst>
      <p:ext uri="{BB962C8B-B14F-4D97-AF65-F5344CB8AC3E}">
        <p14:creationId xmlns:p14="http://schemas.microsoft.com/office/powerpoint/2010/main" val="415836319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a:t>1.3.1</a:t>
            </a:r>
            <a:r>
              <a:rPr lang="zh-CN" altLang="en-US" dirty="0"/>
              <a:t>　新媒体运营的主要工作</a:t>
            </a:r>
          </a:p>
        </p:txBody>
      </p:sp>
      <p:sp>
        <p:nvSpPr>
          <p:cNvPr id="3" name="内容占位符 2"/>
          <p:cNvSpPr>
            <a:spLocks noGrp="1"/>
          </p:cNvSpPr>
          <p:nvPr>
            <p:ph idx="1"/>
          </p:nvPr>
        </p:nvSpPr>
        <p:spPr>
          <a:xfrm>
            <a:off x="705335" y="1177631"/>
            <a:ext cx="10376147" cy="4201795"/>
          </a:xfrm>
        </p:spPr>
        <p:txBody>
          <a:bodyPr>
            <a:normAutofit/>
          </a:bodyPr>
          <a:lstStyle/>
          <a:p>
            <a:r>
              <a:rPr lang="en-US" altLang="zh-CN" dirty="0"/>
              <a:t>3.</a:t>
            </a:r>
            <a:r>
              <a:rPr lang="zh-CN" altLang="en-US" dirty="0"/>
              <a:t>整合资源</a:t>
            </a:r>
            <a:endParaRPr lang="en-US" altLang="zh-CN" dirty="0"/>
          </a:p>
          <a:p>
            <a:r>
              <a:rPr lang="zh-CN" altLang="en-US" dirty="0"/>
              <a:t>新媒体运营不是简单地写几个好文案。一个好文案要能够扩散，关键是要找到网络上能扩散有关内容的关键资源。并不是什么文章都可以通过自己的平台成为爆款的。</a:t>
            </a:r>
            <a:endParaRPr lang="en-US" altLang="zh-CN" dirty="0"/>
          </a:p>
          <a:p>
            <a:r>
              <a:rPr lang="zh-CN" altLang="en-US" dirty="0"/>
              <a:t>这就要求新媒体运营者有超强的整合能力，不仅是整合网络上各种写文案的素材，更重要的是整合网络上各种能帮你传播的优质资源，建立互利惠的长期合作关系。</a:t>
            </a:r>
          </a:p>
        </p:txBody>
      </p:sp>
    </p:spTree>
    <p:extLst>
      <p:ext uri="{BB962C8B-B14F-4D97-AF65-F5344CB8AC3E}">
        <p14:creationId xmlns:p14="http://schemas.microsoft.com/office/powerpoint/2010/main" val="309524062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a:t>1.3.1</a:t>
            </a:r>
            <a:r>
              <a:rPr lang="zh-CN" altLang="en-US" dirty="0"/>
              <a:t>　新媒体运营的主要工作</a:t>
            </a:r>
          </a:p>
        </p:txBody>
      </p:sp>
      <p:sp>
        <p:nvSpPr>
          <p:cNvPr id="3" name="内容占位符 2"/>
          <p:cNvSpPr>
            <a:spLocks noGrp="1"/>
          </p:cNvSpPr>
          <p:nvPr>
            <p:ph idx="1"/>
          </p:nvPr>
        </p:nvSpPr>
        <p:spPr>
          <a:xfrm>
            <a:off x="705335" y="1177631"/>
            <a:ext cx="10376147" cy="4201795"/>
          </a:xfrm>
        </p:spPr>
        <p:txBody>
          <a:bodyPr>
            <a:normAutofit/>
          </a:bodyPr>
          <a:lstStyle/>
          <a:p>
            <a:r>
              <a:rPr lang="en-US" altLang="zh-CN" dirty="0"/>
              <a:t>4.</a:t>
            </a:r>
            <a:r>
              <a:rPr lang="zh-CN" altLang="en-US" dirty="0"/>
              <a:t>内容策划</a:t>
            </a:r>
            <a:endParaRPr lang="en-US" altLang="zh-CN" dirty="0"/>
          </a:p>
          <a:p>
            <a:r>
              <a:rPr lang="zh-CN" altLang="en-US" dirty="0"/>
              <a:t>微博上怎样才能吸粉？微信上用哪种方式能够引爆朋友圈？设计哪种 </a:t>
            </a:r>
            <a:r>
              <a:rPr lang="en-US" altLang="zh-CN" dirty="0"/>
              <a:t>H5</a:t>
            </a:r>
            <a:r>
              <a:rPr lang="zh-CN" altLang="en-US" dirty="0"/>
              <a:t>页面能让更多人点击？加入哪些社群能找到目标用户？新媒体运营的形式一直在变，但有效策划新媒体上的好内容、好活动的基本框架却是稳定的。</a:t>
            </a:r>
            <a:endParaRPr lang="en-US" altLang="zh-CN" dirty="0"/>
          </a:p>
          <a:p>
            <a:r>
              <a:rPr lang="zh-CN" altLang="en-US" dirty="0"/>
              <a:t>如何找到吸引人的传播点？如何设计好的传播形式，找到放大内容的引爆点和传播资源？不管是哪种新媒体，新媒体运营者都需要理解内容策划的方法。</a:t>
            </a:r>
          </a:p>
        </p:txBody>
      </p:sp>
    </p:spTree>
    <p:extLst>
      <p:ext uri="{BB962C8B-B14F-4D97-AF65-F5344CB8AC3E}">
        <p14:creationId xmlns:p14="http://schemas.microsoft.com/office/powerpoint/2010/main" val="100371390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a:t>1.3.2</a:t>
            </a:r>
            <a:r>
              <a:rPr lang="zh-CN" altLang="en-US" dirty="0"/>
              <a:t>　新媒体人才的能力提升点</a:t>
            </a:r>
            <a:endParaRPr lang="zh-CN" altLang="en-US" dirty="0">
              <a:solidFill>
                <a:srgbClr val="FF0000"/>
              </a:solidFill>
              <a:latin typeface="楷体" panose="02010609060101010101" pitchFamily="49" charset="-122"/>
              <a:ea typeface="楷体" panose="02010609060101010101" pitchFamily="49" charset="-122"/>
            </a:endParaRPr>
          </a:p>
        </p:txBody>
      </p:sp>
      <p:grpSp>
        <p:nvGrpSpPr>
          <p:cNvPr id="3" name="组合 2">
            <a:extLst>
              <a:ext uri="{FF2B5EF4-FFF2-40B4-BE49-F238E27FC236}">
                <a16:creationId xmlns:a16="http://schemas.microsoft.com/office/drawing/2014/main" id="{F12A6606-2A43-491D-89B8-86DAFD7952BA}"/>
              </a:ext>
            </a:extLst>
          </p:cNvPr>
          <p:cNvGrpSpPr/>
          <p:nvPr/>
        </p:nvGrpSpPr>
        <p:grpSpPr>
          <a:xfrm>
            <a:off x="2402121" y="1417214"/>
            <a:ext cx="8511497" cy="4723025"/>
            <a:chOff x="2402121" y="1417214"/>
            <a:chExt cx="8511497" cy="4723025"/>
          </a:xfrm>
        </p:grpSpPr>
        <p:sp>
          <p:nvSpPr>
            <p:cNvPr id="17" name="Freeform 5"/>
            <p:cNvSpPr>
              <a:spLocks noEditPoints="1"/>
            </p:cNvSpPr>
            <p:nvPr/>
          </p:nvSpPr>
          <p:spPr bwMode="auto">
            <a:xfrm>
              <a:off x="4785156" y="1417214"/>
              <a:ext cx="4262959" cy="4492678"/>
            </a:xfrm>
            <a:custGeom>
              <a:avLst/>
              <a:gdLst>
                <a:gd name="T0" fmla="*/ 215 w 456"/>
                <a:gd name="T1" fmla="*/ 56 h 481"/>
                <a:gd name="T2" fmla="*/ 349 w 456"/>
                <a:gd name="T3" fmla="*/ 90 h 481"/>
                <a:gd name="T4" fmla="*/ 347 w 456"/>
                <a:gd name="T5" fmla="*/ 304 h 481"/>
                <a:gd name="T6" fmla="*/ 329 w 456"/>
                <a:gd name="T7" fmla="*/ 387 h 481"/>
                <a:gd name="T8" fmla="*/ 233 w 456"/>
                <a:gd name="T9" fmla="*/ 425 h 481"/>
                <a:gd name="T10" fmla="*/ 297 w 456"/>
                <a:gd name="T11" fmla="*/ 290 h 481"/>
                <a:gd name="T12" fmla="*/ 200 w 456"/>
                <a:gd name="T13" fmla="*/ 352 h 481"/>
                <a:gd name="T14" fmla="*/ 144 w 456"/>
                <a:gd name="T15" fmla="*/ 416 h 481"/>
                <a:gd name="T16" fmla="*/ 160 w 456"/>
                <a:gd name="T17" fmla="*/ 304 h 481"/>
                <a:gd name="T18" fmla="*/ 246 w 456"/>
                <a:gd name="T19" fmla="*/ 224 h 481"/>
                <a:gd name="T20" fmla="*/ 140 w 456"/>
                <a:gd name="T21" fmla="*/ 239 h 481"/>
                <a:gd name="T22" fmla="*/ 76 w 456"/>
                <a:gd name="T23" fmla="*/ 123 h 481"/>
                <a:gd name="T24" fmla="*/ 246 w 456"/>
                <a:gd name="T25" fmla="*/ 169 h 481"/>
                <a:gd name="T26" fmla="*/ 151 w 456"/>
                <a:gd name="T27" fmla="*/ 127 h 481"/>
                <a:gd name="T28" fmla="*/ 294 w 456"/>
                <a:gd name="T29" fmla="*/ 106 h 481"/>
                <a:gd name="T30" fmla="*/ 292 w 456"/>
                <a:gd name="T31" fmla="*/ 107 h 481"/>
                <a:gd name="T32" fmla="*/ 290 w 456"/>
                <a:gd name="T33" fmla="*/ 108 h 481"/>
                <a:gd name="T34" fmla="*/ 292 w 456"/>
                <a:gd name="T35" fmla="*/ 107 h 481"/>
                <a:gd name="T36" fmla="*/ 288 w 456"/>
                <a:gd name="T37" fmla="*/ 110 h 481"/>
                <a:gd name="T38" fmla="*/ 246 w 456"/>
                <a:gd name="T39" fmla="*/ 224 h 481"/>
                <a:gd name="T40" fmla="*/ 347 w 456"/>
                <a:gd name="T41" fmla="*/ 304 h 481"/>
                <a:gd name="T42" fmla="*/ 285 w 456"/>
                <a:gd name="T43" fmla="*/ 283 h 481"/>
                <a:gd name="T44" fmla="*/ 250 w 456"/>
                <a:gd name="T45" fmla="*/ 236 h 481"/>
                <a:gd name="T46" fmla="*/ 215 w 456"/>
                <a:gd name="T47" fmla="*/ 59 h 481"/>
                <a:gd name="T48" fmla="*/ 215 w 456"/>
                <a:gd name="T49" fmla="*/ 60 h 481"/>
                <a:gd name="T50" fmla="*/ 215 w 456"/>
                <a:gd name="T51" fmla="*/ 64 h 481"/>
                <a:gd name="T52" fmla="*/ 158 w 456"/>
                <a:gd name="T53" fmla="*/ 127 h 481"/>
                <a:gd name="T54" fmla="*/ 325 w 456"/>
                <a:gd name="T55" fmla="*/ 383 h 481"/>
                <a:gd name="T56" fmla="*/ 326 w 456"/>
                <a:gd name="T57" fmla="*/ 384 h 481"/>
                <a:gd name="T58" fmla="*/ 327 w 456"/>
                <a:gd name="T59" fmla="*/ 385 h 481"/>
                <a:gd name="T60" fmla="*/ 328 w 456"/>
                <a:gd name="T61" fmla="*/ 386 h 481"/>
                <a:gd name="T62" fmla="*/ 329 w 456"/>
                <a:gd name="T63" fmla="*/ 387 h 481"/>
                <a:gd name="T64" fmla="*/ 271 w 456"/>
                <a:gd name="T65" fmla="*/ 373 h 481"/>
                <a:gd name="T66" fmla="*/ 272 w 456"/>
                <a:gd name="T67" fmla="*/ 372 h 481"/>
                <a:gd name="T68" fmla="*/ 274 w 456"/>
                <a:gd name="T69" fmla="*/ 372 h 481"/>
                <a:gd name="T70" fmla="*/ 275 w 456"/>
                <a:gd name="T71" fmla="*/ 372 h 481"/>
                <a:gd name="T72" fmla="*/ 276 w 456"/>
                <a:gd name="T73" fmla="*/ 371 h 481"/>
                <a:gd name="T74" fmla="*/ 278 w 456"/>
                <a:gd name="T75" fmla="*/ 371 h 481"/>
                <a:gd name="T76" fmla="*/ 278 w 456"/>
                <a:gd name="T77" fmla="*/ 371 h 481"/>
                <a:gd name="T78" fmla="*/ 141 w 456"/>
                <a:gd name="T79" fmla="*/ 161 h 481"/>
                <a:gd name="T80" fmla="*/ 142 w 456"/>
                <a:gd name="T81" fmla="*/ 162 h 481"/>
                <a:gd name="T82" fmla="*/ 143 w 456"/>
                <a:gd name="T83" fmla="*/ 233 h 481"/>
                <a:gd name="T84" fmla="*/ 142 w 456"/>
                <a:gd name="T85" fmla="*/ 234 h 481"/>
                <a:gd name="T86" fmla="*/ 141 w 456"/>
                <a:gd name="T87" fmla="*/ 236 h 481"/>
                <a:gd name="T88" fmla="*/ 141 w 456"/>
                <a:gd name="T89" fmla="*/ 237 h 481"/>
                <a:gd name="T90" fmla="*/ 140 w 456"/>
                <a:gd name="T91" fmla="*/ 239 h 481"/>
                <a:gd name="T92" fmla="*/ 162 w 456"/>
                <a:gd name="T93" fmla="*/ 305 h 481"/>
                <a:gd name="T94" fmla="*/ 164 w 456"/>
                <a:gd name="T95" fmla="*/ 306 h 481"/>
                <a:gd name="T96" fmla="*/ 166 w 456"/>
                <a:gd name="T97" fmla="*/ 306 h 481"/>
                <a:gd name="T98" fmla="*/ 166 w 456"/>
                <a:gd name="T99" fmla="*/ 306 h 481"/>
                <a:gd name="T100" fmla="*/ 199 w 456"/>
                <a:gd name="T101" fmla="*/ 344 h 481"/>
                <a:gd name="T102" fmla="*/ 199 w 456"/>
                <a:gd name="T103" fmla="*/ 346 h 481"/>
                <a:gd name="T104" fmla="*/ 199 w 456"/>
                <a:gd name="T105" fmla="*/ 347 h 481"/>
                <a:gd name="T106" fmla="*/ 200 w 456"/>
                <a:gd name="T107" fmla="*/ 349 h 481"/>
                <a:gd name="T108" fmla="*/ 200 w 456"/>
                <a:gd name="T109" fmla="*/ 350 h 4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456" h="481">
                  <a:moveTo>
                    <a:pt x="151" y="0"/>
                  </a:moveTo>
                  <a:cubicBezTo>
                    <a:pt x="184" y="0"/>
                    <a:pt x="212" y="25"/>
                    <a:pt x="215" y="57"/>
                  </a:cubicBezTo>
                  <a:cubicBezTo>
                    <a:pt x="215" y="57"/>
                    <a:pt x="215" y="56"/>
                    <a:pt x="215" y="56"/>
                  </a:cubicBezTo>
                  <a:cubicBezTo>
                    <a:pt x="239" y="102"/>
                    <a:pt x="265" y="118"/>
                    <a:pt x="294" y="105"/>
                  </a:cubicBezTo>
                  <a:cubicBezTo>
                    <a:pt x="294" y="106"/>
                    <a:pt x="294" y="106"/>
                    <a:pt x="294" y="106"/>
                  </a:cubicBezTo>
                  <a:cubicBezTo>
                    <a:pt x="310" y="96"/>
                    <a:pt x="329" y="90"/>
                    <a:pt x="349" y="90"/>
                  </a:cubicBezTo>
                  <a:cubicBezTo>
                    <a:pt x="409" y="90"/>
                    <a:pt x="456" y="138"/>
                    <a:pt x="456" y="197"/>
                  </a:cubicBezTo>
                  <a:cubicBezTo>
                    <a:pt x="456" y="256"/>
                    <a:pt x="409" y="304"/>
                    <a:pt x="349" y="304"/>
                  </a:cubicBezTo>
                  <a:cubicBezTo>
                    <a:pt x="349" y="304"/>
                    <a:pt x="348" y="304"/>
                    <a:pt x="347" y="304"/>
                  </a:cubicBezTo>
                  <a:cubicBezTo>
                    <a:pt x="348" y="304"/>
                    <a:pt x="349" y="304"/>
                    <a:pt x="349" y="304"/>
                  </a:cubicBezTo>
                  <a:cubicBezTo>
                    <a:pt x="327" y="333"/>
                    <a:pt x="320" y="361"/>
                    <a:pt x="329" y="387"/>
                  </a:cubicBezTo>
                  <a:cubicBezTo>
                    <a:pt x="329" y="387"/>
                    <a:pt x="329" y="387"/>
                    <a:pt x="329" y="387"/>
                  </a:cubicBezTo>
                  <a:cubicBezTo>
                    <a:pt x="339" y="397"/>
                    <a:pt x="344" y="410"/>
                    <a:pt x="344" y="425"/>
                  </a:cubicBezTo>
                  <a:cubicBezTo>
                    <a:pt x="344" y="456"/>
                    <a:pt x="320" y="481"/>
                    <a:pt x="289" y="481"/>
                  </a:cubicBezTo>
                  <a:cubicBezTo>
                    <a:pt x="258" y="481"/>
                    <a:pt x="233" y="456"/>
                    <a:pt x="233" y="425"/>
                  </a:cubicBezTo>
                  <a:cubicBezTo>
                    <a:pt x="233" y="401"/>
                    <a:pt x="249" y="381"/>
                    <a:pt x="270" y="373"/>
                  </a:cubicBezTo>
                  <a:cubicBezTo>
                    <a:pt x="269" y="373"/>
                    <a:pt x="269" y="373"/>
                    <a:pt x="269" y="374"/>
                  </a:cubicBezTo>
                  <a:cubicBezTo>
                    <a:pt x="292" y="350"/>
                    <a:pt x="302" y="323"/>
                    <a:pt x="297" y="290"/>
                  </a:cubicBezTo>
                  <a:cubicBezTo>
                    <a:pt x="303" y="294"/>
                    <a:pt x="286" y="283"/>
                    <a:pt x="285" y="283"/>
                  </a:cubicBezTo>
                  <a:cubicBezTo>
                    <a:pt x="286" y="283"/>
                    <a:pt x="287" y="284"/>
                    <a:pt x="287" y="284"/>
                  </a:cubicBezTo>
                  <a:cubicBezTo>
                    <a:pt x="259" y="282"/>
                    <a:pt x="230" y="305"/>
                    <a:pt x="200" y="352"/>
                  </a:cubicBezTo>
                  <a:cubicBezTo>
                    <a:pt x="200" y="352"/>
                    <a:pt x="200" y="352"/>
                    <a:pt x="200" y="351"/>
                  </a:cubicBezTo>
                  <a:cubicBezTo>
                    <a:pt x="200" y="354"/>
                    <a:pt x="201" y="356"/>
                    <a:pt x="201" y="359"/>
                  </a:cubicBezTo>
                  <a:cubicBezTo>
                    <a:pt x="201" y="390"/>
                    <a:pt x="175" y="416"/>
                    <a:pt x="144" y="416"/>
                  </a:cubicBezTo>
                  <a:cubicBezTo>
                    <a:pt x="112" y="416"/>
                    <a:pt x="86" y="390"/>
                    <a:pt x="86" y="359"/>
                  </a:cubicBezTo>
                  <a:cubicBezTo>
                    <a:pt x="86" y="327"/>
                    <a:pt x="112" y="302"/>
                    <a:pt x="144" y="302"/>
                  </a:cubicBezTo>
                  <a:cubicBezTo>
                    <a:pt x="149" y="302"/>
                    <a:pt x="155" y="302"/>
                    <a:pt x="160" y="304"/>
                  </a:cubicBezTo>
                  <a:cubicBezTo>
                    <a:pt x="160" y="304"/>
                    <a:pt x="160" y="304"/>
                    <a:pt x="160" y="304"/>
                  </a:cubicBezTo>
                  <a:cubicBezTo>
                    <a:pt x="209" y="296"/>
                    <a:pt x="239" y="273"/>
                    <a:pt x="250" y="236"/>
                  </a:cubicBezTo>
                  <a:cubicBezTo>
                    <a:pt x="250" y="237"/>
                    <a:pt x="246" y="226"/>
                    <a:pt x="246" y="224"/>
                  </a:cubicBezTo>
                  <a:cubicBezTo>
                    <a:pt x="246" y="225"/>
                    <a:pt x="246" y="226"/>
                    <a:pt x="246" y="226"/>
                  </a:cubicBezTo>
                  <a:cubicBezTo>
                    <a:pt x="208" y="205"/>
                    <a:pt x="172" y="210"/>
                    <a:pt x="139" y="239"/>
                  </a:cubicBezTo>
                  <a:cubicBezTo>
                    <a:pt x="140" y="239"/>
                    <a:pt x="140" y="239"/>
                    <a:pt x="140" y="239"/>
                  </a:cubicBezTo>
                  <a:cubicBezTo>
                    <a:pt x="126" y="260"/>
                    <a:pt x="103" y="274"/>
                    <a:pt x="76" y="274"/>
                  </a:cubicBezTo>
                  <a:cubicBezTo>
                    <a:pt x="34" y="274"/>
                    <a:pt x="0" y="240"/>
                    <a:pt x="0" y="198"/>
                  </a:cubicBezTo>
                  <a:cubicBezTo>
                    <a:pt x="0" y="156"/>
                    <a:pt x="34" y="123"/>
                    <a:pt x="76" y="123"/>
                  </a:cubicBezTo>
                  <a:cubicBezTo>
                    <a:pt x="104" y="123"/>
                    <a:pt x="128" y="138"/>
                    <a:pt x="141" y="160"/>
                  </a:cubicBezTo>
                  <a:cubicBezTo>
                    <a:pt x="141" y="160"/>
                    <a:pt x="141" y="160"/>
                    <a:pt x="141" y="160"/>
                  </a:cubicBezTo>
                  <a:cubicBezTo>
                    <a:pt x="177" y="187"/>
                    <a:pt x="212" y="190"/>
                    <a:pt x="246" y="169"/>
                  </a:cubicBezTo>
                  <a:cubicBezTo>
                    <a:pt x="237" y="141"/>
                    <a:pt x="208" y="126"/>
                    <a:pt x="158" y="127"/>
                  </a:cubicBezTo>
                  <a:cubicBezTo>
                    <a:pt x="158" y="127"/>
                    <a:pt x="158" y="127"/>
                    <a:pt x="158" y="127"/>
                  </a:cubicBezTo>
                  <a:cubicBezTo>
                    <a:pt x="156" y="127"/>
                    <a:pt x="154" y="127"/>
                    <a:pt x="151" y="127"/>
                  </a:cubicBezTo>
                  <a:cubicBezTo>
                    <a:pt x="116" y="127"/>
                    <a:pt x="88" y="99"/>
                    <a:pt x="88" y="64"/>
                  </a:cubicBezTo>
                  <a:cubicBezTo>
                    <a:pt x="88" y="28"/>
                    <a:pt x="116" y="0"/>
                    <a:pt x="151" y="0"/>
                  </a:cubicBezTo>
                  <a:close/>
                  <a:moveTo>
                    <a:pt x="294" y="106"/>
                  </a:moveTo>
                  <a:cubicBezTo>
                    <a:pt x="293" y="106"/>
                    <a:pt x="292" y="107"/>
                    <a:pt x="292" y="107"/>
                  </a:cubicBezTo>
                  <a:cubicBezTo>
                    <a:pt x="292" y="107"/>
                    <a:pt x="293" y="106"/>
                    <a:pt x="294" y="106"/>
                  </a:cubicBezTo>
                  <a:close/>
                  <a:moveTo>
                    <a:pt x="292" y="107"/>
                  </a:moveTo>
                  <a:cubicBezTo>
                    <a:pt x="292" y="107"/>
                    <a:pt x="292" y="107"/>
                    <a:pt x="292" y="107"/>
                  </a:cubicBezTo>
                  <a:cubicBezTo>
                    <a:pt x="291" y="107"/>
                    <a:pt x="290" y="108"/>
                    <a:pt x="290" y="108"/>
                  </a:cubicBezTo>
                  <a:cubicBezTo>
                    <a:pt x="290" y="108"/>
                    <a:pt x="290" y="108"/>
                    <a:pt x="290" y="108"/>
                  </a:cubicBezTo>
                  <a:cubicBezTo>
                    <a:pt x="289" y="109"/>
                    <a:pt x="288" y="109"/>
                    <a:pt x="288" y="110"/>
                  </a:cubicBezTo>
                  <a:cubicBezTo>
                    <a:pt x="288" y="109"/>
                    <a:pt x="289" y="109"/>
                    <a:pt x="290" y="108"/>
                  </a:cubicBezTo>
                  <a:cubicBezTo>
                    <a:pt x="292" y="107"/>
                    <a:pt x="292" y="107"/>
                    <a:pt x="292" y="107"/>
                  </a:cubicBezTo>
                  <a:close/>
                  <a:moveTo>
                    <a:pt x="288" y="110"/>
                  </a:moveTo>
                  <a:cubicBezTo>
                    <a:pt x="287" y="110"/>
                    <a:pt x="286" y="111"/>
                    <a:pt x="285" y="111"/>
                  </a:cubicBezTo>
                  <a:cubicBezTo>
                    <a:pt x="286" y="111"/>
                    <a:pt x="287" y="110"/>
                    <a:pt x="288" y="110"/>
                  </a:cubicBezTo>
                  <a:close/>
                  <a:moveTo>
                    <a:pt x="285" y="111"/>
                  </a:moveTo>
                  <a:cubicBezTo>
                    <a:pt x="283" y="113"/>
                    <a:pt x="283" y="113"/>
                    <a:pt x="285" y="111"/>
                  </a:cubicBezTo>
                  <a:close/>
                  <a:moveTo>
                    <a:pt x="246" y="224"/>
                  </a:moveTo>
                  <a:cubicBezTo>
                    <a:pt x="244" y="218"/>
                    <a:pt x="244" y="218"/>
                    <a:pt x="246" y="224"/>
                  </a:cubicBezTo>
                  <a:close/>
                  <a:moveTo>
                    <a:pt x="347" y="304"/>
                  </a:moveTo>
                  <a:cubicBezTo>
                    <a:pt x="344" y="304"/>
                    <a:pt x="344" y="304"/>
                    <a:pt x="347" y="304"/>
                  </a:cubicBezTo>
                  <a:close/>
                  <a:moveTo>
                    <a:pt x="298" y="291"/>
                  </a:moveTo>
                  <a:cubicBezTo>
                    <a:pt x="304" y="294"/>
                    <a:pt x="304" y="294"/>
                    <a:pt x="298" y="291"/>
                  </a:cubicBezTo>
                  <a:close/>
                  <a:moveTo>
                    <a:pt x="285" y="283"/>
                  </a:moveTo>
                  <a:cubicBezTo>
                    <a:pt x="283" y="281"/>
                    <a:pt x="283" y="281"/>
                    <a:pt x="285" y="283"/>
                  </a:cubicBezTo>
                  <a:close/>
                  <a:moveTo>
                    <a:pt x="251" y="239"/>
                  </a:moveTo>
                  <a:cubicBezTo>
                    <a:pt x="251" y="238"/>
                    <a:pt x="250" y="237"/>
                    <a:pt x="250" y="236"/>
                  </a:cubicBezTo>
                  <a:cubicBezTo>
                    <a:pt x="250" y="237"/>
                    <a:pt x="251" y="238"/>
                    <a:pt x="251" y="239"/>
                  </a:cubicBezTo>
                  <a:close/>
                  <a:moveTo>
                    <a:pt x="215" y="57"/>
                  </a:moveTo>
                  <a:cubicBezTo>
                    <a:pt x="215" y="58"/>
                    <a:pt x="215" y="58"/>
                    <a:pt x="215" y="59"/>
                  </a:cubicBezTo>
                  <a:cubicBezTo>
                    <a:pt x="215" y="58"/>
                    <a:pt x="215" y="58"/>
                    <a:pt x="215" y="57"/>
                  </a:cubicBezTo>
                  <a:close/>
                  <a:moveTo>
                    <a:pt x="215" y="59"/>
                  </a:moveTo>
                  <a:cubicBezTo>
                    <a:pt x="215" y="59"/>
                    <a:pt x="215" y="60"/>
                    <a:pt x="215" y="60"/>
                  </a:cubicBezTo>
                  <a:cubicBezTo>
                    <a:pt x="215" y="60"/>
                    <a:pt x="215" y="59"/>
                    <a:pt x="215" y="59"/>
                  </a:cubicBezTo>
                  <a:close/>
                  <a:moveTo>
                    <a:pt x="215" y="60"/>
                  </a:moveTo>
                  <a:cubicBezTo>
                    <a:pt x="215" y="61"/>
                    <a:pt x="215" y="63"/>
                    <a:pt x="215" y="64"/>
                  </a:cubicBezTo>
                  <a:cubicBezTo>
                    <a:pt x="215" y="65"/>
                    <a:pt x="215" y="65"/>
                    <a:pt x="215" y="64"/>
                  </a:cubicBezTo>
                  <a:cubicBezTo>
                    <a:pt x="215" y="63"/>
                    <a:pt x="215" y="61"/>
                    <a:pt x="215" y="60"/>
                  </a:cubicBezTo>
                  <a:close/>
                  <a:moveTo>
                    <a:pt x="158" y="127"/>
                  </a:moveTo>
                  <a:cubicBezTo>
                    <a:pt x="160" y="127"/>
                    <a:pt x="160" y="127"/>
                    <a:pt x="158" y="127"/>
                  </a:cubicBezTo>
                  <a:close/>
                  <a:moveTo>
                    <a:pt x="324" y="382"/>
                  </a:moveTo>
                  <a:cubicBezTo>
                    <a:pt x="325" y="383"/>
                    <a:pt x="325" y="383"/>
                    <a:pt x="325" y="383"/>
                  </a:cubicBezTo>
                  <a:cubicBezTo>
                    <a:pt x="325" y="383"/>
                    <a:pt x="325" y="383"/>
                    <a:pt x="324" y="382"/>
                  </a:cubicBezTo>
                  <a:close/>
                  <a:moveTo>
                    <a:pt x="325" y="383"/>
                  </a:moveTo>
                  <a:cubicBezTo>
                    <a:pt x="326" y="384"/>
                    <a:pt x="326" y="384"/>
                    <a:pt x="326" y="384"/>
                  </a:cubicBezTo>
                  <a:cubicBezTo>
                    <a:pt x="326" y="384"/>
                    <a:pt x="326" y="384"/>
                    <a:pt x="325" y="383"/>
                  </a:cubicBezTo>
                  <a:close/>
                  <a:moveTo>
                    <a:pt x="326" y="384"/>
                  </a:moveTo>
                  <a:cubicBezTo>
                    <a:pt x="327" y="384"/>
                    <a:pt x="327" y="385"/>
                    <a:pt x="327" y="385"/>
                  </a:cubicBezTo>
                  <a:cubicBezTo>
                    <a:pt x="327" y="385"/>
                    <a:pt x="327" y="384"/>
                    <a:pt x="326" y="384"/>
                  </a:cubicBezTo>
                  <a:close/>
                  <a:moveTo>
                    <a:pt x="327" y="385"/>
                  </a:moveTo>
                  <a:cubicBezTo>
                    <a:pt x="327" y="385"/>
                    <a:pt x="328" y="386"/>
                    <a:pt x="328" y="386"/>
                  </a:cubicBezTo>
                  <a:cubicBezTo>
                    <a:pt x="328" y="386"/>
                    <a:pt x="327" y="385"/>
                    <a:pt x="327" y="385"/>
                  </a:cubicBezTo>
                  <a:close/>
                  <a:moveTo>
                    <a:pt x="328" y="386"/>
                  </a:moveTo>
                  <a:cubicBezTo>
                    <a:pt x="328" y="386"/>
                    <a:pt x="329" y="387"/>
                    <a:pt x="329" y="387"/>
                  </a:cubicBezTo>
                  <a:cubicBezTo>
                    <a:pt x="329" y="387"/>
                    <a:pt x="328" y="386"/>
                    <a:pt x="328" y="386"/>
                  </a:cubicBezTo>
                  <a:close/>
                  <a:moveTo>
                    <a:pt x="270" y="373"/>
                  </a:moveTo>
                  <a:cubicBezTo>
                    <a:pt x="270" y="373"/>
                    <a:pt x="271" y="373"/>
                    <a:pt x="271" y="373"/>
                  </a:cubicBezTo>
                  <a:cubicBezTo>
                    <a:pt x="271" y="373"/>
                    <a:pt x="270" y="373"/>
                    <a:pt x="270" y="373"/>
                  </a:cubicBezTo>
                  <a:close/>
                  <a:moveTo>
                    <a:pt x="271" y="373"/>
                  </a:moveTo>
                  <a:cubicBezTo>
                    <a:pt x="272" y="373"/>
                    <a:pt x="272" y="372"/>
                    <a:pt x="272" y="372"/>
                  </a:cubicBezTo>
                  <a:cubicBezTo>
                    <a:pt x="272" y="372"/>
                    <a:pt x="272" y="373"/>
                    <a:pt x="271" y="373"/>
                  </a:cubicBezTo>
                  <a:close/>
                  <a:moveTo>
                    <a:pt x="272" y="372"/>
                  </a:moveTo>
                  <a:cubicBezTo>
                    <a:pt x="273" y="372"/>
                    <a:pt x="273" y="372"/>
                    <a:pt x="274" y="372"/>
                  </a:cubicBezTo>
                  <a:cubicBezTo>
                    <a:pt x="273" y="372"/>
                    <a:pt x="273" y="372"/>
                    <a:pt x="272" y="372"/>
                  </a:cubicBezTo>
                  <a:close/>
                  <a:moveTo>
                    <a:pt x="274" y="372"/>
                  </a:moveTo>
                  <a:cubicBezTo>
                    <a:pt x="275" y="372"/>
                    <a:pt x="275" y="372"/>
                    <a:pt x="275" y="372"/>
                  </a:cubicBezTo>
                  <a:cubicBezTo>
                    <a:pt x="275" y="372"/>
                    <a:pt x="274" y="372"/>
                    <a:pt x="274" y="372"/>
                  </a:cubicBezTo>
                  <a:close/>
                  <a:moveTo>
                    <a:pt x="275" y="372"/>
                  </a:moveTo>
                  <a:cubicBezTo>
                    <a:pt x="275" y="371"/>
                    <a:pt x="276" y="371"/>
                    <a:pt x="276" y="371"/>
                  </a:cubicBezTo>
                  <a:cubicBezTo>
                    <a:pt x="276" y="371"/>
                    <a:pt x="275" y="371"/>
                    <a:pt x="275" y="372"/>
                  </a:cubicBezTo>
                  <a:close/>
                  <a:moveTo>
                    <a:pt x="276" y="371"/>
                  </a:moveTo>
                  <a:cubicBezTo>
                    <a:pt x="277" y="371"/>
                    <a:pt x="277" y="371"/>
                    <a:pt x="278" y="371"/>
                  </a:cubicBezTo>
                  <a:cubicBezTo>
                    <a:pt x="277" y="371"/>
                    <a:pt x="277" y="371"/>
                    <a:pt x="276" y="371"/>
                  </a:cubicBezTo>
                  <a:close/>
                  <a:moveTo>
                    <a:pt x="278" y="371"/>
                  </a:moveTo>
                  <a:cubicBezTo>
                    <a:pt x="281" y="370"/>
                    <a:pt x="281" y="370"/>
                    <a:pt x="278" y="371"/>
                  </a:cubicBezTo>
                  <a:close/>
                  <a:moveTo>
                    <a:pt x="141" y="161"/>
                  </a:moveTo>
                  <a:cubicBezTo>
                    <a:pt x="142" y="161"/>
                    <a:pt x="142" y="162"/>
                    <a:pt x="142" y="162"/>
                  </a:cubicBezTo>
                  <a:cubicBezTo>
                    <a:pt x="142" y="162"/>
                    <a:pt x="142" y="161"/>
                    <a:pt x="141" y="161"/>
                  </a:cubicBezTo>
                  <a:close/>
                  <a:moveTo>
                    <a:pt x="142" y="162"/>
                  </a:moveTo>
                  <a:cubicBezTo>
                    <a:pt x="143" y="163"/>
                    <a:pt x="143" y="163"/>
                    <a:pt x="143" y="164"/>
                  </a:cubicBezTo>
                  <a:cubicBezTo>
                    <a:pt x="143" y="163"/>
                    <a:pt x="143" y="163"/>
                    <a:pt x="142" y="162"/>
                  </a:cubicBezTo>
                  <a:close/>
                  <a:moveTo>
                    <a:pt x="143" y="164"/>
                  </a:moveTo>
                  <a:cubicBezTo>
                    <a:pt x="144" y="166"/>
                    <a:pt x="144" y="166"/>
                    <a:pt x="143" y="164"/>
                  </a:cubicBezTo>
                  <a:close/>
                  <a:moveTo>
                    <a:pt x="143" y="233"/>
                  </a:moveTo>
                  <a:cubicBezTo>
                    <a:pt x="144" y="231"/>
                    <a:pt x="144" y="231"/>
                    <a:pt x="143" y="233"/>
                  </a:cubicBezTo>
                  <a:close/>
                  <a:moveTo>
                    <a:pt x="143" y="233"/>
                  </a:moveTo>
                  <a:cubicBezTo>
                    <a:pt x="143" y="233"/>
                    <a:pt x="143" y="234"/>
                    <a:pt x="142" y="234"/>
                  </a:cubicBezTo>
                  <a:cubicBezTo>
                    <a:pt x="143" y="234"/>
                    <a:pt x="143" y="233"/>
                    <a:pt x="143" y="233"/>
                  </a:cubicBezTo>
                  <a:close/>
                  <a:moveTo>
                    <a:pt x="142" y="234"/>
                  </a:moveTo>
                  <a:cubicBezTo>
                    <a:pt x="142" y="235"/>
                    <a:pt x="142" y="235"/>
                    <a:pt x="141" y="236"/>
                  </a:cubicBezTo>
                  <a:cubicBezTo>
                    <a:pt x="142" y="235"/>
                    <a:pt x="142" y="235"/>
                    <a:pt x="142" y="234"/>
                  </a:cubicBezTo>
                  <a:close/>
                  <a:moveTo>
                    <a:pt x="141" y="236"/>
                  </a:moveTo>
                  <a:cubicBezTo>
                    <a:pt x="141" y="236"/>
                    <a:pt x="141" y="237"/>
                    <a:pt x="141" y="237"/>
                  </a:cubicBezTo>
                  <a:cubicBezTo>
                    <a:pt x="141" y="237"/>
                    <a:pt x="141" y="236"/>
                    <a:pt x="141" y="236"/>
                  </a:cubicBezTo>
                  <a:close/>
                  <a:moveTo>
                    <a:pt x="141" y="237"/>
                  </a:moveTo>
                  <a:cubicBezTo>
                    <a:pt x="140" y="238"/>
                    <a:pt x="140" y="238"/>
                    <a:pt x="140" y="239"/>
                  </a:cubicBezTo>
                  <a:cubicBezTo>
                    <a:pt x="140" y="238"/>
                    <a:pt x="140" y="238"/>
                    <a:pt x="141" y="237"/>
                  </a:cubicBezTo>
                  <a:close/>
                  <a:moveTo>
                    <a:pt x="161" y="304"/>
                  </a:moveTo>
                  <a:cubicBezTo>
                    <a:pt x="161" y="304"/>
                    <a:pt x="161" y="304"/>
                    <a:pt x="162" y="305"/>
                  </a:cubicBezTo>
                  <a:cubicBezTo>
                    <a:pt x="161" y="304"/>
                    <a:pt x="161" y="304"/>
                    <a:pt x="161" y="304"/>
                  </a:cubicBezTo>
                  <a:close/>
                  <a:moveTo>
                    <a:pt x="162" y="305"/>
                  </a:moveTo>
                  <a:cubicBezTo>
                    <a:pt x="163" y="305"/>
                    <a:pt x="164" y="305"/>
                    <a:pt x="164" y="306"/>
                  </a:cubicBezTo>
                  <a:cubicBezTo>
                    <a:pt x="164" y="305"/>
                    <a:pt x="163" y="305"/>
                    <a:pt x="162" y="305"/>
                  </a:cubicBezTo>
                  <a:close/>
                  <a:moveTo>
                    <a:pt x="165" y="306"/>
                  </a:moveTo>
                  <a:cubicBezTo>
                    <a:pt x="165" y="306"/>
                    <a:pt x="165" y="306"/>
                    <a:pt x="166" y="306"/>
                  </a:cubicBezTo>
                  <a:cubicBezTo>
                    <a:pt x="165" y="306"/>
                    <a:pt x="165" y="306"/>
                    <a:pt x="165" y="306"/>
                  </a:cubicBezTo>
                  <a:close/>
                  <a:moveTo>
                    <a:pt x="166" y="306"/>
                  </a:moveTo>
                  <a:cubicBezTo>
                    <a:pt x="167" y="307"/>
                    <a:pt x="167" y="307"/>
                    <a:pt x="166" y="306"/>
                  </a:cubicBezTo>
                  <a:close/>
                  <a:moveTo>
                    <a:pt x="199" y="344"/>
                  </a:moveTo>
                  <a:cubicBezTo>
                    <a:pt x="198" y="343"/>
                    <a:pt x="198" y="343"/>
                    <a:pt x="199" y="344"/>
                  </a:cubicBezTo>
                  <a:close/>
                  <a:moveTo>
                    <a:pt x="199" y="344"/>
                  </a:moveTo>
                  <a:cubicBezTo>
                    <a:pt x="199" y="345"/>
                    <a:pt x="199" y="345"/>
                    <a:pt x="199" y="346"/>
                  </a:cubicBezTo>
                  <a:cubicBezTo>
                    <a:pt x="199" y="345"/>
                    <a:pt x="199" y="345"/>
                    <a:pt x="199" y="344"/>
                  </a:cubicBezTo>
                  <a:close/>
                  <a:moveTo>
                    <a:pt x="199" y="346"/>
                  </a:moveTo>
                  <a:cubicBezTo>
                    <a:pt x="199" y="346"/>
                    <a:pt x="199" y="347"/>
                    <a:pt x="199" y="347"/>
                  </a:cubicBezTo>
                  <a:cubicBezTo>
                    <a:pt x="199" y="347"/>
                    <a:pt x="199" y="346"/>
                    <a:pt x="199" y="346"/>
                  </a:cubicBezTo>
                  <a:close/>
                  <a:moveTo>
                    <a:pt x="199" y="347"/>
                  </a:moveTo>
                  <a:cubicBezTo>
                    <a:pt x="200" y="348"/>
                    <a:pt x="200" y="348"/>
                    <a:pt x="200" y="349"/>
                  </a:cubicBezTo>
                  <a:cubicBezTo>
                    <a:pt x="200" y="348"/>
                    <a:pt x="200" y="348"/>
                    <a:pt x="199" y="347"/>
                  </a:cubicBezTo>
                  <a:close/>
                  <a:moveTo>
                    <a:pt x="200" y="349"/>
                  </a:moveTo>
                  <a:cubicBezTo>
                    <a:pt x="200" y="349"/>
                    <a:pt x="200" y="349"/>
                    <a:pt x="200" y="350"/>
                  </a:cubicBezTo>
                  <a:cubicBezTo>
                    <a:pt x="200" y="349"/>
                    <a:pt x="200" y="349"/>
                    <a:pt x="200" y="349"/>
                  </a:cubicBezTo>
                  <a:close/>
                  <a:moveTo>
                    <a:pt x="200" y="350"/>
                  </a:moveTo>
                  <a:cubicBezTo>
                    <a:pt x="200" y="350"/>
                    <a:pt x="200" y="351"/>
                    <a:pt x="200" y="351"/>
                  </a:cubicBezTo>
                  <a:cubicBezTo>
                    <a:pt x="200" y="351"/>
                    <a:pt x="200" y="350"/>
                    <a:pt x="200" y="350"/>
                  </a:cubicBezTo>
                  <a:close/>
                </a:path>
              </a:pathLst>
            </a:custGeom>
            <a:solidFill>
              <a:srgbClr val="3A98BC"/>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19" tIns="45709" rIns="91419" bIns="45709" numCol="1" spcCol="0" rtlCol="0" fromWordArt="0" anchor="ctr" anchorCtr="0" forceAA="0" compatLnSpc="1">
              <a:noAutofit/>
            </a:bodyPr>
            <a:lstStyle/>
            <a:p>
              <a:pPr algn="ctr" defTabSz="608843"/>
              <a:endParaRPr lang="zh-CN" altLang="en-US" sz="2400">
                <a:solidFill>
                  <a:prstClr val="white"/>
                </a:solidFill>
                <a:latin typeface="Times New Roman"/>
                <a:ea typeface="微软雅黑"/>
              </a:endParaRPr>
            </a:p>
          </p:txBody>
        </p:sp>
        <p:sp>
          <p:nvSpPr>
            <p:cNvPr id="18" name="椭圆 17"/>
            <p:cNvSpPr/>
            <p:nvPr/>
          </p:nvSpPr>
          <p:spPr>
            <a:xfrm>
              <a:off x="4785156" y="2571741"/>
              <a:ext cx="1406940" cy="1406208"/>
            </a:xfrm>
            <a:prstGeom prst="ellipse">
              <a:avLst/>
            </a:prstGeom>
            <a:solidFill>
              <a:srgbClr val="FFC0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08843"/>
              <a:r>
                <a:rPr lang="en-US" altLang="zh-CN" sz="5399" b="1" dirty="0">
                  <a:solidFill>
                    <a:prstClr val="white"/>
                  </a:solidFill>
                  <a:latin typeface="Times New Roman"/>
                  <a:ea typeface="微软雅黑"/>
                </a:rPr>
                <a:t>2</a:t>
              </a:r>
              <a:endParaRPr lang="zh-CN" altLang="en-US" sz="5399" b="1" dirty="0">
                <a:solidFill>
                  <a:prstClr val="white"/>
                </a:solidFill>
                <a:latin typeface="Times New Roman"/>
                <a:ea typeface="微软雅黑"/>
              </a:endParaRPr>
            </a:p>
          </p:txBody>
        </p:sp>
        <p:sp>
          <p:nvSpPr>
            <p:cNvPr id="19" name="椭圆 18"/>
            <p:cNvSpPr/>
            <p:nvPr/>
          </p:nvSpPr>
          <p:spPr>
            <a:xfrm>
              <a:off x="5606676" y="4254399"/>
              <a:ext cx="1039276" cy="1038735"/>
            </a:xfrm>
            <a:prstGeom prst="ellipse">
              <a:avLst/>
            </a:prstGeom>
            <a:solidFill>
              <a:schemeClr val="tx1">
                <a:lumMod val="65000"/>
                <a:lumOff val="3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08843"/>
              <a:r>
                <a:rPr lang="en-US" altLang="zh-CN" sz="5399" b="1" dirty="0">
                  <a:solidFill>
                    <a:prstClr val="white"/>
                  </a:solidFill>
                  <a:latin typeface="Times New Roman"/>
                  <a:ea typeface="微软雅黑"/>
                </a:rPr>
                <a:t>3</a:t>
              </a:r>
              <a:endParaRPr lang="zh-CN" altLang="en-US" sz="5399" b="1" dirty="0">
                <a:solidFill>
                  <a:prstClr val="white"/>
                </a:solidFill>
                <a:latin typeface="Times New Roman"/>
                <a:ea typeface="微软雅黑"/>
              </a:endParaRPr>
            </a:p>
          </p:txBody>
        </p:sp>
        <p:sp>
          <p:nvSpPr>
            <p:cNvPr id="20" name="椭圆 19"/>
            <p:cNvSpPr/>
            <p:nvPr/>
          </p:nvSpPr>
          <p:spPr>
            <a:xfrm>
              <a:off x="6951311" y="4864991"/>
              <a:ext cx="1038439" cy="1037899"/>
            </a:xfrm>
            <a:prstGeom prst="ellipse">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08843"/>
              <a:r>
                <a:rPr lang="en-US" altLang="zh-CN" sz="5399" b="1" dirty="0">
                  <a:solidFill>
                    <a:prstClr val="white"/>
                  </a:solidFill>
                  <a:latin typeface="Times New Roman"/>
                  <a:ea typeface="微软雅黑"/>
                </a:rPr>
                <a:t>4</a:t>
              </a:r>
              <a:endParaRPr lang="zh-CN" altLang="en-US" sz="5399" b="1" dirty="0">
                <a:solidFill>
                  <a:prstClr val="white"/>
                </a:solidFill>
                <a:latin typeface="Times New Roman"/>
                <a:ea typeface="微软雅黑"/>
              </a:endParaRPr>
            </a:p>
          </p:txBody>
        </p:sp>
        <p:sp>
          <p:nvSpPr>
            <p:cNvPr id="21" name="椭圆 20"/>
            <p:cNvSpPr/>
            <p:nvPr/>
          </p:nvSpPr>
          <p:spPr>
            <a:xfrm>
              <a:off x="5606677" y="1417215"/>
              <a:ext cx="1165696" cy="1165090"/>
            </a:xfrm>
            <a:prstGeom prst="ellipse">
              <a:avLst/>
            </a:prstGeom>
            <a:solidFill>
              <a:srgbClr val="F8300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08843"/>
              <a:r>
                <a:rPr lang="en-US" altLang="zh-CN" sz="5399" b="1" dirty="0">
                  <a:solidFill>
                    <a:prstClr val="white"/>
                  </a:solidFill>
                  <a:latin typeface="Times New Roman"/>
                  <a:ea typeface="微软雅黑"/>
                </a:rPr>
                <a:t>1</a:t>
              </a:r>
              <a:endParaRPr lang="zh-CN" altLang="en-US" sz="5399" b="1" dirty="0">
                <a:solidFill>
                  <a:prstClr val="white"/>
                </a:solidFill>
                <a:latin typeface="Times New Roman"/>
                <a:ea typeface="微软雅黑"/>
              </a:endParaRPr>
            </a:p>
          </p:txBody>
        </p:sp>
        <p:sp>
          <p:nvSpPr>
            <p:cNvPr id="22" name="文本框 21"/>
            <p:cNvSpPr txBox="1"/>
            <p:nvPr/>
          </p:nvSpPr>
          <p:spPr>
            <a:xfrm>
              <a:off x="7138064" y="2697673"/>
              <a:ext cx="1832007" cy="1200072"/>
            </a:xfrm>
            <a:prstGeom prst="rect">
              <a:avLst/>
            </a:prstGeom>
            <a:noFill/>
          </p:spPr>
          <p:txBody>
            <a:bodyPr wrap="square" rtlCol="0">
              <a:spAutoFit/>
            </a:bodyPr>
            <a:lstStyle/>
            <a:p>
              <a:pPr algn="ctr" defTabSz="608843"/>
              <a:r>
                <a:rPr lang="zh-CN" altLang="en-US" sz="3599" b="1" dirty="0">
                  <a:solidFill>
                    <a:prstClr val="black"/>
                  </a:solidFill>
                  <a:latin typeface="微软雅黑" panose="020B0503020204020204" pitchFamily="34" charset="-122"/>
                  <a:ea typeface="微软雅黑" panose="020B0503020204020204" pitchFamily="34" charset="-122"/>
                </a:rPr>
                <a:t>能力</a:t>
              </a:r>
              <a:endParaRPr lang="en-US" altLang="zh-CN" sz="3599" b="1" dirty="0">
                <a:solidFill>
                  <a:prstClr val="black"/>
                </a:solidFill>
                <a:latin typeface="微软雅黑" panose="020B0503020204020204" pitchFamily="34" charset="-122"/>
                <a:ea typeface="微软雅黑" panose="020B0503020204020204" pitchFamily="34" charset="-122"/>
              </a:endParaRPr>
            </a:p>
            <a:p>
              <a:pPr algn="ctr" defTabSz="608843"/>
              <a:r>
                <a:rPr lang="zh-CN" altLang="en-US" sz="3599" b="1" dirty="0">
                  <a:solidFill>
                    <a:prstClr val="black"/>
                  </a:solidFill>
                  <a:latin typeface="微软雅黑" panose="020B0503020204020204" pitchFamily="34" charset="-122"/>
                  <a:ea typeface="微软雅黑" panose="020B0503020204020204" pitchFamily="34" charset="-122"/>
                </a:rPr>
                <a:t>提升点</a:t>
              </a:r>
            </a:p>
          </p:txBody>
        </p:sp>
        <p:sp>
          <p:nvSpPr>
            <p:cNvPr id="23" name="文本框 22"/>
            <p:cNvSpPr txBox="1"/>
            <p:nvPr/>
          </p:nvSpPr>
          <p:spPr>
            <a:xfrm>
              <a:off x="2972492" y="1847715"/>
              <a:ext cx="2915703" cy="523092"/>
            </a:xfrm>
            <a:prstGeom prst="rect">
              <a:avLst/>
            </a:prstGeom>
            <a:noFill/>
          </p:spPr>
          <p:txBody>
            <a:bodyPr wrap="square" rtlCol="0">
              <a:spAutoFit/>
            </a:bodyPr>
            <a:lstStyle/>
            <a:p>
              <a:pPr defTabSz="608843"/>
              <a:r>
                <a:rPr lang="zh-CN" altLang="en-US" sz="2799" b="1" dirty="0">
                  <a:solidFill>
                    <a:prstClr val="black">
                      <a:lumMod val="85000"/>
                      <a:lumOff val="15000"/>
                    </a:prstClr>
                  </a:solidFill>
                  <a:latin typeface="微软雅黑" panose="020B0503020204020204" pitchFamily="34" charset="-122"/>
                  <a:ea typeface="微软雅黑" panose="020B0503020204020204" pitchFamily="34" charset="-122"/>
                </a:rPr>
                <a:t>内容策划能力</a:t>
              </a:r>
            </a:p>
          </p:txBody>
        </p:sp>
        <p:sp>
          <p:nvSpPr>
            <p:cNvPr id="24" name="文本框 23"/>
            <p:cNvSpPr txBox="1"/>
            <p:nvPr/>
          </p:nvSpPr>
          <p:spPr>
            <a:xfrm>
              <a:off x="2402121" y="3274845"/>
              <a:ext cx="2383035" cy="523092"/>
            </a:xfrm>
            <a:prstGeom prst="rect">
              <a:avLst/>
            </a:prstGeom>
            <a:noFill/>
          </p:spPr>
          <p:txBody>
            <a:bodyPr wrap="square" rtlCol="0">
              <a:spAutoFit/>
            </a:bodyPr>
            <a:lstStyle/>
            <a:p>
              <a:pPr defTabSz="608843"/>
              <a:r>
                <a:rPr lang="zh-CN" altLang="en-US" sz="2799" b="1" dirty="0">
                  <a:solidFill>
                    <a:prstClr val="black">
                      <a:lumMod val="85000"/>
                      <a:lumOff val="15000"/>
                    </a:prstClr>
                  </a:solidFill>
                  <a:latin typeface="微软雅黑" panose="020B0503020204020204" pitchFamily="34" charset="-122"/>
                  <a:ea typeface="微软雅黑" panose="020B0503020204020204" pitchFamily="34" charset="-122"/>
                </a:rPr>
                <a:t>工具应用能力</a:t>
              </a:r>
            </a:p>
          </p:txBody>
        </p:sp>
        <p:sp>
          <p:nvSpPr>
            <p:cNvPr id="25" name="文本框 24"/>
            <p:cNvSpPr txBox="1"/>
            <p:nvPr/>
          </p:nvSpPr>
          <p:spPr>
            <a:xfrm>
              <a:off x="2943092" y="4603445"/>
              <a:ext cx="2755748" cy="523092"/>
            </a:xfrm>
            <a:prstGeom prst="rect">
              <a:avLst/>
            </a:prstGeom>
            <a:noFill/>
          </p:spPr>
          <p:txBody>
            <a:bodyPr wrap="square" rtlCol="0">
              <a:spAutoFit/>
            </a:bodyPr>
            <a:lstStyle/>
            <a:p>
              <a:pPr defTabSz="608843"/>
              <a:r>
                <a:rPr lang="zh-CN" altLang="en-US" sz="2799" b="1" dirty="0">
                  <a:solidFill>
                    <a:prstClr val="black">
                      <a:lumMod val="85000"/>
                      <a:lumOff val="15000"/>
                    </a:prstClr>
                  </a:solidFill>
                  <a:latin typeface="微软雅黑" panose="020B0503020204020204" pitchFamily="34" charset="-122"/>
                  <a:ea typeface="微软雅黑" panose="020B0503020204020204" pitchFamily="34" charset="-122"/>
                </a:rPr>
                <a:t>运营统筹能力</a:t>
              </a:r>
            </a:p>
          </p:txBody>
        </p:sp>
        <p:sp>
          <p:nvSpPr>
            <p:cNvPr id="26" name="文本框 25"/>
            <p:cNvSpPr txBox="1"/>
            <p:nvPr/>
          </p:nvSpPr>
          <p:spPr>
            <a:xfrm>
              <a:off x="4610770" y="5470099"/>
              <a:ext cx="2672640" cy="523092"/>
            </a:xfrm>
            <a:prstGeom prst="rect">
              <a:avLst/>
            </a:prstGeom>
            <a:noFill/>
          </p:spPr>
          <p:txBody>
            <a:bodyPr wrap="square" rtlCol="0">
              <a:spAutoFit/>
            </a:bodyPr>
            <a:lstStyle/>
            <a:p>
              <a:pPr defTabSz="608843"/>
              <a:r>
                <a:rPr lang="zh-CN" altLang="en-US" sz="2799" b="1" dirty="0">
                  <a:solidFill>
                    <a:prstClr val="black">
                      <a:lumMod val="85000"/>
                      <a:lumOff val="15000"/>
                    </a:prstClr>
                  </a:solidFill>
                  <a:latin typeface="微软雅黑" panose="020B0503020204020204" pitchFamily="34" charset="-122"/>
                  <a:ea typeface="微软雅黑" panose="020B0503020204020204" pitchFamily="34" charset="-122"/>
                </a:rPr>
                <a:t>数据分析能力</a:t>
              </a:r>
            </a:p>
          </p:txBody>
        </p:sp>
        <p:sp>
          <p:nvSpPr>
            <p:cNvPr id="15" name="椭圆 14">
              <a:extLst>
                <a:ext uri="{FF2B5EF4-FFF2-40B4-BE49-F238E27FC236}">
                  <a16:creationId xmlns:a16="http://schemas.microsoft.com/office/drawing/2014/main" id="{280D62F2-D12A-4F5B-948B-69C1707FD3E8}"/>
                </a:ext>
              </a:extLst>
            </p:cNvPr>
            <p:cNvSpPr/>
            <p:nvPr/>
          </p:nvSpPr>
          <p:spPr>
            <a:xfrm>
              <a:off x="8654394" y="4579248"/>
              <a:ext cx="1038439" cy="1037899"/>
            </a:xfrm>
            <a:prstGeom prst="ellipse">
              <a:avLst/>
            </a:prstGeom>
            <a:solidFill>
              <a:srgbClr val="FFC0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08843"/>
              <a:r>
                <a:rPr lang="en-US" altLang="zh-CN" sz="5399" b="1" dirty="0">
                  <a:solidFill>
                    <a:prstClr val="white"/>
                  </a:solidFill>
                  <a:latin typeface="Times New Roman"/>
                  <a:ea typeface="微软雅黑"/>
                </a:rPr>
                <a:t>5</a:t>
              </a:r>
              <a:endParaRPr lang="zh-CN" altLang="en-US" sz="5399" b="1" dirty="0">
                <a:solidFill>
                  <a:prstClr val="white"/>
                </a:solidFill>
                <a:latin typeface="Times New Roman"/>
                <a:ea typeface="微软雅黑"/>
              </a:endParaRPr>
            </a:p>
          </p:txBody>
        </p:sp>
        <p:pic>
          <p:nvPicPr>
            <p:cNvPr id="4" name="图片 3">
              <a:extLst>
                <a:ext uri="{FF2B5EF4-FFF2-40B4-BE49-F238E27FC236}">
                  <a16:creationId xmlns:a16="http://schemas.microsoft.com/office/drawing/2014/main" id="{4D8034B1-1343-4DF1-B82B-6ED7FC3851DC}"/>
                </a:ext>
              </a:extLst>
            </p:cNvPr>
            <p:cNvPicPr>
              <a:picLocks noChangeAspect="1"/>
            </p:cNvPicPr>
            <p:nvPr/>
          </p:nvPicPr>
          <p:blipFill>
            <a:blip r:embed="rId2"/>
            <a:stretch>
              <a:fillRect/>
            </a:stretch>
          </p:blipFill>
          <p:spPr>
            <a:xfrm rot="3546745">
              <a:off x="8437485" y="4127743"/>
              <a:ext cx="586791" cy="457240"/>
            </a:xfrm>
            <a:prstGeom prst="rect">
              <a:avLst/>
            </a:prstGeom>
          </p:spPr>
        </p:pic>
        <p:sp>
          <p:nvSpPr>
            <p:cNvPr id="27" name="文本框 26">
              <a:extLst>
                <a:ext uri="{FF2B5EF4-FFF2-40B4-BE49-F238E27FC236}">
                  <a16:creationId xmlns:a16="http://schemas.microsoft.com/office/drawing/2014/main" id="{1F7EC9F4-80F6-482E-A5E9-34DCAA69C08A}"/>
                </a:ext>
              </a:extLst>
            </p:cNvPr>
            <p:cNvSpPr txBox="1"/>
            <p:nvPr/>
          </p:nvSpPr>
          <p:spPr>
            <a:xfrm>
              <a:off x="8240978" y="5617147"/>
              <a:ext cx="2672640" cy="523092"/>
            </a:xfrm>
            <a:prstGeom prst="rect">
              <a:avLst/>
            </a:prstGeom>
            <a:noFill/>
          </p:spPr>
          <p:txBody>
            <a:bodyPr wrap="square" rtlCol="0">
              <a:spAutoFit/>
            </a:bodyPr>
            <a:lstStyle/>
            <a:p>
              <a:pPr defTabSz="608843"/>
              <a:r>
                <a:rPr lang="zh-CN" altLang="en-US" sz="2799" b="1" dirty="0">
                  <a:solidFill>
                    <a:prstClr val="black">
                      <a:lumMod val="85000"/>
                      <a:lumOff val="15000"/>
                    </a:prstClr>
                  </a:solidFill>
                  <a:latin typeface="微软雅黑" panose="020B0503020204020204" pitchFamily="34" charset="-122"/>
                  <a:ea typeface="微软雅黑" panose="020B0503020204020204" pitchFamily="34" charset="-122"/>
                </a:rPr>
                <a:t>热点跟进能力</a:t>
              </a:r>
            </a:p>
          </p:txBody>
        </p:sp>
      </p:grpSp>
    </p:spTree>
    <p:extLst>
      <p:ext uri="{BB962C8B-B14F-4D97-AF65-F5344CB8AC3E}">
        <p14:creationId xmlns:p14="http://schemas.microsoft.com/office/powerpoint/2010/main" val="47272995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标题 5">
            <a:extLst>
              <a:ext uri="{FF2B5EF4-FFF2-40B4-BE49-F238E27FC236}">
                <a16:creationId xmlns:a16="http://schemas.microsoft.com/office/drawing/2014/main" id="{610A30FD-FC52-496B-A6F9-8E952F8A8B34}"/>
              </a:ext>
            </a:extLst>
          </p:cNvPr>
          <p:cNvSpPr>
            <a:spLocks noGrp="1"/>
          </p:cNvSpPr>
          <p:nvPr>
            <p:ph type="title"/>
          </p:nvPr>
        </p:nvSpPr>
        <p:spPr/>
        <p:txBody>
          <a:bodyPr/>
          <a:lstStyle/>
          <a:p>
            <a:r>
              <a:rPr lang="en-US" altLang="zh-CN" dirty="0"/>
              <a:t>1.3.2</a:t>
            </a:r>
            <a:r>
              <a:rPr lang="zh-CN" altLang="en-US" dirty="0"/>
              <a:t>　新媒体人才的能力提升点</a:t>
            </a:r>
          </a:p>
        </p:txBody>
      </p:sp>
      <p:sp>
        <p:nvSpPr>
          <p:cNvPr id="10" name="文本框 9">
            <a:extLst>
              <a:ext uri="{FF2B5EF4-FFF2-40B4-BE49-F238E27FC236}">
                <a16:creationId xmlns:a16="http://schemas.microsoft.com/office/drawing/2014/main" id="{9BFAC152-CF89-4400-8DEA-D41ABF3A1B9B}"/>
              </a:ext>
            </a:extLst>
          </p:cNvPr>
          <p:cNvSpPr txBox="1"/>
          <p:nvPr/>
        </p:nvSpPr>
        <p:spPr>
          <a:xfrm>
            <a:off x="949125" y="1638398"/>
            <a:ext cx="10081548" cy="1840889"/>
          </a:xfrm>
          <a:prstGeom prst="rect">
            <a:avLst/>
          </a:prstGeom>
          <a:noFill/>
        </p:spPr>
        <p:txBody>
          <a:bodyPr wrap="square">
            <a:spAutoFit/>
          </a:bodyPr>
          <a:lstStyle/>
          <a:p>
            <a:pPr indent="267970" algn="just">
              <a:lnSpc>
                <a:spcPct val="105000"/>
              </a:lnSpc>
            </a:pPr>
            <a:r>
              <a:rPr lang="zh-CN" altLang="zh-CN" sz="2400" b="1" kern="100" dirty="0">
                <a:solidFill>
                  <a:srgbClr val="FF0000"/>
                </a:solidFill>
                <a:effectLst/>
                <a:latin typeface="Calibri" panose="020F0502020204030204" pitchFamily="34" charset="0"/>
                <a:ea typeface="宋体" panose="02010600030101010101" pitchFamily="2" charset="-122"/>
                <a:cs typeface="Arial" panose="020B0604020202020204" pitchFamily="34" charset="0"/>
              </a:rPr>
              <a:t>【</a:t>
            </a:r>
            <a:r>
              <a:rPr lang="zh-CN" altLang="zh-CN" sz="2400" b="1" kern="100" dirty="0">
                <a:solidFill>
                  <a:srgbClr val="FF0000"/>
                </a:solidFill>
                <a:effectLst/>
                <a:latin typeface="Arial" panose="020B0604020202020204" pitchFamily="34" charset="0"/>
                <a:ea typeface="宋体" panose="02010600030101010101" pitchFamily="2" charset="-122"/>
                <a:cs typeface="Arial" panose="020B0604020202020204" pitchFamily="34" charset="0"/>
              </a:rPr>
              <a:t>课堂讨论</a:t>
            </a:r>
            <a:r>
              <a:rPr lang="zh-CN" altLang="zh-CN" sz="2400" b="1" kern="100" dirty="0">
                <a:solidFill>
                  <a:srgbClr val="FF0000"/>
                </a:solidFill>
                <a:effectLst/>
                <a:latin typeface="Calibri" panose="020F0502020204030204" pitchFamily="34" charset="0"/>
                <a:ea typeface="宋体" panose="02010600030101010101" pitchFamily="2" charset="-122"/>
                <a:cs typeface="Arial" panose="020B0604020202020204" pitchFamily="34" charset="0"/>
              </a:rPr>
              <a:t>】</a:t>
            </a:r>
            <a:endParaRPr lang="en-US" altLang="zh-CN" sz="2400" b="1" kern="100" dirty="0">
              <a:solidFill>
                <a:srgbClr val="FF0000"/>
              </a:solidFill>
              <a:effectLst/>
              <a:latin typeface="Calibri" panose="020F0502020204030204" pitchFamily="34" charset="0"/>
              <a:ea typeface="宋体" panose="02010600030101010101" pitchFamily="2" charset="-122"/>
              <a:cs typeface="Arial" panose="020B0604020202020204" pitchFamily="34" charset="0"/>
            </a:endParaRPr>
          </a:p>
          <a:p>
            <a:pPr indent="267970" algn="just">
              <a:lnSpc>
                <a:spcPct val="105000"/>
              </a:lnSpc>
            </a:pPr>
            <a:endParaRPr lang="zh-CN" altLang="zh-CN" sz="2400" kern="100" dirty="0">
              <a:effectLst/>
              <a:latin typeface="Calibri" panose="020F0502020204030204" pitchFamily="34" charset="0"/>
              <a:ea typeface="宋体" panose="02010600030101010101" pitchFamily="2" charset="-122"/>
              <a:cs typeface="Times New Roman" panose="02020603050405020304" pitchFamily="18" charset="0"/>
            </a:endParaRPr>
          </a:p>
          <a:p>
            <a:pPr indent="266700" algn="just">
              <a:lnSpc>
                <a:spcPts val="4000"/>
              </a:lnSpc>
              <a:tabLst>
                <a:tab pos="810895" algn="l"/>
              </a:tabLst>
            </a:pPr>
            <a:r>
              <a:rPr lang="zh-CN" altLang="zh-CN" sz="2400" kern="100" dirty="0">
                <a:effectLst/>
                <a:latin typeface="Calibri" panose="020F0502020204030204" pitchFamily="34" charset="0"/>
                <a:ea typeface="楷体" panose="02010609060101010101" pitchFamily="49" charset="-122"/>
                <a:cs typeface="Times New Roman" panose="02020603050405020304" pitchFamily="18" charset="0"/>
              </a:rPr>
              <a:t>假如你是某饮料公司的新媒体编辑，请查看微博热门话题榜并尝试分析：可以结合近期哪条热门话题进行产品推广文章的撰写？</a:t>
            </a:r>
            <a:endParaRPr lang="zh-CN" altLang="zh-CN" sz="2400" kern="100" dirty="0">
              <a:effectLst/>
              <a:latin typeface="Calibri" panose="020F0502020204030204" pitchFamily="34"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28016591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p:cNvGrpSpPr/>
          <p:nvPr/>
        </p:nvGrpSpPr>
        <p:grpSpPr>
          <a:xfrm>
            <a:off x="2206" y="219295"/>
            <a:ext cx="12187592" cy="1166354"/>
            <a:chOff x="2" y="0"/>
            <a:chExt cx="12192000" cy="2333298"/>
          </a:xfrm>
          <a:solidFill>
            <a:srgbClr val="1A92C0"/>
          </a:solidFill>
        </p:grpSpPr>
        <p:sp>
          <p:nvSpPr>
            <p:cNvPr id="61" name="矩形 60"/>
            <p:cNvSpPr/>
            <p:nvPr/>
          </p:nvSpPr>
          <p:spPr>
            <a:xfrm>
              <a:off x="2" y="0"/>
              <a:ext cx="12192000" cy="233329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126"/>
              <a:endParaRPr lang="zh-CN" altLang="en-US">
                <a:solidFill>
                  <a:prstClr val="white"/>
                </a:solidFill>
                <a:latin typeface="Arial"/>
                <a:ea typeface="微软雅黑"/>
              </a:endParaRPr>
            </a:p>
          </p:txBody>
        </p:sp>
        <p:grpSp>
          <p:nvGrpSpPr>
            <p:cNvPr id="64" name="组合 63"/>
            <p:cNvGrpSpPr/>
            <p:nvPr/>
          </p:nvGrpSpPr>
          <p:grpSpPr>
            <a:xfrm>
              <a:off x="2" y="0"/>
              <a:ext cx="12191998" cy="2333298"/>
              <a:chOff x="2118360" y="0"/>
              <a:chExt cx="7955281" cy="6858001"/>
            </a:xfrm>
            <a:grpFill/>
          </p:grpSpPr>
          <p:sp>
            <p:nvSpPr>
              <p:cNvPr id="62" name="等腰三角形 61"/>
              <p:cNvSpPr/>
              <p:nvPr/>
            </p:nvSpPr>
            <p:spPr>
              <a:xfrm flipV="1">
                <a:off x="2118360" y="0"/>
                <a:ext cx="7955281" cy="6858001"/>
              </a:xfrm>
              <a:prstGeom prst="triangle">
                <a:avLst/>
              </a:prstGeom>
              <a:grpFill/>
              <a:ln w="38100">
                <a:solidFill>
                  <a:schemeClr val="bg1">
                    <a:alpha val="3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126"/>
                <a:endParaRPr lang="zh-CN" altLang="en-US">
                  <a:solidFill>
                    <a:prstClr val="white"/>
                  </a:solidFill>
                  <a:latin typeface="Arial"/>
                  <a:ea typeface="微软雅黑"/>
                </a:endParaRPr>
              </a:p>
            </p:txBody>
          </p:sp>
          <p:sp>
            <p:nvSpPr>
              <p:cNvPr id="63" name="等腰三角形 62"/>
              <p:cNvSpPr/>
              <p:nvPr/>
            </p:nvSpPr>
            <p:spPr>
              <a:xfrm>
                <a:off x="3444240" y="2286004"/>
                <a:ext cx="5303520" cy="4571997"/>
              </a:xfrm>
              <a:prstGeom prst="triangle">
                <a:avLst/>
              </a:prstGeom>
              <a:grpFill/>
              <a:ln w="38100">
                <a:solidFill>
                  <a:schemeClr val="bg1">
                    <a:alpha val="14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126"/>
                <a:endParaRPr lang="zh-CN" altLang="en-US">
                  <a:solidFill>
                    <a:prstClr val="white"/>
                  </a:solidFill>
                  <a:latin typeface="Arial"/>
                  <a:ea typeface="微软雅黑"/>
                </a:endParaRPr>
              </a:p>
            </p:txBody>
          </p:sp>
        </p:grpSp>
      </p:grpSp>
      <p:sp>
        <p:nvSpPr>
          <p:cNvPr id="35" name="矩形 34"/>
          <p:cNvSpPr/>
          <p:nvPr/>
        </p:nvSpPr>
        <p:spPr>
          <a:xfrm>
            <a:off x="1049576" y="6243755"/>
            <a:ext cx="10911703" cy="45702"/>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126"/>
            <a:endParaRPr lang="zh-CN" altLang="en-US">
              <a:solidFill>
                <a:prstClr val="white"/>
              </a:solidFill>
              <a:latin typeface="Arial"/>
              <a:ea typeface="微软雅黑"/>
            </a:endParaRPr>
          </a:p>
        </p:txBody>
      </p:sp>
      <p:sp>
        <p:nvSpPr>
          <p:cNvPr id="39" name="Oval 4"/>
          <p:cNvSpPr/>
          <p:nvPr/>
        </p:nvSpPr>
        <p:spPr>
          <a:xfrm>
            <a:off x="9563932" y="958098"/>
            <a:ext cx="999295" cy="999295"/>
          </a:xfrm>
          <a:prstGeom prst="ellipse">
            <a:avLst/>
          </a:prstGeom>
          <a:solidFill>
            <a:schemeClr val="bg1"/>
          </a:solidFill>
          <a:ln>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126"/>
            <a:endParaRPr lang="en-US">
              <a:solidFill>
                <a:prstClr val="white"/>
              </a:solidFill>
              <a:latin typeface="Arial"/>
              <a:ea typeface="微软雅黑"/>
            </a:endParaRPr>
          </a:p>
        </p:txBody>
      </p:sp>
      <p:grpSp>
        <p:nvGrpSpPr>
          <p:cNvPr id="41" name="Group 21"/>
          <p:cNvGrpSpPr/>
          <p:nvPr/>
        </p:nvGrpSpPr>
        <p:grpSpPr>
          <a:xfrm>
            <a:off x="5622201" y="958098"/>
            <a:ext cx="999295" cy="999295"/>
            <a:chOff x="4529124" y="2743206"/>
            <a:chExt cx="760650" cy="760650"/>
          </a:xfrm>
        </p:grpSpPr>
        <p:sp>
          <p:nvSpPr>
            <p:cNvPr id="42" name="Oval 5"/>
            <p:cNvSpPr/>
            <p:nvPr/>
          </p:nvSpPr>
          <p:spPr>
            <a:xfrm>
              <a:off x="4529124" y="2743206"/>
              <a:ext cx="760650" cy="760650"/>
            </a:xfrm>
            <a:prstGeom prst="ellipse">
              <a:avLst/>
            </a:prstGeom>
            <a:solidFill>
              <a:schemeClr val="bg1"/>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126"/>
              <a:endParaRPr lang="en-US">
                <a:solidFill>
                  <a:prstClr val="white"/>
                </a:solidFill>
                <a:latin typeface="Arial"/>
                <a:ea typeface="微软雅黑"/>
              </a:endParaRPr>
            </a:p>
          </p:txBody>
        </p:sp>
        <p:grpSp>
          <p:nvGrpSpPr>
            <p:cNvPr id="43" name="Group 18"/>
            <p:cNvGrpSpPr/>
            <p:nvPr/>
          </p:nvGrpSpPr>
          <p:grpSpPr>
            <a:xfrm>
              <a:off x="4786314" y="2928958"/>
              <a:ext cx="251543" cy="366676"/>
              <a:chOff x="3500430" y="4071948"/>
              <a:chExt cx="251543" cy="366676"/>
            </a:xfrm>
            <a:solidFill>
              <a:schemeClr val="accent1"/>
            </a:solidFill>
          </p:grpSpPr>
          <p:sp>
            <p:nvSpPr>
              <p:cNvPr id="44" name="AutoShape 113"/>
              <p:cNvSpPr/>
              <p:nvPr/>
            </p:nvSpPr>
            <p:spPr bwMode="auto">
              <a:xfrm>
                <a:off x="3500430" y="4071948"/>
                <a:ext cx="251543" cy="36667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386" y="14175"/>
                    </a:moveTo>
                    <a:lnTo>
                      <a:pt x="6223" y="14175"/>
                    </a:lnTo>
                    <a:cubicBezTo>
                      <a:pt x="5734" y="13446"/>
                      <a:pt x="5147" y="12716"/>
                      <a:pt x="4568" y="12003"/>
                    </a:cubicBezTo>
                    <a:cubicBezTo>
                      <a:pt x="3287" y="10427"/>
                      <a:pt x="1963" y="8797"/>
                      <a:pt x="1963" y="7425"/>
                    </a:cubicBezTo>
                    <a:cubicBezTo>
                      <a:pt x="1963" y="4075"/>
                      <a:pt x="5927" y="1350"/>
                      <a:pt x="10800" y="1350"/>
                    </a:cubicBezTo>
                    <a:cubicBezTo>
                      <a:pt x="15672" y="1350"/>
                      <a:pt x="19636" y="4075"/>
                      <a:pt x="19636" y="7425"/>
                    </a:cubicBezTo>
                    <a:cubicBezTo>
                      <a:pt x="19636" y="8787"/>
                      <a:pt x="18312" y="10425"/>
                      <a:pt x="17029" y="12011"/>
                    </a:cubicBezTo>
                    <a:cubicBezTo>
                      <a:pt x="16455" y="12723"/>
                      <a:pt x="15873" y="13449"/>
                      <a:pt x="15386" y="14175"/>
                    </a:cubicBezTo>
                    <a:moveTo>
                      <a:pt x="10800" y="20249"/>
                    </a:moveTo>
                    <a:cubicBezTo>
                      <a:pt x="9805" y="20249"/>
                      <a:pt x="9347" y="20171"/>
                      <a:pt x="8839" y="19406"/>
                    </a:cubicBezTo>
                    <a:lnTo>
                      <a:pt x="13000" y="19048"/>
                    </a:lnTo>
                    <a:cubicBezTo>
                      <a:pt x="12398" y="20164"/>
                      <a:pt x="11959" y="20249"/>
                      <a:pt x="10800" y="20249"/>
                    </a:cubicBezTo>
                    <a:moveTo>
                      <a:pt x="7595" y="16813"/>
                    </a:moveTo>
                    <a:cubicBezTo>
                      <a:pt x="7417" y="16407"/>
                      <a:pt x="7215" y="15978"/>
                      <a:pt x="6991" y="15525"/>
                    </a:cubicBezTo>
                    <a:lnTo>
                      <a:pt x="14616" y="15525"/>
                    </a:lnTo>
                    <a:cubicBezTo>
                      <a:pt x="14496" y="15767"/>
                      <a:pt x="14375" y="16010"/>
                      <a:pt x="14270" y="16239"/>
                    </a:cubicBezTo>
                    <a:cubicBezTo>
                      <a:pt x="14270" y="16239"/>
                      <a:pt x="7595" y="16813"/>
                      <a:pt x="7595" y="16813"/>
                    </a:cubicBezTo>
                    <a:close/>
                    <a:moveTo>
                      <a:pt x="13345" y="18343"/>
                    </a:moveTo>
                    <a:lnTo>
                      <a:pt x="8476" y="18762"/>
                    </a:lnTo>
                    <a:cubicBezTo>
                      <a:pt x="8303" y="18416"/>
                      <a:pt x="8116" y="18011"/>
                      <a:pt x="7890" y="17483"/>
                    </a:cubicBezTo>
                    <a:cubicBezTo>
                      <a:pt x="7887" y="17477"/>
                      <a:pt x="7883" y="17469"/>
                      <a:pt x="7881" y="17462"/>
                    </a:cubicBezTo>
                    <a:lnTo>
                      <a:pt x="13957" y="16941"/>
                    </a:lnTo>
                    <a:cubicBezTo>
                      <a:pt x="13871" y="17140"/>
                      <a:pt x="13778" y="17350"/>
                      <a:pt x="13698" y="17537"/>
                    </a:cubicBezTo>
                    <a:cubicBezTo>
                      <a:pt x="13569" y="17841"/>
                      <a:pt x="13453" y="18104"/>
                      <a:pt x="13345" y="18343"/>
                    </a:cubicBezTo>
                    <a:moveTo>
                      <a:pt x="10800" y="0"/>
                    </a:moveTo>
                    <a:cubicBezTo>
                      <a:pt x="4835" y="0"/>
                      <a:pt x="0" y="3324"/>
                      <a:pt x="0" y="7425"/>
                    </a:cubicBezTo>
                    <a:cubicBezTo>
                      <a:pt x="0" y="10146"/>
                      <a:pt x="3621" y="13029"/>
                      <a:pt x="4939" y="15562"/>
                    </a:cubicBezTo>
                    <a:cubicBezTo>
                      <a:pt x="6906" y="19339"/>
                      <a:pt x="6688" y="21599"/>
                      <a:pt x="10800" y="21599"/>
                    </a:cubicBezTo>
                    <a:cubicBezTo>
                      <a:pt x="14972" y="21599"/>
                      <a:pt x="14692" y="19349"/>
                      <a:pt x="16660" y="15577"/>
                    </a:cubicBezTo>
                    <a:cubicBezTo>
                      <a:pt x="17983" y="13039"/>
                      <a:pt x="21600" y="10124"/>
                      <a:pt x="21600" y="7425"/>
                    </a:cubicBezTo>
                    <a:cubicBezTo>
                      <a:pt x="21600" y="3324"/>
                      <a:pt x="16764" y="0"/>
                      <a:pt x="10800" y="0"/>
                    </a:cubicBezTo>
                  </a:path>
                </a:pathLst>
              </a:custGeom>
              <a:solidFill>
                <a:schemeClr val="tx1">
                  <a:lumMod val="50000"/>
                  <a:lumOff val="50000"/>
                </a:schemeClr>
              </a:solidFill>
              <a:ln w="12700" cap="flat" cmpd="sng">
                <a:solidFill>
                  <a:schemeClr val="tx1">
                    <a:lumMod val="50000"/>
                    <a:lumOff val="50000"/>
                  </a:schemeClr>
                </a:solidFill>
                <a:prstDash val="solid"/>
                <a:miter lim="0"/>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086" tIns="38086" rIns="38086" bIns="38086" anchor="ctr"/>
              <a:lstStyle/>
              <a:p>
                <a:pPr defTabSz="457063"/>
                <a:endParaRPr lang="en-US" sz="2999">
                  <a:solidFill>
                    <a:srgbClr val="FFFFFF"/>
                  </a:solidFill>
                  <a:effectLst>
                    <a:outerShdw blurRad="38100" dist="38100" dir="2700000" algn="tl">
                      <a:srgbClr val="000000"/>
                    </a:outerShdw>
                  </a:effectLst>
                  <a:latin typeface="Arial"/>
                  <a:ea typeface="微软雅黑"/>
                </a:endParaRPr>
              </a:p>
            </p:txBody>
          </p:sp>
          <p:sp>
            <p:nvSpPr>
              <p:cNvPr id="45" name="AutoShape 114"/>
              <p:cNvSpPr/>
              <p:nvPr/>
            </p:nvSpPr>
            <p:spPr bwMode="auto">
              <a:xfrm>
                <a:off x="3557371" y="4129515"/>
                <a:ext cx="74461" cy="7446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938" y="0"/>
                    </a:moveTo>
                    <a:cubicBezTo>
                      <a:pt x="8943" y="0"/>
                      <a:pt x="0" y="8942"/>
                      <a:pt x="0" y="19938"/>
                    </a:cubicBezTo>
                    <a:cubicBezTo>
                      <a:pt x="0" y="20855"/>
                      <a:pt x="743" y="21600"/>
                      <a:pt x="1661" y="21600"/>
                    </a:cubicBezTo>
                    <a:cubicBezTo>
                      <a:pt x="2579" y="21600"/>
                      <a:pt x="3323" y="20855"/>
                      <a:pt x="3323" y="19938"/>
                    </a:cubicBezTo>
                    <a:cubicBezTo>
                      <a:pt x="3323" y="10777"/>
                      <a:pt x="10777" y="3323"/>
                      <a:pt x="19938" y="3323"/>
                    </a:cubicBezTo>
                    <a:cubicBezTo>
                      <a:pt x="20856" y="3323"/>
                      <a:pt x="21600" y="2578"/>
                      <a:pt x="21600" y="1661"/>
                    </a:cubicBezTo>
                    <a:cubicBezTo>
                      <a:pt x="21600" y="744"/>
                      <a:pt x="20856" y="0"/>
                      <a:pt x="19938" y="0"/>
                    </a:cubicBezTo>
                  </a:path>
                </a:pathLst>
              </a:custGeom>
              <a:solidFill>
                <a:srgbClr val="A5779E"/>
              </a:solidFill>
              <a:ln w="12700" cap="flat" cmpd="sng">
                <a:solidFill>
                  <a:schemeClr val="tx1">
                    <a:lumMod val="50000"/>
                    <a:lumOff val="50000"/>
                  </a:schemeClr>
                </a:solidFill>
                <a:prstDash val="solid"/>
                <a:miter lim="0"/>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086" tIns="38086" rIns="38086" bIns="38086" anchor="ctr"/>
              <a:lstStyle/>
              <a:p>
                <a:pPr defTabSz="457063"/>
                <a:endParaRPr lang="en-US" sz="2999">
                  <a:solidFill>
                    <a:srgbClr val="FFFFFF"/>
                  </a:solidFill>
                  <a:effectLst>
                    <a:outerShdw blurRad="38100" dist="38100" dir="2700000" algn="tl">
                      <a:srgbClr val="000000"/>
                    </a:outerShdw>
                  </a:effectLst>
                  <a:latin typeface="Arial"/>
                  <a:ea typeface="微软雅黑"/>
                </a:endParaRPr>
              </a:p>
            </p:txBody>
          </p:sp>
        </p:grpSp>
      </p:grpSp>
      <p:sp>
        <p:nvSpPr>
          <p:cNvPr id="47" name="Oval 3"/>
          <p:cNvSpPr/>
          <p:nvPr/>
        </p:nvSpPr>
        <p:spPr>
          <a:xfrm>
            <a:off x="8250021" y="958098"/>
            <a:ext cx="999295" cy="999295"/>
          </a:xfrm>
          <a:prstGeom prst="ellipse">
            <a:avLst/>
          </a:prstGeom>
          <a:solidFill>
            <a:schemeClr val="bg1"/>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126"/>
            <a:endParaRPr lang="en-US">
              <a:solidFill>
                <a:prstClr val="white"/>
              </a:solidFill>
              <a:latin typeface="Arial"/>
              <a:ea typeface="微软雅黑"/>
            </a:endParaRPr>
          </a:p>
        </p:txBody>
      </p:sp>
      <p:sp>
        <p:nvSpPr>
          <p:cNvPr id="52" name="Oval 2"/>
          <p:cNvSpPr/>
          <p:nvPr/>
        </p:nvSpPr>
        <p:spPr>
          <a:xfrm>
            <a:off x="6936110" y="958098"/>
            <a:ext cx="999295" cy="999295"/>
          </a:xfrm>
          <a:prstGeom prst="ellipse">
            <a:avLst/>
          </a:prstGeom>
          <a:solidFill>
            <a:schemeClr val="bg1"/>
          </a:solidFill>
          <a:ln>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126"/>
            <a:endParaRPr lang="en-US" dirty="0">
              <a:solidFill>
                <a:prstClr val="white"/>
              </a:solidFill>
              <a:latin typeface="Arial"/>
              <a:ea typeface="微软雅黑"/>
            </a:endParaRPr>
          </a:p>
        </p:txBody>
      </p:sp>
      <p:grpSp>
        <p:nvGrpSpPr>
          <p:cNvPr id="54" name="组合 53"/>
          <p:cNvGrpSpPr/>
          <p:nvPr/>
        </p:nvGrpSpPr>
        <p:grpSpPr>
          <a:xfrm>
            <a:off x="7165551" y="1187536"/>
            <a:ext cx="563141" cy="563141"/>
            <a:chOff x="1539875" y="3062288"/>
            <a:chExt cx="811213" cy="811213"/>
          </a:xfrm>
          <a:solidFill>
            <a:schemeClr val="accent1">
              <a:lumMod val="50000"/>
            </a:schemeClr>
          </a:solidFill>
        </p:grpSpPr>
        <p:sp>
          <p:nvSpPr>
            <p:cNvPr id="55" name="Freeform 47"/>
            <p:cNvSpPr>
              <a:spLocks noEditPoints="1"/>
            </p:cNvSpPr>
            <p:nvPr/>
          </p:nvSpPr>
          <p:spPr bwMode="auto">
            <a:xfrm>
              <a:off x="1795463" y="3062288"/>
              <a:ext cx="300038" cy="811213"/>
            </a:xfrm>
            <a:custGeom>
              <a:avLst/>
              <a:gdLst>
                <a:gd name="T0" fmla="*/ 40 w 80"/>
                <a:gd name="T1" fmla="*/ 199 h 216"/>
                <a:gd name="T2" fmla="*/ 10 w 80"/>
                <a:gd name="T3" fmla="*/ 180 h 216"/>
                <a:gd name="T4" fmla="*/ 70 w 80"/>
                <a:gd name="T5" fmla="*/ 180 h 216"/>
                <a:gd name="T6" fmla="*/ 77 w 80"/>
                <a:gd name="T7" fmla="*/ 145 h 216"/>
                <a:gd name="T8" fmla="*/ 65 w 80"/>
                <a:gd name="T9" fmla="*/ 168 h 216"/>
                <a:gd name="T10" fmla="*/ 77 w 80"/>
                <a:gd name="T11" fmla="*/ 145 h 216"/>
                <a:gd name="T12" fmla="*/ 8 w 80"/>
                <a:gd name="T13" fmla="*/ 172 h 216"/>
                <a:gd name="T14" fmla="*/ 10 w 80"/>
                <a:gd name="T15" fmla="*/ 146 h 216"/>
                <a:gd name="T16" fmla="*/ 79 w 80"/>
                <a:gd name="T17" fmla="*/ 124 h 216"/>
                <a:gd name="T18" fmla="*/ 71 w 80"/>
                <a:gd name="T19" fmla="*/ 139 h 216"/>
                <a:gd name="T20" fmla="*/ 79 w 80"/>
                <a:gd name="T21" fmla="*/ 124 h 216"/>
                <a:gd name="T22" fmla="*/ 2 w 80"/>
                <a:gd name="T23" fmla="*/ 138 h 216"/>
                <a:gd name="T24" fmla="*/ 8 w 80"/>
                <a:gd name="T25" fmla="*/ 132 h 216"/>
                <a:gd name="T26" fmla="*/ 7 w 80"/>
                <a:gd name="T27" fmla="*/ 94 h 216"/>
                <a:gd name="T28" fmla="*/ 0 w 80"/>
                <a:gd name="T29" fmla="*/ 108 h 216"/>
                <a:gd name="T30" fmla="*/ 7 w 80"/>
                <a:gd name="T31" fmla="*/ 122 h 216"/>
                <a:gd name="T32" fmla="*/ 7 w 80"/>
                <a:gd name="T33" fmla="*/ 94 h 216"/>
                <a:gd name="T34" fmla="*/ 73 w 80"/>
                <a:gd name="T35" fmla="*/ 108 h 216"/>
                <a:gd name="T36" fmla="*/ 80 w 80"/>
                <a:gd name="T37" fmla="*/ 114 h 216"/>
                <a:gd name="T38" fmla="*/ 80 w 80"/>
                <a:gd name="T39" fmla="*/ 102 h 216"/>
                <a:gd name="T40" fmla="*/ 71 w 80"/>
                <a:gd name="T41" fmla="*/ 77 h 216"/>
                <a:gd name="T42" fmla="*/ 79 w 80"/>
                <a:gd name="T43" fmla="*/ 92 h 216"/>
                <a:gd name="T44" fmla="*/ 71 w 80"/>
                <a:gd name="T45" fmla="*/ 77 h 216"/>
                <a:gd name="T46" fmla="*/ 2 w 80"/>
                <a:gd name="T47" fmla="*/ 78 h 216"/>
                <a:gd name="T48" fmla="*/ 8 w 80"/>
                <a:gd name="T49" fmla="*/ 84 h 216"/>
                <a:gd name="T50" fmla="*/ 72 w 80"/>
                <a:gd name="T51" fmla="*/ 44 h 216"/>
                <a:gd name="T52" fmla="*/ 70 w 80"/>
                <a:gd name="T53" fmla="*/ 70 h 216"/>
                <a:gd name="T54" fmla="*/ 72 w 80"/>
                <a:gd name="T55" fmla="*/ 44 h 216"/>
                <a:gd name="T56" fmla="*/ 2 w 80"/>
                <a:gd name="T57" fmla="*/ 71 h 216"/>
                <a:gd name="T58" fmla="*/ 15 w 80"/>
                <a:gd name="T59" fmla="*/ 48 h 216"/>
                <a:gd name="T60" fmla="*/ 40 w 80"/>
                <a:gd name="T61" fmla="*/ 0 h 216"/>
                <a:gd name="T62" fmla="*/ 18 w 80"/>
                <a:gd name="T63" fmla="*/ 40 h 216"/>
                <a:gd name="T64" fmla="*/ 62 w 80"/>
                <a:gd name="T65" fmla="*/ 40 h 216"/>
                <a:gd name="T66" fmla="*/ 40 w 80"/>
                <a:gd name="T67" fmla="*/ 0 h 2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80" h="216">
                  <a:moveTo>
                    <a:pt x="62" y="176"/>
                  </a:moveTo>
                  <a:cubicBezTo>
                    <a:pt x="56" y="190"/>
                    <a:pt x="48" y="199"/>
                    <a:pt x="40" y="199"/>
                  </a:cubicBezTo>
                  <a:cubicBezTo>
                    <a:pt x="31" y="199"/>
                    <a:pt x="24" y="190"/>
                    <a:pt x="18" y="176"/>
                  </a:cubicBezTo>
                  <a:cubicBezTo>
                    <a:pt x="15" y="177"/>
                    <a:pt x="13" y="179"/>
                    <a:pt x="10" y="180"/>
                  </a:cubicBezTo>
                  <a:cubicBezTo>
                    <a:pt x="17" y="202"/>
                    <a:pt x="28" y="216"/>
                    <a:pt x="40" y="216"/>
                  </a:cubicBezTo>
                  <a:cubicBezTo>
                    <a:pt x="52" y="216"/>
                    <a:pt x="62" y="202"/>
                    <a:pt x="70" y="180"/>
                  </a:cubicBezTo>
                  <a:cubicBezTo>
                    <a:pt x="67" y="179"/>
                    <a:pt x="65" y="177"/>
                    <a:pt x="62" y="176"/>
                  </a:cubicBezTo>
                  <a:moveTo>
                    <a:pt x="77" y="145"/>
                  </a:moveTo>
                  <a:cubicBezTo>
                    <a:pt x="75" y="146"/>
                    <a:pt x="73" y="146"/>
                    <a:pt x="70" y="146"/>
                  </a:cubicBezTo>
                  <a:cubicBezTo>
                    <a:pt x="69" y="154"/>
                    <a:pt x="67" y="162"/>
                    <a:pt x="65" y="168"/>
                  </a:cubicBezTo>
                  <a:cubicBezTo>
                    <a:pt x="67" y="170"/>
                    <a:pt x="70" y="171"/>
                    <a:pt x="72" y="172"/>
                  </a:cubicBezTo>
                  <a:cubicBezTo>
                    <a:pt x="74" y="164"/>
                    <a:pt x="76" y="155"/>
                    <a:pt x="77" y="145"/>
                  </a:cubicBezTo>
                  <a:moveTo>
                    <a:pt x="2" y="145"/>
                  </a:moveTo>
                  <a:cubicBezTo>
                    <a:pt x="4" y="155"/>
                    <a:pt x="5" y="164"/>
                    <a:pt x="8" y="172"/>
                  </a:cubicBezTo>
                  <a:cubicBezTo>
                    <a:pt x="10" y="171"/>
                    <a:pt x="12" y="170"/>
                    <a:pt x="15" y="168"/>
                  </a:cubicBezTo>
                  <a:cubicBezTo>
                    <a:pt x="13" y="162"/>
                    <a:pt x="11" y="154"/>
                    <a:pt x="10" y="146"/>
                  </a:cubicBezTo>
                  <a:cubicBezTo>
                    <a:pt x="7" y="146"/>
                    <a:pt x="5" y="146"/>
                    <a:pt x="2" y="145"/>
                  </a:cubicBezTo>
                  <a:moveTo>
                    <a:pt x="79" y="124"/>
                  </a:moveTo>
                  <a:cubicBezTo>
                    <a:pt x="77" y="127"/>
                    <a:pt x="75" y="130"/>
                    <a:pt x="72" y="132"/>
                  </a:cubicBezTo>
                  <a:cubicBezTo>
                    <a:pt x="72" y="135"/>
                    <a:pt x="72" y="137"/>
                    <a:pt x="71" y="139"/>
                  </a:cubicBezTo>
                  <a:cubicBezTo>
                    <a:pt x="74" y="139"/>
                    <a:pt x="76" y="139"/>
                    <a:pt x="78" y="138"/>
                  </a:cubicBezTo>
                  <a:cubicBezTo>
                    <a:pt x="79" y="134"/>
                    <a:pt x="79" y="129"/>
                    <a:pt x="79" y="124"/>
                  </a:cubicBezTo>
                  <a:moveTo>
                    <a:pt x="0" y="124"/>
                  </a:moveTo>
                  <a:cubicBezTo>
                    <a:pt x="1" y="129"/>
                    <a:pt x="1" y="134"/>
                    <a:pt x="2" y="138"/>
                  </a:cubicBezTo>
                  <a:cubicBezTo>
                    <a:pt x="4" y="139"/>
                    <a:pt x="6" y="139"/>
                    <a:pt x="9" y="139"/>
                  </a:cubicBezTo>
                  <a:cubicBezTo>
                    <a:pt x="8" y="137"/>
                    <a:pt x="8" y="135"/>
                    <a:pt x="8" y="132"/>
                  </a:cubicBezTo>
                  <a:cubicBezTo>
                    <a:pt x="5" y="130"/>
                    <a:pt x="3" y="127"/>
                    <a:pt x="0" y="124"/>
                  </a:cubicBezTo>
                  <a:moveTo>
                    <a:pt x="7" y="94"/>
                  </a:moveTo>
                  <a:cubicBezTo>
                    <a:pt x="5" y="97"/>
                    <a:pt x="2" y="100"/>
                    <a:pt x="0" y="102"/>
                  </a:cubicBezTo>
                  <a:cubicBezTo>
                    <a:pt x="0" y="104"/>
                    <a:pt x="0" y="106"/>
                    <a:pt x="0" y="108"/>
                  </a:cubicBezTo>
                  <a:cubicBezTo>
                    <a:pt x="0" y="110"/>
                    <a:pt x="0" y="112"/>
                    <a:pt x="0" y="114"/>
                  </a:cubicBezTo>
                  <a:cubicBezTo>
                    <a:pt x="2" y="116"/>
                    <a:pt x="5" y="119"/>
                    <a:pt x="7" y="122"/>
                  </a:cubicBezTo>
                  <a:cubicBezTo>
                    <a:pt x="7" y="117"/>
                    <a:pt x="7" y="113"/>
                    <a:pt x="7" y="108"/>
                  </a:cubicBezTo>
                  <a:cubicBezTo>
                    <a:pt x="7" y="103"/>
                    <a:pt x="7" y="99"/>
                    <a:pt x="7" y="94"/>
                  </a:cubicBezTo>
                  <a:moveTo>
                    <a:pt x="73" y="94"/>
                  </a:moveTo>
                  <a:cubicBezTo>
                    <a:pt x="73" y="99"/>
                    <a:pt x="73" y="103"/>
                    <a:pt x="73" y="108"/>
                  </a:cubicBezTo>
                  <a:cubicBezTo>
                    <a:pt x="73" y="113"/>
                    <a:pt x="73" y="117"/>
                    <a:pt x="73" y="122"/>
                  </a:cubicBezTo>
                  <a:cubicBezTo>
                    <a:pt x="75" y="119"/>
                    <a:pt x="78" y="116"/>
                    <a:pt x="80" y="114"/>
                  </a:cubicBezTo>
                  <a:cubicBezTo>
                    <a:pt x="80" y="112"/>
                    <a:pt x="80" y="110"/>
                    <a:pt x="80" y="108"/>
                  </a:cubicBezTo>
                  <a:cubicBezTo>
                    <a:pt x="80" y="106"/>
                    <a:pt x="80" y="104"/>
                    <a:pt x="80" y="102"/>
                  </a:cubicBezTo>
                  <a:cubicBezTo>
                    <a:pt x="78" y="100"/>
                    <a:pt x="75" y="97"/>
                    <a:pt x="73" y="94"/>
                  </a:cubicBezTo>
                  <a:moveTo>
                    <a:pt x="71" y="77"/>
                  </a:moveTo>
                  <a:cubicBezTo>
                    <a:pt x="72" y="79"/>
                    <a:pt x="72" y="81"/>
                    <a:pt x="72" y="84"/>
                  </a:cubicBezTo>
                  <a:cubicBezTo>
                    <a:pt x="75" y="86"/>
                    <a:pt x="77" y="89"/>
                    <a:pt x="79" y="92"/>
                  </a:cubicBezTo>
                  <a:cubicBezTo>
                    <a:pt x="79" y="87"/>
                    <a:pt x="79" y="82"/>
                    <a:pt x="78" y="78"/>
                  </a:cubicBezTo>
                  <a:cubicBezTo>
                    <a:pt x="76" y="77"/>
                    <a:pt x="74" y="77"/>
                    <a:pt x="71" y="77"/>
                  </a:cubicBezTo>
                  <a:moveTo>
                    <a:pt x="9" y="77"/>
                  </a:moveTo>
                  <a:cubicBezTo>
                    <a:pt x="6" y="77"/>
                    <a:pt x="4" y="77"/>
                    <a:pt x="2" y="78"/>
                  </a:cubicBezTo>
                  <a:cubicBezTo>
                    <a:pt x="1" y="82"/>
                    <a:pt x="1" y="87"/>
                    <a:pt x="0" y="92"/>
                  </a:cubicBezTo>
                  <a:cubicBezTo>
                    <a:pt x="3" y="89"/>
                    <a:pt x="5" y="86"/>
                    <a:pt x="8" y="84"/>
                  </a:cubicBezTo>
                  <a:cubicBezTo>
                    <a:pt x="8" y="81"/>
                    <a:pt x="8" y="79"/>
                    <a:pt x="9" y="77"/>
                  </a:cubicBezTo>
                  <a:moveTo>
                    <a:pt x="72" y="44"/>
                  </a:moveTo>
                  <a:cubicBezTo>
                    <a:pt x="70" y="45"/>
                    <a:pt x="67" y="46"/>
                    <a:pt x="65" y="48"/>
                  </a:cubicBezTo>
                  <a:cubicBezTo>
                    <a:pt x="67" y="54"/>
                    <a:pt x="69" y="62"/>
                    <a:pt x="70" y="70"/>
                  </a:cubicBezTo>
                  <a:cubicBezTo>
                    <a:pt x="73" y="70"/>
                    <a:pt x="75" y="70"/>
                    <a:pt x="77" y="71"/>
                  </a:cubicBezTo>
                  <a:cubicBezTo>
                    <a:pt x="76" y="61"/>
                    <a:pt x="74" y="52"/>
                    <a:pt x="72" y="44"/>
                  </a:cubicBezTo>
                  <a:moveTo>
                    <a:pt x="8" y="44"/>
                  </a:moveTo>
                  <a:cubicBezTo>
                    <a:pt x="5" y="52"/>
                    <a:pt x="4" y="61"/>
                    <a:pt x="2" y="71"/>
                  </a:cubicBezTo>
                  <a:cubicBezTo>
                    <a:pt x="5" y="70"/>
                    <a:pt x="7" y="70"/>
                    <a:pt x="10" y="70"/>
                  </a:cubicBezTo>
                  <a:cubicBezTo>
                    <a:pt x="11" y="62"/>
                    <a:pt x="13" y="54"/>
                    <a:pt x="15" y="48"/>
                  </a:cubicBezTo>
                  <a:cubicBezTo>
                    <a:pt x="12" y="46"/>
                    <a:pt x="10" y="45"/>
                    <a:pt x="8" y="44"/>
                  </a:cubicBezTo>
                  <a:moveTo>
                    <a:pt x="40" y="0"/>
                  </a:moveTo>
                  <a:cubicBezTo>
                    <a:pt x="28" y="0"/>
                    <a:pt x="17" y="14"/>
                    <a:pt x="10" y="36"/>
                  </a:cubicBezTo>
                  <a:cubicBezTo>
                    <a:pt x="13" y="37"/>
                    <a:pt x="15" y="39"/>
                    <a:pt x="18" y="40"/>
                  </a:cubicBezTo>
                  <a:cubicBezTo>
                    <a:pt x="24" y="26"/>
                    <a:pt x="31" y="17"/>
                    <a:pt x="40" y="17"/>
                  </a:cubicBezTo>
                  <a:cubicBezTo>
                    <a:pt x="48" y="17"/>
                    <a:pt x="56" y="26"/>
                    <a:pt x="62" y="40"/>
                  </a:cubicBezTo>
                  <a:cubicBezTo>
                    <a:pt x="65" y="39"/>
                    <a:pt x="67" y="37"/>
                    <a:pt x="70" y="36"/>
                  </a:cubicBezTo>
                  <a:cubicBezTo>
                    <a:pt x="62" y="14"/>
                    <a:pt x="52" y="0"/>
                    <a:pt x="40" y="0"/>
                  </a:cubicBezTo>
                </a:path>
              </a:pathLst>
            </a:custGeom>
            <a:grpFill/>
            <a:ln>
              <a:noFill/>
            </a:ln>
          </p:spPr>
          <p:txBody>
            <a:bodyPr vert="horz" wrap="square" lIns="91407" tIns="45703" rIns="91407" bIns="45703" numCol="1" anchor="t" anchorCtr="0" compatLnSpc="1"/>
            <a:lstStyle/>
            <a:p>
              <a:pPr defTabSz="914126"/>
              <a:endParaRPr lang="zh-CN" altLang="en-US">
                <a:solidFill>
                  <a:srgbClr val="FF0000"/>
                </a:solidFill>
                <a:latin typeface="Arial"/>
                <a:ea typeface="微软雅黑"/>
              </a:endParaRPr>
            </a:p>
          </p:txBody>
        </p:sp>
        <p:sp>
          <p:nvSpPr>
            <p:cNvPr id="56" name="Freeform 48"/>
            <p:cNvSpPr>
              <a:spLocks noEditPoints="1"/>
            </p:cNvSpPr>
            <p:nvPr/>
          </p:nvSpPr>
          <p:spPr bwMode="auto">
            <a:xfrm>
              <a:off x="1539875" y="3317875"/>
              <a:ext cx="811213" cy="300038"/>
            </a:xfrm>
            <a:custGeom>
              <a:avLst/>
              <a:gdLst>
                <a:gd name="T0" fmla="*/ 108 w 216"/>
                <a:gd name="T1" fmla="*/ 73 h 80"/>
                <a:gd name="T2" fmla="*/ 102 w 216"/>
                <a:gd name="T3" fmla="*/ 80 h 80"/>
                <a:gd name="T4" fmla="*/ 114 w 216"/>
                <a:gd name="T5" fmla="*/ 80 h 80"/>
                <a:gd name="T6" fmla="*/ 48 w 216"/>
                <a:gd name="T7" fmla="*/ 65 h 80"/>
                <a:gd name="T8" fmla="*/ 70 w 216"/>
                <a:gd name="T9" fmla="*/ 77 h 80"/>
                <a:gd name="T10" fmla="*/ 92 w 216"/>
                <a:gd name="T11" fmla="*/ 79 h 80"/>
                <a:gd name="T12" fmla="*/ 77 w 216"/>
                <a:gd name="T13" fmla="*/ 71 h 80"/>
                <a:gd name="T14" fmla="*/ 48 w 216"/>
                <a:gd name="T15" fmla="*/ 65 h 80"/>
                <a:gd name="T16" fmla="*/ 146 w 216"/>
                <a:gd name="T17" fmla="*/ 70 h 80"/>
                <a:gd name="T18" fmla="*/ 132 w 216"/>
                <a:gd name="T19" fmla="*/ 72 h 80"/>
                <a:gd name="T20" fmla="*/ 138 w 216"/>
                <a:gd name="T21" fmla="*/ 78 h 80"/>
                <a:gd name="T22" fmla="*/ 172 w 216"/>
                <a:gd name="T23" fmla="*/ 72 h 80"/>
                <a:gd name="T24" fmla="*/ 180 w 216"/>
                <a:gd name="T25" fmla="*/ 10 h 80"/>
                <a:gd name="T26" fmla="*/ 199 w 216"/>
                <a:gd name="T27" fmla="*/ 40 h 80"/>
                <a:gd name="T28" fmla="*/ 180 w 216"/>
                <a:gd name="T29" fmla="*/ 70 h 80"/>
                <a:gd name="T30" fmla="*/ 180 w 216"/>
                <a:gd name="T31" fmla="*/ 10 h 80"/>
                <a:gd name="T32" fmla="*/ 0 w 216"/>
                <a:gd name="T33" fmla="*/ 40 h 80"/>
                <a:gd name="T34" fmla="*/ 40 w 216"/>
                <a:gd name="T35" fmla="*/ 62 h 80"/>
                <a:gd name="T36" fmla="*/ 40 w 216"/>
                <a:gd name="T37" fmla="*/ 18 h 80"/>
                <a:gd name="T38" fmla="*/ 124 w 216"/>
                <a:gd name="T39" fmla="*/ 1 h 80"/>
                <a:gd name="T40" fmla="*/ 139 w 216"/>
                <a:gd name="T41" fmla="*/ 9 h 80"/>
                <a:gd name="T42" fmla="*/ 168 w 216"/>
                <a:gd name="T43" fmla="*/ 15 h 80"/>
                <a:gd name="T44" fmla="*/ 145 w 216"/>
                <a:gd name="T45" fmla="*/ 3 h 80"/>
                <a:gd name="T46" fmla="*/ 124 w 216"/>
                <a:gd name="T47" fmla="*/ 1 h 80"/>
                <a:gd name="T48" fmla="*/ 78 w 216"/>
                <a:gd name="T49" fmla="*/ 2 h 80"/>
                <a:gd name="T50" fmla="*/ 44 w 216"/>
                <a:gd name="T51" fmla="*/ 8 h 80"/>
                <a:gd name="T52" fmla="*/ 70 w 216"/>
                <a:gd name="T53" fmla="*/ 10 h 80"/>
                <a:gd name="T54" fmla="*/ 84 w 216"/>
                <a:gd name="T55" fmla="*/ 8 h 80"/>
                <a:gd name="T56" fmla="*/ 108 w 216"/>
                <a:gd name="T57" fmla="*/ 0 h 80"/>
                <a:gd name="T58" fmla="*/ 94 w 216"/>
                <a:gd name="T59" fmla="*/ 7 h 80"/>
                <a:gd name="T60" fmla="*/ 122 w 216"/>
                <a:gd name="T61" fmla="*/ 7 h 80"/>
                <a:gd name="T62" fmla="*/ 108 w 216"/>
                <a:gd name="T63" fmla="*/ 0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16" h="80">
                  <a:moveTo>
                    <a:pt x="122" y="73"/>
                  </a:moveTo>
                  <a:cubicBezTo>
                    <a:pt x="117" y="73"/>
                    <a:pt x="113" y="73"/>
                    <a:pt x="108" y="73"/>
                  </a:cubicBezTo>
                  <a:cubicBezTo>
                    <a:pt x="103" y="73"/>
                    <a:pt x="99" y="73"/>
                    <a:pt x="94" y="73"/>
                  </a:cubicBezTo>
                  <a:cubicBezTo>
                    <a:pt x="97" y="75"/>
                    <a:pt x="100" y="78"/>
                    <a:pt x="102" y="80"/>
                  </a:cubicBezTo>
                  <a:cubicBezTo>
                    <a:pt x="104" y="80"/>
                    <a:pt x="106" y="80"/>
                    <a:pt x="108" y="80"/>
                  </a:cubicBezTo>
                  <a:cubicBezTo>
                    <a:pt x="110" y="80"/>
                    <a:pt x="112" y="80"/>
                    <a:pt x="114" y="80"/>
                  </a:cubicBezTo>
                  <a:cubicBezTo>
                    <a:pt x="116" y="78"/>
                    <a:pt x="119" y="75"/>
                    <a:pt x="122" y="73"/>
                  </a:cubicBezTo>
                  <a:moveTo>
                    <a:pt x="48" y="65"/>
                  </a:moveTo>
                  <a:cubicBezTo>
                    <a:pt x="46" y="67"/>
                    <a:pt x="45" y="70"/>
                    <a:pt x="44" y="72"/>
                  </a:cubicBezTo>
                  <a:cubicBezTo>
                    <a:pt x="52" y="74"/>
                    <a:pt x="61" y="76"/>
                    <a:pt x="70" y="77"/>
                  </a:cubicBezTo>
                  <a:cubicBezTo>
                    <a:pt x="73" y="78"/>
                    <a:pt x="75" y="78"/>
                    <a:pt x="78" y="78"/>
                  </a:cubicBezTo>
                  <a:cubicBezTo>
                    <a:pt x="82" y="79"/>
                    <a:pt x="87" y="79"/>
                    <a:pt x="92" y="79"/>
                  </a:cubicBezTo>
                  <a:cubicBezTo>
                    <a:pt x="89" y="77"/>
                    <a:pt x="86" y="75"/>
                    <a:pt x="84" y="72"/>
                  </a:cubicBezTo>
                  <a:cubicBezTo>
                    <a:pt x="81" y="72"/>
                    <a:pt x="79" y="72"/>
                    <a:pt x="77" y="71"/>
                  </a:cubicBezTo>
                  <a:cubicBezTo>
                    <a:pt x="74" y="71"/>
                    <a:pt x="72" y="71"/>
                    <a:pt x="70" y="70"/>
                  </a:cubicBezTo>
                  <a:cubicBezTo>
                    <a:pt x="62" y="69"/>
                    <a:pt x="54" y="67"/>
                    <a:pt x="48" y="65"/>
                  </a:cubicBezTo>
                  <a:moveTo>
                    <a:pt x="168" y="65"/>
                  </a:moveTo>
                  <a:cubicBezTo>
                    <a:pt x="162" y="67"/>
                    <a:pt x="154" y="69"/>
                    <a:pt x="146" y="70"/>
                  </a:cubicBezTo>
                  <a:cubicBezTo>
                    <a:pt x="144" y="71"/>
                    <a:pt x="142" y="71"/>
                    <a:pt x="139" y="71"/>
                  </a:cubicBezTo>
                  <a:cubicBezTo>
                    <a:pt x="137" y="72"/>
                    <a:pt x="135" y="72"/>
                    <a:pt x="132" y="72"/>
                  </a:cubicBezTo>
                  <a:cubicBezTo>
                    <a:pt x="129" y="75"/>
                    <a:pt x="127" y="77"/>
                    <a:pt x="124" y="79"/>
                  </a:cubicBezTo>
                  <a:cubicBezTo>
                    <a:pt x="129" y="79"/>
                    <a:pt x="134" y="79"/>
                    <a:pt x="138" y="78"/>
                  </a:cubicBezTo>
                  <a:cubicBezTo>
                    <a:pt x="141" y="78"/>
                    <a:pt x="143" y="78"/>
                    <a:pt x="145" y="77"/>
                  </a:cubicBezTo>
                  <a:cubicBezTo>
                    <a:pt x="155" y="76"/>
                    <a:pt x="164" y="74"/>
                    <a:pt x="172" y="72"/>
                  </a:cubicBezTo>
                  <a:cubicBezTo>
                    <a:pt x="171" y="70"/>
                    <a:pt x="169" y="67"/>
                    <a:pt x="168" y="65"/>
                  </a:cubicBezTo>
                  <a:moveTo>
                    <a:pt x="180" y="10"/>
                  </a:moveTo>
                  <a:cubicBezTo>
                    <a:pt x="179" y="13"/>
                    <a:pt x="177" y="15"/>
                    <a:pt x="176" y="18"/>
                  </a:cubicBezTo>
                  <a:cubicBezTo>
                    <a:pt x="190" y="24"/>
                    <a:pt x="199" y="31"/>
                    <a:pt x="199" y="40"/>
                  </a:cubicBezTo>
                  <a:cubicBezTo>
                    <a:pt x="199" y="49"/>
                    <a:pt x="190" y="56"/>
                    <a:pt x="176" y="62"/>
                  </a:cubicBezTo>
                  <a:cubicBezTo>
                    <a:pt x="177" y="65"/>
                    <a:pt x="179" y="67"/>
                    <a:pt x="180" y="70"/>
                  </a:cubicBezTo>
                  <a:cubicBezTo>
                    <a:pt x="202" y="63"/>
                    <a:pt x="216" y="52"/>
                    <a:pt x="216" y="40"/>
                  </a:cubicBezTo>
                  <a:cubicBezTo>
                    <a:pt x="216" y="28"/>
                    <a:pt x="202" y="17"/>
                    <a:pt x="180" y="10"/>
                  </a:cubicBezTo>
                  <a:moveTo>
                    <a:pt x="36" y="10"/>
                  </a:moveTo>
                  <a:cubicBezTo>
                    <a:pt x="14" y="17"/>
                    <a:pt x="0" y="28"/>
                    <a:pt x="0" y="40"/>
                  </a:cubicBezTo>
                  <a:cubicBezTo>
                    <a:pt x="0" y="52"/>
                    <a:pt x="14" y="63"/>
                    <a:pt x="36" y="70"/>
                  </a:cubicBezTo>
                  <a:cubicBezTo>
                    <a:pt x="37" y="67"/>
                    <a:pt x="39" y="65"/>
                    <a:pt x="40" y="62"/>
                  </a:cubicBezTo>
                  <a:cubicBezTo>
                    <a:pt x="26" y="56"/>
                    <a:pt x="17" y="49"/>
                    <a:pt x="17" y="40"/>
                  </a:cubicBezTo>
                  <a:cubicBezTo>
                    <a:pt x="17" y="31"/>
                    <a:pt x="26" y="24"/>
                    <a:pt x="40" y="18"/>
                  </a:cubicBezTo>
                  <a:cubicBezTo>
                    <a:pt x="39" y="15"/>
                    <a:pt x="37" y="13"/>
                    <a:pt x="36" y="10"/>
                  </a:cubicBezTo>
                  <a:moveTo>
                    <a:pt x="124" y="1"/>
                  </a:moveTo>
                  <a:cubicBezTo>
                    <a:pt x="127" y="3"/>
                    <a:pt x="129" y="5"/>
                    <a:pt x="132" y="8"/>
                  </a:cubicBezTo>
                  <a:cubicBezTo>
                    <a:pt x="135" y="8"/>
                    <a:pt x="137" y="8"/>
                    <a:pt x="139" y="9"/>
                  </a:cubicBezTo>
                  <a:cubicBezTo>
                    <a:pt x="142" y="9"/>
                    <a:pt x="144" y="9"/>
                    <a:pt x="146" y="10"/>
                  </a:cubicBezTo>
                  <a:cubicBezTo>
                    <a:pt x="154" y="11"/>
                    <a:pt x="162" y="13"/>
                    <a:pt x="168" y="15"/>
                  </a:cubicBezTo>
                  <a:cubicBezTo>
                    <a:pt x="169" y="13"/>
                    <a:pt x="171" y="10"/>
                    <a:pt x="172" y="8"/>
                  </a:cubicBezTo>
                  <a:cubicBezTo>
                    <a:pt x="164" y="6"/>
                    <a:pt x="155" y="4"/>
                    <a:pt x="145" y="3"/>
                  </a:cubicBezTo>
                  <a:cubicBezTo>
                    <a:pt x="143" y="2"/>
                    <a:pt x="141" y="2"/>
                    <a:pt x="138" y="2"/>
                  </a:cubicBezTo>
                  <a:cubicBezTo>
                    <a:pt x="134" y="1"/>
                    <a:pt x="129" y="1"/>
                    <a:pt x="124" y="1"/>
                  </a:cubicBezTo>
                  <a:moveTo>
                    <a:pt x="92" y="1"/>
                  </a:moveTo>
                  <a:cubicBezTo>
                    <a:pt x="87" y="1"/>
                    <a:pt x="82" y="1"/>
                    <a:pt x="78" y="2"/>
                  </a:cubicBezTo>
                  <a:cubicBezTo>
                    <a:pt x="75" y="2"/>
                    <a:pt x="73" y="2"/>
                    <a:pt x="70" y="3"/>
                  </a:cubicBezTo>
                  <a:cubicBezTo>
                    <a:pt x="61" y="4"/>
                    <a:pt x="52" y="6"/>
                    <a:pt x="44" y="8"/>
                  </a:cubicBezTo>
                  <a:cubicBezTo>
                    <a:pt x="45" y="10"/>
                    <a:pt x="46" y="13"/>
                    <a:pt x="48" y="15"/>
                  </a:cubicBezTo>
                  <a:cubicBezTo>
                    <a:pt x="54" y="13"/>
                    <a:pt x="62" y="11"/>
                    <a:pt x="70" y="10"/>
                  </a:cubicBezTo>
                  <a:cubicBezTo>
                    <a:pt x="72" y="9"/>
                    <a:pt x="74" y="9"/>
                    <a:pt x="77" y="9"/>
                  </a:cubicBezTo>
                  <a:cubicBezTo>
                    <a:pt x="79" y="8"/>
                    <a:pt x="81" y="8"/>
                    <a:pt x="84" y="8"/>
                  </a:cubicBezTo>
                  <a:cubicBezTo>
                    <a:pt x="86" y="5"/>
                    <a:pt x="89" y="3"/>
                    <a:pt x="92" y="1"/>
                  </a:cubicBezTo>
                  <a:moveTo>
                    <a:pt x="108" y="0"/>
                  </a:moveTo>
                  <a:cubicBezTo>
                    <a:pt x="106" y="0"/>
                    <a:pt x="104" y="0"/>
                    <a:pt x="102" y="0"/>
                  </a:cubicBezTo>
                  <a:cubicBezTo>
                    <a:pt x="100" y="2"/>
                    <a:pt x="97" y="5"/>
                    <a:pt x="94" y="7"/>
                  </a:cubicBezTo>
                  <a:cubicBezTo>
                    <a:pt x="99" y="7"/>
                    <a:pt x="103" y="7"/>
                    <a:pt x="108" y="7"/>
                  </a:cubicBezTo>
                  <a:cubicBezTo>
                    <a:pt x="113" y="7"/>
                    <a:pt x="117" y="7"/>
                    <a:pt x="122" y="7"/>
                  </a:cubicBezTo>
                  <a:cubicBezTo>
                    <a:pt x="119" y="5"/>
                    <a:pt x="116" y="2"/>
                    <a:pt x="114" y="0"/>
                  </a:cubicBezTo>
                  <a:cubicBezTo>
                    <a:pt x="112" y="0"/>
                    <a:pt x="110" y="0"/>
                    <a:pt x="108" y="0"/>
                  </a:cubicBezTo>
                </a:path>
              </a:pathLst>
            </a:custGeom>
            <a:grpFill/>
            <a:ln>
              <a:noFill/>
            </a:ln>
          </p:spPr>
          <p:txBody>
            <a:bodyPr vert="horz" wrap="square" lIns="91407" tIns="45703" rIns="91407" bIns="45703" numCol="1" anchor="t" anchorCtr="0" compatLnSpc="1"/>
            <a:lstStyle/>
            <a:p>
              <a:pPr defTabSz="914126"/>
              <a:endParaRPr lang="zh-CN" altLang="en-US">
                <a:solidFill>
                  <a:srgbClr val="FF0000"/>
                </a:solidFill>
                <a:latin typeface="Arial"/>
                <a:ea typeface="微软雅黑"/>
              </a:endParaRPr>
            </a:p>
          </p:txBody>
        </p:sp>
        <p:sp>
          <p:nvSpPr>
            <p:cNvPr id="57" name="Freeform 49"/>
            <p:cNvSpPr>
              <a:spLocks noEditPoints="1"/>
            </p:cNvSpPr>
            <p:nvPr/>
          </p:nvSpPr>
          <p:spPr bwMode="auto">
            <a:xfrm>
              <a:off x="1625600" y="3160713"/>
              <a:ext cx="639763" cy="615950"/>
            </a:xfrm>
            <a:custGeom>
              <a:avLst/>
              <a:gdLst>
                <a:gd name="T0" fmla="*/ 17 w 170"/>
                <a:gd name="T1" fmla="*/ 104 h 164"/>
                <a:gd name="T2" fmla="*/ 8 w 170"/>
                <a:gd name="T3" fmla="*/ 159 h 164"/>
                <a:gd name="T4" fmla="*/ 55 w 170"/>
                <a:gd name="T5" fmla="*/ 154 h 164"/>
                <a:gd name="T6" fmla="*/ 85 w 170"/>
                <a:gd name="T7" fmla="*/ 135 h 164"/>
                <a:gd name="T8" fmla="*/ 60 w 170"/>
                <a:gd name="T9" fmla="*/ 142 h 164"/>
                <a:gd name="T10" fmla="*/ 33 w 170"/>
                <a:gd name="T11" fmla="*/ 150 h 164"/>
                <a:gd name="T12" fmla="*/ 21 w 170"/>
                <a:gd name="T13" fmla="*/ 114 h 164"/>
                <a:gd name="T14" fmla="*/ 36 w 170"/>
                <a:gd name="T15" fmla="*/ 88 h 164"/>
                <a:gd name="T16" fmla="*/ 129 w 170"/>
                <a:gd name="T17" fmla="*/ 82 h 164"/>
                <a:gd name="T18" fmla="*/ 118 w 170"/>
                <a:gd name="T19" fmla="*/ 96 h 164"/>
                <a:gd name="T20" fmla="*/ 99 w 170"/>
                <a:gd name="T21" fmla="*/ 115 h 164"/>
                <a:gd name="T22" fmla="*/ 85 w 170"/>
                <a:gd name="T23" fmla="*/ 126 h 164"/>
                <a:gd name="T24" fmla="*/ 101 w 170"/>
                <a:gd name="T25" fmla="*/ 121 h 164"/>
                <a:gd name="T26" fmla="*/ 113 w 170"/>
                <a:gd name="T27" fmla="*/ 110 h 164"/>
                <a:gd name="T28" fmla="*/ 124 w 170"/>
                <a:gd name="T29" fmla="*/ 98 h 164"/>
                <a:gd name="T30" fmla="*/ 129 w 170"/>
                <a:gd name="T31" fmla="*/ 82 h 164"/>
                <a:gd name="T32" fmla="*/ 69 w 170"/>
                <a:gd name="T33" fmla="*/ 43 h 164"/>
                <a:gd name="T34" fmla="*/ 57 w 170"/>
                <a:gd name="T35" fmla="*/ 54 h 164"/>
                <a:gd name="T36" fmla="*/ 45 w 170"/>
                <a:gd name="T37" fmla="*/ 66 h 164"/>
                <a:gd name="T38" fmla="*/ 41 w 170"/>
                <a:gd name="T39" fmla="*/ 82 h 164"/>
                <a:gd name="T40" fmla="*/ 52 w 170"/>
                <a:gd name="T41" fmla="*/ 68 h 164"/>
                <a:gd name="T42" fmla="*/ 71 w 170"/>
                <a:gd name="T43" fmla="*/ 49 h 164"/>
                <a:gd name="T44" fmla="*/ 85 w 170"/>
                <a:gd name="T45" fmla="*/ 38 h 164"/>
                <a:gd name="T46" fmla="*/ 147 w 170"/>
                <a:gd name="T47" fmla="*/ 0 h 164"/>
                <a:gd name="T48" fmla="*/ 107 w 170"/>
                <a:gd name="T49" fmla="*/ 14 h 164"/>
                <a:gd name="T50" fmla="*/ 91 w 170"/>
                <a:gd name="T51" fmla="*/ 33 h 164"/>
                <a:gd name="T52" fmla="*/ 117 w 170"/>
                <a:gd name="T53" fmla="*/ 18 h 164"/>
                <a:gd name="T54" fmla="*/ 149 w 170"/>
                <a:gd name="T55" fmla="*/ 18 h 164"/>
                <a:gd name="T56" fmla="*/ 145 w 170"/>
                <a:gd name="T57" fmla="*/ 57 h 164"/>
                <a:gd name="T58" fmla="*/ 138 w 170"/>
                <a:gd name="T59" fmla="*/ 82 h 164"/>
                <a:gd name="T60" fmla="*/ 157 w 170"/>
                <a:gd name="T61" fmla="*/ 52 h 164"/>
                <a:gd name="T62" fmla="*/ 147 w 170"/>
                <a:gd name="T63" fmla="*/ 0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70" h="164">
                  <a:moveTo>
                    <a:pt x="32" y="82"/>
                  </a:moveTo>
                  <a:cubicBezTo>
                    <a:pt x="26" y="90"/>
                    <a:pt x="21" y="97"/>
                    <a:pt x="17" y="104"/>
                  </a:cubicBezTo>
                  <a:cubicBezTo>
                    <a:pt x="16" y="107"/>
                    <a:pt x="14" y="109"/>
                    <a:pt x="13" y="112"/>
                  </a:cubicBezTo>
                  <a:cubicBezTo>
                    <a:pt x="2" y="133"/>
                    <a:pt x="0" y="150"/>
                    <a:pt x="8" y="159"/>
                  </a:cubicBezTo>
                  <a:cubicBezTo>
                    <a:pt x="12" y="162"/>
                    <a:pt x="17" y="164"/>
                    <a:pt x="23" y="164"/>
                  </a:cubicBezTo>
                  <a:cubicBezTo>
                    <a:pt x="32" y="164"/>
                    <a:pt x="43" y="160"/>
                    <a:pt x="55" y="154"/>
                  </a:cubicBezTo>
                  <a:cubicBezTo>
                    <a:pt x="58" y="153"/>
                    <a:pt x="60" y="151"/>
                    <a:pt x="63" y="150"/>
                  </a:cubicBezTo>
                  <a:cubicBezTo>
                    <a:pt x="70" y="146"/>
                    <a:pt x="77" y="141"/>
                    <a:pt x="85" y="135"/>
                  </a:cubicBezTo>
                  <a:cubicBezTo>
                    <a:pt x="83" y="134"/>
                    <a:pt x="81" y="132"/>
                    <a:pt x="79" y="131"/>
                  </a:cubicBezTo>
                  <a:cubicBezTo>
                    <a:pt x="73" y="135"/>
                    <a:pt x="66" y="139"/>
                    <a:pt x="60" y="142"/>
                  </a:cubicBezTo>
                  <a:cubicBezTo>
                    <a:pt x="57" y="144"/>
                    <a:pt x="55" y="145"/>
                    <a:pt x="53" y="146"/>
                  </a:cubicBezTo>
                  <a:cubicBezTo>
                    <a:pt x="45" y="149"/>
                    <a:pt x="38" y="150"/>
                    <a:pt x="33" y="150"/>
                  </a:cubicBezTo>
                  <a:cubicBezTo>
                    <a:pt x="28" y="150"/>
                    <a:pt x="24" y="149"/>
                    <a:pt x="21" y="146"/>
                  </a:cubicBezTo>
                  <a:cubicBezTo>
                    <a:pt x="15" y="140"/>
                    <a:pt x="15" y="129"/>
                    <a:pt x="21" y="114"/>
                  </a:cubicBezTo>
                  <a:cubicBezTo>
                    <a:pt x="22" y="112"/>
                    <a:pt x="23" y="109"/>
                    <a:pt x="25" y="107"/>
                  </a:cubicBezTo>
                  <a:cubicBezTo>
                    <a:pt x="28" y="101"/>
                    <a:pt x="32" y="94"/>
                    <a:pt x="36" y="88"/>
                  </a:cubicBezTo>
                  <a:cubicBezTo>
                    <a:pt x="35" y="86"/>
                    <a:pt x="33" y="84"/>
                    <a:pt x="32" y="82"/>
                  </a:cubicBezTo>
                  <a:moveTo>
                    <a:pt x="129" y="82"/>
                  </a:moveTo>
                  <a:cubicBezTo>
                    <a:pt x="128" y="84"/>
                    <a:pt x="126" y="86"/>
                    <a:pt x="125" y="88"/>
                  </a:cubicBezTo>
                  <a:cubicBezTo>
                    <a:pt x="123" y="90"/>
                    <a:pt x="120" y="93"/>
                    <a:pt x="118" y="96"/>
                  </a:cubicBezTo>
                  <a:cubicBezTo>
                    <a:pt x="115" y="99"/>
                    <a:pt x="112" y="102"/>
                    <a:pt x="109" y="106"/>
                  </a:cubicBezTo>
                  <a:cubicBezTo>
                    <a:pt x="105" y="109"/>
                    <a:pt x="102" y="112"/>
                    <a:pt x="99" y="115"/>
                  </a:cubicBezTo>
                  <a:cubicBezTo>
                    <a:pt x="96" y="117"/>
                    <a:pt x="93" y="120"/>
                    <a:pt x="91" y="122"/>
                  </a:cubicBezTo>
                  <a:cubicBezTo>
                    <a:pt x="89" y="123"/>
                    <a:pt x="87" y="125"/>
                    <a:pt x="85" y="126"/>
                  </a:cubicBezTo>
                  <a:cubicBezTo>
                    <a:pt x="87" y="128"/>
                    <a:pt x="89" y="129"/>
                    <a:pt x="91" y="131"/>
                  </a:cubicBezTo>
                  <a:cubicBezTo>
                    <a:pt x="94" y="128"/>
                    <a:pt x="98" y="125"/>
                    <a:pt x="101" y="121"/>
                  </a:cubicBezTo>
                  <a:cubicBezTo>
                    <a:pt x="104" y="119"/>
                    <a:pt x="106" y="117"/>
                    <a:pt x="109" y="114"/>
                  </a:cubicBezTo>
                  <a:cubicBezTo>
                    <a:pt x="110" y="113"/>
                    <a:pt x="112" y="112"/>
                    <a:pt x="113" y="110"/>
                  </a:cubicBezTo>
                  <a:cubicBezTo>
                    <a:pt x="115" y="109"/>
                    <a:pt x="116" y="108"/>
                    <a:pt x="117" y="106"/>
                  </a:cubicBezTo>
                  <a:cubicBezTo>
                    <a:pt x="120" y="104"/>
                    <a:pt x="122" y="101"/>
                    <a:pt x="124" y="98"/>
                  </a:cubicBezTo>
                  <a:cubicBezTo>
                    <a:pt x="128" y="95"/>
                    <a:pt x="131" y="91"/>
                    <a:pt x="133" y="88"/>
                  </a:cubicBezTo>
                  <a:cubicBezTo>
                    <a:pt x="132" y="86"/>
                    <a:pt x="131" y="84"/>
                    <a:pt x="129" y="82"/>
                  </a:cubicBezTo>
                  <a:moveTo>
                    <a:pt x="79" y="33"/>
                  </a:moveTo>
                  <a:cubicBezTo>
                    <a:pt x="76" y="36"/>
                    <a:pt x="72" y="39"/>
                    <a:pt x="69" y="43"/>
                  </a:cubicBezTo>
                  <a:cubicBezTo>
                    <a:pt x="66" y="45"/>
                    <a:pt x="63" y="47"/>
                    <a:pt x="61" y="50"/>
                  </a:cubicBezTo>
                  <a:cubicBezTo>
                    <a:pt x="59" y="51"/>
                    <a:pt x="58" y="52"/>
                    <a:pt x="57" y="54"/>
                  </a:cubicBezTo>
                  <a:cubicBezTo>
                    <a:pt x="55" y="55"/>
                    <a:pt x="54" y="57"/>
                    <a:pt x="53" y="58"/>
                  </a:cubicBezTo>
                  <a:cubicBezTo>
                    <a:pt x="50" y="60"/>
                    <a:pt x="48" y="63"/>
                    <a:pt x="45" y="66"/>
                  </a:cubicBezTo>
                  <a:cubicBezTo>
                    <a:pt x="42" y="69"/>
                    <a:pt x="39" y="73"/>
                    <a:pt x="36" y="76"/>
                  </a:cubicBezTo>
                  <a:cubicBezTo>
                    <a:pt x="38" y="78"/>
                    <a:pt x="39" y="80"/>
                    <a:pt x="41" y="82"/>
                  </a:cubicBezTo>
                  <a:cubicBezTo>
                    <a:pt x="42" y="80"/>
                    <a:pt x="44" y="78"/>
                    <a:pt x="45" y="76"/>
                  </a:cubicBezTo>
                  <a:cubicBezTo>
                    <a:pt x="47" y="74"/>
                    <a:pt x="50" y="71"/>
                    <a:pt x="52" y="68"/>
                  </a:cubicBezTo>
                  <a:cubicBezTo>
                    <a:pt x="55" y="65"/>
                    <a:pt x="58" y="62"/>
                    <a:pt x="61" y="58"/>
                  </a:cubicBezTo>
                  <a:cubicBezTo>
                    <a:pt x="65" y="55"/>
                    <a:pt x="68" y="52"/>
                    <a:pt x="71" y="49"/>
                  </a:cubicBezTo>
                  <a:cubicBezTo>
                    <a:pt x="74" y="47"/>
                    <a:pt x="77" y="44"/>
                    <a:pt x="79" y="42"/>
                  </a:cubicBezTo>
                  <a:cubicBezTo>
                    <a:pt x="81" y="41"/>
                    <a:pt x="83" y="39"/>
                    <a:pt x="85" y="38"/>
                  </a:cubicBezTo>
                  <a:cubicBezTo>
                    <a:pt x="83" y="36"/>
                    <a:pt x="81" y="35"/>
                    <a:pt x="79" y="33"/>
                  </a:cubicBezTo>
                  <a:moveTo>
                    <a:pt x="147" y="0"/>
                  </a:moveTo>
                  <a:cubicBezTo>
                    <a:pt x="138" y="0"/>
                    <a:pt x="127" y="4"/>
                    <a:pt x="115" y="10"/>
                  </a:cubicBezTo>
                  <a:cubicBezTo>
                    <a:pt x="112" y="11"/>
                    <a:pt x="110" y="13"/>
                    <a:pt x="107" y="14"/>
                  </a:cubicBezTo>
                  <a:cubicBezTo>
                    <a:pt x="100" y="18"/>
                    <a:pt x="92" y="23"/>
                    <a:pt x="85" y="29"/>
                  </a:cubicBezTo>
                  <a:cubicBezTo>
                    <a:pt x="87" y="30"/>
                    <a:pt x="89" y="32"/>
                    <a:pt x="91" y="33"/>
                  </a:cubicBezTo>
                  <a:cubicBezTo>
                    <a:pt x="97" y="29"/>
                    <a:pt x="104" y="25"/>
                    <a:pt x="110" y="22"/>
                  </a:cubicBezTo>
                  <a:cubicBezTo>
                    <a:pt x="112" y="20"/>
                    <a:pt x="115" y="19"/>
                    <a:pt x="117" y="18"/>
                  </a:cubicBezTo>
                  <a:cubicBezTo>
                    <a:pt x="125" y="15"/>
                    <a:pt x="131" y="14"/>
                    <a:pt x="137" y="14"/>
                  </a:cubicBezTo>
                  <a:cubicBezTo>
                    <a:pt x="142" y="14"/>
                    <a:pt x="146" y="15"/>
                    <a:pt x="149" y="18"/>
                  </a:cubicBezTo>
                  <a:cubicBezTo>
                    <a:pt x="155" y="24"/>
                    <a:pt x="154" y="35"/>
                    <a:pt x="149" y="50"/>
                  </a:cubicBezTo>
                  <a:cubicBezTo>
                    <a:pt x="148" y="52"/>
                    <a:pt x="146" y="55"/>
                    <a:pt x="145" y="57"/>
                  </a:cubicBezTo>
                  <a:cubicBezTo>
                    <a:pt x="142" y="63"/>
                    <a:pt x="138" y="70"/>
                    <a:pt x="133" y="76"/>
                  </a:cubicBezTo>
                  <a:cubicBezTo>
                    <a:pt x="135" y="78"/>
                    <a:pt x="136" y="80"/>
                    <a:pt x="138" y="82"/>
                  </a:cubicBezTo>
                  <a:cubicBezTo>
                    <a:pt x="144" y="74"/>
                    <a:pt x="149" y="67"/>
                    <a:pt x="153" y="60"/>
                  </a:cubicBezTo>
                  <a:cubicBezTo>
                    <a:pt x="154" y="57"/>
                    <a:pt x="156" y="55"/>
                    <a:pt x="157" y="52"/>
                  </a:cubicBezTo>
                  <a:cubicBezTo>
                    <a:pt x="168" y="31"/>
                    <a:pt x="170" y="14"/>
                    <a:pt x="162" y="5"/>
                  </a:cubicBezTo>
                  <a:cubicBezTo>
                    <a:pt x="158" y="2"/>
                    <a:pt x="153" y="0"/>
                    <a:pt x="147" y="0"/>
                  </a:cubicBezTo>
                </a:path>
              </a:pathLst>
            </a:custGeom>
            <a:grpFill/>
            <a:ln>
              <a:noFill/>
            </a:ln>
          </p:spPr>
          <p:txBody>
            <a:bodyPr vert="horz" wrap="square" lIns="91407" tIns="45703" rIns="91407" bIns="45703" numCol="1" anchor="t" anchorCtr="0" compatLnSpc="1"/>
            <a:lstStyle/>
            <a:p>
              <a:pPr defTabSz="914126"/>
              <a:endParaRPr lang="zh-CN" altLang="en-US">
                <a:solidFill>
                  <a:srgbClr val="FF0000"/>
                </a:solidFill>
                <a:latin typeface="Arial"/>
                <a:ea typeface="微软雅黑"/>
              </a:endParaRPr>
            </a:p>
          </p:txBody>
        </p:sp>
        <p:sp>
          <p:nvSpPr>
            <p:cNvPr id="58" name="Freeform 50"/>
            <p:cNvSpPr>
              <a:spLocks noEditPoints="1"/>
            </p:cNvSpPr>
            <p:nvPr/>
          </p:nvSpPr>
          <p:spPr bwMode="auto">
            <a:xfrm>
              <a:off x="1625600" y="3160713"/>
              <a:ext cx="639763" cy="615950"/>
            </a:xfrm>
            <a:custGeom>
              <a:avLst/>
              <a:gdLst>
                <a:gd name="T0" fmla="*/ 21 w 170"/>
                <a:gd name="T1" fmla="*/ 50 h 164"/>
                <a:gd name="T2" fmla="*/ 21 w 170"/>
                <a:gd name="T3" fmla="*/ 18 h 164"/>
                <a:gd name="T4" fmla="*/ 33 w 170"/>
                <a:gd name="T5" fmla="*/ 14 h 164"/>
                <a:gd name="T6" fmla="*/ 53 w 170"/>
                <a:gd name="T7" fmla="*/ 18 h 164"/>
                <a:gd name="T8" fmla="*/ 60 w 170"/>
                <a:gd name="T9" fmla="*/ 22 h 164"/>
                <a:gd name="T10" fmla="*/ 79 w 170"/>
                <a:gd name="T11" fmla="*/ 33 h 164"/>
                <a:gd name="T12" fmla="*/ 85 w 170"/>
                <a:gd name="T13" fmla="*/ 38 h 164"/>
                <a:gd name="T14" fmla="*/ 91 w 170"/>
                <a:gd name="T15" fmla="*/ 42 h 164"/>
                <a:gd name="T16" fmla="*/ 99 w 170"/>
                <a:gd name="T17" fmla="*/ 49 h 164"/>
                <a:gd name="T18" fmla="*/ 109 w 170"/>
                <a:gd name="T19" fmla="*/ 58 h 164"/>
                <a:gd name="T20" fmla="*/ 118 w 170"/>
                <a:gd name="T21" fmla="*/ 68 h 164"/>
                <a:gd name="T22" fmla="*/ 125 w 170"/>
                <a:gd name="T23" fmla="*/ 76 h 164"/>
                <a:gd name="T24" fmla="*/ 129 w 170"/>
                <a:gd name="T25" fmla="*/ 82 h 164"/>
                <a:gd name="T26" fmla="*/ 133 w 170"/>
                <a:gd name="T27" fmla="*/ 88 h 164"/>
                <a:gd name="T28" fmla="*/ 145 w 170"/>
                <a:gd name="T29" fmla="*/ 107 h 164"/>
                <a:gd name="T30" fmla="*/ 149 w 170"/>
                <a:gd name="T31" fmla="*/ 114 h 164"/>
                <a:gd name="T32" fmla="*/ 149 w 170"/>
                <a:gd name="T33" fmla="*/ 146 h 164"/>
                <a:gd name="T34" fmla="*/ 137 w 170"/>
                <a:gd name="T35" fmla="*/ 150 h 164"/>
                <a:gd name="T36" fmla="*/ 117 w 170"/>
                <a:gd name="T37" fmla="*/ 146 h 164"/>
                <a:gd name="T38" fmla="*/ 110 w 170"/>
                <a:gd name="T39" fmla="*/ 142 h 164"/>
                <a:gd name="T40" fmla="*/ 91 w 170"/>
                <a:gd name="T41" fmla="*/ 131 h 164"/>
                <a:gd name="T42" fmla="*/ 85 w 170"/>
                <a:gd name="T43" fmla="*/ 126 h 164"/>
                <a:gd name="T44" fmla="*/ 79 w 170"/>
                <a:gd name="T45" fmla="*/ 122 h 164"/>
                <a:gd name="T46" fmla="*/ 71 w 170"/>
                <a:gd name="T47" fmla="*/ 115 h 164"/>
                <a:gd name="T48" fmla="*/ 61 w 170"/>
                <a:gd name="T49" fmla="*/ 106 h 164"/>
                <a:gd name="T50" fmla="*/ 52 w 170"/>
                <a:gd name="T51" fmla="*/ 96 h 164"/>
                <a:gd name="T52" fmla="*/ 45 w 170"/>
                <a:gd name="T53" fmla="*/ 88 h 164"/>
                <a:gd name="T54" fmla="*/ 41 w 170"/>
                <a:gd name="T55" fmla="*/ 82 h 164"/>
                <a:gd name="T56" fmla="*/ 36 w 170"/>
                <a:gd name="T57" fmla="*/ 76 h 164"/>
                <a:gd name="T58" fmla="*/ 25 w 170"/>
                <a:gd name="T59" fmla="*/ 57 h 164"/>
                <a:gd name="T60" fmla="*/ 21 w 170"/>
                <a:gd name="T61" fmla="*/ 50 h 164"/>
                <a:gd name="T62" fmla="*/ 23 w 170"/>
                <a:gd name="T63" fmla="*/ 0 h 164"/>
                <a:gd name="T64" fmla="*/ 8 w 170"/>
                <a:gd name="T65" fmla="*/ 5 h 164"/>
                <a:gd name="T66" fmla="*/ 13 w 170"/>
                <a:gd name="T67" fmla="*/ 52 h 164"/>
                <a:gd name="T68" fmla="*/ 17 w 170"/>
                <a:gd name="T69" fmla="*/ 60 h 164"/>
                <a:gd name="T70" fmla="*/ 32 w 170"/>
                <a:gd name="T71" fmla="*/ 82 h 164"/>
                <a:gd name="T72" fmla="*/ 36 w 170"/>
                <a:gd name="T73" fmla="*/ 88 h 164"/>
                <a:gd name="T74" fmla="*/ 45 w 170"/>
                <a:gd name="T75" fmla="*/ 98 h 164"/>
                <a:gd name="T76" fmla="*/ 53 w 170"/>
                <a:gd name="T77" fmla="*/ 106 h 164"/>
                <a:gd name="T78" fmla="*/ 57 w 170"/>
                <a:gd name="T79" fmla="*/ 110 h 164"/>
                <a:gd name="T80" fmla="*/ 61 w 170"/>
                <a:gd name="T81" fmla="*/ 114 h 164"/>
                <a:gd name="T82" fmla="*/ 69 w 170"/>
                <a:gd name="T83" fmla="*/ 121 h 164"/>
                <a:gd name="T84" fmla="*/ 79 w 170"/>
                <a:gd name="T85" fmla="*/ 131 h 164"/>
                <a:gd name="T86" fmla="*/ 85 w 170"/>
                <a:gd name="T87" fmla="*/ 135 h 164"/>
                <a:gd name="T88" fmla="*/ 107 w 170"/>
                <a:gd name="T89" fmla="*/ 150 h 164"/>
                <a:gd name="T90" fmla="*/ 115 w 170"/>
                <a:gd name="T91" fmla="*/ 154 h 164"/>
                <a:gd name="T92" fmla="*/ 147 w 170"/>
                <a:gd name="T93" fmla="*/ 164 h 164"/>
                <a:gd name="T94" fmla="*/ 162 w 170"/>
                <a:gd name="T95" fmla="*/ 159 h 164"/>
                <a:gd name="T96" fmla="*/ 157 w 170"/>
                <a:gd name="T97" fmla="*/ 112 h 164"/>
                <a:gd name="T98" fmla="*/ 153 w 170"/>
                <a:gd name="T99" fmla="*/ 104 h 164"/>
                <a:gd name="T100" fmla="*/ 138 w 170"/>
                <a:gd name="T101" fmla="*/ 82 h 164"/>
                <a:gd name="T102" fmla="*/ 133 w 170"/>
                <a:gd name="T103" fmla="*/ 76 h 164"/>
                <a:gd name="T104" fmla="*/ 124 w 170"/>
                <a:gd name="T105" fmla="*/ 66 h 164"/>
                <a:gd name="T106" fmla="*/ 117 w 170"/>
                <a:gd name="T107" fmla="*/ 58 h 164"/>
                <a:gd name="T108" fmla="*/ 113 w 170"/>
                <a:gd name="T109" fmla="*/ 54 h 164"/>
                <a:gd name="T110" fmla="*/ 109 w 170"/>
                <a:gd name="T111" fmla="*/ 50 h 164"/>
                <a:gd name="T112" fmla="*/ 101 w 170"/>
                <a:gd name="T113" fmla="*/ 43 h 164"/>
                <a:gd name="T114" fmla="*/ 91 w 170"/>
                <a:gd name="T115" fmla="*/ 33 h 164"/>
                <a:gd name="T116" fmla="*/ 85 w 170"/>
                <a:gd name="T117" fmla="*/ 29 h 164"/>
                <a:gd name="T118" fmla="*/ 63 w 170"/>
                <a:gd name="T119" fmla="*/ 14 h 164"/>
                <a:gd name="T120" fmla="*/ 55 w 170"/>
                <a:gd name="T121" fmla="*/ 10 h 164"/>
                <a:gd name="T122" fmla="*/ 23 w 170"/>
                <a:gd name="T123" fmla="*/ 0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70" h="164">
                  <a:moveTo>
                    <a:pt x="21" y="50"/>
                  </a:moveTo>
                  <a:cubicBezTo>
                    <a:pt x="15" y="35"/>
                    <a:pt x="15" y="24"/>
                    <a:pt x="21" y="18"/>
                  </a:cubicBezTo>
                  <a:cubicBezTo>
                    <a:pt x="24" y="15"/>
                    <a:pt x="28" y="14"/>
                    <a:pt x="33" y="14"/>
                  </a:cubicBezTo>
                  <a:cubicBezTo>
                    <a:pt x="38" y="14"/>
                    <a:pt x="45" y="15"/>
                    <a:pt x="53" y="18"/>
                  </a:cubicBezTo>
                  <a:cubicBezTo>
                    <a:pt x="55" y="19"/>
                    <a:pt x="57" y="20"/>
                    <a:pt x="60" y="22"/>
                  </a:cubicBezTo>
                  <a:cubicBezTo>
                    <a:pt x="66" y="25"/>
                    <a:pt x="73" y="29"/>
                    <a:pt x="79" y="33"/>
                  </a:cubicBezTo>
                  <a:cubicBezTo>
                    <a:pt x="81" y="35"/>
                    <a:pt x="83" y="36"/>
                    <a:pt x="85" y="38"/>
                  </a:cubicBezTo>
                  <a:cubicBezTo>
                    <a:pt x="87" y="39"/>
                    <a:pt x="89" y="41"/>
                    <a:pt x="91" y="42"/>
                  </a:cubicBezTo>
                  <a:cubicBezTo>
                    <a:pt x="93" y="44"/>
                    <a:pt x="96" y="47"/>
                    <a:pt x="99" y="49"/>
                  </a:cubicBezTo>
                  <a:cubicBezTo>
                    <a:pt x="102" y="52"/>
                    <a:pt x="105" y="55"/>
                    <a:pt x="109" y="58"/>
                  </a:cubicBezTo>
                  <a:cubicBezTo>
                    <a:pt x="112" y="62"/>
                    <a:pt x="115" y="65"/>
                    <a:pt x="118" y="68"/>
                  </a:cubicBezTo>
                  <a:cubicBezTo>
                    <a:pt x="120" y="71"/>
                    <a:pt x="123" y="74"/>
                    <a:pt x="125" y="76"/>
                  </a:cubicBezTo>
                  <a:cubicBezTo>
                    <a:pt x="126" y="78"/>
                    <a:pt x="128" y="80"/>
                    <a:pt x="129" y="82"/>
                  </a:cubicBezTo>
                  <a:cubicBezTo>
                    <a:pt x="131" y="84"/>
                    <a:pt x="132" y="86"/>
                    <a:pt x="133" y="88"/>
                  </a:cubicBezTo>
                  <a:cubicBezTo>
                    <a:pt x="138" y="94"/>
                    <a:pt x="142" y="101"/>
                    <a:pt x="145" y="107"/>
                  </a:cubicBezTo>
                  <a:cubicBezTo>
                    <a:pt x="146" y="109"/>
                    <a:pt x="148" y="112"/>
                    <a:pt x="149" y="114"/>
                  </a:cubicBezTo>
                  <a:cubicBezTo>
                    <a:pt x="154" y="129"/>
                    <a:pt x="155" y="140"/>
                    <a:pt x="149" y="146"/>
                  </a:cubicBezTo>
                  <a:cubicBezTo>
                    <a:pt x="146" y="149"/>
                    <a:pt x="142" y="150"/>
                    <a:pt x="137" y="150"/>
                  </a:cubicBezTo>
                  <a:cubicBezTo>
                    <a:pt x="131" y="150"/>
                    <a:pt x="125" y="149"/>
                    <a:pt x="117" y="146"/>
                  </a:cubicBezTo>
                  <a:cubicBezTo>
                    <a:pt x="115" y="145"/>
                    <a:pt x="112" y="144"/>
                    <a:pt x="110" y="142"/>
                  </a:cubicBezTo>
                  <a:cubicBezTo>
                    <a:pt x="104" y="139"/>
                    <a:pt x="97" y="135"/>
                    <a:pt x="91" y="131"/>
                  </a:cubicBezTo>
                  <a:cubicBezTo>
                    <a:pt x="89" y="129"/>
                    <a:pt x="87" y="128"/>
                    <a:pt x="85" y="126"/>
                  </a:cubicBezTo>
                  <a:cubicBezTo>
                    <a:pt x="83" y="125"/>
                    <a:pt x="81" y="123"/>
                    <a:pt x="79" y="122"/>
                  </a:cubicBezTo>
                  <a:cubicBezTo>
                    <a:pt x="77" y="120"/>
                    <a:pt x="74" y="117"/>
                    <a:pt x="71" y="115"/>
                  </a:cubicBezTo>
                  <a:cubicBezTo>
                    <a:pt x="68" y="112"/>
                    <a:pt x="65" y="109"/>
                    <a:pt x="61" y="106"/>
                  </a:cubicBezTo>
                  <a:cubicBezTo>
                    <a:pt x="58" y="102"/>
                    <a:pt x="55" y="99"/>
                    <a:pt x="52" y="96"/>
                  </a:cubicBezTo>
                  <a:cubicBezTo>
                    <a:pt x="50" y="93"/>
                    <a:pt x="47" y="90"/>
                    <a:pt x="45" y="88"/>
                  </a:cubicBezTo>
                  <a:cubicBezTo>
                    <a:pt x="44" y="86"/>
                    <a:pt x="42" y="84"/>
                    <a:pt x="41" y="82"/>
                  </a:cubicBezTo>
                  <a:cubicBezTo>
                    <a:pt x="39" y="80"/>
                    <a:pt x="38" y="78"/>
                    <a:pt x="36" y="76"/>
                  </a:cubicBezTo>
                  <a:cubicBezTo>
                    <a:pt x="32" y="70"/>
                    <a:pt x="28" y="63"/>
                    <a:pt x="25" y="57"/>
                  </a:cubicBezTo>
                  <a:cubicBezTo>
                    <a:pt x="23" y="55"/>
                    <a:pt x="22" y="52"/>
                    <a:pt x="21" y="50"/>
                  </a:cubicBezTo>
                  <a:moveTo>
                    <a:pt x="23" y="0"/>
                  </a:moveTo>
                  <a:cubicBezTo>
                    <a:pt x="17" y="0"/>
                    <a:pt x="12" y="2"/>
                    <a:pt x="8" y="5"/>
                  </a:cubicBezTo>
                  <a:cubicBezTo>
                    <a:pt x="0" y="14"/>
                    <a:pt x="2" y="31"/>
                    <a:pt x="13" y="52"/>
                  </a:cubicBezTo>
                  <a:cubicBezTo>
                    <a:pt x="14" y="55"/>
                    <a:pt x="16" y="57"/>
                    <a:pt x="17" y="60"/>
                  </a:cubicBezTo>
                  <a:cubicBezTo>
                    <a:pt x="21" y="67"/>
                    <a:pt x="26" y="74"/>
                    <a:pt x="32" y="82"/>
                  </a:cubicBezTo>
                  <a:cubicBezTo>
                    <a:pt x="33" y="84"/>
                    <a:pt x="35" y="86"/>
                    <a:pt x="36" y="88"/>
                  </a:cubicBezTo>
                  <a:cubicBezTo>
                    <a:pt x="39" y="91"/>
                    <a:pt x="42" y="95"/>
                    <a:pt x="45" y="98"/>
                  </a:cubicBezTo>
                  <a:cubicBezTo>
                    <a:pt x="48" y="101"/>
                    <a:pt x="50" y="104"/>
                    <a:pt x="53" y="106"/>
                  </a:cubicBezTo>
                  <a:cubicBezTo>
                    <a:pt x="54" y="108"/>
                    <a:pt x="55" y="109"/>
                    <a:pt x="57" y="110"/>
                  </a:cubicBezTo>
                  <a:cubicBezTo>
                    <a:pt x="58" y="112"/>
                    <a:pt x="59" y="113"/>
                    <a:pt x="61" y="114"/>
                  </a:cubicBezTo>
                  <a:cubicBezTo>
                    <a:pt x="63" y="117"/>
                    <a:pt x="66" y="119"/>
                    <a:pt x="69" y="121"/>
                  </a:cubicBezTo>
                  <a:cubicBezTo>
                    <a:pt x="72" y="125"/>
                    <a:pt x="76" y="128"/>
                    <a:pt x="79" y="131"/>
                  </a:cubicBezTo>
                  <a:cubicBezTo>
                    <a:pt x="81" y="132"/>
                    <a:pt x="83" y="134"/>
                    <a:pt x="85" y="135"/>
                  </a:cubicBezTo>
                  <a:cubicBezTo>
                    <a:pt x="92" y="141"/>
                    <a:pt x="100" y="146"/>
                    <a:pt x="107" y="150"/>
                  </a:cubicBezTo>
                  <a:cubicBezTo>
                    <a:pt x="110" y="151"/>
                    <a:pt x="112" y="153"/>
                    <a:pt x="115" y="154"/>
                  </a:cubicBezTo>
                  <a:cubicBezTo>
                    <a:pt x="127" y="160"/>
                    <a:pt x="138" y="164"/>
                    <a:pt x="147" y="164"/>
                  </a:cubicBezTo>
                  <a:cubicBezTo>
                    <a:pt x="153" y="164"/>
                    <a:pt x="158" y="162"/>
                    <a:pt x="162" y="159"/>
                  </a:cubicBezTo>
                  <a:cubicBezTo>
                    <a:pt x="170" y="150"/>
                    <a:pt x="168" y="133"/>
                    <a:pt x="157" y="112"/>
                  </a:cubicBezTo>
                  <a:cubicBezTo>
                    <a:pt x="156" y="109"/>
                    <a:pt x="154" y="107"/>
                    <a:pt x="153" y="104"/>
                  </a:cubicBezTo>
                  <a:cubicBezTo>
                    <a:pt x="149" y="97"/>
                    <a:pt x="144" y="90"/>
                    <a:pt x="138" y="82"/>
                  </a:cubicBezTo>
                  <a:cubicBezTo>
                    <a:pt x="136" y="80"/>
                    <a:pt x="135" y="78"/>
                    <a:pt x="133" y="76"/>
                  </a:cubicBezTo>
                  <a:cubicBezTo>
                    <a:pt x="131" y="73"/>
                    <a:pt x="128" y="69"/>
                    <a:pt x="124" y="66"/>
                  </a:cubicBezTo>
                  <a:cubicBezTo>
                    <a:pt x="122" y="63"/>
                    <a:pt x="120" y="60"/>
                    <a:pt x="117" y="58"/>
                  </a:cubicBezTo>
                  <a:cubicBezTo>
                    <a:pt x="116" y="57"/>
                    <a:pt x="115" y="55"/>
                    <a:pt x="113" y="54"/>
                  </a:cubicBezTo>
                  <a:cubicBezTo>
                    <a:pt x="112" y="52"/>
                    <a:pt x="110" y="51"/>
                    <a:pt x="109" y="50"/>
                  </a:cubicBezTo>
                  <a:cubicBezTo>
                    <a:pt x="106" y="47"/>
                    <a:pt x="104" y="45"/>
                    <a:pt x="101" y="43"/>
                  </a:cubicBezTo>
                  <a:cubicBezTo>
                    <a:pt x="98" y="39"/>
                    <a:pt x="94" y="36"/>
                    <a:pt x="91" y="33"/>
                  </a:cubicBezTo>
                  <a:cubicBezTo>
                    <a:pt x="89" y="32"/>
                    <a:pt x="87" y="30"/>
                    <a:pt x="85" y="29"/>
                  </a:cubicBezTo>
                  <a:cubicBezTo>
                    <a:pt x="77" y="23"/>
                    <a:pt x="70" y="18"/>
                    <a:pt x="63" y="14"/>
                  </a:cubicBezTo>
                  <a:cubicBezTo>
                    <a:pt x="60" y="13"/>
                    <a:pt x="58" y="11"/>
                    <a:pt x="55" y="10"/>
                  </a:cubicBezTo>
                  <a:cubicBezTo>
                    <a:pt x="43" y="4"/>
                    <a:pt x="32" y="0"/>
                    <a:pt x="23" y="0"/>
                  </a:cubicBezTo>
                </a:path>
              </a:pathLst>
            </a:custGeom>
            <a:grpFill/>
            <a:ln>
              <a:noFill/>
            </a:ln>
          </p:spPr>
          <p:txBody>
            <a:bodyPr vert="horz" wrap="square" lIns="91407" tIns="45703" rIns="91407" bIns="45703" numCol="1" anchor="t" anchorCtr="0" compatLnSpc="1"/>
            <a:lstStyle/>
            <a:p>
              <a:pPr defTabSz="914126"/>
              <a:endParaRPr lang="zh-CN" altLang="en-US">
                <a:solidFill>
                  <a:srgbClr val="FF0000"/>
                </a:solidFill>
                <a:latin typeface="Arial"/>
                <a:ea typeface="微软雅黑"/>
              </a:endParaRPr>
            </a:p>
          </p:txBody>
        </p:sp>
        <p:sp>
          <p:nvSpPr>
            <p:cNvPr id="59" name="Oval 51"/>
            <p:cNvSpPr>
              <a:spLocks noChangeArrowheads="1"/>
            </p:cNvSpPr>
            <p:nvPr/>
          </p:nvSpPr>
          <p:spPr bwMode="auto">
            <a:xfrm>
              <a:off x="1881188" y="3403600"/>
              <a:ext cx="128588" cy="128588"/>
            </a:xfrm>
            <a:prstGeom prst="ellipse">
              <a:avLst/>
            </a:prstGeom>
            <a:grpFill/>
            <a:ln>
              <a:noFill/>
            </a:ln>
          </p:spPr>
          <p:txBody>
            <a:bodyPr vert="horz" wrap="square" lIns="91407" tIns="45703" rIns="91407" bIns="45703" numCol="1" anchor="t" anchorCtr="0" compatLnSpc="1"/>
            <a:lstStyle/>
            <a:p>
              <a:pPr defTabSz="914126"/>
              <a:endParaRPr lang="zh-CN" altLang="en-US">
                <a:solidFill>
                  <a:srgbClr val="FF0000"/>
                </a:solidFill>
                <a:latin typeface="Arial"/>
                <a:ea typeface="微软雅黑"/>
              </a:endParaRPr>
            </a:p>
          </p:txBody>
        </p:sp>
      </p:grpSp>
      <p:grpSp>
        <p:nvGrpSpPr>
          <p:cNvPr id="60" name="组合 59"/>
          <p:cNvGrpSpPr/>
          <p:nvPr/>
        </p:nvGrpSpPr>
        <p:grpSpPr>
          <a:xfrm>
            <a:off x="9789782" y="1216908"/>
            <a:ext cx="547598" cy="481675"/>
            <a:chOff x="568325" y="503238"/>
            <a:chExt cx="989013" cy="869950"/>
          </a:xfrm>
          <a:solidFill>
            <a:schemeClr val="accent1">
              <a:lumMod val="50000"/>
            </a:schemeClr>
          </a:solidFill>
        </p:grpSpPr>
        <p:sp>
          <p:nvSpPr>
            <p:cNvPr id="65" name="Oval 27"/>
            <p:cNvSpPr>
              <a:spLocks noChangeArrowheads="1"/>
            </p:cNvSpPr>
            <p:nvPr/>
          </p:nvSpPr>
          <p:spPr bwMode="auto">
            <a:xfrm>
              <a:off x="654050" y="560388"/>
              <a:ext cx="171450" cy="158750"/>
            </a:xfrm>
            <a:prstGeom prst="ellipse">
              <a:avLst/>
            </a:prstGeom>
            <a:grpFill/>
            <a:ln w="9525">
              <a:noFill/>
              <a:round/>
            </a:ln>
          </p:spPr>
          <p:txBody>
            <a:bodyPr vert="horz" wrap="square" lIns="91407" tIns="45703" rIns="91407" bIns="45703" numCol="1" anchor="t" anchorCtr="0" compatLnSpc="1"/>
            <a:lstStyle/>
            <a:p>
              <a:pPr defTabSz="914126"/>
              <a:endParaRPr lang="zh-CN" altLang="en-US">
                <a:solidFill>
                  <a:prstClr val="black"/>
                </a:solidFill>
                <a:latin typeface="Arial"/>
                <a:ea typeface="微软雅黑"/>
              </a:endParaRPr>
            </a:p>
          </p:txBody>
        </p:sp>
        <p:sp>
          <p:nvSpPr>
            <p:cNvPr id="66" name="Freeform 28"/>
            <p:cNvSpPr/>
            <p:nvPr/>
          </p:nvSpPr>
          <p:spPr bwMode="auto">
            <a:xfrm>
              <a:off x="568325" y="755650"/>
              <a:ext cx="271462" cy="523875"/>
            </a:xfrm>
            <a:custGeom>
              <a:avLst/>
              <a:gdLst>
                <a:gd name="T0" fmla="*/ 14 w 38"/>
                <a:gd name="T1" fmla="*/ 0 h 73"/>
                <a:gd name="T2" fmla="*/ 6 w 38"/>
                <a:gd name="T3" fmla="*/ 11 h 73"/>
                <a:gd name="T4" fmla="*/ 20 w 38"/>
                <a:gd name="T5" fmla="*/ 20 h 73"/>
                <a:gd name="T6" fmla="*/ 25 w 38"/>
                <a:gd name="T7" fmla="*/ 34 h 73"/>
                <a:gd name="T8" fmla="*/ 0 w 38"/>
                <a:gd name="T9" fmla="*/ 61 h 73"/>
                <a:gd name="T10" fmla="*/ 19 w 38"/>
                <a:gd name="T11" fmla="*/ 73 h 73"/>
                <a:gd name="T12" fmla="*/ 34 w 38"/>
                <a:gd name="T13" fmla="*/ 39 h 73"/>
                <a:gd name="T14" fmla="*/ 33 w 38"/>
                <a:gd name="T15" fmla="*/ 15 h 73"/>
                <a:gd name="T16" fmla="*/ 14 w 38"/>
                <a:gd name="T17" fmla="*/ 0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8" h="73">
                  <a:moveTo>
                    <a:pt x="14" y="0"/>
                  </a:moveTo>
                  <a:cubicBezTo>
                    <a:pt x="6" y="11"/>
                    <a:pt x="6" y="11"/>
                    <a:pt x="6" y="11"/>
                  </a:cubicBezTo>
                  <a:cubicBezTo>
                    <a:pt x="20" y="20"/>
                    <a:pt x="20" y="20"/>
                    <a:pt x="20" y="20"/>
                  </a:cubicBezTo>
                  <a:cubicBezTo>
                    <a:pt x="20" y="20"/>
                    <a:pt x="30" y="25"/>
                    <a:pt x="25" y="34"/>
                  </a:cubicBezTo>
                  <a:cubicBezTo>
                    <a:pt x="21" y="43"/>
                    <a:pt x="0" y="61"/>
                    <a:pt x="0" y="61"/>
                  </a:cubicBezTo>
                  <a:cubicBezTo>
                    <a:pt x="19" y="73"/>
                    <a:pt x="19" y="73"/>
                    <a:pt x="19" y="73"/>
                  </a:cubicBezTo>
                  <a:cubicBezTo>
                    <a:pt x="32" y="45"/>
                    <a:pt x="31" y="49"/>
                    <a:pt x="34" y="39"/>
                  </a:cubicBezTo>
                  <a:cubicBezTo>
                    <a:pt x="37" y="29"/>
                    <a:pt x="38" y="21"/>
                    <a:pt x="33" y="15"/>
                  </a:cubicBezTo>
                  <a:cubicBezTo>
                    <a:pt x="25" y="8"/>
                    <a:pt x="25" y="7"/>
                    <a:pt x="14" y="0"/>
                  </a:cubicBezTo>
                  <a:close/>
                </a:path>
              </a:pathLst>
            </a:custGeom>
            <a:grpFill/>
            <a:ln w="9525">
              <a:noFill/>
              <a:round/>
            </a:ln>
          </p:spPr>
          <p:txBody>
            <a:bodyPr vert="horz" wrap="square" lIns="91407" tIns="45703" rIns="91407" bIns="45703" numCol="1" anchor="t" anchorCtr="0" compatLnSpc="1"/>
            <a:lstStyle/>
            <a:p>
              <a:pPr defTabSz="914126"/>
              <a:endParaRPr lang="zh-CN" altLang="en-US">
                <a:solidFill>
                  <a:prstClr val="black"/>
                </a:solidFill>
                <a:latin typeface="Arial"/>
                <a:ea typeface="微软雅黑"/>
              </a:endParaRPr>
            </a:p>
          </p:txBody>
        </p:sp>
        <p:sp>
          <p:nvSpPr>
            <p:cNvPr id="67" name="Freeform 29"/>
            <p:cNvSpPr/>
            <p:nvPr/>
          </p:nvSpPr>
          <p:spPr bwMode="auto">
            <a:xfrm>
              <a:off x="782638" y="503238"/>
              <a:ext cx="774700" cy="869950"/>
            </a:xfrm>
            <a:custGeom>
              <a:avLst/>
              <a:gdLst>
                <a:gd name="T0" fmla="*/ 104 w 108"/>
                <a:gd name="T1" fmla="*/ 31 h 121"/>
                <a:gd name="T2" fmla="*/ 31 w 108"/>
                <a:gd name="T3" fmla="*/ 20 h 121"/>
                <a:gd name="T4" fmla="*/ 36 w 108"/>
                <a:gd name="T5" fmla="*/ 11 h 121"/>
                <a:gd name="T6" fmla="*/ 19 w 108"/>
                <a:gd name="T7" fmla="*/ 6 h 121"/>
                <a:gd name="T8" fmla="*/ 0 w 108"/>
                <a:gd name="T9" fmla="*/ 39 h 121"/>
                <a:gd name="T10" fmla="*/ 11 w 108"/>
                <a:gd name="T11" fmla="*/ 46 h 121"/>
                <a:gd name="T12" fmla="*/ 20 w 108"/>
                <a:gd name="T13" fmla="*/ 36 h 121"/>
                <a:gd name="T14" fmla="*/ 28 w 108"/>
                <a:gd name="T15" fmla="*/ 32 h 121"/>
                <a:gd name="T16" fmla="*/ 15 w 108"/>
                <a:gd name="T17" fmla="*/ 52 h 121"/>
                <a:gd name="T18" fmla="*/ 22 w 108"/>
                <a:gd name="T19" fmla="*/ 58 h 121"/>
                <a:gd name="T20" fmla="*/ 32 w 108"/>
                <a:gd name="T21" fmla="*/ 48 h 121"/>
                <a:gd name="T22" fmla="*/ 39 w 108"/>
                <a:gd name="T23" fmla="*/ 48 h 121"/>
                <a:gd name="T24" fmla="*/ 39 w 108"/>
                <a:gd name="T25" fmla="*/ 58 h 121"/>
                <a:gd name="T26" fmla="*/ 15 w 108"/>
                <a:gd name="T27" fmla="*/ 58 h 121"/>
                <a:gd name="T28" fmla="*/ 15 w 108"/>
                <a:gd name="T29" fmla="*/ 67 h 121"/>
                <a:gd name="T30" fmla="*/ 39 w 108"/>
                <a:gd name="T31" fmla="*/ 67 h 121"/>
                <a:gd name="T32" fmla="*/ 39 w 108"/>
                <a:gd name="T33" fmla="*/ 87 h 121"/>
                <a:gd name="T34" fmla="*/ 38 w 108"/>
                <a:gd name="T35" fmla="*/ 87 h 121"/>
                <a:gd name="T36" fmla="*/ 29 w 108"/>
                <a:gd name="T37" fmla="*/ 84 h 121"/>
                <a:gd name="T38" fmla="*/ 29 w 108"/>
                <a:gd name="T39" fmla="*/ 71 h 121"/>
                <a:gd name="T40" fmla="*/ 12 w 108"/>
                <a:gd name="T41" fmla="*/ 71 h 121"/>
                <a:gd name="T42" fmla="*/ 12 w 108"/>
                <a:gd name="T43" fmla="*/ 72 h 121"/>
                <a:gd name="T44" fmla="*/ 29 w 108"/>
                <a:gd name="T45" fmla="*/ 98 h 121"/>
                <a:gd name="T46" fmla="*/ 70 w 108"/>
                <a:gd name="T47" fmla="*/ 87 h 121"/>
                <a:gd name="T48" fmla="*/ 72 w 108"/>
                <a:gd name="T49" fmla="*/ 96 h 121"/>
                <a:gd name="T50" fmla="*/ 86 w 108"/>
                <a:gd name="T51" fmla="*/ 91 h 121"/>
                <a:gd name="T52" fmla="*/ 76 w 108"/>
                <a:gd name="T53" fmla="*/ 68 h 121"/>
                <a:gd name="T54" fmla="*/ 65 w 108"/>
                <a:gd name="T55" fmla="*/ 72 h 121"/>
                <a:gd name="T56" fmla="*/ 68 w 108"/>
                <a:gd name="T57" fmla="*/ 79 h 121"/>
                <a:gd name="T58" fmla="*/ 58 w 108"/>
                <a:gd name="T59" fmla="*/ 84 h 121"/>
                <a:gd name="T60" fmla="*/ 58 w 108"/>
                <a:gd name="T61" fmla="*/ 67 h 121"/>
                <a:gd name="T62" fmla="*/ 81 w 108"/>
                <a:gd name="T63" fmla="*/ 67 h 121"/>
                <a:gd name="T64" fmla="*/ 81 w 108"/>
                <a:gd name="T65" fmla="*/ 58 h 121"/>
                <a:gd name="T66" fmla="*/ 58 w 108"/>
                <a:gd name="T67" fmla="*/ 58 h 121"/>
                <a:gd name="T68" fmla="*/ 58 w 108"/>
                <a:gd name="T69" fmla="*/ 48 h 121"/>
                <a:gd name="T70" fmla="*/ 81 w 108"/>
                <a:gd name="T71" fmla="*/ 48 h 121"/>
                <a:gd name="T72" fmla="*/ 81 w 108"/>
                <a:gd name="T73" fmla="*/ 39 h 121"/>
                <a:gd name="T74" fmla="*/ 40 w 108"/>
                <a:gd name="T75" fmla="*/ 39 h 121"/>
                <a:gd name="T76" fmla="*/ 46 w 108"/>
                <a:gd name="T77" fmla="*/ 30 h 121"/>
                <a:gd name="T78" fmla="*/ 39 w 108"/>
                <a:gd name="T79" fmla="*/ 28 h 121"/>
                <a:gd name="T80" fmla="*/ 87 w 108"/>
                <a:gd name="T81" fmla="*/ 37 h 121"/>
                <a:gd name="T82" fmla="*/ 87 w 108"/>
                <a:gd name="T83" fmla="*/ 85 h 121"/>
                <a:gd name="T84" fmla="*/ 70 w 108"/>
                <a:gd name="T85" fmla="*/ 101 h 121"/>
                <a:gd name="T86" fmla="*/ 59 w 108"/>
                <a:gd name="T87" fmla="*/ 98 h 121"/>
                <a:gd name="T88" fmla="*/ 57 w 108"/>
                <a:gd name="T89" fmla="*/ 108 h 121"/>
                <a:gd name="T90" fmla="*/ 105 w 108"/>
                <a:gd name="T91" fmla="*/ 87 h 121"/>
                <a:gd name="T92" fmla="*/ 104 w 108"/>
                <a:gd name="T93" fmla="*/ 31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08" h="121">
                  <a:moveTo>
                    <a:pt x="104" y="31"/>
                  </a:moveTo>
                  <a:cubicBezTo>
                    <a:pt x="104" y="31"/>
                    <a:pt x="100" y="0"/>
                    <a:pt x="31" y="20"/>
                  </a:cubicBezTo>
                  <a:cubicBezTo>
                    <a:pt x="34" y="14"/>
                    <a:pt x="36" y="11"/>
                    <a:pt x="36" y="11"/>
                  </a:cubicBezTo>
                  <a:cubicBezTo>
                    <a:pt x="19" y="6"/>
                    <a:pt x="19" y="6"/>
                    <a:pt x="19" y="6"/>
                  </a:cubicBezTo>
                  <a:cubicBezTo>
                    <a:pt x="19" y="6"/>
                    <a:pt x="12" y="29"/>
                    <a:pt x="0" y="39"/>
                  </a:cubicBezTo>
                  <a:cubicBezTo>
                    <a:pt x="0" y="39"/>
                    <a:pt x="11" y="46"/>
                    <a:pt x="11" y="46"/>
                  </a:cubicBezTo>
                  <a:cubicBezTo>
                    <a:pt x="15" y="43"/>
                    <a:pt x="18" y="39"/>
                    <a:pt x="20" y="36"/>
                  </a:cubicBezTo>
                  <a:cubicBezTo>
                    <a:pt x="23" y="35"/>
                    <a:pt x="26" y="33"/>
                    <a:pt x="28" y="32"/>
                  </a:cubicBezTo>
                  <a:cubicBezTo>
                    <a:pt x="25" y="38"/>
                    <a:pt x="20" y="47"/>
                    <a:pt x="15" y="52"/>
                  </a:cubicBezTo>
                  <a:cubicBezTo>
                    <a:pt x="22" y="58"/>
                    <a:pt x="22" y="58"/>
                    <a:pt x="22" y="58"/>
                  </a:cubicBezTo>
                  <a:cubicBezTo>
                    <a:pt x="22" y="58"/>
                    <a:pt x="27" y="54"/>
                    <a:pt x="32" y="48"/>
                  </a:cubicBezTo>
                  <a:cubicBezTo>
                    <a:pt x="39" y="48"/>
                    <a:pt x="39" y="48"/>
                    <a:pt x="39" y="48"/>
                  </a:cubicBezTo>
                  <a:cubicBezTo>
                    <a:pt x="39" y="58"/>
                    <a:pt x="39" y="58"/>
                    <a:pt x="39" y="58"/>
                  </a:cubicBezTo>
                  <a:cubicBezTo>
                    <a:pt x="15" y="58"/>
                    <a:pt x="15" y="58"/>
                    <a:pt x="15" y="58"/>
                  </a:cubicBezTo>
                  <a:cubicBezTo>
                    <a:pt x="15" y="67"/>
                    <a:pt x="15" y="67"/>
                    <a:pt x="15" y="67"/>
                  </a:cubicBezTo>
                  <a:cubicBezTo>
                    <a:pt x="39" y="67"/>
                    <a:pt x="39" y="67"/>
                    <a:pt x="39" y="67"/>
                  </a:cubicBezTo>
                  <a:cubicBezTo>
                    <a:pt x="39" y="87"/>
                    <a:pt x="39" y="87"/>
                    <a:pt x="39" y="87"/>
                  </a:cubicBezTo>
                  <a:cubicBezTo>
                    <a:pt x="38" y="87"/>
                    <a:pt x="38" y="87"/>
                    <a:pt x="38" y="87"/>
                  </a:cubicBezTo>
                  <a:cubicBezTo>
                    <a:pt x="35" y="87"/>
                    <a:pt x="31" y="86"/>
                    <a:pt x="29" y="84"/>
                  </a:cubicBezTo>
                  <a:cubicBezTo>
                    <a:pt x="27" y="81"/>
                    <a:pt x="29" y="75"/>
                    <a:pt x="29" y="71"/>
                  </a:cubicBezTo>
                  <a:cubicBezTo>
                    <a:pt x="12" y="71"/>
                    <a:pt x="12" y="71"/>
                    <a:pt x="12" y="71"/>
                  </a:cubicBezTo>
                  <a:cubicBezTo>
                    <a:pt x="12" y="72"/>
                    <a:pt x="12" y="72"/>
                    <a:pt x="12" y="72"/>
                  </a:cubicBezTo>
                  <a:cubicBezTo>
                    <a:pt x="12" y="72"/>
                    <a:pt x="6" y="99"/>
                    <a:pt x="29" y="98"/>
                  </a:cubicBezTo>
                  <a:cubicBezTo>
                    <a:pt x="51" y="99"/>
                    <a:pt x="64" y="92"/>
                    <a:pt x="70" y="87"/>
                  </a:cubicBezTo>
                  <a:cubicBezTo>
                    <a:pt x="72" y="96"/>
                    <a:pt x="72" y="96"/>
                    <a:pt x="72" y="96"/>
                  </a:cubicBezTo>
                  <a:cubicBezTo>
                    <a:pt x="86" y="91"/>
                    <a:pt x="86" y="91"/>
                    <a:pt x="86" y="91"/>
                  </a:cubicBezTo>
                  <a:cubicBezTo>
                    <a:pt x="76" y="68"/>
                    <a:pt x="76" y="68"/>
                    <a:pt x="76" y="68"/>
                  </a:cubicBezTo>
                  <a:cubicBezTo>
                    <a:pt x="65" y="72"/>
                    <a:pt x="65" y="72"/>
                    <a:pt x="65" y="72"/>
                  </a:cubicBezTo>
                  <a:cubicBezTo>
                    <a:pt x="68" y="79"/>
                    <a:pt x="68" y="79"/>
                    <a:pt x="68" y="79"/>
                  </a:cubicBezTo>
                  <a:cubicBezTo>
                    <a:pt x="65" y="82"/>
                    <a:pt x="61" y="83"/>
                    <a:pt x="58" y="84"/>
                  </a:cubicBezTo>
                  <a:cubicBezTo>
                    <a:pt x="58" y="67"/>
                    <a:pt x="58" y="67"/>
                    <a:pt x="58" y="67"/>
                  </a:cubicBezTo>
                  <a:cubicBezTo>
                    <a:pt x="81" y="67"/>
                    <a:pt x="81" y="67"/>
                    <a:pt x="81" y="67"/>
                  </a:cubicBezTo>
                  <a:cubicBezTo>
                    <a:pt x="81" y="58"/>
                    <a:pt x="81" y="58"/>
                    <a:pt x="81" y="58"/>
                  </a:cubicBezTo>
                  <a:cubicBezTo>
                    <a:pt x="58" y="58"/>
                    <a:pt x="58" y="58"/>
                    <a:pt x="58" y="58"/>
                  </a:cubicBezTo>
                  <a:cubicBezTo>
                    <a:pt x="58" y="48"/>
                    <a:pt x="58" y="48"/>
                    <a:pt x="58" y="48"/>
                  </a:cubicBezTo>
                  <a:cubicBezTo>
                    <a:pt x="81" y="48"/>
                    <a:pt x="81" y="48"/>
                    <a:pt x="81" y="48"/>
                  </a:cubicBezTo>
                  <a:cubicBezTo>
                    <a:pt x="81" y="39"/>
                    <a:pt x="81" y="39"/>
                    <a:pt x="81" y="39"/>
                  </a:cubicBezTo>
                  <a:cubicBezTo>
                    <a:pt x="40" y="39"/>
                    <a:pt x="40" y="39"/>
                    <a:pt x="40" y="39"/>
                  </a:cubicBezTo>
                  <a:cubicBezTo>
                    <a:pt x="43" y="36"/>
                    <a:pt x="45" y="33"/>
                    <a:pt x="46" y="30"/>
                  </a:cubicBezTo>
                  <a:cubicBezTo>
                    <a:pt x="39" y="28"/>
                    <a:pt x="39" y="28"/>
                    <a:pt x="39" y="28"/>
                  </a:cubicBezTo>
                  <a:cubicBezTo>
                    <a:pt x="70" y="17"/>
                    <a:pt x="87" y="19"/>
                    <a:pt x="87" y="37"/>
                  </a:cubicBezTo>
                  <a:cubicBezTo>
                    <a:pt x="87" y="85"/>
                    <a:pt x="87" y="85"/>
                    <a:pt x="87" y="85"/>
                  </a:cubicBezTo>
                  <a:cubicBezTo>
                    <a:pt x="87" y="85"/>
                    <a:pt x="89" y="102"/>
                    <a:pt x="70" y="101"/>
                  </a:cubicBezTo>
                  <a:cubicBezTo>
                    <a:pt x="59" y="98"/>
                    <a:pt x="59" y="98"/>
                    <a:pt x="59" y="98"/>
                  </a:cubicBezTo>
                  <a:cubicBezTo>
                    <a:pt x="57" y="108"/>
                    <a:pt x="57" y="108"/>
                    <a:pt x="57" y="108"/>
                  </a:cubicBezTo>
                  <a:cubicBezTo>
                    <a:pt x="57" y="108"/>
                    <a:pt x="101" y="121"/>
                    <a:pt x="105" y="87"/>
                  </a:cubicBezTo>
                  <a:cubicBezTo>
                    <a:pt x="108" y="53"/>
                    <a:pt x="104" y="31"/>
                    <a:pt x="104" y="31"/>
                  </a:cubicBezTo>
                  <a:close/>
                </a:path>
              </a:pathLst>
            </a:custGeom>
            <a:grpFill/>
            <a:ln w="9525">
              <a:noFill/>
              <a:round/>
            </a:ln>
          </p:spPr>
          <p:txBody>
            <a:bodyPr vert="horz" wrap="square" lIns="91407" tIns="45703" rIns="91407" bIns="45703" numCol="1" anchor="t" anchorCtr="0" compatLnSpc="1"/>
            <a:lstStyle/>
            <a:p>
              <a:pPr defTabSz="914126"/>
              <a:endParaRPr lang="zh-CN" altLang="en-US">
                <a:solidFill>
                  <a:prstClr val="black"/>
                </a:solidFill>
                <a:latin typeface="Arial"/>
                <a:ea typeface="微软雅黑"/>
              </a:endParaRPr>
            </a:p>
          </p:txBody>
        </p:sp>
      </p:grpSp>
      <p:grpSp>
        <p:nvGrpSpPr>
          <p:cNvPr id="68" name="组合 67"/>
          <p:cNvGrpSpPr/>
          <p:nvPr/>
        </p:nvGrpSpPr>
        <p:grpSpPr>
          <a:xfrm>
            <a:off x="8461815" y="1179238"/>
            <a:ext cx="603648" cy="571439"/>
            <a:chOff x="4787900" y="539750"/>
            <a:chExt cx="803275" cy="760413"/>
          </a:xfrm>
          <a:solidFill>
            <a:schemeClr val="tx1">
              <a:lumMod val="65000"/>
              <a:lumOff val="35000"/>
            </a:schemeClr>
          </a:solidFill>
        </p:grpSpPr>
        <p:sp>
          <p:nvSpPr>
            <p:cNvPr id="69" name="Freeform 17"/>
            <p:cNvSpPr/>
            <p:nvPr/>
          </p:nvSpPr>
          <p:spPr bwMode="auto">
            <a:xfrm>
              <a:off x="4787900" y="619125"/>
              <a:ext cx="430212" cy="438150"/>
            </a:xfrm>
            <a:custGeom>
              <a:avLst/>
              <a:gdLst>
                <a:gd name="T0" fmla="*/ 30 w 60"/>
                <a:gd name="T1" fmla="*/ 0 h 61"/>
                <a:gd name="T2" fmla="*/ 0 w 60"/>
                <a:gd name="T3" fmla="*/ 31 h 61"/>
                <a:gd name="T4" fmla="*/ 3 w 60"/>
                <a:gd name="T5" fmla="*/ 44 h 61"/>
                <a:gd name="T6" fmla="*/ 7 w 60"/>
                <a:gd name="T7" fmla="*/ 46 h 61"/>
                <a:gd name="T8" fmla="*/ 8 w 60"/>
                <a:gd name="T9" fmla="*/ 42 h 61"/>
                <a:gd name="T10" fmla="*/ 5 w 60"/>
                <a:gd name="T11" fmla="*/ 31 h 61"/>
                <a:gd name="T12" fmla="*/ 30 w 60"/>
                <a:gd name="T13" fmla="*/ 6 h 61"/>
                <a:gd name="T14" fmla="*/ 55 w 60"/>
                <a:gd name="T15" fmla="*/ 31 h 61"/>
                <a:gd name="T16" fmla="*/ 30 w 60"/>
                <a:gd name="T17" fmla="*/ 55 h 61"/>
                <a:gd name="T18" fmla="*/ 24 w 60"/>
                <a:gd name="T19" fmla="*/ 55 h 61"/>
                <a:gd name="T20" fmla="*/ 21 w 60"/>
                <a:gd name="T21" fmla="*/ 57 h 61"/>
                <a:gd name="T22" fmla="*/ 23 w 60"/>
                <a:gd name="T23" fmla="*/ 60 h 61"/>
                <a:gd name="T24" fmla="*/ 30 w 60"/>
                <a:gd name="T25" fmla="*/ 61 h 61"/>
                <a:gd name="T26" fmla="*/ 60 w 60"/>
                <a:gd name="T27" fmla="*/ 31 h 61"/>
                <a:gd name="T28" fmla="*/ 30 w 60"/>
                <a:gd name="T29" fmla="*/ 0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0" h="61">
                  <a:moveTo>
                    <a:pt x="30" y="0"/>
                  </a:moveTo>
                  <a:cubicBezTo>
                    <a:pt x="13" y="0"/>
                    <a:pt x="0" y="14"/>
                    <a:pt x="0" y="31"/>
                  </a:cubicBezTo>
                  <a:cubicBezTo>
                    <a:pt x="0" y="35"/>
                    <a:pt x="1" y="40"/>
                    <a:pt x="3" y="44"/>
                  </a:cubicBezTo>
                  <a:cubicBezTo>
                    <a:pt x="4" y="46"/>
                    <a:pt x="5" y="46"/>
                    <a:pt x="7" y="46"/>
                  </a:cubicBezTo>
                  <a:cubicBezTo>
                    <a:pt x="8" y="45"/>
                    <a:pt x="9" y="43"/>
                    <a:pt x="8" y="42"/>
                  </a:cubicBezTo>
                  <a:cubicBezTo>
                    <a:pt x="6" y="38"/>
                    <a:pt x="5" y="35"/>
                    <a:pt x="5" y="31"/>
                  </a:cubicBezTo>
                  <a:cubicBezTo>
                    <a:pt x="5" y="17"/>
                    <a:pt x="16" y="6"/>
                    <a:pt x="30" y="6"/>
                  </a:cubicBezTo>
                  <a:cubicBezTo>
                    <a:pt x="44" y="6"/>
                    <a:pt x="55" y="17"/>
                    <a:pt x="55" y="31"/>
                  </a:cubicBezTo>
                  <a:cubicBezTo>
                    <a:pt x="55" y="44"/>
                    <a:pt x="44" y="55"/>
                    <a:pt x="30" y="55"/>
                  </a:cubicBezTo>
                  <a:cubicBezTo>
                    <a:pt x="28" y="55"/>
                    <a:pt x="26" y="55"/>
                    <a:pt x="24" y="55"/>
                  </a:cubicBezTo>
                  <a:cubicBezTo>
                    <a:pt x="23" y="54"/>
                    <a:pt x="22" y="55"/>
                    <a:pt x="21" y="57"/>
                  </a:cubicBezTo>
                  <a:cubicBezTo>
                    <a:pt x="21" y="58"/>
                    <a:pt x="22" y="60"/>
                    <a:pt x="23" y="60"/>
                  </a:cubicBezTo>
                  <a:cubicBezTo>
                    <a:pt x="25" y="61"/>
                    <a:pt x="28" y="61"/>
                    <a:pt x="30" y="61"/>
                  </a:cubicBezTo>
                  <a:cubicBezTo>
                    <a:pt x="47" y="61"/>
                    <a:pt x="60" y="47"/>
                    <a:pt x="60" y="31"/>
                  </a:cubicBezTo>
                  <a:cubicBezTo>
                    <a:pt x="60" y="14"/>
                    <a:pt x="47" y="0"/>
                    <a:pt x="3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07" tIns="45703" rIns="91407" bIns="45703" numCol="1" anchor="t" anchorCtr="0" compatLnSpc="1"/>
            <a:lstStyle/>
            <a:p>
              <a:pPr defTabSz="914126"/>
              <a:endParaRPr lang="zh-CN" altLang="en-US">
                <a:solidFill>
                  <a:prstClr val="black"/>
                </a:solidFill>
                <a:latin typeface="Arial"/>
                <a:ea typeface="微软雅黑"/>
              </a:endParaRPr>
            </a:p>
          </p:txBody>
        </p:sp>
        <p:sp>
          <p:nvSpPr>
            <p:cNvPr id="70" name="Freeform 18"/>
            <p:cNvSpPr/>
            <p:nvPr/>
          </p:nvSpPr>
          <p:spPr bwMode="auto">
            <a:xfrm>
              <a:off x="4795838" y="762000"/>
              <a:ext cx="279400" cy="538163"/>
            </a:xfrm>
            <a:custGeom>
              <a:avLst/>
              <a:gdLst>
                <a:gd name="T0" fmla="*/ 24 w 39"/>
                <a:gd name="T1" fmla="*/ 18 h 75"/>
                <a:gd name="T2" fmla="*/ 29 w 39"/>
                <a:gd name="T3" fmla="*/ 20 h 75"/>
                <a:gd name="T4" fmla="*/ 39 w 39"/>
                <a:gd name="T5" fmla="*/ 10 h 75"/>
                <a:gd name="T6" fmla="*/ 29 w 39"/>
                <a:gd name="T7" fmla="*/ 0 h 75"/>
                <a:gd name="T8" fmla="*/ 19 w 39"/>
                <a:gd name="T9" fmla="*/ 10 h 75"/>
                <a:gd name="T10" fmla="*/ 20 w 39"/>
                <a:gd name="T11" fmla="*/ 14 h 75"/>
                <a:gd name="T12" fmla="*/ 13 w 39"/>
                <a:gd name="T13" fmla="*/ 23 h 75"/>
                <a:gd name="T14" fmla="*/ 2 w 39"/>
                <a:gd name="T15" fmla="*/ 72 h 75"/>
                <a:gd name="T16" fmla="*/ 4 w 39"/>
                <a:gd name="T17" fmla="*/ 75 h 75"/>
                <a:gd name="T18" fmla="*/ 5 w 39"/>
                <a:gd name="T19" fmla="*/ 75 h 75"/>
                <a:gd name="T20" fmla="*/ 7 w 39"/>
                <a:gd name="T21" fmla="*/ 71 h 75"/>
                <a:gd name="T22" fmla="*/ 18 w 39"/>
                <a:gd name="T23" fmla="*/ 26 h 75"/>
                <a:gd name="T24" fmla="*/ 24 w 39"/>
                <a:gd name="T25" fmla="*/ 1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9" h="75">
                  <a:moveTo>
                    <a:pt x="24" y="18"/>
                  </a:moveTo>
                  <a:cubicBezTo>
                    <a:pt x="25" y="19"/>
                    <a:pt x="27" y="20"/>
                    <a:pt x="29" y="20"/>
                  </a:cubicBezTo>
                  <a:cubicBezTo>
                    <a:pt x="35" y="20"/>
                    <a:pt x="39" y="16"/>
                    <a:pt x="39" y="10"/>
                  </a:cubicBezTo>
                  <a:cubicBezTo>
                    <a:pt x="39" y="4"/>
                    <a:pt x="35" y="0"/>
                    <a:pt x="29" y="0"/>
                  </a:cubicBezTo>
                  <a:cubicBezTo>
                    <a:pt x="24" y="0"/>
                    <a:pt x="19" y="4"/>
                    <a:pt x="19" y="10"/>
                  </a:cubicBezTo>
                  <a:cubicBezTo>
                    <a:pt x="19" y="11"/>
                    <a:pt x="20" y="13"/>
                    <a:pt x="20" y="14"/>
                  </a:cubicBezTo>
                  <a:cubicBezTo>
                    <a:pt x="18" y="16"/>
                    <a:pt x="16" y="19"/>
                    <a:pt x="13" y="23"/>
                  </a:cubicBezTo>
                  <a:cubicBezTo>
                    <a:pt x="7" y="32"/>
                    <a:pt x="0" y="49"/>
                    <a:pt x="2" y="72"/>
                  </a:cubicBezTo>
                  <a:cubicBezTo>
                    <a:pt x="2" y="73"/>
                    <a:pt x="3" y="75"/>
                    <a:pt x="4" y="75"/>
                  </a:cubicBezTo>
                  <a:cubicBezTo>
                    <a:pt x="5" y="75"/>
                    <a:pt x="5" y="75"/>
                    <a:pt x="5" y="75"/>
                  </a:cubicBezTo>
                  <a:cubicBezTo>
                    <a:pt x="6" y="75"/>
                    <a:pt x="7" y="73"/>
                    <a:pt x="7" y="71"/>
                  </a:cubicBezTo>
                  <a:cubicBezTo>
                    <a:pt x="6" y="54"/>
                    <a:pt x="9" y="39"/>
                    <a:pt x="18" y="26"/>
                  </a:cubicBezTo>
                  <a:cubicBezTo>
                    <a:pt x="20" y="23"/>
                    <a:pt x="22" y="20"/>
                    <a:pt x="24" y="1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07" tIns="45703" rIns="91407" bIns="45703" numCol="1" anchor="t" anchorCtr="0" compatLnSpc="1"/>
            <a:lstStyle/>
            <a:p>
              <a:pPr defTabSz="914126"/>
              <a:endParaRPr lang="zh-CN" altLang="en-US">
                <a:solidFill>
                  <a:prstClr val="black"/>
                </a:solidFill>
                <a:latin typeface="Arial"/>
                <a:ea typeface="微软雅黑"/>
              </a:endParaRPr>
            </a:p>
          </p:txBody>
        </p:sp>
        <p:sp>
          <p:nvSpPr>
            <p:cNvPr id="71" name="Freeform 19"/>
            <p:cNvSpPr/>
            <p:nvPr/>
          </p:nvSpPr>
          <p:spPr bwMode="auto">
            <a:xfrm>
              <a:off x="5260975" y="539750"/>
              <a:ext cx="279400" cy="265113"/>
            </a:xfrm>
            <a:custGeom>
              <a:avLst/>
              <a:gdLst>
                <a:gd name="T0" fmla="*/ 20 w 39"/>
                <a:gd name="T1" fmla="*/ 34 h 37"/>
                <a:gd name="T2" fmla="*/ 14 w 39"/>
                <a:gd name="T3" fmla="*/ 32 h 37"/>
                <a:gd name="T4" fmla="*/ 7 w 39"/>
                <a:gd name="T5" fmla="*/ 13 h 37"/>
                <a:gd name="T6" fmla="*/ 26 w 39"/>
                <a:gd name="T7" fmla="*/ 7 h 37"/>
                <a:gd name="T8" fmla="*/ 33 w 39"/>
                <a:gd name="T9" fmla="*/ 25 h 37"/>
                <a:gd name="T10" fmla="*/ 31 w 39"/>
                <a:gd name="T11" fmla="*/ 28 h 37"/>
                <a:gd name="T12" fmla="*/ 31 w 39"/>
                <a:gd name="T13" fmla="*/ 30 h 37"/>
                <a:gd name="T14" fmla="*/ 33 w 39"/>
                <a:gd name="T15" fmla="*/ 30 h 37"/>
                <a:gd name="T16" fmla="*/ 35 w 39"/>
                <a:gd name="T17" fmla="*/ 27 h 37"/>
                <a:gd name="T18" fmla="*/ 27 w 39"/>
                <a:gd name="T19" fmla="*/ 4 h 37"/>
                <a:gd name="T20" fmla="*/ 4 w 39"/>
                <a:gd name="T21" fmla="*/ 12 h 37"/>
                <a:gd name="T22" fmla="*/ 12 w 39"/>
                <a:gd name="T23" fmla="*/ 35 h 37"/>
                <a:gd name="T24" fmla="*/ 20 w 39"/>
                <a:gd name="T25" fmla="*/ 37 h 37"/>
                <a:gd name="T26" fmla="*/ 22 w 39"/>
                <a:gd name="T27" fmla="*/ 35 h 37"/>
                <a:gd name="T28" fmla="*/ 20 w 39"/>
                <a:gd name="T29" fmla="*/ 34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9" h="37">
                  <a:moveTo>
                    <a:pt x="20" y="34"/>
                  </a:moveTo>
                  <a:cubicBezTo>
                    <a:pt x="18" y="34"/>
                    <a:pt x="16" y="33"/>
                    <a:pt x="14" y="32"/>
                  </a:cubicBezTo>
                  <a:cubicBezTo>
                    <a:pt x="7" y="29"/>
                    <a:pt x="4" y="20"/>
                    <a:pt x="7" y="13"/>
                  </a:cubicBezTo>
                  <a:cubicBezTo>
                    <a:pt x="10" y="6"/>
                    <a:pt x="19" y="3"/>
                    <a:pt x="26" y="7"/>
                  </a:cubicBezTo>
                  <a:cubicBezTo>
                    <a:pt x="33" y="10"/>
                    <a:pt x="36" y="18"/>
                    <a:pt x="33" y="25"/>
                  </a:cubicBezTo>
                  <a:cubicBezTo>
                    <a:pt x="32" y="26"/>
                    <a:pt x="32" y="27"/>
                    <a:pt x="31" y="28"/>
                  </a:cubicBezTo>
                  <a:cubicBezTo>
                    <a:pt x="30" y="29"/>
                    <a:pt x="30" y="30"/>
                    <a:pt x="31" y="30"/>
                  </a:cubicBezTo>
                  <a:cubicBezTo>
                    <a:pt x="32" y="31"/>
                    <a:pt x="33" y="31"/>
                    <a:pt x="33" y="30"/>
                  </a:cubicBezTo>
                  <a:cubicBezTo>
                    <a:pt x="34" y="29"/>
                    <a:pt x="35" y="28"/>
                    <a:pt x="35" y="27"/>
                  </a:cubicBezTo>
                  <a:cubicBezTo>
                    <a:pt x="39" y="18"/>
                    <a:pt x="36" y="8"/>
                    <a:pt x="27" y="4"/>
                  </a:cubicBezTo>
                  <a:cubicBezTo>
                    <a:pt x="19" y="0"/>
                    <a:pt x="8" y="3"/>
                    <a:pt x="4" y="12"/>
                  </a:cubicBezTo>
                  <a:cubicBezTo>
                    <a:pt x="0" y="21"/>
                    <a:pt x="4" y="31"/>
                    <a:pt x="12" y="35"/>
                  </a:cubicBezTo>
                  <a:cubicBezTo>
                    <a:pt x="15" y="36"/>
                    <a:pt x="18" y="37"/>
                    <a:pt x="20" y="37"/>
                  </a:cubicBezTo>
                  <a:cubicBezTo>
                    <a:pt x="21" y="37"/>
                    <a:pt x="22" y="36"/>
                    <a:pt x="22" y="35"/>
                  </a:cubicBezTo>
                  <a:cubicBezTo>
                    <a:pt x="22" y="34"/>
                    <a:pt x="21" y="33"/>
                    <a:pt x="20" y="3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07" tIns="45703" rIns="91407" bIns="45703" numCol="1" anchor="t" anchorCtr="0" compatLnSpc="1"/>
            <a:lstStyle/>
            <a:p>
              <a:pPr defTabSz="914126"/>
              <a:endParaRPr lang="zh-CN" altLang="en-US">
                <a:solidFill>
                  <a:prstClr val="black"/>
                </a:solidFill>
                <a:latin typeface="Arial"/>
                <a:ea typeface="微软雅黑"/>
              </a:endParaRPr>
            </a:p>
          </p:txBody>
        </p:sp>
        <p:sp>
          <p:nvSpPr>
            <p:cNvPr id="72" name="Freeform 20"/>
            <p:cNvSpPr/>
            <p:nvPr/>
          </p:nvSpPr>
          <p:spPr bwMode="auto">
            <a:xfrm>
              <a:off x="5354638" y="633413"/>
              <a:ext cx="236537" cy="250825"/>
            </a:xfrm>
            <a:custGeom>
              <a:avLst/>
              <a:gdLst>
                <a:gd name="T0" fmla="*/ 32 w 33"/>
                <a:gd name="T1" fmla="*/ 32 h 35"/>
                <a:gd name="T2" fmla="*/ 12 w 33"/>
                <a:gd name="T3" fmla="*/ 16 h 35"/>
                <a:gd name="T4" fmla="*/ 9 w 33"/>
                <a:gd name="T5" fmla="*/ 11 h 35"/>
                <a:gd name="T6" fmla="*/ 12 w 33"/>
                <a:gd name="T7" fmla="*/ 8 h 35"/>
                <a:gd name="T8" fmla="*/ 9 w 33"/>
                <a:gd name="T9" fmla="*/ 1 h 35"/>
                <a:gd name="T10" fmla="*/ 1 w 33"/>
                <a:gd name="T11" fmla="*/ 4 h 35"/>
                <a:gd name="T12" fmla="*/ 4 w 33"/>
                <a:gd name="T13" fmla="*/ 11 h 35"/>
                <a:gd name="T14" fmla="*/ 6 w 33"/>
                <a:gd name="T15" fmla="*/ 12 h 35"/>
                <a:gd name="T16" fmla="*/ 9 w 33"/>
                <a:gd name="T17" fmla="*/ 17 h 35"/>
                <a:gd name="T18" fmla="*/ 31 w 33"/>
                <a:gd name="T19" fmla="*/ 35 h 35"/>
                <a:gd name="T20" fmla="*/ 33 w 33"/>
                <a:gd name="T21" fmla="*/ 34 h 35"/>
                <a:gd name="T22" fmla="*/ 33 w 33"/>
                <a:gd name="T23" fmla="*/ 34 h 35"/>
                <a:gd name="T24" fmla="*/ 32 w 33"/>
                <a:gd name="T25" fmla="*/ 3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3" h="35">
                  <a:moveTo>
                    <a:pt x="32" y="32"/>
                  </a:moveTo>
                  <a:cubicBezTo>
                    <a:pt x="23" y="29"/>
                    <a:pt x="16" y="23"/>
                    <a:pt x="12" y="16"/>
                  </a:cubicBezTo>
                  <a:cubicBezTo>
                    <a:pt x="11" y="14"/>
                    <a:pt x="10" y="12"/>
                    <a:pt x="9" y="11"/>
                  </a:cubicBezTo>
                  <a:cubicBezTo>
                    <a:pt x="10" y="10"/>
                    <a:pt x="11" y="10"/>
                    <a:pt x="12" y="8"/>
                  </a:cubicBezTo>
                  <a:cubicBezTo>
                    <a:pt x="13" y="6"/>
                    <a:pt x="12" y="2"/>
                    <a:pt x="9" y="1"/>
                  </a:cubicBezTo>
                  <a:cubicBezTo>
                    <a:pt x="6" y="0"/>
                    <a:pt x="3" y="1"/>
                    <a:pt x="1" y="4"/>
                  </a:cubicBezTo>
                  <a:cubicBezTo>
                    <a:pt x="0" y="6"/>
                    <a:pt x="1" y="10"/>
                    <a:pt x="4" y="11"/>
                  </a:cubicBezTo>
                  <a:cubicBezTo>
                    <a:pt x="5" y="12"/>
                    <a:pt x="6" y="12"/>
                    <a:pt x="6" y="12"/>
                  </a:cubicBezTo>
                  <a:cubicBezTo>
                    <a:pt x="7" y="13"/>
                    <a:pt x="8" y="15"/>
                    <a:pt x="9" y="17"/>
                  </a:cubicBezTo>
                  <a:cubicBezTo>
                    <a:pt x="12" y="23"/>
                    <a:pt x="19" y="31"/>
                    <a:pt x="31" y="35"/>
                  </a:cubicBezTo>
                  <a:cubicBezTo>
                    <a:pt x="32" y="35"/>
                    <a:pt x="33" y="35"/>
                    <a:pt x="33" y="34"/>
                  </a:cubicBezTo>
                  <a:cubicBezTo>
                    <a:pt x="33" y="34"/>
                    <a:pt x="33" y="34"/>
                    <a:pt x="33" y="34"/>
                  </a:cubicBezTo>
                  <a:cubicBezTo>
                    <a:pt x="33" y="33"/>
                    <a:pt x="33" y="32"/>
                    <a:pt x="32" y="3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07" tIns="45703" rIns="91407" bIns="45703" numCol="1" anchor="t" anchorCtr="0" compatLnSpc="1"/>
            <a:lstStyle/>
            <a:p>
              <a:pPr defTabSz="914126"/>
              <a:endParaRPr lang="zh-CN" altLang="en-US">
                <a:solidFill>
                  <a:prstClr val="black"/>
                </a:solidFill>
                <a:latin typeface="Arial"/>
                <a:ea typeface="微软雅黑"/>
              </a:endParaRPr>
            </a:p>
          </p:txBody>
        </p:sp>
      </p:grpSp>
      <p:sp>
        <p:nvSpPr>
          <p:cNvPr id="50" name="矩形 49">
            <a:extLst>
              <a:ext uri="{FF2B5EF4-FFF2-40B4-BE49-F238E27FC236}">
                <a16:creationId xmlns:a16="http://schemas.microsoft.com/office/drawing/2014/main" id="{907925E1-B8B0-4C6D-9F01-54BB28187CB6}"/>
              </a:ext>
            </a:extLst>
          </p:cNvPr>
          <p:cNvSpPr/>
          <p:nvPr/>
        </p:nvSpPr>
        <p:spPr>
          <a:xfrm>
            <a:off x="553436" y="1359869"/>
            <a:ext cx="7350283" cy="798424"/>
          </a:xfrm>
          <a:prstGeom prst="rect">
            <a:avLst/>
          </a:prstGeom>
          <a:noFill/>
          <a:ln w="762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608843"/>
            <a:r>
              <a:rPr lang="zh-CN" altLang="en-US" sz="3399" dirty="0">
                <a:solidFill>
                  <a:prstClr val="black">
                    <a:lumMod val="85000"/>
                    <a:lumOff val="15000"/>
                  </a:prstClr>
                </a:solidFill>
                <a:latin typeface="微软雅黑" panose="020B0503020204020204" pitchFamily="34" charset="-122"/>
                <a:ea typeface="微软雅黑" panose="020B0503020204020204" pitchFamily="34" charset="-122"/>
              </a:rPr>
              <a:t>案例导入</a:t>
            </a:r>
          </a:p>
        </p:txBody>
      </p:sp>
      <p:sp>
        <p:nvSpPr>
          <p:cNvPr id="51" name="矩形 50">
            <a:extLst>
              <a:ext uri="{FF2B5EF4-FFF2-40B4-BE49-F238E27FC236}">
                <a16:creationId xmlns:a16="http://schemas.microsoft.com/office/drawing/2014/main" id="{AC53FDFE-70EB-425C-8545-F6DE45C0A41B}"/>
              </a:ext>
            </a:extLst>
          </p:cNvPr>
          <p:cNvSpPr/>
          <p:nvPr/>
        </p:nvSpPr>
        <p:spPr>
          <a:xfrm>
            <a:off x="1763634" y="2463251"/>
            <a:ext cx="7684261" cy="585111"/>
          </a:xfrm>
          <a:prstGeom prst="rect">
            <a:avLst/>
          </a:prstGeom>
          <a:no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defTabSz="608843">
              <a:lnSpc>
                <a:spcPct val="150000"/>
              </a:lnSpc>
            </a:pPr>
            <a:r>
              <a:rPr lang="zh-CN" altLang="en-US" sz="2200" dirty="0">
                <a:solidFill>
                  <a:prstClr val="black">
                    <a:lumMod val="95000"/>
                    <a:lumOff val="5000"/>
                  </a:prstClr>
                </a:solidFill>
                <a:latin typeface="微软雅黑" panose="020B0503020204020204" pitchFamily="34" charset="-122"/>
                <a:ea typeface="微软雅黑" panose="020B0503020204020204" pitchFamily="34" charset="-122"/>
              </a:rPr>
              <a:t>故宫淘宝：用新媒体做”朕”的生意  （详见教材</a:t>
            </a:r>
            <a:r>
              <a:rPr lang="en-US" altLang="zh-CN" sz="2200" dirty="0">
                <a:solidFill>
                  <a:prstClr val="black">
                    <a:lumMod val="95000"/>
                    <a:lumOff val="5000"/>
                  </a:prstClr>
                </a:solidFill>
                <a:latin typeface="微软雅黑" panose="020B0503020204020204" pitchFamily="34" charset="-122"/>
                <a:ea typeface="微软雅黑" panose="020B0503020204020204" pitchFamily="34" charset="-122"/>
              </a:rPr>
              <a:t>P2</a:t>
            </a:r>
            <a:r>
              <a:rPr lang="zh-CN" altLang="en-US" sz="2200" dirty="0">
                <a:solidFill>
                  <a:prstClr val="black">
                    <a:lumMod val="95000"/>
                    <a:lumOff val="5000"/>
                  </a:prstClr>
                </a:solidFill>
                <a:latin typeface="微软雅黑" panose="020B0503020204020204" pitchFamily="34" charset="-122"/>
                <a:ea typeface="微软雅黑" panose="020B0503020204020204" pitchFamily="34" charset="-122"/>
              </a:rPr>
              <a:t>）</a:t>
            </a:r>
            <a:endParaRPr sz="2200" dirty="0">
              <a:solidFill>
                <a:prstClr val="black">
                  <a:lumMod val="95000"/>
                  <a:lumOff val="5000"/>
                </a:prstClr>
              </a:solidFill>
              <a:latin typeface="微软雅黑" panose="020B0503020204020204" pitchFamily="34" charset="-122"/>
              <a:ea typeface="微软雅黑" panose="020B0503020204020204" pitchFamily="34" charset="-122"/>
            </a:endParaRPr>
          </a:p>
        </p:txBody>
      </p:sp>
      <p:grpSp>
        <p:nvGrpSpPr>
          <p:cNvPr id="53" name="组合 52">
            <a:extLst>
              <a:ext uri="{FF2B5EF4-FFF2-40B4-BE49-F238E27FC236}">
                <a16:creationId xmlns:a16="http://schemas.microsoft.com/office/drawing/2014/main" id="{7FEA34D3-19B0-461F-B2BC-DF9E4FBBC72E}"/>
              </a:ext>
            </a:extLst>
          </p:cNvPr>
          <p:cNvGrpSpPr/>
          <p:nvPr/>
        </p:nvGrpSpPr>
        <p:grpSpPr>
          <a:xfrm>
            <a:off x="875669" y="2515952"/>
            <a:ext cx="766341" cy="623825"/>
            <a:chOff x="3721100" y="3419475"/>
            <a:chExt cx="858838" cy="682626"/>
          </a:xfrm>
          <a:solidFill>
            <a:schemeClr val="accent1">
              <a:lumMod val="50000"/>
            </a:schemeClr>
          </a:solidFill>
        </p:grpSpPr>
        <p:sp>
          <p:nvSpPr>
            <p:cNvPr id="73" name="Freeform 19">
              <a:extLst>
                <a:ext uri="{FF2B5EF4-FFF2-40B4-BE49-F238E27FC236}">
                  <a16:creationId xmlns:a16="http://schemas.microsoft.com/office/drawing/2014/main" id="{CDD16295-9545-4A55-A80B-E46A30299F80}"/>
                </a:ext>
              </a:extLst>
            </p:cNvPr>
            <p:cNvSpPr/>
            <p:nvPr/>
          </p:nvSpPr>
          <p:spPr bwMode="auto">
            <a:xfrm>
              <a:off x="4254500" y="3419475"/>
              <a:ext cx="325438" cy="495300"/>
            </a:xfrm>
            <a:custGeom>
              <a:avLst/>
              <a:gdLst>
                <a:gd name="T0" fmla="*/ 48 w 87"/>
                <a:gd name="T1" fmla="*/ 132 h 132"/>
                <a:gd name="T2" fmla="*/ 34 w 87"/>
                <a:gd name="T3" fmla="*/ 125 h 132"/>
                <a:gd name="T4" fmla="*/ 28 w 87"/>
                <a:gd name="T5" fmla="*/ 102 h 132"/>
                <a:gd name="T6" fmla="*/ 47 w 87"/>
                <a:gd name="T7" fmla="*/ 75 h 132"/>
                <a:gd name="T8" fmla="*/ 70 w 87"/>
                <a:gd name="T9" fmla="*/ 44 h 132"/>
                <a:gd name="T10" fmla="*/ 64 w 87"/>
                <a:gd name="T11" fmla="*/ 17 h 132"/>
                <a:gd name="T12" fmla="*/ 38 w 87"/>
                <a:gd name="T13" fmla="*/ 13 h 132"/>
                <a:gd name="T14" fmla="*/ 5 w 87"/>
                <a:gd name="T15" fmla="*/ 35 h 132"/>
                <a:gd name="T16" fmla="*/ 0 w 87"/>
                <a:gd name="T17" fmla="*/ 30 h 132"/>
                <a:gd name="T18" fmla="*/ 31 w 87"/>
                <a:gd name="T19" fmla="*/ 6 h 132"/>
                <a:gd name="T20" fmla="*/ 69 w 87"/>
                <a:gd name="T21" fmla="*/ 12 h 132"/>
                <a:gd name="T22" fmla="*/ 76 w 87"/>
                <a:gd name="T23" fmla="*/ 47 h 132"/>
                <a:gd name="T24" fmla="*/ 52 w 87"/>
                <a:gd name="T25" fmla="*/ 80 h 132"/>
                <a:gd name="T26" fmla="*/ 35 w 87"/>
                <a:gd name="T27" fmla="*/ 104 h 132"/>
                <a:gd name="T28" fmla="*/ 38 w 87"/>
                <a:gd name="T29" fmla="*/ 120 h 132"/>
                <a:gd name="T30" fmla="*/ 55 w 87"/>
                <a:gd name="T31" fmla="*/ 123 h 132"/>
                <a:gd name="T32" fmla="*/ 82 w 87"/>
                <a:gd name="T33" fmla="*/ 103 h 132"/>
                <a:gd name="T34" fmla="*/ 87 w 87"/>
                <a:gd name="T35" fmla="*/ 108 h 132"/>
                <a:gd name="T36" fmla="*/ 58 w 87"/>
                <a:gd name="T37" fmla="*/ 130 h 132"/>
                <a:gd name="T38" fmla="*/ 48 w 87"/>
                <a:gd name="T39" fmla="*/ 132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87" h="132">
                  <a:moveTo>
                    <a:pt x="48" y="132"/>
                  </a:moveTo>
                  <a:cubicBezTo>
                    <a:pt x="43" y="132"/>
                    <a:pt x="38" y="130"/>
                    <a:pt x="34" y="125"/>
                  </a:cubicBezTo>
                  <a:cubicBezTo>
                    <a:pt x="27" y="119"/>
                    <a:pt x="25" y="111"/>
                    <a:pt x="28" y="102"/>
                  </a:cubicBezTo>
                  <a:cubicBezTo>
                    <a:pt x="31" y="94"/>
                    <a:pt x="37" y="85"/>
                    <a:pt x="47" y="75"/>
                  </a:cubicBezTo>
                  <a:cubicBezTo>
                    <a:pt x="59" y="64"/>
                    <a:pt x="66" y="54"/>
                    <a:pt x="70" y="44"/>
                  </a:cubicBezTo>
                  <a:cubicBezTo>
                    <a:pt x="74" y="34"/>
                    <a:pt x="72" y="25"/>
                    <a:pt x="64" y="17"/>
                  </a:cubicBezTo>
                  <a:cubicBezTo>
                    <a:pt x="55" y="8"/>
                    <a:pt x="50" y="7"/>
                    <a:pt x="38" y="13"/>
                  </a:cubicBezTo>
                  <a:cubicBezTo>
                    <a:pt x="28" y="17"/>
                    <a:pt x="14" y="27"/>
                    <a:pt x="5" y="35"/>
                  </a:cubicBezTo>
                  <a:cubicBezTo>
                    <a:pt x="0" y="30"/>
                    <a:pt x="0" y="30"/>
                    <a:pt x="0" y="30"/>
                  </a:cubicBezTo>
                  <a:cubicBezTo>
                    <a:pt x="9" y="22"/>
                    <a:pt x="20" y="12"/>
                    <a:pt x="31" y="6"/>
                  </a:cubicBezTo>
                  <a:cubicBezTo>
                    <a:pt x="45" y="0"/>
                    <a:pt x="58" y="1"/>
                    <a:pt x="69" y="12"/>
                  </a:cubicBezTo>
                  <a:cubicBezTo>
                    <a:pt x="79" y="22"/>
                    <a:pt x="81" y="34"/>
                    <a:pt x="76" y="47"/>
                  </a:cubicBezTo>
                  <a:cubicBezTo>
                    <a:pt x="72" y="57"/>
                    <a:pt x="65" y="68"/>
                    <a:pt x="52" y="80"/>
                  </a:cubicBezTo>
                  <a:cubicBezTo>
                    <a:pt x="43" y="89"/>
                    <a:pt x="37" y="97"/>
                    <a:pt x="35" y="104"/>
                  </a:cubicBezTo>
                  <a:cubicBezTo>
                    <a:pt x="33" y="111"/>
                    <a:pt x="34" y="116"/>
                    <a:pt x="38" y="120"/>
                  </a:cubicBezTo>
                  <a:cubicBezTo>
                    <a:pt x="43" y="125"/>
                    <a:pt x="48" y="126"/>
                    <a:pt x="55" y="123"/>
                  </a:cubicBezTo>
                  <a:cubicBezTo>
                    <a:pt x="63" y="120"/>
                    <a:pt x="71" y="114"/>
                    <a:pt x="82" y="103"/>
                  </a:cubicBezTo>
                  <a:cubicBezTo>
                    <a:pt x="87" y="108"/>
                    <a:pt x="87" y="108"/>
                    <a:pt x="87" y="108"/>
                  </a:cubicBezTo>
                  <a:cubicBezTo>
                    <a:pt x="76" y="119"/>
                    <a:pt x="66" y="127"/>
                    <a:pt x="58" y="130"/>
                  </a:cubicBezTo>
                  <a:cubicBezTo>
                    <a:pt x="54" y="131"/>
                    <a:pt x="51" y="132"/>
                    <a:pt x="48" y="132"/>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9" tIns="45709" rIns="91419" bIns="45709" numCol="1" anchor="t" anchorCtr="0" compatLnSpc="1"/>
            <a:lstStyle/>
            <a:p>
              <a:pPr defTabSz="608843"/>
              <a:endParaRPr lang="zh-CN" altLang="en-US" sz="2400">
                <a:solidFill>
                  <a:prstClr val="black"/>
                </a:solidFill>
                <a:latin typeface="Arial"/>
                <a:ea typeface="微软雅黑"/>
              </a:endParaRPr>
            </a:p>
          </p:txBody>
        </p:sp>
        <p:sp>
          <p:nvSpPr>
            <p:cNvPr id="74" name="Freeform 20">
              <a:extLst>
                <a:ext uri="{FF2B5EF4-FFF2-40B4-BE49-F238E27FC236}">
                  <a16:creationId xmlns:a16="http://schemas.microsoft.com/office/drawing/2014/main" id="{E9C4E863-D9EF-4579-8F50-74324258A90A}"/>
                </a:ext>
              </a:extLst>
            </p:cNvPr>
            <p:cNvSpPr/>
            <p:nvPr/>
          </p:nvSpPr>
          <p:spPr bwMode="auto">
            <a:xfrm>
              <a:off x="3721100" y="3652838"/>
              <a:ext cx="454025" cy="449263"/>
            </a:xfrm>
            <a:custGeom>
              <a:avLst/>
              <a:gdLst>
                <a:gd name="T0" fmla="*/ 37 w 121"/>
                <a:gd name="T1" fmla="*/ 0 h 120"/>
                <a:gd name="T2" fmla="*/ 24 w 121"/>
                <a:gd name="T3" fmla="*/ 13 h 120"/>
                <a:gd name="T4" fmla="*/ 24 w 121"/>
                <a:gd name="T5" fmla="*/ 97 h 120"/>
                <a:gd name="T6" fmla="*/ 108 w 121"/>
                <a:gd name="T7" fmla="*/ 97 h 120"/>
                <a:gd name="T8" fmla="*/ 121 w 121"/>
                <a:gd name="T9" fmla="*/ 84 h 120"/>
                <a:gd name="T10" fmla="*/ 37 w 121"/>
                <a:gd name="T11" fmla="*/ 0 h 120"/>
              </a:gdLst>
              <a:ahLst/>
              <a:cxnLst>
                <a:cxn ang="0">
                  <a:pos x="T0" y="T1"/>
                </a:cxn>
                <a:cxn ang="0">
                  <a:pos x="T2" y="T3"/>
                </a:cxn>
                <a:cxn ang="0">
                  <a:pos x="T4" y="T5"/>
                </a:cxn>
                <a:cxn ang="0">
                  <a:pos x="T6" y="T7"/>
                </a:cxn>
                <a:cxn ang="0">
                  <a:pos x="T8" y="T9"/>
                </a:cxn>
                <a:cxn ang="0">
                  <a:pos x="T10" y="T11"/>
                </a:cxn>
              </a:cxnLst>
              <a:rect l="0" t="0" r="r" b="b"/>
              <a:pathLst>
                <a:path w="121" h="120">
                  <a:moveTo>
                    <a:pt x="37" y="0"/>
                  </a:moveTo>
                  <a:cubicBezTo>
                    <a:pt x="24" y="13"/>
                    <a:pt x="24" y="13"/>
                    <a:pt x="24" y="13"/>
                  </a:cubicBezTo>
                  <a:cubicBezTo>
                    <a:pt x="0" y="36"/>
                    <a:pt x="0" y="74"/>
                    <a:pt x="24" y="97"/>
                  </a:cubicBezTo>
                  <a:cubicBezTo>
                    <a:pt x="47" y="120"/>
                    <a:pt x="84" y="120"/>
                    <a:pt x="108" y="97"/>
                  </a:cubicBezTo>
                  <a:cubicBezTo>
                    <a:pt x="121" y="84"/>
                    <a:pt x="121" y="84"/>
                    <a:pt x="121" y="84"/>
                  </a:cubicBezTo>
                  <a:lnTo>
                    <a:pt x="37"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9" tIns="45709" rIns="91419" bIns="45709" numCol="1" anchor="t" anchorCtr="0" compatLnSpc="1"/>
            <a:lstStyle/>
            <a:p>
              <a:pPr defTabSz="608843"/>
              <a:endParaRPr lang="zh-CN" altLang="en-US" sz="2400">
                <a:solidFill>
                  <a:prstClr val="black"/>
                </a:solidFill>
                <a:latin typeface="Arial"/>
                <a:ea typeface="微软雅黑"/>
              </a:endParaRPr>
            </a:p>
          </p:txBody>
        </p:sp>
        <p:sp>
          <p:nvSpPr>
            <p:cNvPr id="75" name="Freeform 21">
              <a:extLst>
                <a:ext uri="{FF2B5EF4-FFF2-40B4-BE49-F238E27FC236}">
                  <a16:creationId xmlns:a16="http://schemas.microsoft.com/office/drawing/2014/main" id="{BBC47A37-E012-42AF-A18B-0F3DF5B9D169}"/>
                </a:ext>
              </a:extLst>
            </p:cNvPr>
            <p:cNvSpPr/>
            <p:nvPr/>
          </p:nvSpPr>
          <p:spPr bwMode="auto">
            <a:xfrm>
              <a:off x="3894138" y="3494088"/>
              <a:ext cx="330200" cy="263525"/>
            </a:xfrm>
            <a:custGeom>
              <a:avLst/>
              <a:gdLst>
                <a:gd name="T0" fmla="*/ 49 w 88"/>
                <a:gd name="T1" fmla="*/ 42 h 70"/>
                <a:gd name="T2" fmla="*/ 59 w 88"/>
                <a:gd name="T3" fmla="*/ 32 h 70"/>
                <a:gd name="T4" fmla="*/ 77 w 88"/>
                <a:gd name="T5" fmla="*/ 29 h 70"/>
                <a:gd name="T6" fmla="*/ 88 w 88"/>
                <a:gd name="T7" fmla="*/ 18 h 70"/>
                <a:gd name="T8" fmla="*/ 10 w 88"/>
                <a:gd name="T9" fmla="*/ 23 h 70"/>
                <a:gd name="T10" fmla="*/ 0 w 88"/>
                <a:gd name="T11" fmla="*/ 33 h 70"/>
                <a:gd name="T12" fmla="*/ 36 w 88"/>
                <a:gd name="T13" fmla="*/ 70 h 70"/>
                <a:gd name="T14" fmla="*/ 46 w 88"/>
                <a:gd name="T15" fmla="*/ 60 h 70"/>
                <a:gd name="T16" fmla="*/ 49 w 88"/>
                <a:gd name="T17" fmla="*/ 42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8" h="70">
                  <a:moveTo>
                    <a:pt x="49" y="42"/>
                  </a:moveTo>
                  <a:cubicBezTo>
                    <a:pt x="59" y="32"/>
                    <a:pt x="59" y="32"/>
                    <a:pt x="59" y="32"/>
                  </a:cubicBezTo>
                  <a:cubicBezTo>
                    <a:pt x="64" y="27"/>
                    <a:pt x="71" y="26"/>
                    <a:pt x="77" y="29"/>
                  </a:cubicBezTo>
                  <a:cubicBezTo>
                    <a:pt x="88" y="18"/>
                    <a:pt x="88" y="18"/>
                    <a:pt x="88" y="18"/>
                  </a:cubicBezTo>
                  <a:cubicBezTo>
                    <a:pt x="64" y="0"/>
                    <a:pt x="31" y="2"/>
                    <a:pt x="10" y="23"/>
                  </a:cubicBezTo>
                  <a:cubicBezTo>
                    <a:pt x="0" y="33"/>
                    <a:pt x="0" y="33"/>
                    <a:pt x="0" y="33"/>
                  </a:cubicBezTo>
                  <a:cubicBezTo>
                    <a:pt x="36" y="70"/>
                    <a:pt x="36" y="70"/>
                    <a:pt x="36" y="70"/>
                  </a:cubicBezTo>
                  <a:cubicBezTo>
                    <a:pt x="46" y="60"/>
                    <a:pt x="46" y="60"/>
                    <a:pt x="46" y="60"/>
                  </a:cubicBezTo>
                  <a:cubicBezTo>
                    <a:pt x="44" y="54"/>
                    <a:pt x="44" y="47"/>
                    <a:pt x="49" y="42"/>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9" tIns="45709" rIns="91419" bIns="45709" numCol="1" anchor="t" anchorCtr="0" compatLnSpc="1"/>
            <a:lstStyle/>
            <a:p>
              <a:pPr defTabSz="608843"/>
              <a:endParaRPr lang="zh-CN" altLang="en-US" sz="2400">
                <a:solidFill>
                  <a:prstClr val="black"/>
                </a:solidFill>
                <a:latin typeface="Arial"/>
                <a:ea typeface="微软雅黑"/>
              </a:endParaRPr>
            </a:p>
          </p:txBody>
        </p:sp>
        <p:sp>
          <p:nvSpPr>
            <p:cNvPr id="76" name="Freeform 22">
              <a:extLst>
                <a:ext uri="{FF2B5EF4-FFF2-40B4-BE49-F238E27FC236}">
                  <a16:creationId xmlns:a16="http://schemas.microsoft.com/office/drawing/2014/main" id="{FD1E838A-2D8F-426A-8A8C-6B5C0C78129F}"/>
                </a:ext>
              </a:extLst>
            </p:cNvPr>
            <p:cNvSpPr/>
            <p:nvPr/>
          </p:nvSpPr>
          <p:spPr bwMode="auto">
            <a:xfrm>
              <a:off x="4054475" y="3603625"/>
              <a:ext cx="277813" cy="330200"/>
            </a:xfrm>
            <a:custGeom>
              <a:avLst/>
              <a:gdLst>
                <a:gd name="T0" fmla="*/ 51 w 74"/>
                <a:gd name="T1" fmla="*/ 0 h 88"/>
                <a:gd name="T2" fmla="*/ 40 w 74"/>
                <a:gd name="T3" fmla="*/ 11 h 88"/>
                <a:gd name="T4" fmla="*/ 37 w 74"/>
                <a:gd name="T5" fmla="*/ 27 h 88"/>
                <a:gd name="T6" fmla="*/ 27 w 74"/>
                <a:gd name="T7" fmla="*/ 37 h 88"/>
                <a:gd name="T8" fmla="*/ 10 w 74"/>
                <a:gd name="T9" fmla="*/ 41 h 88"/>
                <a:gd name="T10" fmla="*/ 0 w 74"/>
                <a:gd name="T11" fmla="*/ 51 h 88"/>
                <a:gd name="T12" fmla="*/ 37 w 74"/>
                <a:gd name="T13" fmla="*/ 88 h 88"/>
                <a:gd name="T14" fmla="*/ 47 w 74"/>
                <a:gd name="T15" fmla="*/ 78 h 88"/>
                <a:gd name="T16" fmla="*/ 51 w 74"/>
                <a:gd name="T17" fmla="*/ 0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4" h="88">
                  <a:moveTo>
                    <a:pt x="51" y="0"/>
                  </a:moveTo>
                  <a:cubicBezTo>
                    <a:pt x="40" y="11"/>
                    <a:pt x="40" y="11"/>
                    <a:pt x="40" y="11"/>
                  </a:cubicBezTo>
                  <a:cubicBezTo>
                    <a:pt x="42" y="17"/>
                    <a:pt x="41" y="23"/>
                    <a:pt x="37" y="27"/>
                  </a:cubicBezTo>
                  <a:cubicBezTo>
                    <a:pt x="27" y="37"/>
                    <a:pt x="27" y="37"/>
                    <a:pt x="27" y="37"/>
                  </a:cubicBezTo>
                  <a:cubicBezTo>
                    <a:pt x="22" y="42"/>
                    <a:pt x="16" y="43"/>
                    <a:pt x="10" y="41"/>
                  </a:cubicBezTo>
                  <a:cubicBezTo>
                    <a:pt x="0" y="51"/>
                    <a:pt x="0" y="51"/>
                    <a:pt x="0" y="51"/>
                  </a:cubicBezTo>
                  <a:cubicBezTo>
                    <a:pt x="37" y="88"/>
                    <a:pt x="37" y="88"/>
                    <a:pt x="37" y="88"/>
                  </a:cubicBezTo>
                  <a:cubicBezTo>
                    <a:pt x="47" y="78"/>
                    <a:pt x="47" y="78"/>
                    <a:pt x="47" y="78"/>
                  </a:cubicBezTo>
                  <a:cubicBezTo>
                    <a:pt x="74" y="51"/>
                    <a:pt x="74" y="29"/>
                    <a:pt x="51"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9" tIns="45709" rIns="91419" bIns="45709" numCol="1" anchor="t" anchorCtr="0" compatLnSpc="1"/>
            <a:lstStyle/>
            <a:p>
              <a:pPr defTabSz="608843"/>
              <a:endParaRPr lang="zh-CN" altLang="en-US" sz="2400">
                <a:solidFill>
                  <a:prstClr val="black"/>
                </a:solidFill>
                <a:latin typeface="Arial"/>
                <a:ea typeface="微软雅黑"/>
              </a:endParaRPr>
            </a:p>
          </p:txBody>
        </p:sp>
        <p:sp>
          <p:nvSpPr>
            <p:cNvPr id="77" name="Freeform 23">
              <a:extLst>
                <a:ext uri="{FF2B5EF4-FFF2-40B4-BE49-F238E27FC236}">
                  <a16:creationId xmlns:a16="http://schemas.microsoft.com/office/drawing/2014/main" id="{6E6238CF-DAC6-4202-B645-69A063AA62F5}"/>
                </a:ext>
              </a:extLst>
            </p:cNvPr>
            <p:cNvSpPr/>
            <p:nvPr/>
          </p:nvSpPr>
          <p:spPr bwMode="auto">
            <a:xfrm>
              <a:off x="4078288" y="3629025"/>
              <a:ext cx="111125" cy="98425"/>
            </a:xfrm>
            <a:custGeom>
              <a:avLst/>
              <a:gdLst>
                <a:gd name="T0" fmla="*/ 28 w 30"/>
                <a:gd name="T1" fmla="*/ 14 h 26"/>
                <a:gd name="T2" fmla="*/ 14 w 30"/>
                <a:gd name="T3" fmla="*/ 24 h 26"/>
                <a:gd name="T4" fmla="*/ 10 w 30"/>
                <a:gd name="T5" fmla="*/ 26 h 26"/>
                <a:gd name="T6" fmla="*/ 5 w 30"/>
                <a:gd name="T7" fmla="*/ 24 h 26"/>
                <a:gd name="T8" fmla="*/ 3 w 30"/>
                <a:gd name="T9" fmla="*/ 21 h 26"/>
                <a:gd name="T10" fmla="*/ 3 w 30"/>
                <a:gd name="T11" fmla="*/ 12 h 26"/>
                <a:gd name="T12" fmla="*/ 13 w 30"/>
                <a:gd name="T13" fmla="*/ 2 h 26"/>
                <a:gd name="T14" fmla="*/ 17 w 30"/>
                <a:gd name="T15" fmla="*/ 0 h 26"/>
                <a:gd name="T16" fmla="*/ 22 w 30"/>
                <a:gd name="T17" fmla="*/ 2 h 26"/>
                <a:gd name="T18" fmla="*/ 24 w 30"/>
                <a:gd name="T19" fmla="*/ 5 h 26"/>
                <a:gd name="T20" fmla="*/ 26 w 30"/>
                <a:gd name="T21" fmla="*/ 10 h 26"/>
                <a:gd name="T22" fmla="*/ 28 w 30"/>
                <a:gd name="T23" fmla="*/ 14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0" h="26">
                  <a:moveTo>
                    <a:pt x="28" y="14"/>
                  </a:moveTo>
                  <a:cubicBezTo>
                    <a:pt x="14" y="24"/>
                    <a:pt x="14" y="24"/>
                    <a:pt x="14" y="24"/>
                  </a:cubicBezTo>
                  <a:cubicBezTo>
                    <a:pt x="13" y="25"/>
                    <a:pt x="12" y="26"/>
                    <a:pt x="10" y="26"/>
                  </a:cubicBezTo>
                  <a:cubicBezTo>
                    <a:pt x="8" y="26"/>
                    <a:pt x="7" y="25"/>
                    <a:pt x="5" y="24"/>
                  </a:cubicBezTo>
                  <a:cubicBezTo>
                    <a:pt x="3" y="21"/>
                    <a:pt x="3" y="21"/>
                    <a:pt x="3" y="21"/>
                  </a:cubicBezTo>
                  <a:cubicBezTo>
                    <a:pt x="0" y="19"/>
                    <a:pt x="0" y="15"/>
                    <a:pt x="3" y="12"/>
                  </a:cubicBezTo>
                  <a:cubicBezTo>
                    <a:pt x="13" y="2"/>
                    <a:pt x="13" y="2"/>
                    <a:pt x="13" y="2"/>
                  </a:cubicBezTo>
                  <a:cubicBezTo>
                    <a:pt x="14" y="1"/>
                    <a:pt x="16" y="0"/>
                    <a:pt x="17" y="0"/>
                  </a:cubicBezTo>
                  <a:cubicBezTo>
                    <a:pt x="19" y="0"/>
                    <a:pt x="21" y="1"/>
                    <a:pt x="22" y="2"/>
                  </a:cubicBezTo>
                  <a:cubicBezTo>
                    <a:pt x="24" y="5"/>
                    <a:pt x="24" y="5"/>
                    <a:pt x="24" y="5"/>
                  </a:cubicBezTo>
                  <a:cubicBezTo>
                    <a:pt x="26" y="6"/>
                    <a:pt x="26" y="8"/>
                    <a:pt x="26" y="10"/>
                  </a:cubicBezTo>
                  <a:cubicBezTo>
                    <a:pt x="26" y="11"/>
                    <a:pt x="30" y="13"/>
                    <a:pt x="28" y="14"/>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9" tIns="45709" rIns="91419" bIns="45709" numCol="1" anchor="t" anchorCtr="0" compatLnSpc="1"/>
            <a:lstStyle/>
            <a:p>
              <a:pPr defTabSz="608843"/>
              <a:endParaRPr lang="zh-CN" altLang="en-US" sz="2400">
                <a:solidFill>
                  <a:prstClr val="black"/>
                </a:solidFill>
                <a:latin typeface="Arial"/>
                <a:ea typeface="微软雅黑"/>
              </a:endParaRPr>
            </a:p>
          </p:txBody>
        </p:sp>
      </p:grpSp>
      <p:sp>
        <p:nvSpPr>
          <p:cNvPr id="78" name="文本框 77">
            <a:extLst>
              <a:ext uri="{FF2B5EF4-FFF2-40B4-BE49-F238E27FC236}">
                <a16:creationId xmlns:a16="http://schemas.microsoft.com/office/drawing/2014/main" id="{3AC12483-1F0B-404A-BA75-FC03381C0CF1}"/>
              </a:ext>
            </a:extLst>
          </p:cNvPr>
          <p:cNvSpPr txBox="1"/>
          <p:nvPr/>
        </p:nvSpPr>
        <p:spPr>
          <a:xfrm>
            <a:off x="6867694" y="3554220"/>
            <a:ext cx="2387540" cy="1015428"/>
          </a:xfrm>
          <a:prstGeom prst="rect">
            <a:avLst/>
          </a:prstGeom>
          <a:noFill/>
        </p:spPr>
        <p:txBody>
          <a:bodyPr wrap="square" rtlCol="0">
            <a:spAutoFit/>
          </a:bodyPr>
          <a:lstStyle/>
          <a:p>
            <a:pPr defTabSz="608843"/>
            <a:r>
              <a:rPr lang="zh-CN" altLang="en-US" sz="2400" dirty="0">
                <a:solidFill>
                  <a:srgbClr val="FF0000"/>
                </a:solidFill>
                <a:latin typeface="隶书" panose="02010509060101010101" pitchFamily="49" charset="-122"/>
                <a:ea typeface="隶书" panose="02010509060101010101" pitchFamily="49" charset="-122"/>
              </a:rPr>
              <a:t>扫码欣赏：</a:t>
            </a:r>
            <a:endParaRPr lang="en-US" altLang="zh-CN" sz="2400" dirty="0">
              <a:solidFill>
                <a:srgbClr val="FF0000"/>
              </a:solidFill>
              <a:latin typeface="隶书" panose="02010509060101010101" pitchFamily="49" charset="-122"/>
              <a:ea typeface="隶书" panose="02010509060101010101" pitchFamily="49" charset="-122"/>
            </a:endParaRPr>
          </a:p>
          <a:p>
            <a:pPr defTabSz="608843"/>
            <a:r>
              <a:rPr lang="zh-CN" altLang="zh-CN" kern="100" dirty="0">
                <a:solidFill>
                  <a:prstClr val="black"/>
                </a:solidFill>
                <a:latin typeface="Arial"/>
                <a:ea typeface="楷体" panose="02010609060101010101" pitchFamily="49" charset="-122"/>
                <a:cs typeface="Times New Roman" panose="02020603050405020304" pitchFamily="18" charset="0"/>
              </a:rPr>
              <a:t>《穿越故宫来看你》</a:t>
            </a:r>
            <a:r>
              <a:rPr lang="en-US" altLang="zh-CN" kern="100" dirty="0">
                <a:solidFill>
                  <a:prstClr val="black"/>
                </a:solidFill>
                <a:latin typeface="Arial"/>
                <a:ea typeface="楷体" panose="02010609060101010101" pitchFamily="49" charset="-122"/>
                <a:cs typeface="Times New Roman" panose="02020603050405020304" pitchFamily="18" charset="0"/>
              </a:rPr>
              <a:t>《</a:t>
            </a:r>
            <a:r>
              <a:rPr lang="zh-CN" altLang="en-US" kern="100" dirty="0">
                <a:solidFill>
                  <a:prstClr val="black"/>
                </a:solidFill>
                <a:latin typeface="Arial"/>
                <a:ea typeface="楷体" panose="02010609060101010101" pitchFamily="49" charset="-122"/>
                <a:cs typeface="Times New Roman" panose="02020603050405020304" pitchFamily="18" charset="0"/>
              </a:rPr>
              <a:t>如果清朝有手机</a:t>
            </a:r>
            <a:r>
              <a:rPr lang="en-US" altLang="zh-CN" kern="100" dirty="0">
                <a:solidFill>
                  <a:prstClr val="black"/>
                </a:solidFill>
                <a:latin typeface="Arial"/>
                <a:ea typeface="楷体" panose="02010609060101010101" pitchFamily="49" charset="-122"/>
                <a:cs typeface="Times New Roman" panose="02020603050405020304" pitchFamily="18" charset="0"/>
              </a:rPr>
              <a:t>》</a:t>
            </a:r>
            <a:endParaRPr lang="zh-CN" altLang="en-US" sz="2400" dirty="0">
              <a:solidFill>
                <a:prstClr val="black"/>
              </a:solidFill>
              <a:latin typeface="Arial"/>
              <a:ea typeface="微软雅黑"/>
            </a:endParaRPr>
          </a:p>
        </p:txBody>
      </p:sp>
      <p:pic>
        <p:nvPicPr>
          <p:cNvPr id="79" name="图片 78">
            <a:extLst>
              <a:ext uri="{FF2B5EF4-FFF2-40B4-BE49-F238E27FC236}">
                <a16:creationId xmlns:a16="http://schemas.microsoft.com/office/drawing/2014/main" id="{1EAB8375-4E93-4779-BF47-3B6FBC590043}"/>
              </a:ext>
            </a:extLst>
          </p:cNvPr>
          <p:cNvPicPr>
            <a:picLocks noChangeAspect="1"/>
          </p:cNvPicPr>
          <p:nvPr/>
        </p:nvPicPr>
        <p:blipFill rotWithShape="1">
          <a:blip r:embed="rId3"/>
          <a:srcRect l="8994" t="8024" r="7719"/>
          <a:stretch>
            <a:fillRect/>
          </a:stretch>
        </p:blipFill>
        <p:spPr>
          <a:xfrm>
            <a:off x="9377757" y="4281481"/>
            <a:ext cx="1668878" cy="1913073"/>
          </a:xfrm>
          <a:prstGeom prst="rect">
            <a:avLst/>
          </a:prstGeom>
        </p:spPr>
      </p:pic>
      <p:pic>
        <p:nvPicPr>
          <p:cNvPr id="80" name="图片 79">
            <a:extLst>
              <a:ext uri="{FF2B5EF4-FFF2-40B4-BE49-F238E27FC236}">
                <a16:creationId xmlns:a16="http://schemas.microsoft.com/office/drawing/2014/main" id="{1724F089-3165-4AF8-8938-2E72CF5EDA95}"/>
              </a:ext>
            </a:extLst>
          </p:cNvPr>
          <p:cNvPicPr>
            <a:picLocks noChangeAspect="1"/>
          </p:cNvPicPr>
          <p:nvPr/>
        </p:nvPicPr>
        <p:blipFill rotWithShape="1">
          <a:blip r:embed="rId4"/>
          <a:srcRect l="16074" t="10642" r="14027"/>
          <a:stretch>
            <a:fillRect/>
          </a:stretch>
        </p:blipFill>
        <p:spPr>
          <a:xfrm>
            <a:off x="9377757" y="2091825"/>
            <a:ext cx="1668877" cy="1913073"/>
          </a:xfrm>
          <a:prstGeom prst="rect">
            <a:avLst/>
          </a:prstGeom>
        </p:spPr>
      </p:pic>
      <p:pic>
        <p:nvPicPr>
          <p:cNvPr id="46" name="图片 45">
            <a:extLst>
              <a:ext uri="{FF2B5EF4-FFF2-40B4-BE49-F238E27FC236}">
                <a16:creationId xmlns:a16="http://schemas.microsoft.com/office/drawing/2014/main" id="{8E2629D4-BE4A-46AB-BD69-20A3E777E09C}"/>
              </a:ext>
            </a:extLst>
          </p:cNvPr>
          <p:cNvPicPr/>
          <p:nvPr/>
        </p:nvPicPr>
        <p:blipFill>
          <a:blip r:embed="rId5">
            <a:extLst>
              <a:ext uri="{28A0092B-C50C-407E-A947-70E740481C1C}">
                <a14:useLocalDpi xmlns:a14="http://schemas.microsoft.com/office/drawing/2010/main" val="0"/>
              </a:ext>
            </a:extLst>
          </a:blip>
          <a:stretch>
            <a:fillRect/>
          </a:stretch>
        </p:blipFill>
        <p:spPr>
          <a:xfrm>
            <a:off x="2753331" y="3419788"/>
            <a:ext cx="3206750" cy="1828800"/>
          </a:xfrm>
          <a:prstGeom prst="rect">
            <a:avLst/>
          </a:prstGeom>
          <a:ln>
            <a:solidFill>
              <a:schemeClr val="accent1"/>
            </a:solidFill>
          </a:ln>
        </p:spPr>
      </p:pic>
    </p:spTree>
    <p:extLst>
      <p:ext uri="{BB962C8B-B14F-4D97-AF65-F5344CB8AC3E}">
        <p14:creationId xmlns:p14="http://schemas.microsoft.com/office/powerpoint/2010/main" val="32033138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 presetClass="entr" presetSubtype="4" fill="hold" nodeType="clickEffect">
                                  <p:stCondLst>
                                    <p:cond delay="0"/>
                                  </p:stCondLst>
                                  <p:childTnLst>
                                    <p:set>
                                      <p:cBhvr>
                                        <p:cTn id="10" dur="1" fill="hold">
                                          <p:stCondLst>
                                            <p:cond delay="0"/>
                                          </p:stCondLst>
                                        </p:cTn>
                                        <p:tgtEl>
                                          <p:spTgt spid="79"/>
                                        </p:tgtEl>
                                        <p:attrNameLst>
                                          <p:attrName>style.visibility</p:attrName>
                                        </p:attrNameLst>
                                      </p:cBhvr>
                                      <p:to>
                                        <p:strVal val="visible"/>
                                      </p:to>
                                    </p:set>
                                    <p:anim calcmode="lin" valueType="num">
                                      <p:cBhvr additive="base">
                                        <p:cTn id="11" dur="500" fill="hold"/>
                                        <p:tgtEl>
                                          <p:spTgt spid="79"/>
                                        </p:tgtEl>
                                        <p:attrNameLst>
                                          <p:attrName>ppt_x</p:attrName>
                                        </p:attrNameLst>
                                      </p:cBhvr>
                                      <p:tavLst>
                                        <p:tav tm="0">
                                          <p:val>
                                            <p:strVal val="#ppt_x"/>
                                          </p:val>
                                        </p:tav>
                                        <p:tav tm="100000">
                                          <p:val>
                                            <p:strVal val="#ppt_x"/>
                                          </p:val>
                                        </p:tav>
                                      </p:tavLst>
                                    </p:anim>
                                    <p:anim calcmode="lin" valueType="num">
                                      <p:cBhvr additive="base">
                                        <p:cTn id="12" dur="500" fill="hold"/>
                                        <p:tgtEl>
                                          <p:spTgt spid="79"/>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80"/>
                                        </p:tgtEl>
                                        <p:attrNameLst>
                                          <p:attrName>style.visibility</p:attrName>
                                        </p:attrNameLst>
                                      </p:cBhvr>
                                      <p:to>
                                        <p:strVal val="visible"/>
                                      </p:to>
                                    </p:set>
                                    <p:anim calcmode="lin" valueType="num">
                                      <p:cBhvr additive="base">
                                        <p:cTn id="17" dur="500" fill="hold"/>
                                        <p:tgtEl>
                                          <p:spTgt spid="80"/>
                                        </p:tgtEl>
                                        <p:attrNameLst>
                                          <p:attrName>ppt_x</p:attrName>
                                        </p:attrNameLst>
                                      </p:cBhvr>
                                      <p:tavLst>
                                        <p:tav tm="0">
                                          <p:val>
                                            <p:strVal val="#ppt_x"/>
                                          </p:val>
                                        </p:tav>
                                        <p:tav tm="100000">
                                          <p:val>
                                            <p:strVal val="#ppt_x"/>
                                          </p:val>
                                        </p:tav>
                                      </p:tavLst>
                                    </p:anim>
                                    <p:anim calcmode="lin" valueType="num">
                                      <p:cBhvr additive="base">
                                        <p:cTn id="18" dur="500" fill="hold"/>
                                        <p:tgtEl>
                                          <p:spTgt spid="8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8" grpId="0"/>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任务实训</a:t>
            </a:r>
          </a:p>
        </p:txBody>
      </p:sp>
      <p:sp>
        <p:nvSpPr>
          <p:cNvPr id="32" name="内容占位符 2"/>
          <p:cNvSpPr txBox="1"/>
          <p:nvPr/>
        </p:nvSpPr>
        <p:spPr>
          <a:xfrm>
            <a:off x="840211" y="1851866"/>
            <a:ext cx="10376038" cy="3897998"/>
          </a:xfrm>
          <a:prstGeom prst="rect">
            <a:avLst/>
          </a:prstGeom>
        </p:spPr>
        <p:txBody>
          <a:bodyPr vert="horz" lIns="121871" tIns="60935" rIns="121871" bIns="60935" rtlCol="0">
            <a:normAutofit/>
          </a:bodyPr>
          <a:lstStyle>
            <a:lvl1pPr marL="0" indent="536575" algn="l" defTabSz="913765" rtl="0" eaLnBrk="1" latinLnBrk="0" hangingPunct="1">
              <a:lnSpc>
                <a:spcPct val="130000"/>
              </a:lnSpc>
              <a:spcBef>
                <a:spcPts val="0"/>
              </a:spcBef>
              <a:buFont typeface="Arial" panose="020B0604020202020204" pitchFamily="34" charset="0"/>
              <a:buNone/>
              <a:defRPr sz="2200" kern="1200">
                <a:solidFill>
                  <a:schemeClr val="tx1"/>
                </a:solidFill>
                <a:latin typeface="+mn-lt"/>
                <a:ea typeface="+mn-ea"/>
                <a:cs typeface="+mn-cs"/>
              </a:defRPr>
            </a:lvl1pPr>
            <a:lvl2pPr marL="685800" indent="-228600" algn="l" defTabSz="913765"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3765"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6765"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3965"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165"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365"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5565"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indent="536468" defTabSz="913582">
              <a:lnSpc>
                <a:spcPts val="3999"/>
              </a:lnSpc>
            </a:pPr>
            <a:endParaRPr lang="zh-CN" altLang="en-US" dirty="0">
              <a:solidFill>
                <a:prstClr val="black"/>
              </a:solidFill>
              <a:latin typeface="Times New Roman"/>
              <a:ea typeface="微软雅黑"/>
            </a:endParaRPr>
          </a:p>
        </p:txBody>
      </p:sp>
      <p:sp>
        <p:nvSpPr>
          <p:cNvPr id="4" name="内容占位符 3">
            <a:extLst>
              <a:ext uri="{FF2B5EF4-FFF2-40B4-BE49-F238E27FC236}">
                <a16:creationId xmlns:a16="http://schemas.microsoft.com/office/drawing/2014/main" id="{F653CE91-EBB9-412F-A1C1-1C7C18A9EBC7}"/>
              </a:ext>
            </a:extLst>
          </p:cNvPr>
          <p:cNvSpPr>
            <a:spLocks noGrp="1"/>
          </p:cNvSpPr>
          <p:nvPr>
            <p:ph idx="1"/>
          </p:nvPr>
        </p:nvSpPr>
        <p:spPr>
          <a:xfrm>
            <a:off x="966301" y="1183505"/>
            <a:ext cx="10114673" cy="4694903"/>
          </a:xfrm>
        </p:spPr>
        <p:txBody>
          <a:bodyPr>
            <a:normAutofit/>
          </a:bodyPr>
          <a:lstStyle/>
          <a:p>
            <a:r>
              <a:rPr lang="en-US" altLang="zh-CN" dirty="0"/>
              <a:t>1.</a:t>
            </a:r>
            <a:r>
              <a:rPr lang="zh-CN" altLang="en-US" dirty="0"/>
              <a:t>任务描述</a:t>
            </a:r>
            <a:endParaRPr lang="en-US" altLang="zh-CN" dirty="0"/>
          </a:p>
          <a:p>
            <a:r>
              <a:rPr lang="zh-CN" altLang="en-US" dirty="0"/>
              <a:t>在招聘网中搜索“新媒体营销”，查看新媒体运营人员的应聘要求。</a:t>
            </a:r>
            <a:endParaRPr lang="en-US" altLang="zh-CN" dirty="0"/>
          </a:p>
          <a:p>
            <a:endParaRPr lang="en-US" altLang="zh-CN" dirty="0"/>
          </a:p>
          <a:p>
            <a:r>
              <a:rPr lang="en-US" altLang="zh-CN" dirty="0"/>
              <a:t>2.</a:t>
            </a:r>
            <a:r>
              <a:rPr lang="zh-CN" altLang="en-US" dirty="0"/>
              <a:t>任务要求</a:t>
            </a:r>
            <a:endParaRPr lang="en-US" altLang="zh-CN" dirty="0"/>
          </a:p>
          <a:p>
            <a:r>
              <a:rPr lang="zh-CN" altLang="en-US" dirty="0"/>
              <a:t>多浏览几个招聘网站，通过对比分析，总结得出企业对所需新媒体营销人才的关键能力和素质。</a:t>
            </a:r>
          </a:p>
        </p:txBody>
      </p:sp>
      <p:grpSp>
        <p:nvGrpSpPr>
          <p:cNvPr id="77" name="组合 76">
            <a:extLst>
              <a:ext uri="{FF2B5EF4-FFF2-40B4-BE49-F238E27FC236}">
                <a16:creationId xmlns:a16="http://schemas.microsoft.com/office/drawing/2014/main" id="{F390D6D5-65DF-49D7-B17A-33D9B57C9DBF}"/>
              </a:ext>
            </a:extLst>
          </p:cNvPr>
          <p:cNvGrpSpPr/>
          <p:nvPr/>
        </p:nvGrpSpPr>
        <p:grpSpPr>
          <a:xfrm>
            <a:off x="163519" y="5480324"/>
            <a:ext cx="10478841" cy="1352732"/>
            <a:chOff x="229774" y="4946104"/>
            <a:chExt cx="11381655" cy="1469277"/>
          </a:xfrm>
        </p:grpSpPr>
        <p:sp>
          <p:nvSpPr>
            <p:cNvPr id="78" name="矩形 77">
              <a:extLst>
                <a:ext uri="{FF2B5EF4-FFF2-40B4-BE49-F238E27FC236}">
                  <a16:creationId xmlns:a16="http://schemas.microsoft.com/office/drawing/2014/main" id="{A4BF1C92-96EE-44A4-9741-D9C196E1A7A4}"/>
                </a:ext>
              </a:extLst>
            </p:cNvPr>
            <p:cNvSpPr/>
            <p:nvPr/>
          </p:nvSpPr>
          <p:spPr>
            <a:xfrm>
              <a:off x="2546028" y="6054882"/>
              <a:ext cx="9065401" cy="60670"/>
            </a:xfrm>
            <a:prstGeom prst="rect">
              <a:avLst/>
            </a:prstGeom>
            <a:solidFill>
              <a:srgbClr val="FF9900">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08843"/>
              <a:endParaRPr lang="zh-CN" altLang="en-US" sz="2400">
                <a:solidFill>
                  <a:prstClr val="white"/>
                </a:solidFill>
                <a:latin typeface="Times New Roman"/>
                <a:ea typeface="微软雅黑"/>
              </a:endParaRPr>
            </a:p>
          </p:txBody>
        </p:sp>
        <p:grpSp>
          <p:nvGrpSpPr>
            <p:cNvPr id="79" name="组合 78">
              <a:extLst>
                <a:ext uri="{FF2B5EF4-FFF2-40B4-BE49-F238E27FC236}">
                  <a16:creationId xmlns:a16="http://schemas.microsoft.com/office/drawing/2014/main" id="{D7D084CA-FA19-4CD5-A6C4-021C16A05C70}"/>
                </a:ext>
              </a:extLst>
            </p:cNvPr>
            <p:cNvGrpSpPr/>
            <p:nvPr/>
          </p:nvGrpSpPr>
          <p:grpSpPr>
            <a:xfrm>
              <a:off x="229774" y="4946104"/>
              <a:ext cx="2836482" cy="1469277"/>
              <a:chOff x="810345" y="1174447"/>
              <a:chExt cx="2836482" cy="1469277"/>
            </a:xfrm>
          </p:grpSpPr>
          <p:sp>
            <p:nvSpPr>
              <p:cNvPr id="80" name="矩形 79">
                <a:extLst>
                  <a:ext uri="{FF2B5EF4-FFF2-40B4-BE49-F238E27FC236}">
                    <a16:creationId xmlns:a16="http://schemas.microsoft.com/office/drawing/2014/main" id="{88BE983A-1986-4FBF-B2EE-2D94CCAD7B43}"/>
                  </a:ext>
                </a:extLst>
              </p:cNvPr>
              <p:cNvSpPr/>
              <p:nvPr/>
            </p:nvSpPr>
            <p:spPr>
              <a:xfrm>
                <a:off x="810345" y="1425809"/>
                <a:ext cx="495299" cy="533400"/>
              </a:xfrm>
              <a:prstGeom prst="rect">
                <a:avLst/>
              </a:prstGeom>
              <a:solidFill>
                <a:srgbClr val="85D9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08843"/>
                <a:endParaRPr lang="zh-CN" altLang="en-US" sz="2400">
                  <a:solidFill>
                    <a:prstClr val="white"/>
                  </a:solidFill>
                  <a:latin typeface="Times New Roman"/>
                  <a:ea typeface="微软雅黑"/>
                </a:endParaRPr>
              </a:p>
            </p:txBody>
          </p:sp>
          <p:sp>
            <p:nvSpPr>
              <p:cNvPr id="81" name="矩形 80">
                <a:extLst>
                  <a:ext uri="{FF2B5EF4-FFF2-40B4-BE49-F238E27FC236}">
                    <a16:creationId xmlns:a16="http://schemas.microsoft.com/office/drawing/2014/main" id="{52A68798-3D54-4D72-93CF-BFBEBA266F75}"/>
                  </a:ext>
                </a:extLst>
              </p:cNvPr>
              <p:cNvSpPr/>
              <p:nvPr/>
            </p:nvSpPr>
            <p:spPr>
              <a:xfrm>
                <a:off x="1624373" y="2069288"/>
                <a:ext cx="266702" cy="2872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08843"/>
                <a:endParaRPr lang="zh-CN" altLang="en-US" sz="2400">
                  <a:solidFill>
                    <a:prstClr val="white"/>
                  </a:solidFill>
                  <a:latin typeface="Times New Roman"/>
                  <a:ea typeface="微软雅黑"/>
                </a:endParaRPr>
              </a:p>
            </p:txBody>
          </p:sp>
          <p:sp>
            <p:nvSpPr>
              <p:cNvPr id="82" name="矩形 81">
                <a:extLst>
                  <a:ext uri="{FF2B5EF4-FFF2-40B4-BE49-F238E27FC236}">
                    <a16:creationId xmlns:a16="http://schemas.microsoft.com/office/drawing/2014/main" id="{D53258AA-ACDD-47F8-8E39-F6F91DDFD033}"/>
                  </a:ext>
                </a:extLst>
              </p:cNvPr>
              <p:cNvSpPr/>
              <p:nvPr/>
            </p:nvSpPr>
            <p:spPr>
              <a:xfrm>
                <a:off x="1814878" y="1617707"/>
                <a:ext cx="342898" cy="369276"/>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08843"/>
                <a:endParaRPr lang="zh-CN" altLang="en-US" sz="2400">
                  <a:solidFill>
                    <a:prstClr val="white"/>
                  </a:solidFill>
                  <a:latin typeface="Times New Roman"/>
                  <a:ea typeface="微软雅黑"/>
                </a:endParaRPr>
              </a:p>
            </p:txBody>
          </p:sp>
          <p:sp>
            <p:nvSpPr>
              <p:cNvPr id="83" name="矩形 82">
                <a:extLst>
                  <a:ext uri="{FF2B5EF4-FFF2-40B4-BE49-F238E27FC236}">
                    <a16:creationId xmlns:a16="http://schemas.microsoft.com/office/drawing/2014/main" id="{77F69BF8-98C6-4905-BF55-58EF630C43EC}"/>
                  </a:ext>
                </a:extLst>
              </p:cNvPr>
              <p:cNvSpPr/>
              <p:nvPr/>
            </p:nvSpPr>
            <p:spPr>
              <a:xfrm>
                <a:off x="2253260" y="2001701"/>
                <a:ext cx="266702" cy="287218"/>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08843"/>
                <a:endParaRPr lang="zh-CN" altLang="en-US" sz="2400">
                  <a:solidFill>
                    <a:prstClr val="white"/>
                  </a:solidFill>
                  <a:latin typeface="Times New Roman"/>
                  <a:ea typeface="微软雅黑"/>
                </a:endParaRPr>
              </a:p>
            </p:txBody>
          </p:sp>
          <p:sp>
            <p:nvSpPr>
              <p:cNvPr id="84" name="矩形 83">
                <a:extLst>
                  <a:ext uri="{FF2B5EF4-FFF2-40B4-BE49-F238E27FC236}">
                    <a16:creationId xmlns:a16="http://schemas.microsoft.com/office/drawing/2014/main" id="{CD0A2AEB-8EAD-4F5B-A297-7ACF3BCA48A5}"/>
                  </a:ext>
                </a:extLst>
              </p:cNvPr>
              <p:cNvSpPr/>
              <p:nvPr/>
            </p:nvSpPr>
            <p:spPr>
              <a:xfrm>
                <a:off x="3357266" y="1642520"/>
                <a:ext cx="45719" cy="45719"/>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08843"/>
                <a:endParaRPr lang="zh-CN" altLang="en-US" sz="2400">
                  <a:solidFill>
                    <a:prstClr val="white"/>
                  </a:solidFill>
                  <a:latin typeface="Times New Roman"/>
                  <a:ea typeface="微软雅黑"/>
                </a:endParaRPr>
              </a:p>
            </p:txBody>
          </p:sp>
          <p:sp>
            <p:nvSpPr>
              <p:cNvPr id="85" name="矩形 84">
                <a:extLst>
                  <a:ext uri="{FF2B5EF4-FFF2-40B4-BE49-F238E27FC236}">
                    <a16:creationId xmlns:a16="http://schemas.microsoft.com/office/drawing/2014/main" id="{0B333823-0459-4B23-9F89-AE411EC01C0E}"/>
                  </a:ext>
                </a:extLst>
              </p:cNvPr>
              <p:cNvSpPr/>
              <p:nvPr/>
            </p:nvSpPr>
            <p:spPr>
              <a:xfrm flipV="1">
                <a:off x="1057995" y="2356506"/>
                <a:ext cx="266702" cy="28721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08843"/>
                <a:endParaRPr lang="zh-CN" altLang="en-US" sz="2400">
                  <a:solidFill>
                    <a:prstClr val="white"/>
                  </a:solidFill>
                  <a:latin typeface="Times New Roman"/>
                  <a:ea typeface="微软雅黑"/>
                </a:endParaRPr>
              </a:p>
            </p:txBody>
          </p:sp>
          <p:sp>
            <p:nvSpPr>
              <p:cNvPr id="86" name="矩形 85">
                <a:extLst>
                  <a:ext uri="{FF2B5EF4-FFF2-40B4-BE49-F238E27FC236}">
                    <a16:creationId xmlns:a16="http://schemas.microsoft.com/office/drawing/2014/main" id="{F51F97EB-2CD6-4D68-99CF-6314052FB35B}"/>
                  </a:ext>
                </a:extLst>
              </p:cNvPr>
              <p:cNvSpPr/>
              <p:nvPr/>
            </p:nvSpPr>
            <p:spPr>
              <a:xfrm>
                <a:off x="2712953" y="1913130"/>
                <a:ext cx="106680" cy="114886"/>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08843"/>
                <a:endParaRPr lang="zh-CN" altLang="en-US" sz="2400">
                  <a:solidFill>
                    <a:prstClr val="white"/>
                  </a:solidFill>
                  <a:latin typeface="Times New Roman"/>
                  <a:ea typeface="微软雅黑"/>
                </a:endParaRPr>
              </a:p>
            </p:txBody>
          </p:sp>
          <p:sp>
            <p:nvSpPr>
              <p:cNvPr id="87" name="矩形 86">
                <a:extLst>
                  <a:ext uri="{FF2B5EF4-FFF2-40B4-BE49-F238E27FC236}">
                    <a16:creationId xmlns:a16="http://schemas.microsoft.com/office/drawing/2014/main" id="{2AB04E59-1B7F-4E86-9B45-5F16BD4B461A}"/>
                  </a:ext>
                </a:extLst>
              </p:cNvPr>
              <p:cNvSpPr/>
              <p:nvPr/>
            </p:nvSpPr>
            <p:spPr>
              <a:xfrm>
                <a:off x="3380125" y="1888614"/>
                <a:ext cx="266702" cy="28721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08843"/>
                <a:endParaRPr lang="zh-CN" altLang="en-US" sz="2400">
                  <a:solidFill>
                    <a:prstClr val="white"/>
                  </a:solidFill>
                  <a:latin typeface="Times New Roman"/>
                  <a:ea typeface="微软雅黑"/>
                </a:endParaRPr>
              </a:p>
            </p:txBody>
          </p:sp>
          <p:sp>
            <p:nvSpPr>
              <p:cNvPr id="88" name="矩形 87">
                <a:extLst>
                  <a:ext uri="{FF2B5EF4-FFF2-40B4-BE49-F238E27FC236}">
                    <a16:creationId xmlns:a16="http://schemas.microsoft.com/office/drawing/2014/main" id="{ECC2B2D8-7363-42AE-B13B-4BFC696A8C6A}"/>
                  </a:ext>
                </a:extLst>
              </p:cNvPr>
              <p:cNvSpPr/>
              <p:nvPr/>
            </p:nvSpPr>
            <p:spPr>
              <a:xfrm>
                <a:off x="2902421" y="2145310"/>
                <a:ext cx="266702" cy="287218"/>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08843"/>
                <a:endParaRPr lang="zh-CN" altLang="en-US" sz="2400">
                  <a:solidFill>
                    <a:prstClr val="white"/>
                  </a:solidFill>
                  <a:latin typeface="Times New Roman"/>
                  <a:ea typeface="微软雅黑"/>
                </a:endParaRPr>
              </a:p>
            </p:txBody>
          </p:sp>
          <p:sp>
            <p:nvSpPr>
              <p:cNvPr id="89" name="矩形 88">
                <a:extLst>
                  <a:ext uri="{FF2B5EF4-FFF2-40B4-BE49-F238E27FC236}">
                    <a16:creationId xmlns:a16="http://schemas.microsoft.com/office/drawing/2014/main" id="{5001F2EC-4AF1-432E-ACB7-97C984BBDCB7}"/>
                  </a:ext>
                </a:extLst>
              </p:cNvPr>
              <p:cNvSpPr/>
              <p:nvPr/>
            </p:nvSpPr>
            <p:spPr>
              <a:xfrm>
                <a:off x="2632942" y="1474098"/>
                <a:ext cx="266702" cy="287218"/>
              </a:xfrm>
              <a:prstGeom prst="rect">
                <a:avLst/>
              </a:prstGeom>
              <a:solidFill>
                <a:srgbClr val="7F7F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08843"/>
                <a:endParaRPr lang="zh-CN" altLang="en-US" sz="2400">
                  <a:solidFill>
                    <a:prstClr val="white"/>
                  </a:solidFill>
                  <a:latin typeface="Times New Roman"/>
                  <a:ea typeface="微软雅黑"/>
                </a:endParaRPr>
              </a:p>
            </p:txBody>
          </p:sp>
          <p:sp>
            <p:nvSpPr>
              <p:cNvPr id="90" name="矩形 89">
                <a:extLst>
                  <a:ext uri="{FF2B5EF4-FFF2-40B4-BE49-F238E27FC236}">
                    <a16:creationId xmlns:a16="http://schemas.microsoft.com/office/drawing/2014/main" id="{605EF0AE-840D-4186-B7EE-01EB71CEA084}"/>
                  </a:ext>
                </a:extLst>
              </p:cNvPr>
              <p:cNvSpPr/>
              <p:nvPr/>
            </p:nvSpPr>
            <p:spPr>
              <a:xfrm>
                <a:off x="2157776" y="1174447"/>
                <a:ext cx="266702" cy="287218"/>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08843"/>
                <a:endParaRPr lang="zh-CN" altLang="en-US" sz="2400">
                  <a:solidFill>
                    <a:prstClr val="white"/>
                  </a:solidFill>
                  <a:latin typeface="Times New Roman"/>
                  <a:ea typeface="微软雅黑"/>
                </a:endParaRPr>
              </a:p>
            </p:txBody>
          </p:sp>
        </p:grpSp>
      </p:grpSp>
    </p:spTree>
    <p:extLst>
      <p:ext uri="{BB962C8B-B14F-4D97-AF65-F5344CB8AC3E}">
        <p14:creationId xmlns:p14="http://schemas.microsoft.com/office/powerpoint/2010/main" val="155568716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solidFill>
                  <a:srgbClr val="FF0000"/>
                </a:solidFill>
              </a:rPr>
              <a:t>课堂训练</a:t>
            </a:r>
          </a:p>
        </p:txBody>
      </p:sp>
      <p:sp>
        <p:nvSpPr>
          <p:cNvPr id="3" name="内容占位符 2"/>
          <p:cNvSpPr>
            <a:spLocks noGrp="1"/>
          </p:cNvSpPr>
          <p:nvPr>
            <p:ph idx="1"/>
          </p:nvPr>
        </p:nvSpPr>
        <p:spPr/>
        <p:txBody>
          <a:bodyPr/>
          <a:lstStyle/>
          <a:p>
            <a:endParaRPr lang="en-US" altLang="zh-CN" sz="1800" kern="100" dirty="0">
              <a:solidFill>
                <a:srgbClr val="000000"/>
              </a:solidFill>
              <a:latin typeface="Calibri" panose="020F0502020204030204" pitchFamily="34" charset="0"/>
              <a:ea typeface="华文楷体" panose="02010600040101010101" pitchFamily="2" charset="-122"/>
              <a:cs typeface="Arial" panose="020B0604020202020204" pitchFamily="34" charset="0"/>
            </a:endParaRPr>
          </a:p>
          <a:p>
            <a:r>
              <a:rPr lang="zh-CN" altLang="zh-CN" sz="1800" kern="100" dirty="0">
                <a:solidFill>
                  <a:srgbClr val="000000"/>
                </a:solidFill>
                <a:latin typeface="Calibri" panose="020F0502020204030204" pitchFamily="34" charset="0"/>
                <a:ea typeface="华文楷体" panose="02010600040101010101" pitchFamily="2" charset="-122"/>
                <a:cs typeface="Arial" panose="020B0604020202020204" pitchFamily="34" charset="0"/>
              </a:rPr>
              <a:t>你认为以下哪些是新媒体？</a:t>
            </a:r>
            <a:r>
              <a:rPr lang="zh-CN" altLang="en-US" sz="1800" kern="100" dirty="0">
                <a:solidFill>
                  <a:srgbClr val="000000"/>
                </a:solidFill>
                <a:latin typeface="Calibri" panose="020F0502020204030204" pitchFamily="34" charset="0"/>
                <a:ea typeface="华文楷体" panose="02010600040101010101" pitchFamily="2" charset="-122"/>
                <a:cs typeface="Arial" panose="020B0604020202020204" pitchFamily="34" charset="0"/>
              </a:rPr>
              <a:t>请选择</a:t>
            </a:r>
            <a:r>
              <a:rPr lang="zh-CN" altLang="zh-CN" sz="1800" kern="100" dirty="0">
                <a:solidFill>
                  <a:srgbClr val="000000"/>
                </a:solidFill>
                <a:latin typeface="Calibri" panose="020F0502020204030204" pitchFamily="34" charset="0"/>
                <a:ea typeface="华文楷体" panose="02010600040101010101" pitchFamily="2" charset="-122"/>
                <a:cs typeface="Arial" panose="020B0604020202020204" pitchFamily="34" charset="0"/>
              </a:rPr>
              <a:t>你认为是新媒体的选项，如</a:t>
            </a:r>
            <a:r>
              <a:rPr lang="zh-CN" altLang="en-US" sz="1800" kern="100" dirty="0">
                <a:solidFill>
                  <a:srgbClr val="000000"/>
                </a:solidFill>
                <a:latin typeface="Calibri" panose="020F0502020204030204" pitchFamily="34" charset="0"/>
                <a:ea typeface="华文楷体" panose="02010600040101010101" pitchFamily="2" charset="-122"/>
                <a:cs typeface="Arial" panose="020B0604020202020204" pitchFamily="34" charset="0"/>
              </a:rPr>
              <a:t>下</a:t>
            </a:r>
            <a:r>
              <a:rPr lang="zh-CN" altLang="zh-CN" sz="1800" kern="100" dirty="0">
                <a:solidFill>
                  <a:srgbClr val="000000"/>
                </a:solidFill>
                <a:latin typeface="Calibri" panose="020F0502020204030204" pitchFamily="34" charset="0"/>
                <a:ea typeface="华文楷体" panose="02010600040101010101" pitchFamily="2" charset="-122"/>
                <a:cs typeface="Arial" panose="020B0604020202020204" pitchFamily="34" charset="0"/>
              </a:rPr>
              <a:t>表所示。</a:t>
            </a:r>
            <a:endParaRPr lang="zh-CN" altLang="zh-CN" sz="1800" kern="100" dirty="0">
              <a:latin typeface="Calibri" panose="020F0502020204030204" pitchFamily="34" charset="0"/>
              <a:ea typeface="宋体" panose="02010600030101010101" pitchFamily="2" charset="-122"/>
              <a:cs typeface="Times New Roman" panose="02020603050405020304" pitchFamily="18" charset="0"/>
            </a:endParaRPr>
          </a:p>
          <a:p>
            <a:endParaRPr lang="zh-CN" altLang="en-US" dirty="0"/>
          </a:p>
        </p:txBody>
      </p:sp>
      <p:graphicFrame>
        <p:nvGraphicFramePr>
          <p:cNvPr id="6" name="表格 5"/>
          <p:cNvGraphicFramePr>
            <a:graphicFrameLocks noGrp="1"/>
          </p:cNvGraphicFramePr>
          <p:nvPr/>
        </p:nvGraphicFramePr>
        <p:xfrm>
          <a:off x="1755475" y="2135683"/>
          <a:ext cx="7420016" cy="2911206"/>
        </p:xfrm>
        <a:graphic>
          <a:graphicData uri="http://schemas.openxmlformats.org/drawingml/2006/table">
            <a:tbl>
              <a:tblPr firstRow="1" firstCol="1" bandRow="1">
                <a:tableStyleId>{5C22544A-7EE6-4342-B048-85BDC9FD1C3A}</a:tableStyleId>
              </a:tblPr>
              <a:tblGrid>
                <a:gridCol w="1854356">
                  <a:extLst>
                    <a:ext uri="{9D8B030D-6E8A-4147-A177-3AD203B41FA5}">
                      <a16:colId xmlns:a16="http://schemas.microsoft.com/office/drawing/2014/main" val="20000"/>
                    </a:ext>
                  </a:extLst>
                </a:gridCol>
                <a:gridCol w="1837899">
                  <a:extLst>
                    <a:ext uri="{9D8B030D-6E8A-4147-A177-3AD203B41FA5}">
                      <a16:colId xmlns:a16="http://schemas.microsoft.com/office/drawing/2014/main" val="20001"/>
                    </a:ext>
                  </a:extLst>
                </a:gridCol>
                <a:gridCol w="1872541">
                  <a:extLst>
                    <a:ext uri="{9D8B030D-6E8A-4147-A177-3AD203B41FA5}">
                      <a16:colId xmlns:a16="http://schemas.microsoft.com/office/drawing/2014/main" val="20002"/>
                    </a:ext>
                  </a:extLst>
                </a:gridCol>
                <a:gridCol w="1855220">
                  <a:extLst>
                    <a:ext uri="{9D8B030D-6E8A-4147-A177-3AD203B41FA5}">
                      <a16:colId xmlns:a16="http://schemas.microsoft.com/office/drawing/2014/main" val="20003"/>
                    </a:ext>
                  </a:extLst>
                </a:gridCol>
              </a:tblGrid>
              <a:tr h="485201">
                <a:tc>
                  <a:txBody>
                    <a:bodyPr/>
                    <a:lstStyle/>
                    <a:p>
                      <a:pPr algn="ctr">
                        <a:lnSpc>
                          <a:spcPct val="105000"/>
                        </a:lnSpc>
                      </a:pPr>
                      <a:r>
                        <a:rPr lang="zh-CN" sz="1000" kern="100" dirty="0">
                          <a:effectLst/>
                        </a:rPr>
                        <a:t>类型</a:t>
                      </a:r>
                      <a:endParaRPr lang="zh-CN" sz="100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68564" marR="68564" marT="0" marB="0" anchor="ctr"/>
                </a:tc>
                <a:tc>
                  <a:txBody>
                    <a:bodyPr/>
                    <a:lstStyle/>
                    <a:p>
                      <a:pPr algn="ctr">
                        <a:lnSpc>
                          <a:spcPct val="105000"/>
                        </a:lnSpc>
                      </a:pPr>
                      <a:r>
                        <a:rPr lang="zh-CN" sz="1000" kern="100" dirty="0">
                          <a:effectLst/>
                        </a:rPr>
                        <a:t>是</a:t>
                      </a:r>
                      <a:r>
                        <a:rPr lang="en-US" sz="1000" kern="100" dirty="0">
                          <a:effectLst/>
                        </a:rPr>
                        <a:t>/</a:t>
                      </a:r>
                      <a:r>
                        <a:rPr lang="zh-CN" sz="1000" kern="100" dirty="0">
                          <a:effectLst/>
                        </a:rPr>
                        <a:t>否</a:t>
                      </a:r>
                      <a:endParaRPr lang="zh-CN" sz="100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68564" marR="68564" marT="0" marB="0" anchor="ctr"/>
                </a:tc>
                <a:tc>
                  <a:txBody>
                    <a:bodyPr/>
                    <a:lstStyle/>
                    <a:p>
                      <a:pPr algn="ctr">
                        <a:lnSpc>
                          <a:spcPct val="105000"/>
                        </a:lnSpc>
                      </a:pPr>
                      <a:r>
                        <a:rPr lang="zh-CN" sz="1000" kern="100">
                          <a:effectLst/>
                        </a:rPr>
                        <a:t>类型</a:t>
                      </a:r>
                      <a:endParaRPr lang="zh-CN" sz="1000" kern="100">
                        <a:effectLst/>
                        <a:latin typeface="Calibri" panose="020F0502020204030204" pitchFamily="34" charset="0"/>
                        <a:ea typeface="宋体" panose="02010600030101010101" pitchFamily="2" charset="-122"/>
                        <a:cs typeface="Times New Roman" panose="02020603050405020304" pitchFamily="18" charset="0"/>
                      </a:endParaRPr>
                    </a:p>
                  </a:txBody>
                  <a:tcPr marL="68564" marR="68564" marT="0" marB="0" anchor="ctr"/>
                </a:tc>
                <a:tc>
                  <a:txBody>
                    <a:bodyPr/>
                    <a:lstStyle/>
                    <a:p>
                      <a:pPr algn="ctr">
                        <a:lnSpc>
                          <a:spcPct val="105000"/>
                        </a:lnSpc>
                      </a:pPr>
                      <a:r>
                        <a:rPr lang="zh-CN" sz="1000" kern="100">
                          <a:effectLst/>
                        </a:rPr>
                        <a:t>是</a:t>
                      </a:r>
                      <a:r>
                        <a:rPr lang="en-US" sz="1000" kern="100">
                          <a:effectLst/>
                        </a:rPr>
                        <a:t>/</a:t>
                      </a:r>
                      <a:r>
                        <a:rPr lang="zh-CN" sz="1000" kern="100">
                          <a:effectLst/>
                        </a:rPr>
                        <a:t>否</a:t>
                      </a:r>
                      <a:endParaRPr lang="zh-CN" sz="1000" kern="100">
                        <a:effectLst/>
                        <a:latin typeface="Calibri" panose="020F0502020204030204" pitchFamily="34" charset="0"/>
                        <a:ea typeface="宋体" panose="02010600030101010101" pitchFamily="2" charset="-122"/>
                        <a:cs typeface="Times New Roman" panose="02020603050405020304" pitchFamily="18" charset="0"/>
                      </a:endParaRPr>
                    </a:p>
                  </a:txBody>
                  <a:tcPr marL="68564" marR="68564" marT="0" marB="0" anchor="ctr"/>
                </a:tc>
                <a:extLst>
                  <a:ext uri="{0D108BD9-81ED-4DB2-BD59-A6C34878D82A}">
                    <a16:rowId xmlns:a16="http://schemas.microsoft.com/office/drawing/2014/main" val="10000"/>
                  </a:ext>
                </a:extLst>
              </a:tr>
              <a:tr h="485201">
                <a:tc>
                  <a:txBody>
                    <a:bodyPr/>
                    <a:lstStyle/>
                    <a:p>
                      <a:pPr algn="ctr">
                        <a:lnSpc>
                          <a:spcPct val="105000"/>
                        </a:lnSpc>
                      </a:pPr>
                      <a:r>
                        <a:rPr lang="zh-CN" sz="1000" kern="100">
                          <a:effectLst/>
                        </a:rPr>
                        <a:t>门户网站</a:t>
                      </a:r>
                      <a:endParaRPr lang="zh-CN" sz="1000" kern="100">
                        <a:effectLst/>
                        <a:latin typeface="Calibri" panose="020F0502020204030204" pitchFamily="34" charset="0"/>
                        <a:ea typeface="宋体" panose="02010600030101010101" pitchFamily="2" charset="-122"/>
                        <a:cs typeface="Times New Roman" panose="02020603050405020304" pitchFamily="18" charset="0"/>
                      </a:endParaRPr>
                    </a:p>
                  </a:txBody>
                  <a:tcPr marL="68564" marR="68564" marT="0" marB="0" anchor="ctr"/>
                </a:tc>
                <a:tc>
                  <a:txBody>
                    <a:bodyPr/>
                    <a:lstStyle/>
                    <a:p>
                      <a:pPr algn="ctr">
                        <a:lnSpc>
                          <a:spcPct val="105000"/>
                        </a:lnSpc>
                      </a:pPr>
                      <a:r>
                        <a:rPr lang="en-US" sz="1000" kern="100" dirty="0">
                          <a:effectLst/>
                        </a:rPr>
                        <a:t> </a:t>
                      </a:r>
                      <a:endParaRPr lang="zh-CN" sz="100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68564" marR="68564" marT="0" marB="0" anchor="ctr"/>
                </a:tc>
                <a:tc>
                  <a:txBody>
                    <a:bodyPr/>
                    <a:lstStyle/>
                    <a:p>
                      <a:pPr algn="ctr">
                        <a:lnSpc>
                          <a:spcPct val="105000"/>
                        </a:lnSpc>
                      </a:pPr>
                      <a:r>
                        <a:rPr lang="zh-CN" sz="1000" kern="100">
                          <a:effectLst/>
                        </a:rPr>
                        <a:t>手机短信</a:t>
                      </a:r>
                      <a:endParaRPr lang="zh-CN" sz="1000" kern="100">
                        <a:effectLst/>
                        <a:latin typeface="Calibri" panose="020F0502020204030204" pitchFamily="34" charset="0"/>
                        <a:ea typeface="宋体" panose="02010600030101010101" pitchFamily="2" charset="-122"/>
                        <a:cs typeface="Times New Roman" panose="02020603050405020304" pitchFamily="18" charset="0"/>
                      </a:endParaRPr>
                    </a:p>
                  </a:txBody>
                  <a:tcPr marL="68564" marR="68564" marT="0" marB="0" anchor="ctr"/>
                </a:tc>
                <a:tc>
                  <a:txBody>
                    <a:bodyPr/>
                    <a:lstStyle/>
                    <a:p>
                      <a:pPr algn="ctr">
                        <a:lnSpc>
                          <a:spcPct val="105000"/>
                        </a:lnSpc>
                      </a:pPr>
                      <a:r>
                        <a:rPr lang="en-US" sz="1000" kern="100" dirty="0">
                          <a:effectLst/>
                        </a:rPr>
                        <a:t> </a:t>
                      </a:r>
                      <a:endParaRPr lang="zh-CN" sz="100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68564" marR="68564" marT="0" marB="0" anchor="ctr"/>
                </a:tc>
                <a:extLst>
                  <a:ext uri="{0D108BD9-81ED-4DB2-BD59-A6C34878D82A}">
                    <a16:rowId xmlns:a16="http://schemas.microsoft.com/office/drawing/2014/main" val="10001"/>
                  </a:ext>
                </a:extLst>
              </a:tr>
              <a:tr h="485201">
                <a:tc>
                  <a:txBody>
                    <a:bodyPr/>
                    <a:lstStyle/>
                    <a:p>
                      <a:pPr algn="ctr">
                        <a:lnSpc>
                          <a:spcPct val="105000"/>
                        </a:lnSpc>
                      </a:pPr>
                      <a:r>
                        <a:rPr lang="zh-CN" sz="1000" kern="100">
                          <a:effectLst/>
                        </a:rPr>
                        <a:t>电子邮件</a:t>
                      </a:r>
                      <a:endParaRPr lang="zh-CN" sz="1000" kern="100">
                        <a:effectLst/>
                        <a:latin typeface="Calibri" panose="020F0502020204030204" pitchFamily="34" charset="0"/>
                        <a:ea typeface="宋体" panose="02010600030101010101" pitchFamily="2" charset="-122"/>
                        <a:cs typeface="Times New Roman" panose="02020603050405020304" pitchFamily="18" charset="0"/>
                      </a:endParaRPr>
                    </a:p>
                  </a:txBody>
                  <a:tcPr marL="68564" marR="68564" marT="0" marB="0" anchor="ctr"/>
                </a:tc>
                <a:tc>
                  <a:txBody>
                    <a:bodyPr/>
                    <a:lstStyle/>
                    <a:p>
                      <a:pPr algn="ctr">
                        <a:lnSpc>
                          <a:spcPct val="105000"/>
                        </a:lnSpc>
                      </a:pPr>
                      <a:r>
                        <a:rPr lang="en-US" sz="1000" kern="100" dirty="0">
                          <a:effectLst/>
                        </a:rPr>
                        <a:t> </a:t>
                      </a:r>
                      <a:endParaRPr lang="zh-CN" sz="100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68564" marR="68564" marT="0" marB="0" anchor="ctr"/>
                </a:tc>
                <a:tc>
                  <a:txBody>
                    <a:bodyPr/>
                    <a:lstStyle/>
                    <a:p>
                      <a:pPr algn="ctr">
                        <a:lnSpc>
                          <a:spcPct val="105000"/>
                        </a:lnSpc>
                      </a:pPr>
                      <a:r>
                        <a:rPr lang="zh-CN" sz="1000" kern="100" dirty="0">
                          <a:effectLst/>
                        </a:rPr>
                        <a:t>专业论坛</a:t>
                      </a:r>
                      <a:endParaRPr lang="zh-CN" sz="100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68564" marR="68564" marT="0" marB="0" anchor="ctr"/>
                </a:tc>
                <a:tc>
                  <a:txBody>
                    <a:bodyPr/>
                    <a:lstStyle/>
                    <a:p>
                      <a:pPr algn="ctr">
                        <a:lnSpc>
                          <a:spcPct val="105000"/>
                        </a:lnSpc>
                      </a:pPr>
                      <a:r>
                        <a:rPr lang="en-US" sz="1000" kern="100">
                          <a:effectLst/>
                        </a:rPr>
                        <a:t> </a:t>
                      </a:r>
                      <a:endParaRPr lang="zh-CN" sz="1000" kern="100">
                        <a:effectLst/>
                        <a:latin typeface="Calibri" panose="020F0502020204030204" pitchFamily="34" charset="0"/>
                        <a:ea typeface="宋体" panose="02010600030101010101" pitchFamily="2" charset="-122"/>
                        <a:cs typeface="Times New Roman" panose="02020603050405020304" pitchFamily="18" charset="0"/>
                      </a:endParaRPr>
                    </a:p>
                  </a:txBody>
                  <a:tcPr marL="68564" marR="68564" marT="0" marB="0" anchor="ctr"/>
                </a:tc>
                <a:extLst>
                  <a:ext uri="{0D108BD9-81ED-4DB2-BD59-A6C34878D82A}">
                    <a16:rowId xmlns:a16="http://schemas.microsoft.com/office/drawing/2014/main" val="10002"/>
                  </a:ext>
                </a:extLst>
              </a:tr>
              <a:tr h="485201">
                <a:tc>
                  <a:txBody>
                    <a:bodyPr/>
                    <a:lstStyle/>
                    <a:p>
                      <a:pPr algn="ctr">
                        <a:lnSpc>
                          <a:spcPct val="105000"/>
                        </a:lnSpc>
                      </a:pPr>
                      <a:r>
                        <a:rPr lang="zh-CN" sz="1000" kern="100">
                          <a:effectLst/>
                        </a:rPr>
                        <a:t>个人博客</a:t>
                      </a:r>
                      <a:endParaRPr lang="zh-CN" sz="1000" kern="100">
                        <a:effectLst/>
                        <a:latin typeface="Calibri" panose="020F0502020204030204" pitchFamily="34" charset="0"/>
                        <a:ea typeface="宋体" panose="02010600030101010101" pitchFamily="2" charset="-122"/>
                        <a:cs typeface="Times New Roman" panose="02020603050405020304" pitchFamily="18" charset="0"/>
                      </a:endParaRPr>
                    </a:p>
                  </a:txBody>
                  <a:tcPr marL="68564" marR="68564" marT="0" marB="0" anchor="ctr"/>
                </a:tc>
                <a:tc>
                  <a:txBody>
                    <a:bodyPr/>
                    <a:lstStyle/>
                    <a:p>
                      <a:pPr algn="ctr">
                        <a:lnSpc>
                          <a:spcPct val="105000"/>
                        </a:lnSpc>
                      </a:pPr>
                      <a:r>
                        <a:rPr lang="en-US" sz="1000" kern="100">
                          <a:effectLst/>
                        </a:rPr>
                        <a:t> </a:t>
                      </a:r>
                      <a:endParaRPr lang="zh-CN" sz="1000" kern="100">
                        <a:effectLst/>
                        <a:latin typeface="Calibri" panose="020F0502020204030204" pitchFamily="34" charset="0"/>
                        <a:ea typeface="宋体" panose="02010600030101010101" pitchFamily="2" charset="-122"/>
                        <a:cs typeface="Times New Roman" panose="02020603050405020304" pitchFamily="18" charset="0"/>
                      </a:endParaRPr>
                    </a:p>
                  </a:txBody>
                  <a:tcPr marL="68564" marR="68564" marT="0" marB="0" anchor="ctr"/>
                </a:tc>
                <a:tc>
                  <a:txBody>
                    <a:bodyPr/>
                    <a:lstStyle/>
                    <a:p>
                      <a:pPr algn="ctr">
                        <a:lnSpc>
                          <a:spcPct val="105000"/>
                        </a:lnSpc>
                      </a:pPr>
                      <a:r>
                        <a:rPr lang="zh-CN" sz="1000" kern="100" dirty="0">
                          <a:effectLst/>
                        </a:rPr>
                        <a:t>手机杀毒软件</a:t>
                      </a:r>
                      <a:endParaRPr lang="zh-CN" sz="100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68564" marR="68564" marT="0" marB="0" anchor="ctr"/>
                </a:tc>
                <a:tc>
                  <a:txBody>
                    <a:bodyPr/>
                    <a:lstStyle/>
                    <a:p>
                      <a:pPr algn="ctr">
                        <a:lnSpc>
                          <a:spcPct val="105000"/>
                        </a:lnSpc>
                      </a:pPr>
                      <a:r>
                        <a:rPr lang="en-US" sz="1000" kern="100" dirty="0">
                          <a:effectLst/>
                        </a:rPr>
                        <a:t> </a:t>
                      </a:r>
                      <a:endParaRPr lang="zh-CN" sz="100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68564" marR="68564" marT="0" marB="0" anchor="ctr"/>
                </a:tc>
                <a:extLst>
                  <a:ext uri="{0D108BD9-81ED-4DB2-BD59-A6C34878D82A}">
                    <a16:rowId xmlns:a16="http://schemas.microsoft.com/office/drawing/2014/main" val="10003"/>
                  </a:ext>
                </a:extLst>
              </a:tr>
              <a:tr h="485201">
                <a:tc>
                  <a:txBody>
                    <a:bodyPr/>
                    <a:lstStyle/>
                    <a:p>
                      <a:pPr algn="ctr">
                        <a:lnSpc>
                          <a:spcPct val="105000"/>
                        </a:lnSpc>
                      </a:pPr>
                      <a:r>
                        <a:rPr lang="zh-CN" sz="1000" kern="100">
                          <a:effectLst/>
                        </a:rPr>
                        <a:t>微博</a:t>
                      </a:r>
                      <a:endParaRPr lang="zh-CN" sz="1000" kern="100">
                        <a:effectLst/>
                        <a:latin typeface="Calibri" panose="020F0502020204030204" pitchFamily="34" charset="0"/>
                        <a:ea typeface="宋体" panose="02010600030101010101" pitchFamily="2" charset="-122"/>
                        <a:cs typeface="Times New Roman" panose="02020603050405020304" pitchFamily="18" charset="0"/>
                      </a:endParaRPr>
                    </a:p>
                  </a:txBody>
                  <a:tcPr marL="68564" marR="68564" marT="0" marB="0" anchor="ctr"/>
                </a:tc>
                <a:tc>
                  <a:txBody>
                    <a:bodyPr/>
                    <a:lstStyle/>
                    <a:p>
                      <a:pPr algn="ctr">
                        <a:lnSpc>
                          <a:spcPct val="105000"/>
                        </a:lnSpc>
                      </a:pPr>
                      <a:r>
                        <a:rPr lang="en-US" sz="1000" kern="100">
                          <a:effectLst/>
                        </a:rPr>
                        <a:t> </a:t>
                      </a:r>
                      <a:endParaRPr lang="zh-CN" sz="1000" kern="100">
                        <a:effectLst/>
                        <a:latin typeface="Calibri" panose="020F0502020204030204" pitchFamily="34" charset="0"/>
                        <a:ea typeface="宋体" panose="02010600030101010101" pitchFamily="2" charset="-122"/>
                        <a:cs typeface="Times New Roman" panose="02020603050405020304" pitchFamily="18" charset="0"/>
                      </a:endParaRPr>
                    </a:p>
                  </a:txBody>
                  <a:tcPr marL="68564" marR="68564" marT="0" marB="0" anchor="ctr"/>
                </a:tc>
                <a:tc>
                  <a:txBody>
                    <a:bodyPr/>
                    <a:lstStyle/>
                    <a:p>
                      <a:pPr algn="ctr">
                        <a:lnSpc>
                          <a:spcPct val="105000"/>
                        </a:lnSpc>
                      </a:pPr>
                      <a:r>
                        <a:rPr lang="zh-CN" sz="1000" kern="100" dirty="0">
                          <a:effectLst/>
                        </a:rPr>
                        <a:t>个人微信朋友圈</a:t>
                      </a:r>
                      <a:endParaRPr lang="zh-CN" sz="100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68564" marR="68564" marT="0" marB="0" anchor="ctr"/>
                </a:tc>
                <a:tc>
                  <a:txBody>
                    <a:bodyPr/>
                    <a:lstStyle/>
                    <a:p>
                      <a:pPr algn="ctr">
                        <a:lnSpc>
                          <a:spcPct val="105000"/>
                        </a:lnSpc>
                      </a:pPr>
                      <a:r>
                        <a:rPr lang="en-US" sz="1000" kern="100" dirty="0">
                          <a:effectLst/>
                        </a:rPr>
                        <a:t> </a:t>
                      </a:r>
                      <a:endParaRPr lang="zh-CN" sz="100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68564" marR="68564" marT="0" marB="0" anchor="ctr"/>
                </a:tc>
                <a:extLst>
                  <a:ext uri="{0D108BD9-81ED-4DB2-BD59-A6C34878D82A}">
                    <a16:rowId xmlns:a16="http://schemas.microsoft.com/office/drawing/2014/main" val="10004"/>
                  </a:ext>
                </a:extLst>
              </a:tr>
              <a:tr h="485201">
                <a:tc>
                  <a:txBody>
                    <a:bodyPr/>
                    <a:lstStyle/>
                    <a:p>
                      <a:pPr algn="ctr">
                        <a:lnSpc>
                          <a:spcPct val="105000"/>
                        </a:lnSpc>
                      </a:pPr>
                      <a:r>
                        <a:rPr lang="zh-CN" sz="1000" kern="100">
                          <a:effectLst/>
                        </a:rPr>
                        <a:t>微信公众号</a:t>
                      </a:r>
                      <a:endParaRPr lang="zh-CN" sz="1000" kern="100">
                        <a:effectLst/>
                        <a:latin typeface="Calibri" panose="020F0502020204030204" pitchFamily="34" charset="0"/>
                        <a:ea typeface="宋体" panose="02010600030101010101" pitchFamily="2" charset="-122"/>
                        <a:cs typeface="Times New Roman" panose="02020603050405020304" pitchFamily="18" charset="0"/>
                      </a:endParaRPr>
                    </a:p>
                  </a:txBody>
                  <a:tcPr marL="68564" marR="68564" marT="0" marB="0" anchor="ctr"/>
                </a:tc>
                <a:tc>
                  <a:txBody>
                    <a:bodyPr/>
                    <a:lstStyle/>
                    <a:p>
                      <a:pPr algn="ctr">
                        <a:lnSpc>
                          <a:spcPct val="105000"/>
                        </a:lnSpc>
                      </a:pPr>
                      <a:r>
                        <a:rPr lang="en-US" sz="1000" kern="100" dirty="0">
                          <a:effectLst/>
                        </a:rPr>
                        <a:t> </a:t>
                      </a:r>
                      <a:endParaRPr lang="zh-CN" sz="100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68564" marR="68564" marT="0" marB="0" anchor="ctr"/>
                </a:tc>
                <a:tc>
                  <a:txBody>
                    <a:bodyPr/>
                    <a:lstStyle/>
                    <a:p>
                      <a:pPr algn="ctr">
                        <a:lnSpc>
                          <a:spcPct val="105000"/>
                        </a:lnSpc>
                      </a:pPr>
                      <a:r>
                        <a:rPr lang="zh-CN" sz="1000" kern="100">
                          <a:effectLst/>
                        </a:rPr>
                        <a:t>手机新闻客户端</a:t>
                      </a:r>
                      <a:endParaRPr lang="zh-CN" sz="1000" kern="100">
                        <a:effectLst/>
                        <a:latin typeface="Calibri" panose="020F0502020204030204" pitchFamily="34" charset="0"/>
                        <a:ea typeface="宋体" panose="02010600030101010101" pitchFamily="2" charset="-122"/>
                        <a:cs typeface="Times New Roman" panose="02020603050405020304" pitchFamily="18" charset="0"/>
                      </a:endParaRPr>
                    </a:p>
                  </a:txBody>
                  <a:tcPr marL="68564" marR="68564" marT="0" marB="0" anchor="ctr"/>
                </a:tc>
                <a:tc>
                  <a:txBody>
                    <a:bodyPr/>
                    <a:lstStyle/>
                    <a:p>
                      <a:pPr algn="ctr">
                        <a:lnSpc>
                          <a:spcPct val="105000"/>
                        </a:lnSpc>
                      </a:pPr>
                      <a:r>
                        <a:rPr lang="en-US" sz="1000" kern="100" dirty="0">
                          <a:effectLst/>
                        </a:rPr>
                        <a:t> </a:t>
                      </a:r>
                      <a:endParaRPr lang="zh-CN" sz="100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68564" marR="68564" marT="0" marB="0" anchor="ctr"/>
                </a:tc>
                <a:extLst>
                  <a:ext uri="{0D108BD9-81ED-4DB2-BD59-A6C34878D82A}">
                    <a16:rowId xmlns:a16="http://schemas.microsoft.com/office/drawing/2014/main" val="10005"/>
                  </a:ext>
                </a:extLst>
              </a:tr>
            </a:tbl>
          </a:graphicData>
        </a:graphic>
      </p:graphicFrame>
    </p:spTree>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a:t>1.1.1  </a:t>
            </a:r>
            <a:r>
              <a:rPr lang="zh-CN" altLang="en-US" dirty="0"/>
              <a:t>新媒体的概念</a:t>
            </a:r>
          </a:p>
        </p:txBody>
      </p:sp>
      <p:sp>
        <p:nvSpPr>
          <p:cNvPr id="3" name="内容占位符 2"/>
          <p:cNvSpPr>
            <a:spLocks noGrp="1"/>
          </p:cNvSpPr>
          <p:nvPr>
            <p:ph idx="1"/>
          </p:nvPr>
        </p:nvSpPr>
        <p:spPr>
          <a:xfrm>
            <a:off x="751633" y="942645"/>
            <a:ext cx="10376147" cy="4201795"/>
          </a:xfrm>
        </p:spPr>
        <p:txBody>
          <a:bodyPr>
            <a:normAutofit/>
          </a:bodyPr>
          <a:lstStyle/>
          <a:p>
            <a:r>
              <a:rPr lang="zh-CN" altLang="en-US" dirty="0"/>
              <a:t>新媒体是一个相对的概念，相对于图书，报纸是新媒体；相对于广播，电视是新媒体；新是相对于旧而言的。新媒体是一个时间概念，在一定的时间段内，新媒体应该有一个稳定的内涵。新媒体同时又是一个发展的概念，科学技术的发展不会终结，人类的需求不会终结，新媒体也不会停留在任何一个现存的平台。</a:t>
            </a:r>
            <a:endParaRPr lang="en-US" altLang="zh-CN" dirty="0"/>
          </a:p>
          <a:p>
            <a:r>
              <a:rPr lang="zh-CN" altLang="en-US" dirty="0"/>
              <a:t>（</a:t>
            </a:r>
            <a:r>
              <a:rPr lang="en-US" altLang="zh-CN" dirty="0"/>
              <a:t>1</a:t>
            </a:r>
            <a:r>
              <a:rPr lang="zh-CN" altLang="en-US" dirty="0"/>
              <a:t>）“新媒体”是一个相对的概念。</a:t>
            </a:r>
            <a:endParaRPr lang="en-US" altLang="zh-CN" dirty="0"/>
          </a:p>
          <a:p>
            <a:r>
              <a:rPr lang="zh-CN" altLang="en-US" dirty="0"/>
              <a:t>（</a:t>
            </a:r>
            <a:r>
              <a:rPr lang="en-US" altLang="zh-CN" dirty="0"/>
              <a:t>2</a:t>
            </a:r>
            <a:r>
              <a:rPr lang="zh-CN" altLang="en-US" dirty="0"/>
              <a:t>）“新媒体”是一个时间概念。</a:t>
            </a:r>
            <a:endParaRPr lang="en-US" altLang="zh-CN" dirty="0"/>
          </a:p>
          <a:p>
            <a:r>
              <a:rPr lang="zh-CN" altLang="en-US" dirty="0"/>
              <a:t>（</a:t>
            </a:r>
            <a:r>
              <a:rPr lang="en-US" altLang="zh-CN" dirty="0"/>
              <a:t>3</a:t>
            </a:r>
            <a:r>
              <a:rPr lang="zh-CN" altLang="en-US" dirty="0"/>
              <a:t>）“新媒体”还是一个发展的概念。</a:t>
            </a:r>
          </a:p>
        </p:txBody>
      </p:sp>
      <p:sp>
        <p:nvSpPr>
          <p:cNvPr id="6" name="文本框 5">
            <a:extLst>
              <a:ext uri="{FF2B5EF4-FFF2-40B4-BE49-F238E27FC236}">
                <a16:creationId xmlns:a16="http://schemas.microsoft.com/office/drawing/2014/main" id="{22BCC640-601F-478F-A544-BE4D2FBF8171}"/>
              </a:ext>
            </a:extLst>
          </p:cNvPr>
          <p:cNvSpPr txBox="1"/>
          <p:nvPr/>
        </p:nvSpPr>
        <p:spPr>
          <a:xfrm>
            <a:off x="751632" y="4729037"/>
            <a:ext cx="10376147" cy="830805"/>
          </a:xfrm>
          <a:prstGeom prst="rect">
            <a:avLst/>
          </a:prstGeom>
          <a:noFill/>
        </p:spPr>
        <p:txBody>
          <a:bodyPr wrap="square">
            <a:spAutoFit/>
          </a:bodyPr>
          <a:lstStyle/>
          <a:p>
            <a:pPr defTabSz="608843"/>
            <a:r>
              <a:rPr lang="zh-CN" altLang="en-US" sz="2400" dirty="0">
                <a:solidFill>
                  <a:prstClr val="black"/>
                </a:solidFill>
                <a:latin typeface="Times New Roman"/>
                <a:ea typeface="微软雅黑"/>
              </a:rPr>
              <a:t>        综上所述，就现阶段而言，新媒体是指建立在数字技术和互联网基础之上的媒体形式，较以往的媒体具有全新的传播属性和全新的技术手段。</a:t>
            </a:r>
          </a:p>
        </p:txBody>
      </p:sp>
    </p:spTree>
    <p:extLst>
      <p:ext uri="{BB962C8B-B14F-4D97-AF65-F5344CB8AC3E}">
        <p14:creationId xmlns:p14="http://schemas.microsoft.com/office/powerpoint/2010/main" val="330977013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a:t>1.1.2  </a:t>
            </a:r>
            <a:r>
              <a:rPr lang="zh-CN" altLang="en-US" dirty="0"/>
              <a:t>新媒体的特征  </a:t>
            </a:r>
            <a:endParaRPr lang="zh-CN" altLang="en-US" dirty="0">
              <a:solidFill>
                <a:srgbClr val="FF0000"/>
              </a:solidFill>
              <a:latin typeface="楷体" panose="02010609060101010101" pitchFamily="49" charset="-122"/>
              <a:ea typeface="楷体" panose="02010609060101010101" pitchFamily="49" charset="-122"/>
            </a:endParaRPr>
          </a:p>
        </p:txBody>
      </p:sp>
      <p:grpSp>
        <p:nvGrpSpPr>
          <p:cNvPr id="3" name="组合 2"/>
          <p:cNvGrpSpPr/>
          <p:nvPr/>
        </p:nvGrpSpPr>
        <p:grpSpPr>
          <a:xfrm>
            <a:off x="1359351" y="1867201"/>
            <a:ext cx="2003441" cy="2240840"/>
            <a:chOff x="344383" y="2272708"/>
            <a:chExt cx="2316253" cy="2183753"/>
          </a:xfrm>
        </p:grpSpPr>
        <p:sp>
          <p:nvSpPr>
            <p:cNvPr id="85" name="文本框 84" descr="e7d195523061f1c0deeec63e560781cfd59afb0ea006f2a87ABB68BF51EA6619813959095094C18C62A12F549504892A4AAA8C1554C6663626E05CA27F281A14E6983772AFC3FB97135759321DEA3D709AACD122C08E6ED11241DF15C09E2C12DE3EE5ECBBE029142E78393D8F92674E12A8C0A9F7AD0B15E89D8F4F76499D0DF899BB6FF5AC3B6D"/>
            <p:cNvSpPr txBox="1"/>
            <p:nvPr/>
          </p:nvSpPr>
          <p:spPr>
            <a:xfrm>
              <a:off x="948256" y="2272708"/>
              <a:ext cx="1191761" cy="419813"/>
            </a:xfrm>
            <a:prstGeom prst="rect">
              <a:avLst/>
            </a:prstGeom>
            <a:noFill/>
            <a:effectLst/>
          </p:spPr>
          <p:txBody>
            <a:bodyPr wrap="none" rtlCol="0">
              <a:spAutoFit/>
            </a:bodyPr>
            <a:lstStyle/>
            <a:p>
              <a:pPr algn="ctr" defTabSz="608843"/>
              <a:r>
                <a:rPr lang="zh-CN" altLang="en-US" sz="2200" b="1" dirty="0">
                  <a:solidFill>
                    <a:prstClr val="black">
                      <a:lumMod val="85000"/>
                      <a:lumOff val="15000"/>
                    </a:prstClr>
                  </a:solidFill>
                  <a:latin typeface="微软雅黑" panose="020B0503020204020204" pitchFamily="34" charset="-122"/>
                  <a:ea typeface="微软雅黑" panose="020B0503020204020204" pitchFamily="34" charset="-122"/>
                </a:rPr>
                <a:t>互动性</a:t>
              </a:r>
              <a:endParaRPr lang="en-US" altLang="zh-CN" sz="2200" b="1" dirty="0">
                <a:solidFill>
                  <a:prstClr val="black">
                    <a:lumMod val="85000"/>
                    <a:lumOff val="15000"/>
                  </a:prstClr>
                </a:solidFill>
                <a:latin typeface="微软雅黑" panose="020B0503020204020204" pitchFamily="34" charset="-122"/>
                <a:ea typeface="微软雅黑" panose="020B0503020204020204" pitchFamily="34" charset="-122"/>
              </a:endParaRPr>
            </a:p>
          </p:txBody>
        </p:sp>
        <p:grpSp>
          <p:nvGrpSpPr>
            <p:cNvPr id="102" name="组合 101" descr="e7d195523061f1c0deeec63e560781cfd59afb0ea006f2a87ABB68BF51EA6619813959095094C18C62A12F549504892A4AAA8C1554C6663626E05CA27F281A14E6983772AFC3FB97135759321DEA3D70145073B7709DEAFA93D9543D2964B039C506A08C8BE0AF5D04AAA5F2B154E5030577D0DE964E588E7F2BFA07B4AB6ADC8003FE6F2E51FFE3"/>
            <p:cNvGrpSpPr/>
            <p:nvPr/>
          </p:nvGrpSpPr>
          <p:grpSpPr>
            <a:xfrm>
              <a:off x="344383" y="3416942"/>
              <a:ext cx="2316253" cy="1039519"/>
              <a:chOff x="390963" y="3719285"/>
              <a:chExt cx="2316969" cy="1039840"/>
            </a:xfrm>
          </p:grpSpPr>
          <p:sp>
            <p:nvSpPr>
              <p:cNvPr id="103" name="Freeform 5"/>
              <p:cNvSpPr/>
              <p:nvPr/>
            </p:nvSpPr>
            <p:spPr bwMode="auto">
              <a:xfrm>
                <a:off x="390963" y="3719285"/>
                <a:ext cx="2316969" cy="1039840"/>
              </a:xfrm>
              <a:custGeom>
                <a:avLst/>
                <a:gdLst>
                  <a:gd name="T0" fmla="*/ 75 w 467"/>
                  <a:gd name="T1" fmla="*/ 125 h 131"/>
                  <a:gd name="T2" fmla="*/ 5 w 467"/>
                  <a:gd name="T3" fmla="*/ 18 h 131"/>
                  <a:gd name="T4" fmla="*/ 14 w 467"/>
                  <a:gd name="T5" fmla="*/ 0 h 131"/>
                  <a:gd name="T6" fmla="*/ 382 w 467"/>
                  <a:gd name="T7" fmla="*/ 0 h 131"/>
                  <a:gd name="T8" fmla="*/ 392 w 467"/>
                  <a:gd name="T9" fmla="*/ 6 h 131"/>
                  <a:gd name="T10" fmla="*/ 462 w 467"/>
                  <a:gd name="T11" fmla="*/ 113 h 131"/>
                  <a:gd name="T12" fmla="*/ 453 w 467"/>
                  <a:gd name="T13" fmla="*/ 131 h 131"/>
                  <a:gd name="T14" fmla="*/ 85 w 467"/>
                  <a:gd name="T15" fmla="*/ 131 h 131"/>
                  <a:gd name="T16" fmla="*/ 75 w 467"/>
                  <a:gd name="T17" fmla="*/ 125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67" h="131">
                    <a:moveTo>
                      <a:pt x="75" y="125"/>
                    </a:moveTo>
                    <a:cubicBezTo>
                      <a:pt x="5" y="18"/>
                      <a:pt x="5" y="18"/>
                      <a:pt x="5" y="18"/>
                    </a:cubicBezTo>
                    <a:cubicBezTo>
                      <a:pt x="0" y="10"/>
                      <a:pt x="5" y="0"/>
                      <a:pt x="14" y="0"/>
                    </a:cubicBezTo>
                    <a:cubicBezTo>
                      <a:pt x="382" y="0"/>
                      <a:pt x="382" y="0"/>
                      <a:pt x="382" y="0"/>
                    </a:cubicBezTo>
                    <a:cubicBezTo>
                      <a:pt x="386" y="0"/>
                      <a:pt x="390" y="2"/>
                      <a:pt x="392" y="6"/>
                    </a:cubicBezTo>
                    <a:cubicBezTo>
                      <a:pt x="462" y="113"/>
                      <a:pt x="462" y="113"/>
                      <a:pt x="462" y="113"/>
                    </a:cubicBezTo>
                    <a:cubicBezTo>
                      <a:pt x="467" y="121"/>
                      <a:pt x="462" y="131"/>
                      <a:pt x="453" y="131"/>
                    </a:cubicBezTo>
                    <a:cubicBezTo>
                      <a:pt x="85" y="131"/>
                      <a:pt x="85" y="131"/>
                      <a:pt x="85" y="131"/>
                    </a:cubicBezTo>
                    <a:cubicBezTo>
                      <a:pt x="81" y="131"/>
                      <a:pt x="77" y="129"/>
                      <a:pt x="75" y="125"/>
                    </a:cubicBezTo>
                    <a:close/>
                  </a:path>
                </a:pathLst>
              </a:custGeom>
              <a:solidFill>
                <a:schemeClr val="accent1"/>
              </a:solidFill>
              <a:ln>
                <a:noFill/>
              </a:ln>
              <a:effectLst/>
            </p:spPr>
            <p:txBody>
              <a:bodyPr vert="horz" wrap="square" lIns="91389" tIns="45694" rIns="91389" bIns="45694" numCol="1" anchor="t" anchorCtr="0" compatLnSpc="1"/>
              <a:lstStyle/>
              <a:p>
                <a:pPr algn="ctr" defTabSz="608843"/>
                <a:endParaRPr lang="en-US" sz="2400">
                  <a:solidFill>
                    <a:prstClr val="black"/>
                  </a:solidFill>
                  <a:latin typeface="Times New Roman"/>
                  <a:ea typeface="微软雅黑"/>
                </a:endParaRPr>
              </a:p>
            </p:txBody>
          </p:sp>
          <p:grpSp>
            <p:nvGrpSpPr>
              <p:cNvPr id="104" name="Group 40"/>
              <p:cNvGrpSpPr/>
              <p:nvPr/>
            </p:nvGrpSpPr>
            <p:grpSpPr>
              <a:xfrm>
                <a:off x="1212724" y="3976077"/>
                <a:ext cx="684405" cy="539203"/>
                <a:chOff x="1058564" y="1781841"/>
                <a:chExt cx="649993" cy="512092"/>
              </a:xfrm>
              <a:solidFill>
                <a:schemeClr val="bg1"/>
              </a:solidFill>
            </p:grpSpPr>
            <p:sp>
              <p:nvSpPr>
                <p:cNvPr id="105" name="Freeform 31"/>
                <p:cNvSpPr/>
                <p:nvPr/>
              </p:nvSpPr>
              <p:spPr bwMode="auto">
                <a:xfrm>
                  <a:off x="1058564" y="1823776"/>
                  <a:ext cx="457253" cy="470157"/>
                </a:xfrm>
                <a:custGeom>
                  <a:avLst/>
                  <a:gdLst>
                    <a:gd name="T0" fmla="*/ 191 w 240"/>
                    <a:gd name="T1" fmla="*/ 0 h 247"/>
                    <a:gd name="T2" fmla="*/ 49 w 240"/>
                    <a:gd name="T3" fmla="*/ 0 h 247"/>
                    <a:gd name="T4" fmla="*/ 0 w 240"/>
                    <a:gd name="T5" fmla="*/ 49 h 247"/>
                    <a:gd name="T6" fmla="*/ 0 w 240"/>
                    <a:gd name="T7" fmla="*/ 129 h 247"/>
                    <a:gd name="T8" fmla="*/ 49 w 240"/>
                    <a:gd name="T9" fmla="*/ 178 h 247"/>
                    <a:gd name="T10" fmla="*/ 57 w 240"/>
                    <a:gd name="T11" fmla="*/ 178 h 247"/>
                    <a:gd name="T12" fmla="*/ 32 w 240"/>
                    <a:gd name="T13" fmla="*/ 245 h 247"/>
                    <a:gd name="T14" fmla="*/ 121 w 240"/>
                    <a:gd name="T15" fmla="*/ 178 h 247"/>
                    <a:gd name="T16" fmla="*/ 191 w 240"/>
                    <a:gd name="T17" fmla="*/ 178 h 247"/>
                    <a:gd name="T18" fmla="*/ 240 w 240"/>
                    <a:gd name="T19" fmla="*/ 129 h 247"/>
                    <a:gd name="T20" fmla="*/ 240 w 240"/>
                    <a:gd name="T21" fmla="*/ 49 h 247"/>
                    <a:gd name="T22" fmla="*/ 191 w 240"/>
                    <a:gd name="T23" fmla="*/ 0 h 2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40" h="247">
                      <a:moveTo>
                        <a:pt x="191" y="0"/>
                      </a:moveTo>
                      <a:cubicBezTo>
                        <a:pt x="49" y="0"/>
                        <a:pt x="49" y="0"/>
                        <a:pt x="49" y="0"/>
                      </a:cubicBezTo>
                      <a:cubicBezTo>
                        <a:pt x="22" y="0"/>
                        <a:pt x="0" y="22"/>
                        <a:pt x="0" y="49"/>
                      </a:cubicBezTo>
                      <a:cubicBezTo>
                        <a:pt x="0" y="129"/>
                        <a:pt x="0" y="129"/>
                        <a:pt x="0" y="129"/>
                      </a:cubicBezTo>
                      <a:cubicBezTo>
                        <a:pt x="0" y="156"/>
                        <a:pt x="22" y="178"/>
                        <a:pt x="49" y="178"/>
                      </a:cubicBezTo>
                      <a:cubicBezTo>
                        <a:pt x="57" y="178"/>
                        <a:pt x="57" y="178"/>
                        <a:pt x="57" y="178"/>
                      </a:cubicBezTo>
                      <a:cubicBezTo>
                        <a:pt x="49" y="198"/>
                        <a:pt x="31" y="247"/>
                        <a:pt x="32" y="245"/>
                      </a:cubicBezTo>
                      <a:cubicBezTo>
                        <a:pt x="32" y="244"/>
                        <a:pt x="97" y="196"/>
                        <a:pt x="121" y="178"/>
                      </a:cubicBezTo>
                      <a:cubicBezTo>
                        <a:pt x="191" y="178"/>
                        <a:pt x="191" y="178"/>
                        <a:pt x="191" y="178"/>
                      </a:cubicBezTo>
                      <a:cubicBezTo>
                        <a:pt x="218" y="178"/>
                        <a:pt x="240" y="156"/>
                        <a:pt x="240" y="129"/>
                      </a:cubicBezTo>
                      <a:cubicBezTo>
                        <a:pt x="240" y="49"/>
                        <a:pt x="240" y="49"/>
                        <a:pt x="240" y="49"/>
                      </a:cubicBezTo>
                      <a:cubicBezTo>
                        <a:pt x="240" y="22"/>
                        <a:pt x="218" y="0"/>
                        <a:pt x="191" y="0"/>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162472" tIns="81236" rIns="162472" bIns="81236" numCol="1" anchor="t" anchorCtr="0" compatLnSpc="1"/>
                <a:lstStyle/>
                <a:p>
                  <a:pPr defTabSz="608843"/>
                  <a:endParaRPr lang="en-US" sz="2400" dirty="0">
                    <a:solidFill>
                      <a:prstClr val="black"/>
                    </a:solidFill>
                    <a:latin typeface="Times New Roman"/>
                    <a:ea typeface="微软雅黑"/>
                  </a:endParaRPr>
                </a:p>
              </p:txBody>
            </p:sp>
            <p:sp>
              <p:nvSpPr>
                <p:cNvPr id="106" name="Freeform 32"/>
                <p:cNvSpPr/>
                <p:nvPr/>
              </p:nvSpPr>
              <p:spPr bwMode="auto">
                <a:xfrm>
                  <a:off x="1378722" y="1781841"/>
                  <a:ext cx="329835" cy="384674"/>
                </a:xfrm>
                <a:custGeom>
                  <a:avLst/>
                  <a:gdLst>
                    <a:gd name="T0" fmla="*/ 133 w 173"/>
                    <a:gd name="T1" fmla="*/ 0 h 202"/>
                    <a:gd name="T2" fmla="*/ 18 w 173"/>
                    <a:gd name="T3" fmla="*/ 0 h 202"/>
                    <a:gd name="T4" fmla="*/ 0 w 173"/>
                    <a:gd name="T5" fmla="*/ 5 h 202"/>
                    <a:gd name="T6" fmla="*/ 33 w 173"/>
                    <a:gd name="T7" fmla="*/ 5 h 202"/>
                    <a:gd name="T8" fmla="*/ 89 w 173"/>
                    <a:gd name="T9" fmla="*/ 61 h 202"/>
                    <a:gd name="T10" fmla="*/ 89 w 173"/>
                    <a:gd name="T11" fmla="*/ 151 h 202"/>
                    <a:gd name="T12" fmla="*/ 89 w 173"/>
                    <a:gd name="T13" fmla="*/ 156 h 202"/>
                    <a:gd name="T14" fmla="*/ 148 w 173"/>
                    <a:gd name="T15" fmla="*/ 201 h 202"/>
                    <a:gd name="T16" fmla="*/ 127 w 173"/>
                    <a:gd name="T17" fmla="*/ 145 h 202"/>
                    <a:gd name="T18" fmla="*/ 133 w 173"/>
                    <a:gd name="T19" fmla="*/ 145 h 202"/>
                    <a:gd name="T20" fmla="*/ 173 w 173"/>
                    <a:gd name="T21" fmla="*/ 105 h 202"/>
                    <a:gd name="T22" fmla="*/ 173 w 173"/>
                    <a:gd name="T23" fmla="*/ 41 h 202"/>
                    <a:gd name="T24" fmla="*/ 133 w 173"/>
                    <a:gd name="T25" fmla="*/ 0 h 2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73" h="202">
                      <a:moveTo>
                        <a:pt x="133" y="0"/>
                      </a:moveTo>
                      <a:cubicBezTo>
                        <a:pt x="18" y="0"/>
                        <a:pt x="18" y="0"/>
                        <a:pt x="18" y="0"/>
                      </a:cubicBezTo>
                      <a:cubicBezTo>
                        <a:pt x="11" y="0"/>
                        <a:pt x="5" y="2"/>
                        <a:pt x="0" y="5"/>
                      </a:cubicBezTo>
                      <a:cubicBezTo>
                        <a:pt x="33" y="5"/>
                        <a:pt x="33" y="5"/>
                        <a:pt x="33" y="5"/>
                      </a:cubicBezTo>
                      <a:cubicBezTo>
                        <a:pt x="64" y="5"/>
                        <a:pt x="89" y="30"/>
                        <a:pt x="89" y="61"/>
                      </a:cubicBezTo>
                      <a:cubicBezTo>
                        <a:pt x="89" y="151"/>
                        <a:pt x="89" y="151"/>
                        <a:pt x="89" y="151"/>
                      </a:cubicBezTo>
                      <a:cubicBezTo>
                        <a:pt x="89" y="153"/>
                        <a:pt x="89" y="154"/>
                        <a:pt x="89" y="156"/>
                      </a:cubicBezTo>
                      <a:cubicBezTo>
                        <a:pt x="113" y="174"/>
                        <a:pt x="148" y="200"/>
                        <a:pt x="148" y="201"/>
                      </a:cubicBezTo>
                      <a:cubicBezTo>
                        <a:pt x="148" y="202"/>
                        <a:pt x="133" y="162"/>
                        <a:pt x="127" y="145"/>
                      </a:cubicBezTo>
                      <a:cubicBezTo>
                        <a:pt x="133" y="145"/>
                        <a:pt x="133" y="145"/>
                        <a:pt x="133" y="145"/>
                      </a:cubicBezTo>
                      <a:cubicBezTo>
                        <a:pt x="155" y="145"/>
                        <a:pt x="173" y="127"/>
                        <a:pt x="173" y="105"/>
                      </a:cubicBezTo>
                      <a:cubicBezTo>
                        <a:pt x="173" y="41"/>
                        <a:pt x="173" y="41"/>
                        <a:pt x="173" y="41"/>
                      </a:cubicBezTo>
                      <a:cubicBezTo>
                        <a:pt x="173" y="18"/>
                        <a:pt x="155" y="0"/>
                        <a:pt x="133" y="0"/>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162472" tIns="81236" rIns="162472" bIns="81236" numCol="1" anchor="t" anchorCtr="0" compatLnSpc="1"/>
                <a:lstStyle/>
                <a:p>
                  <a:pPr defTabSz="608843"/>
                  <a:endParaRPr lang="en-US" sz="2400" dirty="0">
                    <a:solidFill>
                      <a:prstClr val="black"/>
                    </a:solidFill>
                    <a:latin typeface="Times New Roman"/>
                    <a:ea typeface="微软雅黑"/>
                  </a:endParaRPr>
                </a:p>
              </p:txBody>
            </p:sp>
          </p:grpSp>
        </p:grpSp>
        <p:cxnSp>
          <p:nvCxnSpPr>
            <p:cNvPr id="110" name="Straight Connector 44" descr="e7d195523061f1c0deeec63e560781cfd59afb0ea006f2a87ABB68BF51EA6619813959095094C18C62A12F549504892A4AAA8C1554C6663626E05CA27F281A14E6983772AFC3FB97135759321DEA3D70145073B7709DEAFA93D9543D2964B039C506A08C8BE0AF5D04AAA5F2B154E5030577D0DE964E588E7F2BFA07B4AB6ADC8003FE6F2E51FFE3"/>
            <p:cNvCxnSpPr/>
            <p:nvPr/>
          </p:nvCxnSpPr>
          <p:spPr>
            <a:xfrm flipV="1">
              <a:off x="1406543" y="2798845"/>
              <a:ext cx="0" cy="546679"/>
            </a:xfrm>
            <a:prstGeom prst="line">
              <a:avLst/>
            </a:prstGeom>
            <a:ln w="28575">
              <a:solidFill>
                <a:schemeClr val="accent1"/>
              </a:solidFill>
              <a:prstDash val="sysDot"/>
              <a:headEnd type="oval"/>
              <a:tailEnd type="oval"/>
            </a:ln>
          </p:spPr>
          <p:style>
            <a:lnRef idx="1">
              <a:schemeClr val="accent1"/>
            </a:lnRef>
            <a:fillRef idx="0">
              <a:schemeClr val="accent1"/>
            </a:fillRef>
            <a:effectRef idx="0">
              <a:schemeClr val="accent1"/>
            </a:effectRef>
            <a:fontRef idx="minor">
              <a:schemeClr val="tx1"/>
            </a:fontRef>
          </p:style>
        </p:cxnSp>
      </p:grpSp>
      <p:grpSp>
        <p:nvGrpSpPr>
          <p:cNvPr id="5" name="组合 4"/>
          <p:cNvGrpSpPr/>
          <p:nvPr/>
        </p:nvGrpSpPr>
        <p:grpSpPr>
          <a:xfrm>
            <a:off x="5068801" y="1867201"/>
            <a:ext cx="2003441" cy="2199580"/>
            <a:chOff x="4978990" y="2312917"/>
            <a:chExt cx="2316253" cy="2143544"/>
          </a:xfrm>
        </p:grpSpPr>
        <p:sp>
          <p:nvSpPr>
            <p:cNvPr id="86" name="文本框 85" descr="e7d195523061f1c0deeec63e560781cfd59afb0ea006f2a87ABB68BF51EA6619813959095094C18C62A12F549504892A4AAA8C1554C6663626E05CA27F281A14E6983772AFC3FB97135759321DEA3D709AACD122C08E6ED11241DF15C09E2C12DE3EE5ECBBE029142E78393D8F92674E12A8C0A9F7AD0B15E89D8F4F76499D0DF899BB6FF5AC3B6D"/>
            <p:cNvSpPr txBox="1"/>
            <p:nvPr/>
          </p:nvSpPr>
          <p:spPr>
            <a:xfrm>
              <a:off x="5059170" y="2312917"/>
              <a:ext cx="2159566" cy="419813"/>
            </a:xfrm>
            <a:prstGeom prst="rect">
              <a:avLst/>
            </a:prstGeom>
            <a:noFill/>
            <a:effectLst/>
          </p:spPr>
          <p:txBody>
            <a:bodyPr wrap="square" rtlCol="0">
              <a:spAutoFit/>
            </a:bodyPr>
            <a:lstStyle/>
            <a:p>
              <a:pPr algn="ctr" defTabSz="608843"/>
              <a:r>
                <a:rPr lang="zh-CN" altLang="en-US" sz="2200" b="1" dirty="0">
                  <a:solidFill>
                    <a:prstClr val="black">
                      <a:lumMod val="85000"/>
                      <a:lumOff val="15000"/>
                    </a:prstClr>
                  </a:solidFill>
                  <a:latin typeface="微软雅黑" panose="020B0503020204020204" pitchFamily="34" charset="-122"/>
                  <a:ea typeface="微软雅黑" panose="020B0503020204020204" pitchFamily="34" charset="-122"/>
                </a:rPr>
                <a:t>即时性</a:t>
              </a:r>
              <a:endParaRPr lang="en-US" altLang="zh-CN" sz="2200" b="1" dirty="0">
                <a:solidFill>
                  <a:prstClr val="black">
                    <a:lumMod val="85000"/>
                    <a:lumOff val="15000"/>
                  </a:prstClr>
                </a:solidFill>
                <a:latin typeface="微软雅黑" panose="020B0503020204020204" pitchFamily="34" charset="-122"/>
                <a:ea typeface="微软雅黑" panose="020B0503020204020204" pitchFamily="34" charset="-122"/>
              </a:endParaRPr>
            </a:p>
          </p:txBody>
        </p:sp>
        <p:grpSp>
          <p:nvGrpSpPr>
            <p:cNvPr id="93" name="组合 92" descr="e7d195523061f1c0deeec63e560781cfd59afb0ea006f2a87ABB68BF51EA6619813959095094C18C62A12F549504892A4AAA8C1554C6663626E05CA27F281A14E6983772AFC3FB97135759321DEA3D70145073B7709DEAFA93D9543D2964B039C506A08C8BE0AF5D04AAA5F2B154E5030577D0DE964E588E7F2BFA07B4AB6ADC8003FE6F2E51FFE3"/>
            <p:cNvGrpSpPr/>
            <p:nvPr/>
          </p:nvGrpSpPr>
          <p:grpSpPr>
            <a:xfrm>
              <a:off x="4978990" y="3416942"/>
              <a:ext cx="2316253" cy="1039519"/>
              <a:chOff x="5027001" y="3719285"/>
              <a:chExt cx="2316969" cy="1039840"/>
            </a:xfrm>
          </p:grpSpPr>
          <p:sp>
            <p:nvSpPr>
              <p:cNvPr id="94" name="Freeform 7"/>
              <p:cNvSpPr/>
              <p:nvPr/>
            </p:nvSpPr>
            <p:spPr bwMode="auto">
              <a:xfrm>
                <a:off x="5027001" y="3719285"/>
                <a:ext cx="2316969" cy="1039840"/>
              </a:xfrm>
              <a:custGeom>
                <a:avLst/>
                <a:gdLst>
                  <a:gd name="T0" fmla="*/ 75 w 467"/>
                  <a:gd name="T1" fmla="*/ 125 h 131"/>
                  <a:gd name="T2" fmla="*/ 5 w 467"/>
                  <a:gd name="T3" fmla="*/ 18 h 131"/>
                  <a:gd name="T4" fmla="*/ 14 w 467"/>
                  <a:gd name="T5" fmla="*/ 0 h 131"/>
                  <a:gd name="T6" fmla="*/ 382 w 467"/>
                  <a:gd name="T7" fmla="*/ 0 h 131"/>
                  <a:gd name="T8" fmla="*/ 392 w 467"/>
                  <a:gd name="T9" fmla="*/ 6 h 131"/>
                  <a:gd name="T10" fmla="*/ 462 w 467"/>
                  <a:gd name="T11" fmla="*/ 113 h 131"/>
                  <a:gd name="T12" fmla="*/ 453 w 467"/>
                  <a:gd name="T13" fmla="*/ 131 h 131"/>
                  <a:gd name="T14" fmla="*/ 85 w 467"/>
                  <a:gd name="T15" fmla="*/ 131 h 131"/>
                  <a:gd name="T16" fmla="*/ 75 w 467"/>
                  <a:gd name="T17" fmla="*/ 125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67" h="131">
                    <a:moveTo>
                      <a:pt x="75" y="125"/>
                    </a:moveTo>
                    <a:cubicBezTo>
                      <a:pt x="5" y="18"/>
                      <a:pt x="5" y="18"/>
                      <a:pt x="5" y="18"/>
                    </a:cubicBezTo>
                    <a:cubicBezTo>
                      <a:pt x="0" y="10"/>
                      <a:pt x="5" y="0"/>
                      <a:pt x="14" y="0"/>
                    </a:cubicBezTo>
                    <a:cubicBezTo>
                      <a:pt x="382" y="0"/>
                      <a:pt x="382" y="0"/>
                      <a:pt x="382" y="0"/>
                    </a:cubicBezTo>
                    <a:cubicBezTo>
                      <a:pt x="386" y="0"/>
                      <a:pt x="390" y="2"/>
                      <a:pt x="392" y="6"/>
                    </a:cubicBezTo>
                    <a:cubicBezTo>
                      <a:pt x="462" y="113"/>
                      <a:pt x="462" y="113"/>
                      <a:pt x="462" y="113"/>
                    </a:cubicBezTo>
                    <a:cubicBezTo>
                      <a:pt x="467" y="121"/>
                      <a:pt x="462" y="131"/>
                      <a:pt x="453" y="131"/>
                    </a:cubicBezTo>
                    <a:cubicBezTo>
                      <a:pt x="85" y="131"/>
                      <a:pt x="85" y="131"/>
                      <a:pt x="85" y="131"/>
                    </a:cubicBezTo>
                    <a:cubicBezTo>
                      <a:pt x="81" y="131"/>
                      <a:pt x="77" y="129"/>
                      <a:pt x="75" y="125"/>
                    </a:cubicBezTo>
                    <a:close/>
                  </a:path>
                </a:pathLst>
              </a:custGeom>
              <a:solidFill>
                <a:schemeClr val="accent1"/>
              </a:solidFill>
              <a:ln>
                <a:noFill/>
              </a:ln>
              <a:effectLst/>
            </p:spPr>
            <p:txBody>
              <a:bodyPr vert="horz" wrap="square" lIns="91389" tIns="45694" rIns="91389" bIns="45694" numCol="1" anchor="t" anchorCtr="0" compatLnSpc="1"/>
              <a:lstStyle/>
              <a:p>
                <a:pPr defTabSz="608843"/>
                <a:endParaRPr lang="en-US" sz="2400">
                  <a:solidFill>
                    <a:prstClr val="black"/>
                  </a:solidFill>
                  <a:latin typeface="Times New Roman"/>
                  <a:ea typeface="微软雅黑"/>
                </a:endParaRPr>
              </a:p>
            </p:txBody>
          </p:sp>
          <p:grpSp>
            <p:nvGrpSpPr>
              <p:cNvPr id="95" name="Group 77"/>
              <p:cNvGrpSpPr/>
              <p:nvPr/>
            </p:nvGrpSpPr>
            <p:grpSpPr>
              <a:xfrm>
                <a:off x="5869058" y="3989143"/>
                <a:ext cx="653147" cy="500124"/>
                <a:chOff x="5552261" y="1554043"/>
                <a:chExt cx="363359" cy="278229"/>
              </a:xfrm>
              <a:solidFill>
                <a:schemeClr val="bg1"/>
              </a:solidFill>
            </p:grpSpPr>
            <p:sp>
              <p:nvSpPr>
                <p:cNvPr id="96" name="Freeform 96"/>
                <p:cNvSpPr/>
                <p:nvPr/>
              </p:nvSpPr>
              <p:spPr bwMode="auto">
                <a:xfrm>
                  <a:off x="5552261" y="1715997"/>
                  <a:ext cx="363359" cy="116275"/>
                </a:xfrm>
                <a:custGeom>
                  <a:avLst/>
                  <a:gdLst/>
                  <a:ahLst/>
                  <a:cxnLst>
                    <a:cxn ang="0">
                      <a:pos x="211" y="31"/>
                    </a:cxn>
                    <a:cxn ang="0">
                      <a:pos x="140" y="31"/>
                    </a:cxn>
                    <a:cxn ang="0">
                      <a:pos x="140" y="0"/>
                    </a:cxn>
                    <a:cxn ang="0">
                      <a:pos x="0" y="0"/>
                    </a:cxn>
                    <a:cxn ang="0">
                      <a:pos x="0" y="96"/>
                    </a:cxn>
                    <a:cxn ang="0">
                      <a:pos x="0" y="96"/>
                    </a:cxn>
                    <a:cxn ang="0">
                      <a:pos x="2" y="102"/>
                    </a:cxn>
                    <a:cxn ang="0">
                      <a:pos x="4" y="107"/>
                    </a:cxn>
                    <a:cxn ang="0">
                      <a:pos x="9" y="111"/>
                    </a:cxn>
                    <a:cxn ang="0">
                      <a:pos x="17" y="112"/>
                    </a:cxn>
                    <a:cxn ang="0">
                      <a:pos x="334" y="112"/>
                    </a:cxn>
                    <a:cxn ang="0">
                      <a:pos x="334" y="112"/>
                    </a:cxn>
                    <a:cxn ang="0">
                      <a:pos x="341" y="111"/>
                    </a:cxn>
                    <a:cxn ang="0">
                      <a:pos x="347" y="107"/>
                    </a:cxn>
                    <a:cxn ang="0">
                      <a:pos x="350" y="102"/>
                    </a:cxn>
                    <a:cxn ang="0">
                      <a:pos x="350" y="96"/>
                    </a:cxn>
                    <a:cxn ang="0">
                      <a:pos x="350" y="0"/>
                    </a:cxn>
                    <a:cxn ang="0">
                      <a:pos x="211" y="0"/>
                    </a:cxn>
                    <a:cxn ang="0">
                      <a:pos x="211" y="31"/>
                    </a:cxn>
                  </a:cxnLst>
                  <a:rect l="0" t="0" r="r" b="b"/>
                  <a:pathLst>
                    <a:path w="350" h="112">
                      <a:moveTo>
                        <a:pt x="211" y="31"/>
                      </a:moveTo>
                      <a:lnTo>
                        <a:pt x="140" y="31"/>
                      </a:lnTo>
                      <a:lnTo>
                        <a:pt x="140" y="0"/>
                      </a:lnTo>
                      <a:lnTo>
                        <a:pt x="0" y="0"/>
                      </a:lnTo>
                      <a:lnTo>
                        <a:pt x="0" y="96"/>
                      </a:lnTo>
                      <a:lnTo>
                        <a:pt x="0" y="96"/>
                      </a:lnTo>
                      <a:lnTo>
                        <a:pt x="2" y="102"/>
                      </a:lnTo>
                      <a:lnTo>
                        <a:pt x="4" y="107"/>
                      </a:lnTo>
                      <a:lnTo>
                        <a:pt x="9" y="111"/>
                      </a:lnTo>
                      <a:lnTo>
                        <a:pt x="17" y="112"/>
                      </a:lnTo>
                      <a:lnTo>
                        <a:pt x="334" y="112"/>
                      </a:lnTo>
                      <a:lnTo>
                        <a:pt x="334" y="112"/>
                      </a:lnTo>
                      <a:lnTo>
                        <a:pt x="341" y="111"/>
                      </a:lnTo>
                      <a:lnTo>
                        <a:pt x="347" y="107"/>
                      </a:lnTo>
                      <a:lnTo>
                        <a:pt x="350" y="102"/>
                      </a:lnTo>
                      <a:lnTo>
                        <a:pt x="350" y="96"/>
                      </a:lnTo>
                      <a:lnTo>
                        <a:pt x="350" y="0"/>
                      </a:lnTo>
                      <a:lnTo>
                        <a:pt x="211" y="0"/>
                      </a:lnTo>
                      <a:lnTo>
                        <a:pt x="211" y="31"/>
                      </a:lnTo>
                      <a:close/>
                    </a:path>
                  </a:pathLst>
                </a:custGeom>
                <a:solidFill>
                  <a:schemeClr val="bg1"/>
                </a:solidFill>
                <a:ln w="9525">
                  <a:noFill/>
                  <a:round/>
                </a:ln>
              </p:spPr>
              <p:txBody>
                <a:bodyPr vert="horz" wrap="square" lIns="162472" tIns="81236" rIns="162472" bIns="81236" numCol="1" anchor="t" anchorCtr="0" compatLnSpc="1"/>
                <a:lstStyle/>
                <a:p>
                  <a:pPr defTabSz="608843"/>
                  <a:endParaRPr lang="en-US" sz="2400" dirty="0">
                    <a:solidFill>
                      <a:prstClr val="black"/>
                    </a:solidFill>
                    <a:latin typeface="Times New Roman"/>
                    <a:ea typeface="微软雅黑"/>
                  </a:endParaRPr>
                </a:p>
              </p:txBody>
            </p:sp>
            <p:sp>
              <p:nvSpPr>
                <p:cNvPr id="97" name="Freeform 97"/>
                <p:cNvSpPr>
                  <a:spLocks noEditPoints="1"/>
                </p:cNvSpPr>
                <p:nvPr/>
              </p:nvSpPr>
              <p:spPr bwMode="auto">
                <a:xfrm>
                  <a:off x="5552261" y="1554043"/>
                  <a:ext cx="363359" cy="137038"/>
                </a:xfrm>
                <a:custGeom>
                  <a:avLst/>
                  <a:gdLst/>
                  <a:ahLst/>
                  <a:cxnLst>
                    <a:cxn ang="0">
                      <a:pos x="334" y="42"/>
                    </a:cxn>
                    <a:cxn ang="0">
                      <a:pos x="225" y="42"/>
                    </a:cxn>
                    <a:cxn ang="0">
                      <a:pos x="225" y="42"/>
                    </a:cxn>
                    <a:cxn ang="0">
                      <a:pos x="225" y="5"/>
                    </a:cxn>
                    <a:cxn ang="0">
                      <a:pos x="225" y="5"/>
                    </a:cxn>
                    <a:cxn ang="0">
                      <a:pos x="225" y="2"/>
                    </a:cxn>
                    <a:cxn ang="0">
                      <a:pos x="223" y="0"/>
                    </a:cxn>
                    <a:cxn ang="0">
                      <a:pos x="222" y="0"/>
                    </a:cxn>
                    <a:cxn ang="0">
                      <a:pos x="120" y="0"/>
                    </a:cxn>
                    <a:cxn ang="0">
                      <a:pos x="120" y="0"/>
                    </a:cxn>
                    <a:cxn ang="0">
                      <a:pos x="118" y="2"/>
                    </a:cxn>
                    <a:cxn ang="0">
                      <a:pos x="116" y="4"/>
                    </a:cxn>
                    <a:cxn ang="0">
                      <a:pos x="115" y="5"/>
                    </a:cxn>
                    <a:cxn ang="0">
                      <a:pos x="115" y="5"/>
                    </a:cxn>
                    <a:cxn ang="0">
                      <a:pos x="115" y="42"/>
                    </a:cxn>
                    <a:cxn ang="0">
                      <a:pos x="17" y="42"/>
                    </a:cxn>
                    <a:cxn ang="0">
                      <a:pos x="17" y="42"/>
                    </a:cxn>
                    <a:cxn ang="0">
                      <a:pos x="9" y="42"/>
                    </a:cxn>
                    <a:cxn ang="0">
                      <a:pos x="4" y="45"/>
                    </a:cxn>
                    <a:cxn ang="0">
                      <a:pos x="2" y="51"/>
                    </a:cxn>
                    <a:cxn ang="0">
                      <a:pos x="0" y="58"/>
                    </a:cxn>
                    <a:cxn ang="0">
                      <a:pos x="0" y="130"/>
                    </a:cxn>
                    <a:cxn ang="0">
                      <a:pos x="350" y="130"/>
                    </a:cxn>
                    <a:cxn ang="0">
                      <a:pos x="350" y="58"/>
                    </a:cxn>
                    <a:cxn ang="0">
                      <a:pos x="350" y="58"/>
                    </a:cxn>
                    <a:cxn ang="0">
                      <a:pos x="350" y="51"/>
                    </a:cxn>
                    <a:cxn ang="0">
                      <a:pos x="347" y="45"/>
                    </a:cxn>
                    <a:cxn ang="0">
                      <a:pos x="341" y="42"/>
                    </a:cxn>
                    <a:cxn ang="0">
                      <a:pos x="334" y="42"/>
                    </a:cxn>
                    <a:cxn ang="0">
                      <a:pos x="334" y="42"/>
                    </a:cxn>
                    <a:cxn ang="0">
                      <a:pos x="133" y="42"/>
                    </a:cxn>
                    <a:cxn ang="0">
                      <a:pos x="133" y="13"/>
                    </a:cxn>
                    <a:cxn ang="0">
                      <a:pos x="209" y="13"/>
                    </a:cxn>
                    <a:cxn ang="0">
                      <a:pos x="209" y="42"/>
                    </a:cxn>
                    <a:cxn ang="0">
                      <a:pos x="133" y="42"/>
                    </a:cxn>
                  </a:cxnLst>
                  <a:rect l="0" t="0" r="r" b="b"/>
                  <a:pathLst>
                    <a:path w="350" h="130">
                      <a:moveTo>
                        <a:pt x="334" y="42"/>
                      </a:moveTo>
                      <a:lnTo>
                        <a:pt x="225" y="42"/>
                      </a:lnTo>
                      <a:lnTo>
                        <a:pt x="225" y="42"/>
                      </a:lnTo>
                      <a:lnTo>
                        <a:pt x="225" y="5"/>
                      </a:lnTo>
                      <a:lnTo>
                        <a:pt x="225" y="5"/>
                      </a:lnTo>
                      <a:lnTo>
                        <a:pt x="225" y="2"/>
                      </a:lnTo>
                      <a:lnTo>
                        <a:pt x="223" y="0"/>
                      </a:lnTo>
                      <a:lnTo>
                        <a:pt x="222" y="0"/>
                      </a:lnTo>
                      <a:lnTo>
                        <a:pt x="120" y="0"/>
                      </a:lnTo>
                      <a:lnTo>
                        <a:pt x="120" y="0"/>
                      </a:lnTo>
                      <a:lnTo>
                        <a:pt x="118" y="2"/>
                      </a:lnTo>
                      <a:lnTo>
                        <a:pt x="116" y="4"/>
                      </a:lnTo>
                      <a:lnTo>
                        <a:pt x="115" y="5"/>
                      </a:lnTo>
                      <a:lnTo>
                        <a:pt x="115" y="5"/>
                      </a:lnTo>
                      <a:lnTo>
                        <a:pt x="115" y="42"/>
                      </a:lnTo>
                      <a:lnTo>
                        <a:pt x="17" y="42"/>
                      </a:lnTo>
                      <a:lnTo>
                        <a:pt x="17" y="42"/>
                      </a:lnTo>
                      <a:lnTo>
                        <a:pt x="9" y="42"/>
                      </a:lnTo>
                      <a:lnTo>
                        <a:pt x="4" y="45"/>
                      </a:lnTo>
                      <a:lnTo>
                        <a:pt x="2" y="51"/>
                      </a:lnTo>
                      <a:lnTo>
                        <a:pt x="0" y="58"/>
                      </a:lnTo>
                      <a:lnTo>
                        <a:pt x="0" y="130"/>
                      </a:lnTo>
                      <a:lnTo>
                        <a:pt x="350" y="130"/>
                      </a:lnTo>
                      <a:lnTo>
                        <a:pt x="350" y="58"/>
                      </a:lnTo>
                      <a:lnTo>
                        <a:pt x="350" y="58"/>
                      </a:lnTo>
                      <a:lnTo>
                        <a:pt x="350" y="51"/>
                      </a:lnTo>
                      <a:lnTo>
                        <a:pt x="347" y="45"/>
                      </a:lnTo>
                      <a:lnTo>
                        <a:pt x="341" y="42"/>
                      </a:lnTo>
                      <a:lnTo>
                        <a:pt x="334" y="42"/>
                      </a:lnTo>
                      <a:lnTo>
                        <a:pt x="334" y="42"/>
                      </a:lnTo>
                      <a:close/>
                      <a:moveTo>
                        <a:pt x="133" y="42"/>
                      </a:moveTo>
                      <a:lnTo>
                        <a:pt x="133" y="13"/>
                      </a:lnTo>
                      <a:lnTo>
                        <a:pt x="209" y="13"/>
                      </a:lnTo>
                      <a:lnTo>
                        <a:pt x="209" y="42"/>
                      </a:lnTo>
                      <a:lnTo>
                        <a:pt x="133" y="42"/>
                      </a:lnTo>
                      <a:close/>
                    </a:path>
                  </a:pathLst>
                </a:custGeom>
                <a:solidFill>
                  <a:schemeClr val="bg1"/>
                </a:solidFill>
                <a:ln w="9525">
                  <a:noFill/>
                  <a:round/>
                </a:ln>
              </p:spPr>
              <p:txBody>
                <a:bodyPr vert="horz" wrap="square" lIns="162472" tIns="81236" rIns="162472" bIns="81236" numCol="1" anchor="t" anchorCtr="0" compatLnSpc="1"/>
                <a:lstStyle/>
                <a:p>
                  <a:pPr defTabSz="608843"/>
                  <a:endParaRPr lang="en-US" sz="2400" dirty="0">
                    <a:solidFill>
                      <a:prstClr val="black"/>
                    </a:solidFill>
                    <a:latin typeface="Times New Roman"/>
                    <a:ea typeface="微软雅黑"/>
                  </a:endParaRPr>
                </a:p>
              </p:txBody>
            </p:sp>
            <p:sp>
              <p:nvSpPr>
                <p:cNvPr id="98" name="Rectangle 98"/>
                <p:cNvSpPr>
                  <a:spLocks noChangeArrowheads="1"/>
                </p:cNvSpPr>
                <p:nvPr/>
              </p:nvSpPr>
              <p:spPr bwMode="auto">
                <a:xfrm>
                  <a:off x="5710062" y="1715997"/>
                  <a:ext cx="45679" cy="18688"/>
                </a:xfrm>
                <a:prstGeom prst="rect">
                  <a:avLst/>
                </a:prstGeom>
                <a:solidFill>
                  <a:schemeClr val="bg1"/>
                </a:solidFill>
                <a:ln w="9525">
                  <a:noFill/>
                  <a:miter lim="800000"/>
                </a:ln>
              </p:spPr>
              <p:txBody>
                <a:bodyPr vert="horz" wrap="square" lIns="162472" tIns="81236" rIns="162472" bIns="81236" numCol="1" anchor="t" anchorCtr="0" compatLnSpc="1"/>
                <a:lstStyle/>
                <a:p>
                  <a:pPr defTabSz="608843"/>
                  <a:endParaRPr lang="en-US" sz="2400" dirty="0">
                    <a:solidFill>
                      <a:prstClr val="black"/>
                    </a:solidFill>
                    <a:latin typeface="Times New Roman"/>
                    <a:ea typeface="微软雅黑"/>
                  </a:endParaRPr>
                </a:p>
              </p:txBody>
            </p:sp>
          </p:grpSp>
        </p:grpSp>
        <p:cxnSp>
          <p:nvCxnSpPr>
            <p:cNvPr id="111" name="Straight Connector 47" descr="e7d195523061f1c0deeec63e560781cfd59afb0ea006f2a87ABB68BF51EA6619813959095094C18C62A12F549504892A4AAA8C1554C6663626E05CA27F281A14E6983772AFC3FB97135759321DEA3D70145073B7709DEAFA93D9543D2964B039C506A08C8BE0AF5D04AAA5F2B154E5030577D0DE964E588E7F2BFA07B4AB6ADC8003FE6F2E51FFE3"/>
            <p:cNvCxnSpPr/>
            <p:nvPr/>
          </p:nvCxnSpPr>
          <p:spPr>
            <a:xfrm flipV="1">
              <a:off x="6044452" y="2798845"/>
              <a:ext cx="0" cy="546679"/>
            </a:xfrm>
            <a:prstGeom prst="line">
              <a:avLst/>
            </a:prstGeom>
            <a:ln w="28575">
              <a:solidFill>
                <a:schemeClr val="accent1"/>
              </a:solidFill>
              <a:prstDash val="sysDot"/>
              <a:headEnd type="oval"/>
              <a:tailEnd type="oval"/>
            </a:ln>
          </p:spPr>
          <p:style>
            <a:lnRef idx="1">
              <a:schemeClr val="accent1"/>
            </a:lnRef>
            <a:fillRef idx="0">
              <a:schemeClr val="accent1"/>
            </a:fillRef>
            <a:effectRef idx="0">
              <a:schemeClr val="accent1"/>
            </a:effectRef>
            <a:fontRef idx="minor">
              <a:schemeClr val="tx1"/>
            </a:fontRef>
          </p:style>
        </p:cxnSp>
      </p:grpSp>
      <p:grpSp>
        <p:nvGrpSpPr>
          <p:cNvPr id="7" name="组合 6"/>
          <p:cNvGrpSpPr/>
          <p:nvPr/>
        </p:nvGrpSpPr>
        <p:grpSpPr>
          <a:xfrm>
            <a:off x="8775208" y="1845001"/>
            <a:ext cx="2003441" cy="2199580"/>
            <a:chOff x="9611499" y="2312917"/>
            <a:chExt cx="2316253" cy="2143544"/>
          </a:xfrm>
        </p:grpSpPr>
        <p:sp>
          <p:nvSpPr>
            <p:cNvPr id="87" name="文本框 86" descr="e7d195523061f1c0deeec63e560781cfd59afb0ea006f2a87ABB68BF51EA6619813959095094C18C62A12F549504892A4AAA8C1554C6663626E05CA27F281A14E6983772AFC3FB97135759321DEA3D709AACD122C08E6ED11241DF15C09E2C12DE3EE5ECBBE029142E78393D8F92674E12A8C0A9F7AD0B15E89D8F4F76499D0DF899BB6FF5AC3B6D"/>
            <p:cNvSpPr txBox="1"/>
            <p:nvPr/>
          </p:nvSpPr>
          <p:spPr>
            <a:xfrm>
              <a:off x="10069400" y="2312917"/>
              <a:ext cx="1191761" cy="419813"/>
            </a:xfrm>
            <a:prstGeom prst="rect">
              <a:avLst/>
            </a:prstGeom>
            <a:noFill/>
            <a:effectLst/>
          </p:spPr>
          <p:txBody>
            <a:bodyPr wrap="none" rtlCol="0">
              <a:spAutoFit/>
            </a:bodyPr>
            <a:lstStyle/>
            <a:p>
              <a:pPr algn="ctr" defTabSz="608843"/>
              <a:r>
                <a:rPr lang="zh-CN" altLang="en-US" sz="2200" b="1" dirty="0">
                  <a:solidFill>
                    <a:prstClr val="black">
                      <a:lumMod val="85000"/>
                      <a:lumOff val="15000"/>
                    </a:prstClr>
                  </a:solidFill>
                  <a:latin typeface="微软雅黑" panose="020B0503020204020204" pitchFamily="34" charset="-122"/>
                  <a:ea typeface="微软雅黑" panose="020B0503020204020204" pitchFamily="34" charset="-122"/>
                </a:rPr>
                <a:t>超文本</a:t>
              </a:r>
              <a:endParaRPr lang="en-US" altLang="zh-CN" sz="2200" b="1" dirty="0">
                <a:solidFill>
                  <a:prstClr val="black">
                    <a:lumMod val="85000"/>
                    <a:lumOff val="15000"/>
                  </a:prstClr>
                </a:solidFill>
                <a:latin typeface="微软雅黑" panose="020B0503020204020204" pitchFamily="34" charset="-122"/>
                <a:ea typeface="微软雅黑" panose="020B0503020204020204" pitchFamily="34" charset="-122"/>
              </a:endParaRPr>
            </a:p>
          </p:txBody>
        </p:sp>
        <p:grpSp>
          <p:nvGrpSpPr>
            <p:cNvPr id="107" name="组合 106" descr="e7d195523061f1c0deeec63e560781cfd59afb0ea006f2a87ABB68BF51EA6619813959095094C18C62A12F549504892A4AAA8C1554C6663626E05CA27F281A14E6983772AFC3FB97135759321DEA3D70145073B7709DEAFA93D9543D2964B039C506A08C8BE0AF5D04AAA5F2B154E5030577D0DE964E588E7F2BFA07B4AB6ADC8003FE6F2E51FFE3"/>
            <p:cNvGrpSpPr/>
            <p:nvPr/>
          </p:nvGrpSpPr>
          <p:grpSpPr>
            <a:xfrm>
              <a:off x="9611499" y="3416942"/>
              <a:ext cx="2316253" cy="1039519"/>
              <a:chOff x="9660939" y="3719285"/>
              <a:chExt cx="2316969" cy="1039840"/>
            </a:xfrm>
          </p:grpSpPr>
          <p:sp>
            <p:nvSpPr>
              <p:cNvPr id="108" name="Freeform 9"/>
              <p:cNvSpPr/>
              <p:nvPr/>
            </p:nvSpPr>
            <p:spPr bwMode="auto">
              <a:xfrm>
                <a:off x="9660939" y="3719285"/>
                <a:ext cx="2316969" cy="1039840"/>
              </a:xfrm>
              <a:custGeom>
                <a:avLst/>
                <a:gdLst>
                  <a:gd name="T0" fmla="*/ 75 w 467"/>
                  <a:gd name="T1" fmla="*/ 125 h 131"/>
                  <a:gd name="T2" fmla="*/ 5 w 467"/>
                  <a:gd name="T3" fmla="*/ 18 h 131"/>
                  <a:gd name="T4" fmla="*/ 14 w 467"/>
                  <a:gd name="T5" fmla="*/ 0 h 131"/>
                  <a:gd name="T6" fmla="*/ 382 w 467"/>
                  <a:gd name="T7" fmla="*/ 0 h 131"/>
                  <a:gd name="T8" fmla="*/ 392 w 467"/>
                  <a:gd name="T9" fmla="*/ 6 h 131"/>
                  <a:gd name="T10" fmla="*/ 462 w 467"/>
                  <a:gd name="T11" fmla="*/ 113 h 131"/>
                  <a:gd name="T12" fmla="*/ 453 w 467"/>
                  <a:gd name="T13" fmla="*/ 131 h 131"/>
                  <a:gd name="T14" fmla="*/ 85 w 467"/>
                  <a:gd name="T15" fmla="*/ 131 h 131"/>
                  <a:gd name="T16" fmla="*/ 75 w 467"/>
                  <a:gd name="T17" fmla="*/ 125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67" h="131">
                    <a:moveTo>
                      <a:pt x="75" y="125"/>
                    </a:moveTo>
                    <a:cubicBezTo>
                      <a:pt x="5" y="18"/>
                      <a:pt x="5" y="18"/>
                      <a:pt x="5" y="18"/>
                    </a:cubicBezTo>
                    <a:cubicBezTo>
                      <a:pt x="0" y="10"/>
                      <a:pt x="5" y="0"/>
                      <a:pt x="14" y="0"/>
                    </a:cubicBezTo>
                    <a:cubicBezTo>
                      <a:pt x="382" y="0"/>
                      <a:pt x="382" y="0"/>
                      <a:pt x="382" y="0"/>
                    </a:cubicBezTo>
                    <a:cubicBezTo>
                      <a:pt x="386" y="0"/>
                      <a:pt x="390" y="2"/>
                      <a:pt x="392" y="6"/>
                    </a:cubicBezTo>
                    <a:cubicBezTo>
                      <a:pt x="462" y="113"/>
                      <a:pt x="462" y="113"/>
                      <a:pt x="462" y="113"/>
                    </a:cubicBezTo>
                    <a:cubicBezTo>
                      <a:pt x="467" y="121"/>
                      <a:pt x="462" y="131"/>
                      <a:pt x="453" y="131"/>
                    </a:cubicBezTo>
                    <a:cubicBezTo>
                      <a:pt x="85" y="131"/>
                      <a:pt x="85" y="131"/>
                      <a:pt x="85" y="131"/>
                    </a:cubicBezTo>
                    <a:cubicBezTo>
                      <a:pt x="81" y="131"/>
                      <a:pt x="77" y="129"/>
                      <a:pt x="75" y="125"/>
                    </a:cubicBezTo>
                    <a:close/>
                  </a:path>
                </a:pathLst>
              </a:custGeom>
              <a:solidFill>
                <a:schemeClr val="accent3"/>
              </a:solidFill>
              <a:ln>
                <a:noFill/>
              </a:ln>
              <a:effectLst/>
            </p:spPr>
            <p:txBody>
              <a:bodyPr vert="horz" wrap="square" lIns="91389" tIns="45694" rIns="91389" bIns="45694" numCol="1" anchor="t" anchorCtr="0" compatLnSpc="1"/>
              <a:lstStyle/>
              <a:p>
                <a:pPr defTabSz="608843"/>
                <a:endParaRPr lang="en-US" sz="2400">
                  <a:solidFill>
                    <a:prstClr val="black"/>
                  </a:solidFill>
                  <a:latin typeface="Times New Roman"/>
                  <a:ea typeface="微软雅黑"/>
                </a:endParaRPr>
              </a:p>
            </p:txBody>
          </p:sp>
          <p:sp>
            <p:nvSpPr>
              <p:cNvPr id="109" name="Freeform 147"/>
              <p:cNvSpPr>
                <a:spLocks noEditPoints="1"/>
              </p:cNvSpPr>
              <p:nvPr/>
            </p:nvSpPr>
            <p:spPr bwMode="auto">
              <a:xfrm>
                <a:off x="10632760" y="3883803"/>
                <a:ext cx="373320" cy="589591"/>
              </a:xfrm>
              <a:custGeom>
                <a:avLst/>
                <a:gdLst>
                  <a:gd name="T0" fmla="*/ 57 w 67"/>
                  <a:gd name="T1" fmla="*/ 10 h 106"/>
                  <a:gd name="T2" fmla="*/ 62 w 67"/>
                  <a:gd name="T3" fmla="*/ 51 h 106"/>
                  <a:gd name="T4" fmla="*/ 51 w 67"/>
                  <a:gd name="T5" fmla="*/ 66 h 106"/>
                  <a:gd name="T6" fmla="*/ 55 w 67"/>
                  <a:gd name="T7" fmla="*/ 65 h 106"/>
                  <a:gd name="T8" fmla="*/ 57 w 67"/>
                  <a:gd name="T9" fmla="*/ 73 h 106"/>
                  <a:gd name="T10" fmla="*/ 56 w 67"/>
                  <a:gd name="T11" fmla="*/ 80 h 106"/>
                  <a:gd name="T12" fmla="*/ 57 w 67"/>
                  <a:gd name="T13" fmla="*/ 86 h 106"/>
                  <a:gd name="T14" fmla="*/ 55 w 67"/>
                  <a:gd name="T15" fmla="*/ 93 h 106"/>
                  <a:gd name="T16" fmla="*/ 15 w 67"/>
                  <a:gd name="T17" fmla="*/ 97 h 106"/>
                  <a:gd name="T18" fmla="*/ 12 w 67"/>
                  <a:gd name="T19" fmla="*/ 95 h 106"/>
                  <a:gd name="T20" fmla="*/ 12 w 67"/>
                  <a:gd name="T21" fmla="*/ 83 h 106"/>
                  <a:gd name="T22" fmla="*/ 12 w 67"/>
                  <a:gd name="T23" fmla="*/ 82 h 106"/>
                  <a:gd name="T24" fmla="*/ 12 w 67"/>
                  <a:gd name="T25" fmla="*/ 71 h 106"/>
                  <a:gd name="T26" fmla="*/ 15 w 67"/>
                  <a:gd name="T27" fmla="*/ 69 h 106"/>
                  <a:gd name="T28" fmla="*/ 16 w 67"/>
                  <a:gd name="T29" fmla="*/ 63 h 106"/>
                  <a:gd name="T30" fmla="*/ 0 w 67"/>
                  <a:gd name="T31" fmla="*/ 34 h 106"/>
                  <a:gd name="T32" fmla="*/ 33 w 67"/>
                  <a:gd name="T33" fmla="*/ 0 h 106"/>
                  <a:gd name="T34" fmla="*/ 28 w 67"/>
                  <a:gd name="T35" fmla="*/ 41 h 106"/>
                  <a:gd name="T36" fmla="*/ 30 w 67"/>
                  <a:gd name="T37" fmla="*/ 39 h 106"/>
                  <a:gd name="T38" fmla="*/ 33 w 67"/>
                  <a:gd name="T39" fmla="*/ 41 h 106"/>
                  <a:gd name="T40" fmla="*/ 36 w 67"/>
                  <a:gd name="T41" fmla="*/ 39 h 106"/>
                  <a:gd name="T42" fmla="*/ 39 w 67"/>
                  <a:gd name="T43" fmla="*/ 41 h 106"/>
                  <a:gd name="T44" fmla="*/ 43 w 67"/>
                  <a:gd name="T45" fmla="*/ 38 h 106"/>
                  <a:gd name="T46" fmla="*/ 39 w 67"/>
                  <a:gd name="T47" fmla="*/ 52 h 106"/>
                  <a:gd name="T48" fmla="*/ 44 w 67"/>
                  <a:gd name="T49" fmla="*/ 66 h 106"/>
                  <a:gd name="T50" fmla="*/ 44 w 67"/>
                  <a:gd name="T51" fmla="*/ 58 h 106"/>
                  <a:gd name="T52" fmla="*/ 56 w 67"/>
                  <a:gd name="T53" fmla="*/ 47 h 106"/>
                  <a:gd name="T54" fmla="*/ 52 w 67"/>
                  <a:gd name="T55" fmla="*/ 15 h 106"/>
                  <a:gd name="T56" fmla="*/ 15 w 67"/>
                  <a:gd name="T57" fmla="*/ 15 h 106"/>
                  <a:gd name="T58" fmla="*/ 11 w 67"/>
                  <a:gd name="T59" fmla="*/ 48 h 106"/>
                  <a:gd name="T60" fmla="*/ 23 w 67"/>
                  <a:gd name="T61" fmla="*/ 59 h 106"/>
                  <a:gd name="T62" fmla="*/ 23 w 67"/>
                  <a:gd name="T63" fmla="*/ 67 h 106"/>
                  <a:gd name="T64" fmla="*/ 29 w 67"/>
                  <a:gd name="T65" fmla="*/ 52 h 106"/>
                  <a:gd name="T66" fmla="*/ 25 w 67"/>
                  <a:gd name="T67" fmla="*/ 38 h 106"/>
                  <a:gd name="T68" fmla="*/ 40 w 67"/>
                  <a:gd name="T69" fmla="*/ 43 h 106"/>
                  <a:gd name="T70" fmla="*/ 36 w 67"/>
                  <a:gd name="T71" fmla="*/ 42 h 106"/>
                  <a:gd name="T72" fmla="*/ 30 w 67"/>
                  <a:gd name="T73" fmla="*/ 42 h 106"/>
                  <a:gd name="T74" fmla="*/ 27 w 67"/>
                  <a:gd name="T75" fmla="*/ 42 h 106"/>
                  <a:gd name="T76" fmla="*/ 32 w 67"/>
                  <a:gd name="T77" fmla="*/ 51 h 106"/>
                  <a:gd name="T78" fmla="*/ 32 w 67"/>
                  <a:gd name="T79" fmla="*/ 67 h 106"/>
                  <a:gd name="T80" fmla="*/ 35 w 67"/>
                  <a:gd name="T81" fmla="*/ 51 h 106"/>
                  <a:gd name="T82" fmla="*/ 35 w 67"/>
                  <a:gd name="T83" fmla="*/ 50 h 106"/>
                  <a:gd name="T84" fmla="*/ 43 w 67"/>
                  <a:gd name="T85" fmla="*/ 96 h 106"/>
                  <a:gd name="T86" fmla="*/ 34 w 67"/>
                  <a:gd name="T87" fmla="*/ 106 h 106"/>
                  <a:gd name="T88" fmla="*/ 43 w 67"/>
                  <a:gd name="T89" fmla="*/ 96 h 106"/>
                  <a:gd name="T90" fmla="*/ 17 w 67"/>
                  <a:gd name="T91" fmla="*/ 88 h 106"/>
                  <a:gd name="T92" fmla="*/ 17 w 67"/>
                  <a:gd name="T93" fmla="*/ 90 h 106"/>
                  <a:gd name="T94" fmla="*/ 50 w 67"/>
                  <a:gd name="T95" fmla="*/ 86 h 106"/>
                  <a:gd name="T96" fmla="*/ 50 w 67"/>
                  <a:gd name="T97" fmla="*/ 73 h 106"/>
                  <a:gd name="T98" fmla="*/ 17 w 67"/>
                  <a:gd name="T99" fmla="*/ 77 h 106"/>
                  <a:gd name="T100" fmla="*/ 50 w 67"/>
                  <a:gd name="T101" fmla="*/ 74 h 106"/>
                  <a:gd name="T102" fmla="*/ 50 w 67"/>
                  <a:gd name="T103" fmla="*/ 73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67" h="106">
                    <a:moveTo>
                      <a:pt x="33" y="0"/>
                    </a:moveTo>
                    <a:cubicBezTo>
                      <a:pt x="43" y="0"/>
                      <a:pt x="51" y="4"/>
                      <a:pt x="57" y="10"/>
                    </a:cubicBezTo>
                    <a:cubicBezTo>
                      <a:pt x="63" y="16"/>
                      <a:pt x="67" y="25"/>
                      <a:pt x="67" y="34"/>
                    </a:cubicBezTo>
                    <a:cubicBezTo>
                      <a:pt x="67" y="40"/>
                      <a:pt x="65" y="46"/>
                      <a:pt x="62" y="51"/>
                    </a:cubicBezTo>
                    <a:cubicBezTo>
                      <a:pt x="59" y="56"/>
                      <a:pt x="56" y="59"/>
                      <a:pt x="51" y="62"/>
                    </a:cubicBezTo>
                    <a:cubicBezTo>
                      <a:pt x="51" y="66"/>
                      <a:pt x="51" y="66"/>
                      <a:pt x="51" y="66"/>
                    </a:cubicBezTo>
                    <a:cubicBezTo>
                      <a:pt x="53" y="66"/>
                      <a:pt x="53" y="66"/>
                      <a:pt x="53" y="66"/>
                    </a:cubicBezTo>
                    <a:cubicBezTo>
                      <a:pt x="55" y="65"/>
                      <a:pt x="55" y="65"/>
                      <a:pt x="55" y="65"/>
                    </a:cubicBezTo>
                    <a:cubicBezTo>
                      <a:pt x="56" y="68"/>
                      <a:pt x="56" y="68"/>
                      <a:pt x="56" y="68"/>
                    </a:cubicBezTo>
                    <a:cubicBezTo>
                      <a:pt x="57" y="70"/>
                      <a:pt x="57" y="72"/>
                      <a:pt x="57" y="73"/>
                    </a:cubicBezTo>
                    <a:cubicBezTo>
                      <a:pt x="57" y="75"/>
                      <a:pt x="57" y="77"/>
                      <a:pt x="56" y="79"/>
                    </a:cubicBezTo>
                    <a:cubicBezTo>
                      <a:pt x="56" y="80"/>
                      <a:pt x="56" y="80"/>
                      <a:pt x="56" y="80"/>
                    </a:cubicBezTo>
                    <a:cubicBezTo>
                      <a:pt x="56" y="80"/>
                      <a:pt x="56" y="80"/>
                      <a:pt x="56" y="80"/>
                    </a:cubicBezTo>
                    <a:cubicBezTo>
                      <a:pt x="57" y="82"/>
                      <a:pt x="57" y="84"/>
                      <a:pt x="57" y="86"/>
                    </a:cubicBezTo>
                    <a:cubicBezTo>
                      <a:pt x="57" y="88"/>
                      <a:pt x="57" y="90"/>
                      <a:pt x="56" y="92"/>
                    </a:cubicBezTo>
                    <a:cubicBezTo>
                      <a:pt x="55" y="93"/>
                      <a:pt x="55" y="93"/>
                      <a:pt x="55" y="93"/>
                    </a:cubicBezTo>
                    <a:cubicBezTo>
                      <a:pt x="53" y="94"/>
                      <a:pt x="53" y="94"/>
                      <a:pt x="53" y="94"/>
                    </a:cubicBezTo>
                    <a:cubicBezTo>
                      <a:pt x="15" y="97"/>
                      <a:pt x="15" y="97"/>
                      <a:pt x="15" y="97"/>
                    </a:cubicBezTo>
                    <a:cubicBezTo>
                      <a:pt x="13" y="97"/>
                      <a:pt x="13" y="97"/>
                      <a:pt x="13" y="97"/>
                    </a:cubicBezTo>
                    <a:cubicBezTo>
                      <a:pt x="12" y="95"/>
                      <a:pt x="12" y="95"/>
                      <a:pt x="12" y="95"/>
                    </a:cubicBezTo>
                    <a:cubicBezTo>
                      <a:pt x="11" y="93"/>
                      <a:pt x="11" y="91"/>
                      <a:pt x="10" y="90"/>
                    </a:cubicBezTo>
                    <a:cubicBezTo>
                      <a:pt x="10" y="88"/>
                      <a:pt x="11" y="86"/>
                      <a:pt x="12" y="83"/>
                    </a:cubicBezTo>
                    <a:cubicBezTo>
                      <a:pt x="12" y="83"/>
                      <a:pt x="12" y="83"/>
                      <a:pt x="12" y="83"/>
                    </a:cubicBezTo>
                    <a:cubicBezTo>
                      <a:pt x="12" y="82"/>
                      <a:pt x="12" y="82"/>
                      <a:pt x="12" y="82"/>
                    </a:cubicBezTo>
                    <a:cubicBezTo>
                      <a:pt x="11" y="81"/>
                      <a:pt x="11" y="79"/>
                      <a:pt x="10" y="77"/>
                    </a:cubicBezTo>
                    <a:cubicBezTo>
                      <a:pt x="10" y="75"/>
                      <a:pt x="11" y="73"/>
                      <a:pt x="12" y="71"/>
                    </a:cubicBezTo>
                    <a:cubicBezTo>
                      <a:pt x="13" y="69"/>
                      <a:pt x="13" y="69"/>
                      <a:pt x="13" y="69"/>
                    </a:cubicBezTo>
                    <a:cubicBezTo>
                      <a:pt x="15" y="69"/>
                      <a:pt x="15" y="69"/>
                      <a:pt x="15" y="69"/>
                    </a:cubicBezTo>
                    <a:cubicBezTo>
                      <a:pt x="16" y="69"/>
                      <a:pt x="16" y="69"/>
                      <a:pt x="16" y="69"/>
                    </a:cubicBezTo>
                    <a:cubicBezTo>
                      <a:pt x="16" y="63"/>
                      <a:pt x="16" y="63"/>
                      <a:pt x="16" y="63"/>
                    </a:cubicBezTo>
                    <a:cubicBezTo>
                      <a:pt x="11" y="60"/>
                      <a:pt x="7" y="56"/>
                      <a:pt x="5" y="51"/>
                    </a:cubicBezTo>
                    <a:cubicBezTo>
                      <a:pt x="2" y="46"/>
                      <a:pt x="0" y="40"/>
                      <a:pt x="0" y="34"/>
                    </a:cubicBezTo>
                    <a:cubicBezTo>
                      <a:pt x="0" y="25"/>
                      <a:pt x="4" y="16"/>
                      <a:pt x="10" y="10"/>
                    </a:cubicBezTo>
                    <a:cubicBezTo>
                      <a:pt x="16" y="4"/>
                      <a:pt x="24" y="0"/>
                      <a:pt x="33" y="0"/>
                    </a:cubicBezTo>
                    <a:close/>
                    <a:moveTo>
                      <a:pt x="26" y="40"/>
                    </a:moveTo>
                    <a:cubicBezTo>
                      <a:pt x="27" y="41"/>
                      <a:pt x="27" y="41"/>
                      <a:pt x="28" y="41"/>
                    </a:cubicBezTo>
                    <a:cubicBezTo>
                      <a:pt x="28" y="41"/>
                      <a:pt x="29" y="41"/>
                      <a:pt x="30" y="40"/>
                    </a:cubicBezTo>
                    <a:cubicBezTo>
                      <a:pt x="30" y="39"/>
                      <a:pt x="30" y="39"/>
                      <a:pt x="30" y="39"/>
                    </a:cubicBezTo>
                    <a:cubicBezTo>
                      <a:pt x="31" y="40"/>
                      <a:pt x="31" y="40"/>
                      <a:pt x="31" y="40"/>
                    </a:cubicBezTo>
                    <a:cubicBezTo>
                      <a:pt x="32" y="41"/>
                      <a:pt x="32" y="41"/>
                      <a:pt x="33" y="41"/>
                    </a:cubicBezTo>
                    <a:cubicBezTo>
                      <a:pt x="34" y="41"/>
                      <a:pt x="35" y="41"/>
                      <a:pt x="35" y="40"/>
                    </a:cubicBezTo>
                    <a:cubicBezTo>
                      <a:pt x="36" y="39"/>
                      <a:pt x="36" y="39"/>
                      <a:pt x="36" y="39"/>
                    </a:cubicBezTo>
                    <a:cubicBezTo>
                      <a:pt x="36" y="40"/>
                      <a:pt x="36" y="40"/>
                      <a:pt x="36" y="40"/>
                    </a:cubicBezTo>
                    <a:cubicBezTo>
                      <a:pt x="37" y="41"/>
                      <a:pt x="38" y="41"/>
                      <a:pt x="39" y="41"/>
                    </a:cubicBezTo>
                    <a:cubicBezTo>
                      <a:pt x="40" y="41"/>
                      <a:pt x="41" y="41"/>
                      <a:pt x="42" y="40"/>
                    </a:cubicBezTo>
                    <a:cubicBezTo>
                      <a:pt x="43" y="38"/>
                      <a:pt x="43" y="38"/>
                      <a:pt x="43" y="38"/>
                    </a:cubicBezTo>
                    <a:cubicBezTo>
                      <a:pt x="46" y="40"/>
                      <a:pt x="46" y="40"/>
                      <a:pt x="46" y="40"/>
                    </a:cubicBezTo>
                    <a:cubicBezTo>
                      <a:pt x="39" y="52"/>
                      <a:pt x="39" y="52"/>
                      <a:pt x="39" y="52"/>
                    </a:cubicBezTo>
                    <a:cubicBezTo>
                      <a:pt x="39" y="67"/>
                      <a:pt x="39" y="67"/>
                      <a:pt x="39" y="67"/>
                    </a:cubicBezTo>
                    <a:cubicBezTo>
                      <a:pt x="44" y="66"/>
                      <a:pt x="44" y="66"/>
                      <a:pt x="44" y="66"/>
                    </a:cubicBezTo>
                    <a:cubicBezTo>
                      <a:pt x="44" y="60"/>
                      <a:pt x="44" y="60"/>
                      <a:pt x="44" y="60"/>
                    </a:cubicBezTo>
                    <a:cubicBezTo>
                      <a:pt x="44" y="58"/>
                      <a:pt x="44" y="58"/>
                      <a:pt x="44" y="58"/>
                    </a:cubicBezTo>
                    <a:cubicBezTo>
                      <a:pt x="46" y="57"/>
                      <a:pt x="46" y="57"/>
                      <a:pt x="46" y="57"/>
                    </a:cubicBezTo>
                    <a:cubicBezTo>
                      <a:pt x="50" y="55"/>
                      <a:pt x="54" y="52"/>
                      <a:pt x="56" y="47"/>
                    </a:cubicBezTo>
                    <a:cubicBezTo>
                      <a:pt x="59" y="44"/>
                      <a:pt x="60" y="39"/>
                      <a:pt x="60" y="34"/>
                    </a:cubicBezTo>
                    <a:cubicBezTo>
                      <a:pt x="60" y="27"/>
                      <a:pt x="57" y="20"/>
                      <a:pt x="52" y="15"/>
                    </a:cubicBezTo>
                    <a:cubicBezTo>
                      <a:pt x="47" y="10"/>
                      <a:pt x="41" y="7"/>
                      <a:pt x="33" y="7"/>
                    </a:cubicBezTo>
                    <a:cubicBezTo>
                      <a:pt x="26" y="7"/>
                      <a:pt x="19" y="10"/>
                      <a:pt x="15" y="15"/>
                    </a:cubicBezTo>
                    <a:cubicBezTo>
                      <a:pt x="10" y="20"/>
                      <a:pt x="7" y="27"/>
                      <a:pt x="7" y="34"/>
                    </a:cubicBezTo>
                    <a:cubicBezTo>
                      <a:pt x="7" y="39"/>
                      <a:pt x="8" y="44"/>
                      <a:pt x="11" y="48"/>
                    </a:cubicBezTo>
                    <a:cubicBezTo>
                      <a:pt x="13" y="52"/>
                      <a:pt x="17" y="55"/>
                      <a:pt x="21" y="58"/>
                    </a:cubicBezTo>
                    <a:cubicBezTo>
                      <a:pt x="23" y="59"/>
                      <a:pt x="23" y="59"/>
                      <a:pt x="23" y="59"/>
                    </a:cubicBezTo>
                    <a:cubicBezTo>
                      <a:pt x="23" y="61"/>
                      <a:pt x="23" y="61"/>
                      <a:pt x="23" y="61"/>
                    </a:cubicBezTo>
                    <a:cubicBezTo>
                      <a:pt x="23" y="67"/>
                      <a:pt x="23" y="67"/>
                      <a:pt x="23" y="67"/>
                    </a:cubicBezTo>
                    <a:cubicBezTo>
                      <a:pt x="29" y="67"/>
                      <a:pt x="29" y="67"/>
                      <a:pt x="29" y="67"/>
                    </a:cubicBezTo>
                    <a:cubicBezTo>
                      <a:pt x="29" y="52"/>
                      <a:pt x="29" y="52"/>
                      <a:pt x="29" y="52"/>
                    </a:cubicBezTo>
                    <a:cubicBezTo>
                      <a:pt x="22" y="40"/>
                      <a:pt x="22" y="40"/>
                      <a:pt x="22" y="40"/>
                    </a:cubicBezTo>
                    <a:cubicBezTo>
                      <a:pt x="25" y="38"/>
                      <a:pt x="25" y="38"/>
                      <a:pt x="25" y="38"/>
                    </a:cubicBezTo>
                    <a:cubicBezTo>
                      <a:pt x="26" y="40"/>
                      <a:pt x="26" y="40"/>
                      <a:pt x="26" y="40"/>
                    </a:cubicBezTo>
                    <a:close/>
                    <a:moveTo>
                      <a:pt x="40" y="43"/>
                    </a:moveTo>
                    <a:cubicBezTo>
                      <a:pt x="40" y="43"/>
                      <a:pt x="40" y="43"/>
                      <a:pt x="39" y="43"/>
                    </a:cubicBezTo>
                    <a:cubicBezTo>
                      <a:pt x="38" y="43"/>
                      <a:pt x="37" y="43"/>
                      <a:pt x="36" y="42"/>
                    </a:cubicBezTo>
                    <a:cubicBezTo>
                      <a:pt x="35" y="42"/>
                      <a:pt x="34" y="43"/>
                      <a:pt x="33" y="43"/>
                    </a:cubicBezTo>
                    <a:cubicBezTo>
                      <a:pt x="32" y="43"/>
                      <a:pt x="31" y="42"/>
                      <a:pt x="30" y="42"/>
                    </a:cubicBezTo>
                    <a:cubicBezTo>
                      <a:pt x="29" y="42"/>
                      <a:pt x="28" y="43"/>
                      <a:pt x="28" y="43"/>
                    </a:cubicBezTo>
                    <a:cubicBezTo>
                      <a:pt x="27" y="43"/>
                      <a:pt x="27" y="43"/>
                      <a:pt x="27" y="42"/>
                    </a:cubicBezTo>
                    <a:cubicBezTo>
                      <a:pt x="32" y="50"/>
                      <a:pt x="32" y="50"/>
                      <a:pt x="32" y="50"/>
                    </a:cubicBezTo>
                    <a:cubicBezTo>
                      <a:pt x="32" y="51"/>
                      <a:pt x="32" y="51"/>
                      <a:pt x="32" y="51"/>
                    </a:cubicBezTo>
                    <a:cubicBezTo>
                      <a:pt x="32" y="51"/>
                      <a:pt x="32" y="51"/>
                      <a:pt x="32" y="51"/>
                    </a:cubicBezTo>
                    <a:cubicBezTo>
                      <a:pt x="32" y="67"/>
                      <a:pt x="32" y="67"/>
                      <a:pt x="32" y="67"/>
                    </a:cubicBezTo>
                    <a:cubicBezTo>
                      <a:pt x="35" y="67"/>
                      <a:pt x="35" y="67"/>
                      <a:pt x="35" y="67"/>
                    </a:cubicBezTo>
                    <a:cubicBezTo>
                      <a:pt x="35" y="51"/>
                      <a:pt x="35" y="51"/>
                      <a:pt x="35" y="51"/>
                    </a:cubicBezTo>
                    <a:cubicBezTo>
                      <a:pt x="35" y="51"/>
                      <a:pt x="35" y="51"/>
                      <a:pt x="35" y="51"/>
                    </a:cubicBezTo>
                    <a:cubicBezTo>
                      <a:pt x="35" y="50"/>
                      <a:pt x="35" y="50"/>
                      <a:pt x="35" y="50"/>
                    </a:cubicBezTo>
                    <a:cubicBezTo>
                      <a:pt x="40" y="43"/>
                      <a:pt x="40" y="43"/>
                      <a:pt x="40" y="43"/>
                    </a:cubicBezTo>
                    <a:close/>
                    <a:moveTo>
                      <a:pt x="43" y="96"/>
                    </a:moveTo>
                    <a:cubicBezTo>
                      <a:pt x="24" y="98"/>
                      <a:pt x="24" y="98"/>
                      <a:pt x="24" y="98"/>
                    </a:cubicBezTo>
                    <a:cubicBezTo>
                      <a:pt x="25" y="103"/>
                      <a:pt x="29" y="106"/>
                      <a:pt x="34" y="106"/>
                    </a:cubicBezTo>
                    <a:cubicBezTo>
                      <a:pt x="39" y="106"/>
                      <a:pt x="43" y="102"/>
                      <a:pt x="43" y="97"/>
                    </a:cubicBezTo>
                    <a:cubicBezTo>
                      <a:pt x="43" y="97"/>
                      <a:pt x="43" y="97"/>
                      <a:pt x="43" y="96"/>
                    </a:cubicBezTo>
                    <a:close/>
                    <a:moveTo>
                      <a:pt x="50" y="85"/>
                    </a:moveTo>
                    <a:cubicBezTo>
                      <a:pt x="17" y="88"/>
                      <a:pt x="17" y="88"/>
                      <a:pt x="17" y="88"/>
                    </a:cubicBezTo>
                    <a:cubicBezTo>
                      <a:pt x="17" y="89"/>
                      <a:pt x="17" y="89"/>
                      <a:pt x="17" y="89"/>
                    </a:cubicBezTo>
                    <a:cubicBezTo>
                      <a:pt x="17" y="89"/>
                      <a:pt x="17" y="90"/>
                      <a:pt x="17" y="90"/>
                    </a:cubicBezTo>
                    <a:cubicBezTo>
                      <a:pt x="50" y="87"/>
                      <a:pt x="50" y="87"/>
                      <a:pt x="50" y="87"/>
                    </a:cubicBezTo>
                    <a:cubicBezTo>
                      <a:pt x="50" y="87"/>
                      <a:pt x="50" y="86"/>
                      <a:pt x="50" y="86"/>
                    </a:cubicBezTo>
                    <a:cubicBezTo>
                      <a:pt x="50" y="86"/>
                      <a:pt x="50" y="86"/>
                      <a:pt x="50" y="85"/>
                    </a:cubicBezTo>
                    <a:close/>
                    <a:moveTo>
                      <a:pt x="50" y="73"/>
                    </a:moveTo>
                    <a:cubicBezTo>
                      <a:pt x="17" y="76"/>
                      <a:pt x="17" y="76"/>
                      <a:pt x="17" y="76"/>
                    </a:cubicBezTo>
                    <a:cubicBezTo>
                      <a:pt x="17" y="76"/>
                      <a:pt x="17" y="76"/>
                      <a:pt x="17" y="77"/>
                    </a:cubicBezTo>
                    <a:cubicBezTo>
                      <a:pt x="17" y="77"/>
                      <a:pt x="17" y="77"/>
                      <a:pt x="17" y="77"/>
                    </a:cubicBezTo>
                    <a:cubicBezTo>
                      <a:pt x="50" y="74"/>
                      <a:pt x="50" y="74"/>
                      <a:pt x="50" y="74"/>
                    </a:cubicBezTo>
                    <a:cubicBezTo>
                      <a:pt x="50" y="74"/>
                      <a:pt x="50" y="74"/>
                      <a:pt x="50" y="73"/>
                    </a:cubicBezTo>
                    <a:cubicBezTo>
                      <a:pt x="50" y="73"/>
                      <a:pt x="50" y="73"/>
                      <a:pt x="50" y="73"/>
                    </a:cubicBezTo>
                    <a:close/>
                  </a:path>
                </a:pathLst>
              </a:custGeom>
              <a:solidFill>
                <a:schemeClr val="bg1"/>
              </a:solidFill>
              <a:ln>
                <a:noFill/>
              </a:ln>
            </p:spPr>
            <p:txBody>
              <a:bodyPr vert="horz" wrap="square" lIns="91389" tIns="45694" rIns="91389" bIns="45694" numCol="1" anchor="t" anchorCtr="0" compatLnSpc="1"/>
              <a:lstStyle/>
              <a:p>
                <a:pPr defTabSz="608843"/>
                <a:endParaRPr lang="zh-CN" altLang="en-US" sz="2400">
                  <a:solidFill>
                    <a:prstClr val="black"/>
                  </a:solidFill>
                  <a:latin typeface="Times New Roman"/>
                  <a:ea typeface="微软雅黑"/>
                </a:endParaRPr>
              </a:p>
            </p:txBody>
          </p:sp>
        </p:grpSp>
        <p:cxnSp>
          <p:nvCxnSpPr>
            <p:cNvPr id="112" name="Straight Connector 48" descr="e7d195523061f1c0deeec63e560781cfd59afb0ea006f2a87ABB68BF51EA6619813959095094C18C62A12F549504892A4AAA8C1554C6663626E05CA27F281A14E6983772AFC3FB97135759321DEA3D70145073B7709DEAFA93D9543D2964B039C506A08C8BE0AF5D04AAA5F2B154E5030577D0DE964E588E7F2BFA07B4AB6ADC8003FE6F2E51FFE3"/>
            <p:cNvCxnSpPr/>
            <p:nvPr/>
          </p:nvCxnSpPr>
          <p:spPr>
            <a:xfrm flipV="1">
              <a:off x="10682361" y="2798845"/>
              <a:ext cx="0" cy="546679"/>
            </a:xfrm>
            <a:prstGeom prst="line">
              <a:avLst/>
            </a:prstGeom>
            <a:ln w="28575">
              <a:solidFill>
                <a:schemeClr val="accent3"/>
              </a:solidFill>
              <a:prstDash val="sysDot"/>
              <a:headEnd type="oval"/>
              <a:tailEnd type="oval"/>
            </a:ln>
          </p:spPr>
          <p:style>
            <a:lnRef idx="1">
              <a:schemeClr val="accent1"/>
            </a:lnRef>
            <a:fillRef idx="0">
              <a:schemeClr val="accent1"/>
            </a:fillRef>
            <a:effectRef idx="0">
              <a:schemeClr val="accent1"/>
            </a:effectRef>
            <a:fontRef idx="minor">
              <a:schemeClr val="tx1"/>
            </a:fontRef>
          </p:style>
        </p:cxnSp>
      </p:grpSp>
      <p:grpSp>
        <p:nvGrpSpPr>
          <p:cNvPr id="4" name="组合 3"/>
          <p:cNvGrpSpPr/>
          <p:nvPr/>
        </p:nvGrpSpPr>
        <p:grpSpPr>
          <a:xfrm>
            <a:off x="3213168" y="3022143"/>
            <a:ext cx="2005256" cy="2295207"/>
            <a:chOff x="2660637" y="3416942"/>
            <a:chExt cx="2318352" cy="2236735"/>
          </a:xfrm>
        </p:grpSpPr>
        <p:sp>
          <p:nvSpPr>
            <p:cNvPr id="88" name="文本框 87" descr="e7d195523061f1c0deeec63e560781cfd59afb0ea006f2a87ABB68BF51EA6619813959095094C18C62A12F549504892A4AAA8C1554C6663626E05CA27F281A14E6983772AFC3FB97135759321DEA3D709AACD122C08E6ED11241DF15C09E2C12DE3EE5ECBBE029142E78393D8F92674E12A8C0A9F7AD0B15E89D8F4F76499D0DF899BB6FF5AC3B6D"/>
            <p:cNvSpPr txBox="1"/>
            <p:nvPr/>
          </p:nvSpPr>
          <p:spPr>
            <a:xfrm>
              <a:off x="3448831" y="5233864"/>
              <a:ext cx="1191761" cy="419813"/>
            </a:xfrm>
            <a:prstGeom prst="rect">
              <a:avLst/>
            </a:prstGeom>
            <a:noFill/>
            <a:effectLst/>
          </p:spPr>
          <p:txBody>
            <a:bodyPr wrap="none" rtlCol="0">
              <a:spAutoFit/>
            </a:bodyPr>
            <a:lstStyle/>
            <a:p>
              <a:pPr algn="ctr" defTabSz="608843"/>
              <a:r>
                <a:rPr lang="zh-CN" altLang="en-US" sz="2200" b="1" dirty="0">
                  <a:solidFill>
                    <a:prstClr val="black">
                      <a:lumMod val="85000"/>
                      <a:lumOff val="15000"/>
                    </a:prstClr>
                  </a:solidFill>
                  <a:latin typeface="微软雅黑" panose="020B0503020204020204" pitchFamily="34" charset="-122"/>
                  <a:ea typeface="微软雅黑" panose="020B0503020204020204" pitchFamily="34" charset="-122"/>
                </a:rPr>
                <a:t>共享性</a:t>
              </a:r>
              <a:endParaRPr lang="en-US" altLang="zh-CN" sz="2200" b="1" dirty="0">
                <a:solidFill>
                  <a:prstClr val="black">
                    <a:lumMod val="85000"/>
                    <a:lumOff val="15000"/>
                  </a:prstClr>
                </a:solidFill>
                <a:latin typeface="微软雅黑" panose="020B0503020204020204" pitchFamily="34" charset="-122"/>
                <a:ea typeface="微软雅黑" panose="020B0503020204020204" pitchFamily="34" charset="-122"/>
              </a:endParaRPr>
            </a:p>
          </p:txBody>
        </p:sp>
        <p:grpSp>
          <p:nvGrpSpPr>
            <p:cNvPr id="90" name="组合 89" descr="e7d195523061f1c0deeec63e560781cfd59afb0ea006f2a87ABB68BF51EA6619813959095094C18C62A12F549504892A4AAA8C1554C6663626E05CA27F281A14E6983772AFC3FB97135759321DEA3D70145073B7709DEAFA93D9543D2964B039C506A08C8BE0AF5D04AAA5F2B154E5030577D0DE964E588E7F2BFA07B4AB6ADC8003FE6F2E51FFE3"/>
            <p:cNvGrpSpPr/>
            <p:nvPr/>
          </p:nvGrpSpPr>
          <p:grpSpPr>
            <a:xfrm>
              <a:off x="2660637" y="3416942"/>
              <a:ext cx="2318352" cy="1039519"/>
              <a:chOff x="2707931" y="3719285"/>
              <a:chExt cx="2319068" cy="1039840"/>
            </a:xfrm>
          </p:grpSpPr>
          <p:sp>
            <p:nvSpPr>
              <p:cNvPr id="91" name="Freeform 6"/>
              <p:cNvSpPr/>
              <p:nvPr/>
            </p:nvSpPr>
            <p:spPr bwMode="auto">
              <a:xfrm>
                <a:off x="2707931" y="3719285"/>
                <a:ext cx="2319068" cy="1039840"/>
              </a:xfrm>
              <a:custGeom>
                <a:avLst/>
                <a:gdLst>
                  <a:gd name="T0" fmla="*/ 75 w 467"/>
                  <a:gd name="T1" fmla="*/ 125 h 131"/>
                  <a:gd name="T2" fmla="*/ 5 w 467"/>
                  <a:gd name="T3" fmla="*/ 18 h 131"/>
                  <a:gd name="T4" fmla="*/ 14 w 467"/>
                  <a:gd name="T5" fmla="*/ 0 h 131"/>
                  <a:gd name="T6" fmla="*/ 382 w 467"/>
                  <a:gd name="T7" fmla="*/ 0 h 131"/>
                  <a:gd name="T8" fmla="*/ 392 w 467"/>
                  <a:gd name="T9" fmla="*/ 6 h 131"/>
                  <a:gd name="T10" fmla="*/ 462 w 467"/>
                  <a:gd name="T11" fmla="*/ 113 h 131"/>
                  <a:gd name="T12" fmla="*/ 453 w 467"/>
                  <a:gd name="T13" fmla="*/ 131 h 131"/>
                  <a:gd name="T14" fmla="*/ 85 w 467"/>
                  <a:gd name="T15" fmla="*/ 131 h 131"/>
                  <a:gd name="T16" fmla="*/ 75 w 467"/>
                  <a:gd name="T17" fmla="*/ 125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67" h="131">
                    <a:moveTo>
                      <a:pt x="75" y="125"/>
                    </a:moveTo>
                    <a:cubicBezTo>
                      <a:pt x="5" y="18"/>
                      <a:pt x="5" y="18"/>
                      <a:pt x="5" y="18"/>
                    </a:cubicBezTo>
                    <a:cubicBezTo>
                      <a:pt x="0" y="10"/>
                      <a:pt x="5" y="0"/>
                      <a:pt x="14" y="0"/>
                    </a:cubicBezTo>
                    <a:cubicBezTo>
                      <a:pt x="382" y="0"/>
                      <a:pt x="382" y="0"/>
                      <a:pt x="382" y="0"/>
                    </a:cubicBezTo>
                    <a:cubicBezTo>
                      <a:pt x="386" y="0"/>
                      <a:pt x="390" y="2"/>
                      <a:pt x="392" y="6"/>
                    </a:cubicBezTo>
                    <a:cubicBezTo>
                      <a:pt x="462" y="113"/>
                      <a:pt x="462" y="113"/>
                      <a:pt x="462" y="113"/>
                    </a:cubicBezTo>
                    <a:cubicBezTo>
                      <a:pt x="467" y="121"/>
                      <a:pt x="462" y="131"/>
                      <a:pt x="453" y="131"/>
                    </a:cubicBezTo>
                    <a:cubicBezTo>
                      <a:pt x="85" y="131"/>
                      <a:pt x="85" y="131"/>
                      <a:pt x="85" y="131"/>
                    </a:cubicBezTo>
                    <a:cubicBezTo>
                      <a:pt x="81" y="131"/>
                      <a:pt x="77" y="129"/>
                      <a:pt x="75" y="125"/>
                    </a:cubicBezTo>
                    <a:close/>
                  </a:path>
                </a:pathLst>
              </a:custGeom>
              <a:solidFill>
                <a:schemeClr val="accent2"/>
              </a:solidFill>
              <a:ln>
                <a:noFill/>
              </a:ln>
              <a:effectLst/>
            </p:spPr>
            <p:txBody>
              <a:bodyPr vert="horz" wrap="square" lIns="91389" tIns="45694" rIns="91389" bIns="45694" numCol="1" anchor="t" anchorCtr="0" compatLnSpc="1"/>
              <a:lstStyle/>
              <a:p>
                <a:pPr defTabSz="608843"/>
                <a:endParaRPr lang="en-US" sz="2400">
                  <a:solidFill>
                    <a:prstClr val="black"/>
                  </a:solidFill>
                  <a:latin typeface="Times New Roman"/>
                  <a:ea typeface="微软雅黑"/>
                </a:endParaRPr>
              </a:p>
            </p:txBody>
          </p:sp>
          <p:sp>
            <p:nvSpPr>
              <p:cNvPr id="92" name="Freeform 32"/>
              <p:cNvSpPr>
                <a:spLocks noEditPoints="1"/>
              </p:cNvSpPr>
              <p:nvPr/>
            </p:nvSpPr>
            <p:spPr bwMode="auto">
              <a:xfrm>
                <a:off x="3529694" y="3963017"/>
                <a:ext cx="675545" cy="552376"/>
              </a:xfrm>
              <a:custGeom>
                <a:avLst/>
                <a:gdLst/>
                <a:ahLst/>
                <a:cxnLst>
                  <a:cxn ang="0">
                    <a:pos x="254" y="0"/>
                  </a:cxn>
                  <a:cxn ang="0">
                    <a:pos x="239" y="2"/>
                  </a:cxn>
                  <a:cxn ang="0">
                    <a:pos x="210" y="15"/>
                  </a:cxn>
                  <a:cxn ang="0">
                    <a:pos x="74" y="149"/>
                  </a:cxn>
                  <a:cxn ang="0">
                    <a:pos x="69" y="154"/>
                  </a:cxn>
                  <a:cxn ang="0">
                    <a:pos x="65" y="165"/>
                  </a:cxn>
                  <a:cxn ang="0">
                    <a:pos x="65" y="178"/>
                  </a:cxn>
                  <a:cxn ang="0">
                    <a:pos x="69" y="189"/>
                  </a:cxn>
                  <a:cxn ang="0">
                    <a:pos x="167" y="288"/>
                  </a:cxn>
                  <a:cxn ang="0">
                    <a:pos x="172" y="292"/>
                  </a:cxn>
                  <a:cxn ang="0">
                    <a:pos x="183" y="297"/>
                  </a:cxn>
                  <a:cxn ang="0">
                    <a:pos x="196" y="297"/>
                  </a:cxn>
                  <a:cxn ang="0">
                    <a:pos x="208" y="292"/>
                  </a:cxn>
                  <a:cxn ang="0">
                    <a:pos x="339" y="162"/>
                  </a:cxn>
                  <a:cxn ang="0">
                    <a:pos x="348" y="151"/>
                  </a:cxn>
                  <a:cxn ang="0">
                    <a:pos x="359" y="122"/>
                  </a:cxn>
                  <a:cxn ang="0">
                    <a:pos x="361" y="33"/>
                  </a:cxn>
                  <a:cxn ang="0">
                    <a:pos x="361" y="26"/>
                  </a:cxn>
                  <a:cxn ang="0">
                    <a:pos x="355" y="15"/>
                  </a:cxn>
                  <a:cxn ang="0">
                    <a:pos x="346" y="6"/>
                  </a:cxn>
                  <a:cxn ang="0">
                    <a:pos x="335" y="2"/>
                  </a:cxn>
                  <a:cxn ang="0">
                    <a:pos x="330" y="0"/>
                  </a:cxn>
                  <a:cxn ang="0">
                    <a:pos x="286" y="107"/>
                  </a:cxn>
                  <a:cxn ang="0">
                    <a:pos x="274" y="105"/>
                  </a:cxn>
                  <a:cxn ang="0">
                    <a:pos x="263" y="98"/>
                  </a:cxn>
                  <a:cxn ang="0">
                    <a:pos x="257" y="87"/>
                  </a:cxn>
                  <a:cxn ang="0">
                    <a:pos x="254" y="74"/>
                  </a:cxn>
                  <a:cxn ang="0">
                    <a:pos x="256" y="69"/>
                  </a:cxn>
                  <a:cxn ang="0">
                    <a:pos x="259" y="58"/>
                  </a:cxn>
                  <a:cxn ang="0">
                    <a:pos x="268" y="49"/>
                  </a:cxn>
                  <a:cxn ang="0">
                    <a:pos x="279" y="44"/>
                  </a:cxn>
                  <a:cxn ang="0">
                    <a:pos x="286" y="44"/>
                  </a:cxn>
                  <a:cxn ang="0">
                    <a:pos x="299" y="45"/>
                  </a:cxn>
                  <a:cxn ang="0">
                    <a:pos x="308" y="53"/>
                  </a:cxn>
                  <a:cxn ang="0">
                    <a:pos x="315" y="64"/>
                  </a:cxn>
                  <a:cxn ang="0">
                    <a:pos x="319" y="74"/>
                  </a:cxn>
                  <a:cxn ang="0">
                    <a:pos x="317" y="82"/>
                  </a:cxn>
                  <a:cxn ang="0">
                    <a:pos x="314" y="93"/>
                  </a:cxn>
                  <a:cxn ang="0">
                    <a:pos x="304" y="102"/>
                  </a:cxn>
                  <a:cxn ang="0">
                    <a:pos x="292" y="107"/>
                  </a:cxn>
                  <a:cxn ang="0">
                    <a:pos x="286" y="107"/>
                  </a:cxn>
                  <a:cxn ang="0">
                    <a:pos x="141" y="294"/>
                  </a:cxn>
                  <a:cxn ang="0">
                    <a:pos x="130" y="297"/>
                  </a:cxn>
                  <a:cxn ang="0">
                    <a:pos x="112" y="294"/>
                  </a:cxn>
                  <a:cxn ang="0">
                    <a:pos x="9" y="194"/>
                  </a:cxn>
                  <a:cxn ang="0">
                    <a:pos x="5" y="189"/>
                  </a:cxn>
                  <a:cxn ang="0">
                    <a:pos x="0" y="178"/>
                  </a:cxn>
                  <a:cxn ang="0">
                    <a:pos x="0" y="165"/>
                  </a:cxn>
                  <a:cxn ang="0">
                    <a:pos x="5" y="154"/>
                  </a:cxn>
                  <a:cxn ang="0">
                    <a:pos x="136" y="24"/>
                  </a:cxn>
                  <a:cxn ang="0">
                    <a:pos x="147" y="15"/>
                  </a:cxn>
                  <a:cxn ang="0">
                    <a:pos x="176" y="2"/>
                  </a:cxn>
                  <a:cxn ang="0">
                    <a:pos x="27" y="163"/>
                  </a:cxn>
                  <a:cxn ang="0">
                    <a:pos x="23" y="167"/>
                  </a:cxn>
                  <a:cxn ang="0">
                    <a:pos x="23" y="176"/>
                  </a:cxn>
                  <a:cxn ang="0">
                    <a:pos x="27" y="180"/>
                  </a:cxn>
                </a:cxnLst>
                <a:rect l="0" t="0" r="r" b="b"/>
                <a:pathLst>
                  <a:path w="361" h="297">
                    <a:moveTo>
                      <a:pt x="330" y="0"/>
                    </a:moveTo>
                    <a:lnTo>
                      <a:pt x="254" y="0"/>
                    </a:lnTo>
                    <a:lnTo>
                      <a:pt x="254" y="0"/>
                    </a:lnTo>
                    <a:lnTo>
                      <a:pt x="239" y="2"/>
                    </a:lnTo>
                    <a:lnTo>
                      <a:pt x="225" y="7"/>
                    </a:lnTo>
                    <a:lnTo>
                      <a:pt x="210" y="15"/>
                    </a:lnTo>
                    <a:lnTo>
                      <a:pt x="199" y="24"/>
                    </a:lnTo>
                    <a:lnTo>
                      <a:pt x="74" y="149"/>
                    </a:lnTo>
                    <a:lnTo>
                      <a:pt x="74" y="149"/>
                    </a:lnTo>
                    <a:lnTo>
                      <a:pt x="69" y="154"/>
                    </a:lnTo>
                    <a:lnTo>
                      <a:pt x="67" y="160"/>
                    </a:lnTo>
                    <a:lnTo>
                      <a:pt x="65" y="165"/>
                    </a:lnTo>
                    <a:lnTo>
                      <a:pt x="63" y="172"/>
                    </a:lnTo>
                    <a:lnTo>
                      <a:pt x="65" y="178"/>
                    </a:lnTo>
                    <a:lnTo>
                      <a:pt x="67" y="183"/>
                    </a:lnTo>
                    <a:lnTo>
                      <a:pt x="69" y="189"/>
                    </a:lnTo>
                    <a:lnTo>
                      <a:pt x="74" y="194"/>
                    </a:lnTo>
                    <a:lnTo>
                      <a:pt x="167" y="288"/>
                    </a:lnTo>
                    <a:lnTo>
                      <a:pt x="167" y="288"/>
                    </a:lnTo>
                    <a:lnTo>
                      <a:pt x="172" y="292"/>
                    </a:lnTo>
                    <a:lnTo>
                      <a:pt x="178" y="296"/>
                    </a:lnTo>
                    <a:lnTo>
                      <a:pt x="183" y="297"/>
                    </a:lnTo>
                    <a:lnTo>
                      <a:pt x="190" y="297"/>
                    </a:lnTo>
                    <a:lnTo>
                      <a:pt x="196" y="297"/>
                    </a:lnTo>
                    <a:lnTo>
                      <a:pt x="201" y="296"/>
                    </a:lnTo>
                    <a:lnTo>
                      <a:pt x="208" y="292"/>
                    </a:lnTo>
                    <a:lnTo>
                      <a:pt x="212" y="288"/>
                    </a:lnTo>
                    <a:lnTo>
                      <a:pt x="339" y="162"/>
                    </a:lnTo>
                    <a:lnTo>
                      <a:pt x="339" y="162"/>
                    </a:lnTo>
                    <a:lnTo>
                      <a:pt x="348" y="151"/>
                    </a:lnTo>
                    <a:lnTo>
                      <a:pt x="355" y="136"/>
                    </a:lnTo>
                    <a:lnTo>
                      <a:pt x="359" y="122"/>
                    </a:lnTo>
                    <a:lnTo>
                      <a:pt x="361" y="107"/>
                    </a:lnTo>
                    <a:lnTo>
                      <a:pt x="361" y="33"/>
                    </a:lnTo>
                    <a:lnTo>
                      <a:pt x="361" y="33"/>
                    </a:lnTo>
                    <a:lnTo>
                      <a:pt x="361" y="26"/>
                    </a:lnTo>
                    <a:lnTo>
                      <a:pt x="359" y="20"/>
                    </a:lnTo>
                    <a:lnTo>
                      <a:pt x="355" y="15"/>
                    </a:lnTo>
                    <a:lnTo>
                      <a:pt x="352" y="9"/>
                    </a:lnTo>
                    <a:lnTo>
                      <a:pt x="346" y="6"/>
                    </a:lnTo>
                    <a:lnTo>
                      <a:pt x="341" y="4"/>
                    </a:lnTo>
                    <a:lnTo>
                      <a:pt x="335" y="2"/>
                    </a:lnTo>
                    <a:lnTo>
                      <a:pt x="330" y="0"/>
                    </a:lnTo>
                    <a:lnTo>
                      <a:pt x="330" y="0"/>
                    </a:lnTo>
                    <a:close/>
                    <a:moveTo>
                      <a:pt x="286" y="107"/>
                    </a:moveTo>
                    <a:lnTo>
                      <a:pt x="286" y="107"/>
                    </a:lnTo>
                    <a:lnTo>
                      <a:pt x="279" y="107"/>
                    </a:lnTo>
                    <a:lnTo>
                      <a:pt x="274" y="105"/>
                    </a:lnTo>
                    <a:lnTo>
                      <a:pt x="268" y="102"/>
                    </a:lnTo>
                    <a:lnTo>
                      <a:pt x="263" y="98"/>
                    </a:lnTo>
                    <a:lnTo>
                      <a:pt x="259" y="93"/>
                    </a:lnTo>
                    <a:lnTo>
                      <a:pt x="257" y="87"/>
                    </a:lnTo>
                    <a:lnTo>
                      <a:pt x="256" y="82"/>
                    </a:lnTo>
                    <a:lnTo>
                      <a:pt x="254" y="74"/>
                    </a:lnTo>
                    <a:lnTo>
                      <a:pt x="254" y="74"/>
                    </a:lnTo>
                    <a:lnTo>
                      <a:pt x="256" y="69"/>
                    </a:lnTo>
                    <a:lnTo>
                      <a:pt x="257" y="64"/>
                    </a:lnTo>
                    <a:lnTo>
                      <a:pt x="259" y="58"/>
                    </a:lnTo>
                    <a:lnTo>
                      <a:pt x="263" y="53"/>
                    </a:lnTo>
                    <a:lnTo>
                      <a:pt x="268" y="49"/>
                    </a:lnTo>
                    <a:lnTo>
                      <a:pt x="274" y="45"/>
                    </a:lnTo>
                    <a:lnTo>
                      <a:pt x="279" y="44"/>
                    </a:lnTo>
                    <a:lnTo>
                      <a:pt x="286" y="44"/>
                    </a:lnTo>
                    <a:lnTo>
                      <a:pt x="286" y="44"/>
                    </a:lnTo>
                    <a:lnTo>
                      <a:pt x="292" y="44"/>
                    </a:lnTo>
                    <a:lnTo>
                      <a:pt x="299" y="45"/>
                    </a:lnTo>
                    <a:lnTo>
                      <a:pt x="304" y="49"/>
                    </a:lnTo>
                    <a:lnTo>
                      <a:pt x="308" y="53"/>
                    </a:lnTo>
                    <a:lnTo>
                      <a:pt x="314" y="58"/>
                    </a:lnTo>
                    <a:lnTo>
                      <a:pt x="315" y="64"/>
                    </a:lnTo>
                    <a:lnTo>
                      <a:pt x="317" y="69"/>
                    </a:lnTo>
                    <a:lnTo>
                      <a:pt x="319" y="74"/>
                    </a:lnTo>
                    <a:lnTo>
                      <a:pt x="319" y="74"/>
                    </a:lnTo>
                    <a:lnTo>
                      <a:pt x="317" y="82"/>
                    </a:lnTo>
                    <a:lnTo>
                      <a:pt x="315" y="87"/>
                    </a:lnTo>
                    <a:lnTo>
                      <a:pt x="314" y="93"/>
                    </a:lnTo>
                    <a:lnTo>
                      <a:pt x="308" y="98"/>
                    </a:lnTo>
                    <a:lnTo>
                      <a:pt x="304" y="102"/>
                    </a:lnTo>
                    <a:lnTo>
                      <a:pt x="299" y="105"/>
                    </a:lnTo>
                    <a:lnTo>
                      <a:pt x="292" y="107"/>
                    </a:lnTo>
                    <a:lnTo>
                      <a:pt x="286" y="107"/>
                    </a:lnTo>
                    <a:lnTo>
                      <a:pt x="286" y="107"/>
                    </a:lnTo>
                    <a:close/>
                    <a:moveTo>
                      <a:pt x="27" y="180"/>
                    </a:moveTo>
                    <a:lnTo>
                      <a:pt x="141" y="294"/>
                    </a:lnTo>
                    <a:lnTo>
                      <a:pt x="141" y="294"/>
                    </a:lnTo>
                    <a:lnTo>
                      <a:pt x="130" y="297"/>
                    </a:lnTo>
                    <a:lnTo>
                      <a:pt x="121" y="297"/>
                    </a:lnTo>
                    <a:lnTo>
                      <a:pt x="112" y="294"/>
                    </a:lnTo>
                    <a:lnTo>
                      <a:pt x="103" y="288"/>
                    </a:lnTo>
                    <a:lnTo>
                      <a:pt x="9" y="194"/>
                    </a:lnTo>
                    <a:lnTo>
                      <a:pt x="9" y="194"/>
                    </a:lnTo>
                    <a:lnTo>
                      <a:pt x="5" y="189"/>
                    </a:lnTo>
                    <a:lnTo>
                      <a:pt x="2" y="183"/>
                    </a:lnTo>
                    <a:lnTo>
                      <a:pt x="0" y="178"/>
                    </a:lnTo>
                    <a:lnTo>
                      <a:pt x="0" y="172"/>
                    </a:lnTo>
                    <a:lnTo>
                      <a:pt x="0" y="165"/>
                    </a:lnTo>
                    <a:lnTo>
                      <a:pt x="2" y="160"/>
                    </a:lnTo>
                    <a:lnTo>
                      <a:pt x="5" y="154"/>
                    </a:lnTo>
                    <a:lnTo>
                      <a:pt x="9" y="149"/>
                    </a:lnTo>
                    <a:lnTo>
                      <a:pt x="136" y="24"/>
                    </a:lnTo>
                    <a:lnTo>
                      <a:pt x="136" y="24"/>
                    </a:lnTo>
                    <a:lnTo>
                      <a:pt x="147" y="15"/>
                    </a:lnTo>
                    <a:lnTo>
                      <a:pt x="161" y="7"/>
                    </a:lnTo>
                    <a:lnTo>
                      <a:pt x="176" y="2"/>
                    </a:lnTo>
                    <a:lnTo>
                      <a:pt x="190" y="0"/>
                    </a:lnTo>
                    <a:lnTo>
                      <a:pt x="27" y="163"/>
                    </a:lnTo>
                    <a:lnTo>
                      <a:pt x="27" y="163"/>
                    </a:lnTo>
                    <a:lnTo>
                      <a:pt x="23" y="167"/>
                    </a:lnTo>
                    <a:lnTo>
                      <a:pt x="23" y="172"/>
                    </a:lnTo>
                    <a:lnTo>
                      <a:pt x="23" y="176"/>
                    </a:lnTo>
                    <a:lnTo>
                      <a:pt x="27" y="180"/>
                    </a:lnTo>
                    <a:lnTo>
                      <a:pt x="27" y="180"/>
                    </a:lnTo>
                    <a:close/>
                  </a:path>
                </a:pathLst>
              </a:custGeom>
              <a:solidFill>
                <a:srgbClr val="FFFFFF"/>
              </a:solidFill>
              <a:ln w="9525">
                <a:noFill/>
                <a:round/>
              </a:ln>
            </p:spPr>
            <p:txBody>
              <a:bodyPr vert="horz" wrap="square" lIns="121852" tIns="60926" rIns="121852" bIns="60926" numCol="1" anchor="t" anchorCtr="0" compatLnSpc="1"/>
              <a:lstStyle/>
              <a:p>
                <a:pPr defTabSz="608843"/>
                <a:endParaRPr lang="en-US" sz="2400" dirty="0">
                  <a:solidFill>
                    <a:prstClr val="black"/>
                  </a:solidFill>
                  <a:latin typeface="Times New Roman"/>
                  <a:ea typeface="微软雅黑"/>
                </a:endParaRPr>
              </a:p>
            </p:txBody>
          </p:sp>
        </p:grpSp>
        <p:cxnSp>
          <p:nvCxnSpPr>
            <p:cNvPr id="113" name="Straight Connector 49" descr="e7d195523061f1c0deeec63e560781cfd59afb0ea006f2a87ABB68BF51EA6619813959095094C18C62A12F549504892A4AAA8C1554C6663626E05CA27F281A14E6983772AFC3FB97135759321DEA3D70145073B7709DEAFA93D9543D2964B039C506A08C8BE0AF5D04AAA5F2B154E5030577D0DE964E588E7F2BFA07B4AB6ADC8003FE6F2E51FFE3"/>
            <p:cNvCxnSpPr/>
            <p:nvPr/>
          </p:nvCxnSpPr>
          <p:spPr>
            <a:xfrm flipV="1">
              <a:off x="3924850" y="4525716"/>
              <a:ext cx="0" cy="546679"/>
            </a:xfrm>
            <a:prstGeom prst="line">
              <a:avLst/>
            </a:prstGeom>
            <a:ln w="28575">
              <a:solidFill>
                <a:schemeClr val="accent2"/>
              </a:solidFill>
              <a:prstDash val="sysDot"/>
              <a:headEnd type="oval"/>
              <a:tailEnd type="oval"/>
            </a:ln>
          </p:spPr>
          <p:style>
            <a:lnRef idx="1">
              <a:schemeClr val="accent1"/>
            </a:lnRef>
            <a:fillRef idx="0">
              <a:schemeClr val="accent1"/>
            </a:fillRef>
            <a:effectRef idx="0">
              <a:schemeClr val="accent1"/>
            </a:effectRef>
            <a:fontRef idx="minor">
              <a:schemeClr val="tx1"/>
            </a:fontRef>
          </p:style>
        </p:cxnSp>
      </p:grpSp>
      <p:grpSp>
        <p:nvGrpSpPr>
          <p:cNvPr id="6" name="组合 5"/>
          <p:cNvGrpSpPr/>
          <p:nvPr/>
        </p:nvGrpSpPr>
        <p:grpSpPr>
          <a:xfrm>
            <a:off x="6922004" y="2968062"/>
            <a:ext cx="2003440" cy="2330740"/>
            <a:chOff x="7295246" y="3416942"/>
            <a:chExt cx="2316253" cy="2271363"/>
          </a:xfrm>
        </p:grpSpPr>
        <p:sp>
          <p:nvSpPr>
            <p:cNvPr id="89" name="文本框 88" descr="e7d195523061f1c0deeec63e560781cfd59afb0ea006f2a87ABB68BF51EA6619813959095094C18C62A12F549504892A4AAA8C1554C6663626E05CA27F281A14E6983772AFC3FB97135759321DEA3D709AACD122C08E6ED11241DF15C09E2C12DE3EE5ECBBE029142E78393D8F92674E12A8C0A9F7AD0B15E89D8F4F76499D0DF899BB6FF5AC3B6D"/>
            <p:cNvSpPr txBox="1"/>
            <p:nvPr/>
          </p:nvSpPr>
          <p:spPr>
            <a:xfrm>
              <a:off x="8076577" y="5268492"/>
              <a:ext cx="1191761" cy="419813"/>
            </a:xfrm>
            <a:prstGeom prst="rect">
              <a:avLst/>
            </a:prstGeom>
            <a:noFill/>
            <a:effectLst/>
          </p:spPr>
          <p:txBody>
            <a:bodyPr wrap="none" rtlCol="0">
              <a:spAutoFit/>
            </a:bodyPr>
            <a:lstStyle/>
            <a:p>
              <a:pPr algn="ctr" defTabSz="608843"/>
              <a:r>
                <a:rPr lang="zh-CN" altLang="en-US" sz="2200" b="1" dirty="0">
                  <a:solidFill>
                    <a:prstClr val="black">
                      <a:lumMod val="85000"/>
                      <a:lumOff val="15000"/>
                    </a:prstClr>
                  </a:solidFill>
                  <a:latin typeface="微软雅黑" panose="020B0503020204020204" pitchFamily="34" charset="-122"/>
                  <a:ea typeface="微软雅黑" panose="020B0503020204020204" pitchFamily="34" charset="-122"/>
                </a:rPr>
                <a:t>个性化</a:t>
              </a:r>
              <a:endParaRPr lang="en-US" altLang="zh-CN" sz="2200" b="1" dirty="0">
                <a:solidFill>
                  <a:prstClr val="black">
                    <a:lumMod val="85000"/>
                    <a:lumOff val="15000"/>
                  </a:prstClr>
                </a:solidFill>
                <a:latin typeface="微软雅黑" panose="020B0503020204020204" pitchFamily="34" charset="-122"/>
                <a:ea typeface="微软雅黑" panose="020B0503020204020204" pitchFamily="34" charset="-122"/>
              </a:endParaRPr>
            </a:p>
          </p:txBody>
        </p:sp>
        <p:grpSp>
          <p:nvGrpSpPr>
            <p:cNvPr id="99" name="组合 98" descr="e7d195523061f1c0deeec63e560781cfd59afb0ea006f2a87ABB68BF51EA6619813959095094C18C62A12F549504892A4AAA8C1554C6663626E05CA27F281A14E6983772AFC3FB97135759321DEA3D70145073B7709DEAFA93D9543D2964B039C506A08C8BE0AF5D04AAA5F2B154E5030577D0DE964E588E7F2BFA07B4AB6ADC8003FE6F2E51FFE3"/>
            <p:cNvGrpSpPr/>
            <p:nvPr/>
          </p:nvGrpSpPr>
          <p:grpSpPr>
            <a:xfrm>
              <a:off x="7295246" y="3416942"/>
              <a:ext cx="2316253" cy="1039519"/>
              <a:chOff x="7343970" y="3719285"/>
              <a:chExt cx="2316969" cy="1039840"/>
            </a:xfrm>
          </p:grpSpPr>
          <p:sp>
            <p:nvSpPr>
              <p:cNvPr id="100" name="Freeform 8"/>
              <p:cNvSpPr/>
              <p:nvPr/>
            </p:nvSpPr>
            <p:spPr bwMode="auto">
              <a:xfrm>
                <a:off x="7343970" y="3719285"/>
                <a:ext cx="2316969" cy="1039840"/>
              </a:xfrm>
              <a:custGeom>
                <a:avLst/>
                <a:gdLst>
                  <a:gd name="T0" fmla="*/ 75 w 467"/>
                  <a:gd name="T1" fmla="*/ 125 h 131"/>
                  <a:gd name="T2" fmla="*/ 5 w 467"/>
                  <a:gd name="T3" fmla="*/ 18 h 131"/>
                  <a:gd name="T4" fmla="*/ 14 w 467"/>
                  <a:gd name="T5" fmla="*/ 0 h 131"/>
                  <a:gd name="T6" fmla="*/ 382 w 467"/>
                  <a:gd name="T7" fmla="*/ 0 h 131"/>
                  <a:gd name="T8" fmla="*/ 392 w 467"/>
                  <a:gd name="T9" fmla="*/ 6 h 131"/>
                  <a:gd name="T10" fmla="*/ 462 w 467"/>
                  <a:gd name="T11" fmla="*/ 113 h 131"/>
                  <a:gd name="T12" fmla="*/ 453 w 467"/>
                  <a:gd name="T13" fmla="*/ 131 h 131"/>
                  <a:gd name="T14" fmla="*/ 85 w 467"/>
                  <a:gd name="T15" fmla="*/ 131 h 131"/>
                  <a:gd name="T16" fmla="*/ 75 w 467"/>
                  <a:gd name="T17" fmla="*/ 125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67" h="131">
                    <a:moveTo>
                      <a:pt x="75" y="125"/>
                    </a:moveTo>
                    <a:cubicBezTo>
                      <a:pt x="5" y="18"/>
                      <a:pt x="5" y="18"/>
                      <a:pt x="5" y="18"/>
                    </a:cubicBezTo>
                    <a:cubicBezTo>
                      <a:pt x="0" y="10"/>
                      <a:pt x="5" y="0"/>
                      <a:pt x="14" y="0"/>
                    </a:cubicBezTo>
                    <a:cubicBezTo>
                      <a:pt x="382" y="0"/>
                      <a:pt x="382" y="0"/>
                      <a:pt x="382" y="0"/>
                    </a:cubicBezTo>
                    <a:cubicBezTo>
                      <a:pt x="386" y="0"/>
                      <a:pt x="390" y="2"/>
                      <a:pt x="392" y="6"/>
                    </a:cubicBezTo>
                    <a:cubicBezTo>
                      <a:pt x="462" y="113"/>
                      <a:pt x="462" y="113"/>
                      <a:pt x="462" y="113"/>
                    </a:cubicBezTo>
                    <a:cubicBezTo>
                      <a:pt x="467" y="121"/>
                      <a:pt x="462" y="131"/>
                      <a:pt x="453" y="131"/>
                    </a:cubicBezTo>
                    <a:cubicBezTo>
                      <a:pt x="85" y="131"/>
                      <a:pt x="85" y="131"/>
                      <a:pt x="85" y="131"/>
                    </a:cubicBezTo>
                    <a:cubicBezTo>
                      <a:pt x="81" y="131"/>
                      <a:pt x="77" y="129"/>
                      <a:pt x="75" y="125"/>
                    </a:cubicBezTo>
                    <a:close/>
                  </a:path>
                </a:pathLst>
              </a:custGeom>
              <a:solidFill>
                <a:schemeClr val="accent4"/>
              </a:solidFill>
              <a:ln>
                <a:noFill/>
              </a:ln>
              <a:effectLst/>
            </p:spPr>
            <p:txBody>
              <a:bodyPr vert="horz" wrap="square" lIns="91389" tIns="45694" rIns="91389" bIns="45694" numCol="1" anchor="t" anchorCtr="0" compatLnSpc="1"/>
              <a:lstStyle/>
              <a:p>
                <a:pPr defTabSz="608843"/>
                <a:endParaRPr lang="en-US" sz="2400">
                  <a:solidFill>
                    <a:prstClr val="black"/>
                  </a:solidFill>
                  <a:latin typeface="Times New Roman"/>
                  <a:ea typeface="微软雅黑"/>
                </a:endParaRPr>
              </a:p>
            </p:txBody>
          </p:sp>
          <p:sp>
            <p:nvSpPr>
              <p:cNvPr id="101" name="Freeform 104"/>
              <p:cNvSpPr>
                <a:spLocks noEditPoints="1"/>
              </p:cNvSpPr>
              <p:nvPr/>
            </p:nvSpPr>
            <p:spPr bwMode="auto">
              <a:xfrm>
                <a:off x="8213200" y="3925693"/>
                <a:ext cx="578504" cy="563577"/>
              </a:xfrm>
              <a:custGeom>
                <a:avLst/>
                <a:gdLst/>
                <a:ahLst/>
                <a:cxnLst>
                  <a:cxn ang="0">
                    <a:pos x="243" y="45"/>
                  </a:cxn>
                  <a:cxn ang="0">
                    <a:pos x="243" y="20"/>
                  </a:cxn>
                  <a:cxn ang="0">
                    <a:pos x="238" y="6"/>
                  </a:cxn>
                  <a:cxn ang="0">
                    <a:pos x="221" y="0"/>
                  </a:cxn>
                  <a:cxn ang="0">
                    <a:pos x="214" y="2"/>
                  </a:cxn>
                  <a:cxn ang="0">
                    <a:pos x="203" y="13"/>
                  </a:cxn>
                  <a:cxn ang="0">
                    <a:pos x="202" y="45"/>
                  </a:cxn>
                  <a:cxn ang="0">
                    <a:pos x="109" y="20"/>
                  </a:cxn>
                  <a:cxn ang="0">
                    <a:pos x="107" y="13"/>
                  </a:cxn>
                  <a:cxn ang="0">
                    <a:pos x="96" y="2"/>
                  </a:cxn>
                  <a:cxn ang="0">
                    <a:pos x="87" y="0"/>
                  </a:cxn>
                  <a:cxn ang="0">
                    <a:pos x="73" y="6"/>
                  </a:cxn>
                  <a:cxn ang="0">
                    <a:pos x="67" y="20"/>
                  </a:cxn>
                  <a:cxn ang="0">
                    <a:pos x="17" y="45"/>
                  </a:cxn>
                  <a:cxn ang="0">
                    <a:pos x="9" y="47"/>
                  </a:cxn>
                  <a:cxn ang="0">
                    <a:pos x="2" y="54"/>
                  </a:cxn>
                  <a:cxn ang="0">
                    <a:pos x="0" y="287"/>
                  </a:cxn>
                  <a:cxn ang="0">
                    <a:pos x="2" y="292"/>
                  </a:cxn>
                  <a:cxn ang="0">
                    <a:pos x="9" y="301"/>
                  </a:cxn>
                  <a:cxn ang="0">
                    <a:pos x="294" y="301"/>
                  </a:cxn>
                  <a:cxn ang="0">
                    <a:pos x="301" y="301"/>
                  </a:cxn>
                  <a:cxn ang="0">
                    <a:pos x="308" y="292"/>
                  </a:cxn>
                  <a:cxn ang="0">
                    <a:pos x="310" y="62"/>
                  </a:cxn>
                  <a:cxn ang="0">
                    <a:pos x="308" y="54"/>
                  </a:cxn>
                  <a:cxn ang="0">
                    <a:pos x="301" y="47"/>
                  </a:cxn>
                  <a:cxn ang="0">
                    <a:pos x="294" y="45"/>
                  </a:cxn>
                  <a:cxn ang="0">
                    <a:pos x="145" y="156"/>
                  </a:cxn>
                  <a:cxn ang="0">
                    <a:pos x="96" y="114"/>
                  </a:cxn>
                  <a:cxn ang="0">
                    <a:pos x="165" y="114"/>
                  </a:cxn>
                  <a:cxn ang="0">
                    <a:pos x="214" y="156"/>
                  </a:cxn>
                  <a:cxn ang="0">
                    <a:pos x="165" y="114"/>
                  </a:cxn>
                  <a:cxn ang="0">
                    <a:pos x="75" y="156"/>
                  </a:cxn>
                  <a:cxn ang="0">
                    <a:pos x="31" y="114"/>
                  </a:cxn>
                  <a:cxn ang="0">
                    <a:pos x="75" y="178"/>
                  </a:cxn>
                  <a:cxn ang="0">
                    <a:pos x="31" y="209"/>
                  </a:cxn>
                  <a:cxn ang="0">
                    <a:pos x="75" y="178"/>
                  </a:cxn>
                  <a:cxn ang="0">
                    <a:pos x="145" y="178"/>
                  </a:cxn>
                  <a:cxn ang="0">
                    <a:pos x="96" y="209"/>
                  </a:cxn>
                  <a:cxn ang="0">
                    <a:pos x="145" y="229"/>
                  </a:cxn>
                  <a:cxn ang="0">
                    <a:pos x="96" y="270"/>
                  </a:cxn>
                  <a:cxn ang="0">
                    <a:pos x="145" y="229"/>
                  </a:cxn>
                  <a:cxn ang="0">
                    <a:pos x="214" y="229"/>
                  </a:cxn>
                  <a:cxn ang="0">
                    <a:pos x="165" y="270"/>
                  </a:cxn>
                  <a:cxn ang="0">
                    <a:pos x="165" y="209"/>
                  </a:cxn>
                  <a:cxn ang="0">
                    <a:pos x="214" y="178"/>
                  </a:cxn>
                  <a:cxn ang="0">
                    <a:pos x="165" y="209"/>
                  </a:cxn>
                  <a:cxn ang="0">
                    <a:pos x="279" y="178"/>
                  </a:cxn>
                  <a:cxn ang="0">
                    <a:pos x="236" y="209"/>
                  </a:cxn>
                  <a:cxn ang="0">
                    <a:pos x="236" y="156"/>
                  </a:cxn>
                  <a:cxn ang="0">
                    <a:pos x="279" y="114"/>
                  </a:cxn>
                  <a:cxn ang="0">
                    <a:pos x="236" y="156"/>
                  </a:cxn>
                  <a:cxn ang="0">
                    <a:pos x="75" y="229"/>
                  </a:cxn>
                  <a:cxn ang="0">
                    <a:pos x="31" y="270"/>
                  </a:cxn>
                  <a:cxn ang="0">
                    <a:pos x="236" y="270"/>
                  </a:cxn>
                  <a:cxn ang="0">
                    <a:pos x="279" y="229"/>
                  </a:cxn>
                  <a:cxn ang="0">
                    <a:pos x="236" y="270"/>
                  </a:cxn>
                </a:cxnLst>
                <a:rect l="0" t="0" r="r" b="b"/>
                <a:pathLst>
                  <a:path w="310" h="301">
                    <a:moveTo>
                      <a:pt x="294" y="45"/>
                    </a:moveTo>
                    <a:lnTo>
                      <a:pt x="243" y="45"/>
                    </a:lnTo>
                    <a:lnTo>
                      <a:pt x="243" y="20"/>
                    </a:lnTo>
                    <a:lnTo>
                      <a:pt x="243" y="20"/>
                    </a:lnTo>
                    <a:lnTo>
                      <a:pt x="241" y="13"/>
                    </a:lnTo>
                    <a:lnTo>
                      <a:pt x="238" y="6"/>
                    </a:lnTo>
                    <a:lnTo>
                      <a:pt x="231" y="2"/>
                    </a:lnTo>
                    <a:lnTo>
                      <a:pt x="221" y="0"/>
                    </a:lnTo>
                    <a:lnTo>
                      <a:pt x="221" y="0"/>
                    </a:lnTo>
                    <a:lnTo>
                      <a:pt x="214" y="2"/>
                    </a:lnTo>
                    <a:lnTo>
                      <a:pt x="207" y="6"/>
                    </a:lnTo>
                    <a:lnTo>
                      <a:pt x="203" y="13"/>
                    </a:lnTo>
                    <a:lnTo>
                      <a:pt x="202" y="20"/>
                    </a:lnTo>
                    <a:lnTo>
                      <a:pt x="202" y="45"/>
                    </a:lnTo>
                    <a:lnTo>
                      <a:pt x="109" y="45"/>
                    </a:lnTo>
                    <a:lnTo>
                      <a:pt x="109" y="20"/>
                    </a:lnTo>
                    <a:lnTo>
                      <a:pt x="109" y="20"/>
                    </a:lnTo>
                    <a:lnTo>
                      <a:pt x="107" y="13"/>
                    </a:lnTo>
                    <a:lnTo>
                      <a:pt x="102" y="6"/>
                    </a:lnTo>
                    <a:lnTo>
                      <a:pt x="96" y="2"/>
                    </a:lnTo>
                    <a:lnTo>
                      <a:pt x="87" y="0"/>
                    </a:lnTo>
                    <a:lnTo>
                      <a:pt x="87" y="0"/>
                    </a:lnTo>
                    <a:lnTo>
                      <a:pt x="80" y="2"/>
                    </a:lnTo>
                    <a:lnTo>
                      <a:pt x="73" y="6"/>
                    </a:lnTo>
                    <a:lnTo>
                      <a:pt x="69" y="13"/>
                    </a:lnTo>
                    <a:lnTo>
                      <a:pt x="67" y="20"/>
                    </a:lnTo>
                    <a:lnTo>
                      <a:pt x="67" y="45"/>
                    </a:lnTo>
                    <a:lnTo>
                      <a:pt x="17" y="45"/>
                    </a:lnTo>
                    <a:lnTo>
                      <a:pt x="17" y="45"/>
                    </a:lnTo>
                    <a:lnTo>
                      <a:pt x="9" y="47"/>
                    </a:lnTo>
                    <a:lnTo>
                      <a:pt x="4" y="51"/>
                    </a:lnTo>
                    <a:lnTo>
                      <a:pt x="2" y="54"/>
                    </a:lnTo>
                    <a:lnTo>
                      <a:pt x="0" y="62"/>
                    </a:lnTo>
                    <a:lnTo>
                      <a:pt x="0" y="287"/>
                    </a:lnTo>
                    <a:lnTo>
                      <a:pt x="0" y="287"/>
                    </a:lnTo>
                    <a:lnTo>
                      <a:pt x="2" y="292"/>
                    </a:lnTo>
                    <a:lnTo>
                      <a:pt x="4" y="297"/>
                    </a:lnTo>
                    <a:lnTo>
                      <a:pt x="9" y="301"/>
                    </a:lnTo>
                    <a:lnTo>
                      <a:pt x="17" y="301"/>
                    </a:lnTo>
                    <a:lnTo>
                      <a:pt x="294" y="301"/>
                    </a:lnTo>
                    <a:lnTo>
                      <a:pt x="294" y="301"/>
                    </a:lnTo>
                    <a:lnTo>
                      <a:pt x="301" y="301"/>
                    </a:lnTo>
                    <a:lnTo>
                      <a:pt x="305" y="297"/>
                    </a:lnTo>
                    <a:lnTo>
                      <a:pt x="308" y="292"/>
                    </a:lnTo>
                    <a:lnTo>
                      <a:pt x="310" y="287"/>
                    </a:lnTo>
                    <a:lnTo>
                      <a:pt x="310" y="62"/>
                    </a:lnTo>
                    <a:lnTo>
                      <a:pt x="310" y="62"/>
                    </a:lnTo>
                    <a:lnTo>
                      <a:pt x="308" y="54"/>
                    </a:lnTo>
                    <a:lnTo>
                      <a:pt x="305" y="51"/>
                    </a:lnTo>
                    <a:lnTo>
                      <a:pt x="301" y="47"/>
                    </a:lnTo>
                    <a:lnTo>
                      <a:pt x="294" y="45"/>
                    </a:lnTo>
                    <a:lnTo>
                      <a:pt x="294" y="45"/>
                    </a:lnTo>
                    <a:close/>
                    <a:moveTo>
                      <a:pt x="145" y="114"/>
                    </a:moveTo>
                    <a:lnTo>
                      <a:pt x="145" y="156"/>
                    </a:lnTo>
                    <a:lnTo>
                      <a:pt x="96" y="156"/>
                    </a:lnTo>
                    <a:lnTo>
                      <a:pt x="96" y="114"/>
                    </a:lnTo>
                    <a:lnTo>
                      <a:pt x="145" y="114"/>
                    </a:lnTo>
                    <a:close/>
                    <a:moveTo>
                      <a:pt x="165" y="114"/>
                    </a:moveTo>
                    <a:lnTo>
                      <a:pt x="214" y="114"/>
                    </a:lnTo>
                    <a:lnTo>
                      <a:pt x="214" y="156"/>
                    </a:lnTo>
                    <a:lnTo>
                      <a:pt x="165" y="156"/>
                    </a:lnTo>
                    <a:lnTo>
                      <a:pt x="165" y="114"/>
                    </a:lnTo>
                    <a:close/>
                    <a:moveTo>
                      <a:pt x="75" y="114"/>
                    </a:moveTo>
                    <a:lnTo>
                      <a:pt x="75" y="156"/>
                    </a:lnTo>
                    <a:lnTo>
                      <a:pt x="31" y="156"/>
                    </a:lnTo>
                    <a:lnTo>
                      <a:pt x="31" y="114"/>
                    </a:lnTo>
                    <a:lnTo>
                      <a:pt x="75" y="114"/>
                    </a:lnTo>
                    <a:close/>
                    <a:moveTo>
                      <a:pt x="75" y="178"/>
                    </a:moveTo>
                    <a:lnTo>
                      <a:pt x="75" y="209"/>
                    </a:lnTo>
                    <a:lnTo>
                      <a:pt x="31" y="209"/>
                    </a:lnTo>
                    <a:lnTo>
                      <a:pt x="31" y="178"/>
                    </a:lnTo>
                    <a:lnTo>
                      <a:pt x="75" y="178"/>
                    </a:lnTo>
                    <a:close/>
                    <a:moveTo>
                      <a:pt x="96" y="178"/>
                    </a:moveTo>
                    <a:lnTo>
                      <a:pt x="145" y="178"/>
                    </a:lnTo>
                    <a:lnTo>
                      <a:pt x="145" y="209"/>
                    </a:lnTo>
                    <a:lnTo>
                      <a:pt x="96" y="209"/>
                    </a:lnTo>
                    <a:lnTo>
                      <a:pt x="96" y="178"/>
                    </a:lnTo>
                    <a:close/>
                    <a:moveTo>
                      <a:pt x="145" y="229"/>
                    </a:moveTo>
                    <a:lnTo>
                      <a:pt x="145" y="270"/>
                    </a:lnTo>
                    <a:lnTo>
                      <a:pt x="96" y="270"/>
                    </a:lnTo>
                    <a:lnTo>
                      <a:pt x="96" y="229"/>
                    </a:lnTo>
                    <a:lnTo>
                      <a:pt x="145" y="229"/>
                    </a:lnTo>
                    <a:close/>
                    <a:moveTo>
                      <a:pt x="165" y="229"/>
                    </a:moveTo>
                    <a:lnTo>
                      <a:pt x="214" y="229"/>
                    </a:lnTo>
                    <a:lnTo>
                      <a:pt x="214" y="270"/>
                    </a:lnTo>
                    <a:lnTo>
                      <a:pt x="165" y="270"/>
                    </a:lnTo>
                    <a:lnTo>
                      <a:pt x="165" y="229"/>
                    </a:lnTo>
                    <a:close/>
                    <a:moveTo>
                      <a:pt x="165" y="209"/>
                    </a:moveTo>
                    <a:lnTo>
                      <a:pt x="165" y="178"/>
                    </a:lnTo>
                    <a:lnTo>
                      <a:pt x="214" y="178"/>
                    </a:lnTo>
                    <a:lnTo>
                      <a:pt x="214" y="209"/>
                    </a:lnTo>
                    <a:lnTo>
                      <a:pt x="165" y="209"/>
                    </a:lnTo>
                    <a:close/>
                    <a:moveTo>
                      <a:pt x="236" y="178"/>
                    </a:moveTo>
                    <a:lnTo>
                      <a:pt x="279" y="178"/>
                    </a:lnTo>
                    <a:lnTo>
                      <a:pt x="279" y="209"/>
                    </a:lnTo>
                    <a:lnTo>
                      <a:pt x="236" y="209"/>
                    </a:lnTo>
                    <a:lnTo>
                      <a:pt x="236" y="178"/>
                    </a:lnTo>
                    <a:close/>
                    <a:moveTo>
                      <a:pt x="236" y="156"/>
                    </a:moveTo>
                    <a:lnTo>
                      <a:pt x="236" y="114"/>
                    </a:lnTo>
                    <a:lnTo>
                      <a:pt x="279" y="114"/>
                    </a:lnTo>
                    <a:lnTo>
                      <a:pt x="279" y="156"/>
                    </a:lnTo>
                    <a:lnTo>
                      <a:pt x="236" y="156"/>
                    </a:lnTo>
                    <a:close/>
                    <a:moveTo>
                      <a:pt x="31" y="229"/>
                    </a:moveTo>
                    <a:lnTo>
                      <a:pt x="75" y="229"/>
                    </a:lnTo>
                    <a:lnTo>
                      <a:pt x="75" y="270"/>
                    </a:lnTo>
                    <a:lnTo>
                      <a:pt x="31" y="270"/>
                    </a:lnTo>
                    <a:lnTo>
                      <a:pt x="31" y="229"/>
                    </a:lnTo>
                    <a:close/>
                    <a:moveTo>
                      <a:pt x="236" y="270"/>
                    </a:moveTo>
                    <a:lnTo>
                      <a:pt x="236" y="229"/>
                    </a:lnTo>
                    <a:lnTo>
                      <a:pt x="279" y="229"/>
                    </a:lnTo>
                    <a:lnTo>
                      <a:pt x="279" y="270"/>
                    </a:lnTo>
                    <a:lnTo>
                      <a:pt x="236" y="270"/>
                    </a:lnTo>
                    <a:close/>
                  </a:path>
                </a:pathLst>
              </a:custGeom>
              <a:solidFill>
                <a:srgbClr val="FFFFFF"/>
              </a:solidFill>
              <a:ln w="9525">
                <a:noFill/>
                <a:round/>
              </a:ln>
            </p:spPr>
            <p:txBody>
              <a:bodyPr vert="horz" wrap="square" lIns="121852" tIns="60926" rIns="121852" bIns="60926" numCol="1" anchor="t" anchorCtr="0" compatLnSpc="1"/>
              <a:lstStyle/>
              <a:p>
                <a:pPr defTabSz="608843"/>
                <a:endParaRPr lang="en-US" sz="2400" dirty="0">
                  <a:solidFill>
                    <a:prstClr val="black"/>
                  </a:solidFill>
                  <a:latin typeface="Times New Roman"/>
                  <a:ea typeface="微软雅黑"/>
                </a:endParaRPr>
              </a:p>
            </p:txBody>
          </p:sp>
        </p:grpSp>
        <p:cxnSp>
          <p:nvCxnSpPr>
            <p:cNvPr id="114" name="Straight Connector 50" descr="e7d195523061f1c0deeec63e560781cfd59afb0ea006f2a87ABB68BF51EA6619813959095094C18C62A12F549504892A4AAA8C1554C6663626E05CA27F281A14E6983772AFC3FB97135759321DEA3D70145073B7709DEAFA93D9543D2964B039C506A08C8BE0AF5D04AAA5F2B154E5030577D0DE964E588E7F2BFA07B4AB6ADC8003FE6F2E51FFE3"/>
            <p:cNvCxnSpPr/>
            <p:nvPr/>
          </p:nvCxnSpPr>
          <p:spPr>
            <a:xfrm flipV="1">
              <a:off x="8611372" y="4525716"/>
              <a:ext cx="0" cy="546679"/>
            </a:xfrm>
            <a:prstGeom prst="line">
              <a:avLst/>
            </a:prstGeom>
            <a:ln w="28575">
              <a:solidFill>
                <a:schemeClr val="accent4"/>
              </a:solidFill>
              <a:prstDash val="sysDot"/>
              <a:headEnd type="oval"/>
              <a:tailEnd type="oval"/>
            </a:ln>
          </p:spPr>
          <p:style>
            <a:lnRef idx="1">
              <a:schemeClr val="accent1"/>
            </a:lnRef>
            <a:fillRef idx="0">
              <a:schemeClr val="accent1"/>
            </a:fillRef>
            <a:effectRef idx="0">
              <a:schemeClr val="accent1"/>
            </a:effectRef>
            <a:fontRef idx="minor">
              <a:schemeClr val="tx1"/>
            </a:fontRef>
          </p:style>
        </p:cxnSp>
      </p:gr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a:t>1.1.3  </a:t>
            </a:r>
            <a:r>
              <a:rPr lang="zh-CN" altLang="en-US" dirty="0"/>
              <a:t>新媒体的表现类型</a:t>
            </a:r>
          </a:p>
        </p:txBody>
      </p:sp>
      <p:sp>
        <p:nvSpPr>
          <p:cNvPr id="3" name="内容占位符 2"/>
          <p:cNvSpPr>
            <a:spLocks noGrp="1"/>
          </p:cNvSpPr>
          <p:nvPr>
            <p:ph idx="1"/>
          </p:nvPr>
        </p:nvSpPr>
        <p:spPr>
          <a:xfrm>
            <a:off x="615522" y="1005607"/>
            <a:ext cx="10600728" cy="5171357"/>
          </a:xfrm>
        </p:spPr>
        <p:txBody>
          <a:bodyPr/>
          <a:lstStyle/>
          <a:p>
            <a:r>
              <a:rPr lang="en-US" altLang="zh-CN" dirty="0"/>
              <a:t>1.</a:t>
            </a:r>
            <a:r>
              <a:rPr lang="zh-CN" altLang="en-US" dirty="0"/>
              <a:t>门户网站</a:t>
            </a:r>
            <a:endParaRPr lang="en-US" altLang="zh-CN" dirty="0"/>
          </a:p>
          <a:p>
            <a:r>
              <a:rPr lang="zh-CN" altLang="en-US" dirty="0"/>
              <a:t>门户网站是新媒体被人们广泛认知的开始，它是最初进入互联网的入口，在门户网站中人们可以浏览信息或进行网站的跳转。发展至今，门户网站已经成了具有多元化丰富功能的综合性网站。如图所示的新浪网即为目前主流的大型综合门户网站，其他还有网易、天涯、腾讯和搜狐等。</a:t>
            </a:r>
            <a:endParaRPr lang="en-US" altLang="zh-CN" dirty="0"/>
          </a:p>
        </p:txBody>
      </p:sp>
      <p:pic>
        <p:nvPicPr>
          <p:cNvPr id="5" name="图片 4">
            <a:extLst>
              <a:ext uri="{FF2B5EF4-FFF2-40B4-BE49-F238E27FC236}">
                <a16:creationId xmlns:a16="http://schemas.microsoft.com/office/drawing/2014/main" id="{AEEB1C5C-DAA5-4BBE-91AB-F11FF1039921}"/>
              </a:ext>
            </a:extLst>
          </p:cNvPr>
          <p:cNvPicPr/>
          <p:nvPr/>
        </p:nvPicPr>
        <p:blipFill rotWithShape="1">
          <a:blip r:embed="rId2">
            <a:extLst>
              <a:ext uri="{28A0092B-C50C-407E-A947-70E740481C1C}">
                <a14:useLocalDpi xmlns:a14="http://schemas.microsoft.com/office/drawing/2010/main" val="0"/>
              </a:ext>
            </a:extLst>
          </a:blip>
          <a:srcRect b="45298"/>
          <a:stretch/>
        </p:blipFill>
        <p:spPr bwMode="auto">
          <a:xfrm>
            <a:off x="3148060" y="3429000"/>
            <a:ext cx="5538934" cy="2984896"/>
          </a:xfrm>
          <a:prstGeom prst="rect">
            <a:avLst/>
          </a:prstGeom>
          <a:ln>
            <a:solidFill>
              <a:schemeClr val="accent1"/>
            </a:solidFill>
          </a:ln>
          <a:effectLst>
            <a:softEdge rad="0"/>
          </a:effectLst>
          <a:extLst>
            <a:ext uri="{53640926-AAD7-44D8-BBD7-CCE9431645EC}">
              <a14:shadowObscured xmlns:a14="http://schemas.microsoft.com/office/drawing/2010/main"/>
            </a:ext>
          </a:extLst>
        </p:spPr>
      </p:pic>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MASKTAG" val="normalMask"/>
</p:tagLst>
</file>

<file path=ppt/tags/tag10.xml><?xml version="1.0" encoding="utf-8"?>
<p:tagLst xmlns:a="http://schemas.openxmlformats.org/drawingml/2006/main" xmlns:r="http://schemas.openxmlformats.org/officeDocument/2006/relationships" xmlns:p="http://schemas.openxmlformats.org/presentationml/2006/main">
  <p:tag name="MH" val="20160427150712"/>
  <p:tag name="MH_LIBRARY" val="CONTENTS"/>
  <p:tag name="MH_TYPE" val="ENTRY"/>
  <p:tag name="ID" val="545818"/>
  <p:tag name="MH_ORDER" val="2"/>
</p:tagLst>
</file>

<file path=ppt/tags/tag11.xml><?xml version="1.0" encoding="utf-8"?>
<p:tagLst xmlns:a="http://schemas.openxmlformats.org/drawingml/2006/main" xmlns:r="http://schemas.openxmlformats.org/officeDocument/2006/relationships" xmlns:p="http://schemas.openxmlformats.org/presentationml/2006/main">
  <p:tag name="MH" val="20160427150712"/>
  <p:tag name="MH_LIBRARY" val="CONTENTS"/>
  <p:tag name="MH_TYPE" val="ENTRY"/>
  <p:tag name="ID" val="545818"/>
  <p:tag name="MH_ORDER" val="3"/>
</p:tagLst>
</file>

<file path=ppt/tags/tag12.xml><?xml version="1.0" encoding="utf-8"?>
<p:tagLst xmlns:a="http://schemas.openxmlformats.org/drawingml/2006/main" xmlns:r="http://schemas.openxmlformats.org/officeDocument/2006/relationships" xmlns:p="http://schemas.openxmlformats.org/presentationml/2006/main">
  <p:tag name="MH" val="20160427150712"/>
  <p:tag name="MH_LIBRARY" val="CONTENTS"/>
  <p:tag name="MH_TYPE" val="NUMBER"/>
  <p:tag name="ID" val="545818"/>
  <p:tag name="MH_ORDER" val="1"/>
</p:tagLst>
</file>

<file path=ppt/tags/tag13.xml><?xml version="1.0" encoding="utf-8"?>
<p:tagLst xmlns:a="http://schemas.openxmlformats.org/drawingml/2006/main" xmlns:r="http://schemas.openxmlformats.org/officeDocument/2006/relationships" xmlns:p="http://schemas.openxmlformats.org/presentationml/2006/main">
  <p:tag name="MH" val="20160427150712"/>
  <p:tag name="MH_LIBRARY" val="CONTENTS"/>
  <p:tag name="MH_TYPE" val="NUMBER"/>
  <p:tag name="ID" val="545818"/>
  <p:tag name="MH_ORDER" val="1"/>
</p:tagLst>
</file>

<file path=ppt/tags/tag14.xml><?xml version="1.0" encoding="utf-8"?>
<p:tagLst xmlns:a="http://schemas.openxmlformats.org/drawingml/2006/main" xmlns:r="http://schemas.openxmlformats.org/officeDocument/2006/relationships" xmlns:p="http://schemas.openxmlformats.org/presentationml/2006/main">
  <p:tag name="MH" val="20160427150712"/>
  <p:tag name="MH_LIBRARY" val="CONTENTS"/>
  <p:tag name="MH_TYPE" val="ENTRY"/>
  <p:tag name="ID" val="545818"/>
  <p:tag name="MH_ORDER" val="1"/>
</p:tagLst>
</file>

<file path=ppt/tags/tag15.xml><?xml version="1.0" encoding="utf-8"?>
<p:tagLst xmlns:a="http://schemas.openxmlformats.org/drawingml/2006/main" xmlns:r="http://schemas.openxmlformats.org/officeDocument/2006/relationships" xmlns:p="http://schemas.openxmlformats.org/presentationml/2006/main">
  <p:tag name="MH" val="20160427150712"/>
  <p:tag name="MH_LIBRARY" val="CONTENTS"/>
  <p:tag name="MH_TYPE" val="NUMBER"/>
  <p:tag name="ID" val="545818"/>
  <p:tag name="MH_ORDER" val="1"/>
</p:tagLst>
</file>

<file path=ppt/tags/tag16.xml><?xml version="1.0" encoding="utf-8"?>
<p:tagLst xmlns:a="http://schemas.openxmlformats.org/drawingml/2006/main" xmlns:r="http://schemas.openxmlformats.org/officeDocument/2006/relationships" xmlns:p="http://schemas.openxmlformats.org/presentationml/2006/main">
  <p:tag name="MH" val="20160427150712"/>
  <p:tag name="MH_LIBRARY" val="CONTENTS"/>
  <p:tag name="MH_TYPE" val="ENTRY"/>
  <p:tag name="ID" val="545818"/>
  <p:tag name="MH_ORDER" val="2"/>
</p:tagLst>
</file>

<file path=ppt/tags/tag17.xml><?xml version="1.0" encoding="utf-8"?>
<p:tagLst xmlns:a="http://schemas.openxmlformats.org/drawingml/2006/main" xmlns:r="http://schemas.openxmlformats.org/officeDocument/2006/relationships" xmlns:p="http://schemas.openxmlformats.org/presentationml/2006/main">
  <p:tag name="MH" val="20160427150712"/>
  <p:tag name="MH_LIBRARY" val="CONTENTS"/>
  <p:tag name="MH_TYPE" val="ENTRY"/>
  <p:tag name="ID" val="545818"/>
  <p:tag name="MH_ORDER" val="3"/>
</p:tagLst>
</file>

<file path=ppt/tags/tag18.xml><?xml version="1.0" encoding="utf-8"?>
<p:tagLst xmlns:a="http://schemas.openxmlformats.org/drawingml/2006/main" xmlns:r="http://schemas.openxmlformats.org/officeDocument/2006/relationships" xmlns:p="http://schemas.openxmlformats.org/presentationml/2006/main">
  <p:tag name="MH" val="20160427150712"/>
  <p:tag name="MH_LIBRARY" val="CONTENTS"/>
  <p:tag name="MH_TYPE" val="NUMBER"/>
  <p:tag name="ID" val="545818"/>
  <p:tag name="MH_ORDER" val="1"/>
</p:tagLst>
</file>

<file path=ppt/tags/tag19.xml><?xml version="1.0" encoding="utf-8"?>
<p:tagLst xmlns:a="http://schemas.openxmlformats.org/drawingml/2006/main" xmlns:r="http://schemas.openxmlformats.org/officeDocument/2006/relationships" xmlns:p="http://schemas.openxmlformats.org/presentationml/2006/main">
  <p:tag name="MH" val="20160427150712"/>
  <p:tag name="MH_LIBRARY" val="CONTENTS"/>
  <p:tag name="MH_TYPE" val="NUMBER"/>
  <p:tag name="ID" val="545818"/>
  <p:tag name="MH_ORDER" val="1"/>
</p:tagLst>
</file>

<file path=ppt/tags/tag2.xml><?xml version="1.0" encoding="utf-8"?>
<p:tagLst xmlns:a="http://schemas.openxmlformats.org/drawingml/2006/main" xmlns:r="http://schemas.openxmlformats.org/officeDocument/2006/relationships" xmlns:p="http://schemas.openxmlformats.org/presentationml/2006/main">
  <p:tag name="MH" val="20160427150712"/>
  <p:tag name="MH_LIBRARY" val="CONTENTS"/>
  <p:tag name="MH_TYPE" val="ENTRY"/>
  <p:tag name="ID" val="545818"/>
  <p:tag name="MH_ORDER" val="1"/>
</p:tagLst>
</file>

<file path=ppt/tags/tag3.xml><?xml version="1.0" encoding="utf-8"?>
<p:tagLst xmlns:a="http://schemas.openxmlformats.org/drawingml/2006/main" xmlns:r="http://schemas.openxmlformats.org/officeDocument/2006/relationships" xmlns:p="http://schemas.openxmlformats.org/presentationml/2006/main">
  <p:tag name="MH" val="20160427150712"/>
  <p:tag name="MH_LIBRARY" val="CONTENTS"/>
  <p:tag name="MH_TYPE" val="NUMBER"/>
  <p:tag name="ID" val="545818"/>
  <p:tag name="MH_ORDER" val="1"/>
</p:tagLst>
</file>

<file path=ppt/tags/tag4.xml><?xml version="1.0" encoding="utf-8"?>
<p:tagLst xmlns:a="http://schemas.openxmlformats.org/drawingml/2006/main" xmlns:r="http://schemas.openxmlformats.org/officeDocument/2006/relationships" xmlns:p="http://schemas.openxmlformats.org/presentationml/2006/main">
  <p:tag name="MH" val="20160427150712"/>
  <p:tag name="MH_LIBRARY" val="CONTENTS"/>
  <p:tag name="MH_TYPE" val="ENTRY"/>
  <p:tag name="ID" val="545818"/>
  <p:tag name="MH_ORDER" val="2"/>
</p:tagLst>
</file>

<file path=ppt/tags/tag5.xml><?xml version="1.0" encoding="utf-8"?>
<p:tagLst xmlns:a="http://schemas.openxmlformats.org/drawingml/2006/main" xmlns:r="http://schemas.openxmlformats.org/officeDocument/2006/relationships" xmlns:p="http://schemas.openxmlformats.org/presentationml/2006/main">
  <p:tag name="MH" val="20160427150712"/>
  <p:tag name="MH_LIBRARY" val="CONTENTS"/>
  <p:tag name="MH_TYPE" val="ENTRY"/>
  <p:tag name="ID" val="545818"/>
  <p:tag name="MH_ORDER" val="3"/>
</p:tagLst>
</file>

<file path=ppt/tags/tag6.xml><?xml version="1.0" encoding="utf-8"?>
<p:tagLst xmlns:a="http://schemas.openxmlformats.org/drawingml/2006/main" xmlns:r="http://schemas.openxmlformats.org/officeDocument/2006/relationships" xmlns:p="http://schemas.openxmlformats.org/presentationml/2006/main">
  <p:tag name="MH" val="20160427150712"/>
  <p:tag name="MH_LIBRARY" val="CONTENTS"/>
  <p:tag name="MH_TYPE" val="NUMBER"/>
  <p:tag name="ID" val="545818"/>
  <p:tag name="MH_ORDER" val="1"/>
</p:tagLst>
</file>

<file path=ppt/tags/tag7.xml><?xml version="1.0" encoding="utf-8"?>
<p:tagLst xmlns:a="http://schemas.openxmlformats.org/drawingml/2006/main" xmlns:r="http://schemas.openxmlformats.org/officeDocument/2006/relationships" xmlns:p="http://schemas.openxmlformats.org/presentationml/2006/main">
  <p:tag name="MH" val="20160427150712"/>
  <p:tag name="MH_LIBRARY" val="CONTENTS"/>
  <p:tag name="MH_TYPE" val="NUMBER"/>
  <p:tag name="ID" val="545818"/>
  <p:tag name="MH_ORDER" val="1"/>
</p:tagLst>
</file>

<file path=ppt/tags/tag8.xml><?xml version="1.0" encoding="utf-8"?>
<p:tagLst xmlns:a="http://schemas.openxmlformats.org/drawingml/2006/main" xmlns:r="http://schemas.openxmlformats.org/officeDocument/2006/relationships" xmlns:p="http://schemas.openxmlformats.org/presentationml/2006/main">
  <p:tag name="MH" val="20160427150712"/>
  <p:tag name="MH_LIBRARY" val="CONTENTS"/>
  <p:tag name="MH_TYPE" val="ENTRY"/>
  <p:tag name="ID" val="545818"/>
  <p:tag name="MH_ORDER" val="1"/>
</p:tagLst>
</file>

<file path=ppt/tags/tag9.xml><?xml version="1.0" encoding="utf-8"?>
<p:tagLst xmlns:a="http://schemas.openxmlformats.org/drawingml/2006/main" xmlns:r="http://schemas.openxmlformats.org/officeDocument/2006/relationships" xmlns:p="http://schemas.openxmlformats.org/presentationml/2006/main">
  <p:tag name="MH" val="20160427150712"/>
  <p:tag name="MH_LIBRARY" val="CONTENTS"/>
  <p:tag name="MH_TYPE" val="NUMBER"/>
  <p:tag name="ID" val="545818"/>
  <p:tag name="MH_ORDER" val="1"/>
</p:tagLst>
</file>

<file path=ppt/theme/theme1.xml><?xml version="1.0" encoding="utf-8"?>
<a:theme xmlns:a="http://schemas.openxmlformats.org/drawingml/2006/main" name="1_Office 主题​​">
  <a:themeElements>
    <a:clrScheme name="自定义 646">
      <a:dk1>
        <a:sysClr val="windowText" lastClr="000000"/>
      </a:dk1>
      <a:lt1>
        <a:sysClr val="window" lastClr="FFFFFF"/>
      </a:lt1>
      <a:dk2>
        <a:srgbClr val="44546A"/>
      </a:dk2>
      <a:lt2>
        <a:srgbClr val="E7E6E6"/>
      </a:lt2>
      <a:accent1>
        <a:srgbClr val="3A98BC"/>
      </a:accent1>
      <a:accent2>
        <a:srgbClr val="E6460C"/>
      </a:accent2>
      <a:accent3>
        <a:srgbClr val="3A98BC"/>
      </a:accent3>
      <a:accent4>
        <a:srgbClr val="E6460C"/>
      </a:accent4>
      <a:accent5>
        <a:srgbClr val="5B9BD5"/>
      </a:accent5>
      <a:accent6>
        <a:srgbClr val="70AD47"/>
      </a:accent6>
      <a:hlink>
        <a:srgbClr val="0563C1"/>
      </a:hlink>
      <a:folHlink>
        <a:srgbClr val="954F72"/>
      </a:folHlink>
    </a:clrScheme>
    <a:fontScheme name="常用">
      <a:majorFont>
        <a:latin typeface="Arial"/>
        <a:ea typeface="微软雅黑"/>
        <a:cs typeface=""/>
      </a:majorFont>
      <a:minorFont>
        <a:latin typeface="Times New Roman"/>
        <a:ea typeface="微软雅黑"/>
        <a:cs typeface=""/>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PPT分享网整理发布www.pptfx.com">
  <a:themeElements>
    <a:clrScheme name="JD.com">
      <a:dk1>
        <a:sysClr val="windowText" lastClr="000000"/>
      </a:dk1>
      <a:lt1>
        <a:sysClr val="window" lastClr="FFFFFF"/>
      </a:lt1>
      <a:dk2>
        <a:srgbClr val="C81623"/>
      </a:dk2>
      <a:lt2>
        <a:srgbClr val="B5B5B6"/>
      </a:lt2>
      <a:accent1>
        <a:srgbClr val="3DB7E5"/>
      </a:accent1>
      <a:accent2>
        <a:srgbClr val="9BCB1C"/>
      </a:accent2>
      <a:accent3>
        <a:srgbClr val="E86F1A"/>
      </a:accent3>
      <a:accent4>
        <a:srgbClr val="E0005D"/>
      </a:accent4>
      <a:accent5>
        <a:srgbClr val="BC9F5D"/>
      </a:accent5>
      <a:accent6>
        <a:srgbClr val="C81623"/>
      </a:accent6>
      <a:hlink>
        <a:srgbClr val="0000FF"/>
      </a:hlink>
      <a:folHlink>
        <a:srgbClr val="800080"/>
      </a:folHlink>
    </a:clrScheme>
    <a:fontScheme name="常用">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396</TotalTime>
  <Words>4153</Words>
  <Application>Microsoft Office PowerPoint</Application>
  <PresentationFormat>宽屏</PresentationFormat>
  <Paragraphs>310</Paragraphs>
  <Slides>50</Slides>
  <Notes>9</Notes>
  <HiddenSlides>0</HiddenSlides>
  <MMClips>0</MMClips>
  <ScaleCrop>false</ScaleCrop>
  <HeadingPairs>
    <vt:vector size="6" baseType="variant">
      <vt:variant>
        <vt:lpstr>已用的字体</vt:lpstr>
      </vt:variant>
      <vt:variant>
        <vt:i4>10</vt:i4>
      </vt:variant>
      <vt:variant>
        <vt:lpstr>主题</vt:lpstr>
      </vt:variant>
      <vt:variant>
        <vt:i4>2</vt:i4>
      </vt:variant>
      <vt:variant>
        <vt:lpstr>幻灯片标题</vt:lpstr>
      </vt:variant>
      <vt:variant>
        <vt:i4>50</vt:i4>
      </vt:variant>
    </vt:vector>
  </HeadingPairs>
  <TitlesOfParts>
    <vt:vector size="62" baseType="lpstr">
      <vt:lpstr>等线</vt:lpstr>
      <vt:lpstr>华光楷体_CNKI</vt:lpstr>
      <vt:lpstr>楷体</vt:lpstr>
      <vt:lpstr>隶书</vt:lpstr>
      <vt:lpstr>微软雅黑</vt:lpstr>
      <vt:lpstr>Arial</vt:lpstr>
      <vt:lpstr>Calibri</vt:lpstr>
      <vt:lpstr>Constantia</vt:lpstr>
      <vt:lpstr>Times New Roman</vt:lpstr>
      <vt:lpstr>Wingdings</vt:lpstr>
      <vt:lpstr>1_Office 主题​​</vt:lpstr>
      <vt:lpstr>PPT分享网整理发布www.pptfx.com</vt:lpstr>
      <vt:lpstr>PowerPoint 演示文稿</vt:lpstr>
      <vt:lpstr>PowerPoint 演示文稿</vt:lpstr>
      <vt:lpstr>PowerPoint 演示文稿</vt:lpstr>
      <vt:lpstr>PowerPoint 演示文稿</vt:lpstr>
      <vt:lpstr>PowerPoint 演示文稿</vt:lpstr>
      <vt:lpstr>课堂训练</vt:lpstr>
      <vt:lpstr>1.1.1  新媒体的概念</vt:lpstr>
      <vt:lpstr>1.1.2  新媒体的特征  </vt:lpstr>
      <vt:lpstr>1.1.3  新媒体的表现类型</vt:lpstr>
      <vt:lpstr>1.1.3  新媒体的表现类型</vt:lpstr>
      <vt:lpstr>1.1.3  新媒体的表现类型</vt:lpstr>
      <vt:lpstr>1.1.3  新媒体的表现类型</vt:lpstr>
      <vt:lpstr>1.1.3  新媒体的表现类型</vt:lpstr>
      <vt:lpstr>1.1.3  新媒体的表现类型</vt:lpstr>
      <vt:lpstr>1.1.3  新媒体的表现类型</vt:lpstr>
      <vt:lpstr>课堂训练</vt:lpstr>
      <vt:lpstr>1.1.4  新媒体的发展趋势  </vt:lpstr>
      <vt:lpstr>任务实训</vt:lpstr>
      <vt:lpstr>PowerPoint 演示文稿</vt:lpstr>
      <vt:lpstr>PowerPoint 演示文稿</vt:lpstr>
      <vt:lpstr>PowerPoint 演示文稿</vt:lpstr>
      <vt:lpstr>PowerPoint 演示文稿</vt:lpstr>
      <vt:lpstr>1.2.1　新媒体营销的概念</vt:lpstr>
      <vt:lpstr>1.2.2　新媒体营销的特点</vt:lpstr>
      <vt:lpstr>1.2.3　新媒体营销的方式</vt:lpstr>
      <vt:lpstr>1.2.3　新媒体营销的方式</vt:lpstr>
      <vt:lpstr>课堂讨论</vt:lpstr>
      <vt:lpstr>1.2.3　新媒体营销的方式</vt:lpstr>
      <vt:lpstr>1.2.3　新媒体营销的方式</vt:lpstr>
      <vt:lpstr>1.2.3　新媒体营销的方式</vt:lpstr>
      <vt:lpstr>1.2.3　新媒体营销的方式</vt:lpstr>
      <vt:lpstr>1.1.3  新媒体的表现类型</vt:lpstr>
      <vt:lpstr>1.1.3  新媒体的表现类型</vt:lpstr>
      <vt:lpstr>1.2.4　新媒体营销与传统媒体营销的区别</vt:lpstr>
      <vt:lpstr>1.2.4　新媒体营销与传统媒体营销的区别</vt:lpstr>
      <vt:lpstr>1.2.4　新媒体营销与传统媒体营销的区别</vt:lpstr>
      <vt:lpstr>1.2.4　新媒体营销与传统媒体营销的区别</vt:lpstr>
      <vt:lpstr>课堂训练</vt:lpstr>
      <vt:lpstr>任务实训</vt:lpstr>
      <vt:lpstr>PowerPoint 演示文稿</vt:lpstr>
      <vt:lpstr>PowerPoint 演示文稿</vt:lpstr>
      <vt:lpstr>PowerPoint 演示文稿</vt:lpstr>
      <vt:lpstr>PowerPoint 演示文稿</vt:lpstr>
      <vt:lpstr>1.3.1　新媒体运营的主要工作</vt:lpstr>
      <vt:lpstr>1.3.1　新媒体运营的主要工作</vt:lpstr>
      <vt:lpstr>1.3.1　新媒体运营的主要工作</vt:lpstr>
      <vt:lpstr>1.3.1　新媒体运营的主要工作</vt:lpstr>
      <vt:lpstr>1.3.2　新媒体人才的能力提升点</vt:lpstr>
      <vt:lpstr>1.3.2　新媒体人才的能力提升点</vt:lpstr>
      <vt:lpstr>任务实训</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lailuyan</dc:creator>
  <cp:lastModifiedBy>lailuyan</cp:lastModifiedBy>
  <cp:revision>31</cp:revision>
  <dcterms:created xsi:type="dcterms:W3CDTF">2021-07-13T08:42:24Z</dcterms:created>
  <dcterms:modified xsi:type="dcterms:W3CDTF">2021-07-24T01:59:25Z</dcterms:modified>
</cp:coreProperties>
</file>