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 id="2147483656" r:id="rId3"/>
  </p:sldMasterIdLst>
  <p:notesMasterIdLst>
    <p:notesMasterId r:id="rId5"/>
  </p:notesMasterIdLst>
  <p:handoutMasterIdLst>
    <p:handoutMasterId r:id="rId24"/>
  </p:handoutMasterIdLst>
  <p:sldIdLst>
    <p:sldId id="639" r:id="rId4"/>
    <p:sldId id="617" r:id="rId6"/>
    <p:sldId id="855" r:id="rId7"/>
    <p:sldId id="636" r:id="rId8"/>
    <p:sldId id="713" r:id="rId9"/>
    <p:sldId id="710" r:id="rId10"/>
    <p:sldId id="611" r:id="rId11"/>
    <p:sldId id="544" r:id="rId12"/>
    <p:sldId id="825" r:id="rId13"/>
    <p:sldId id="826" r:id="rId14"/>
    <p:sldId id="806" r:id="rId15"/>
    <p:sldId id="807" r:id="rId16"/>
    <p:sldId id="847" r:id="rId17"/>
    <p:sldId id="712" r:id="rId18"/>
    <p:sldId id="808" r:id="rId19"/>
    <p:sldId id="809" r:id="rId20"/>
    <p:sldId id="848" r:id="rId21"/>
    <p:sldId id="676" r:id="rId22"/>
    <p:sldId id="582" r:id="rId23"/>
  </p:sldIdLst>
  <p:sldSz cx="12195175" cy="6859270"/>
  <p:notesSz cx="6858000" cy="9144000"/>
  <p:embeddedFontLst>
    <p:embeddedFont>
      <p:font typeface="Rockwell" panose="02060603020205020403" pitchFamily="18" charset="0"/>
      <p:regular r:id="rId29"/>
      <p:bold r:id="rId30"/>
      <p:italic r:id="rId31"/>
      <p:boldItalic r:id="rId32"/>
    </p:embeddedFont>
    <p:embeddedFont>
      <p:font typeface="黑体" panose="02010609060101010101" charset="-122"/>
      <p:regular r:id="rId33"/>
    </p:embeddedFont>
    <p:embeddedFont>
      <p:font typeface="微软雅黑" panose="020B0503020204020204" charset="-122"/>
      <p:regular r:id="rId34"/>
    </p:embeddedFont>
  </p:embeddedFontLst>
  <p:custDataLst>
    <p:tags r:id="rId35"/>
  </p:custDataLst>
  <p:defaultTextStyle>
    <a:defPPr>
      <a:defRPr lang="zh-CN"/>
    </a:defPPr>
    <a:lvl1pPr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1pPr>
    <a:lvl2pPr marL="54419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2pPr>
    <a:lvl3pPr marL="108902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3pPr>
    <a:lvl4pPr marL="1633220"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4pPr>
    <a:lvl5pPr marL="217741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5pPr>
    <a:lvl6pPr marL="272161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6pPr>
    <a:lvl7pPr marL="326644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7pPr>
    <a:lvl8pPr marL="3810635"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8pPr>
    <a:lvl9pPr marL="435483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69DE8"/>
    <a:srgbClr val="023593"/>
    <a:srgbClr val="C0C0F6"/>
    <a:srgbClr val="7EA3F5"/>
    <a:srgbClr val="E1EDFF"/>
    <a:srgbClr val="8576B8"/>
    <a:srgbClr val="002E73"/>
    <a:srgbClr val="161448"/>
    <a:srgbClr val="FEB71D"/>
    <a:srgbClr val="8031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338" autoAdjust="0"/>
    <p:restoredTop sz="94660"/>
  </p:normalViewPr>
  <p:slideViewPr>
    <p:cSldViewPr>
      <p:cViewPr>
        <p:scale>
          <a:sx n="70" d="100"/>
          <a:sy n="70" d="100"/>
        </p:scale>
        <p:origin x="-654" y="-426"/>
      </p:cViewPr>
      <p:guideLst>
        <p:guide orient="horz" pos="2160"/>
        <p:guide orient="horz" pos="336"/>
        <p:guide orient="horz" pos="3992"/>
        <p:guide pos="3851"/>
        <p:guide pos="422"/>
        <p:guide pos="7267"/>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4" d="100"/>
          <a:sy n="64" d="100"/>
        </p:scale>
        <p:origin x="-2946" y="-120"/>
      </p:cViewPr>
      <p:guideLst>
        <p:guide orient="horz" pos="2880"/>
        <p:guide pos="2166"/>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5" Type="http://schemas.openxmlformats.org/officeDocument/2006/relationships/tags" Target="tags/tag76.xml"/><Relationship Id="rId34" Type="http://schemas.openxmlformats.org/officeDocument/2006/relationships/font" Target="fonts/font6.fntdata"/><Relationship Id="rId33" Type="http://schemas.openxmlformats.org/officeDocument/2006/relationships/font" Target="fonts/font5.fntdata"/><Relationship Id="rId32" Type="http://schemas.openxmlformats.org/officeDocument/2006/relationships/font" Target="fonts/font4.fntdata"/><Relationship Id="rId31" Type="http://schemas.openxmlformats.org/officeDocument/2006/relationships/font" Target="fonts/font3.fntdata"/><Relationship Id="rId30" Type="http://schemas.openxmlformats.org/officeDocument/2006/relationships/font" Target="fonts/font2.fntdata"/><Relationship Id="rId3" Type="http://schemas.openxmlformats.org/officeDocument/2006/relationships/slideMaster" Target="slideMasters/slideMaster2.xml"/><Relationship Id="rId29" Type="http://schemas.openxmlformats.org/officeDocument/2006/relationships/font" Target="fonts/font1.fntdata"/><Relationship Id="rId28" Type="http://schemas.openxmlformats.org/officeDocument/2006/relationships/commentAuthors" Target="commentAuthors.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latin typeface="黑体" panose="02010609060101010101" charset="-122"/>
              <a:ea typeface="黑体" panose="02010609060101010101" charset="-122"/>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45F79B9-B306-4393-BDEE-A582750E71C3}" type="datetimeFigureOut">
              <a:rPr lang="zh-CN" altLang="en-US" smtClean="0">
                <a:latin typeface="黑体" panose="02010609060101010101" charset="-122"/>
              </a:rPr>
            </a:fld>
            <a:endParaRPr lang="zh-CN" altLang="en-US">
              <a:latin typeface="黑体" panose="02010609060101010101" charset="-122"/>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latin typeface="黑体" panose="02010609060101010101" charset="-122"/>
              <a:ea typeface="黑体" panose="02010609060101010101" charset="-122"/>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5AE7E33-F89F-41F1-924F-2B2BBDA1E022}" type="slidenum">
              <a:rPr lang="zh-CN" altLang="en-US" smtClean="0">
                <a:latin typeface="黑体" panose="02010609060101010101" charset="-122"/>
              </a:rPr>
            </a:fld>
            <a:endParaRPr lang="zh-CN" altLang="en-US">
              <a:latin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atin typeface="Arial" panose="020B0604020202020204" pitchFamily="34" charset="0"/>
                <a:ea typeface="黑体" panose="02010609060101010101" charset="-122"/>
              </a:defRPr>
            </a:lvl1pPr>
          </a:lstStyle>
          <a:p>
            <a:endParaRPr lang="en-US" altLang="zh-CN"/>
          </a:p>
        </p:txBody>
      </p:sp>
      <p:sp>
        <p:nvSpPr>
          <p:cNvPr id="1229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atin typeface="Arial" panose="020B0604020202020204" pitchFamily="34" charset="0"/>
                <a:ea typeface="黑体" panose="02010609060101010101" charset="-122"/>
              </a:defRPr>
            </a:lvl1pPr>
          </a:lstStyle>
          <a:p>
            <a:endParaRPr lang="en-US" altLang="zh-CN"/>
          </a:p>
        </p:txBody>
      </p:sp>
      <p:sp>
        <p:nvSpPr>
          <p:cNvPr id="12292"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229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atin typeface="Arial" panose="020B0604020202020204" pitchFamily="34" charset="0"/>
                <a:ea typeface="黑体" panose="02010609060101010101" charset="-122"/>
              </a:defRPr>
            </a:lvl1pPr>
          </a:lstStyle>
          <a:p>
            <a:endParaRPr lang="en-US" altLang="zh-CN"/>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atin typeface="Arial" panose="020B0604020202020204" pitchFamily="34" charset="0"/>
                <a:ea typeface="黑体" panose="02010609060101010101" charset="-122"/>
              </a:defRPr>
            </a:lvl1pPr>
          </a:lstStyle>
          <a:p>
            <a:fld id="{F9743CD7-97CD-4F57-B351-69A253B17F80}"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400" kern="1200">
        <a:solidFill>
          <a:schemeClr val="tx1"/>
        </a:solidFill>
        <a:latin typeface="Arial" panose="020B0604020202020204" pitchFamily="34" charset="0"/>
        <a:ea typeface="黑体" panose="02010609060101010101" charset="-122"/>
        <a:cs typeface="+mn-cs"/>
      </a:defRPr>
    </a:lvl1pPr>
    <a:lvl2pPr marL="544195" algn="l" rtl="0" fontAlgn="base">
      <a:spcBef>
        <a:spcPct val="30000"/>
      </a:spcBef>
      <a:spcAft>
        <a:spcPct val="0"/>
      </a:spcAft>
      <a:defRPr sz="1400" kern="1200">
        <a:solidFill>
          <a:schemeClr val="tx1"/>
        </a:solidFill>
        <a:latin typeface="Arial" panose="020B0604020202020204" pitchFamily="34" charset="0"/>
        <a:ea typeface="黑体" panose="02010609060101010101" charset="-122"/>
        <a:cs typeface="+mn-cs"/>
      </a:defRPr>
    </a:lvl2pPr>
    <a:lvl3pPr marL="1089025" algn="l" rtl="0" fontAlgn="base">
      <a:spcBef>
        <a:spcPct val="30000"/>
      </a:spcBef>
      <a:spcAft>
        <a:spcPct val="0"/>
      </a:spcAft>
      <a:defRPr sz="1400" kern="1200">
        <a:solidFill>
          <a:schemeClr val="tx1"/>
        </a:solidFill>
        <a:latin typeface="Arial" panose="020B0604020202020204" pitchFamily="34" charset="0"/>
        <a:ea typeface="黑体" panose="02010609060101010101" charset="-122"/>
        <a:cs typeface="+mn-cs"/>
      </a:defRPr>
    </a:lvl3pPr>
    <a:lvl4pPr marL="1633220" algn="l" rtl="0" fontAlgn="base">
      <a:spcBef>
        <a:spcPct val="30000"/>
      </a:spcBef>
      <a:spcAft>
        <a:spcPct val="0"/>
      </a:spcAft>
      <a:defRPr sz="1400" kern="1200">
        <a:solidFill>
          <a:schemeClr val="tx1"/>
        </a:solidFill>
        <a:latin typeface="Arial" panose="020B0604020202020204" pitchFamily="34" charset="0"/>
        <a:ea typeface="黑体" panose="02010609060101010101" charset="-122"/>
        <a:cs typeface="+mn-cs"/>
      </a:defRPr>
    </a:lvl4pPr>
    <a:lvl5pPr marL="2177415" algn="l" rtl="0" fontAlgn="base">
      <a:spcBef>
        <a:spcPct val="30000"/>
      </a:spcBef>
      <a:spcAft>
        <a:spcPct val="0"/>
      </a:spcAft>
      <a:defRPr sz="1400" kern="1200">
        <a:solidFill>
          <a:schemeClr val="tx1"/>
        </a:solidFill>
        <a:latin typeface="Arial" panose="020B0604020202020204" pitchFamily="34" charset="0"/>
        <a:ea typeface="黑体" panose="02010609060101010101" charset="-122"/>
        <a:cs typeface="+mn-cs"/>
      </a:defRPr>
    </a:lvl5pPr>
    <a:lvl6pPr marL="2721610" algn="l" defTabSz="1089025" rtl="0" eaLnBrk="1" latinLnBrk="0" hangingPunct="1">
      <a:defRPr sz="1400" kern="1200">
        <a:solidFill>
          <a:schemeClr val="tx1"/>
        </a:solidFill>
        <a:latin typeface="+mn-lt"/>
        <a:ea typeface="+mn-ea"/>
        <a:cs typeface="+mn-cs"/>
      </a:defRPr>
    </a:lvl6pPr>
    <a:lvl7pPr marL="3266440" algn="l" defTabSz="1089025" rtl="0" eaLnBrk="1" latinLnBrk="0" hangingPunct="1">
      <a:defRPr sz="1400" kern="1200">
        <a:solidFill>
          <a:schemeClr val="tx1"/>
        </a:solidFill>
        <a:latin typeface="+mn-lt"/>
        <a:ea typeface="+mn-ea"/>
        <a:cs typeface="+mn-cs"/>
      </a:defRPr>
    </a:lvl7pPr>
    <a:lvl8pPr marL="3810635" algn="l" defTabSz="1089025" rtl="0" eaLnBrk="1" latinLnBrk="0" hangingPunct="1">
      <a:defRPr sz="1400" kern="1200">
        <a:solidFill>
          <a:schemeClr val="tx1"/>
        </a:solidFill>
        <a:latin typeface="+mn-lt"/>
        <a:ea typeface="+mn-ea"/>
        <a:cs typeface="+mn-cs"/>
      </a:defRPr>
    </a:lvl8pPr>
    <a:lvl9pPr marL="4354830" algn="l" defTabSz="1089025"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image4.wdp"/><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封面">
    <p:spTree>
      <p:nvGrpSpPr>
        <p:cNvPr id="1" name=""/>
        <p:cNvGrpSpPr/>
        <p:nvPr/>
      </p:nvGrpSpPr>
      <p:grpSpPr>
        <a:xfrm>
          <a:off x="0" y="0"/>
          <a:ext cx="0" cy="0"/>
          <a:chOff x="0" y="0"/>
          <a:chExt cx="0" cy="0"/>
        </a:xfrm>
      </p:grpSpPr>
      <p:sp>
        <p:nvSpPr>
          <p:cNvPr id="7" name="椭圆 6"/>
          <p:cNvSpPr>
            <a:spLocks noChangeAspect="1"/>
          </p:cNvSpPr>
          <p:nvPr userDrawn="1"/>
        </p:nvSpPr>
        <p:spPr>
          <a:xfrm>
            <a:off x="-1598613" y="-1980406"/>
            <a:ext cx="5400000" cy="5400000"/>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userDrawn="1"/>
        </p:nvSpPr>
        <p:spPr>
          <a:xfrm>
            <a:off x="-1534413" y="5585594"/>
            <a:ext cx="3060000" cy="2340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1548000" y="409946"/>
            <a:ext cx="10647175" cy="6039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标题幻灯片">
    <p:bg>
      <p:bgPr>
        <a:noFill/>
        <a:effectLst/>
      </p:bgPr>
    </p:bg>
    <p:spTree>
      <p:nvGrpSpPr>
        <p:cNvPr id="1" name=""/>
        <p:cNvGrpSpPr/>
        <p:nvPr/>
      </p:nvGrpSpPr>
      <p:grpSpPr>
        <a:xfrm>
          <a:off x="0" y="0"/>
          <a:ext cx="0" cy="0"/>
          <a:chOff x="0" y="0"/>
          <a:chExt cx="0" cy="0"/>
        </a:xfrm>
      </p:grpSpPr>
      <p:sp>
        <p:nvSpPr>
          <p:cNvPr id="7" name="矩形 6"/>
          <p:cNvSpPr/>
          <p:nvPr userDrawn="1"/>
        </p:nvSpPr>
        <p:spPr>
          <a:xfrm>
            <a:off x="6435175" y="720000"/>
            <a:ext cx="5760000" cy="360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999" y="0"/>
            <a:ext cx="432000" cy="1080000"/>
          </a:xfrm>
          <a:custGeom>
            <a:avLst/>
            <a:gdLst/>
            <a:ahLst/>
            <a:cxnLst/>
            <a:rect l="l" t="t" r="r" b="b"/>
            <a:pathLst>
              <a:path w="432000" h="1080000">
                <a:moveTo>
                  <a:pt x="108951" y="0"/>
                </a:moveTo>
                <a:lnTo>
                  <a:pt x="432000" y="0"/>
                </a:lnTo>
                <a:lnTo>
                  <a:pt x="432000" y="1080000"/>
                </a:lnTo>
                <a:lnTo>
                  <a:pt x="108951" y="1080000"/>
                </a:lnTo>
                <a:close/>
                <a:moveTo>
                  <a:pt x="0" y="0"/>
                </a:moveTo>
                <a:lnTo>
                  <a:pt x="64610" y="0"/>
                </a:lnTo>
                <a:lnTo>
                  <a:pt x="64610" y="1080000"/>
                </a:lnTo>
                <a:lnTo>
                  <a:pt x="0" y="108000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图文框 3"/>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a:stretch>
            <a:fillRect/>
          </a:stretch>
        </p:blipFill>
        <p:spPr>
          <a:xfrm>
            <a:off x="7315199" y="0"/>
            <a:ext cx="4879975" cy="6859588"/>
          </a:xfrm>
          <a:prstGeom prst="rect">
            <a:avLst/>
          </a:prstGeom>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过渡">
    <p:spTree>
      <p:nvGrpSpPr>
        <p:cNvPr id="1" name=""/>
        <p:cNvGrpSpPr/>
        <p:nvPr/>
      </p:nvGrpSpPr>
      <p:grpSpPr>
        <a:xfrm>
          <a:off x="0" y="0"/>
          <a:ext cx="0" cy="0"/>
          <a:chOff x="0" y="0"/>
          <a:chExt cx="0" cy="0"/>
        </a:xfrm>
      </p:grpSpPr>
      <p:pic>
        <p:nvPicPr>
          <p:cNvPr id="7" name="图片 6"/>
          <p:cNvPicPr preferRelativeResize="0"/>
          <p:nvPr userDrawn="1"/>
        </p:nvPicPr>
        <p:blipFill>
          <a:blip r:embed="rId2">
            <a:extLst>
              <a:ext uri="{28A0092B-C50C-407E-A947-70E740481C1C}">
                <a14:useLocalDpi xmlns:a14="http://schemas.microsoft.com/office/drawing/2010/main" val="0"/>
              </a:ext>
            </a:extLst>
          </a:blip>
          <a:stretch>
            <a:fillRect/>
          </a:stretch>
        </p:blipFill>
        <p:spPr>
          <a:xfrm>
            <a:off x="2448476" y="1077"/>
            <a:ext cx="9746699" cy="6857434"/>
          </a:xfrm>
          <a:prstGeom prst="rect">
            <a:avLst/>
          </a:prstGeom>
        </p:spPr>
      </p:pic>
      <p:sp>
        <p:nvSpPr>
          <p:cNvPr id="5" name="图文框 4"/>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00000" y="405794"/>
            <a:ext cx="6048000" cy="604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标题幻灯片">
    <p:bg>
      <p:bgPr>
        <a:noFill/>
        <a:effectLst/>
      </p:bgPr>
    </p:bg>
    <p:spTree>
      <p:nvGrpSpPr>
        <p:cNvPr id="1" name=""/>
        <p:cNvGrpSpPr/>
        <p:nvPr/>
      </p:nvGrpSpPr>
      <p:grpSpPr>
        <a:xfrm>
          <a:off x="0" y="0"/>
          <a:ext cx="0" cy="0"/>
          <a:chOff x="0" y="0"/>
          <a:chExt cx="0" cy="0"/>
        </a:xfrm>
      </p:grpSpPr>
      <p:sp>
        <p:nvSpPr>
          <p:cNvPr id="6" name="图文框 5"/>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bg>
      <p:bgPr>
        <a:no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标题幻灯片">
    <p:bg>
      <p:bgPr>
        <a:noFill/>
        <a:effectLst/>
      </p:bgPr>
    </p:bg>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6435175" y="720000"/>
            <a:ext cx="5760000" cy="360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矩形 8"/>
          <p:cNvSpPr/>
          <p:nvPr>
            <p:custDataLst>
              <p:tags r:id="rId3"/>
            </p:custDataLst>
          </p:nvPr>
        </p:nvSpPr>
        <p:spPr>
          <a:xfrm>
            <a:off x="395999" y="0"/>
            <a:ext cx="432000" cy="1080000"/>
          </a:xfrm>
          <a:custGeom>
            <a:avLst/>
            <a:gdLst/>
            <a:ahLst/>
            <a:cxnLst/>
            <a:rect l="l" t="t" r="r" b="b"/>
            <a:pathLst>
              <a:path w="432000" h="1080000">
                <a:moveTo>
                  <a:pt x="108951" y="0"/>
                </a:moveTo>
                <a:lnTo>
                  <a:pt x="432000" y="0"/>
                </a:lnTo>
                <a:lnTo>
                  <a:pt x="432000" y="1080000"/>
                </a:lnTo>
                <a:lnTo>
                  <a:pt x="108951" y="1080000"/>
                </a:lnTo>
                <a:close/>
                <a:moveTo>
                  <a:pt x="0" y="0"/>
                </a:moveTo>
                <a:lnTo>
                  <a:pt x="64610" y="0"/>
                </a:lnTo>
                <a:lnTo>
                  <a:pt x="64610" y="1080000"/>
                </a:lnTo>
                <a:lnTo>
                  <a:pt x="0" y="108000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 name="图文框 3"/>
          <p:cNvSpPr/>
          <p:nvPr userDrawn="1">
            <p:custDataLst>
              <p:tags r:id="rId4"/>
            </p:custDataLst>
          </p:nvPr>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7.jpe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image" Target="../media/image7.jpeg"/><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760" y="274703"/>
            <a:ext cx="10975657" cy="1143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09760" y="1600571"/>
            <a:ext cx="10975657" cy="4527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609758"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defRPr sz="1600">
                <a:latin typeface="黑体" panose="02010609060101010101" charset="-122"/>
                <a:ea typeface="黑体" panose="02010609060101010101" charset="-122"/>
              </a:defRPr>
            </a:lvl1pPr>
          </a:lstStyle>
          <a:p>
            <a:endParaRPr lang="en-US" altLang="zh-CN"/>
          </a:p>
        </p:txBody>
      </p:sp>
      <p:sp>
        <p:nvSpPr>
          <p:cNvPr id="1029" name="Rectangle 5"/>
          <p:cNvSpPr>
            <a:spLocks noGrp="1" noChangeArrowheads="1"/>
          </p:cNvSpPr>
          <p:nvPr>
            <p:ph type="ftr" sz="quarter" idx="3"/>
          </p:nvPr>
        </p:nvSpPr>
        <p:spPr bwMode="auto">
          <a:xfrm>
            <a:off x="4166685" y="6246671"/>
            <a:ext cx="3861806"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ctr">
              <a:defRPr sz="1600">
                <a:latin typeface="黑体" panose="02010609060101010101" charset="-122"/>
                <a:ea typeface="黑体" panose="02010609060101010101" charset="-122"/>
              </a:defRPr>
            </a:lvl1pPr>
          </a:lstStyle>
          <a:p>
            <a:endParaRPr lang="en-US" altLang="zh-CN"/>
          </a:p>
        </p:txBody>
      </p:sp>
      <p:sp>
        <p:nvSpPr>
          <p:cNvPr id="1030" name="Rectangle 6"/>
          <p:cNvSpPr>
            <a:spLocks noGrp="1" noChangeArrowheads="1"/>
          </p:cNvSpPr>
          <p:nvPr>
            <p:ph type="sldNum" sz="quarter" idx="4"/>
          </p:nvPr>
        </p:nvSpPr>
        <p:spPr bwMode="auto">
          <a:xfrm>
            <a:off x="8739876"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r">
              <a:defRPr sz="1600">
                <a:latin typeface="黑体" panose="02010609060101010101" charset="-122"/>
                <a:ea typeface="黑体" panose="02010609060101010101" charset="-122"/>
              </a:defRPr>
            </a:lvl1pPr>
          </a:lstStyle>
          <a:p>
            <a:fld id="{D0A27C80-5FD3-4361-BB31-75FBA1966619}"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hf sldNum="0" hdr="0" ftr="0" dt="0"/>
  <p:txStyles>
    <p:titleStyle>
      <a:lvl1pPr algn="ctr" rtl="0" fontAlgn="base">
        <a:spcBef>
          <a:spcPct val="0"/>
        </a:spcBef>
        <a:spcAft>
          <a:spcPct val="0"/>
        </a:spcAft>
        <a:defRPr sz="5300">
          <a:solidFill>
            <a:schemeClr val="tx2"/>
          </a:solidFill>
          <a:latin typeface="黑体" panose="02010609060101010101" charset="-122"/>
          <a:ea typeface="黑体" panose="02010609060101010101" charset="-122"/>
          <a:cs typeface="+mj-cs"/>
        </a:defRPr>
      </a:lvl1pPr>
      <a:lvl2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5pPr>
      <a:lvl6pPr marL="54419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6pPr>
      <a:lvl7pPr marL="108902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7pPr>
      <a:lvl8pPr marL="1633220"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8pPr>
      <a:lvl9pPr marL="217741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9pPr>
    </p:titleStyle>
    <p:bodyStyle>
      <a:lvl1pPr marL="408305" indent="-408305" algn="l" rtl="0" fontAlgn="base">
        <a:spcBef>
          <a:spcPct val="20000"/>
        </a:spcBef>
        <a:spcAft>
          <a:spcPct val="0"/>
        </a:spcAft>
        <a:buChar char="•"/>
        <a:defRPr sz="3800">
          <a:solidFill>
            <a:schemeClr val="tx1"/>
          </a:solidFill>
          <a:latin typeface="黑体" panose="02010609060101010101" charset="-122"/>
          <a:ea typeface="黑体" panose="02010609060101010101" charset="-122"/>
          <a:cs typeface="+mn-cs"/>
        </a:defRPr>
      </a:lvl1pPr>
      <a:lvl2pPr marL="884555" indent="-340360" algn="l" rtl="0" fontAlgn="base">
        <a:spcBef>
          <a:spcPct val="20000"/>
        </a:spcBef>
        <a:spcAft>
          <a:spcPct val="0"/>
        </a:spcAft>
        <a:buChar char="–"/>
        <a:defRPr sz="3400">
          <a:solidFill>
            <a:schemeClr val="tx1"/>
          </a:solidFill>
          <a:latin typeface="黑体" panose="02010609060101010101" charset="-122"/>
          <a:ea typeface="黑体" panose="02010609060101010101" charset="-122"/>
        </a:defRPr>
      </a:lvl2pPr>
      <a:lvl3pPr marL="1360805" indent="-272415" algn="l" rtl="0" fontAlgn="base">
        <a:spcBef>
          <a:spcPct val="20000"/>
        </a:spcBef>
        <a:spcAft>
          <a:spcPct val="0"/>
        </a:spcAft>
        <a:buChar char="•"/>
        <a:defRPr sz="2900">
          <a:solidFill>
            <a:schemeClr val="tx1"/>
          </a:solidFill>
          <a:latin typeface="黑体" panose="02010609060101010101" charset="-122"/>
          <a:ea typeface="黑体" panose="02010609060101010101" charset="-122"/>
        </a:defRPr>
      </a:lvl3pPr>
      <a:lvl4pPr marL="1905000" indent="-272415" algn="l" rtl="0" fontAlgn="base">
        <a:spcBef>
          <a:spcPct val="20000"/>
        </a:spcBef>
        <a:spcAft>
          <a:spcPct val="0"/>
        </a:spcAft>
        <a:buChar char="–"/>
        <a:defRPr sz="2400">
          <a:solidFill>
            <a:schemeClr val="tx1"/>
          </a:solidFill>
          <a:latin typeface="黑体" panose="02010609060101010101" charset="-122"/>
          <a:ea typeface="黑体" panose="02010609060101010101" charset="-122"/>
        </a:defRPr>
      </a:lvl4pPr>
      <a:lvl5pPr marL="2449830" indent="-272415" algn="l" rtl="0" fontAlgn="base">
        <a:spcBef>
          <a:spcPct val="20000"/>
        </a:spcBef>
        <a:spcAft>
          <a:spcPct val="0"/>
        </a:spcAft>
        <a:buChar char="»"/>
        <a:defRPr sz="2400">
          <a:solidFill>
            <a:schemeClr val="tx1"/>
          </a:solidFill>
          <a:latin typeface="黑体" panose="02010609060101010101" charset="-122"/>
          <a:ea typeface="黑体" panose="02010609060101010101" charset="-122"/>
        </a:defRPr>
      </a:lvl5pPr>
      <a:lvl6pPr marL="2994025" indent="-272415" algn="l" rtl="0" fontAlgn="base">
        <a:spcBef>
          <a:spcPct val="20000"/>
        </a:spcBef>
        <a:spcAft>
          <a:spcPct val="0"/>
        </a:spcAft>
        <a:buChar char="»"/>
        <a:defRPr sz="2400">
          <a:solidFill>
            <a:schemeClr val="tx1"/>
          </a:solidFill>
          <a:latin typeface="+mn-lt"/>
          <a:ea typeface="+mn-ea"/>
        </a:defRPr>
      </a:lvl6pPr>
      <a:lvl7pPr marL="3538220" indent="-272415" algn="l" rtl="0" fontAlgn="base">
        <a:spcBef>
          <a:spcPct val="20000"/>
        </a:spcBef>
        <a:spcAft>
          <a:spcPct val="0"/>
        </a:spcAft>
        <a:buChar char="»"/>
        <a:defRPr sz="2400">
          <a:solidFill>
            <a:schemeClr val="tx1"/>
          </a:solidFill>
          <a:latin typeface="+mn-lt"/>
          <a:ea typeface="+mn-ea"/>
        </a:defRPr>
      </a:lvl7pPr>
      <a:lvl8pPr marL="4082415" indent="-272415" algn="l" rtl="0" fontAlgn="base">
        <a:spcBef>
          <a:spcPct val="20000"/>
        </a:spcBef>
        <a:spcAft>
          <a:spcPct val="0"/>
        </a:spcAft>
        <a:buChar char="»"/>
        <a:defRPr sz="2400">
          <a:solidFill>
            <a:schemeClr val="tx1"/>
          </a:solidFill>
          <a:latin typeface="+mn-lt"/>
          <a:ea typeface="+mn-ea"/>
        </a:defRPr>
      </a:lvl8pPr>
      <a:lvl9pPr marL="4627245" indent="-272415" algn="l" rtl="0" fontAlgn="base">
        <a:spcBef>
          <a:spcPct val="20000"/>
        </a:spcBef>
        <a:spcAft>
          <a:spcPct val="0"/>
        </a:spcAft>
        <a:buChar char="»"/>
        <a:defRPr sz="2400">
          <a:solidFill>
            <a:schemeClr val="tx1"/>
          </a:solidFill>
          <a:latin typeface="+mn-lt"/>
          <a:ea typeface="+mn-ea"/>
        </a:defRPr>
      </a:lvl9pPr>
    </p:bodyStyle>
    <p:otherStyle>
      <a:defPPr>
        <a:defRPr lang="zh-CN"/>
      </a:defPPr>
      <a:lvl1pPr marL="0" algn="l" defTabSz="1089025" rtl="0" eaLnBrk="1" latinLnBrk="0" hangingPunct="1">
        <a:defRPr sz="2100" kern="1200">
          <a:solidFill>
            <a:schemeClr val="tx1"/>
          </a:solidFill>
          <a:latin typeface="+mn-lt"/>
          <a:ea typeface="+mn-ea"/>
          <a:cs typeface="+mn-cs"/>
        </a:defRPr>
      </a:lvl1pPr>
      <a:lvl2pPr marL="544195" algn="l" defTabSz="1089025" rtl="0" eaLnBrk="1" latinLnBrk="0" hangingPunct="1">
        <a:defRPr sz="2100" kern="1200">
          <a:solidFill>
            <a:schemeClr val="tx1"/>
          </a:solidFill>
          <a:latin typeface="+mn-lt"/>
          <a:ea typeface="+mn-ea"/>
          <a:cs typeface="+mn-cs"/>
        </a:defRPr>
      </a:lvl2pPr>
      <a:lvl3pPr marL="1089025" algn="l" defTabSz="1089025" rtl="0" eaLnBrk="1" latinLnBrk="0" hangingPunct="1">
        <a:defRPr sz="2100" kern="1200">
          <a:solidFill>
            <a:schemeClr val="tx1"/>
          </a:solidFill>
          <a:latin typeface="+mn-lt"/>
          <a:ea typeface="+mn-ea"/>
          <a:cs typeface="+mn-cs"/>
        </a:defRPr>
      </a:lvl3pPr>
      <a:lvl4pPr marL="1633220" algn="l" defTabSz="1089025" rtl="0" eaLnBrk="1" latinLnBrk="0" hangingPunct="1">
        <a:defRPr sz="2100" kern="1200">
          <a:solidFill>
            <a:schemeClr val="tx1"/>
          </a:solidFill>
          <a:latin typeface="+mn-lt"/>
          <a:ea typeface="+mn-ea"/>
          <a:cs typeface="+mn-cs"/>
        </a:defRPr>
      </a:lvl4pPr>
      <a:lvl5pPr marL="2177415" algn="l" defTabSz="1089025" rtl="0" eaLnBrk="1" latinLnBrk="0" hangingPunct="1">
        <a:defRPr sz="2100" kern="1200">
          <a:solidFill>
            <a:schemeClr val="tx1"/>
          </a:solidFill>
          <a:latin typeface="+mn-lt"/>
          <a:ea typeface="+mn-ea"/>
          <a:cs typeface="+mn-cs"/>
        </a:defRPr>
      </a:lvl5pPr>
      <a:lvl6pPr marL="2721610" algn="l" defTabSz="1089025" rtl="0" eaLnBrk="1" latinLnBrk="0" hangingPunct="1">
        <a:defRPr sz="2100" kern="1200">
          <a:solidFill>
            <a:schemeClr val="tx1"/>
          </a:solidFill>
          <a:latin typeface="+mn-lt"/>
          <a:ea typeface="+mn-ea"/>
          <a:cs typeface="+mn-cs"/>
        </a:defRPr>
      </a:lvl6pPr>
      <a:lvl7pPr marL="3266440" algn="l" defTabSz="1089025" rtl="0" eaLnBrk="1" latinLnBrk="0" hangingPunct="1">
        <a:defRPr sz="2100" kern="1200">
          <a:solidFill>
            <a:schemeClr val="tx1"/>
          </a:solidFill>
          <a:latin typeface="+mn-lt"/>
          <a:ea typeface="+mn-ea"/>
          <a:cs typeface="+mn-cs"/>
        </a:defRPr>
      </a:lvl7pPr>
      <a:lvl8pPr marL="3810635" algn="l" defTabSz="1089025" rtl="0" eaLnBrk="1" latinLnBrk="0" hangingPunct="1">
        <a:defRPr sz="2100" kern="1200">
          <a:solidFill>
            <a:schemeClr val="tx1"/>
          </a:solidFill>
          <a:latin typeface="+mn-lt"/>
          <a:ea typeface="+mn-ea"/>
          <a:cs typeface="+mn-cs"/>
        </a:defRPr>
      </a:lvl8pPr>
      <a:lvl9pPr marL="4354830" algn="l" defTabSz="1089025" rtl="0" eaLnBrk="1" latinLnBrk="0" hangingPunct="1">
        <a:defRPr sz="21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760" y="274703"/>
            <a:ext cx="10975657" cy="1143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09760" y="1600571"/>
            <a:ext cx="10975657" cy="4527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609758"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defRPr sz="1600">
                <a:latin typeface="黑体" panose="02010609060101010101" charset="-122"/>
                <a:ea typeface="黑体" panose="02010609060101010101" charset="-122"/>
              </a:defRPr>
            </a:lvl1pPr>
          </a:lstStyle>
          <a:p>
            <a:endParaRPr lang="en-US" altLang="zh-CN"/>
          </a:p>
        </p:txBody>
      </p:sp>
      <p:sp>
        <p:nvSpPr>
          <p:cNvPr id="1029" name="Rectangle 5"/>
          <p:cNvSpPr>
            <a:spLocks noGrp="1" noChangeArrowheads="1"/>
          </p:cNvSpPr>
          <p:nvPr>
            <p:ph type="ftr" sz="quarter" idx="3"/>
          </p:nvPr>
        </p:nvSpPr>
        <p:spPr bwMode="auto">
          <a:xfrm>
            <a:off x="4166685" y="6246671"/>
            <a:ext cx="3861806"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ctr">
              <a:defRPr sz="1600">
                <a:latin typeface="黑体" panose="02010609060101010101" charset="-122"/>
                <a:ea typeface="黑体" panose="02010609060101010101" charset="-122"/>
              </a:defRPr>
            </a:lvl1pPr>
          </a:lstStyle>
          <a:p>
            <a:endParaRPr lang="en-US" altLang="zh-CN"/>
          </a:p>
        </p:txBody>
      </p:sp>
      <p:sp>
        <p:nvSpPr>
          <p:cNvPr id="1030" name="Rectangle 6"/>
          <p:cNvSpPr>
            <a:spLocks noGrp="1" noChangeArrowheads="1"/>
          </p:cNvSpPr>
          <p:nvPr>
            <p:ph type="sldNum" sz="quarter" idx="4"/>
          </p:nvPr>
        </p:nvSpPr>
        <p:spPr bwMode="auto">
          <a:xfrm>
            <a:off x="8739876"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r">
              <a:defRPr sz="1600">
                <a:latin typeface="黑体" panose="02010609060101010101" charset="-122"/>
                <a:ea typeface="黑体" panose="02010609060101010101" charset="-122"/>
              </a:defRPr>
            </a:lvl1pPr>
          </a:lstStyle>
          <a:p>
            <a:fld id="{D0A27C80-5FD3-4361-BB31-75FBA1966619}"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57" r:id="rId1"/>
  </p:sldLayoutIdLst>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hf sldNum="0" hdr="0" ftr="0" dt="0"/>
  <p:txStyles>
    <p:titleStyle>
      <a:lvl1pPr algn="ctr" rtl="0" fontAlgn="base">
        <a:spcBef>
          <a:spcPct val="0"/>
        </a:spcBef>
        <a:spcAft>
          <a:spcPct val="0"/>
        </a:spcAft>
        <a:defRPr sz="5300">
          <a:solidFill>
            <a:schemeClr val="tx2"/>
          </a:solidFill>
          <a:latin typeface="黑体" panose="02010609060101010101" charset="-122"/>
          <a:ea typeface="黑体" panose="02010609060101010101" charset="-122"/>
          <a:cs typeface="+mj-cs"/>
        </a:defRPr>
      </a:lvl1pPr>
      <a:lvl2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5pPr>
      <a:lvl6pPr marL="54419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6pPr>
      <a:lvl7pPr marL="108902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7pPr>
      <a:lvl8pPr marL="1633220"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8pPr>
      <a:lvl9pPr marL="217741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9pPr>
    </p:titleStyle>
    <p:bodyStyle>
      <a:lvl1pPr marL="408305" indent="-408305" algn="l" rtl="0" fontAlgn="base">
        <a:spcBef>
          <a:spcPct val="20000"/>
        </a:spcBef>
        <a:spcAft>
          <a:spcPct val="0"/>
        </a:spcAft>
        <a:buChar char="•"/>
        <a:defRPr sz="3800">
          <a:solidFill>
            <a:schemeClr val="tx1"/>
          </a:solidFill>
          <a:latin typeface="黑体" panose="02010609060101010101" charset="-122"/>
          <a:ea typeface="黑体" panose="02010609060101010101" charset="-122"/>
          <a:cs typeface="+mn-cs"/>
        </a:defRPr>
      </a:lvl1pPr>
      <a:lvl2pPr marL="884555" indent="-340360" algn="l" rtl="0" fontAlgn="base">
        <a:spcBef>
          <a:spcPct val="20000"/>
        </a:spcBef>
        <a:spcAft>
          <a:spcPct val="0"/>
        </a:spcAft>
        <a:buChar char="–"/>
        <a:defRPr sz="3400">
          <a:solidFill>
            <a:schemeClr val="tx1"/>
          </a:solidFill>
          <a:latin typeface="黑体" panose="02010609060101010101" charset="-122"/>
          <a:ea typeface="黑体" panose="02010609060101010101" charset="-122"/>
        </a:defRPr>
      </a:lvl2pPr>
      <a:lvl3pPr marL="1360805" indent="-272415" algn="l" rtl="0" fontAlgn="base">
        <a:spcBef>
          <a:spcPct val="20000"/>
        </a:spcBef>
        <a:spcAft>
          <a:spcPct val="0"/>
        </a:spcAft>
        <a:buChar char="•"/>
        <a:defRPr sz="2900">
          <a:solidFill>
            <a:schemeClr val="tx1"/>
          </a:solidFill>
          <a:latin typeface="黑体" panose="02010609060101010101" charset="-122"/>
          <a:ea typeface="黑体" panose="02010609060101010101" charset="-122"/>
        </a:defRPr>
      </a:lvl3pPr>
      <a:lvl4pPr marL="1905000" indent="-272415" algn="l" rtl="0" fontAlgn="base">
        <a:spcBef>
          <a:spcPct val="20000"/>
        </a:spcBef>
        <a:spcAft>
          <a:spcPct val="0"/>
        </a:spcAft>
        <a:buChar char="–"/>
        <a:defRPr sz="2400">
          <a:solidFill>
            <a:schemeClr val="tx1"/>
          </a:solidFill>
          <a:latin typeface="黑体" panose="02010609060101010101" charset="-122"/>
          <a:ea typeface="黑体" panose="02010609060101010101" charset="-122"/>
        </a:defRPr>
      </a:lvl4pPr>
      <a:lvl5pPr marL="2449830" indent="-272415" algn="l" rtl="0" fontAlgn="base">
        <a:spcBef>
          <a:spcPct val="20000"/>
        </a:spcBef>
        <a:spcAft>
          <a:spcPct val="0"/>
        </a:spcAft>
        <a:buChar char="»"/>
        <a:defRPr sz="2400">
          <a:solidFill>
            <a:schemeClr val="tx1"/>
          </a:solidFill>
          <a:latin typeface="黑体" panose="02010609060101010101" charset="-122"/>
          <a:ea typeface="黑体" panose="02010609060101010101" charset="-122"/>
        </a:defRPr>
      </a:lvl5pPr>
      <a:lvl6pPr marL="2994025" indent="-272415" algn="l" rtl="0" fontAlgn="base">
        <a:spcBef>
          <a:spcPct val="20000"/>
        </a:spcBef>
        <a:spcAft>
          <a:spcPct val="0"/>
        </a:spcAft>
        <a:buChar char="»"/>
        <a:defRPr sz="2400">
          <a:solidFill>
            <a:schemeClr val="tx1"/>
          </a:solidFill>
          <a:latin typeface="+mn-lt"/>
          <a:ea typeface="+mn-ea"/>
        </a:defRPr>
      </a:lvl6pPr>
      <a:lvl7pPr marL="3538220" indent="-272415" algn="l" rtl="0" fontAlgn="base">
        <a:spcBef>
          <a:spcPct val="20000"/>
        </a:spcBef>
        <a:spcAft>
          <a:spcPct val="0"/>
        </a:spcAft>
        <a:buChar char="»"/>
        <a:defRPr sz="2400">
          <a:solidFill>
            <a:schemeClr val="tx1"/>
          </a:solidFill>
          <a:latin typeface="+mn-lt"/>
          <a:ea typeface="+mn-ea"/>
        </a:defRPr>
      </a:lvl7pPr>
      <a:lvl8pPr marL="4082415" indent="-272415" algn="l" rtl="0" fontAlgn="base">
        <a:spcBef>
          <a:spcPct val="20000"/>
        </a:spcBef>
        <a:spcAft>
          <a:spcPct val="0"/>
        </a:spcAft>
        <a:buChar char="»"/>
        <a:defRPr sz="2400">
          <a:solidFill>
            <a:schemeClr val="tx1"/>
          </a:solidFill>
          <a:latin typeface="+mn-lt"/>
          <a:ea typeface="+mn-ea"/>
        </a:defRPr>
      </a:lvl8pPr>
      <a:lvl9pPr marL="4627245" indent="-272415" algn="l" rtl="0" fontAlgn="base">
        <a:spcBef>
          <a:spcPct val="20000"/>
        </a:spcBef>
        <a:spcAft>
          <a:spcPct val="0"/>
        </a:spcAft>
        <a:buChar char="»"/>
        <a:defRPr sz="2400">
          <a:solidFill>
            <a:schemeClr val="tx1"/>
          </a:solidFill>
          <a:latin typeface="+mn-lt"/>
          <a:ea typeface="+mn-ea"/>
        </a:defRPr>
      </a:lvl9pPr>
    </p:bodyStyle>
    <p:otherStyle>
      <a:defPPr>
        <a:defRPr lang="zh-CN"/>
      </a:defPPr>
      <a:lvl1pPr marL="0" algn="l" defTabSz="1089025" rtl="0" eaLnBrk="1" latinLnBrk="0" hangingPunct="1">
        <a:defRPr sz="2100" kern="1200">
          <a:solidFill>
            <a:schemeClr val="tx1"/>
          </a:solidFill>
          <a:latin typeface="+mn-lt"/>
          <a:ea typeface="+mn-ea"/>
          <a:cs typeface="+mn-cs"/>
        </a:defRPr>
      </a:lvl1pPr>
      <a:lvl2pPr marL="544195" algn="l" defTabSz="1089025" rtl="0" eaLnBrk="1" latinLnBrk="0" hangingPunct="1">
        <a:defRPr sz="2100" kern="1200">
          <a:solidFill>
            <a:schemeClr val="tx1"/>
          </a:solidFill>
          <a:latin typeface="+mn-lt"/>
          <a:ea typeface="+mn-ea"/>
          <a:cs typeface="+mn-cs"/>
        </a:defRPr>
      </a:lvl2pPr>
      <a:lvl3pPr marL="1089025" algn="l" defTabSz="1089025" rtl="0" eaLnBrk="1" latinLnBrk="0" hangingPunct="1">
        <a:defRPr sz="2100" kern="1200">
          <a:solidFill>
            <a:schemeClr val="tx1"/>
          </a:solidFill>
          <a:latin typeface="+mn-lt"/>
          <a:ea typeface="+mn-ea"/>
          <a:cs typeface="+mn-cs"/>
        </a:defRPr>
      </a:lvl3pPr>
      <a:lvl4pPr marL="1633220" algn="l" defTabSz="1089025" rtl="0" eaLnBrk="1" latinLnBrk="0" hangingPunct="1">
        <a:defRPr sz="2100" kern="1200">
          <a:solidFill>
            <a:schemeClr val="tx1"/>
          </a:solidFill>
          <a:latin typeface="+mn-lt"/>
          <a:ea typeface="+mn-ea"/>
          <a:cs typeface="+mn-cs"/>
        </a:defRPr>
      </a:lvl4pPr>
      <a:lvl5pPr marL="2177415" algn="l" defTabSz="1089025" rtl="0" eaLnBrk="1" latinLnBrk="0" hangingPunct="1">
        <a:defRPr sz="2100" kern="1200">
          <a:solidFill>
            <a:schemeClr val="tx1"/>
          </a:solidFill>
          <a:latin typeface="+mn-lt"/>
          <a:ea typeface="+mn-ea"/>
          <a:cs typeface="+mn-cs"/>
        </a:defRPr>
      </a:lvl5pPr>
      <a:lvl6pPr marL="2721610" algn="l" defTabSz="1089025" rtl="0" eaLnBrk="1" latinLnBrk="0" hangingPunct="1">
        <a:defRPr sz="2100" kern="1200">
          <a:solidFill>
            <a:schemeClr val="tx1"/>
          </a:solidFill>
          <a:latin typeface="+mn-lt"/>
          <a:ea typeface="+mn-ea"/>
          <a:cs typeface="+mn-cs"/>
        </a:defRPr>
      </a:lvl6pPr>
      <a:lvl7pPr marL="3266440" algn="l" defTabSz="1089025" rtl="0" eaLnBrk="1" latinLnBrk="0" hangingPunct="1">
        <a:defRPr sz="2100" kern="1200">
          <a:solidFill>
            <a:schemeClr val="tx1"/>
          </a:solidFill>
          <a:latin typeface="+mn-lt"/>
          <a:ea typeface="+mn-ea"/>
          <a:cs typeface="+mn-cs"/>
        </a:defRPr>
      </a:lvl7pPr>
      <a:lvl8pPr marL="3810635" algn="l" defTabSz="1089025" rtl="0" eaLnBrk="1" latinLnBrk="0" hangingPunct="1">
        <a:defRPr sz="2100" kern="1200">
          <a:solidFill>
            <a:schemeClr val="tx1"/>
          </a:solidFill>
          <a:latin typeface="+mn-lt"/>
          <a:ea typeface="+mn-ea"/>
          <a:cs typeface="+mn-cs"/>
        </a:defRPr>
      </a:lvl8pPr>
      <a:lvl9pPr marL="4354830" algn="l" defTabSz="1089025"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7.xml"/></Relationships>
</file>

<file path=ppt/slides/_rels/slide12.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8" Type="http://schemas.openxmlformats.org/officeDocument/2006/relationships/notesSlide" Target="../notesSlides/notesSlide8.xml"/><Relationship Id="rId17" Type="http://schemas.openxmlformats.org/officeDocument/2006/relationships/slideLayout" Target="../slideLayouts/slideLayout3.xml"/><Relationship Id="rId16" Type="http://schemas.openxmlformats.org/officeDocument/2006/relationships/tags" Target="../tags/tag33.xml"/><Relationship Id="rId15" Type="http://schemas.openxmlformats.org/officeDocument/2006/relationships/tags" Target="../tags/tag32.xml"/><Relationship Id="rId14" Type="http://schemas.openxmlformats.org/officeDocument/2006/relationships/tags" Target="../tags/tag31.xml"/><Relationship Id="rId13" Type="http://schemas.openxmlformats.org/officeDocument/2006/relationships/tags" Target="../tags/tag30.xml"/><Relationship Id="rId12" Type="http://schemas.openxmlformats.org/officeDocument/2006/relationships/tags" Target="../tags/tag29.xml"/><Relationship Id="rId11" Type="http://schemas.openxmlformats.org/officeDocument/2006/relationships/tags" Target="../tags/tag28.xml"/><Relationship Id="rId10" Type="http://schemas.openxmlformats.org/officeDocument/2006/relationships/tags" Target="../tags/tag27.xml"/><Relationship Id="rId1" Type="http://schemas.openxmlformats.org/officeDocument/2006/relationships/tags" Target="../tags/tag18.xml"/></Relationships>
</file>

<file path=ppt/slides/_rels/slide13.xml.rels><?xml version="1.0" encoding="UTF-8" standalone="yes"?>
<Relationships xmlns="http://schemas.openxmlformats.org/package/2006/relationships"><Relationship Id="rId9" Type="http://schemas.openxmlformats.org/officeDocument/2006/relationships/tags" Target="../tags/tag42.xml"/><Relationship Id="rId8" Type="http://schemas.openxmlformats.org/officeDocument/2006/relationships/tags" Target="../tags/tag41.xml"/><Relationship Id="rId7" Type="http://schemas.openxmlformats.org/officeDocument/2006/relationships/tags" Target="../tags/tag40.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9" Type="http://schemas.openxmlformats.org/officeDocument/2006/relationships/notesSlide" Target="../notesSlides/notesSlide9.xml"/><Relationship Id="rId18" Type="http://schemas.openxmlformats.org/officeDocument/2006/relationships/slideLayout" Target="../slideLayouts/slideLayout8.xml"/><Relationship Id="rId17" Type="http://schemas.openxmlformats.org/officeDocument/2006/relationships/themeOverride" Target="../theme/themeOverride1.xml"/><Relationship Id="rId16" Type="http://schemas.openxmlformats.org/officeDocument/2006/relationships/tags" Target="../tags/tag49.xml"/><Relationship Id="rId15" Type="http://schemas.openxmlformats.org/officeDocument/2006/relationships/tags" Target="../tags/tag48.xml"/><Relationship Id="rId14" Type="http://schemas.openxmlformats.org/officeDocument/2006/relationships/tags" Target="../tags/tag47.xml"/><Relationship Id="rId13" Type="http://schemas.openxmlformats.org/officeDocument/2006/relationships/tags" Target="../tags/tag46.xml"/><Relationship Id="rId12" Type="http://schemas.openxmlformats.org/officeDocument/2006/relationships/tags" Target="../tags/tag45.xml"/><Relationship Id="rId11" Type="http://schemas.openxmlformats.org/officeDocument/2006/relationships/tags" Target="../tags/tag44.xml"/><Relationship Id="rId10" Type="http://schemas.openxmlformats.org/officeDocument/2006/relationships/tags" Target="../tags/tag43.xml"/><Relationship Id="rId1" Type="http://schemas.openxmlformats.org/officeDocument/2006/relationships/tags" Target="../tags/tag3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xml"/><Relationship Id="rId2" Type="http://schemas.openxmlformats.org/officeDocument/2006/relationships/image" Target="../media/image12.png"/><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0.xml"/></Relationships>
</file>

<file path=ppt/slides/_rels/slide17.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7" Type="http://schemas.openxmlformats.org/officeDocument/2006/relationships/notesSlide" Target="../notesSlides/notesSlide11.xml"/><Relationship Id="rId26" Type="http://schemas.openxmlformats.org/officeDocument/2006/relationships/slideLayout" Target="../slideLayouts/slideLayout3.xml"/><Relationship Id="rId25" Type="http://schemas.openxmlformats.org/officeDocument/2006/relationships/tags" Target="../tags/tag75.xml"/><Relationship Id="rId24" Type="http://schemas.openxmlformats.org/officeDocument/2006/relationships/tags" Target="../tags/tag74.xml"/><Relationship Id="rId23" Type="http://schemas.openxmlformats.org/officeDocument/2006/relationships/tags" Target="../tags/tag73.xml"/><Relationship Id="rId22" Type="http://schemas.openxmlformats.org/officeDocument/2006/relationships/tags" Target="../tags/tag72.xml"/><Relationship Id="rId21" Type="http://schemas.openxmlformats.org/officeDocument/2006/relationships/tags" Target="../tags/tag71.xml"/><Relationship Id="rId20" Type="http://schemas.openxmlformats.org/officeDocument/2006/relationships/tags" Target="../tags/tag70.xml"/><Relationship Id="rId2" Type="http://schemas.openxmlformats.org/officeDocument/2006/relationships/tags" Target="../tags/tag52.xml"/><Relationship Id="rId19" Type="http://schemas.openxmlformats.org/officeDocument/2006/relationships/tags" Target="../tags/tag69.xml"/><Relationship Id="rId18" Type="http://schemas.openxmlformats.org/officeDocument/2006/relationships/tags" Target="../tags/tag68.xml"/><Relationship Id="rId17" Type="http://schemas.openxmlformats.org/officeDocument/2006/relationships/tags" Target="../tags/tag67.xml"/><Relationship Id="rId16" Type="http://schemas.openxmlformats.org/officeDocument/2006/relationships/tags" Target="../tags/tag66.xml"/><Relationship Id="rId15" Type="http://schemas.openxmlformats.org/officeDocument/2006/relationships/tags" Target="../tags/tag65.xml"/><Relationship Id="rId14" Type="http://schemas.openxmlformats.org/officeDocument/2006/relationships/tags" Target="../tags/tag64.xml"/><Relationship Id="rId13" Type="http://schemas.openxmlformats.org/officeDocument/2006/relationships/tags" Target="../tags/tag63.xml"/><Relationship Id="rId12" Type="http://schemas.openxmlformats.org/officeDocument/2006/relationships/tags" Target="../tags/tag62.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tags" Target="../tags/tag51.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4.jpeg"/><Relationship Id="rId1" Type="http://schemas.openxmlformats.org/officeDocument/2006/relationships/image" Target="../media/image13.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0" Type="http://schemas.openxmlformats.org/officeDocument/2006/relationships/slideLayout" Target="../slideLayouts/slideLayout6.xml"/><Relationship Id="rId1" Type="http://schemas.openxmlformats.org/officeDocument/2006/relationships/tags" Target="../tags/tag5.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4.xml"/><Relationship Id="rId2" Type="http://schemas.openxmlformats.org/officeDocument/2006/relationships/tags" Target="../tags/tag15.xml"/><Relationship Id="rId1" Type="http://schemas.openxmlformats.org/officeDocument/2006/relationships/tags" Target="../tags/tag1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9"/>
          <p:cNvSpPr txBox="1"/>
          <p:nvPr/>
        </p:nvSpPr>
        <p:spPr>
          <a:xfrm rot="16200000">
            <a:off x="9128760" y="2957195"/>
            <a:ext cx="727075" cy="3002915"/>
          </a:xfrm>
          <a:prstGeom prst="rect">
            <a:avLst/>
          </a:prstGeom>
          <a:solidFill>
            <a:schemeClr val="accent6"/>
          </a:solidFill>
          <a:effectLst/>
        </p:spPr>
        <p:txBody>
          <a:bodyPr vert="eaVert" wrap="square" lIns="91450" tIns="45725" rIns="90000" bIns="45725" rtlCol="0" anchor="ctr" anchorCtr="1">
            <a:noAutofit/>
          </a:bodyPr>
          <a:lstStyle/>
          <a:p>
            <a:pPr algn="ctr">
              <a:defRPr/>
            </a:pPr>
            <a:r>
              <a:rPr lang="zh-CN" sz="3200" kern="0" spc="300" dirty="0">
                <a:solidFill>
                  <a:schemeClr val="bg1"/>
                </a:solidFill>
                <a:latin typeface="黑体" panose="02010609060101010101" charset="-122"/>
                <a:ea typeface="黑体" panose="02010609060101010101" charset="-122"/>
              </a:rPr>
              <a:t>北京出版社</a:t>
            </a:r>
            <a:endParaRPr lang="zh-CN" sz="3200" kern="0" spc="300" dirty="0">
              <a:solidFill>
                <a:schemeClr val="bg1"/>
              </a:solidFill>
              <a:latin typeface="黑体" panose="02010609060101010101" charset="-122"/>
              <a:ea typeface="黑体" panose="02010609060101010101" charset="-122"/>
            </a:endParaRPr>
          </a:p>
        </p:txBody>
      </p:sp>
      <p:sp>
        <p:nvSpPr>
          <p:cNvPr id="6" name="文本框 5"/>
          <p:cNvSpPr txBox="1"/>
          <p:nvPr/>
        </p:nvSpPr>
        <p:spPr>
          <a:xfrm>
            <a:off x="7327900" y="1453515"/>
            <a:ext cx="4612005" cy="1938020"/>
          </a:xfrm>
          <a:prstGeom prst="rect">
            <a:avLst/>
          </a:prstGeom>
          <a:noFill/>
        </p:spPr>
        <p:txBody>
          <a:bodyPr wrap="square" rtlCol="0">
            <a:spAutoFit/>
          </a:bodyPr>
          <a:p>
            <a:pPr algn="ctr"/>
            <a:r>
              <a:rPr lang="zh-CN" sz="6000" b="1" spc="600" dirty="0" smtClean="0">
                <a:ln w="28575">
                  <a:noFill/>
                </a:ln>
                <a:solidFill>
                  <a:schemeClr val="tx2"/>
                </a:solidFill>
                <a:latin typeface="黑体" panose="02010609060101010101" charset="-122"/>
                <a:ea typeface="黑体" panose="02010609060101010101" charset="-122"/>
              </a:rPr>
              <a:t>基础会计（第二版）</a:t>
            </a:r>
            <a:endParaRPr lang="zh-CN" sz="6000" b="1" spc="600" dirty="0" smtClean="0">
              <a:ln w="28575">
                <a:noFill/>
              </a:ln>
              <a:solidFill>
                <a:schemeClr val="tx2"/>
              </a:solidFill>
              <a:latin typeface="黑体" panose="02010609060101010101" charset="-122"/>
              <a:ea typeface="黑体" panose="02010609060101010101" charset="-122"/>
            </a:endParaRPr>
          </a:p>
        </p:txBody>
      </p:sp>
    </p:spTree>
    <p:custDataLst>
      <p:tags r:id="rId1"/>
    </p:custDataLst>
  </p:cSld>
  <p:clrMapOvr>
    <a:masterClrMapping/>
  </p:clrMapOvr>
  <p:transition spd="slow" advTm="2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417830" y="1532255"/>
            <a:ext cx="5573395" cy="3199130"/>
            <a:chOff x="974348" y="2309084"/>
            <a:chExt cx="5211532" cy="3199130"/>
          </a:xfrm>
        </p:grpSpPr>
        <p:sp>
          <p:nvSpPr>
            <p:cNvPr id="83" name="TextBox 82"/>
            <p:cNvSpPr txBox="1"/>
            <p:nvPr/>
          </p:nvSpPr>
          <p:spPr>
            <a:xfrm>
              <a:off x="974348" y="2309084"/>
              <a:ext cx="4101465" cy="460375"/>
            </a:xfrm>
            <a:prstGeom prst="rect">
              <a:avLst/>
            </a:prstGeom>
            <a:noFill/>
          </p:spPr>
          <p:txBody>
            <a:bodyPr wrap="square" rtlCol="0">
              <a:spAutoFit/>
            </a:bodyPr>
            <a:lstStyle/>
            <a:p>
              <a:r>
                <a:rPr lang="en-US" sz="2400" b="1" spc="300" dirty="0" smtClean="0">
                  <a:solidFill>
                    <a:schemeClr val="tx2"/>
                  </a:solidFill>
                  <a:latin typeface="+mn-ea"/>
                  <a:ea typeface="黑体" panose="02010609060101010101" charset="-122"/>
                </a:rPr>
                <a:t>（三）按格式分类</a:t>
              </a:r>
              <a:endParaRPr lang="en-US" sz="2400" b="1" spc="300" dirty="0" smtClean="0">
                <a:solidFill>
                  <a:schemeClr val="tx2"/>
                </a:solidFill>
                <a:latin typeface="+mn-ea"/>
                <a:ea typeface="黑体" panose="02010609060101010101" charset="-122"/>
              </a:endParaRPr>
            </a:p>
          </p:txBody>
        </p:sp>
        <p:sp>
          <p:nvSpPr>
            <p:cNvPr id="84" name="TextBox 83"/>
            <p:cNvSpPr txBox="1"/>
            <p:nvPr/>
          </p:nvSpPr>
          <p:spPr>
            <a:xfrm>
              <a:off x="974348" y="2831689"/>
              <a:ext cx="5211532" cy="2676525"/>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rPr>
                <a:t>原始凭证按其格式不同，可以分为通用原始凭证和专用原始凭证两种。</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1. 通用原始凭证</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通用原始凭证指由有关部门统一印制、在一定范围内使用的具有统一格式和使用方法的原始凭证。</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2. 专用原始凭证</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专用原始凭证指具有特定内容和专门用途的原始凭证。</a:t>
              </a:r>
              <a:endParaRPr sz="1600" dirty="0">
                <a:solidFill>
                  <a:schemeClr val="tx1">
                    <a:lumMod val="65000"/>
                    <a:lumOff val="35000"/>
                  </a:schemeClr>
                </a:solidFill>
                <a:latin typeface="+mn-ea"/>
                <a:ea typeface="+mn-ea"/>
              </a:endParaRPr>
            </a:p>
          </p:txBody>
        </p:sp>
      </p:grpSp>
      <p:sp>
        <p:nvSpPr>
          <p:cNvPr id="25" name="文本框 2"/>
          <p:cNvSpPr txBox="1"/>
          <p:nvPr/>
        </p:nvSpPr>
        <p:spPr>
          <a:xfrm>
            <a:off x="885825" y="599440"/>
            <a:ext cx="434149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三、原始凭证的种类</a:t>
            </a:r>
            <a:endParaRPr lang="zh-CN" altLang="en-US" sz="2600" dirty="0">
              <a:latin typeface="黑体" panose="02010609060101010101" charset="-122"/>
              <a:ea typeface="黑体" panose="02010609060101010101" charset="-122"/>
            </a:endParaRPr>
          </a:p>
        </p:txBody>
      </p:sp>
      <p:pic>
        <p:nvPicPr>
          <p:cNvPr id="3" name="图片 2"/>
          <p:cNvPicPr>
            <a:picLocks noChangeAspect="1"/>
          </p:cNvPicPr>
          <p:nvPr/>
        </p:nvPicPr>
        <p:blipFill>
          <a:blip r:embed="rId1"/>
          <a:stretch>
            <a:fillRect/>
          </a:stretch>
        </p:blipFill>
        <p:spPr>
          <a:xfrm>
            <a:off x="5991225" y="1973580"/>
            <a:ext cx="5939155" cy="28384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9533255" y="1329055"/>
            <a:ext cx="921385" cy="4571365"/>
          </a:xfrm>
          <a:prstGeom prst="rect">
            <a:avLst/>
          </a:prstGeom>
          <a:noFill/>
        </p:spPr>
        <p:txBody>
          <a:bodyPr vert="eaVert" wrap="square" rtlCol="0" anchor="t" anchorCtr="0">
            <a:spAutoFit/>
          </a:bodyPr>
          <a:p>
            <a:pPr algn="l"/>
            <a:r>
              <a:rPr lang="zh-CN" altLang="en-US" sz="4800" dirty="0">
                <a:solidFill>
                  <a:schemeClr val="tx2"/>
                </a:solidFill>
                <a:latin typeface="黑体" panose="02010609060101010101" charset="-122"/>
                <a:ea typeface="黑体" panose="02010609060101010101" charset="-122"/>
                <a:sym typeface="+mn-ea"/>
              </a:rPr>
              <a:t>原始凭证的填制</a:t>
            </a:r>
            <a:endParaRPr lang="zh-CN" altLang="en-US" sz="4800" dirty="0">
              <a:solidFill>
                <a:schemeClr val="tx2"/>
              </a:solidFill>
              <a:latin typeface="黑体" panose="02010609060101010101" charset="-122"/>
              <a:ea typeface="黑体" panose="02010609060101010101" charset="-122"/>
              <a:sym typeface="+mn-ea"/>
            </a:endParaRPr>
          </a:p>
        </p:txBody>
      </p:sp>
      <p:sp>
        <p:nvSpPr>
          <p:cNvPr id="4" name="文本框 3"/>
          <p:cNvSpPr txBox="1"/>
          <p:nvPr/>
        </p:nvSpPr>
        <p:spPr>
          <a:xfrm>
            <a:off x="7579995" y="1862455"/>
            <a:ext cx="3775710" cy="922020"/>
          </a:xfrm>
          <a:prstGeom prst="rect">
            <a:avLst/>
          </a:prstGeom>
          <a:noFill/>
        </p:spPr>
        <p:txBody>
          <a:bodyPr wrap="square" rtlCol="0">
            <a:spAutoFit/>
          </a:bodyPr>
          <a:p>
            <a:r>
              <a:rPr lang="zh-CN" altLang="en-US" sz="5400" b="1">
                <a:latin typeface="黑体" panose="02010609060101010101" charset="-122"/>
                <a:ea typeface="黑体" panose="02010609060101010101" charset="-122"/>
              </a:rPr>
              <a:t>任务二</a:t>
            </a:r>
            <a:endParaRPr lang="zh-CN" altLang="en-US" sz="5400" b="1">
              <a:latin typeface="黑体" panose="02010609060101010101" charset="-122"/>
              <a:ea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
          <p:cNvSpPr txBox="1"/>
          <p:nvPr/>
        </p:nvSpPr>
        <p:spPr>
          <a:xfrm>
            <a:off x="885825" y="599440"/>
            <a:ext cx="550799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一、原始凭证的填制要求</a:t>
            </a:r>
            <a:endParaRPr lang="zh-CN" altLang="en-US" sz="2600" dirty="0">
              <a:latin typeface="黑体" panose="02010609060101010101" charset="-122"/>
              <a:ea typeface="黑体" panose="02010609060101010101" charset="-122"/>
            </a:endParaRPr>
          </a:p>
        </p:txBody>
      </p:sp>
      <p:sp>
        <p:nvSpPr>
          <p:cNvPr id="30" name="文本框 29"/>
          <p:cNvSpPr txBox="1"/>
          <p:nvPr>
            <p:custDataLst>
              <p:tags r:id="rId1"/>
            </p:custDataLst>
          </p:nvPr>
        </p:nvSpPr>
        <p:spPr>
          <a:xfrm>
            <a:off x="1601648" y="1302466"/>
            <a:ext cx="1124026" cy="1107996"/>
          </a:xfrm>
          <a:prstGeom prst="rect">
            <a:avLst/>
          </a:prstGeom>
          <a:noFill/>
        </p:spPr>
        <p:txBody>
          <a:bodyPr wrap="none" rtlCol="0">
            <a:normAutofit/>
          </a:bodyPr>
          <a:p>
            <a:pPr algn="ctr"/>
            <a:r>
              <a:rPr lang="en-US" altLang="zh-CN" sz="6600" b="1" dirty="0">
                <a:solidFill>
                  <a:srgbClr val="F99F7B"/>
                </a:solidFill>
                <a:ea typeface="黑体" panose="02010609060101010101" charset="-122"/>
                <a:sym typeface="Arial" panose="020B0604020202020204" pitchFamily="34" charset="0"/>
              </a:rPr>
              <a:t>01</a:t>
            </a:r>
            <a:endParaRPr lang="en-US" altLang="zh-CN" sz="6600" b="1" dirty="0">
              <a:solidFill>
                <a:srgbClr val="F99F7B"/>
              </a:solidFill>
              <a:ea typeface="黑体" panose="02010609060101010101" charset="-122"/>
              <a:sym typeface="Arial" panose="020B0604020202020204" pitchFamily="34" charset="0"/>
            </a:endParaRPr>
          </a:p>
        </p:txBody>
      </p:sp>
      <p:sp>
        <p:nvSpPr>
          <p:cNvPr id="31" name="矩形 30"/>
          <p:cNvSpPr/>
          <p:nvPr>
            <p:custDataLst>
              <p:tags r:id="rId2"/>
            </p:custDataLst>
          </p:nvPr>
        </p:nvSpPr>
        <p:spPr>
          <a:xfrm>
            <a:off x="1082040" y="3281680"/>
            <a:ext cx="2418715" cy="2087880"/>
          </a:xfrm>
          <a:prstGeom prst="rect">
            <a:avLst/>
          </a:prstGeom>
        </p:spPr>
        <p:txBody>
          <a:bodyPr wrap="square" lIns="91440" tIns="0" rIns="91440" bIns="45720" anchor="t">
            <a:normAutofit/>
          </a:bodyPr>
          <a:p>
            <a:pPr algn="l">
              <a:lnSpc>
                <a:spcPct val="120000"/>
              </a:lnSpc>
            </a:pPr>
            <a:r>
              <a:rPr lang="zh-CN" altLang="en-US" sz="1600" spc="150">
                <a:solidFill>
                  <a:srgbClr val="3F4143">
                    <a:lumMod val="75000"/>
                  </a:srgbClr>
                </a:solidFill>
                <a:latin typeface="Arial" panose="020B0604020202020204" pitchFamily="34" charset="0"/>
                <a:ea typeface="微软雅黑" panose="020B0503020204020204" charset="-122"/>
                <a:sym typeface="Arial" panose="020B0604020202020204" pitchFamily="34" charset="0"/>
              </a:rPr>
              <a:t>原始凭证所填列的经济业务内容和数字，必须真实可靠，即符合国家有关政策、法令、法规、制度的要求。</a:t>
            </a:r>
            <a:endParaRPr lang="zh-CN" altLang="en-US" sz="1600" spc="150">
              <a:solidFill>
                <a:srgbClr val="3F4143">
                  <a:lumMod val="75000"/>
                </a:srgbClr>
              </a:solidFill>
              <a:latin typeface="Arial" panose="020B0604020202020204" pitchFamily="34" charset="0"/>
              <a:ea typeface="微软雅黑" panose="020B0503020204020204" charset="-122"/>
              <a:sym typeface="Arial" panose="020B0604020202020204" pitchFamily="34" charset="0"/>
            </a:endParaRPr>
          </a:p>
        </p:txBody>
      </p:sp>
      <p:sp>
        <p:nvSpPr>
          <p:cNvPr id="32" name="文本框 31"/>
          <p:cNvSpPr txBox="1"/>
          <p:nvPr>
            <p:custDataLst>
              <p:tags r:id="rId3"/>
            </p:custDataLst>
          </p:nvPr>
        </p:nvSpPr>
        <p:spPr>
          <a:xfrm>
            <a:off x="977265" y="2693670"/>
            <a:ext cx="2523490" cy="578485"/>
          </a:xfrm>
          <a:prstGeom prst="rect">
            <a:avLst/>
          </a:prstGeom>
          <a:noFill/>
        </p:spPr>
        <p:txBody>
          <a:bodyPr wrap="square" lIns="91440" tIns="45720" rIns="91440" bIns="0" rtlCol="0" anchor="b" anchorCtr="0"/>
          <a:p>
            <a:pPr algn="ctr">
              <a:lnSpc>
                <a:spcPct val="120000"/>
              </a:lnSpc>
            </a:pPr>
            <a:r>
              <a:rPr lang="zh-CN" altLang="en-US" sz="1800" b="1" spc="300">
                <a:solidFill>
                  <a:srgbClr val="F99F7B"/>
                </a:solidFill>
                <a:latin typeface="Arial" panose="020B0604020202020204" pitchFamily="34" charset="0"/>
                <a:ea typeface="微软雅黑" panose="020B0503020204020204" charset="-122"/>
                <a:cs typeface="+mn-ea"/>
                <a:sym typeface="Arial" panose="020B0604020202020204" pitchFamily="34" charset="0"/>
              </a:rPr>
              <a:t>（一）记录要真实</a:t>
            </a:r>
            <a:endParaRPr lang="zh-CN" altLang="en-US" sz="1800" b="1" spc="300">
              <a:solidFill>
                <a:srgbClr val="F99F7B"/>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3" name="等腰三角形 32"/>
          <p:cNvSpPr/>
          <p:nvPr>
            <p:custDataLst>
              <p:tags r:id="rId4"/>
            </p:custDataLst>
          </p:nvPr>
        </p:nvSpPr>
        <p:spPr>
          <a:xfrm rot="10800000">
            <a:off x="2051821" y="2466232"/>
            <a:ext cx="223681" cy="192828"/>
          </a:xfrm>
          <a:prstGeom prst="triangle">
            <a:avLst/>
          </a:prstGeom>
          <a:solidFill>
            <a:srgbClr val="F99F7B"/>
          </a:solidFill>
          <a:ln w="12700" cap="flat" cmpd="sng" algn="ctr">
            <a:noFill/>
            <a:prstDash val="solid"/>
            <a:miter lim="800000"/>
          </a:ln>
          <a:effectLst/>
        </p:spPr>
        <p:txBody>
          <a:bodyPr rtlCol="0" anchor="ctr">
            <a:normAutofit fontScale="25000" lnSpcReduction="20000"/>
          </a:bodyPr>
          <a:p>
            <a:pPr algn="ctr"/>
            <a:endParaRPr lang="zh-CN" altLang="en-US">
              <a:ea typeface="黑体" panose="02010609060101010101" charset="-122"/>
              <a:sym typeface="Arial" panose="020B0604020202020204" pitchFamily="34" charset="0"/>
            </a:endParaRPr>
          </a:p>
        </p:txBody>
      </p:sp>
      <p:sp>
        <p:nvSpPr>
          <p:cNvPr id="35" name="文本框 34"/>
          <p:cNvSpPr txBox="1"/>
          <p:nvPr>
            <p:custDataLst>
              <p:tags r:id="rId5"/>
            </p:custDataLst>
          </p:nvPr>
        </p:nvSpPr>
        <p:spPr>
          <a:xfrm>
            <a:off x="4214953" y="1302466"/>
            <a:ext cx="1124026" cy="1107996"/>
          </a:xfrm>
          <a:prstGeom prst="rect">
            <a:avLst/>
          </a:prstGeom>
          <a:noFill/>
        </p:spPr>
        <p:txBody>
          <a:bodyPr wrap="none" rtlCol="0">
            <a:normAutofit/>
          </a:bodyPr>
          <a:p>
            <a:pPr algn="ctr"/>
            <a:r>
              <a:rPr lang="en-US" altLang="zh-CN" sz="6600" b="1" dirty="0">
                <a:solidFill>
                  <a:srgbClr val="F5CA73"/>
                </a:solidFill>
                <a:ea typeface="黑体" panose="02010609060101010101" charset="-122"/>
                <a:sym typeface="Arial" panose="020B0604020202020204" pitchFamily="34" charset="0"/>
              </a:rPr>
              <a:t>02</a:t>
            </a:r>
            <a:endParaRPr lang="en-US" altLang="zh-CN" sz="6600" b="1" dirty="0">
              <a:solidFill>
                <a:srgbClr val="F5CA73"/>
              </a:solidFill>
              <a:ea typeface="黑体" panose="02010609060101010101" charset="-122"/>
              <a:sym typeface="Arial" panose="020B0604020202020204" pitchFamily="34" charset="0"/>
            </a:endParaRPr>
          </a:p>
        </p:txBody>
      </p:sp>
      <p:sp>
        <p:nvSpPr>
          <p:cNvPr id="36" name="矩形 35"/>
          <p:cNvSpPr/>
          <p:nvPr>
            <p:custDataLst>
              <p:tags r:id="rId6"/>
            </p:custDataLst>
          </p:nvPr>
        </p:nvSpPr>
        <p:spPr>
          <a:xfrm>
            <a:off x="3695700" y="3281680"/>
            <a:ext cx="2507615" cy="2556510"/>
          </a:xfrm>
          <a:prstGeom prst="rect">
            <a:avLst/>
          </a:prstGeom>
        </p:spPr>
        <p:txBody>
          <a:bodyPr wrap="square" lIns="91440" tIns="0" rIns="91440" bIns="45720" anchor="t"/>
          <a:p>
            <a:pPr algn="l">
              <a:lnSpc>
                <a:spcPct val="120000"/>
              </a:lnSpc>
            </a:pPr>
            <a:r>
              <a:rPr lang="zh-CN" altLang="en-US" sz="1600" spc="150">
                <a:solidFill>
                  <a:srgbClr val="3F4143">
                    <a:lumMod val="75000"/>
                  </a:srgbClr>
                </a:solidFill>
                <a:latin typeface="Arial" panose="020B0604020202020204" pitchFamily="34" charset="0"/>
                <a:ea typeface="微软雅黑" panose="020B0503020204020204" charset="-122"/>
                <a:sym typeface="Arial" panose="020B0604020202020204" pitchFamily="34" charset="0"/>
              </a:rPr>
              <a:t>原始凭证所要求填列的项目必须逐项填列齐全，不得遗漏和省略；必须符合手续完备的要求，经办业务的有关部门和人员要认真审核，并签名盖章。</a:t>
            </a:r>
            <a:endParaRPr lang="zh-CN" altLang="en-US" sz="1600" spc="150">
              <a:solidFill>
                <a:srgbClr val="3F4143">
                  <a:lumMod val="75000"/>
                </a:srgbClr>
              </a:solidFill>
              <a:latin typeface="Arial" panose="020B0604020202020204" pitchFamily="34" charset="0"/>
              <a:ea typeface="微软雅黑" panose="020B0503020204020204" charset="-122"/>
              <a:sym typeface="Arial" panose="020B0604020202020204" pitchFamily="34" charset="0"/>
            </a:endParaRPr>
          </a:p>
        </p:txBody>
      </p:sp>
      <p:sp>
        <p:nvSpPr>
          <p:cNvPr id="37" name="文本框 36"/>
          <p:cNvSpPr txBox="1"/>
          <p:nvPr>
            <p:custDataLst>
              <p:tags r:id="rId7"/>
            </p:custDataLst>
          </p:nvPr>
        </p:nvSpPr>
        <p:spPr>
          <a:xfrm>
            <a:off x="3604260" y="2693670"/>
            <a:ext cx="2510790" cy="578485"/>
          </a:xfrm>
          <a:prstGeom prst="rect">
            <a:avLst/>
          </a:prstGeom>
          <a:noFill/>
        </p:spPr>
        <p:txBody>
          <a:bodyPr wrap="square" lIns="91440" tIns="45720" rIns="91440" bIns="0" rtlCol="0" anchor="b" anchorCtr="0"/>
          <a:p>
            <a:pPr algn="ctr">
              <a:lnSpc>
                <a:spcPct val="120000"/>
              </a:lnSpc>
            </a:pPr>
            <a:r>
              <a:rPr lang="zh-CN" altLang="en-US" sz="1800" b="1" spc="300">
                <a:solidFill>
                  <a:srgbClr val="F5CA73"/>
                </a:solidFill>
                <a:latin typeface="Arial" panose="020B0604020202020204" pitchFamily="34" charset="0"/>
                <a:ea typeface="微软雅黑" panose="020B0503020204020204" charset="-122"/>
                <a:cs typeface="+mn-ea"/>
                <a:sym typeface="Arial" panose="020B0604020202020204" pitchFamily="34" charset="0"/>
              </a:rPr>
              <a:t>（二）内容要完整</a:t>
            </a:r>
            <a:endParaRPr lang="zh-CN" altLang="en-US" sz="1800" b="1" spc="300">
              <a:solidFill>
                <a:srgbClr val="F5CA73"/>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8" name="等腰三角形 37"/>
          <p:cNvSpPr/>
          <p:nvPr>
            <p:custDataLst>
              <p:tags r:id="rId8"/>
            </p:custDataLst>
          </p:nvPr>
        </p:nvSpPr>
        <p:spPr>
          <a:xfrm rot="10800000">
            <a:off x="4665126" y="2466232"/>
            <a:ext cx="223681" cy="192828"/>
          </a:xfrm>
          <a:prstGeom prst="triangle">
            <a:avLst/>
          </a:prstGeom>
          <a:solidFill>
            <a:srgbClr val="F5CA73"/>
          </a:solidFill>
          <a:ln w="12700" cap="flat" cmpd="sng" algn="ctr">
            <a:noFill/>
            <a:prstDash val="solid"/>
            <a:miter lim="800000"/>
          </a:ln>
          <a:effectLst/>
        </p:spPr>
        <p:txBody>
          <a:bodyPr rtlCol="0" anchor="ctr">
            <a:normAutofit fontScale="25000" lnSpcReduction="20000"/>
          </a:bodyPr>
          <a:p>
            <a:pPr algn="ctr"/>
            <a:endParaRPr lang="zh-CN" altLang="en-US">
              <a:ea typeface="黑体" panose="02010609060101010101" charset="-122"/>
              <a:sym typeface="Arial" panose="020B0604020202020204" pitchFamily="34" charset="0"/>
            </a:endParaRPr>
          </a:p>
        </p:txBody>
      </p:sp>
      <p:sp>
        <p:nvSpPr>
          <p:cNvPr id="40" name="文本框 39"/>
          <p:cNvSpPr txBox="1"/>
          <p:nvPr>
            <p:custDataLst>
              <p:tags r:id="rId9"/>
            </p:custDataLst>
          </p:nvPr>
        </p:nvSpPr>
        <p:spPr>
          <a:xfrm>
            <a:off x="6828258" y="1302466"/>
            <a:ext cx="1124026" cy="1107996"/>
          </a:xfrm>
          <a:prstGeom prst="rect">
            <a:avLst/>
          </a:prstGeom>
          <a:noFill/>
        </p:spPr>
        <p:txBody>
          <a:bodyPr wrap="none" rtlCol="0">
            <a:normAutofit/>
          </a:bodyPr>
          <a:p>
            <a:pPr algn="ctr"/>
            <a:r>
              <a:rPr lang="en-US" altLang="zh-CN" sz="6600" b="1" dirty="0">
                <a:solidFill>
                  <a:srgbClr val="B9DD55"/>
                </a:solidFill>
                <a:ea typeface="黑体" panose="02010609060101010101" charset="-122"/>
                <a:sym typeface="Arial" panose="020B0604020202020204" pitchFamily="34" charset="0"/>
              </a:rPr>
              <a:t>03</a:t>
            </a:r>
            <a:endParaRPr lang="en-US" altLang="zh-CN" sz="6600" b="1" dirty="0">
              <a:solidFill>
                <a:srgbClr val="B9DD55"/>
              </a:solidFill>
              <a:ea typeface="黑体" panose="02010609060101010101" charset="-122"/>
              <a:sym typeface="Arial" panose="020B0604020202020204" pitchFamily="34" charset="0"/>
            </a:endParaRPr>
          </a:p>
        </p:txBody>
      </p:sp>
      <p:sp>
        <p:nvSpPr>
          <p:cNvPr id="41" name="矩形 40"/>
          <p:cNvSpPr/>
          <p:nvPr>
            <p:custDataLst>
              <p:tags r:id="rId10"/>
            </p:custDataLst>
          </p:nvPr>
        </p:nvSpPr>
        <p:spPr>
          <a:xfrm>
            <a:off x="6308725" y="3281680"/>
            <a:ext cx="2439035" cy="2087880"/>
          </a:xfrm>
          <a:prstGeom prst="rect">
            <a:avLst/>
          </a:prstGeom>
        </p:spPr>
        <p:txBody>
          <a:bodyPr wrap="square" lIns="91440" tIns="0" rIns="91440" bIns="45720" anchor="t">
            <a:normAutofit lnSpcReduction="20000"/>
          </a:bodyPr>
          <a:p>
            <a:pPr algn="l">
              <a:lnSpc>
                <a:spcPct val="120000"/>
              </a:lnSpc>
            </a:pPr>
            <a:r>
              <a:rPr lang="zh-CN" altLang="en-US" sz="1600" spc="150">
                <a:solidFill>
                  <a:srgbClr val="3F4143">
                    <a:lumMod val="75000"/>
                  </a:srgbClr>
                </a:solidFill>
                <a:latin typeface="Arial" panose="020B0604020202020204" pitchFamily="34" charset="0"/>
                <a:ea typeface="微软雅黑" panose="020B0503020204020204" charset="-122"/>
                <a:sym typeface="Arial" panose="020B0604020202020204" pitchFamily="34" charset="0"/>
              </a:rPr>
              <a:t>单位自制的原始凭证必须有经办单位领导人或者其他指定的人员签名或盖章；对外开出的原始凭证必须加盖本单位的公章。</a:t>
            </a:r>
            <a:endParaRPr lang="zh-CN" altLang="en-US" sz="1600" spc="150">
              <a:solidFill>
                <a:srgbClr val="3F4143">
                  <a:lumMod val="75000"/>
                </a:srgbClr>
              </a:solidFill>
              <a:latin typeface="Arial" panose="020B0604020202020204" pitchFamily="34" charset="0"/>
              <a:ea typeface="微软雅黑" panose="020B0503020204020204" charset="-122"/>
              <a:sym typeface="Arial" panose="020B0604020202020204" pitchFamily="34" charset="0"/>
            </a:endParaRPr>
          </a:p>
        </p:txBody>
      </p:sp>
      <p:sp>
        <p:nvSpPr>
          <p:cNvPr id="42" name="文本框 41"/>
          <p:cNvSpPr txBox="1"/>
          <p:nvPr>
            <p:custDataLst>
              <p:tags r:id="rId11"/>
            </p:custDataLst>
          </p:nvPr>
        </p:nvSpPr>
        <p:spPr>
          <a:xfrm>
            <a:off x="6114415" y="2693670"/>
            <a:ext cx="2357755" cy="578485"/>
          </a:xfrm>
          <a:prstGeom prst="rect">
            <a:avLst/>
          </a:prstGeom>
          <a:noFill/>
        </p:spPr>
        <p:txBody>
          <a:bodyPr wrap="square" lIns="91440" tIns="45720" rIns="91440" bIns="0" rtlCol="0" anchor="b" anchorCtr="0"/>
          <a:p>
            <a:pPr algn="ctr">
              <a:lnSpc>
                <a:spcPct val="120000"/>
              </a:lnSpc>
            </a:pPr>
            <a:r>
              <a:rPr lang="zh-CN" altLang="en-US" sz="1800" b="1" spc="300">
                <a:solidFill>
                  <a:srgbClr val="B9DD55"/>
                </a:solidFill>
                <a:latin typeface="Arial" panose="020B0604020202020204" pitchFamily="34" charset="0"/>
                <a:ea typeface="微软雅黑" panose="020B0503020204020204" charset="-122"/>
                <a:cs typeface="+mn-ea"/>
                <a:sym typeface="Arial" panose="020B0604020202020204" pitchFamily="34" charset="0"/>
              </a:rPr>
              <a:t>（三）手续要完备</a:t>
            </a:r>
            <a:endParaRPr lang="zh-CN" altLang="en-US" sz="1800" b="1" spc="300">
              <a:solidFill>
                <a:srgbClr val="B9DD55"/>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3" name="等腰三角形 42"/>
          <p:cNvSpPr/>
          <p:nvPr>
            <p:custDataLst>
              <p:tags r:id="rId12"/>
            </p:custDataLst>
          </p:nvPr>
        </p:nvSpPr>
        <p:spPr>
          <a:xfrm rot="10800000">
            <a:off x="7278431" y="2466232"/>
            <a:ext cx="223681" cy="192828"/>
          </a:xfrm>
          <a:prstGeom prst="triangle">
            <a:avLst/>
          </a:prstGeom>
          <a:solidFill>
            <a:srgbClr val="B9DD55"/>
          </a:solidFill>
          <a:ln w="12700" cap="flat" cmpd="sng" algn="ctr">
            <a:noFill/>
            <a:prstDash val="solid"/>
            <a:miter lim="800000"/>
          </a:ln>
          <a:effectLst/>
        </p:spPr>
        <p:txBody>
          <a:bodyPr rtlCol="0" anchor="ctr">
            <a:normAutofit fontScale="25000" lnSpcReduction="20000"/>
          </a:bodyPr>
          <a:p>
            <a:pPr algn="ctr"/>
            <a:endParaRPr lang="zh-CN" altLang="en-US">
              <a:solidFill>
                <a:srgbClr val="B9DD55"/>
              </a:solidFill>
              <a:ea typeface="黑体" panose="02010609060101010101" charset="-122"/>
              <a:sym typeface="Arial" panose="020B0604020202020204" pitchFamily="34" charset="0"/>
            </a:endParaRPr>
          </a:p>
        </p:txBody>
      </p:sp>
      <p:sp>
        <p:nvSpPr>
          <p:cNvPr id="45" name="文本框 44"/>
          <p:cNvSpPr txBox="1"/>
          <p:nvPr>
            <p:custDataLst>
              <p:tags r:id="rId13"/>
            </p:custDataLst>
          </p:nvPr>
        </p:nvSpPr>
        <p:spPr>
          <a:xfrm>
            <a:off x="9441562" y="1302466"/>
            <a:ext cx="1124026" cy="1107996"/>
          </a:xfrm>
          <a:prstGeom prst="rect">
            <a:avLst/>
          </a:prstGeom>
          <a:noFill/>
        </p:spPr>
        <p:txBody>
          <a:bodyPr wrap="none" rtlCol="0">
            <a:normAutofit/>
          </a:bodyPr>
          <a:p>
            <a:pPr algn="ctr"/>
            <a:r>
              <a:rPr lang="en-US" altLang="zh-CN" sz="6600" b="1" dirty="0">
                <a:solidFill>
                  <a:srgbClr val="ED9DBB"/>
                </a:solidFill>
                <a:ea typeface="黑体" panose="02010609060101010101" charset="-122"/>
                <a:sym typeface="Arial" panose="020B0604020202020204" pitchFamily="34" charset="0"/>
              </a:rPr>
              <a:t>04</a:t>
            </a:r>
            <a:endParaRPr lang="en-US" altLang="zh-CN" sz="6600" b="1" dirty="0">
              <a:solidFill>
                <a:srgbClr val="ED9DBB"/>
              </a:solidFill>
              <a:ea typeface="黑体" panose="02010609060101010101" charset="-122"/>
              <a:sym typeface="Arial" panose="020B0604020202020204" pitchFamily="34" charset="0"/>
            </a:endParaRPr>
          </a:p>
        </p:txBody>
      </p:sp>
      <p:sp>
        <p:nvSpPr>
          <p:cNvPr id="46" name="矩形 45"/>
          <p:cNvSpPr/>
          <p:nvPr>
            <p:custDataLst>
              <p:tags r:id="rId14"/>
            </p:custDataLst>
          </p:nvPr>
        </p:nvSpPr>
        <p:spPr>
          <a:xfrm>
            <a:off x="8922385" y="3281680"/>
            <a:ext cx="2991485" cy="3221990"/>
          </a:xfrm>
          <a:prstGeom prst="rect">
            <a:avLst/>
          </a:prstGeom>
        </p:spPr>
        <p:txBody>
          <a:bodyPr wrap="square" lIns="91440" tIns="0" rIns="91440" bIns="45720" anchor="t"/>
          <a:p>
            <a:pPr algn="just">
              <a:lnSpc>
                <a:spcPct val="120000"/>
              </a:lnSpc>
            </a:pPr>
            <a:r>
              <a:rPr lang="zh-CN" altLang="en-US" sz="1600" spc="150">
                <a:solidFill>
                  <a:srgbClr val="3F4143">
                    <a:lumMod val="75000"/>
                  </a:srgbClr>
                </a:solidFill>
                <a:latin typeface="Arial" panose="020B0604020202020204" pitchFamily="34" charset="0"/>
                <a:ea typeface="微软雅黑" panose="020B0503020204020204" charset="-122"/>
                <a:sym typeface="Arial" panose="020B0604020202020204" pitchFamily="34" charset="0"/>
              </a:rPr>
              <a:t>原始凭证要按规定填写，文字要简要，字迹要清楚，易于辨认，不得使用未经国务院公布的简化汉字；原始凭证要用蓝色或黑色笔书写，填写支票必须使用碳素笔，属于需要套写的凭证，必须一次套写清楚；大小写金额必须相符且填写规范。</a:t>
            </a:r>
            <a:endParaRPr lang="zh-CN" altLang="en-US" sz="1600" spc="150">
              <a:solidFill>
                <a:srgbClr val="3F4143">
                  <a:lumMod val="75000"/>
                </a:srgbClr>
              </a:solidFill>
              <a:latin typeface="Arial" panose="020B0604020202020204" pitchFamily="34" charset="0"/>
              <a:ea typeface="微软雅黑" panose="020B0503020204020204" charset="-122"/>
              <a:sym typeface="Arial" panose="020B0604020202020204" pitchFamily="34" charset="0"/>
            </a:endParaRPr>
          </a:p>
        </p:txBody>
      </p:sp>
      <p:sp>
        <p:nvSpPr>
          <p:cNvPr id="47" name="文本框 46"/>
          <p:cNvSpPr txBox="1"/>
          <p:nvPr>
            <p:custDataLst>
              <p:tags r:id="rId15"/>
            </p:custDataLst>
          </p:nvPr>
        </p:nvSpPr>
        <p:spPr>
          <a:xfrm>
            <a:off x="8674735" y="2693670"/>
            <a:ext cx="3213100" cy="578485"/>
          </a:xfrm>
          <a:prstGeom prst="rect">
            <a:avLst/>
          </a:prstGeom>
          <a:noFill/>
        </p:spPr>
        <p:txBody>
          <a:bodyPr wrap="square" lIns="91440" tIns="45720" rIns="91440" bIns="0" rtlCol="0" anchor="b" anchorCtr="0"/>
          <a:p>
            <a:pPr algn="ctr">
              <a:lnSpc>
                <a:spcPct val="120000"/>
              </a:lnSpc>
            </a:pPr>
            <a:r>
              <a:rPr lang="zh-CN" altLang="en-US" sz="1800" b="1" spc="300">
                <a:solidFill>
                  <a:srgbClr val="ED9DBB"/>
                </a:solidFill>
                <a:latin typeface="Arial" panose="020B0604020202020204" pitchFamily="34" charset="0"/>
                <a:ea typeface="微软雅黑" panose="020B0503020204020204" charset="-122"/>
                <a:cs typeface="+mn-ea"/>
                <a:sym typeface="Arial" panose="020B0604020202020204" pitchFamily="34" charset="0"/>
              </a:rPr>
              <a:t>（四）书写要清楚、规范</a:t>
            </a:r>
            <a:endParaRPr lang="zh-CN" altLang="en-US" sz="1800" b="1" spc="300">
              <a:solidFill>
                <a:srgbClr val="ED9DBB"/>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8" name="等腰三角形 47"/>
          <p:cNvSpPr/>
          <p:nvPr>
            <p:custDataLst>
              <p:tags r:id="rId16"/>
            </p:custDataLst>
          </p:nvPr>
        </p:nvSpPr>
        <p:spPr>
          <a:xfrm rot="10800000">
            <a:off x="9891735" y="2466232"/>
            <a:ext cx="223681" cy="192828"/>
          </a:xfrm>
          <a:prstGeom prst="triangle">
            <a:avLst/>
          </a:prstGeom>
          <a:solidFill>
            <a:srgbClr val="ED9DBB"/>
          </a:solidFill>
          <a:ln w="12700" cap="flat" cmpd="sng" algn="ctr">
            <a:noFill/>
            <a:prstDash val="solid"/>
            <a:miter lim="800000"/>
          </a:ln>
          <a:effectLst/>
        </p:spPr>
        <p:txBody>
          <a:bodyPr rtlCol="0" anchor="ctr">
            <a:normAutofit fontScale="25000" lnSpcReduction="20000"/>
          </a:bodyPr>
          <a:p>
            <a:pPr algn="ctr"/>
            <a:endParaRPr lang="zh-CN" altLang="en-US">
              <a:ea typeface="黑体" panose="02010609060101010101"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
          <p:cNvSpPr txBox="1"/>
          <p:nvPr/>
        </p:nvSpPr>
        <p:spPr>
          <a:xfrm>
            <a:off x="885825" y="599440"/>
            <a:ext cx="550799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一、原始凭证的填制要求</a:t>
            </a:r>
            <a:endParaRPr lang="zh-CN" altLang="en-US" sz="2600" dirty="0">
              <a:latin typeface="黑体" panose="02010609060101010101" charset="-122"/>
              <a:ea typeface="黑体" panose="02010609060101010101" charset="-122"/>
            </a:endParaRPr>
          </a:p>
        </p:txBody>
      </p:sp>
      <p:sp>
        <p:nvSpPr>
          <p:cNvPr id="30" name="文本框 29"/>
          <p:cNvSpPr txBox="1"/>
          <p:nvPr>
            <p:custDataLst>
              <p:tags r:id="rId1"/>
            </p:custDataLst>
          </p:nvPr>
        </p:nvSpPr>
        <p:spPr>
          <a:xfrm>
            <a:off x="1601648" y="1302466"/>
            <a:ext cx="1124026" cy="1107996"/>
          </a:xfrm>
          <a:prstGeom prst="rect">
            <a:avLst/>
          </a:prstGeom>
          <a:noFill/>
        </p:spPr>
        <p:txBody>
          <a:bodyPr wrap="none" rtlCol="0">
            <a:normAutofit/>
          </a:bodyPr>
          <a:p>
            <a:pPr algn="ctr"/>
            <a:r>
              <a:rPr lang="en-US" altLang="zh-CN" sz="6600" b="1" dirty="0">
                <a:solidFill>
                  <a:schemeClr val="accent1">
                    <a:lumMod val="50000"/>
                  </a:schemeClr>
                </a:solidFill>
                <a:ea typeface="黑体" panose="02010609060101010101" charset="-122"/>
                <a:sym typeface="Arial" panose="020B0604020202020204" pitchFamily="34" charset="0"/>
              </a:rPr>
              <a:t>05</a:t>
            </a:r>
            <a:endParaRPr lang="en-US" altLang="zh-CN" sz="6600" b="1" dirty="0">
              <a:solidFill>
                <a:schemeClr val="accent1">
                  <a:lumMod val="50000"/>
                </a:schemeClr>
              </a:solidFill>
              <a:ea typeface="黑体" panose="02010609060101010101" charset="-122"/>
              <a:sym typeface="Arial" panose="020B0604020202020204" pitchFamily="34" charset="0"/>
            </a:endParaRPr>
          </a:p>
        </p:txBody>
      </p:sp>
      <p:sp>
        <p:nvSpPr>
          <p:cNvPr id="31" name="矩形 30"/>
          <p:cNvSpPr/>
          <p:nvPr>
            <p:custDataLst>
              <p:tags r:id="rId2"/>
            </p:custDataLst>
          </p:nvPr>
        </p:nvSpPr>
        <p:spPr>
          <a:xfrm>
            <a:off x="977265" y="3281680"/>
            <a:ext cx="2637790" cy="2087880"/>
          </a:xfrm>
          <a:prstGeom prst="rect">
            <a:avLst/>
          </a:prstGeom>
        </p:spPr>
        <p:txBody>
          <a:bodyPr wrap="square" lIns="91440" tIns="0" rIns="91440" bIns="45720" anchor="t">
            <a:normAutofit/>
          </a:bodyPr>
          <a:p>
            <a:pPr algn="l">
              <a:lnSpc>
                <a:spcPct val="120000"/>
              </a:lnSpc>
            </a:pPr>
            <a:r>
              <a:rPr lang="zh-CN" altLang="en-US" sz="1600" spc="150">
                <a:solidFill>
                  <a:schemeClr val="tx1">
                    <a:lumMod val="75000"/>
                  </a:schemeClr>
                </a:solidFill>
                <a:latin typeface="Arial" panose="020B0604020202020204" pitchFamily="34" charset="0"/>
                <a:ea typeface="微软雅黑" panose="020B0503020204020204" charset="-122"/>
                <a:sym typeface="Arial" panose="020B0604020202020204" pitchFamily="34" charset="0"/>
              </a:rPr>
              <a:t>各种原始凭证必须连续编号，以便查考。预先印定编号的原始凭证，在写坏作废时，应加盖“作废”戳记，不得撕毁。</a:t>
            </a:r>
            <a:endParaRPr lang="zh-CN" altLang="en-US" sz="1600" spc="150">
              <a:solidFill>
                <a:schemeClr val="tx1">
                  <a:lumMod val="75000"/>
                </a:schemeClr>
              </a:solidFill>
              <a:latin typeface="Arial" panose="020B0604020202020204" pitchFamily="34" charset="0"/>
              <a:ea typeface="微软雅黑" panose="020B0503020204020204" charset="-122"/>
              <a:sym typeface="Arial" panose="020B0604020202020204" pitchFamily="34" charset="0"/>
            </a:endParaRPr>
          </a:p>
        </p:txBody>
      </p:sp>
      <p:sp>
        <p:nvSpPr>
          <p:cNvPr id="32" name="文本框 31"/>
          <p:cNvSpPr txBox="1"/>
          <p:nvPr>
            <p:custDataLst>
              <p:tags r:id="rId3"/>
            </p:custDataLst>
          </p:nvPr>
        </p:nvSpPr>
        <p:spPr>
          <a:xfrm>
            <a:off x="977265" y="2693670"/>
            <a:ext cx="2523490" cy="578485"/>
          </a:xfrm>
          <a:prstGeom prst="rect">
            <a:avLst/>
          </a:prstGeom>
          <a:noFill/>
        </p:spPr>
        <p:txBody>
          <a:bodyPr wrap="square" lIns="91440" tIns="45720" rIns="91440" bIns="0" rtlCol="0" anchor="b" anchorCtr="0"/>
          <a:p>
            <a:pPr algn="ctr">
              <a:lnSpc>
                <a:spcPct val="120000"/>
              </a:lnSpc>
            </a:pPr>
            <a:r>
              <a:rPr lang="zh-CN" altLang="en-US" sz="1800" b="1" spc="300">
                <a:solidFill>
                  <a:schemeClr val="accent1">
                    <a:lumMod val="50000"/>
                  </a:schemeClr>
                </a:solidFill>
                <a:latin typeface="Arial" panose="020B0604020202020204" pitchFamily="34" charset="0"/>
                <a:ea typeface="微软雅黑" panose="020B0503020204020204" charset="-122"/>
                <a:cs typeface="+mn-ea"/>
                <a:sym typeface="Arial" panose="020B0604020202020204" pitchFamily="34" charset="0"/>
              </a:rPr>
              <a:t>（五）编号要连续</a:t>
            </a:r>
            <a:endParaRPr lang="zh-CN" altLang="en-US" sz="1800" b="1" spc="300">
              <a:solidFill>
                <a:schemeClr val="accent1">
                  <a:lumMod val="50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3" name="等腰三角形 32"/>
          <p:cNvSpPr/>
          <p:nvPr>
            <p:custDataLst>
              <p:tags r:id="rId4"/>
            </p:custDataLst>
          </p:nvPr>
        </p:nvSpPr>
        <p:spPr>
          <a:xfrm rot="10800000">
            <a:off x="2051821" y="2466232"/>
            <a:ext cx="223681" cy="192828"/>
          </a:xfrm>
          <a:prstGeom prst="triangle">
            <a:avLst/>
          </a:prstGeom>
          <a:solidFill>
            <a:schemeClr val="accent1"/>
          </a:solidFill>
          <a:ln w="12700" cap="flat" cmpd="sng" algn="ctr">
            <a:noFill/>
            <a:prstDash val="solid"/>
            <a:miter lim="800000"/>
          </a:ln>
          <a:effectLst/>
        </p:spPr>
        <p:txBody>
          <a:bodyPr rtlCol="0" anchor="ctr">
            <a:normAutofit fontScale="25000" lnSpcReduction="20000"/>
          </a:bodyPr>
          <a:p>
            <a:pPr algn="ctr"/>
            <a:endParaRPr lang="zh-CN" altLang="en-US" sz="1800">
              <a:solidFill>
                <a:schemeClr val="bg1"/>
              </a:solidFill>
              <a:ea typeface="黑体" panose="02010609060101010101" charset="-122"/>
              <a:sym typeface="Arial" panose="020B0604020202020204" pitchFamily="34" charset="0"/>
            </a:endParaRPr>
          </a:p>
        </p:txBody>
      </p:sp>
      <p:sp>
        <p:nvSpPr>
          <p:cNvPr id="35" name="文本框 34"/>
          <p:cNvSpPr txBox="1"/>
          <p:nvPr>
            <p:custDataLst>
              <p:tags r:id="rId5"/>
            </p:custDataLst>
          </p:nvPr>
        </p:nvSpPr>
        <p:spPr>
          <a:xfrm>
            <a:off x="4214953" y="1302466"/>
            <a:ext cx="1124026" cy="1107996"/>
          </a:xfrm>
          <a:prstGeom prst="rect">
            <a:avLst/>
          </a:prstGeom>
          <a:noFill/>
        </p:spPr>
        <p:txBody>
          <a:bodyPr wrap="none" rtlCol="0">
            <a:normAutofit/>
          </a:bodyPr>
          <a:p>
            <a:pPr algn="ctr"/>
            <a:r>
              <a:rPr lang="en-US" altLang="zh-CN" sz="6600" b="1" dirty="0">
                <a:solidFill>
                  <a:schemeClr val="accent2">
                    <a:lumMod val="50000"/>
                  </a:schemeClr>
                </a:solidFill>
                <a:ea typeface="黑体" panose="02010609060101010101" charset="-122"/>
                <a:sym typeface="Arial" panose="020B0604020202020204" pitchFamily="34" charset="0"/>
              </a:rPr>
              <a:t>06</a:t>
            </a:r>
            <a:endParaRPr lang="en-US" altLang="zh-CN" sz="6600" b="1" dirty="0">
              <a:solidFill>
                <a:schemeClr val="accent2">
                  <a:lumMod val="50000"/>
                </a:schemeClr>
              </a:solidFill>
              <a:ea typeface="黑体" panose="02010609060101010101" charset="-122"/>
              <a:sym typeface="Arial" panose="020B0604020202020204" pitchFamily="34" charset="0"/>
            </a:endParaRPr>
          </a:p>
        </p:txBody>
      </p:sp>
      <p:sp>
        <p:nvSpPr>
          <p:cNvPr id="36" name="矩形 35"/>
          <p:cNvSpPr/>
          <p:nvPr>
            <p:custDataLst>
              <p:tags r:id="rId6"/>
            </p:custDataLst>
          </p:nvPr>
        </p:nvSpPr>
        <p:spPr>
          <a:xfrm>
            <a:off x="3695700" y="3281680"/>
            <a:ext cx="2291080" cy="2087880"/>
          </a:xfrm>
          <a:prstGeom prst="rect">
            <a:avLst/>
          </a:prstGeom>
        </p:spPr>
        <p:txBody>
          <a:bodyPr wrap="square" lIns="91440" tIns="0" rIns="91440" bIns="45720" anchor="t"/>
          <a:p>
            <a:pPr algn="l">
              <a:lnSpc>
                <a:spcPct val="120000"/>
              </a:lnSpc>
            </a:pPr>
            <a:r>
              <a:rPr lang="zh-CN" altLang="en-US" sz="1600" spc="150">
                <a:solidFill>
                  <a:schemeClr val="tx1">
                    <a:lumMod val="75000"/>
                  </a:schemeClr>
                </a:solidFill>
                <a:latin typeface="Arial" panose="020B0604020202020204" pitchFamily="34" charset="0"/>
                <a:ea typeface="微软雅黑" panose="020B0503020204020204" charset="-122"/>
                <a:sym typeface="Arial" panose="020B0604020202020204" pitchFamily="34" charset="0"/>
              </a:rPr>
              <a:t>各种原始凭证不得随意涂改、刮擦和挖补。如果发现原始凭证有错误，应当由出具单位重开或更正，更正处应当加盖出具单位印章。</a:t>
            </a:r>
            <a:endParaRPr lang="zh-CN" altLang="en-US" sz="1600" spc="150">
              <a:solidFill>
                <a:schemeClr val="tx1">
                  <a:lumMod val="75000"/>
                </a:schemeClr>
              </a:solidFill>
              <a:latin typeface="Arial" panose="020B0604020202020204" pitchFamily="34" charset="0"/>
              <a:ea typeface="微软雅黑" panose="020B0503020204020204" charset="-122"/>
              <a:sym typeface="Arial" panose="020B0604020202020204" pitchFamily="34" charset="0"/>
            </a:endParaRPr>
          </a:p>
        </p:txBody>
      </p:sp>
      <p:sp>
        <p:nvSpPr>
          <p:cNvPr id="37" name="文本框 36"/>
          <p:cNvSpPr txBox="1"/>
          <p:nvPr>
            <p:custDataLst>
              <p:tags r:id="rId7"/>
            </p:custDataLst>
          </p:nvPr>
        </p:nvSpPr>
        <p:spPr>
          <a:xfrm>
            <a:off x="3604260" y="2693670"/>
            <a:ext cx="2510790" cy="578485"/>
          </a:xfrm>
          <a:prstGeom prst="rect">
            <a:avLst/>
          </a:prstGeom>
          <a:noFill/>
        </p:spPr>
        <p:txBody>
          <a:bodyPr wrap="square" lIns="91440" tIns="45720" rIns="91440" bIns="0" rtlCol="0" anchor="b" anchorCtr="0"/>
          <a:p>
            <a:pPr algn="ctr">
              <a:lnSpc>
                <a:spcPct val="120000"/>
              </a:lnSpc>
            </a:pPr>
            <a:r>
              <a:rPr lang="zh-CN" altLang="en-US" sz="1800" b="1" spc="300">
                <a:solidFill>
                  <a:schemeClr val="accent2">
                    <a:lumMod val="50000"/>
                  </a:schemeClr>
                </a:solidFill>
                <a:latin typeface="Arial" panose="020B0604020202020204" pitchFamily="34" charset="0"/>
                <a:ea typeface="微软雅黑" panose="020B0503020204020204" charset="-122"/>
                <a:cs typeface="+mn-ea"/>
                <a:sym typeface="Arial" panose="020B0604020202020204" pitchFamily="34" charset="0"/>
              </a:rPr>
              <a:t>（六）不得涂改、刮擦、挖补</a:t>
            </a:r>
            <a:endParaRPr lang="zh-CN" altLang="en-US" sz="1800" b="1" spc="300">
              <a:solidFill>
                <a:schemeClr val="accent2">
                  <a:lumMod val="50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8" name="等腰三角形 37"/>
          <p:cNvSpPr/>
          <p:nvPr>
            <p:custDataLst>
              <p:tags r:id="rId8"/>
            </p:custDataLst>
          </p:nvPr>
        </p:nvSpPr>
        <p:spPr>
          <a:xfrm rot="10800000">
            <a:off x="4665126" y="2466232"/>
            <a:ext cx="223681" cy="192828"/>
          </a:xfrm>
          <a:prstGeom prst="triangle">
            <a:avLst/>
          </a:prstGeom>
          <a:solidFill>
            <a:schemeClr val="accent2"/>
          </a:solidFill>
          <a:ln w="12700" cap="flat" cmpd="sng" algn="ctr">
            <a:noFill/>
            <a:prstDash val="solid"/>
            <a:miter lim="800000"/>
          </a:ln>
          <a:effectLst/>
        </p:spPr>
        <p:txBody>
          <a:bodyPr rtlCol="0" anchor="ctr">
            <a:normAutofit fontScale="25000" lnSpcReduction="20000"/>
          </a:bodyPr>
          <a:p>
            <a:pPr algn="ctr"/>
            <a:endParaRPr lang="zh-CN" altLang="en-US" sz="1800">
              <a:solidFill>
                <a:schemeClr val="bg1"/>
              </a:solidFill>
              <a:ea typeface="黑体" panose="02010609060101010101" charset="-122"/>
              <a:sym typeface="Arial" panose="020B0604020202020204" pitchFamily="34" charset="0"/>
            </a:endParaRPr>
          </a:p>
        </p:txBody>
      </p:sp>
      <p:sp>
        <p:nvSpPr>
          <p:cNvPr id="40" name="文本框 39"/>
          <p:cNvSpPr txBox="1"/>
          <p:nvPr>
            <p:custDataLst>
              <p:tags r:id="rId9"/>
            </p:custDataLst>
          </p:nvPr>
        </p:nvSpPr>
        <p:spPr>
          <a:xfrm>
            <a:off x="6828258" y="1302466"/>
            <a:ext cx="1124026" cy="1107996"/>
          </a:xfrm>
          <a:prstGeom prst="rect">
            <a:avLst/>
          </a:prstGeom>
          <a:noFill/>
        </p:spPr>
        <p:txBody>
          <a:bodyPr wrap="none" rtlCol="0">
            <a:normAutofit/>
          </a:bodyPr>
          <a:p>
            <a:pPr algn="ctr"/>
            <a:r>
              <a:rPr lang="en-US" altLang="zh-CN" sz="6600" b="1" dirty="0">
                <a:solidFill>
                  <a:schemeClr val="accent3">
                    <a:lumMod val="75000"/>
                  </a:schemeClr>
                </a:solidFill>
                <a:ea typeface="黑体" panose="02010609060101010101" charset="-122"/>
                <a:sym typeface="Arial" panose="020B0604020202020204" pitchFamily="34" charset="0"/>
              </a:rPr>
              <a:t>07</a:t>
            </a:r>
            <a:endParaRPr lang="en-US" altLang="zh-CN" sz="6600" b="1" dirty="0">
              <a:solidFill>
                <a:schemeClr val="accent3">
                  <a:lumMod val="75000"/>
                </a:schemeClr>
              </a:solidFill>
              <a:ea typeface="黑体" panose="02010609060101010101" charset="-122"/>
              <a:sym typeface="Arial" panose="020B0604020202020204" pitchFamily="34" charset="0"/>
            </a:endParaRPr>
          </a:p>
        </p:txBody>
      </p:sp>
      <p:sp>
        <p:nvSpPr>
          <p:cNvPr id="41" name="矩形 40"/>
          <p:cNvSpPr/>
          <p:nvPr>
            <p:custDataLst>
              <p:tags r:id="rId10"/>
            </p:custDataLst>
          </p:nvPr>
        </p:nvSpPr>
        <p:spPr>
          <a:xfrm>
            <a:off x="6308725" y="3281680"/>
            <a:ext cx="2366010" cy="2087880"/>
          </a:xfrm>
          <a:prstGeom prst="rect">
            <a:avLst/>
          </a:prstGeom>
        </p:spPr>
        <p:txBody>
          <a:bodyPr wrap="square" lIns="91440" tIns="0" rIns="91440" bIns="45720" anchor="t">
            <a:normAutofit lnSpcReduction="20000"/>
          </a:bodyPr>
          <a:p>
            <a:pPr algn="l">
              <a:lnSpc>
                <a:spcPct val="120000"/>
              </a:lnSpc>
            </a:pPr>
            <a:r>
              <a:rPr lang="zh-CN" altLang="en-US" sz="1600" spc="150">
                <a:solidFill>
                  <a:schemeClr val="tx1">
                    <a:lumMod val="75000"/>
                  </a:schemeClr>
                </a:solidFill>
                <a:latin typeface="Arial" panose="020B0604020202020204" pitchFamily="34" charset="0"/>
                <a:ea typeface="微软雅黑" panose="020B0503020204020204" charset="-122"/>
                <a:sym typeface="Arial" panose="020B0604020202020204" pitchFamily="34" charset="0"/>
              </a:rPr>
              <a:t>各种原始凭证一定要及时填写，经济业务发生或完成时，要立即填写原始凭证，做到不积压、不误时、不事后补制。</a:t>
            </a:r>
            <a:endParaRPr lang="zh-CN" altLang="en-US" sz="1600" spc="150">
              <a:solidFill>
                <a:schemeClr val="tx1">
                  <a:lumMod val="75000"/>
                </a:schemeClr>
              </a:solidFill>
              <a:latin typeface="Arial" panose="020B0604020202020204" pitchFamily="34" charset="0"/>
              <a:ea typeface="微软雅黑" panose="020B0503020204020204" charset="-122"/>
              <a:sym typeface="Arial" panose="020B0604020202020204" pitchFamily="34" charset="0"/>
            </a:endParaRPr>
          </a:p>
        </p:txBody>
      </p:sp>
      <p:sp>
        <p:nvSpPr>
          <p:cNvPr id="42" name="文本框 41"/>
          <p:cNvSpPr txBox="1"/>
          <p:nvPr>
            <p:custDataLst>
              <p:tags r:id="rId11"/>
            </p:custDataLst>
          </p:nvPr>
        </p:nvSpPr>
        <p:spPr>
          <a:xfrm>
            <a:off x="6114415" y="2693670"/>
            <a:ext cx="2357755" cy="578485"/>
          </a:xfrm>
          <a:prstGeom prst="rect">
            <a:avLst/>
          </a:prstGeom>
          <a:noFill/>
        </p:spPr>
        <p:txBody>
          <a:bodyPr wrap="square" lIns="91440" tIns="45720" rIns="91440" bIns="0" rtlCol="0" anchor="b" anchorCtr="0"/>
          <a:p>
            <a:pPr algn="ctr">
              <a:lnSpc>
                <a:spcPct val="120000"/>
              </a:lnSpc>
            </a:pPr>
            <a:r>
              <a:rPr lang="zh-CN" altLang="en-US" sz="1800" b="1" spc="300">
                <a:solidFill>
                  <a:schemeClr val="accent3">
                    <a:lumMod val="75000"/>
                  </a:schemeClr>
                </a:solidFill>
                <a:latin typeface="Arial" panose="020B0604020202020204" pitchFamily="34" charset="0"/>
                <a:ea typeface="微软雅黑" panose="020B0503020204020204" charset="-122"/>
                <a:cs typeface="+mn-ea"/>
                <a:sym typeface="Arial" panose="020B0604020202020204" pitchFamily="34" charset="0"/>
              </a:rPr>
              <a:t>（七）填制要及时</a:t>
            </a:r>
            <a:endParaRPr lang="zh-CN" altLang="en-US" sz="1800" b="1" spc="300">
              <a:solidFill>
                <a:schemeClr val="accent3">
                  <a:lumMod val="7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3" name="等腰三角形 42"/>
          <p:cNvSpPr/>
          <p:nvPr>
            <p:custDataLst>
              <p:tags r:id="rId12"/>
            </p:custDataLst>
          </p:nvPr>
        </p:nvSpPr>
        <p:spPr>
          <a:xfrm rot="10800000">
            <a:off x="7278431" y="2466232"/>
            <a:ext cx="223681" cy="192828"/>
          </a:xfrm>
          <a:prstGeom prst="triangle">
            <a:avLst/>
          </a:prstGeom>
          <a:solidFill>
            <a:schemeClr val="accent3"/>
          </a:solidFill>
          <a:ln w="12700" cap="flat" cmpd="sng" algn="ctr">
            <a:noFill/>
            <a:prstDash val="solid"/>
            <a:miter lim="800000"/>
          </a:ln>
          <a:effectLst/>
        </p:spPr>
        <p:txBody>
          <a:bodyPr rtlCol="0" anchor="ctr">
            <a:normAutofit fontScale="25000" lnSpcReduction="20000"/>
          </a:bodyPr>
          <a:p>
            <a:pPr algn="ctr"/>
            <a:endParaRPr lang="zh-CN" altLang="en-US" sz="1800">
              <a:solidFill>
                <a:schemeClr val="accent3"/>
              </a:solidFill>
              <a:ea typeface="黑体" panose="02010609060101010101" charset="-122"/>
              <a:sym typeface="Arial" panose="020B0604020202020204" pitchFamily="34" charset="0"/>
            </a:endParaRPr>
          </a:p>
        </p:txBody>
      </p:sp>
      <p:sp>
        <p:nvSpPr>
          <p:cNvPr id="45" name="文本框 44"/>
          <p:cNvSpPr txBox="1"/>
          <p:nvPr>
            <p:custDataLst>
              <p:tags r:id="rId13"/>
            </p:custDataLst>
          </p:nvPr>
        </p:nvSpPr>
        <p:spPr>
          <a:xfrm>
            <a:off x="9441562" y="1302466"/>
            <a:ext cx="1124026" cy="1107996"/>
          </a:xfrm>
          <a:prstGeom prst="rect">
            <a:avLst/>
          </a:prstGeom>
          <a:noFill/>
        </p:spPr>
        <p:txBody>
          <a:bodyPr wrap="none" rtlCol="0">
            <a:normAutofit/>
          </a:bodyPr>
          <a:p>
            <a:pPr algn="ctr"/>
            <a:r>
              <a:rPr lang="en-US" altLang="zh-CN" sz="6600" b="1" dirty="0">
                <a:solidFill>
                  <a:schemeClr val="accent4">
                    <a:lumMod val="75000"/>
                  </a:schemeClr>
                </a:solidFill>
                <a:ea typeface="黑体" panose="02010609060101010101" charset="-122"/>
                <a:sym typeface="Arial" panose="020B0604020202020204" pitchFamily="34" charset="0"/>
              </a:rPr>
              <a:t>08</a:t>
            </a:r>
            <a:endParaRPr lang="en-US" altLang="zh-CN" sz="6600" b="1" dirty="0">
              <a:solidFill>
                <a:schemeClr val="accent4">
                  <a:lumMod val="75000"/>
                </a:schemeClr>
              </a:solidFill>
              <a:ea typeface="黑体" panose="02010609060101010101" charset="-122"/>
              <a:sym typeface="Arial" panose="020B0604020202020204" pitchFamily="34" charset="0"/>
            </a:endParaRPr>
          </a:p>
        </p:txBody>
      </p:sp>
      <p:sp>
        <p:nvSpPr>
          <p:cNvPr id="46" name="矩形 45"/>
          <p:cNvSpPr/>
          <p:nvPr>
            <p:custDataLst>
              <p:tags r:id="rId14"/>
            </p:custDataLst>
          </p:nvPr>
        </p:nvSpPr>
        <p:spPr>
          <a:xfrm>
            <a:off x="8922385" y="3281680"/>
            <a:ext cx="2489200" cy="3221990"/>
          </a:xfrm>
          <a:prstGeom prst="rect">
            <a:avLst/>
          </a:prstGeom>
        </p:spPr>
        <p:txBody>
          <a:bodyPr wrap="square" lIns="91440" tIns="0" rIns="91440" bIns="45720" anchor="t"/>
          <a:p>
            <a:pPr algn="l">
              <a:lnSpc>
                <a:spcPct val="120000"/>
              </a:lnSpc>
            </a:pPr>
            <a:r>
              <a:rPr lang="zh-CN" altLang="en-US" sz="1600" spc="150">
                <a:solidFill>
                  <a:schemeClr val="tx1">
                    <a:lumMod val="75000"/>
                  </a:schemeClr>
                </a:solidFill>
                <a:latin typeface="Arial" panose="020B0604020202020204" pitchFamily="34" charset="0"/>
                <a:ea typeface="微软雅黑" panose="020B0503020204020204" charset="-122"/>
                <a:sym typeface="Arial" panose="020B0604020202020204" pitchFamily="34" charset="0"/>
              </a:rPr>
              <a:t>原始凭证要按规定填写，文字要简要，字迹要清楚，易于辨认，不得使用未经国务院公布的简化汉字；原始凭证要用蓝色或黑色笔书写，填写支票必须使用碳素笔，属于需要套写的凭证，必须一次套写清楚；大小写金额必须相符且填写规范。</a:t>
            </a:r>
            <a:endParaRPr lang="zh-CN" altLang="en-US" sz="1600" spc="150">
              <a:solidFill>
                <a:schemeClr val="tx1">
                  <a:lumMod val="75000"/>
                </a:schemeClr>
              </a:solidFill>
              <a:latin typeface="Arial" panose="020B0604020202020204" pitchFamily="34" charset="0"/>
              <a:ea typeface="微软雅黑" panose="020B0503020204020204" charset="-122"/>
              <a:sym typeface="Arial" panose="020B0604020202020204" pitchFamily="34" charset="0"/>
            </a:endParaRPr>
          </a:p>
        </p:txBody>
      </p:sp>
      <p:sp>
        <p:nvSpPr>
          <p:cNvPr id="47" name="文本框 46"/>
          <p:cNvSpPr txBox="1"/>
          <p:nvPr>
            <p:custDataLst>
              <p:tags r:id="rId15"/>
            </p:custDataLst>
          </p:nvPr>
        </p:nvSpPr>
        <p:spPr>
          <a:xfrm>
            <a:off x="8921750" y="2693670"/>
            <a:ext cx="2489200" cy="578485"/>
          </a:xfrm>
          <a:prstGeom prst="rect">
            <a:avLst/>
          </a:prstGeom>
          <a:noFill/>
        </p:spPr>
        <p:txBody>
          <a:bodyPr wrap="square" lIns="91440" tIns="45720" rIns="91440" bIns="0" rtlCol="0" anchor="b" anchorCtr="0"/>
          <a:p>
            <a:pPr algn="ctr">
              <a:lnSpc>
                <a:spcPct val="120000"/>
              </a:lnSpc>
            </a:pPr>
            <a:r>
              <a:rPr lang="zh-CN" altLang="en-US" sz="1800" b="1" spc="300">
                <a:solidFill>
                  <a:schemeClr val="accent4">
                    <a:lumMod val="75000"/>
                  </a:schemeClr>
                </a:solidFill>
                <a:latin typeface="Arial" panose="020B0604020202020204" pitchFamily="34" charset="0"/>
                <a:ea typeface="微软雅黑" panose="020B0503020204020204" charset="-122"/>
                <a:cs typeface="+mn-ea"/>
                <a:sym typeface="Arial" panose="020B0604020202020204" pitchFamily="34" charset="0"/>
              </a:rPr>
              <a:t>（八）统一格式</a:t>
            </a:r>
            <a:endParaRPr lang="zh-CN" altLang="en-US" sz="1800" b="1" spc="300">
              <a:solidFill>
                <a:schemeClr val="accent4">
                  <a:lumMod val="7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8" name="等腰三角形 47"/>
          <p:cNvSpPr/>
          <p:nvPr>
            <p:custDataLst>
              <p:tags r:id="rId16"/>
            </p:custDataLst>
          </p:nvPr>
        </p:nvSpPr>
        <p:spPr>
          <a:xfrm rot="10800000">
            <a:off x="9891735" y="2466232"/>
            <a:ext cx="223681" cy="192828"/>
          </a:xfrm>
          <a:prstGeom prst="triangle">
            <a:avLst/>
          </a:prstGeom>
          <a:solidFill>
            <a:schemeClr val="accent4"/>
          </a:solidFill>
          <a:ln w="12700" cap="flat" cmpd="sng" algn="ctr">
            <a:noFill/>
            <a:prstDash val="solid"/>
            <a:miter lim="800000"/>
          </a:ln>
          <a:effectLst/>
        </p:spPr>
        <p:txBody>
          <a:bodyPr rtlCol="0" anchor="ctr">
            <a:normAutofit fontScale="25000" lnSpcReduction="20000"/>
          </a:bodyPr>
          <a:p>
            <a:pPr algn="ctr"/>
            <a:endParaRPr lang="zh-CN" altLang="en-US" sz="1800">
              <a:solidFill>
                <a:schemeClr val="bg1"/>
              </a:solidFill>
              <a:ea typeface="黑体" panose="02010609060101010101"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030" y="1167765"/>
            <a:ext cx="7797165" cy="4839335"/>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4712335" y="1167765"/>
            <a:ext cx="6753225" cy="4808220"/>
          </a:xfrm>
          <a:prstGeom prst="rect">
            <a:avLst/>
          </a:prstGeom>
          <a:noFill/>
        </p:spPr>
        <p:txBody>
          <a:bodyPr wrap="square" rtlCol="0">
            <a:spAutoFit/>
          </a:bodyPr>
          <a:p>
            <a:pPr algn="just">
              <a:lnSpc>
                <a:spcPct val="130000"/>
              </a:lnSpc>
              <a:spcBef>
                <a:spcPts val="0"/>
              </a:spcBef>
              <a:spcAft>
                <a:spcPts val="0"/>
              </a:spcAft>
            </a:pPr>
            <a:r>
              <a:rPr sz="2000" b="1" dirty="0">
                <a:latin typeface="黑体" panose="02010609060101010101" charset="-122"/>
                <a:ea typeface="黑体" panose="02010609060101010101" charset="-122"/>
              </a:rPr>
              <a:t>（一）增值税专用发票的填制</a:t>
            </a:r>
            <a:endParaRPr sz="2000" b="1" dirty="0">
              <a:latin typeface="黑体" panose="02010609060101010101" charset="-122"/>
              <a:ea typeface="黑体" panose="02010609060101010101" charset="-122"/>
            </a:endParaRPr>
          </a:p>
          <a:p>
            <a:pPr algn="just">
              <a:lnSpc>
                <a:spcPct val="130000"/>
              </a:lnSpc>
              <a:spcBef>
                <a:spcPts val="0"/>
              </a:spcBef>
              <a:spcAft>
                <a:spcPts val="0"/>
              </a:spcAft>
            </a:pPr>
            <a:r>
              <a:rPr dirty="0">
                <a:latin typeface="黑体" panose="02010609060101010101" charset="-122"/>
                <a:ea typeface="黑体" panose="02010609060101010101" charset="-122"/>
              </a:rPr>
              <a:t>“开票日期”栏——本栏填写开具增值税专用发票的日期。</a:t>
            </a:r>
            <a:endParaRPr dirty="0">
              <a:latin typeface="黑体" panose="02010609060101010101" charset="-122"/>
              <a:ea typeface="黑体" panose="02010609060101010101" charset="-122"/>
            </a:endParaRPr>
          </a:p>
          <a:p>
            <a:pPr algn="just">
              <a:lnSpc>
                <a:spcPct val="130000"/>
              </a:lnSpc>
              <a:spcBef>
                <a:spcPts val="0"/>
              </a:spcBef>
              <a:spcAft>
                <a:spcPts val="0"/>
              </a:spcAft>
            </a:pPr>
            <a:r>
              <a:rPr dirty="0">
                <a:latin typeface="黑体" panose="02010609060101010101" charset="-122"/>
                <a:ea typeface="黑体" panose="02010609060101010101" charset="-122"/>
              </a:rPr>
              <a:t>“购货单位名称”栏——本栏填写购货单位名称的全称，不得简写。如果单位名称较长，可以在本栏分上下两行填写，必要时可以出该栏的上下横线。“购货单位地址、电话”栏——本栏填写购货方单位的详细地址和电话号码。“购货单位纳税人识别号”栏——本栏填写购货方税务登记证号，共 15 位，不得简写。“购货单位开户行及账号”栏——本栏填写购货单位的开户银行名称及其账号。“货物或应税劳务名称”栏——本栏填写货物或劳务的名称。如果销售货物或应税劳务的品种较多，纳税人可按照不同税率的货物进行汇总开具专用发票，在这种情况下，本栏可填写“汇总”或“×× 等，详见清单”字样。“规格型号”栏——本栏填写货物的规格型号。</a:t>
            </a:r>
            <a:endParaRPr dirty="0">
              <a:latin typeface="黑体" panose="02010609060101010101" charset="-122"/>
              <a:ea typeface="黑体" panose="02010609060101010101"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5" name="文本框 2"/>
          <p:cNvSpPr txBox="1"/>
          <p:nvPr/>
        </p:nvSpPr>
        <p:spPr>
          <a:xfrm>
            <a:off x="1338580" y="2862580"/>
            <a:ext cx="3231515" cy="88773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黑体" panose="02010609060101010101" charset="-122"/>
                <a:ea typeface="黑体" panose="02010609060101010101" charset="-122"/>
              </a:rPr>
              <a:t>二、原始凭证填制举例</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473392" y="1485265"/>
            <a:ext cx="5850255" cy="4893310"/>
            <a:chOff x="974348" y="2461484"/>
            <a:chExt cx="5850255" cy="4893310"/>
          </a:xfrm>
        </p:grpSpPr>
        <p:sp>
          <p:nvSpPr>
            <p:cNvPr id="83" name="TextBox 82"/>
            <p:cNvSpPr txBox="1"/>
            <p:nvPr/>
          </p:nvSpPr>
          <p:spPr>
            <a:xfrm>
              <a:off x="974348" y="2461484"/>
              <a:ext cx="3003550" cy="460375"/>
            </a:xfrm>
            <a:prstGeom prst="rect">
              <a:avLst/>
            </a:prstGeom>
            <a:noFill/>
          </p:spPr>
          <p:txBody>
            <a:bodyPr wrap="square" rtlCol="0">
              <a:spAutoFit/>
            </a:bodyPr>
            <a:lstStyle/>
            <a:p>
              <a:r>
                <a:rPr lang="en-US" sz="2400" b="1" spc="300" dirty="0" smtClean="0">
                  <a:solidFill>
                    <a:schemeClr val="tx2"/>
                  </a:solidFill>
                  <a:latin typeface="+mn-ea"/>
                  <a:ea typeface="黑体" panose="02010609060101010101" charset="-122"/>
                </a:rPr>
                <a:t>（二）支票的填制</a:t>
              </a:r>
              <a:endParaRPr lang="en-US" sz="2400" b="1" spc="300" dirty="0" smtClean="0">
                <a:solidFill>
                  <a:schemeClr val="tx2"/>
                </a:solidFill>
                <a:latin typeface="+mn-ea"/>
                <a:ea typeface="黑体" panose="02010609060101010101" charset="-122"/>
              </a:endParaRPr>
            </a:p>
          </p:txBody>
        </p:sp>
        <p:sp>
          <p:nvSpPr>
            <p:cNvPr id="84" name="TextBox 83"/>
            <p:cNvSpPr txBox="1"/>
            <p:nvPr/>
          </p:nvSpPr>
          <p:spPr>
            <a:xfrm>
              <a:off x="974348" y="2831689"/>
              <a:ext cx="5850255" cy="4523105"/>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rPr>
                <a:t>支票是出票人签发的、委托办理支票存款业务的银行在见票时无条件支付确定的金额给收款人或者持票人的票据。支票使用方便，手续简便、灵活，是企业在日常经济活动中使用最多的票据。支票分为普通支票、现金支票、转账支票三种。支票上印有“现金”字样的为现金支票，现金支票只能用于支取现金，它可以由存款人签发用于到银行为本单位提取现金；支票上印有“转账”字样的为转账支票，转账支票只能用于转账，它适用于存款人给同一城市范围内的收款单位划转款项，以办理商品交易、劳务供应、清偿债务和其他往来款项结算；普通支票既可以用于支取现金，也可以用于转账。但在普通支票左上角划两条平行线的，为划线支票，只能用于转账，不能支取现金。现金支票和转账支票的格式分别如表 3 - 7 和表 3 - 8 所示。</a:t>
              </a:r>
              <a:endParaRPr sz="1600" dirty="0">
                <a:solidFill>
                  <a:schemeClr val="tx1">
                    <a:lumMod val="65000"/>
                    <a:lumOff val="35000"/>
                  </a:schemeClr>
                </a:solidFill>
                <a:latin typeface="+mn-ea"/>
                <a:ea typeface="+mn-ea"/>
              </a:endParaRPr>
            </a:p>
          </p:txBody>
        </p:sp>
      </p:grpSp>
      <p:sp>
        <p:nvSpPr>
          <p:cNvPr id="25" name="文本框 2"/>
          <p:cNvSpPr txBox="1"/>
          <p:nvPr/>
        </p:nvSpPr>
        <p:spPr>
          <a:xfrm>
            <a:off x="885825" y="599440"/>
            <a:ext cx="441198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二、原始凭证填制举例</a:t>
            </a:r>
            <a:endParaRPr lang="zh-CN" altLang="en-US" sz="2600" dirty="0">
              <a:latin typeface="黑体" panose="02010609060101010101" charset="-122"/>
              <a:ea typeface="黑体" panose="02010609060101010101" charset="-122"/>
            </a:endParaRPr>
          </a:p>
        </p:txBody>
      </p:sp>
      <p:pic>
        <p:nvPicPr>
          <p:cNvPr id="3" name="图片 2"/>
          <p:cNvPicPr>
            <a:picLocks noChangeAspect="1"/>
          </p:cNvPicPr>
          <p:nvPr/>
        </p:nvPicPr>
        <p:blipFill>
          <a:blip r:embed="rId1"/>
          <a:stretch>
            <a:fillRect/>
          </a:stretch>
        </p:blipFill>
        <p:spPr>
          <a:xfrm>
            <a:off x="6536690" y="1243330"/>
            <a:ext cx="4926965" cy="2841625"/>
          </a:xfrm>
          <a:prstGeom prst="rect">
            <a:avLst/>
          </a:prstGeom>
        </p:spPr>
      </p:pic>
      <p:pic>
        <p:nvPicPr>
          <p:cNvPr id="4" name="图片 3"/>
          <p:cNvPicPr>
            <a:picLocks noChangeAspect="1"/>
          </p:cNvPicPr>
          <p:nvPr/>
        </p:nvPicPr>
        <p:blipFill>
          <a:blip r:embed="rId2"/>
          <a:stretch>
            <a:fillRect/>
          </a:stretch>
        </p:blipFill>
        <p:spPr>
          <a:xfrm>
            <a:off x="6536690" y="4084955"/>
            <a:ext cx="4926965" cy="25450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9371330" y="993140"/>
            <a:ext cx="921385" cy="4504055"/>
          </a:xfrm>
          <a:prstGeom prst="rect">
            <a:avLst/>
          </a:prstGeom>
          <a:noFill/>
        </p:spPr>
        <p:txBody>
          <a:bodyPr vert="eaVert" wrap="square" rtlCol="0" anchor="t" anchorCtr="0">
            <a:spAutoFit/>
          </a:bodyPr>
          <a:p>
            <a:pPr algn="l"/>
            <a:r>
              <a:rPr lang="zh-CN" altLang="en-US" sz="4800" dirty="0">
                <a:solidFill>
                  <a:schemeClr val="tx2"/>
                </a:solidFill>
                <a:latin typeface="黑体" panose="02010609060101010101" charset="-122"/>
                <a:ea typeface="黑体" panose="02010609060101010101" charset="-122"/>
                <a:sym typeface="+mn-ea"/>
              </a:rPr>
              <a:t>原始凭证的审核</a:t>
            </a:r>
            <a:endParaRPr lang="zh-CN" altLang="en-US" sz="4800" dirty="0">
              <a:solidFill>
                <a:schemeClr val="tx2"/>
              </a:solidFill>
              <a:latin typeface="黑体" panose="02010609060101010101" charset="-122"/>
              <a:ea typeface="黑体" panose="02010609060101010101" charset="-122"/>
              <a:sym typeface="+mn-ea"/>
            </a:endParaRPr>
          </a:p>
        </p:txBody>
      </p:sp>
      <p:sp>
        <p:nvSpPr>
          <p:cNvPr id="4" name="文本框 3"/>
          <p:cNvSpPr txBox="1"/>
          <p:nvPr/>
        </p:nvSpPr>
        <p:spPr>
          <a:xfrm>
            <a:off x="7579995" y="1862455"/>
            <a:ext cx="3775710" cy="922020"/>
          </a:xfrm>
          <a:prstGeom prst="rect">
            <a:avLst/>
          </a:prstGeom>
          <a:noFill/>
        </p:spPr>
        <p:txBody>
          <a:bodyPr wrap="square" rtlCol="0">
            <a:spAutoFit/>
          </a:bodyPr>
          <a:p>
            <a:r>
              <a:rPr lang="zh-CN" altLang="en-US" sz="5400" b="1">
                <a:latin typeface="黑体" panose="02010609060101010101" charset="-122"/>
                <a:ea typeface="黑体" panose="02010609060101010101" charset="-122"/>
              </a:rPr>
              <a:t>任务三</a:t>
            </a:r>
            <a:endParaRPr lang="zh-CN" altLang="en-US" sz="5400" b="1">
              <a:latin typeface="黑体" panose="02010609060101010101" charset="-122"/>
              <a:ea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
          <p:cNvSpPr txBox="1"/>
          <p:nvPr/>
        </p:nvSpPr>
        <p:spPr>
          <a:xfrm>
            <a:off x="885825" y="599440"/>
            <a:ext cx="441198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一、原始凭证的审核</a:t>
            </a:r>
            <a:endParaRPr lang="zh-CN" altLang="en-US" sz="2600" dirty="0">
              <a:latin typeface="黑体" panose="02010609060101010101" charset="-122"/>
              <a:ea typeface="黑体" panose="02010609060101010101" charset="-122"/>
              <a:sym typeface="+mn-ea"/>
            </a:endParaRPr>
          </a:p>
        </p:txBody>
      </p:sp>
      <p:sp>
        <p:nvSpPr>
          <p:cNvPr id="24" name="任意多边形 23"/>
          <p:cNvSpPr/>
          <p:nvPr>
            <p:custDataLst>
              <p:tags r:id="rId1"/>
            </p:custDataLst>
          </p:nvPr>
        </p:nvSpPr>
        <p:spPr>
          <a:xfrm>
            <a:off x="2337622" y="2899698"/>
            <a:ext cx="7546856" cy="1528477"/>
          </a:xfrm>
          <a:custGeom>
            <a:avLst/>
            <a:gdLst>
              <a:gd name="connsiteX0" fmla="*/ 0 w 7013359"/>
              <a:gd name="connsiteY0" fmla="*/ 1420427 h 1420427"/>
              <a:gd name="connsiteX1" fmla="*/ 1420427 w 7013359"/>
              <a:gd name="connsiteY1" fmla="*/ 790113 h 1420427"/>
              <a:gd name="connsiteX2" fmla="*/ 7013359 w 7013359"/>
              <a:gd name="connsiteY2" fmla="*/ 0 h 1420427"/>
              <a:gd name="connsiteX3" fmla="*/ 7013359 w 7013359"/>
              <a:gd name="connsiteY3" fmla="*/ 0 h 1420427"/>
              <a:gd name="connsiteX0-1" fmla="*/ 0 w 7013359"/>
              <a:gd name="connsiteY0-2" fmla="*/ 1420427 h 1420427"/>
              <a:gd name="connsiteX1-3" fmla="*/ 1313894 w 7013359"/>
              <a:gd name="connsiteY1-4" fmla="*/ 878889 h 1420427"/>
              <a:gd name="connsiteX2-5" fmla="*/ 7013359 w 7013359"/>
              <a:gd name="connsiteY2-6" fmla="*/ 0 h 1420427"/>
              <a:gd name="connsiteX3-7" fmla="*/ 7013359 w 7013359"/>
              <a:gd name="connsiteY3-8" fmla="*/ 0 h 1420427"/>
              <a:gd name="connsiteX0-9" fmla="*/ 0 w 7013359"/>
              <a:gd name="connsiteY0-10" fmla="*/ 1420427 h 1420427"/>
              <a:gd name="connsiteX1-11" fmla="*/ 1313894 w 7013359"/>
              <a:gd name="connsiteY1-12" fmla="*/ 878889 h 1420427"/>
              <a:gd name="connsiteX2-13" fmla="*/ 7013359 w 7013359"/>
              <a:gd name="connsiteY2-14" fmla="*/ 0 h 1420427"/>
              <a:gd name="connsiteX3-15" fmla="*/ 7013359 w 7013359"/>
              <a:gd name="connsiteY3-16" fmla="*/ 0 h 1420427"/>
              <a:gd name="connsiteX0-17" fmla="*/ 0 w 7013359"/>
              <a:gd name="connsiteY0-18" fmla="*/ 1420427 h 1420427"/>
              <a:gd name="connsiteX1-19" fmla="*/ 1313894 w 7013359"/>
              <a:gd name="connsiteY1-20" fmla="*/ 878889 h 1420427"/>
              <a:gd name="connsiteX2-21" fmla="*/ 2840854 w 7013359"/>
              <a:gd name="connsiteY2-22" fmla="*/ 701336 h 1420427"/>
              <a:gd name="connsiteX3-23" fmla="*/ 7013359 w 7013359"/>
              <a:gd name="connsiteY3-24" fmla="*/ 0 h 1420427"/>
              <a:gd name="connsiteX4" fmla="*/ 7013359 w 7013359"/>
              <a:gd name="connsiteY4" fmla="*/ 0 h 1420427"/>
              <a:gd name="connsiteX0-25" fmla="*/ 0 w 7013359"/>
              <a:gd name="connsiteY0-26" fmla="*/ 1420427 h 1420427"/>
              <a:gd name="connsiteX1-27" fmla="*/ 1313894 w 7013359"/>
              <a:gd name="connsiteY1-28" fmla="*/ 878889 h 1420427"/>
              <a:gd name="connsiteX2-29" fmla="*/ 2974019 w 7013359"/>
              <a:gd name="connsiteY2-30" fmla="*/ 1127464 h 1420427"/>
              <a:gd name="connsiteX3-31" fmla="*/ 7013359 w 7013359"/>
              <a:gd name="connsiteY3-32" fmla="*/ 0 h 1420427"/>
              <a:gd name="connsiteX4-33" fmla="*/ 7013359 w 7013359"/>
              <a:gd name="connsiteY4-34" fmla="*/ 0 h 1420427"/>
              <a:gd name="connsiteX0-35" fmla="*/ 0 w 7013359"/>
              <a:gd name="connsiteY0-36" fmla="*/ 1420427 h 1420427"/>
              <a:gd name="connsiteX1-37" fmla="*/ 1313894 w 7013359"/>
              <a:gd name="connsiteY1-38" fmla="*/ 878889 h 1420427"/>
              <a:gd name="connsiteX2-39" fmla="*/ 2974019 w 7013359"/>
              <a:gd name="connsiteY2-40" fmla="*/ 1127464 h 1420427"/>
              <a:gd name="connsiteX3-41" fmla="*/ 4429957 w 7013359"/>
              <a:gd name="connsiteY3-42" fmla="*/ 763480 h 1420427"/>
              <a:gd name="connsiteX4-43" fmla="*/ 7013359 w 7013359"/>
              <a:gd name="connsiteY4-44" fmla="*/ 0 h 1420427"/>
              <a:gd name="connsiteX5" fmla="*/ 7013359 w 7013359"/>
              <a:gd name="connsiteY5" fmla="*/ 0 h 1420427"/>
              <a:gd name="connsiteX0-45" fmla="*/ 0 w 7013359"/>
              <a:gd name="connsiteY0-46" fmla="*/ 1420427 h 1420427"/>
              <a:gd name="connsiteX1-47" fmla="*/ 1313894 w 7013359"/>
              <a:gd name="connsiteY1-48" fmla="*/ 878889 h 1420427"/>
              <a:gd name="connsiteX2-49" fmla="*/ 2974019 w 7013359"/>
              <a:gd name="connsiteY2-50" fmla="*/ 1127464 h 1420427"/>
              <a:gd name="connsiteX3-51" fmla="*/ 4279036 w 7013359"/>
              <a:gd name="connsiteY3-52" fmla="*/ 541538 h 1420427"/>
              <a:gd name="connsiteX4-53" fmla="*/ 7013359 w 7013359"/>
              <a:gd name="connsiteY4-54" fmla="*/ 0 h 1420427"/>
              <a:gd name="connsiteX5-55" fmla="*/ 7013359 w 7013359"/>
              <a:gd name="connsiteY5-56" fmla="*/ 0 h 1420427"/>
              <a:gd name="connsiteX0-57" fmla="*/ 0 w 7013359"/>
              <a:gd name="connsiteY0-58" fmla="*/ 1420427 h 1420427"/>
              <a:gd name="connsiteX1-59" fmla="*/ 1313894 w 7013359"/>
              <a:gd name="connsiteY1-60" fmla="*/ 878889 h 1420427"/>
              <a:gd name="connsiteX2-61" fmla="*/ 2974019 w 7013359"/>
              <a:gd name="connsiteY2-62" fmla="*/ 1127464 h 1420427"/>
              <a:gd name="connsiteX3-63" fmla="*/ 4243525 w 7013359"/>
              <a:gd name="connsiteY3-64" fmla="*/ 523783 h 1420427"/>
              <a:gd name="connsiteX4-65" fmla="*/ 7013359 w 7013359"/>
              <a:gd name="connsiteY4-66" fmla="*/ 0 h 1420427"/>
              <a:gd name="connsiteX5-67" fmla="*/ 7013359 w 7013359"/>
              <a:gd name="connsiteY5-68" fmla="*/ 0 h 1420427"/>
              <a:gd name="connsiteX0-69" fmla="*/ 0 w 7013359"/>
              <a:gd name="connsiteY0-70" fmla="*/ 1420427 h 1420427"/>
              <a:gd name="connsiteX1-71" fmla="*/ 1313894 w 7013359"/>
              <a:gd name="connsiteY1-72" fmla="*/ 878889 h 1420427"/>
              <a:gd name="connsiteX2-73" fmla="*/ 2974019 w 7013359"/>
              <a:gd name="connsiteY2-74" fmla="*/ 1127464 h 1420427"/>
              <a:gd name="connsiteX3-75" fmla="*/ 4243525 w 7013359"/>
              <a:gd name="connsiteY3-76" fmla="*/ 523783 h 1420427"/>
              <a:gd name="connsiteX4-77" fmla="*/ 5690586 w 7013359"/>
              <a:gd name="connsiteY4-78" fmla="*/ 221942 h 1420427"/>
              <a:gd name="connsiteX5-79" fmla="*/ 7013359 w 7013359"/>
              <a:gd name="connsiteY5-80" fmla="*/ 0 h 1420427"/>
              <a:gd name="connsiteX6" fmla="*/ 7013359 w 7013359"/>
              <a:gd name="connsiteY6" fmla="*/ 0 h 1420427"/>
              <a:gd name="connsiteX0-81" fmla="*/ 0 w 7013359"/>
              <a:gd name="connsiteY0-82" fmla="*/ 1420427 h 1420427"/>
              <a:gd name="connsiteX1-83" fmla="*/ 1313894 w 7013359"/>
              <a:gd name="connsiteY1-84" fmla="*/ 878889 h 1420427"/>
              <a:gd name="connsiteX2-85" fmla="*/ 2974019 w 7013359"/>
              <a:gd name="connsiteY2-86" fmla="*/ 1127464 h 1420427"/>
              <a:gd name="connsiteX3-87" fmla="*/ 4243525 w 7013359"/>
              <a:gd name="connsiteY3-88" fmla="*/ 523783 h 1420427"/>
              <a:gd name="connsiteX4-89" fmla="*/ 5734974 w 7013359"/>
              <a:gd name="connsiteY4-90" fmla="*/ 346229 h 1420427"/>
              <a:gd name="connsiteX5-91" fmla="*/ 7013359 w 7013359"/>
              <a:gd name="connsiteY5-92" fmla="*/ 0 h 1420427"/>
              <a:gd name="connsiteX6-93" fmla="*/ 7013359 w 7013359"/>
              <a:gd name="connsiteY6-94" fmla="*/ 0 h 1420427"/>
              <a:gd name="connsiteX0-95" fmla="*/ 0 w 7013359"/>
              <a:gd name="connsiteY0-96" fmla="*/ 1420427 h 1420427"/>
              <a:gd name="connsiteX1-97" fmla="*/ 1313894 w 7013359"/>
              <a:gd name="connsiteY1-98" fmla="*/ 878889 h 1420427"/>
              <a:gd name="connsiteX2-99" fmla="*/ 2974019 w 7013359"/>
              <a:gd name="connsiteY2-100" fmla="*/ 1127464 h 1420427"/>
              <a:gd name="connsiteX3-101" fmla="*/ 4243525 w 7013359"/>
              <a:gd name="connsiteY3-102" fmla="*/ 523783 h 1420427"/>
              <a:gd name="connsiteX4-103" fmla="*/ 5734974 w 7013359"/>
              <a:gd name="connsiteY4-104" fmla="*/ 346229 h 1420427"/>
              <a:gd name="connsiteX5-105" fmla="*/ 7013359 w 7013359"/>
              <a:gd name="connsiteY5-106" fmla="*/ 0 h 1420427"/>
              <a:gd name="connsiteX6-107" fmla="*/ 7013359 w 7013359"/>
              <a:gd name="connsiteY6-108" fmla="*/ 0 h 1420427"/>
              <a:gd name="connsiteX0-109" fmla="*/ 0 w 7013359"/>
              <a:gd name="connsiteY0-110" fmla="*/ 1420427 h 1420427"/>
              <a:gd name="connsiteX1-111" fmla="*/ 1340527 w 7013359"/>
              <a:gd name="connsiteY1-112" fmla="*/ 887766 h 1420427"/>
              <a:gd name="connsiteX2-113" fmla="*/ 2974019 w 7013359"/>
              <a:gd name="connsiteY2-114" fmla="*/ 1127464 h 1420427"/>
              <a:gd name="connsiteX3-115" fmla="*/ 4243525 w 7013359"/>
              <a:gd name="connsiteY3-116" fmla="*/ 523783 h 1420427"/>
              <a:gd name="connsiteX4-117" fmla="*/ 5734974 w 7013359"/>
              <a:gd name="connsiteY4-118" fmla="*/ 346229 h 1420427"/>
              <a:gd name="connsiteX5-119" fmla="*/ 7013359 w 7013359"/>
              <a:gd name="connsiteY5-120" fmla="*/ 0 h 1420427"/>
              <a:gd name="connsiteX6-121" fmla="*/ 7013359 w 7013359"/>
              <a:gd name="connsiteY6-122" fmla="*/ 0 h 1420427"/>
              <a:gd name="connsiteX0-123" fmla="*/ 0 w 7013359"/>
              <a:gd name="connsiteY0-124" fmla="*/ 1420427 h 1420427"/>
              <a:gd name="connsiteX1-125" fmla="*/ 1340527 w 7013359"/>
              <a:gd name="connsiteY1-126" fmla="*/ 887766 h 1420427"/>
              <a:gd name="connsiteX2-127" fmla="*/ 2807332 w 7013359"/>
              <a:gd name="connsiteY2-128" fmla="*/ 1132227 h 1420427"/>
              <a:gd name="connsiteX3-129" fmla="*/ 4243525 w 7013359"/>
              <a:gd name="connsiteY3-130" fmla="*/ 523783 h 1420427"/>
              <a:gd name="connsiteX4-131" fmla="*/ 5734974 w 7013359"/>
              <a:gd name="connsiteY4-132" fmla="*/ 346229 h 1420427"/>
              <a:gd name="connsiteX5-133" fmla="*/ 7013359 w 7013359"/>
              <a:gd name="connsiteY5-134" fmla="*/ 0 h 1420427"/>
              <a:gd name="connsiteX6-135" fmla="*/ 7013359 w 7013359"/>
              <a:gd name="connsiteY6-136" fmla="*/ 0 h 1420427"/>
              <a:gd name="connsiteX0-137" fmla="*/ 0 w 7013359"/>
              <a:gd name="connsiteY0-138" fmla="*/ 1420427 h 1420427"/>
              <a:gd name="connsiteX1-139" fmla="*/ 1340527 w 7013359"/>
              <a:gd name="connsiteY1-140" fmla="*/ 887766 h 1420427"/>
              <a:gd name="connsiteX2-141" fmla="*/ 2807332 w 7013359"/>
              <a:gd name="connsiteY2-142" fmla="*/ 1132227 h 1420427"/>
              <a:gd name="connsiteX3-143" fmla="*/ 4281625 w 7013359"/>
              <a:gd name="connsiteY3-144" fmla="*/ 533308 h 1420427"/>
              <a:gd name="connsiteX4-145" fmla="*/ 5734974 w 7013359"/>
              <a:gd name="connsiteY4-146" fmla="*/ 346229 h 1420427"/>
              <a:gd name="connsiteX5-147" fmla="*/ 7013359 w 7013359"/>
              <a:gd name="connsiteY5-148" fmla="*/ 0 h 1420427"/>
              <a:gd name="connsiteX6-149" fmla="*/ 7013359 w 7013359"/>
              <a:gd name="connsiteY6-150" fmla="*/ 0 h 1420427"/>
              <a:gd name="connsiteX0-151" fmla="*/ 0 w 7013359"/>
              <a:gd name="connsiteY0-152" fmla="*/ 1420427 h 1420427"/>
              <a:gd name="connsiteX1-153" fmla="*/ 1340527 w 7013359"/>
              <a:gd name="connsiteY1-154" fmla="*/ 887766 h 1420427"/>
              <a:gd name="connsiteX2-155" fmla="*/ 2807332 w 7013359"/>
              <a:gd name="connsiteY2-156" fmla="*/ 1132227 h 1420427"/>
              <a:gd name="connsiteX3-157" fmla="*/ 4281625 w 7013359"/>
              <a:gd name="connsiteY3-158" fmla="*/ 533308 h 1420427"/>
              <a:gd name="connsiteX4-159" fmla="*/ 5734974 w 7013359"/>
              <a:gd name="connsiteY4-160" fmla="*/ 346229 h 1420427"/>
              <a:gd name="connsiteX5-161" fmla="*/ 7013359 w 7013359"/>
              <a:gd name="connsiteY5-162" fmla="*/ 0 h 1420427"/>
              <a:gd name="connsiteX6-163" fmla="*/ 7013359 w 7013359"/>
              <a:gd name="connsiteY6-164" fmla="*/ 0 h 1420427"/>
              <a:gd name="connsiteX0-165" fmla="*/ 0 w 7013359"/>
              <a:gd name="connsiteY0-166" fmla="*/ 1420427 h 1420427"/>
              <a:gd name="connsiteX1-167" fmla="*/ 1340527 w 7013359"/>
              <a:gd name="connsiteY1-168" fmla="*/ 887766 h 1420427"/>
              <a:gd name="connsiteX2-169" fmla="*/ 2807332 w 7013359"/>
              <a:gd name="connsiteY2-170" fmla="*/ 1132227 h 1420427"/>
              <a:gd name="connsiteX3-171" fmla="*/ 4262575 w 7013359"/>
              <a:gd name="connsiteY3-172" fmla="*/ 538070 h 1420427"/>
              <a:gd name="connsiteX4-173" fmla="*/ 5734974 w 7013359"/>
              <a:gd name="connsiteY4-174" fmla="*/ 346229 h 1420427"/>
              <a:gd name="connsiteX5-175" fmla="*/ 7013359 w 7013359"/>
              <a:gd name="connsiteY5-176" fmla="*/ 0 h 1420427"/>
              <a:gd name="connsiteX6-177" fmla="*/ 7013359 w 7013359"/>
              <a:gd name="connsiteY6-178" fmla="*/ 0 h 1420427"/>
              <a:gd name="connsiteX0-179" fmla="*/ 0 w 7013359"/>
              <a:gd name="connsiteY0-180" fmla="*/ 1420427 h 1420427"/>
              <a:gd name="connsiteX1-181" fmla="*/ 1340527 w 7013359"/>
              <a:gd name="connsiteY1-182" fmla="*/ 887766 h 1420427"/>
              <a:gd name="connsiteX2-183" fmla="*/ 2807332 w 7013359"/>
              <a:gd name="connsiteY2-184" fmla="*/ 1132227 h 1420427"/>
              <a:gd name="connsiteX3-185" fmla="*/ 4276863 w 7013359"/>
              <a:gd name="connsiteY3-186" fmla="*/ 530927 h 1420427"/>
              <a:gd name="connsiteX4-187" fmla="*/ 5734974 w 7013359"/>
              <a:gd name="connsiteY4-188" fmla="*/ 346229 h 1420427"/>
              <a:gd name="connsiteX5-189" fmla="*/ 7013359 w 7013359"/>
              <a:gd name="connsiteY5-190" fmla="*/ 0 h 1420427"/>
              <a:gd name="connsiteX6-191" fmla="*/ 7013359 w 7013359"/>
              <a:gd name="connsiteY6-192" fmla="*/ 0 h 1420427"/>
              <a:gd name="connsiteX0-193" fmla="*/ 0 w 7013359"/>
              <a:gd name="connsiteY0-194" fmla="*/ 1420427 h 1420427"/>
              <a:gd name="connsiteX1-195" fmla="*/ 1340527 w 7013359"/>
              <a:gd name="connsiteY1-196" fmla="*/ 887766 h 1420427"/>
              <a:gd name="connsiteX2-197" fmla="*/ 2807332 w 7013359"/>
              <a:gd name="connsiteY2-198" fmla="*/ 1132227 h 1420427"/>
              <a:gd name="connsiteX3-199" fmla="*/ 4276863 w 7013359"/>
              <a:gd name="connsiteY3-200" fmla="*/ 530927 h 1420427"/>
              <a:gd name="connsiteX4-201" fmla="*/ 5734974 w 7013359"/>
              <a:gd name="connsiteY4-202" fmla="*/ 346229 h 1420427"/>
              <a:gd name="connsiteX5-203" fmla="*/ 7013359 w 7013359"/>
              <a:gd name="connsiteY5-204" fmla="*/ 0 h 1420427"/>
              <a:gd name="connsiteX6-205" fmla="*/ 7013359 w 7013359"/>
              <a:gd name="connsiteY6-206" fmla="*/ 0 h 1420427"/>
              <a:gd name="connsiteX0-207" fmla="*/ 0 w 7013359"/>
              <a:gd name="connsiteY0-208" fmla="*/ 1420427 h 1420427"/>
              <a:gd name="connsiteX1-209" fmla="*/ 1340527 w 7013359"/>
              <a:gd name="connsiteY1-210" fmla="*/ 887766 h 1420427"/>
              <a:gd name="connsiteX2-211" fmla="*/ 2807332 w 7013359"/>
              <a:gd name="connsiteY2-212" fmla="*/ 1132227 h 1420427"/>
              <a:gd name="connsiteX3-213" fmla="*/ 4276863 w 7013359"/>
              <a:gd name="connsiteY3-214" fmla="*/ 530927 h 1420427"/>
              <a:gd name="connsiteX4-215" fmla="*/ 5734974 w 7013359"/>
              <a:gd name="connsiteY4-216" fmla="*/ 346229 h 1420427"/>
              <a:gd name="connsiteX5-217" fmla="*/ 7013359 w 7013359"/>
              <a:gd name="connsiteY5-218" fmla="*/ 0 h 1420427"/>
              <a:gd name="connsiteX6-219" fmla="*/ 7013359 w 7013359"/>
              <a:gd name="connsiteY6-220" fmla="*/ 0 h 1420427"/>
              <a:gd name="connsiteX0-221" fmla="*/ 0 w 7013359"/>
              <a:gd name="connsiteY0-222" fmla="*/ 1420427 h 1420427"/>
              <a:gd name="connsiteX1-223" fmla="*/ 1340527 w 7013359"/>
              <a:gd name="connsiteY1-224" fmla="*/ 887766 h 1420427"/>
              <a:gd name="connsiteX2-225" fmla="*/ 2807332 w 7013359"/>
              <a:gd name="connsiteY2-226" fmla="*/ 1132227 h 1420427"/>
              <a:gd name="connsiteX3-227" fmla="*/ 4276863 w 7013359"/>
              <a:gd name="connsiteY3-228" fmla="*/ 530927 h 1420427"/>
              <a:gd name="connsiteX4-229" fmla="*/ 5734974 w 7013359"/>
              <a:gd name="connsiteY4-230" fmla="*/ 346229 h 1420427"/>
              <a:gd name="connsiteX5-231" fmla="*/ 7013359 w 7013359"/>
              <a:gd name="connsiteY5-232" fmla="*/ 0 h 1420427"/>
              <a:gd name="connsiteX6-233" fmla="*/ 7013359 w 7013359"/>
              <a:gd name="connsiteY6-234" fmla="*/ 0 h 1420427"/>
              <a:gd name="connsiteX0-235" fmla="*/ 0 w 7013359"/>
              <a:gd name="connsiteY0-236" fmla="*/ 1420427 h 1420427"/>
              <a:gd name="connsiteX1-237" fmla="*/ 1340527 w 7013359"/>
              <a:gd name="connsiteY1-238" fmla="*/ 887766 h 1420427"/>
              <a:gd name="connsiteX2-239" fmla="*/ 2807332 w 7013359"/>
              <a:gd name="connsiteY2-240" fmla="*/ 1132227 h 1420427"/>
              <a:gd name="connsiteX3-241" fmla="*/ 4276863 w 7013359"/>
              <a:gd name="connsiteY3-242" fmla="*/ 530927 h 1420427"/>
              <a:gd name="connsiteX4-243" fmla="*/ 5734974 w 7013359"/>
              <a:gd name="connsiteY4-244" fmla="*/ 346229 h 1420427"/>
              <a:gd name="connsiteX5-245" fmla="*/ 7013359 w 7013359"/>
              <a:gd name="connsiteY5-246" fmla="*/ 0 h 1420427"/>
              <a:gd name="connsiteX6-247" fmla="*/ 7013359 w 7013359"/>
              <a:gd name="connsiteY6-248" fmla="*/ 0 h 1420427"/>
              <a:gd name="connsiteX0-249" fmla="*/ 0 w 7013359"/>
              <a:gd name="connsiteY0-250" fmla="*/ 1420427 h 1420427"/>
              <a:gd name="connsiteX1-251" fmla="*/ 1340527 w 7013359"/>
              <a:gd name="connsiteY1-252" fmla="*/ 887766 h 1420427"/>
              <a:gd name="connsiteX2-253" fmla="*/ 2807332 w 7013359"/>
              <a:gd name="connsiteY2-254" fmla="*/ 1132227 h 1420427"/>
              <a:gd name="connsiteX3-255" fmla="*/ 4276863 w 7013359"/>
              <a:gd name="connsiteY3-256" fmla="*/ 530927 h 1420427"/>
              <a:gd name="connsiteX4-257" fmla="*/ 5734974 w 7013359"/>
              <a:gd name="connsiteY4-258" fmla="*/ 346229 h 1420427"/>
              <a:gd name="connsiteX5-259" fmla="*/ 7013359 w 7013359"/>
              <a:gd name="connsiteY5-260" fmla="*/ 0 h 1420427"/>
              <a:gd name="connsiteX6-261" fmla="*/ 7013359 w 7013359"/>
              <a:gd name="connsiteY6-262" fmla="*/ 0 h 1420427"/>
              <a:gd name="connsiteX0-263" fmla="*/ 0 w 7013359"/>
              <a:gd name="connsiteY0-264" fmla="*/ 1420427 h 1420427"/>
              <a:gd name="connsiteX1-265" fmla="*/ 1340527 w 7013359"/>
              <a:gd name="connsiteY1-266" fmla="*/ 887766 h 1420427"/>
              <a:gd name="connsiteX2-267" fmla="*/ 2807332 w 7013359"/>
              <a:gd name="connsiteY2-268" fmla="*/ 1132227 h 1420427"/>
              <a:gd name="connsiteX3-269" fmla="*/ 4276863 w 7013359"/>
              <a:gd name="connsiteY3-270" fmla="*/ 530927 h 1420427"/>
              <a:gd name="connsiteX4-271" fmla="*/ 5734974 w 7013359"/>
              <a:gd name="connsiteY4-272" fmla="*/ 346229 h 1420427"/>
              <a:gd name="connsiteX5-273" fmla="*/ 7013359 w 7013359"/>
              <a:gd name="connsiteY5-274" fmla="*/ 0 h 1420427"/>
              <a:gd name="connsiteX6-275" fmla="*/ 7013359 w 7013359"/>
              <a:gd name="connsiteY6-276" fmla="*/ 0 h 1420427"/>
              <a:gd name="connsiteX0-277" fmla="*/ 0 w 7013359"/>
              <a:gd name="connsiteY0-278" fmla="*/ 1420427 h 1420427"/>
              <a:gd name="connsiteX1-279" fmla="*/ 1340527 w 7013359"/>
              <a:gd name="connsiteY1-280" fmla="*/ 887766 h 1420427"/>
              <a:gd name="connsiteX2-281" fmla="*/ 2807332 w 7013359"/>
              <a:gd name="connsiteY2-282" fmla="*/ 1132227 h 1420427"/>
              <a:gd name="connsiteX3-283" fmla="*/ 4276863 w 7013359"/>
              <a:gd name="connsiteY3-284" fmla="*/ 530927 h 1420427"/>
              <a:gd name="connsiteX4-285" fmla="*/ 5734974 w 7013359"/>
              <a:gd name="connsiteY4-286" fmla="*/ 585926 h 1420427"/>
              <a:gd name="connsiteX5-287" fmla="*/ 7013359 w 7013359"/>
              <a:gd name="connsiteY5-288" fmla="*/ 0 h 1420427"/>
              <a:gd name="connsiteX6-289" fmla="*/ 7013359 w 7013359"/>
              <a:gd name="connsiteY6-290" fmla="*/ 0 h 1420427"/>
              <a:gd name="connsiteX0-291" fmla="*/ 0 w 7013359"/>
              <a:gd name="connsiteY0-292" fmla="*/ 1420427 h 1420427"/>
              <a:gd name="connsiteX1-293" fmla="*/ 1340527 w 7013359"/>
              <a:gd name="connsiteY1-294" fmla="*/ 887766 h 1420427"/>
              <a:gd name="connsiteX2-295" fmla="*/ 2807332 w 7013359"/>
              <a:gd name="connsiteY2-296" fmla="*/ 1132227 h 1420427"/>
              <a:gd name="connsiteX3-297" fmla="*/ 4276863 w 7013359"/>
              <a:gd name="connsiteY3-298" fmla="*/ 530927 h 1420427"/>
              <a:gd name="connsiteX4-299" fmla="*/ 5734974 w 7013359"/>
              <a:gd name="connsiteY4-300" fmla="*/ 585926 h 1420427"/>
              <a:gd name="connsiteX5-301" fmla="*/ 7013359 w 7013359"/>
              <a:gd name="connsiteY5-302" fmla="*/ 0 h 1420427"/>
              <a:gd name="connsiteX6-303" fmla="*/ 7013359 w 7013359"/>
              <a:gd name="connsiteY6-304" fmla="*/ 0 h 1420427"/>
              <a:gd name="connsiteX0-305" fmla="*/ 0 w 7013359"/>
              <a:gd name="connsiteY0-306" fmla="*/ 1420427 h 1420427"/>
              <a:gd name="connsiteX1-307" fmla="*/ 1340527 w 7013359"/>
              <a:gd name="connsiteY1-308" fmla="*/ 887766 h 1420427"/>
              <a:gd name="connsiteX2-309" fmla="*/ 2807332 w 7013359"/>
              <a:gd name="connsiteY2-310" fmla="*/ 1132227 h 1420427"/>
              <a:gd name="connsiteX3-311" fmla="*/ 4276863 w 7013359"/>
              <a:gd name="connsiteY3-312" fmla="*/ 530927 h 1420427"/>
              <a:gd name="connsiteX4-313" fmla="*/ 5734974 w 7013359"/>
              <a:gd name="connsiteY4-314" fmla="*/ 585926 h 1420427"/>
              <a:gd name="connsiteX5-315" fmla="*/ 7013359 w 7013359"/>
              <a:gd name="connsiteY5-316" fmla="*/ 0 h 1420427"/>
              <a:gd name="connsiteX6-317" fmla="*/ 7013359 w 7013359"/>
              <a:gd name="connsiteY6-318" fmla="*/ 0 h 1420427"/>
              <a:gd name="connsiteX0-319" fmla="*/ 0 w 7013359"/>
              <a:gd name="connsiteY0-320" fmla="*/ 1420427 h 1420427"/>
              <a:gd name="connsiteX1-321" fmla="*/ 1340527 w 7013359"/>
              <a:gd name="connsiteY1-322" fmla="*/ 887766 h 1420427"/>
              <a:gd name="connsiteX2-323" fmla="*/ 2807332 w 7013359"/>
              <a:gd name="connsiteY2-324" fmla="*/ 1132227 h 1420427"/>
              <a:gd name="connsiteX3-325" fmla="*/ 4276863 w 7013359"/>
              <a:gd name="connsiteY3-326" fmla="*/ 530927 h 1420427"/>
              <a:gd name="connsiteX4-327" fmla="*/ 5734974 w 7013359"/>
              <a:gd name="connsiteY4-328" fmla="*/ 585926 h 1420427"/>
              <a:gd name="connsiteX5-329" fmla="*/ 7013359 w 7013359"/>
              <a:gd name="connsiteY5-330" fmla="*/ 0 h 1420427"/>
              <a:gd name="connsiteX6-331" fmla="*/ 7013359 w 7013359"/>
              <a:gd name="connsiteY6-332" fmla="*/ 0 h 1420427"/>
              <a:gd name="connsiteX0-333" fmla="*/ 0 w 7013359"/>
              <a:gd name="connsiteY0-334" fmla="*/ 1420427 h 1420427"/>
              <a:gd name="connsiteX1-335" fmla="*/ 1340527 w 7013359"/>
              <a:gd name="connsiteY1-336" fmla="*/ 887766 h 1420427"/>
              <a:gd name="connsiteX2-337" fmla="*/ 2807332 w 7013359"/>
              <a:gd name="connsiteY2-338" fmla="*/ 1132227 h 1420427"/>
              <a:gd name="connsiteX3-339" fmla="*/ 4276863 w 7013359"/>
              <a:gd name="connsiteY3-340" fmla="*/ 530927 h 1420427"/>
              <a:gd name="connsiteX4-341" fmla="*/ 5734974 w 7013359"/>
              <a:gd name="connsiteY4-342" fmla="*/ 585926 h 1420427"/>
              <a:gd name="connsiteX5-343" fmla="*/ 7013359 w 7013359"/>
              <a:gd name="connsiteY5-344" fmla="*/ 0 h 1420427"/>
              <a:gd name="connsiteX6-345" fmla="*/ 7013359 w 7013359"/>
              <a:gd name="connsiteY6-346" fmla="*/ 0 h 1420427"/>
              <a:gd name="connsiteX0-347" fmla="*/ 0 w 7013359"/>
              <a:gd name="connsiteY0-348" fmla="*/ 1420427 h 1420427"/>
              <a:gd name="connsiteX1-349" fmla="*/ 1340527 w 7013359"/>
              <a:gd name="connsiteY1-350" fmla="*/ 887766 h 1420427"/>
              <a:gd name="connsiteX2-351" fmla="*/ 2807332 w 7013359"/>
              <a:gd name="connsiteY2-352" fmla="*/ 1132227 h 1420427"/>
              <a:gd name="connsiteX3-353" fmla="*/ 4276863 w 7013359"/>
              <a:gd name="connsiteY3-354" fmla="*/ 530927 h 1420427"/>
              <a:gd name="connsiteX4-355" fmla="*/ 5734974 w 7013359"/>
              <a:gd name="connsiteY4-356" fmla="*/ 585926 h 1420427"/>
              <a:gd name="connsiteX5-357" fmla="*/ 7013359 w 7013359"/>
              <a:gd name="connsiteY5-358" fmla="*/ 0 h 1420427"/>
              <a:gd name="connsiteX6-359" fmla="*/ 7013359 w 7013359"/>
              <a:gd name="connsiteY6-360" fmla="*/ 0 h 1420427"/>
              <a:gd name="connsiteX0-361" fmla="*/ 0 w 7013359"/>
              <a:gd name="connsiteY0-362" fmla="*/ 1420427 h 1420427"/>
              <a:gd name="connsiteX1-363" fmla="*/ 1340527 w 7013359"/>
              <a:gd name="connsiteY1-364" fmla="*/ 887766 h 1420427"/>
              <a:gd name="connsiteX2-365" fmla="*/ 2807332 w 7013359"/>
              <a:gd name="connsiteY2-366" fmla="*/ 1132227 h 1420427"/>
              <a:gd name="connsiteX3-367" fmla="*/ 4276863 w 7013359"/>
              <a:gd name="connsiteY3-368" fmla="*/ 530927 h 1420427"/>
              <a:gd name="connsiteX4-369" fmla="*/ 5734974 w 7013359"/>
              <a:gd name="connsiteY4-370" fmla="*/ 585926 h 1420427"/>
              <a:gd name="connsiteX5-371" fmla="*/ 7013359 w 7013359"/>
              <a:gd name="connsiteY5-372" fmla="*/ 0 h 1420427"/>
              <a:gd name="connsiteX6-373" fmla="*/ 7013359 w 7013359"/>
              <a:gd name="connsiteY6-374" fmla="*/ 0 h 1420427"/>
            </a:gdLst>
            <a:ahLst/>
            <a:cxnLst>
              <a:cxn ang="0">
                <a:pos x="connsiteX0-361" y="connsiteY0-362"/>
              </a:cxn>
              <a:cxn ang="0">
                <a:pos x="connsiteX1-363" y="connsiteY1-364"/>
              </a:cxn>
              <a:cxn ang="0">
                <a:pos x="connsiteX2-365" y="connsiteY2-366"/>
              </a:cxn>
              <a:cxn ang="0">
                <a:pos x="connsiteX3-367" y="connsiteY3-368"/>
              </a:cxn>
              <a:cxn ang="0">
                <a:pos x="connsiteX4-369" y="connsiteY4-370"/>
              </a:cxn>
              <a:cxn ang="0">
                <a:pos x="connsiteX5-371" y="connsiteY5-372"/>
              </a:cxn>
              <a:cxn ang="0">
                <a:pos x="connsiteX6-373" y="connsiteY6-374"/>
              </a:cxn>
            </a:cxnLst>
            <a:rect l="l" t="t" r="r" b="b"/>
            <a:pathLst>
              <a:path w="7013359" h="1420427">
                <a:moveTo>
                  <a:pt x="0" y="1420427"/>
                </a:moveTo>
                <a:cubicBezTo>
                  <a:pt x="125767" y="1223639"/>
                  <a:pt x="858124" y="892256"/>
                  <a:pt x="1340527" y="887766"/>
                </a:cubicBezTo>
                <a:cubicBezTo>
                  <a:pt x="1822930" y="883276"/>
                  <a:pt x="2287988" y="1151462"/>
                  <a:pt x="2807332" y="1132227"/>
                </a:cubicBezTo>
                <a:cubicBezTo>
                  <a:pt x="3326676" y="1112992"/>
                  <a:pt x="3788923" y="621977"/>
                  <a:pt x="4276863" y="530927"/>
                </a:cubicBezTo>
                <a:cubicBezTo>
                  <a:pt x="4764803" y="439877"/>
                  <a:pt x="5184699" y="826469"/>
                  <a:pt x="5734974" y="585926"/>
                </a:cubicBezTo>
                <a:cubicBezTo>
                  <a:pt x="6285249" y="345383"/>
                  <a:pt x="6471117" y="79194"/>
                  <a:pt x="7013359" y="0"/>
                </a:cubicBezTo>
                <a:lnTo>
                  <a:pt x="7013359" y="0"/>
                </a:lnTo>
              </a:path>
            </a:pathLst>
          </a:custGeom>
          <a:noFill/>
          <a:ln w="19050" cap="flat" cmpd="sng" algn="ctr">
            <a:solidFill>
              <a:sysClr val="window" lastClr="FFFFFF">
                <a:lumMod val="75000"/>
              </a:sysClr>
            </a:solidFill>
            <a:prstDash val="sysDash"/>
            <a:miter lim="800000"/>
          </a:ln>
          <a:effectLst/>
        </p:spPr>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 name="椭圆 1"/>
          <p:cNvSpPr/>
          <p:nvPr>
            <p:custDataLst>
              <p:tags r:id="rId2"/>
            </p:custDataLst>
          </p:nvPr>
        </p:nvSpPr>
        <p:spPr>
          <a:xfrm>
            <a:off x="2037995" y="4366107"/>
            <a:ext cx="382650" cy="382650"/>
          </a:xfrm>
          <a:prstGeom prst="ellipse">
            <a:avLst/>
          </a:prstGeom>
          <a:solidFill>
            <a:sysClr val="window" lastClr="FFFFFF"/>
          </a:solidFill>
          <a:ln w="38100" cap="flat" cmpd="sng" algn="ctr">
            <a:solidFill>
              <a:sysClr val="window" lastClr="FFFFFF">
                <a:lumMod val="75000"/>
              </a:sysClr>
            </a:solidFill>
            <a:prstDash val="solid"/>
            <a:miter lim="800000"/>
          </a:ln>
          <a:effectLst/>
        </p:spPr>
        <p:txBody>
          <a:bodyPr rtlCol="0" anchor="ctr">
            <a:normAutofit fontScale="45000" lnSpcReduction="20000"/>
          </a:bodyPr>
          <a:p>
            <a:pPr algn="ctr">
              <a:lnSpc>
                <a:spcPct val="140000"/>
              </a:lnSpc>
            </a:pPr>
            <a:endParaRPr lang="zh-CN" altLang="en-US">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5" name="椭圆 4"/>
          <p:cNvSpPr/>
          <p:nvPr>
            <p:custDataLst>
              <p:tags r:id="rId3"/>
            </p:custDataLst>
          </p:nvPr>
        </p:nvSpPr>
        <p:spPr>
          <a:xfrm>
            <a:off x="2162698" y="4490810"/>
            <a:ext cx="133244" cy="133244"/>
          </a:xfrm>
          <a:prstGeom prst="ellipse">
            <a:avLst/>
          </a:prstGeom>
          <a:solidFill>
            <a:srgbClr val="1F74AD"/>
          </a:solidFill>
          <a:ln w="38100" cap="flat" cmpd="sng" algn="ctr">
            <a:noFill/>
            <a:prstDash val="solid"/>
            <a:miter lim="800000"/>
          </a:ln>
          <a:effectLst/>
        </p:spPr>
        <p:txBody>
          <a:bodyPr rtlCol="0" anchor="ctr">
            <a:normAutofit fontScale="25000" lnSpcReduction="20000"/>
          </a:bodyPr>
          <a:p>
            <a:pPr algn="ctr">
              <a:lnSpc>
                <a:spcPct val="140000"/>
              </a:lnSpc>
            </a:pPr>
            <a:endParaRPr lang="zh-CN" altLang="en-US">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4"/>
            </p:custDataLst>
          </p:nvPr>
        </p:nvSpPr>
        <p:spPr>
          <a:xfrm>
            <a:off x="3502129" y="3691404"/>
            <a:ext cx="382650" cy="382650"/>
          </a:xfrm>
          <a:prstGeom prst="ellipse">
            <a:avLst/>
          </a:prstGeom>
          <a:solidFill>
            <a:sysClr val="window" lastClr="FFFFFF"/>
          </a:solidFill>
          <a:ln w="38100" cap="flat" cmpd="sng" algn="ctr">
            <a:solidFill>
              <a:sysClr val="window" lastClr="FFFFFF">
                <a:lumMod val="75000"/>
              </a:sysClr>
            </a:solidFill>
            <a:prstDash val="solid"/>
            <a:miter lim="800000"/>
          </a:ln>
          <a:effectLst/>
        </p:spPr>
        <p:txBody>
          <a:bodyPr rtlCol="0" anchor="ctr">
            <a:normAutofit fontScale="45000" lnSpcReduction="20000"/>
          </a:bodyPr>
          <a:p>
            <a:pPr algn="ctr">
              <a:lnSpc>
                <a:spcPct val="140000"/>
              </a:lnSpc>
            </a:pPr>
            <a:endParaRPr lang="zh-CN" altLang="en-US">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8" name="椭圆 7"/>
          <p:cNvSpPr/>
          <p:nvPr>
            <p:custDataLst>
              <p:tags r:id="rId5"/>
            </p:custDataLst>
          </p:nvPr>
        </p:nvSpPr>
        <p:spPr>
          <a:xfrm>
            <a:off x="3626832" y="3816107"/>
            <a:ext cx="133244" cy="133244"/>
          </a:xfrm>
          <a:prstGeom prst="ellipse">
            <a:avLst/>
          </a:prstGeom>
          <a:solidFill>
            <a:srgbClr val="3498DB"/>
          </a:solidFill>
          <a:ln w="38100" cap="flat" cmpd="sng" algn="ctr">
            <a:noFill/>
            <a:prstDash val="solid"/>
            <a:miter lim="800000"/>
          </a:ln>
          <a:effectLst/>
        </p:spPr>
        <p:txBody>
          <a:bodyPr rtlCol="0" anchor="ctr">
            <a:normAutofit fontScale="25000" lnSpcReduction="20000"/>
          </a:bodyPr>
          <a:p>
            <a:pPr algn="ctr">
              <a:lnSpc>
                <a:spcPct val="140000"/>
              </a:lnSpc>
            </a:pPr>
            <a:endParaRPr lang="zh-CN" altLang="en-US">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0" name="椭圆 9"/>
          <p:cNvSpPr/>
          <p:nvPr>
            <p:custDataLst>
              <p:tags r:id="rId6"/>
            </p:custDataLst>
          </p:nvPr>
        </p:nvSpPr>
        <p:spPr>
          <a:xfrm>
            <a:off x="4966263" y="3935926"/>
            <a:ext cx="382650" cy="382650"/>
          </a:xfrm>
          <a:prstGeom prst="ellipse">
            <a:avLst/>
          </a:prstGeom>
          <a:solidFill>
            <a:sysClr val="window" lastClr="FFFFFF"/>
          </a:solidFill>
          <a:ln w="38100" cap="flat" cmpd="sng" algn="ctr">
            <a:solidFill>
              <a:sysClr val="window" lastClr="FFFFFF">
                <a:lumMod val="75000"/>
              </a:sysClr>
            </a:solidFill>
            <a:prstDash val="solid"/>
            <a:miter lim="800000"/>
          </a:ln>
          <a:effectLst/>
        </p:spPr>
        <p:txBody>
          <a:bodyPr rtlCol="0" anchor="ctr">
            <a:normAutofit fontScale="45000" lnSpcReduction="20000"/>
          </a:bodyPr>
          <a:p>
            <a:pPr algn="ctr">
              <a:lnSpc>
                <a:spcPct val="140000"/>
              </a:lnSpc>
            </a:pPr>
            <a:endParaRPr lang="zh-CN" altLang="en-US">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1" name="椭圆 10"/>
          <p:cNvSpPr/>
          <p:nvPr>
            <p:custDataLst>
              <p:tags r:id="rId7"/>
            </p:custDataLst>
          </p:nvPr>
        </p:nvSpPr>
        <p:spPr>
          <a:xfrm>
            <a:off x="5090966" y="4060629"/>
            <a:ext cx="133244" cy="133244"/>
          </a:xfrm>
          <a:prstGeom prst="ellipse">
            <a:avLst/>
          </a:prstGeom>
          <a:solidFill>
            <a:srgbClr val="1AA3AA"/>
          </a:solidFill>
          <a:ln w="38100" cap="flat" cmpd="sng" algn="ctr">
            <a:noFill/>
            <a:prstDash val="solid"/>
            <a:miter lim="800000"/>
          </a:ln>
          <a:effectLst/>
        </p:spPr>
        <p:txBody>
          <a:bodyPr rtlCol="0" anchor="ctr">
            <a:normAutofit fontScale="25000" lnSpcReduction="20000"/>
          </a:bodyPr>
          <a:p>
            <a:pPr algn="ctr">
              <a:lnSpc>
                <a:spcPct val="140000"/>
              </a:lnSpc>
            </a:pPr>
            <a:endParaRPr lang="zh-CN" altLang="en-US">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3" name="椭圆 12"/>
          <p:cNvSpPr/>
          <p:nvPr>
            <p:custDataLst>
              <p:tags r:id="rId8"/>
            </p:custDataLst>
          </p:nvPr>
        </p:nvSpPr>
        <p:spPr>
          <a:xfrm>
            <a:off x="6430397" y="3335804"/>
            <a:ext cx="382650" cy="382650"/>
          </a:xfrm>
          <a:prstGeom prst="ellipse">
            <a:avLst/>
          </a:prstGeom>
          <a:solidFill>
            <a:sysClr val="window" lastClr="FFFFFF"/>
          </a:solidFill>
          <a:ln w="38100" cap="flat" cmpd="sng" algn="ctr">
            <a:solidFill>
              <a:sysClr val="window" lastClr="FFFFFF">
                <a:lumMod val="75000"/>
              </a:sysClr>
            </a:solidFill>
            <a:prstDash val="solid"/>
            <a:miter lim="800000"/>
          </a:ln>
          <a:effectLst/>
        </p:spPr>
        <p:txBody>
          <a:bodyPr rtlCol="0" anchor="ctr">
            <a:normAutofit fontScale="45000" lnSpcReduction="20000"/>
          </a:bodyPr>
          <a:p>
            <a:pPr algn="ctr">
              <a:lnSpc>
                <a:spcPct val="140000"/>
              </a:lnSpc>
            </a:pPr>
            <a:endParaRPr lang="zh-CN" altLang="en-US">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4" name="椭圆 13"/>
          <p:cNvSpPr/>
          <p:nvPr>
            <p:custDataLst>
              <p:tags r:id="rId9"/>
            </p:custDataLst>
          </p:nvPr>
        </p:nvSpPr>
        <p:spPr>
          <a:xfrm>
            <a:off x="6555100" y="3460507"/>
            <a:ext cx="133244" cy="133244"/>
          </a:xfrm>
          <a:prstGeom prst="ellipse">
            <a:avLst/>
          </a:prstGeom>
          <a:solidFill>
            <a:srgbClr val="69A35B"/>
          </a:solidFill>
          <a:ln w="38100" cap="flat" cmpd="sng" algn="ctr">
            <a:noFill/>
            <a:prstDash val="solid"/>
            <a:miter lim="800000"/>
          </a:ln>
          <a:effectLst/>
        </p:spPr>
        <p:txBody>
          <a:bodyPr rtlCol="0" anchor="ctr">
            <a:normAutofit fontScale="25000" lnSpcReduction="20000"/>
          </a:bodyPr>
          <a:p>
            <a:pPr algn="ctr">
              <a:lnSpc>
                <a:spcPct val="140000"/>
              </a:lnSpc>
            </a:pPr>
            <a:endParaRPr lang="zh-CN" altLang="en-US">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6" name="椭圆 15"/>
          <p:cNvSpPr/>
          <p:nvPr>
            <p:custDataLst>
              <p:tags r:id="rId10"/>
            </p:custDataLst>
          </p:nvPr>
        </p:nvSpPr>
        <p:spPr>
          <a:xfrm>
            <a:off x="7894531" y="3387960"/>
            <a:ext cx="382650" cy="382650"/>
          </a:xfrm>
          <a:prstGeom prst="ellipse">
            <a:avLst/>
          </a:prstGeom>
          <a:solidFill>
            <a:sysClr val="window" lastClr="FFFFFF"/>
          </a:solidFill>
          <a:ln w="38100" cap="flat" cmpd="sng" algn="ctr">
            <a:solidFill>
              <a:sysClr val="window" lastClr="FFFFFF">
                <a:lumMod val="75000"/>
              </a:sysClr>
            </a:solidFill>
            <a:prstDash val="solid"/>
            <a:miter lim="800000"/>
          </a:ln>
          <a:effectLst/>
        </p:spPr>
        <p:txBody>
          <a:bodyPr rtlCol="0" anchor="ctr">
            <a:normAutofit fontScale="45000" lnSpcReduction="20000"/>
          </a:bodyPr>
          <a:p>
            <a:pPr algn="ctr">
              <a:lnSpc>
                <a:spcPct val="140000"/>
              </a:lnSpc>
            </a:pPr>
            <a:endParaRPr lang="zh-CN" altLang="en-US"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7" name="椭圆 16"/>
          <p:cNvSpPr/>
          <p:nvPr>
            <p:custDataLst>
              <p:tags r:id="rId11"/>
            </p:custDataLst>
          </p:nvPr>
        </p:nvSpPr>
        <p:spPr>
          <a:xfrm>
            <a:off x="8019234" y="3512663"/>
            <a:ext cx="133244" cy="133244"/>
          </a:xfrm>
          <a:prstGeom prst="ellipse">
            <a:avLst/>
          </a:prstGeom>
          <a:solidFill>
            <a:srgbClr val="9BBB59"/>
          </a:solidFill>
          <a:ln w="38100" cap="flat" cmpd="sng" algn="ctr">
            <a:noFill/>
            <a:prstDash val="solid"/>
            <a:miter lim="800000"/>
          </a:ln>
          <a:effectLst/>
        </p:spPr>
        <p:txBody>
          <a:bodyPr rtlCol="0" anchor="ctr">
            <a:normAutofit fontScale="25000" lnSpcReduction="20000"/>
          </a:bodyPr>
          <a:p>
            <a:pPr algn="ctr">
              <a:lnSpc>
                <a:spcPct val="140000"/>
              </a:lnSpc>
            </a:pPr>
            <a:endParaRPr lang="zh-CN" altLang="en-US">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9" name="椭圆 18"/>
          <p:cNvSpPr/>
          <p:nvPr>
            <p:custDataLst>
              <p:tags r:id="rId12"/>
            </p:custDataLst>
          </p:nvPr>
        </p:nvSpPr>
        <p:spPr>
          <a:xfrm>
            <a:off x="9576072" y="2703113"/>
            <a:ext cx="382650" cy="382650"/>
          </a:xfrm>
          <a:prstGeom prst="ellipse">
            <a:avLst/>
          </a:prstGeom>
          <a:solidFill>
            <a:sysClr val="window" lastClr="FFFFFF"/>
          </a:solidFill>
          <a:ln w="38100" cap="flat" cmpd="sng" algn="ctr">
            <a:solidFill>
              <a:sysClr val="window" lastClr="FFFFFF">
                <a:lumMod val="75000"/>
              </a:sysClr>
            </a:solidFill>
            <a:prstDash val="solid"/>
            <a:miter lim="800000"/>
          </a:ln>
          <a:effectLst/>
        </p:spPr>
        <p:txBody>
          <a:bodyPr rtlCol="0" anchor="ctr">
            <a:normAutofit fontScale="45000" lnSpcReduction="20000"/>
          </a:bodyPr>
          <a:p>
            <a:pPr algn="ctr">
              <a:lnSpc>
                <a:spcPct val="140000"/>
              </a:lnSpc>
            </a:pPr>
            <a:endParaRPr lang="zh-CN" altLang="en-US">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20" name="椭圆 19"/>
          <p:cNvSpPr/>
          <p:nvPr>
            <p:custDataLst>
              <p:tags r:id="rId13"/>
            </p:custDataLst>
          </p:nvPr>
        </p:nvSpPr>
        <p:spPr>
          <a:xfrm>
            <a:off x="9700775" y="2827816"/>
            <a:ext cx="133244" cy="133244"/>
          </a:xfrm>
          <a:prstGeom prst="ellipse">
            <a:avLst/>
          </a:prstGeom>
          <a:solidFill>
            <a:srgbClr val="FFC000"/>
          </a:solidFill>
          <a:ln w="38100" cap="flat" cmpd="sng" algn="ctr">
            <a:noFill/>
            <a:prstDash val="solid"/>
            <a:miter lim="800000"/>
          </a:ln>
          <a:effectLst/>
        </p:spPr>
        <p:txBody>
          <a:bodyPr rtlCol="0" anchor="ctr">
            <a:normAutofit fontScale="25000" lnSpcReduction="20000"/>
          </a:bodyPr>
          <a:p>
            <a:pPr algn="ctr">
              <a:lnSpc>
                <a:spcPct val="140000"/>
              </a:lnSpc>
            </a:pPr>
            <a:endParaRPr lang="zh-CN" altLang="en-US">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14"/>
            </p:custDataLst>
          </p:nvPr>
        </p:nvSpPr>
        <p:spPr>
          <a:xfrm>
            <a:off x="1213485" y="5019675"/>
            <a:ext cx="2289175" cy="814705"/>
          </a:xfrm>
          <a:prstGeom prst="rect">
            <a:avLst/>
          </a:prstGeom>
          <a:solidFill>
            <a:srgbClr val="1F74AD"/>
          </a:solidFill>
          <a:ln w="12700" cap="flat" cmpd="sng" algn="ctr">
            <a:noFill/>
            <a:prstDash val="solid"/>
            <a:miter lim="800000"/>
          </a:ln>
          <a:effectLst/>
        </p:spPr>
        <p:txBody>
          <a:bodyPr lIns="36000" rIns="36000" rtlCol="0" anchor="ctr">
            <a:noAutofit/>
          </a:bodyPr>
          <a:p>
            <a:pPr algn="ctr">
              <a:lnSpc>
                <a:spcPct val="120000"/>
              </a:lnSpc>
            </a:pPr>
            <a:endParaRPr lang="en-US" altLang="zh-CN" dirty="0">
              <a:solidFill>
                <a:sysClr val="window" lastClr="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1" name="文本框 40"/>
          <p:cNvSpPr txBox="1"/>
          <p:nvPr>
            <p:custDataLst>
              <p:tags r:id="rId15"/>
            </p:custDataLst>
          </p:nvPr>
        </p:nvSpPr>
        <p:spPr>
          <a:xfrm>
            <a:off x="1306195" y="5019675"/>
            <a:ext cx="2073910" cy="714375"/>
          </a:xfrm>
          <a:prstGeom prst="rect">
            <a:avLst/>
          </a:prstGeom>
          <a:noFill/>
        </p:spPr>
        <p:txBody>
          <a:bodyPr wrap="square" rtlCol="0" anchor="ctr"/>
          <a:p>
            <a:pPr algn="ctr">
              <a:lnSpc>
                <a:spcPct val="120000"/>
              </a:lnSpc>
            </a:pPr>
            <a:r>
              <a:rPr lang="zh-CN" altLang="en-US" sz="1800" b="1" spc="300">
                <a:solidFill>
                  <a:sysClr val="window" lastClr="FFFFFF"/>
                </a:solidFill>
                <a:latin typeface="Arial" panose="020B0604020202020204" pitchFamily="34" charset="0"/>
                <a:ea typeface="微软雅黑" panose="020B0503020204020204" charset="-122"/>
                <a:sym typeface="Arial" panose="020B0604020202020204" pitchFamily="34" charset="0"/>
              </a:rPr>
              <a:t>（一）审核原始凭证的真实性</a:t>
            </a:r>
            <a:endParaRPr lang="zh-CN" altLang="en-US" sz="1800" b="1" spc="3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7" name="矩形 26"/>
          <p:cNvSpPr/>
          <p:nvPr>
            <p:custDataLst>
              <p:tags r:id="rId16"/>
            </p:custDataLst>
          </p:nvPr>
        </p:nvSpPr>
        <p:spPr>
          <a:xfrm>
            <a:off x="4142105" y="4752975"/>
            <a:ext cx="2031365" cy="980440"/>
          </a:xfrm>
          <a:prstGeom prst="rect">
            <a:avLst/>
          </a:prstGeom>
          <a:solidFill>
            <a:srgbClr val="1AA3AA"/>
          </a:solidFill>
          <a:ln w="12700" cap="flat" cmpd="sng" algn="ctr">
            <a:noFill/>
            <a:prstDash val="solid"/>
            <a:miter lim="800000"/>
          </a:ln>
          <a:effectLst/>
        </p:spPr>
        <p:txBody>
          <a:bodyPr lIns="36000" rIns="36000" rtlCol="0" anchor="ctr">
            <a:noAutofit/>
          </a:bodyPr>
          <a:p>
            <a:pPr algn="ctr">
              <a:lnSpc>
                <a:spcPct val="120000"/>
              </a:lnSpc>
            </a:pPr>
            <a:endParaRPr lang="en-US" altLang="zh-CN" dirty="0">
              <a:solidFill>
                <a:sysClr val="window" lastClr="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0" name="文本框 39"/>
          <p:cNvSpPr txBox="1"/>
          <p:nvPr>
            <p:custDataLst>
              <p:tags r:id="rId17"/>
            </p:custDataLst>
          </p:nvPr>
        </p:nvSpPr>
        <p:spPr>
          <a:xfrm>
            <a:off x="4096385" y="4807585"/>
            <a:ext cx="2123440" cy="871855"/>
          </a:xfrm>
          <a:prstGeom prst="rect">
            <a:avLst/>
          </a:prstGeom>
          <a:noFill/>
        </p:spPr>
        <p:txBody>
          <a:bodyPr wrap="square" rtlCol="0" anchor="ctr"/>
          <a:p>
            <a:pPr algn="ctr">
              <a:lnSpc>
                <a:spcPct val="120000"/>
              </a:lnSpc>
            </a:pPr>
            <a:r>
              <a:rPr lang="zh-CN" altLang="en-US" sz="1800" b="1" spc="300">
                <a:solidFill>
                  <a:sysClr val="window" lastClr="FFFFFF"/>
                </a:solidFill>
                <a:latin typeface="Arial" panose="020B0604020202020204" pitchFamily="34" charset="0"/>
                <a:ea typeface="微软雅黑" panose="020B0503020204020204" charset="-122"/>
                <a:sym typeface="Arial" panose="020B0604020202020204" pitchFamily="34" charset="0"/>
              </a:rPr>
              <a:t>（三）审核原始凭证的合理性</a:t>
            </a:r>
            <a:endParaRPr lang="zh-CN" altLang="en-US" sz="1800" b="1" spc="3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9" name="矩形 28"/>
          <p:cNvSpPr/>
          <p:nvPr>
            <p:custDataLst>
              <p:tags r:id="rId18"/>
            </p:custDataLst>
          </p:nvPr>
        </p:nvSpPr>
        <p:spPr>
          <a:xfrm>
            <a:off x="7071995" y="4237355"/>
            <a:ext cx="2031365" cy="984885"/>
          </a:xfrm>
          <a:prstGeom prst="rect">
            <a:avLst/>
          </a:prstGeom>
          <a:solidFill>
            <a:srgbClr val="9BBB59"/>
          </a:solidFill>
          <a:ln w="12700" cap="flat" cmpd="sng" algn="ctr">
            <a:noFill/>
            <a:prstDash val="solid"/>
            <a:miter lim="800000"/>
          </a:ln>
          <a:effectLst/>
        </p:spPr>
        <p:txBody>
          <a:bodyPr lIns="36000" rIns="36000" rtlCol="0" anchor="ctr">
            <a:noAutofit/>
          </a:bodyPr>
          <a:p>
            <a:pPr algn="ctr">
              <a:lnSpc>
                <a:spcPct val="120000"/>
              </a:lnSpc>
            </a:pPr>
            <a:endParaRPr lang="en-US" altLang="zh-CN" dirty="0">
              <a:solidFill>
                <a:sysClr val="window" lastClr="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9" name="文本框 38"/>
          <p:cNvSpPr txBox="1"/>
          <p:nvPr>
            <p:custDataLst>
              <p:tags r:id="rId19"/>
            </p:custDataLst>
          </p:nvPr>
        </p:nvSpPr>
        <p:spPr>
          <a:xfrm>
            <a:off x="7000240" y="4237355"/>
            <a:ext cx="2103120" cy="885825"/>
          </a:xfrm>
          <a:prstGeom prst="rect">
            <a:avLst/>
          </a:prstGeom>
          <a:noFill/>
        </p:spPr>
        <p:txBody>
          <a:bodyPr wrap="square" rtlCol="0" anchor="ctr"/>
          <a:p>
            <a:pPr algn="ctr">
              <a:lnSpc>
                <a:spcPct val="120000"/>
              </a:lnSpc>
            </a:pPr>
            <a:r>
              <a:rPr lang="zh-CN" altLang="en-US" sz="1800" b="1" spc="300">
                <a:solidFill>
                  <a:sysClr val="window" lastClr="FFFFFF"/>
                </a:solidFill>
                <a:latin typeface="Arial" panose="020B0604020202020204" pitchFamily="34" charset="0"/>
                <a:ea typeface="微软雅黑" panose="020B0503020204020204" charset="-122"/>
                <a:sym typeface="Arial" panose="020B0604020202020204" pitchFamily="34" charset="0"/>
              </a:rPr>
              <a:t>（五）审核原始凭证的正确性</a:t>
            </a:r>
            <a:endParaRPr lang="zh-CN" altLang="en-US" sz="1800" b="1" spc="3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1" name="矩形 30"/>
          <p:cNvSpPr/>
          <p:nvPr>
            <p:custDataLst>
              <p:tags r:id="rId20"/>
            </p:custDataLst>
          </p:nvPr>
        </p:nvSpPr>
        <p:spPr>
          <a:xfrm>
            <a:off x="2679700" y="2248535"/>
            <a:ext cx="2031365" cy="837565"/>
          </a:xfrm>
          <a:prstGeom prst="rect">
            <a:avLst/>
          </a:prstGeom>
          <a:solidFill>
            <a:srgbClr val="3498DB"/>
          </a:solidFill>
          <a:ln w="12700" cap="flat" cmpd="sng" algn="ctr">
            <a:noFill/>
            <a:prstDash val="solid"/>
            <a:miter lim="800000"/>
          </a:ln>
          <a:effectLst/>
        </p:spPr>
        <p:txBody>
          <a:bodyPr lIns="36000" rIns="36000" rtlCol="0" anchor="ctr">
            <a:noAutofit/>
          </a:bodyPr>
          <a:p>
            <a:pPr algn="ctr">
              <a:lnSpc>
                <a:spcPct val="120000"/>
              </a:lnSpc>
            </a:pPr>
            <a:endParaRPr lang="en-US" altLang="zh-CN" sz="2000" dirty="0">
              <a:solidFill>
                <a:sysClr val="window" lastClr="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9" name="文本框 8"/>
          <p:cNvSpPr txBox="1"/>
          <p:nvPr>
            <p:custDataLst>
              <p:tags r:id="rId21"/>
            </p:custDataLst>
          </p:nvPr>
        </p:nvSpPr>
        <p:spPr>
          <a:xfrm>
            <a:off x="2585085" y="2248535"/>
            <a:ext cx="2229485" cy="711835"/>
          </a:xfrm>
          <a:prstGeom prst="rect">
            <a:avLst/>
          </a:prstGeom>
          <a:noFill/>
        </p:spPr>
        <p:txBody>
          <a:bodyPr wrap="square" rtlCol="0" anchor="ctr"/>
          <a:p>
            <a:pPr algn="ctr">
              <a:lnSpc>
                <a:spcPct val="120000"/>
              </a:lnSpc>
            </a:pPr>
            <a:r>
              <a:rPr lang="zh-CN" altLang="en-US" sz="1800" b="1" spc="300">
                <a:solidFill>
                  <a:sysClr val="window" lastClr="FFFFFF"/>
                </a:solidFill>
                <a:latin typeface="Arial" panose="020B0604020202020204" pitchFamily="34" charset="0"/>
                <a:ea typeface="微软雅黑" panose="020B0503020204020204" charset="-122"/>
                <a:sym typeface="Arial" panose="020B0604020202020204" pitchFamily="34" charset="0"/>
              </a:rPr>
              <a:t>（二）审核原始凭证的合法性</a:t>
            </a:r>
            <a:endParaRPr lang="zh-CN" altLang="en-US" sz="1800" b="1" spc="3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3" name="矩形 32"/>
          <p:cNvSpPr/>
          <p:nvPr>
            <p:custDataLst>
              <p:tags r:id="rId22"/>
            </p:custDataLst>
          </p:nvPr>
        </p:nvSpPr>
        <p:spPr>
          <a:xfrm>
            <a:off x="5605780" y="1899920"/>
            <a:ext cx="2031365" cy="998855"/>
          </a:xfrm>
          <a:prstGeom prst="rect">
            <a:avLst/>
          </a:prstGeom>
          <a:solidFill>
            <a:srgbClr val="69A35B"/>
          </a:solidFill>
          <a:ln w="12700" cap="flat" cmpd="sng" algn="ctr">
            <a:noFill/>
            <a:prstDash val="solid"/>
            <a:miter lim="800000"/>
          </a:ln>
          <a:effectLst/>
        </p:spPr>
        <p:txBody>
          <a:bodyPr lIns="36000" rIns="36000" rtlCol="0" anchor="ctr">
            <a:noAutofit/>
          </a:bodyPr>
          <a:p>
            <a:pPr algn="ctr">
              <a:lnSpc>
                <a:spcPct val="120000"/>
              </a:lnSpc>
            </a:pPr>
            <a:endParaRPr lang="en-US" altLang="zh-CN" dirty="0">
              <a:solidFill>
                <a:sysClr val="window" lastClr="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7" name="文本框 36"/>
          <p:cNvSpPr txBox="1"/>
          <p:nvPr>
            <p:custDataLst>
              <p:tags r:id="rId23"/>
            </p:custDataLst>
          </p:nvPr>
        </p:nvSpPr>
        <p:spPr>
          <a:xfrm>
            <a:off x="5455285" y="1898650"/>
            <a:ext cx="2181860" cy="1000125"/>
          </a:xfrm>
          <a:prstGeom prst="rect">
            <a:avLst/>
          </a:prstGeom>
          <a:noFill/>
        </p:spPr>
        <p:txBody>
          <a:bodyPr wrap="square" rtlCol="0" anchor="ctr"/>
          <a:p>
            <a:pPr algn="ctr">
              <a:lnSpc>
                <a:spcPct val="120000"/>
              </a:lnSpc>
            </a:pPr>
            <a:r>
              <a:rPr lang="zh-CN" altLang="en-US" sz="1800" b="1" spc="300">
                <a:solidFill>
                  <a:sysClr val="window" lastClr="FFFFFF"/>
                </a:solidFill>
                <a:latin typeface="Arial" panose="020B0604020202020204" pitchFamily="34" charset="0"/>
                <a:ea typeface="微软雅黑" panose="020B0503020204020204" charset="-122"/>
                <a:sym typeface="Arial" panose="020B0604020202020204" pitchFamily="34" charset="0"/>
              </a:rPr>
              <a:t>（四）审核原始凭证的完整性</a:t>
            </a:r>
            <a:endParaRPr lang="zh-CN" altLang="en-US" sz="1800" b="1" spc="3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5" name="矩形 34"/>
          <p:cNvSpPr/>
          <p:nvPr>
            <p:custDataLst>
              <p:tags r:id="rId24"/>
            </p:custDataLst>
          </p:nvPr>
        </p:nvSpPr>
        <p:spPr>
          <a:xfrm>
            <a:off x="8751570" y="1294130"/>
            <a:ext cx="2031365" cy="955040"/>
          </a:xfrm>
          <a:prstGeom prst="rect">
            <a:avLst/>
          </a:prstGeom>
          <a:solidFill>
            <a:srgbClr val="FFC000"/>
          </a:solidFill>
          <a:ln w="12700" cap="flat" cmpd="sng" algn="ctr">
            <a:noFill/>
            <a:prstDash val="solid"/>
            <a:miter lim="800000"/>
          </a:ln>
          <a:effectLst/>
        </p:spPr>
        <p:txBody>
          <a:bodyPr lIns="36000" rIns="36000" rtlCol="0" anchor="ctr">
            <a:noAutofit/>
          </a:bodyPr>
          <a:p>
            <a:pPr algn="ctr">
              <a:lnSpc>
                <a:spcPct val="120000"/>
              </a:lnSpc>
            </a:pPr>
            <a:endParaRPr lang="en-US" altLang="zh-CN" dirty="0">
              <a:solidFill>
                <a:sysClr val="window" lastClr="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8" name="文本框 37"/>
          <p:cNvSpPr txBox="1"/>
          <p:nvPr>
            <p:custDataLst>
              <p:tags r:id="rId25"/>
            </p:custDataLst>
          </p:nvPr>
        </p:nvSpPr>
        <p:spPr>
          <a:xfrm>
            <a:off x="8658860" y="1294130"/>
            <a:ext cx="2124075" cy="955040"/>
          </a:xfrm>
          <a:prstGeom prst="rect">
            <a:avLst/>
          </a:prstGeom>
          <a:noFill/>
        </p:spPr>
        <p:txBody>
          <a:bodyPr wrap="square" rtlCol="0" anchor="ctr"/>
          <a:p>
            <a:pPr algn="ctr">
              <a:lnSpc>
                <a:spcPct val="120000"/>
              </a:lnSpc>
            </a:pPr>
            <a:r>
              <a:rPr lang="zh-CN" altLang="en-US" sz="1800" b="1" spc="300">
                <a:solidFill>
                  <a:sysClr val="window" lastClr="FFFFFF"/>
                </a:solidFill>
                <a:latin typeface="Arial" panose="020B0604020202020204" pitchFamily="34" charset="0"/>
                <a:ea typeface="微软雅黑" panose="020B0503020204020204" charset="-122"/>
                <a:sym typeface="Arial" panose="020B0604020202020204" pitchFamily="34" charset="0"/>
              </a:rPr>
              <a:t>（六）审核原始凭证的及时性</a:t>
            </a:r>
            <a:endParaRPr lang="zh-CN" altLang="en-US" sz="1800" b="1" spc="3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4808220" y="2125980"/>
            <a:ext cx="6555740" cy="3415030"/>
          </a:xfrm>
          <a:prstGeom prst="rect">
            <a:avLst/>
          </a:prstGeom>
          <a:noFill/>
        </p:spPr>
        <p:txBody>
          <a:bodyPr wrap="square" rtlCol="0">
            <a:spAutoFit/>
          </a:bodyPr>
          <a:p>
            <a:pPr>
              <a:lnSpc>
                <a:spcPct val="150000"/>
              </a:lnSpc>
            </a:pPr>
            <a:r>
              <a:rPr dirty="0">
                <a:latin typeface="黑体" panose="02010609060101010101" charset="-122"/>
                <a:ea typeface="黑体" panose="02010609060101010101" charset="-122"/>
              </a:rPr>
              <a:t>对于审核之后的原始凭证，应根据下列不同情况分别进行处理。</a:t>
            </a:r>
            <a:endParaRPr dirty="0">
              <a:latin typeface="黑体" panose="02010609060101010101" charset="-122"/>
              <a:ea typeface="黑体" panose="02010609060101010101" charset="-122"/>
            </a:endParaRPr>
          </a:p>
          <a:p>
            <a:pPr>
              <a:lnSpc>
                <a:spcPct val="150000"/>
              </a:lnSpc>
            </a:pPr>
            <a:r>
              <a:rPr dirty="0">
                <a:latin typeface="黑体" panose="02010609060101010101" charset="-122"/>
                <a:ea typeface="黑体" panose="02010609060101010101" charset="-122"/>
              </a:rPr>
              <a:t>（1）对于完全符合要求的原始凭证，应及时据以编制记账凭证入账。</a:t>
            </a:r>
            <a:endParaRPr dirty="0">
              <a:latin typeface="黑体" panose="02010609060101010101" charset="-122"/>
              <a:ea typeface="黑体" panose="02010609060101010101" charset="-122"/>
            </a:endParaRPr>
          </a:p>
          <a:p>
            <a:pPr>
              <a:lnSpc>
                <a:spcPct val="150000"/>
              </a:lnSpc>
            </a:pPr>
            <a:r>
              <a:rPr dirty="0">
                <a:latin typeface="黑体" panose="02010609060101010101" charset="-122"/>
                <a:ea typeface="黑体" panose="02010609060101010101" charset="-122"/>
              </a:rPr>
              <a:t>（2）对于真实、合法、合理但内容不够完整、填写有错误的原始凭证，应退回给有关经办人员，由其负责将有关凭证补充完整、更正错误或重开后，再办理正式会计手续。</a:t>
            </a:r>
            <a:endParaRPr dirty="0">
              <a:latin typeface="黑体" panose="02010609060101010101" charset="-122"/>
              <a:ea typeface="黑体" panose="02010609060101010101" charset="-122"/>
            </a:endParaRPr>
          </a:p>
          <a:p>
            <a:pPr>
              <a:lnSpc>
                <a:spcPct val="150000"/>
              </a:lnSpc>
            </a:pPr>
            <a:r>
              <a:rPr dirty="0">
                <a:latin typeface="黑体" panose="02010609060101010101" charset="-122"/>
                <a:ea typeface="黑体" panose="02010609060101010101" charset="-122"/>
              </a:rPr>
              <a:t>（3）对于不真实、不合法的原始凭证，会计机构和会计人员有权不予接受，并向单位负责人报告。</a:t>
            </a:r>
            <a:endParaRPr dirty="0">
              <a:latin typeface="黑体" panose="02010609060101010101" charset="-122"/>
              <a:ea typeface="黑体" panose="02010609060101010101"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1" name="Freeform 23"/>
          <p:cNvSpPr/>
          <p:nvPr/>
        </p:nvSpPr>
        <p:spPr bwMode="auto">
          <a:xfrm flipH="1">
            <a:off x="3669166" y="4768651"/>
            <a:ext cx="1139078" cy="1179027"/>
          </a:xfrm>
          <a:prstGeom prst="ellipse">
            <a:avLst/>
          </a:prstGeom>
          <a:blipFill dpi="0" rotWithShape="1">
            <a:blip r:embed="rId1"/>
            <a:srcRect/>
            <a:stretch>
              <a:fillRect/>
            </a:stretch>
          </a:blip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2" name="Freeform 27"/>
          <p:cNvSpPr/>
          <p:nvPr/>
        </p:nvSpPr>
        <p:spPr bwMode="auto">
          <a:xfrm flipH="1">
            <a:off x="2715866" y="821295"/>
            <a:ext cx="1499802" cy="1431594"/>
          </a:xfrm>
          <a:prstGeom prst="ellipse">
            <a:avLst/>
          </a:prstGeom>
          <a:blipFill dpi="0" rotWithShape="1">
            <a:blip r:embed="rId2"/>
            <a:srcRect/>
            <a:stretch>
              <a:fillRect/>
            </a:stretch>
          </a:blip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5" name="文本框 2"/>
          <p:cNvSpPr txBox="1"/>
          <p:nvPr/>
        </p:nvSpPr>
        <p:spPr>
          <a:xfrm>
            <a:off x="1819910" y="2862580"/>
            <a:ext cx="2892425" cy="88773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二、原始凭证审核结果的处理</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0080" y="2484120"/>
            <a:ext cx="4108450" cy="1014730"/>
          </a:xfrm>
          <a:prstGeom prst="rect">
            <a:avLst/>
          </a:prstGeom>
          <a:noFill/>
        </p:spPr>
        <p:txBody>
          <a:bodyPr wrap="square" rtlCol="0">
            <a:spAutoFit/>
          </a:bodyPr>
          <a:p>
            <a:r>
              <a:rPr lang="zh-CN" altLang="en-US" sz="6000" spc="600" dirty="0" smtClean="0">
                <a:ln w="28575">
                  <a:noFill/>
                </a:ln>
                <a:solidFill>
                  <a:schemeClr val="tx2"/>
                </a:solidFill>
                <a:latin typeface="黑体" panose="02010609060101010101" charset="-122"/>
                <a:ea typeface="黑体" panose="02010609060101010101" charset="-122"/>
              </a:rPr>
              <a:t>谢谢观看</a:t>
            </a:r>
            <a:endParaRPr lang="zh-CN" altLang="en-US" sz="6000" spc="600" dirty="0" smtClean="0">
              <a:ln w="28575">
                <a:noFill/>
              </a:ln>
              <a:solidFill>
                <a:schemeClr val="tx2"/>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r"/>
      </p:transition>
    </mc:Choice>
    <mc:Fallback>
      <p:transition spd="slow" advTm="20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28600" y="2588260"/>
            <a:ext cx="5860415" cy="829945"/>
          </a:xfrm>
          <a:prstGeom prst="rect">
            <a:avLst/>
          </a:prstGeom>
          <a:noFill/>
        </p:spPr>
        <p:txBody>
          <a:bodyPr wrap="square" rtlCol="0">
            <a:spAutoFit/>
          </a:bodyPr>
          <a:p>
            <a:r>
              <a:rPr lang="zh-CN" sz="4800" spc="600" dirty="0" smtClean="0">
                <a:ln w="28575">
                  <a:noFill/>
                </a:ln>
                <a:solidFill>
                  <a:schemeClr val="tx2"/>
                </a:solidFill>
                <a:latin typeface="黑体" panose="02010609060101010101" charset="-122"/>
                <a:ea typeface="黑体" panose="02010609060101010101" charset="-122"/>
              </a:rPr>
              <a:t>项目三 原始凭证</a:t>
            </a:r>
            <a:endParaRPr lang="zh-CN" sz="4800" spc="600" dirty="0" smtClean="0">
              <a:ln w="28575">
                <a:noFill/>
              </a:ln>
              <a:solidFill>
                <a:schemeClr val="tx2"/>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6" name="KSO_Shape"/>
          <p:cNvSpPr/>
          <p:nvPr>
            <p:custDataLst>
              <p:tags r:id="rId1"/>
            </p:custDataLst>
          </p:nvPr>
        </p:nvSpPr>
        <p:spPr>
          <a:xfrm>
            <a:off x="5299692" y="2212906"/>
            <a:ext cx="212718" cy="212718"/>
          </a:xfrm>
          <a:custGeom>
            <a:avLst/>
            <a:gdLst>
              <a:gd name="connsiteX0" fmla="*/ 158628 w 585904"/>
              <a:gd name="connsiteY0" fmla="*/ 130053 h 585904"/>
              <a:gd name="connsiteX1" fmla="*/ 321527 w 585904"/>
              <a:gd name="connsiteY1" fmla="*/ 292952 h 585904"/>
              <a:gd name="connsiteX2" fmla="*/ 158628 w 585904"/>
              <a:gd name="connsiteY2" fmla="*/ 455850 h 585904"/>
              <a:gd name="connsiteX3" fmla="*/ 321527 w 585904"/>
              <a:gd name="connsiteY3" fmla="*/ 455850 h 585904"/>
              <a:gd name="connsiteX4" fmla="*/ 484425 w 585904"/>
              <a:gd name="connsiteY4" fmla="*/ 292952 h 585904"/>
              <a:gd name="connsiteX5" fmla="*/ 321527 w 585904"/>
              <a:gd name="connsiteY5" fmla="*/ 130053 h 585904"/>
              <a:gd name="connsiteX6" fmla="*/ 292952 w 585904"/>
              <a:gd name="connsiteY6" fmla="*/ 0 h 585904"/>
              <a:gd name="connsiteX7" fmla="*/ 585904 w 585904"/>
              <a:gd name="connsiteY7" fmla="*/ 292952 h 585904"/>
              <a:gd name="connsiteX8" fmla="*/ 292952 w 585904"/>
              <a:gd name="connsiteY8" fmla="*/ 585904 h 585904"/>
              <a:gd name="connsiteX9" fmla="*/ 0 w 585904"/>
              <a:gd name="connsiteY9" fmla="*/ 292952 h 585904"/>
              <a:gd name="connsiteX10" fmla="*/ 292952 w 585904"/>
              <a:gd name="connsiteY10"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904" h="585904">
                <a:moveTo>
                  <a:pt x="158628" y="130053"/>
                </a:moveTo>
                <a:lnTo>
                  <a:pt x="321527" y="292952"/>
                </a:lnTo>
                <a:lnTo>
                  <a:pt x="158628" y="455850"/>
                </a:lnTo>
                <a:lnTo>
                  <a:pt x="321527" y="455850"/>
                </a:lnTo>
                <a:lnTo>
                  <a:pt x="484425" y="292952"/>
                </a:lnTo>
                <a:lnTo>
                  <a:pt x="321527" y="130053"/>
                </a:ln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27CED7"/>
          </a:solidFill>
          <a:ln w="12700" cap="flat" cmpd="sng" algn="ctr">
            <a:noFill/>
            <a:prstDash val="solid"/>
            <a:miter lim="800000"/>
          </a:ln>
          <a:effectLst/>
        </p:spPr>
        <p:txBody>
          <a:bodyPr anchor="ctr">
            <a:normAutofit fontScale="42500" lnSpcReduction="20000"/>
            <a:scene3d>
              <a:camera prst="orthographicFront"/>
              <a:lightRig rig="threePt" dir="t"/>
            </a:scene3d>
            <a:sp3d contourW="12700">
              <a:contourClr>
                <a:srgbClr val="FFFFFF"/>
              </a:contourClr>
            </a:sp3d>
          </a:bodyPr>
          <a:p>
            <a:pPr algn="ctr">
              <a:defRPr/>
            </a:pPr>
            <a:endParaRPr lang="zh-CN" altLang="en-US">
              <a:solidFill>
                <a:sysClr val="window" lastClr="FFFFFF"/>
              </a:solidFill>
            </a:endParaRPr>
          </a:p>
        </p:txBody>
      </p:sp>
      <p:grpSp>
        <p:nvGrpSpPr>
          <p:cNvPr id="12" name="组合 11"/>
          <p:cNvGrpSpPr/>
          <p:nvPr/>
        </p:nvGrpSpPr>
        <p:grpSpPr>
          <a:xfrm>
            <a:off x="3006725" y="1679575"/>
            <a:ext cx="2547620" cy="4220845"/>
            <a:chOff x="4709" y="2749"/>
            <a:chExt cx="4012" cy="6647"/>
          </a:xfrm>
        </p:grpSpPr>
        <p:sp>
          <p:nvSpPr>
            <p:cNvPr id="3" name="椭圆 2"/>
            <p:cNvSpPr/>
            <p:nvPr>
              <p:custDataLst>
                <p:tags r:id="rId2"/>
              </p:custDataLst>
            </p:nvPr>
          </p:nvSpPr>
          <p:spPr>
            <a:xfrm>
              <a:off x="5517" y="2749"/>
              <a:ext cx="1807" cy="1807"/>
            </a:xfrm>
            <a:prstGeom prst="ellipse">
              <a:avLst/>
            </a:prstGeom>
            <a:gradFill flip="none" rotWithShape="1">
              <a:gsLst>
                <a:gs pos="0">
                  <a:srgbClr val="49C782">
                    <a:lumMod val="60000"/>
                    <a:lumOff val="40000"/>
                  </a:srgbClr>
                </a:gs>
                <a:gs pos="100000">
                  <a:srgbClr val="49C782">
                    <a:lumMod val="75000"/>
                  </a:srgbClr>
                </a:gs>
              </a:gsLst>
              <a:path path="circle">
                <a:fillToRect l="50000" t="50000" r="50000" b="50000"/>
              </a:path>
              <a:tileRect/>
            </a:gradFill>
            <a:ln w="25400" cap="flat" cmpd="sng" algn="ctr">
              <a:noFill/>
              <a:prstDash val="solid"/>
              <a:miter lim="800000"/>
            </a:ln>
            <a:effectLst/>
          </p:spPr>
          <p:txBody>
            <a:bodyPr lIns="0" tIns="0" rIns="0" bIns="0" rtlCol="0" anchor="ctr">
              <a:normAutofit/>
            </a:bodyPr>
            <a:p>
              <a:pPr algn="ctr"/>
              <a:r>
                <a:rPr lang="en-US" altLang="zh-CN" smtClean="0">
                  <a:solidFill>
                    <a:sysClr val="window" lastClr="FFFFFF"/>
                  </a:solidFill>
                  <a:latin typeface="微软雅黑" panose="020B0503020204020204" charset="-122"/>
                  <a:ea typeface="微软雅黑" panose="020B0503020204020204" charset="-122"/>
                  <a:cs typeface="+mn-ea"/>
                </a:rPr>
                <a:t>知识</a:t>
              </a:r>
              <a:endParaRPr lang="en-US" altLang="zh-CN" smtClean="0">
                <a:solidFill>
                  <a:sysClr val="window" lastClr="FFFFFF"/>
                </a:solidFill>
                <a:latin typeface="微软雅黑" panose="020B0503020204020204" charset="-122"/>
                <a:ea typeface="微软雅黑" panose="020B0503020204020204" charset="-122"/>
                <a:cs typeface="+mn-ea"/>
              </a:endParaRPr>
            </a:p>
            <a:p>
              <a:pPr algn="ctr"/>
              <a:r>
                <a:rPr lang="en-US" altLang="zh-CN" smtClean="0">
                  <a:solidFill>
                    <a:sysClr val="window" lastClr="FFFFFF"/>
                  </a:solidFill>
                  <a:latin typeface="微软雅黑" panose="020B0503020204020204" charset="-122"/>
                  <a:ea typeface="微软雅黑" panose="020B0503020204020204" charset="-122"/>
                  <a:cs typeface="+mn-ea"/>
                </a:rPr>
                <a:t>目标</a:t>
              </a:r>
              <a:endParaRPr lang="en-US" altLang="zh-CN" smtClean="0">
                <a:solidFill>
                  <a:sysClr val="window" lastClr="FFFFFF"/>
                </a:solidFill>
                <a:latin typeface="微软雅黑" panose="020B0503020204020204" charset="-122"/>
                <a:ea typeface="微软雅黑" panose="020B0503020204020204" charset="-122"/>
                <a:cs typeface="+mn-ea"/>
              </a:endParaRPr>
            </a:p>
          </p:txBody>
        </p:sp>
        <p:sp>
          <p:nvSpPr>
            <p:cNvPr id="8" name="文本框 7"/>
            <p:cNvSpPr txBox="1"/>
            <p:nvPr>
              <p:custDataLst>
                <p:tags r:id="rId3"/>
              </p:custDataLst>
            </p:nvPr>
          </p:nvSpPr>
          <p:spPr>
            <a:xfrm>
              <a:off x="4709" y="4986"/>
              <a:ext cx="4012" cy="4410"/>
            </a:xfrm>
            <a:prstGeom prst="rect">
              <a:avLst/>
            </a:prstGeom>
            <a:noFill/>
          </p:spPr>
          <p:txBody>
            <a:bodyPr wrap="square" lIns="0" tIns="0" rIns="0" bIns="0" rtlCol="0" anchor="t" anchorCtr="0">
              <a:normAutofit/>
            </a:bodyPr>
            <a:p>
              <a:pPr algn="just">
                <a:lnSpc>
                  <a:spcPct val="130000"/>
                </a:lnSpc>
              </a:pPr>
              <a:r>
                <a:rPr lang="zh-CN" altLang="en-US" dirty="0">
                  <a:solidFill>
                    <a:sysClr val="windowText" lastClr="000000">
                      <a:lumMod val="65000"/>
                      <a:lumOff val="35000"/>
                    </a:sysClr>
                  </a:solidFill>
                  <a:latin typeface="微软雅黑" panose="020B0503020204020204" charset="-122"/>
                  <a:ea typeface="微软雅黑" panose="020B0503020204020204" charset="-122"/>
                </a:rPr>
                <a:t>了解原始凭证的种类，熟悉原始凭证的内容；掌握原始凭证的填制方法和审核内容。</a:t>
              </a:r>
              <a:endParaRPr lang="zh-CN" altLang="en-US" dirty="0">
                <a:solidFill>
                  <a:sysClr val="windowText" lastClr="000000">
                    <a:lumMod val="65000"/>
                    <a:lumOff val="35000"/>
                  </a:sysClr>
                </a:solidFill>
                <a:latin typeface="微软雅黑" panose="020B0503020204020204" charset="-122"/>
                <a:ea typeface="微软雅黑" panose="020B0503020204020204" charset="-122"/>
              </a:endParaRPr>
            </a:p>
          </p:txBody>
        </p:sp>
      </p:grpSp>
      <p:sp>
        <p:nvSpPr>
          <p:cNvPr id="26" name="KSO_Shape"/>
          <p:cNvSpPr/>
          <p:nvPr>
            <p:custDataLst>
              <p:tags r:id="rId4"/>
            </p:custDataLst>
          </p:nvPr>
        </p:nvSpPr>
        <p:spPr>
          <a:xfrm>
            <a:off x="7957363" y="2212906"/>
            <a:ext cx="212718" cy="212718"/>
          </a:xfrm>
          <a:custGeom>
            <a:avLst/>
            <a:gdLst>
              <a:gd name="connsiteX0" fmla="*/ 158628 w 585904"/>
              <a:gd name="connsiteY0" fmla="*/ 130053 h 585904"/>
              <a:gd name="connsiteX1" fmla="*/ 321527 w 585904"/>
              <a:gd name="connsiteY1" fmla="*/ 292952 h 585904"/>
              <a:gd name="connsiteX2" fmla="*/ 158628 w 585904"/>
              <a:gd name="connsiteY2" fmla="*/ 455850 h 585904"/>
              <a:gd name="connsiteX3" fmla="*/ 321527 w 585904"/>
              <a:gd name="connsiteY3" fmla="*/ 455850 h 585904"/>
              <a:gd name="connsiteX4" fmla="*/ 484425 w 585904"/>
              <a:gd name="connsiteY4" fmla="*/ 292952 h 585904"/>
              <a:gd name="connsiteX5" fmla="*/ 321527 w 585904"/>
              <a:gd name="connsiteY5" fmla="*/ 130053 h 585904"/>
              <a:gd name="connsiteX6" fmla="*/ 292952 w 585904"/>
              <a:gd name="connsiteY6" fmla="*/ 0 h 585904"/>
              <a:gd name="connsiteX7" fmla="*/ 585904 w 585904"/>
              <a:gd name="connsiteY7" fmla="*/ 292952 h 585904"/>
              <a:gd name="connsiteX8" fmla="*/ 292952 w 585904"/>
              <a:gd name="connsiteY8" fmla="*/ 585904 h 585904"/>
              <a:gd name="connsiteX9" fmla="*/ 0 w 585904"/>
              <a:gd name="connsiteY9" fmla="*/ 292952 h 585904"/>
              <a:gd name="connsiteX10" fmla="*/ 292952 w 585904"/>
              <a:gd name="connsiteY10"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904" h="585904">
                <a:moveTo>
                  <a:pt x="158628" y="130053"/>
                </a:moveTo>
                <a:lnTo>
                  <a:pt x="321527" y="292952"/>
                </a:lnTo>
                <a:lnTo>
                  <a:pt x="158628" y="455850"/>
                </a:lnTo>
                <a:lnTo>
                  <a:pt x="321527" y="455850"/>
                </a:lnTo>
                <a:lnTo>
                  <a:pt x="484425" y="292952"/>
                </a:lnTo>
                <a:lnTo>
                  <a:pt x="321527" y="130053"/>
                </a:ln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27CED7"/>
          </a:solidFill>
          <a:ln w="12700" cap="flat" cmpd="sng" algn="ctr">
            <a:noFill/>
            <a:prstDash val="solid"/>
            <a:miter lim="800000"/>
          </a:ln>
          <a:effectLst/>
        </p:spPr>
        <p:txBody>
          <a:bodyPr anchor="ctr">
            <a:normAutofit fontScale="42500" lnSpcReduction="20000"/>
            <a:scene3d>
              <a:camera prst="orthographicFront"/>
              <a:lightRig rig="threePt" dir="t"/>
            </a:scene3d>
            <a:sp3d contourW="12700">
              <a:contourClr>
                <a:srgbClr val="FFFFFF"/>
              </a:contourClr>
            </a:sp3d>
          </a:bodyPr>
          <a:p>
            <a:pPr algn="ctr">
              <a:defRPr/>
            </a:pPr>
            <a:endParaRPr lang="zh-CN" altLang="en-US">
              <a:solidFill>
                <a:sysClr val="window" lastClr="FFFFFF"/>
              </a:solidFill>
            </a:endParaRPr>
          </a:p>
        </p:txBody>
      </p:sp>
      <p:grpSp>
        <p:nvGrpSpPr>
          <p:cNvPr id="13" name="组合 12"/>
          <p:cNvGrpSpPr/>
          <p:nvPr/>
        </p:nvGrpSpPr>
        <p:grpSpPr>
          <a:xfrm>
            <a:off x="5866765" y="1637030"/>
            <a:ext cx="2174240" cy="4221480"/>
            <a:chOff x="9213" y="2682"/>
            <a:chExt cx="3424" cy="6648"/>
          </a:xfrm>
        </p:grpSpPr>
        <p:sp>
          <p:nvSpPr>
            <p:cNvPr id="28" name="椭圆 27"/>
            <p:cNvSpPr/>
            <p:nvPr>
              <p:custDataLst>
                <p:tags r:id="rId5"/>
              </p:custDataLst>
            </p:nvPr>
          </p:nvSpPr>
          <p:spPr>
            <a:xfrm>
              <a:off x="9662" y="2682"/>
              <a:ext cx="1807" cy="1807"/>
            </a:xfrm>
            <a:prstGeom prst="ellipse">
              <a:avLst/>
            </a:prstGeom>
            <a:gradFill flip="none" rotWithShape="1">
              <a:gsLst>
                <a:gs pos="0">
                  <a:srgbClr val="FABE00">
                    <a:lumMod val="60000"/>
                    <a:lumOff val="40000"/>
                  </a:srgbClr>
                </a:gs>
                <a:gs pos="100000">
                  <a:srgbClr val="FABE00">
                    <a:lumMod val="75000"/>
                  </a:srgbClr>
                </a:gs>
              </a:gsLst>
              <a:path path="circle">
                <a:fillToRect l="50000" t="50000" r="50000" b="50000"/>
              </a:path>
              <a:tileRect/>
            </a:gradFill>
            <a:ln w="25400" cap="flat" cmpd="sng" algn="ctr">
              <a:noFill/>
              <a:prstDash val="solid"/>
              <a:miter lim="800000"/>
            </a:ln>
            <a:effectLst/>
          </p:spPr>
          <p:txBody>
            <a:bodyPr lIns="0" tIns="0" rIns="0" bIns="0" rtlCol="0" anchor="ctr">
              <a:normAutofit/>
            </a:bodyPr>
            <a:p>
              <a:pPr algn="ctr"/>
              <a:r>
                <a:rPr lang="en-US" altLang="zh-CN" smtClean="0">
                  <a:solidFill>
                    <a:sysClr val="window" lastClr="FFFFFF"/>
                  </a:solidFill>
                  <a:latin typeface="微软雅黑" panose="020B0503020204020204" charset="-122"/>
                  <a:ea typeface="微软雅黑" panose="020B0503020204020204" charset="-122"/>
                  <a:cs typeface="+mn-ea"/>
                </a:rPr>
                <a:t>能力</a:t>
              </a:r>
              <a:endParaRPr lang="en-US" altLang="zh-CN" smtClean="0">
                <a:solidFill>
                  <a:sysClr val="window" lastClr="FFFFFF"/>
                </a:solidFill>
                <a:latin typeface="微软雅黑" panose="020B0503020204020204" charset="-122"/>
                <a:ea typeface="微软雅黑" panose="020B0503020204020204" charset="-122"/>
                <a:cs typeface="+mn-ea"/>
              </a:endParaRPr>
            </a:p>
            <a:p>
              <a:pPr algn="ctr"/>
              <a:r>
                <a:rPr lang="en-US" altLang="zh-CN" smtClean="0">
                  <a:solidFill>
                    <a:sysClr val="window" lastClr="FFFFFF"/>
                  </a:solidFill>
                  <a:latin typeface="微软雅黑" panose="020B0503020204020204" charset="-122"/>
                  <a:ea typeface="微软雅黑" panose="020B0503020204020204" charset="-122"/>
                  <a:cs typeface="+mn-ea"/>
                </a:rPr>
                <a:t>目标</a:t>
              </a:r>
              <a:endParaRPr lang="en-US" altLang="zh-CN" smtClean="0">
                <a:solidFill>
                  <a:sysClr val="window" lastClr="FFFFFF"/>
                </a:solidFill>
                <a:latin typeface="微软雅黑" panose="020B0503020204020204" charset="-122"/>
                <a:ea typeface="微软雅黑" panose="020B0503020204020204" charset="-122"/>
                <a:cs typeface="+mn-ea"/>
              </a:endParaRPr>
            </a:p>
          </p:txBody>
        </p:sp>
        <p:sp>
          <p:nvSpPr>
            <p:cNvPr id="7" name="文本框 6"/>
            <p:cNvSpPr txBox="1"/>
            <p:nvPr>
              <p:custDataLst>
                <p:tags r:id="rId6"/>
              </p:custDataLst>
            </p:nvPr>
          </p:nvSpPr>
          <p:spPr>
            <a:xfrm>
              <a:off x="9213" y="4920"/>
              <a:ext cx="3424" cy="4410"/>
            </a:xfrm>
            <a:prstGeom prst="rect">
              <a:avLst/>
            </a:prstGeom>
            <a:noFill/>
          </p:spPr>
          <p:txBody>
            <a:bodyPr wrap="square" lIns="0" tIns="0" rIns="0" bIns="0" rtlCol="0" anchor="t" anchorCtr="0">
              <a:normAutofit/>
            </a:bodyPr>
            <a:p>
              <a:pPr algn="just">
                <a:lnSpc>
                  <a:spcPct val="130000"/>
                </a:lnSpc>
              </a:pPr>
              <a:r>
                <a:rPr lang="zh-CN" altLang="en-US" sz="1600" dirty="0">
                  <a:solidFill>
                    <a:sysClr val="windowText" lastClr="000000">
                      <a:lumMod val="65000"/>
                      <a:lumOff val="35000"/>
                    </a:sysClr>
                  </a:solidFill>
                  <a:latin typeface="微软雅黑" panose="020B0503020204020204" charset="-122"/>
                  <a:ea typeface="微软雅黑" panose="020B0503020204020204" charset="-122"/>
                </a:rPr>
                <a:t>能够根据企业的主要经济业务填制常见的原始凭证。</a:t>
              </a:r>
              <a:endParaRPr lang="zh-CN" altLang="en-US" sz="1600" dirty="0">
                <a:solidFill>
                  <a:sysClr val="windowText" lastClr="000000">
                    <a:lumMod val="65000"/>
                    <a:lumOff val="35000"/>
                  </a:sysClr>
                </a:solidFill>
                <a:latin typeface="微软雅黑" panose="020B0503020204020204" charset="-122"/>
                <a:ea typeface="微软雅黑" panose="020B0503020204020204" charset="-122"/>
              </a:endParaRPr>
            </a:p>
          </p:txBody>
        </p:sp>
      </p:grpSp>
      <p:grpSp>
        <p:nvGrpSpPr>
          <p:cNvPr id="14" name="组合 13"/>
          <p:cNvGrpSpPr/>
          <p:nvPr/>
        </p:nvGrpSpPr>
        <p:grpSpPr>
          <a:xfrm>
            <a:off x="8321675" y="1679575"/>
            <a:ext cx="2519680" cy="4220845"/>
            <a:chOff x="13079" y="2749"/>
            <a:chExt cx="3968" cy="6647"/>
          </a:xfrm>
        </p:grpSpPr>
        <p:sp>
          <p:nvSpPr>
            <p:cNvPr id="9" name="椭圆 8"/>
            <p:cNvSpPr/>
            <p:nvPr>
              <p:custDataLst>
                <p:tags r:id="rId7"/>
              </p:custDataLst>
            </p:nvPr>
          </p:nvSpPr>
          <p:spPr>
            <a:xfrm>
              <a:off x="13888" y="2749"/>
              <a:ext cx="1807" cy="1807"/>
            </a:xfrm>
            <a:prstGeom prst="ellipse">
              <a:avLst/>
            </a:prstGeom>
            <a:gradFill>
              <a:gsLst>
                <a:gs pos="0">
                  <a:srgbClr val="27CED7">
                    <a:lumMod val="60000"/>
                    <a:lumOff val="40000"/>
                  </a:srgbClr>
                </a:gs>
                <a:gs pos="100000">
                  <a:srgbClr val="27CED7">
                    <a:lumMod val="75000"/>
                  </a:srgbClr>
                </a:gs>
              </a:gsLst>
              <a:path path="circle">
                <a:fillToRect l="50000" t="50000" r="50000" b="50000"/>
              </a:path>
            </a:gradFill>
            <a:ln w="25400" cap="flat" cmpd="sng" algn="ctr">
              <a:noFill/>
              <a:prstDash val="solid"/>
              <a:miter lim="800000"/>
            </a:ln>
            <a:effectLst/>
          </p:spPr>
          <p:txBody>
            <a:bodyPr lIns="0" tIns="0" rIns="0" bIns="0" rtlCol="0" anchor="ctr">
              <a:normAutofit/>
            </a:bodyPr>
            <a:p>
              <a:pPr algn="ctr"/>
              <a:r>
                <a:rPr lang="en-US" altLang="zh-CN" smtClean="0">
                  <a:solidFill>
                    <a:sysClr val="window" lastClr="FFFFFF"/>
                  </a:solidFill>
                  <a:latin typeface="微软雅黑" panose="020B0503020204020204" charset="-122"/>
                  <a:ea typeface="微软雅黑" panose="020B0503020204020204" charset="-122"/>
                  <a:cs typeface="+mn-ea"/>
                </a:rPr>
                <a:t>素养</a:t>
              </a:r>
              <a:endParaRPr lang="en-US" altLang="zh-CN" smtClean="0">
                <a:solidFill>
                  <a:sysClr val="window" lastClr="FFFFFF"/>
                </a:solidFill>
                <a:latin typeface="微软雅黑" panose="020B0503020204020204" charset="-122"/>
                <a:ea typeface="微软雅黑" panose="020B0503020204020204" charset="-122"/>
                <a:cs typeface="+mn-ea"/>
              </a:endParaRPr>
            </a:p>
            <a:p>
              <a:pPr algn="ctr"/>
              <a:r>
                <a:rPr lang="en-US" altLang="zh-CN" smtClean="0">
                  <a:solidFill>
                    <a:sysClr val="window" lastClr="FFFFFF"/>
                  </a:solidFill>
                  <a:latin typeface="微软雅黑" panose="020B0503020204020204" charset="-122"/>
                  <a:ea typeface="微软雅黑" panose="020B0503020204020204" charset="-122"/>
                  <a:cs typeface="+mn-ea"/>
                </a:rPr>
                <a:t>目标</a:t>
              </a:r>
              <a:endParaRPr lang="en-US" altLang="zh-CN" smtClean="0">
                <a:solidFill>
                  <a:sysClr val="window" lastClr="FFFFFF"/>
                </a:solidFill>
                <a:latin typeface="微软雅黑" panose="020B0503020204020204" charset="-122"/>
                <a:ea typeface="微软雅黑" panose="020B0503020204020204" charset="-122"/>
                <a:cs typeface="+mn-ea"/>
              </a:endParaRPr>
            </a:p>
          </p:txBody>
        </p:sp>
        <p:sp>
          <p:nvSpPr>
            <p:cNvPr id="10" name="文本框 9"/>
            <p:cNvSpPr txBox="1"/>
            <p:nvPr>
              <p:custDataLst>
                <p:tags r:id="rId8"/>
              </p:custDataLst>
            </p:nvPr>
          </p:nvSpPr>
          <p:spPr>
            <a:xfrm>
              <a:off x="13079" y="4986"/>
              <a:ext cx="3968" cy="4410"/>
            </a:xfrm>
            <a:prstGeom prst="rect">
              <a:avLst/>
            </a:prstGeom>
            <a:noFill/>
          </p:spPr>
          <p:txBody>
            <a:bodyPr wrap="square" lIns="0" tIns="0" rIns="0" bIns="0" rtlCol="0" anchor="t" anchorCtr="0">
              <a:normAutofit/>
            </a:bodyPr>
            <a:p>
              <a:pPr algn="just">
                <a:lnSpc>
                  <a:spcPct val="130000"/>
                </a:lnSpc>
              </a:pPr>
              <a:r>
                <a:rPr lang="zh-CN" altLang="en-US" sz="1600" dirty="0">
                  <a:solidFill>
                    <a:sysClr val="windowText" lastClr="000000">
                      <a:lumMod val="65000"/>
                      <a:lumOff val="35000"/>
                    </a:sysClr>
                  </a:solidFill>
                  <a:latin typeface="微软雅黑" panose="020B0503020204020204" charset="-122"/>
                  <a:ea typeface="微软雅黑" panose="020B0503020204020204" charset="-122"/>
                </a:rPr>
                <a:t>通过对原始凭证的填制，让学生克服自以为是的思维习惯，感受经过失败而达到成功的喜悦，养成谦虚好学的品质，从而有效地提升自身的综合素质。</a:t>
              </a:r>
              <a:endParaRPr lang="zh-CN" altLang="en-US" sz="1600" dirty="0">
                <a:solidFill>
                  <a:sysClr val="windowText" lastClr="000000">
                    <a:lumMod val="65000"/>
                    <a:lumOff val="35000"/>
                  </a:sysClr>
                </a:solidFill>
                <a:latin typeface="微软雅黑" panose="020B0503020204020204" charset="-122"/>
                <a:ea typeface="微软雅黑" panose="020B0503020204020204" charset="-122"/>
              </a:endParaRPr>
            </a:p>
          </p:txBody>
        </p:sp>
      </p:grpSp>
      <p:sp>
        <p:nvSpPr>
          <p:cNvPr id="11" name="矩形 10"/>
          <p:cNvSpPr/>
          <p:nvPr>
            <p:custDataLst>
              <p:tags r:id="rId9"/>
            </p:custDataLst>
          </p:nvPr>
        </p:nvSpPr>
        <p:spPr>
          <a:xfrm>
            <a:off x="2287046" y="381573"/>
            <a:ext cx="7710712" cy="921266"/>
          </a:xfrm>
          <a:prstGeom prst="rect">
            <a:avLst/>
          </a:prstGeom>
        </p:spPr>
        <p:txBody>
          <a:bodyPr wrap="none" anchor="ctr" anchorCtr="0">
            <a:normAutofit/>
          </a:bodyPr>
          <a:p>
            <a:pPr algn="ctr"/>
            <a:r>
              <a:rPr lang="zh-CN" altLang="en-US" sz="3000" b="1" dirty="0">
                <a:latin typeface="微软雅黑" panose="020B0503020204020204" charset="-122"/>
                <a:ea typeface="微软雅黑" panose="020B0503020204020204" charset="-122"/>
              </a:rPr>
              <a:t>学习目标</a:t>
            </a:r>
            <a:endParaRPr lang="zh-CN" altLang="en-US" sz="3000" b="1"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000"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0-#ppt_w/2"/>
                                          </p:val>
                                        </p:tav>
                                        <p:tav tm="100000">
                                          <p:val>
                                            <p:strVal val="#ppt_x"/>
                                          </p:val>
                                        </p:tav>
                                      </p:tavLst>
                                    </p:anim>
                                    <p:anim calcmode="lin" valueType="num">
                                      <p:cBhvr additive="base">
                                        <p:cTn id="8" dur="10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000" fill="hold">
                                          <p:stCondLst>
                                            <p:cond delay="0"/>
                                          </p:stCondLst>
                                        </p:cTn>
                                        <p:tgtEl>
                                          <p:spTgt spid="6"/>
                                        </p:tgtEl>
                                        <p:attrNameLst>
                                          <p:attrName>style.visibility</p:attrName>
                                        </p:attrNameLst>
                                      </p:cBhvr>
                                      <p:to>
                                        <p:strVal val="visible"/>
                                      </p:to>
                                    </p:set>
                                    <p:anim calcmode="lin" valueType="num">
                                      <p:cBhvr additive="base">
                                        <p:cTn id="12" dur="1000" fill="hold"/>
                                        <p:tgtEl>
                                          <p:spTgt spid="6"/>
                                        </p:tgtEl>
                                        <p:attrNameLst>
                                          <p:attrName>ppt_x</p:attrName>
                                        </p:attrNameLst>
                                      </p:cBhvr>
                                      <p:tavLst>
                                        <p:tav tm="0">
                                          <p:val>
                                            <p:strVal val="0-#ppt_w/2"/>
                                          </p:val>
                                        </p:tav>
                                        <p:tav tm="100000">
                                          <p:val>
                                            <p:strVal val="#ppt_x"/>
                                          </p:val>
                                        </p:tav>
                                      </p:tavLst>
                                    </p:anim>
                                    <p:anim calcmode="lin" valueType="num">
                                      <p:cBhvr additive="base">
                                        <p:cTn id="13" dur="10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8" fill="hold" nodeType="afterEffect">
                                  <p:stCondLst>
                                    <p:cond delay="0"/>
                                  </p:stCondLst>
                                  <p:childTnLst>
                                    <p:set>
                                      <p:cBhvr>
                                        <p:cTn id="16" dur="1000" fill="hold">
                                          <p:stCondLst>
                                            <p:cond delay="0"/>
                                          </p:stCondLst>
                                        </p:cTn>
                                        <p:tgtEl>
                                          <p:spTgt spid="13"/>
                                        </p:tgtEl>
                                        <p:attrNameLst>
                                          <p:attrName>style.visibility</p:attrName>
                                        </p:attrNameLst>
                                      </p:cBhvr>
                                      <p:to>
                                        <p:strVal val="visible"/>
                                      </p:to>
                                    </p:set>
                                    <p:anim calcmode="lin" valueType="num">
                                      <p:cBhvr additive="base">
                                        <p:cTn id="17" dur="1000" fill="hold"/>
                                        <p:tgtEl>
                                          <p:spTgt spid="13"/>
                                        </p:tgtEl>
                                        <p:attrNameLst>
                                          <p:attrName>ppt_x</p:attrName>
                                        </p:attrNameLst>
                                      </p:cBhvr>
                                      <p:tavLst>
                                        <p:tav tm="0">
                                          <p:val>
                                            <p:strVal val="0-#ppt_w/2"/>
                                          </p:val>
                                        </p:tav>
                                        <p:tav tm="100000">
                                          <p:val>
                                            <p:strVal val="#ppt_x"/>
                                          </p:val>
                                        </p:tav>
                                      </p:tavLst>
                                    </p:anim>
                                    <p:anim calcmode="lin" valueType="num">
                                      <p:cBhvr additive="base">
                                        <p:cTn id="18" dur="100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2" presetClass="entr" presetSubtype="8" fill="hold" grpId="0" nodeType="afterEffect">
                                  <p:stCondLst>
                                    <p:cond delay="0"/>
                                  </p:stCondLst>
                                  <p:childTnLst>
                                    <p:set>
                                      <p:cBhvr>
                                        <p:cTn id="21" dur="1000" fill="hold">
                                          <p:stCondLst>
                                            <p:cond delay="0"/>
                                          </p:stCondLst>
                                        </p:cTn>
                                        <p:tgtEl>
                                          <p:spTgt spid="26"/>
                                        </p:tgtEl>
                                        <p:attrNameLst>
                                          <p:attrName>style.visibility</p:attrName>
                                        </p:attrNameLst>
                                      </p:cBhvr>
                                      <p:to>
                                        <p:strVal val="visible"/>
                                      </p:to>
                                    </p:set>
                                    <p:anim calcmode="lin" valueType="num">
                                      <p:cBhvr additive="base">
                                        <p:cTn id="22" dur="1000" fill="hold"/>
                                        <p:tgtEl>
                                          <p:spTgt spid="26"/>
                                        </p:tgtEl>
                                        <p:attrNameLst>
                                          <p:attrName>ppt_x</p:attrName>
                                        </p:attrNameLst>
                                      </p:cBhvr>
                                      <p:tavLst>
                                        <p:tav tm="0">
                                          <p:val>
                                            <p:strVal val="0-#ppt_w/2"/>
                                          </p:val>
                                        </p:tav>
                                        <p:tav tm="100000">
                                          <p:val>
                                            <p:strVal val="#ppt_x"/>
                                          </p:val>
                                        </p:tav>
                                      </p:tavLst>
                                    </p:anim>
                                    <p:anim calcmode="lin" valueType="num">
                                      <p:cBhvr additive="base">
                                        <p:cTn id="23" dur="1000" fill="hold"/>
                                        <p:tgtEl>
                                          <p:spTgt spid="26"/>
                                        </p:tgtEl>
                                        <p:attrNameLst>
                                          <p:attrName>ppt_y</p:attrName>
                                        </p:attrNameLst>
                                      </p:cBhvr>
                                      <p:tavLst>
                                        <p:tav tm="0">
                                          <p:val>
                                            <p:strVal val="#ppt_y"/>
                                          </p:val>
                                        </p:tav>
                                        <p:tav tm="100000">
                                          <p:val>
                                            <p:strVal val="#ppt_y"/>
                                          </p:val>
                                        </p:tav>
                                      </p:tavLst>
                                    </p:anim>
                                  </p:childTnLst>
                                </p:cTn>
                              </p:par>
                            </p:childTnLst>
                          </p:cTn>
                        </p:par>
                        <p:par>
                          <p:cTn id="24" fill="hold">
                            <p:stCondLst>
                              <p:cond delay="4000"/>
                            </p:stCondLst>
                            <p:childTnLst>
                              <p:par>
                                <p:cTn id="25" presetID="2" presetClass="entr" presetSubtype="8" fill="hold" nodeType="afterEffect">
                                  <p:stCondLst>
                                    <p:cond delay="0"/>
                                  </p:stCondLst>
                                  <p:childTnLst>
                                    <p:set>
                                      <p:cBhvr>
                                        <p:cTn id="26" dur="1000" fill="hold">
                                          <p:stCondLst>
                                            <p:cond delay="0"/>
                                          </p:stCondLst>
                                        </p:cTn>
                                        <p:tgtEl>
                                          <p:spTgt spid="14"/>
                                        </p:tgtEl>
                                        <p:attrNameLst>
                                          <p:attrName>style.visibility</p:attrName>
                                        </p:attrNameLst>
                                      </p:cBhvr>
                                      <p:to>
                                        <p:strVal val="visible"/>
                                      </p:to>
                                    </p:set>
                                    <p:anim calcmode="lin" valueType="num">
                                      <p:cBhvr additive="base">
                                        <p:cTn id="27" dur="1000" fill="hold"/>
                                        <p:tgtEl>
                                          <p:spTgt spid="14"/>
                                        </p:tgtEl>
                                        <p:attrNameLst>
                                          <p:attrName>ppt_x</p:attrName>
                                        </p:attrNameLst>
                                      </p:cBhvr>
                                      <p:tavLst>
                                        <p:tav tm="0">
                                          <p:val>
                                            <p:strVal val="0-#ppt_w/2"/>
                                          </p:val>
                                        </p:tav>
                                        <p:tav tm="100000">
                                          <p:val>
                                            <p:strVal val="#ppt_x"/>
                                          </p:val>
                                        </p:tav>
                                      </p:tavLst>
                                    </p:anim>
                                    <p:anim calcmode="lin" valueType="num">
                                      <p:cBhvr additive="base">
                                        <p:cTn id="28" dur="10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26"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310640"/>
            <a:ext cx="6878955" cy="4053205"/>
            <a:chOff x="0" y="1401692"/>
            <a:chExt cx="6878955" cy="5223728"/>
          </a:xfrm>
        </p:grpSpPr>
        <p:cxnSp>
          <p:nvCxnSpPr>
            <p:cNvPr id="3" name="直接连接符 2"/>
            <p:cNvCxnSpPr/>
            <p:nvPr/>
          </p:nvCxnSpPr>
          <p:spPr>
            <a:xfrm>
              <a:off x="0" y="2041368"/>
              <a:ext cx="2952000"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6" name="12"/>
            <p:cNvSpPr>
              <a:spLocks noChangeArrowheads="1"/>
            </p:cNvSpPr>
            <p:nvPr>
              <p:custDataLst>
                <p:tags r:id="rId1"/>
              </p:custDataLst>
            </p:nvPr>
          </p:nvSpPr>
          <p:spPr bwMode="auto">
            <a:xfrm>
              <a:off x="840105" y="3239776"/>
              <a:ext cx="6038850" cy="1784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7" tIns="0" rIns="0" bIns="0" anchor="t"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黑体" panose="02010609060101010101" charset="-122"/>
                  <a:ea typeface="黑体" panose="02010609060101010101" charset="-122"/>
                  <a:cs typeface="黑体" panose="02010609060101010101" charset="-122"/>
                </a:rPr>
                <a:t>任务一　原始凭证认知</a:t>
              </a:r>
              <a:endParaRPr lang="zh-CN" altLang="en-US" sz="2000" spc="600" dirty="0" smtClean="0">
                <a:solidFill>
                  <a:schemeClr val="tx2"/>
                </a:solidFill>
                <a:latin typeface="黑体" panose="02010609060101010101" charset="-122"/>
                <a:ea typeface="黑体" panose="02010609060101010101" charset="-122"/>
                <a:cs typeface="黑体" panose="02010609060101010101"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黑体" panose="02010609060101010101" charset="-122"/>
                  <a:ea typeface="黑体" panose="02010609060101010101" charset="-122"/>
                  <a:cs typeface="黑体" panose="02010609060101010101" charset="-122"/>
                </a:rPr>
                <a:t>任务二　原始凭证的填制</a:t>
              </a:r>
              <a:endParaRPr lang="zh-CN" altLang="en-US" sz="2000" spc="600" dirty="0" smtClean="0">
                <a:solidFill>
                  <a:schemeClr val="tx2"/>
                </a:solidFill>
                <a:latin typeface="黑体" panose="02010609060101010101" charset="-122"/>
                <a:ea typeface="黑体" panose="02010609060101010101" charset="-122"/>
                <a:cs typeface="黑体" panose="02010609060101010101"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黑体" panose="02010609060101010101" charset="-122"/>
                  <a:ea typeface="黑体" panose="02010609060101010101" charset="-122"/>
                  <a:cs typeface="黑体" panose="02010609060101010101" charset="-122"/>
                </a:rPr>
                <a:t>任务三　原始凭证的审核</a:t>
              </a:r>
              <a:endParaRPr lang="zh-CN" altLang="en-US" sz="2000" spc="600" dirty="0" smtClean="0">
                <a:solidFill>
                  <a:schemeClr val="tx2"/>
                </a:solidFill>
                <a:latin typeface="黑体" panose="02010609060101010101" charset="-122"/>
                <a:ea typeface="黑体" panose="02010609060101010101" charset="-122"/>
                <a:cs typeface="黑体" panose="02010609060101010101" charset="-122"/>
              </a:endParaRPr>
            </a:p>
          </p:txBody>
        </p:sp>
        <p:sp>
          <p:nvSpPr>
            <p:cNvPr id="7" name="1"/>
            <p:cNvSpPr>
              <a:spLocks noChangeAspect="1"/>
            </p:cNvSpPr>
            <p:nvPr>
              <p:custDataLst>
                <p:tags r:id="rId2"/>
              </p:custDataLst>
            </p:nvPr>
          </p:nvSpPr>
          <p:spPr>
            <a:xfrm>
              <a:off x="2803015" y="1681368"/>
              <a:ext cx="720021" cy="720000"/>
            </a:xfrm>
            <a:prstGeom prst="diamond">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58" tIns="45729" rIns="91458" bIns="45729" rtlCol="0" anchor="ctr">
              <a:noAutofit/>
            </a:bodyPr>
            <a:lstStyle/>
            <a:p>
              <a:pPr algn="ctr"/>
              <a:endParaRPr lang="zh-CN" altLang="en-US" sz="2400" dirty="0">
                <a:solidFill>
                  <a:schemeClr val="bg1"/>
                </a:solidFill>
                <a:latin typeface="+mn-ea"/>
                <a:cs typeface="Arial Unicode MS" panose="020B0604020202020204" pitchFamily="34" charset="-122"/>
              </a:endParaRPr>
            </a:p>
          </p:txBody>
        </p:sp>
        <p:sp>
          <p:nvSpPr>
            <p:cNvPr id="8" name="1"/>
            <p:cNvSpPr txBox="1"/>
            <p:nvPr/>
          </p:nvSpPr>
          <p:spPr bwMode="auto">
            <a:xfrm>
              <a:off x="398187" y="1401692"/>
              <a:ext cx="2880000" cy="65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en-US" altLang="zh-CN" sz="4000" spc="300" dirty="0" smtClean="0">
                  <a:solidFill>
                    <a:schemeClr val="tx2"/>
                  </a:solidFill>
                  <a:latin typeface="+mn-ea"/>
                  <a:ea typeface="+mn-ea"/>
                </a:rPr>
                <a:t>Content</a:t>
              </a:r>
              <a:endParaRPr lang="en-US" altLang="zh-CN" sz="4000" spc="300" dirty="0">
                <a:solidFill>
                  <a:schemeClr val="tx2"/>
                </a:solidFill>
                <a:latin typeface="+mn-ea"/>
                <a:ea typeface="+mn-ea"/>
              </a:endParaRPr>
            </a:p>
          </p:txBody>
        </p:sp>
        <p:cxnSp>
          <p:nvCxnSpPr>
            <p:cNvPr id="9" name="直接连接符 8"/>
            <p:cNvCxnSpPr/>
            <p:nvPr/>
          </p:nvCxnSpPr>
          <p:spPr>
            <a:xfrm>
              <a:off x="825071" y="2485420"/>
              <a:ext cx="0" cy="414000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10" name="TextBox 4"/>
          <p:cNvSpPr txBox="1"/>
          <p:nvPr/>
        </p:nvSpPr>
        <p:spPr>
          <a:xfrm>
            <a:off x="6864047" y="2349794"/>
            <a:ext cx="792000" cy="2160000"/>
          </a:xfrm>
          <a:prstGeom prst="rect">
            <a:avLst/>
          </a:prstGeom>
          <a:solidFill>
            <a:schemeClr val="accent6"/>
          </a:solidFill>
        </p:spPr>
        <p:txBody>
          <a:bodyPr vert="eaVert" wrap="none" rtlCol="0" anchor="ctr" anchorCtr="1">
            <a:noAutofit/>
          </a:bodyPr>
          <a:lstStyle/>
          <a:p>
            <a:pPr algn="ctr"/>
            <a:r>
              <a:rPr lang="zh-CN" altLang="en-US" sz="4400" dirty="0" smtClean="0">
                <a:solidFill>
                  <a:schemeClr val="bg1"/>
                </a:solidFill>
                <a:latin typeface="黑体" panose="02010609060101010101" charset="-122"/>
                <a:ea typeface="黑体" panose="02010609060101010101" charset="-122"/>
              </a:rPr>
              <a:t>目 录</a:t>
            </a:r>
            <a:endParaRPr lang="zh-CN" altLang="en-US" sz="4400" dirty="0">
              <a:solidFill>
                <a:schemeClr val="bg1"/>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9124950" y="676910"/>
            <a:ext cx="921385" cy="5505450"/>
          </a:xfrm>
          <a:prstGeom prst="rect">
            <a:avLst/>
          </a:prstGeom>
          <a:noFill/>
        </p:spPr>
        <p:txBody>
          <a:bodyPr vert="eaVert" wrap="square" rtlCol="0" anchor="t" anchorCtr="0">
            <a:spAutoFit/>
          </a:bodyPr>
          <a:p>
            <a:pPr algn="l"/>
            <a:r>
              <a:rPr lang="zh-CN" altLang="en-US" sz="4800" dirty="0">
                <a:solidFill>
                  <a:schemeClr val="tx2"/>
                </a:solidFill>
                <a:latin typeface="黑体" panose="02010609060101010101" charset="-122"/>
                <a:ea typeface="黑体" panose="02010609060101010101" charset="-122"/>
                <a:sym typeface="+mn-ea"/>
              </a:rPr>
              <a:t>原始凭证认知</a:t>
            </a:r>
            <a:endParaRPr lang="zh-CN" altLang="en-US" sz="4800" dirty="0">
              <a:solidFill>
                <a:schemeClr val="tx2"/>
              </a:solidFill>
              <a:latin typeface="黑体" panose="02010609060101010101" charset="-122"/>
              <a:ea typeface="黑体" panose="02010609060101010101" charset="-122"/>
              <a:sym typeface="+mn-ea"/>
            </a:endParaRPr>
          </a:p>
        </p:txBody>
      </p:sp>
      <p:sp>
        <p:nvSpPr>
          <p:cNvPr id="4" name="文本框 3"/>
          <p:cNvSpPr txBox="1"/>
          <p:nvPr/>
        </p:nvSpPr>
        <p:spPr>
          <a:xfrm>
            <a:off x="6969125" y="1948180"/>
            <a:ext cx="3775710" cy="922020"/>
          </a:xfrm>
          <a:prstGeom prst="rect">
            <a:avLst/>
          </a:prstGeom>
          <a:noFill/>
        </p:spPr>
        <p:txBody>
          <a:bodyPr wrap="square" rtlCol="0">
            <a:spAutoFit/>
          </a:bodyPr>
          <a:p>
            <a:r>
              <a:rPr lang="zh-CN" altLang="en-US" sz="5400" b="1">
                <a:latin typeface="黑体" panose="02010609060101010101" charset="-122"/>
                <a:ea typeface="黑体" panose="02010609060101010101" charset="-122"/>
              </a:rPr>
              <a:t>任务一</a:t>
            </a:r>
            <a:endParaRPr lang="zh-CN" altLang="en-US" sz="5400" b="1">
              <a:latin typeface="黑体" panose="02010609060101010101" charset="-122"/>
              <a:ea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Freeform 8"/>
          <p:cNvSpPr/>
          <p:nvPr/>
        </p:nvSpPr>
        <p:spPr bwMode="auto">
          <a:xfrm>
            <a:off x="3754967" y="2076655"/>
            <a:ext cx="1670051" cy="1620431"/>
          </a:xfrm>
          <a:prstGeom prst="ellipse">
            <a:avLst/>
          </a:prstGeom>
          <a:solidFill>
            <a:srgbClr val="2EA6EB"/>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33" name="Freeform 9"/>
          <p:cNvSpPr/>
          <p:nvPr/>
        </p:nvSpPr>
        <p:spPr bwMode="auto">
          <a:xfrm>
            <a:off x="5890685" y="3003065"/>
            <a:ext cx="1500716" cy="1449859"/>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34" name="Freeform 10"/>
          <p:cNvSpPr/>
          <p:nvPr/>
        </p:nvSpPr>
        <p:spPr bwMode="auto">
          <a:xfrm>
            <a:off x="7493000" y="3332733"/>
            <a:ext cx="865717" cy="838644"/>
          </a:xfrm>
          <a:prstGeom prst="ellipse">
            <a:avLst/>
          </a:prstGeom>
          <a:solidFill>
            <a:schemeClr val="accent2"/>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35" name="Freeform 11"/>
          <p:cNvSpPr/>
          <p:nvPr/>
        </p:nvSpPr>
        <p:spPr bwMode="auto">
          <a:xfrm>
            <a:off x="2813051" y="3002552"/>
            <a:ext cx="840316" cy="815545"/>
          </a:xfrm>
          <a:prstGeom prst="ellipse">
            <a:avLst/>
          </a:prstGeom>
          <a:solidFill>
            <a:schemeClr val="accent2"/>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36" name="Freeform 12"/>
          <p:cNvSpPr/>
          <p:nvPr/>
        </p:nvSpPr>
        <p:spPr bwMode="auto">
          <a:xfrm>
            <a:off x="5530851" y="2159743"/>
            <a:ext cx="910167" cy="881287"/>
          </a:xfrm>
          <a:prstGeom prst="ellipse">
            <a:avLst/>
          </a:prstGeom>
          <a:solidFill>
            <a:srgbClr val="FE9B0C"/>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37" name="Freeform 13"/>
          <p:cNvSpPr/>
          <p:nvPr/>
        </p:nvSpPr>
        <p:spPr bwMode="auto">
          <a:xfrm>
            <a:off x="3365500" y="3709460"/>
            <a:ext cx="1153584" cy="1117600"/>
          </a:xfrm>
          <a:prstGeom prst="ellipse">
            <a:avLst/>
          </a:prstGeom>
          <a:solidFill>
            <a:srgbClr val="FDC01A"/>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grpSp>
        <p:nvGrpSpPr>
          <p:cNvPr id="38" name="Group 14"/>
          <p:cNvGrpSpPr/>
          <p:nvPr/>
        </p:nvGrpSpPr>
        <p:grpSpPr bwMode="auto">
          <a:xfrm>
            <a:off x="3774018" y="4096809"/>
            <a:ext cx="336549" cy="355600"/>
            <a:chOff x="0" y="0"/>
            <a:chExt cx="159" cy="168"/>
          </a:xfrm>
        </p:grpSpPr>
        <p:sp>
          <p:nvSpPr>
            <p:cNvPr id="39" name="Freeform 15"/>
            <p:cNvSpPr/>
            <p:nvPr/>
          </p:nvSpPr>
          <p:spPr bwMode="auto">
            <a:xfrm>
              <a:off x="127" y="40"/>
              <a:ext cx="13" cy="128"/>
            </a:xfrm>
            <a:custGeom>
              <a:avLst/>
              <a:gdLst>
                <a:gd name="T0" fmla="*/ 4 w 7"/>
                <a:gd name="T1" fmla="*/ 0 h 67"/>
                <a:gd name="T2" fmla="*/ 0 w 7"/>
                <a:gd name="T3" fmla="*/ 3 h 67"/>
                <a:gd name="T4" fmla="*/ 0 w 7"/>
                <a:gd name="T5" fmla="*/ 63 h 67"/>
                <a:gd name="T6" fmla="*/ 4 w 7"/>
                <a:gd name="T7" fmla="*/ 67 h 67"/>
                <a:gd name="T8" fmla="*/ 7 w 7"/>
                <a:gd name="T9" fmla="*/ 63 h 67"/>
                <a:gd name="T10" fmla="*/ 7 w 7"/>
                <a:gd name="T11" fmla="*/ 3 h 67"/>
                <a:gd name="T12" fmla="*/ 4 w 7"/>
                <a:gd name="T13" fmla="*/ 0 h 67"/>
              </a:gdLst>
              <a:ahLst/>
              <a:cxnLst>
                <a:cxn ang="0">
                  <a:pos x="T0" y="T1"/>
                </a:cxn>
                <a:cxn ang="0">
                  <a:pos x="T2" y="T3"/>
                </a:cxn>
                <a:cxn ang="0">
                  <a:pos x="T4" y="T5"/>
                </a:cxn>
                <a:cxn ang="0">
                  <a:pos x="T6" y="T7"/>
                </a:cxn>
                <a:cxn ang="0">
                  <a:pos x="T8" y="T9"/>
                </a:cxn>
                <a:cxn ang="0">
                  <a:pos x="T10" y="T11"/>
                </a:cxn>
                <a:cxn ang="0">
                  <a:pos x="T12" y="T13"/>
                </a:cxn>
              </a:cxnLst>
              <a:rect l="0" t="0" r="r" b="b"/>
              <a:pathLst>
                <a:path w="7" h="67">
                  <a:moveTo>
                    <a:pt x="4" y="0"/>
                  </a:moveTo>
                  <a:cubicBezTo>
                    <a:pt x="2" y="0"/>
                    <a:pt x="0" y="1"/>
                    <a:pt x="0" y="3"/>
                  </a:cubicBezTo>
                  <a:cubicBezTo>
                    <a:pt x="0" y="63"/>
                    <a:pt x="0" y="63"/>
                    <a:pt x="0" y="63"/>
                  </a:cubicBezTo>
                  <a:cubicBezTo>
                    <a:pt x="0" y="65"/>
                    <a:pt x="2" y="67"/>
                    <a:pt x="4" y="67"/>
                  </a:cubicBezTo>
                  <a:cubicBezTo>
                    <a:pt x="6" y="67"/>
                    <a:pt x="7" y="65"/>
                    <a:pt x="7" y="63"/>
                  </a:cubicBezTo>
                  <a:cubicBezTo>
                    <a:pt x="7" y="3"/>
                    <a:pt x="7" y="3"/>
                    <a:pt x="7" y="3"/>
                  </a:cubicBezTo>
                  <a:cubicBezTo>
                    <a:pt x="7" y="1"/>
                    <a:pt x="6"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40" name="Freeform 16"/>
            <p:cNvSpPr/>
            <p:nvPr/>
          </p:nvSpPr>
          <p:spPr bwMode="auto">
            <a:xfrm>
              <a:off x="146" y="61"/>
              <a:ext cx="13" cy="107"/>
            </a:xfrm>
            <a:custGeom>
              <a:avLst/>
              <a:gdLst>
                <a:gd name="T0" fmla="*/ 3 w 7"/>
                <a:gd name="T1" fmla="*/ 0 h 56"/>
                <a:gd name="T2" fmla="*/ 0 w 7"/>
                <a:gd name="T3" fmla="*/ 4 h 56"/>
                <a:gd name="T4" fmla="*/ 0 w 7"/>
                <a:gd name="T5" fmla="*/ 52 h 56"/>
                <a:gd name="T6" fmla="*/ 3 w 7"/>
                <a:gd name="T7" fmla="*/ 56 h 56"/>
                <a:gd name="T8" fmla="*/ 7 w 7"/>
                <a:gd name="T9" fmla="*/ 52 h 56"/>
                <a:gd name="T10" fmla="*/ 7 w 7"/>
                <a:gd name="T11" fmla="*/ 4 h 56"/>
                <a:gd name="T12" fmla="*/ 3 w 7"/>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7" h="56">
                  <a:moveTo>
                    <a:pt x="3" y="0"/>
                  </a:moveTo>
                  <a:cubicBezTo>
                    <a:pt x="1" y="0"/>
                    <a:pt x="0" y="2"/>
                    <a:pt x="0" y="4"/>
                  </a:cubicBezTo>
                  <a:cubicBezTo>
                    <a:pt x="0" y="52"/>
                    <a:pt x="0" y="52"/>
                    <a:pt x="0" y="52"/>
                  </a:cubicBezTo>
                  <a:cubicBezTo>
                    <a:pt x="0" y="54"/>
                    <a:pt x="1" y="56"/>
                    <a:pt x="3" y="56"/>
                  </a:cubicBezTo>
                  <a:cubicBezTo>
                    <a:pt x="5" y="56"/>
                    <a:pt x="7" y="54"/>
                    <a:pt x="7" y="52"/>
                  </a:cubicBezTo>
                  <a:cubicBezTo>
                    <a:pt x="7" y="4"/>
                    <a:pt x="7" y="4"/>
                    <a:pt x="7" y="4"/>
                  </a:cubicBezTo>
                  <a:cubicBezTo>
                    <a:pt x="7" y="2"/>
                    <a:pt x="5"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41" name="Freeform 17"/>
            <p:cNvSpPr/>
            <p:nvPr/>
          </p:nvSpPr>
          <p:spPr bwMode="auto">
            <a:xfrm>
              <a:off x="31" y="48"/>
              <a:ext cx="57" cy="15"/>
            </a:xfrm>
            <a:custGeom>
              <a:avLst/>
              <a:gdLst>
                <a:gd name="T0" fmla="*/ 27 w 30"/>
                <a:gd name="T1" fmla="*/ 0 h 8"/>
                <a:gd name="T2" fmla="*/ 4 w 30"/>
                <a:gd name="T3" fmla="*/ 0 h 8"/>
                <a:gd name="T4" fmla="*/ 0 w 30"/>
                <a:gd name="T5" fmla="*/ 4 h 8"/>
                <a:gd name="T6" fmla="*/ 4 w 30"/>
                <a:gd name="T7" fmla="*/ 8 h 8"/>
                <a:gd name="T8" fmla="*/ 27 w 30"/>
                <a:gd name="T9" fmla="*/ 8 h 8"/>
                <a:gd name="T10" fmla="*/ 30 w 30"/>
                <a:gd name="T11" fmla="*/ 4 h 8"/>
                <a:gd name="T12" fmla="*/ 27 w 30"/>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0" h="8">
                  <a:moveTo>
                    <a:pt x="27" y="0"/>
                  </a:moveTo>
                  <a:cubicBezTo>
                    <a:pt x="4" y="0"/>
                    <a:pt x="4" y="0"/>
                    <a:pt x="4" y="0"/>
                  </a:cubicBezTo>
                  <a:cubicBezTo>
                    <a:pt x="2" y="0"/>
                    <a:pt x="0" y="2"/>
                    <a:pt x="0" y="4"/>
                  </a:cubicBezTo>
                  <a:cubicBezTo>
                    <a:pt x="0" y="6"/>
                    <a:pt x="2" y="8"/>
                    <a:pt x="4" y="8"/>
                  </a:cubicBezTo>
                  <a:cubicBezTo>
                    <a:pt x="27" y="8"/>
                    <a:pt x="27" y="8"/>
                    <a:pt x="27" y="8"/>
                  </a:cubicBezTo>
                  <a:cubicBezTo>
                    <a:pt x="29" y="8"/>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42" name="Freeform 18"/>
            <p:cNvSpPr/>
            <p:nvPr/>
          </p:nvSpPr>
          <p:spPr bwMode="auto">
            <a:xfrm>
              <a:off x="31" y="77"/>
              <a:ext cx="57" cy="13"/>
            </a:xfrm>
            <a:custGeom>
              <a:avLst/>
              <a:gdLst>
                <a:gd name="T0" fmla="*/ 27 w 30"/>
                <a:gd name="T1" fmla="*/ 0 h 7"/>
                <a:gd name="T2" fmla="*/ 4 w 30"/>
                <a:gd name="T3" fmla="*/ 0 h 7"/>
                <a:gd name="T4" fmla="*/ 0 w 30"/>
                <a:gd name="T5" fmla="*/ 4 h 7"/>
                <a:gd name="T6" fmla="*/ 4 w 30"/>
                <a:gd name="T7" fmla="*/ 7 h 7"/>
                <a:gd name="T8" fmla="*/ 27 w 30"/>
                <a:gd name="T9" fmla="*/ 7 h 7"/>
                <a:gd name="T10" fmla="*/ 30 w 30"/>
                <a:gd name="T11" fmla="*/ 4 h 7"/>
                <a:gd name="T12" fmla="*/ 27 w 3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30" h="7">
                  <a:moveTo>
                    <a:pt x="27" y="0"/>
                  </a:moveTo>
                  <a:cubicBezTo>
                    <a:pt x="4" y="0"/>
                    <a:pt x="4" y="0"/>
                    <a:pt x="4" y="0"/>
                  </a:cubicBezTo>
                  <a:cubicBezTo>
                    <a:pt x="2" y="0"/>
                    <a:pt x="0" y="2"/>
                    <a:pt x="0" y="4"/>
                  </a:cubicBezTo>
                  <a:cubicBezTo>
                    <a:pt x="0" y="6"/>
                    <a:pt x="2" y="7"/>
                    <a:pt x="4" y="7"/>
                  </a:cubicBezTo>
                  <a:cubicBezTo>
                    <a:pt x="27" y="7"/>
                    <a:pt x="27" y="7"/>
                    <a:pt x="27" y="7"/>
                  </a:cubicBezTo>
                  <a:cubicBezTo>
                    <a:pt x="29" y="7"/>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43" name="Freeform 19"/>
            <p:cNvSpPr/>
            <p:nvPr/>
          </p:nvSpPr>
          <p:spPr bwMode="auto">
            <a:xfrm>
              <a:off x="31" y="105"/>
              <a:ext cx="44" cy="14"/>
            </a:xfrm>
            <a:custGeom>
              <a:avLst/>
              <a:gdLst>
                <a:gd name="T0" fmla="*/ 19 w 23"/>
                <a:gd name="T1" fmla="*/ 0 h 7"/>
                <a:gd name="T2" fmla="*/ 4 w 23"/>
                <a:gd name="T3" fmla="*/ 0 h 7"/>
                <a:gd name="T4" fmla="*/ 0 w 23"/>
                <a:gd name="T5" fmla="*/ 3 h 7"/>
                <a:gd name="T6" fmla="*/ 4 w 23"/>
                <a:gd name="T7" fmla="*/ 7 h 7"/>
                <a:gd name="T8" fmla="*/ 19 w 23"/>
                <a:gd name="T9" fmla="*/ 7 h 7"/>
                <a:gd name="T10" fmla="*/ 23 w 23"/>
                <a:gd name="T11" fmla="*/ 3 h 7"/>
                <a:gd name="T12" fmla="*/ 19 w 23"/>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3" h="7">
                  <a:moveTo>
                    <a:pt x="19" y="0"/>
                  </a:moveTo>
                  <a:cubicBezTo>
                    <a:pt x="4" y="0"/>
                    <a:pt x="4" y="0"/>
                    <a:pt x="4" y="0"/>
                  </a:cubicBezTo>
                  <a:cubicBezTo>
                    <a:pt x="2" y="0"/>
                    <a:pt x="0" y="1"/>
                    <a:pt x="0" y="3"/>
                  </a:cubicBezTo>
                  <a:cubicBezTo>
                    <a:pt x="0" y="5"/>
                    <a:pt x="2" y="7"/>
                    <a:pt x="4" y="7"/>
                  </a:cubicBezTo>
                  <a:cubicBezTo>
                    <a:pt x="19" y="7"/>
                    <a:pt x="19" y="7"/>
                    <a:pt x="19" y="7"/>
                  </a:cubicBezTo>
                  <a:cubicBezTo>
                    <a:pt x="22" y="7"/>
                    <a:pt x="23" y="5"/>
                    <a:pt x="23" y="3"/>
                  </a:cubicBezTo>
                  <a:cubicBezTo>
                    <a:pt x="23" y="1"/>
                    <a:pt x="22" y="0"/>
                    <a:pt x="1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48" name="Freeform 20"/>
            <p:cNvSpPr>
              <a:spLocks noEditPoints="1"/>
            </p:cNvSpPr>
            <p:nvPr/>
          </p:nvSpPr>
          <p:spPr bwMode="auto">
            <a:xfrm>
              <a:off x="0" y="0"/>
              <a:ext cx="121" cy="168"/>
            </a:xfrm>
            <a:custGeom>
              <a:avLst/>
              <a:gdLst>
                <a:gd name="T0" fmla="*/ 55 w 63"/>
                <a:gd name="T1" fmla="*/ 0 h 88"/>
                <a:gd name="T2" fmla="*/ 9 w 63"/>
                <a:gd name="T3" fmla="*/ 0 h 88"/>
                <a:gd name="T4" fmla="*/ 0 w 63"/>
                <a:gd name="T5" fmla="*/ 8 h 88"/>
                <a:gd name="T6" fmla="*/ 0 w 63"/>
                <a:gd name="T7" fmla="*/ 79 h 88"/>
                <a:gd name="T8" fmla="*/ 9 w 63"/>
                <a:gd name="T9" fmla="*/ 88 h 88"/>
                <a:gd name="T10" fmla="*/ 55 w 63"/>
                <a:gd name="T11" fmla="*/ 88 h 88"/>
                <a:gd name="T12" fmla="*/ 63 w 63"/>
                <a:gd name="T13" fmla="*/ 79 h 88"/>
                <a:gd name="T14" fmla="*/ 63 w 63"/>
                <a:gd name="T15" fmla="*/ 8 h 88"/>
                <a:gd name="T16" fmla="*/ 55 w 63"/>
                <a:gd name="T17" fmla="*/ 0 h 88"/>
                <a:gd name="T18" fmla="*/ 55 w 63"/>
                <a:gd name="T19" fmla="*/ 79 h 88"/>
                <a:gd name="T20" fmla="*/ 55 w 63"/>
                <a:gd name="T21" fmla="*/ 80 h 88"/>
                <a:gd name="T22" fmla="*/ 9 w 63"/>
                <a:gd name="T23" fmla="*/ 80 h 88"/>
                <a:gd name="T24" fmla="*/ 8 w 63"/>
                <a:gd name="T25" fmla="*/ 79 h 88"/>
                <a:gd name="T26" fmla="*/ 8 w 63"/>
                <a:gd name="T27" fmla="*/ 8 h 88"/>
                <a:gd name="T28" fmla="*/ 9 w 63"/>
                <a:gd name="T29" fmla="*/ 7 h 88"/>
                <a:gd name="T30" fmla="*/ 55 w 63"/>
                <a:gd name="T31" fmla="*/ 7 h 88"/>
                <a:gd name="T32" fmla="*/ 55 w 63"/>
                <a:gd name="T33" fmla="*/ 8 h 88"/>
                <a:gd name="T34" fmla="*/ 55 w 63"/>
                <a:gd name="T35" fmla="*/ 7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 h="88">
                  <a:moveTo>
                    <a:pt x="55" y="0"/>
                  </a:moveTo>
                  <a:cubicBezTo>
                    <a:pt x="9" y="0"/>
                    <a:pt x="9" y="0"/>
                    <a:pt x="9" y="0"/>
                  </a:cubicBezTo>
                  <a:cubicBezTo>
                    <a:pt x="4" y="0"/>
                    <a:pt x="0" y="3"/>
                    <a:pt x="0" y="8"/>
                  </a:cubicBezTo>
                  <a:cubicBezTo>
                    <a:pt x="0" y="79"/>
                    <a:pt x="0" y="79"/>
                    <a:pt x="0" y="79"/>
                  </a:cubicBezTo>
                  <a:cubicBezTo>
                    <a:pt x="0" y="84"/>
                    <a:pt x="4" y="88"/>
                    <a:pt x="9" y="88"/>
                  </a:cubicBezTo>
                  <a:cubicBezTo>
                    <a:pt x="55" y="88"/>
                    <a:pt x="55" y="88"/>
                    <a:pt x="55" y="88"/>
                  </a:cubicBezTo>
                  <a:cubicBezTo>
                    <a:pt x="59" y="88"/>
                    <a:pt x="63" y="84"/>
                    <a:pt x="63" y="79"/>
                  </a:cubicBezTo>
                  <a:cubicBezTo>
                    <a:pt x="63" y="8"/>
                    <a:pt x="63" y="8"/>
                    <a:pt x="63" y="8"/>
                  </a:cubicBezTo>
                  <a:cubicBezTo>
                    <a:pt x="63" y="3"/>
                    <a:pt x="59" y="0"/>
                    <a:pt x="55" y="0"/>
                  </a:cubicBezTo>
                  <a:close/>
                  <a:moveTo>
                    <a:pt x="55" y="79"/>
                  </a:moveTo>
                  <a:cubicBezTo>
                    <a:pt x="55" y="80"/>
                    <a:pt x="55" y="80"/>
                    <a:pt x="55" y="80"/>
                  </a:cubicBezTo>
                  <a:cubicBezTo>
                    <a:pt x="9" y="80"/>
                    <a:pt x="9" y="80"/>
                    <a:pt x="9" y="80"/>
                  </a:cubicBezTo>
                  <a:cubicBezTo>
                    <a:pt x="8" y="80"/>
                    <a:pt x="8" y="80"/>
                    <a:pt x="8" y="79"/>
                  </a:cubicBezTo>
                  <a:cubicBezTo>
                    <a:pt x="8" y="8"/>
                    <a:pt x="8" y="8"/>
                    <a:pt x="8" y="8"/>
                  </a:cubicBezTo>
                  <a:cubicBezTo>
                    <a:pt x="8" y="8"/>
                    <a:pt x="8" y="7"/>
                    <a:pt x="9" y="7"/>
                  </a:cubicBezTo>
                  <a:cubicBezTo>
                    <a:pt x="55" y="7"/>
                    <a:pt x="55" y="7"/>
                    <a:pt x="55" y="7"/>
                  </a:cubicBezTo>
                  <a:cubicBezTo>
                    <a:pt x="55" y="7"/>
                    <a:pt x="55" y="8"/>
                    <a:pt x="55" y="8"/>
                  </a:cubicBezTo>
                  <a:lnTo>
                    <a:pt x="55" y="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grpSp>
      <p:grpSp>
        <p:nvGrpSpPr>
          <p:cNvPr id="49" name="Group 21"/>
          <p:cNvGrpSpPr/>
          <p:nvPr/>
        </p:nvGrpSpPr>
        <p:grpSpPr bwMode="auto">
          <a:xfrm>
            <a:off x="3054351" y="3235325"/>
            <a:ext cx="355600" cy="355600"/>
            <a:chOff x="0" y="0"/>
            <a:chExt cx="168" cy="168"/>
          </a:xfrm>
        </p:grpSpPr>
        <p:sp>
          <p:nvSpPr>
            <p:cNvPr id="50" name="Freeform 22"/>
            <p:cNvSpPr>
              <a:spLocks noEditPoints="1"/>
            </p:cNvSpPr>
            <p:nvPr/>
          </p:nvSpPr>
          <p:spPr bwMode="auto">
            <a:xfrm>
              <a:off x="0" y="0"/>
              <a:ext cx="168" cy="16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80 h 88"/>
                <a:gd name="T12" fmla="*/ 8 w 88"/>
                <a:gd name="T13" fmla="*/ 44 h 88"/>
                <a:gd name="T14" fmla="*/ 44 w 88"/>
                <a:gd name="T15" fmla="*/ 7 h 88"/>
                <a:gd name="T16" fmla="*/ 80 w 88"/>
                <a:gd name="T17" fmla="*/ 44 h 88"/>
                <a:gd name="T18" fmla="*/ 44 w 88"/>
                <a:gd name="T19" fmla="*/ 8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80"/>
                  </a:moveTo>
                  <a:cubicBezTo>
                    <a:pt x="24" y="80"/>
                    <a:pt x="8" y="64"/>
                    <a:pt x="8" y="44"/>
                  </a:cubicBezTo>
                  <a:cubicBezTo>
                    <a:pt x="8" y="24"/>
                    <a:pt x="24" y="7"/>
                    <a:pt x="44" y="7"/>
                  </a:cubicBezTo>
                  <a:cubicBezTo>
                    <a:pt x="64" y="7"/>
                    <a:pt x="80" y="24"/>
                    <a:pt x="80" y="44"/>
                  </a:cubicBezTo>
                  <a:cubicBezTo>
                    <a:pt x="80" y="64"/>
                    <a:pt x="64" y="80"/>
                    <a:pt x="44" y="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51" name="Freeform 23"/>
            <p:cNvSpPr/>
            <p:nvPr/>
          </p:nvSpPr>
          <p:spPr bwMode="auto">
            <a:xfrm>
              <a:off x="52" y="56"/>
              <a:ext cx="78" cy="63"/>
            </a:xfrm>
            <a:custGeom>
              <a:avLst/>
              <a:gdLst>
                <a:gd name="T0" fmla="*/ 39 w 41"/>
                <a:gd name="T1" fmla="*/ 1 h 33"/>
                <a:gd name="T2" fmla="*/ 34 w 41"/>
                <a:gd name="T3" fmla="*/ 2 h 33"/>
                <a:gd name="T4" fmla="*/ 17 w 41"/>
                <a:gd name="T5" fmla="*/ 23 h 33"/>
                <a:gd name="T6" fmla="*/ 6 w 41"/>
                <a:gd name="T7" fmla="*/ 12 h 33"/>
                <a:gd name="T8" fmla="*/ 1 w 41"/>
                <a:gd name="T9" fmla="*/ 12 h 33"/>
                <a:gd name="T10" fmla="*/ 1 w 41"/>
                <a:gd name="T11" fmla="*/ 17 h 33"/>
                <a:gd name="T12" fmla="*/ 14 w 41"/>
                <a:gd name="T13" fmla="*/ 32 h 33"/>
                <a:gd name="T14" fmla="*/ 17 w 41"/>
                <a:gd name="T15" fmla="*/ 33 h 33"/>
                <a:gd name="T16" fmla="*/ 17 w 41"/>
                <a:gd name="T17" fmla="*/ 33 h 33"/>
                <a:gd name="T18" fmla="*/ 20 w 41"/>
                <a:gd name="T19" fmla="*/ 31 h 33"/>
                <a:gd name="T20" fmla="*/ 40 w 41"/>
                <a:gd name="T21" fmla="*/ 6 h 33"/>
                <a:gd name="T22" fmla="*/ 39 w 41"/>
                <a:gd name="T23" fmla="*/ 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33">
                  <a:moveTo>
                    <a:pt x="39" y="1"/>
                  </a:moveTo>
                  <a:cubicBezTo>
                    <a:pt x="38" y="0"/>
                    <a:pt x="35" y="0"/>
                    <a:pt x="34" y="2"/>
                  </a:cubicBezTo>
                  <a:cubicBezTo>
                    <a:pt x="17" y="23"/>
                    <a:pt x="17" y="23"/>
                    <a:pt x="17" y="23"/>
                  </a:cubicBezTo>
                  <a:cubicBezTo>
                    <a:pt x="6" y="12"/>
                    <a:pt x="6" y="12"/>
                    <a:pt x="6" y="12"/>
                  </a:cubicBezTo>
                  <a:cubicBezTo>
                    <a:pt x="5" y="11"/>
                    <a:pt x="3" y="11"/>
                    <a:pt x="1" y="12"/>
                  </a:cubicBezTo>
                  <a:cubicBezTo>
                    <a:pt x="0" y="14"/>
                    <a:pt x="0" y="16"/>
                    <a:pt x="1" y="17"/>
                  </a:cubicBezTo>
                  <a:cubicBezTo>
                    <a:pt x="14" y="32"/>
                    <a:pt x="14" y="32"/>
                    <a:pt x="14" y="32"/>
                  </a:cubicBezTo>
                  <a:cubicBezTo>
                    <a:pt x="15" y="32"/>
                    <a:pt x="16" y="33"/>
                    <a:pt x="17" y="33"/>
                  </a:cubicBezTo>
                  <a:cubicBezTo>
                    <a:pt x="17" y="33"/>
                    <a:pt x="17" y="33"/>
                    <a:pt x="17" y="33"/>
                  </a:cubicBezTo>
                  <a:cubicBezTo>
                    <a:pt x="18" y="33"/>
                    <a:pt x="19" y="32"/>
                    <a:pt x="20" y="31"/>
                  </a:cubicBezTo>
                  <a:cubicBezTo>
                    <a:pt x="40" y="6"/>
                    <a:pt x="40" y="6"/>
                    <a:pt x="40" y="6"/>
                  </a:cubicBezTo>
                  <a:cubicBezTo>
                    <a:pt x="41" y="5"/>
                    <a:pt x="41" y="2"/>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grpSp>
      <p:grpSp>
        <p:nvGrpSpPr>
          <p:cNvPr id="52" name="Group 24"/>
          <p:cNvGrpSpPr/>
          <p:nvPr/>
        </p:nvGrpSpPr>
        <p:grpSpPr bwMode="auto">
          <a:xfrm>
            <a:off x="7787218" y="3576109"/>
            <a:ext cx="275167" cy="355600"/>
            <a:chOff x="0" y="0"/>
            <a:chExt cx="130" cy="168"/>
          </a:xfrm>
        </p:grpSpPr>
        <p:sp>
          <p:nvSpPr>
            <p:cNvPr id="54" name="Freeform 25"/>
            <p:cNvSpPr/>
            <p:nvPr/>
          </p:nvSpPr>
          <p:spPr bwMode="auto">
            <a:xfrm>
              <a:off x="0" y="0"/>
              <a:ext cx="130" cy="168"/>
            </a:xfrm>
            <a:custGeom>
              <a:avLst/>
              <a:gdLst>
                <a:gd name="T0" fmla="*/ 15 w 68"/>
                <a:gd name="T1" fmla="*/ 81 h 88"/>
                <a:gd name="T2" fmla="*/ 8 w 68"/>
                <a:gd name="T3" fmla="*/ 81 h 88"/>
                <a:gd name="T4" fmla="*/ 8 w 68"/>
                <a:gd name="T5" fmla="*/ 8 h 88"/>
                <a:gd name="T6" fmla="*/ 65 w 68"/>
                <a:gd name="T7" fmla="*/ 8 h 88"/>
                <a:gd name="T8" fmla="*/ 68 w 68"/>
                <a:gd name="T9" fmla="*/ 4 h 88"/>
                <a:gd name="T10" fmla="*/ 65 w 68"/>
                <a:gd name="T11" fmla="*/ 0 h 88"/>
                <a:gd name="T12" fmla="*/ 4 w 68"/>
                <a:gd name="T13" fmla="*/ 0 h 88"/>
                <a:gd name="T14" fmla="*/ 0 w 68"/>
                <a:gd name="T15" fmla="*/ 4 h 88"/>
                <a:gd name="T16" fmla="*/ 0 w 68"/>
                <a:gd name="T17" fmla="*/ 84 h 88"/>
                <a:gd name="T18" fmla="*/ 4 w 68"/>
                <a:gd name="T19" fmla="*/ 88 h 88"/>
                <a:gd name="T20" fmla="*/ 15 w 68"/>
                <a:gd name="T21" fmla="*/ 88 h 88"/>
                <a:gd name="T22" fmla="*/ 19 w 68"/>
                <a:gd name="T23" fmla="*/ 84 h 88"/>
                <a:gd name="T24" fmla="*/ 15 w 68"/>
                <a:gd name="T25" fmla="*/ 8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88">
                  <a:moveTo>
                    <a:pt x="15" y="81"/>
                  </a:moveTo>
                  <a:cubicBezTo>
                    <a:pt x="8" y="81"/>
                    <a:pt x="8" y="81"/>
                    <a:pt x="8" y="81"/>
                  </a:cubicBezTo>
                  <a:cubicBezTo>
                    <a:pt x="8" y="8"/>
                    <a:pt x="8" y="8"/>
                    <a:pt x="8" y="8"/>
                  </a:cubicBezTo>
                  <a:cubicBezTo>
                    <a:pt x="65" y="8"/>
                    <a:pt x="65" y="8"/>
                    <a:pt x="65" y="8"/>
                  </a:cubicBezTo>
                  <a:cubicBezTo>
                    <a:pt x="67" y="8"/>
                    <a:pt x="68" y="6"/>
                    <a:pt x="68" y="4"/>
                  </a:cubicBezTo>
                  <a:cubicBezTo>
                    <a:pt x="68" y="2"/>
                    <a:pt x="67" y="0"/>
                    <a:pt x="65" y="0"/>
                  </a:cubicBezTo>
                  <a:cubicBezTo>
                    <a:pt x="4" y="0"/>
                    <a:pt x="4" y="0"/>
                    <a:pt x="4" y="0"/>
                  </a:cubicBezTo>
                  <a:cubicBezTo>
                    <a:pt x="2" y="0"/>
                    <a:pt x="0" y="2"/>
                    <a:pt x="0" y="4"/>
                  </a:cubicBezTo>
                  <a:cubicBezTo>
                    <a:pt x="0" y="84"/>
                    <a:pt x="0" y="84"/>
                    <a:pt x="0" y="84"/>
                  </a:cubicBezTo>
                  <a:cubicBezTo>
                    <a:pt x="0" y="87"/>
                    <a:pt x="2" y="88"/>
                    <a:pt x="4" y="88"/>
                  </a:cubicBezTo>
                  <a:cubicBezTo>
                    <a:pt x="15" y="88"/>
                    <a:pt x="15" y="88"/>
                    <a:pt x="15" y="88"/>
                  </a:cubicBezTo>
                  <a:cubicBezTo>
                    <a:pt x="17" y="88"/>
                    <a:pt x="19" y="87"/>
                    <a:pt x="19" y="84"/>
                  </a:cubicBezTo>
                  <a:cubicBezTo>
                    <a:pt x="19" y="82"/>
                    <a:pt x="17" y="81"/>
                    <a:pt x="15"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55" name="Freeform 26"/>
            <p:cNvSpPr/>
            <p:nvPr/>
          </p:nvSpPr>
          <p:spPr bwMode="auto">
            <a:xfrm>
              <a:off x="83" y="99"/>
              <a:ext cx="47" cy="69"/>
            </a:xfrm>
            <a:custGeom>
              <a:avLst/>
              <a:gdLst>
                <a:gd name="T0" fmla="*/ 22 w 25"/>
                <a:gd name="T1" fmla="*/ 0 h 36"/>
                <a:gd name="T2" fmla="*/ 18 w 25"/>
                <a:gd name="T3" fmla="*/ 4 h 36"/>
                <a:gd name="T4" fmla="*/ 18 w 25"/>
                <a:gd name="T5" fmla="*/ 29 h 36"/>
                <a:gd name="T6" fmla="*/ 4 w 25"/>
                <a:gd name="T7" fmla="*/ 29 h 36"/>
                <a:gd name="T8" fmla="*/ 0 w 25"/>
                <a:gd name="T9" fmla="*/ 32 h 36"/>
                <a:gd name="T10" fmla="*/ 4 w 25"/>
                <a:gd name="T11" fmla="*/ 36 h 36"/>
                <a:gd name="T12" fmla="*/ 22 w 25"/>
                <a:gd name="T13" fmla="*/ 36 h 36"/>
                <a:gd name="T14" fmla="*/ 24 w 25"/>
                <a:gd name="T15" fmla="*/ 35 h 36"/>
                <a:gd name="T16" fmla="*/ 25 w 25"/>
                <a:gd name="T17" fmla="*/ 32 h 36"/>
                <a:gd name="T18" fmla="*/ 25 w 25"/>
                <a:gd name="T19" fmla="*/ 4 h 36"/>
                <a:gd name="T20" fmla="*/ 22 w 25"/>
                <a:gd name="T2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36">
                  <a:moveTo>
                    <a:pt x="22" y="0"/>
                  </a:moveTo>
                  <a:cubicBezTo>
                    <a:pt x="20" y="0"/>
                    <a:pt x="18" y="1"/>
                    <a:pt x="18" y="4"/>
                  </a:cubicBezTo>
                  <a:cubicBezTo>
                    <a:pt x="18" y="29"/>
                    <a:pt x="18" y="29"/>
                    <a:pt x="18" y="29"/>
                  </a:cubicBezTo>
                  <a:cubicBezTo>
                    <a:pt x="4" y="29"/>
                    <a:pt x="4" y="29"/>
                    <a:pt x="4" y="29"/>
                  </a:cubicBezTo>
                  <a:cubicBezTo>
                    <a:pt x="2" y="29"/>
                    <a:pt x="0" y="30"/>
                    <a:pt x="0" y="32"/>
                  </a:cubicBezTo>
                  <a:cubicBezTo>
                    <a:pt x="0" y="35"/>
                    <a:pt x="2" y="36"/>
                    <a:pt x="4" y="36"/>
                  </a:cubicBezTo>
                  <a:cubicBezTo>
                    <a:pt x="22" y="36"/>
                    <a:pt x="22" y="36"/>
                    <a:pt x="22" y="36"/>
                  </a:cubicBezTo>
                  <a:cubicBezTo>
                    <a:pt x="23" y="36"/>
                    <a:pt x="24" y="36"/>
                    <a:pt x="24" y="35"/>
                  </a:cubicBezTo>
                  <a:cubicBezTo>
                    <a:pt x="25" y="34"/>
                    <a:pt x="25" y="33"/>
                    <a:pt x="25" y="32"/>
                  </a:cubicBezTo>
                  <a:cubicBezTo>
                    <a:pt x="25" y="4"/>
                    <a:pt x="25" y="4"/>
                    <a:pt x="25" y="4"/>
                  </a:cubicBezTo>
                  <a:cubicBezTo>
                    <a:pt x="25" y="1"/>
                    <a:pt x="24" y="0"/>
                    <a:pt x="2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57" name="Freeform 27"/>
            <p:cNvSpPr>
              <a:spLocks noEditPoints="1"/>
            </p:cNvSpPr>
            <p:nvPr/>
          </p:nvSpPr>
          <p:spPr bwMode="auto">
            <a:xfrm>
              <a:off x="48" y="36"/>
              <a:ext cx="80" cy="119"/>
            </a:xfrm>
            <a:custGeom>
              <a:avLst/>
              <a:gdLst>
                <a:gd name="T0" fmla="*/ 37 w 42"/>
                <a:gd name="T1" fmla="*/ 1 h 62"/>
                <a:gd name="T2" fmla="*/ 32 w 42"/>
                <a:gd name="T3" fmla="*/ 0 h 62"/>
                <a:gd name="T4" fmla="*/ 24 w 42"/>
                <a:gd name="T5" fmla="*/ 4 h 62"/>
                <a:gd name="T6" fmla="*/ 0 w 42"/>
                <a:gd name="T7" fmla="*/ 46 h 62"/>
                <a:gd name="T8" fmla="*/ 0 w 42"/>
                <a:gd name="T9" fmla="*/ 48 h 62"/>
                <a:gd name="T10" fmla="*/ 0 w 42"/>
                <a:gd name="T11" fmla="*/ 58 h 62"/>
                <a:gd name="T12" fmla="*/ 2 w 42"/>
                <a:gd name="T13" fmla="*/ 61 h 62"/>
                <a:gd name="T14" fmla="*/ 4 w 42"/>
                <a:gd name="T15" fmla="*/ 62 h 62"/>
                <a:gd name="T16" fmla="*/ 5 w 42"/>
                <a:gd name="T17" fmla="*/ 61 h 62"/>
                <a:gd name="T18" fmla="*/ 14 w 42"/>
                <a:gd name="T19" fmla="*/ 57 h 62"/>
                <a:gd name="T20" fmla="*/ 15 w 42"/>
                <a:gd name="T21" fmla="*/ 55 h 62"/>
                <a:gd name="T22" fmla="*/ 40 w 42"/>
                <a:gd name="T23" fmla="*/ 13 h 62"/>
                <a:gd name="T24" fmla="*/ 37 w 42"/>
                <a:gd name="T25" fmla="*/ 1 h 62"/>
                <a:gd name="T26" fmla="*/ 33 w 42"/>
                <a:gd name="T27" fmla="*/ 9 h 62"/>
                <a:gd name="T28" fmla="*/ 9 w 42"/>
                <a:gd name="T29" fmla="*/ 50 h 62"/>
                <a:gd name="T30" fmla="*/ 7 w 42"/>
                <a:gd name="T31" fmla="*/ 52 h 62"/>
                <a:gd name="T32" fmla="*/ 7 w 42"/>
                <a:gd name="T33" fmla="*/ 49 h 62"/>
                <a:gd name="T34" fmla="*/ 31 w 42"/>
                <a:gd name="T35" fmla="*/ 8 h 62"/>
                <a:gd name="T36" fmla="*/ 33 w 42"/>
                <a:gd name="T37" fmla="*/ 7 h 62"/>
                <a:gd name="T38" fmla="*/ 33 w 42"/>
                <a:gd name="T39" fmla="*/ 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 h="62">
                  <a:moveTo>
                    <a:pt x="37" y="1"/>
                  </a:moveTo>
                  <a:cubicBezTo>
                    <a:pt x="35" y="0"/>
                    <a:pt x="34" y="0"/>
                    <a:pt x="32" y="0"/>
                  </a:cubicBezTo>
                  <a:cubicBezTo>
                    <a:pt x="29" y="0"/>
                    <a:pt x="26" y="1"/>
                    <a:pt x="24" y="4"/>
                  </a:cubicBezTo>
                  <a:cubicBezTo>
                    <a:pt x="0" y="46"/>
                    <a:pt x="0" y="46"/>
                    <a:pt x="0" y="46"/>
                  </a:cubicBezTo>
                  <a:cubicBezTo>
                    <a:pt x="0" y="47"/>
                    <a:pt x="0" y="48"/>
                    <a:pt x="0" y="48"/>
                  </a:cubicBezTo>
                  <a:cubicBezTo>
                    <a:pt x="0" y="58"/>
                    <a:pt x="0" y="58"/>
                    <a:pt x="0" y="58"/>
                  </a:cubicBezTo>
                  <a:cubicBezTo>
                    <a:pt x="0" y="59"/>
                    <a:pt x="1" y="60"/>
                    <a:pt x="2" y="61"/>
                  </a:cubicBezTo>
                  <a:cubicBezTo>
                    <a:pt x="2" y="61"/>
                    <a:pt x="3" y="62"/>
                    <a:pt x="4" y="62"/>
                  </a:cubicBezTo>
                  <a:cubicBezTo>
                    <a:pt x="4" y="62"/>
                    <a:pt x="5" y="61"/>
                    <a:pt x="5" y="61"/>
                  </a:cubicBezTo>
                  <a:cubicBezTo>
                    <a:pt x="14" y="57"/>
                    <a:pt x="14" y="57"/>
                    <a:pt x="14" y="57"/>
                  </a:cubicBezTo>
                  <a:cubicBezTo>
                    <a:pt x="15" y="56"/>
                    <a:pt x="15" y="56"/>
                    <a:pt x="15" y="55"/>
                  </a:cubicBezTo>
                  <a:cubicBezTo>
                    <a:pt x="40" y="13"/>
                    <a:pt x="40" y="13"/>
                    <a:pt x="40" y="13"/>
                  </a:cubicBezTo>
                  <a:cubicBezTo>
                    <a:pt x="42" y="9"/>
                    <a:pt x="41" y="3"/>
                    <a:pt x="37" y="1"/>
                  </a:cubicBezTo>
                  <a:close/>
                  <a:moveTo>
                    <a:pt x="33" y="9"/>
                  </a:moveTo>
                  <a:cubicBezTo>
                    <a:pt x="9" y="50"/>
                    <a:pt x="9" y="50"/>
                    <a:pt x="9" y="50"/>
                  </a:cubicBezTo>
                  <a:cubicBezTo>
                    <a:pt x="7" y="52"/>
                    <a:pt x="7" y="52"/>
                    <a:pt x="7" y="52"/>
                  </a:cubicBezTo>
                  <a:cubicBezTo>
                    <a:pt x="7" y="49"/>
                    <a:pt x="7" y="49"/>
                    <a:pt x="7" y="49"/>
                  </a:cubicBezTo>
                  <a:cubicBezTo>
                    <a:pt x="31" y="8"/>
                    <a:pt x="31" y="8"/>
                    <a:pt x="31" y="8"/>
                  </a:cubicBezTo>
                  <a:cubicBezTo>
                    <a:pt x="31" y="7"/>
                    <a:pt x="32" y="7"/>
                    <a:pt x="33" y="7"/>
                  </a:cubicBezTo>
                  <a:cubicBezTo>
                    <a:pt x="33" y="8"/>
                    <a:pt x="34" y="9"/>
                    <a:pt x="33"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58" name="Freeform 28"/>
            <p:cNvSpPr/>
            <p:nvPr/>
          </p:nvSpPr>
          <p:spPr bwMode="auto">
            <a:xfrm>
              <a:off x="25" y="48"/>
              <a:ext cx="50" cy="15"/>
            </a:xfrm>
            <a:custGeom>
              <a:avLst/>
              <a:gdLst>
                <a:gd name="T0" fmla="*/ 26 w 26"/>
                <a:gd name="T1" fmla="*/ 4 h 8"/>
                <a:gd name="T2" fmla="*/ 23 w 26"/>
                <a:gd name="T3" fmla="*/ 0 h 8"/>
                <a:gd name="T4" fmla="*/ 4 w 26"/>
                <a:gd name="T5" fmla="*/ 0 h 8"/>
                <a:gd name="T6" fmla="*/ 0 w 26"/>
                <a:gd name="T7" fmla="*/ 4 h 8"/>
                <a:gd name="T8" fmla="*/ 4 w 26"/>
                <a:gd name="T9" fmla="*/ 8 h 8"/>
                <a:gd name="T10" fmla="*/ 23 w 26"/>
                <a:gd name="T11" fmla="*/ 8 h 8"/>
                <a:gd name="T12" fmla="*/ 26 w 26"/>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26" h="8">
                  <a:moveTo>
                    <a:pt x="26" y="4"/>
                  </a:moveTo>
                  <a:cubicBezTo>
                    <a:pt x="26" y="2"/>
                    <a:pt x="25" y="0"/>
                    <a:pt x="23" y="0"/>
                  </a:cubicBezTo>
                  <a:cubicBezTo>
                    <a:pt x="4" y="0"/>
                    <a:pt x="4" y="0"/>
                    <a:pt x="4" y="0"/>
                  </a:cubicBezTo>
                  <a:cubicBezTo>
                    <a:pt x="2" y="0"/>
                    <a:pt x="0" y="2"/>
                    <a:pt x="0" y="4"/>
                  </a:cubicBezTo>
                  <a:cubicBezTo>
                    <a:pt x="0" y="6"/>
                    <a:pt x="2" y="8"/>
                    <a:pt x="4" y="8"/>
                  </a:cubicBezTo>
                  <a:cubicBezTo>
                    <a:pt x="23" y="8"/>
                    <a:pt x="23" y="8"/>
                    <a:pt x="23" y="8"/>
                  </a:cubicBezTo>
                  <a:cubicBezTo>
                    <a:pt x="25" y="8"/>
                    <a:pt x="26" y="6"/>
                    <a:pt x="26"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59" name="Freeform 29"/>
            <p:cNvSpPr/>
            <p:nvPr/>
          </p:nvSpPr>
          <p:spPr bwMode="auto">
            <a:xfrm>
              <a:off x="25" y="76"/>
              <a:ext cx="33" cy="15"/>
            </a:xfrm>
            <a:custGeom>
              <a:avLst/>
              <a:gdLst>
                <a:gd name="T0" fmla="*/ 4 w 17"/>
                <a:gd name="T1" fmla="*/ 0 h 8"/>
                <a:gd name="T2" fmla="*/ 0 w 17"/>
                <a:gd name="T3" fmla="*/ 4 h 8"/>
                <a:gd name="T4" fmla="*/ 4 w 17"/>
                <a:gd name="T5" fmla="*/ 8 h 8"/>
                <a:gd name="T6" fmla="*/ 13 w 17"/>
                <a:gd name="T7" fmla="*/ 8 h 8"/>
                <a:gd name="T8" fmla="*/ 17 w 17"/>
                <a:gd name="T9" fmla="*/ 4 h 8"/>
                <a:gd name="T10" fmla="*/ 13 w 17"/>
                <a:gd name="T11" fmla="*/ 0 h 8"/>
                <a:gd name="T12" fmla="*/ 4 w 17"/>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7" h="8">
                  <a:moveTo>
                    <a:pt x="4" y="0"/>
                  </a:moveTo>
                  <a:cubicBezTo>
                    <a:pt x="2" y="0"/>
                    <a:pt x="0" y="2"/>
                    <a:pt x="0" y="4"/>
                  </a:cubicBezTo>
                  <a:cubicBezTo>
                    <a:pt x="0" y="6"/>
                    <a:pt x="2" y="8"/>
                    <a:pt x="4" y="8"/>
                  </a:cubicBezTo>
                  <a:cubicBezTo>
                    <a:pt x="13" y="8"/>
                    <a:pt x="13" y="8"/>
                    <a:pt x="13" y="8"/>
                  </a:cubicBezTo>
                  <a:cubicBezTo>
                    <a:pt x="15" y="8"/>
                    <a:pt x="17" y="6"/>
                    <a:pt x="17" y="4"/>
                  </a:cubicBezTo>
                  <a:cubicBezTo>
                    <a:pt x="17" y="2"/>
                    <a:pt x="15" y="0"/>
                    <a:pt x="13" y="0"/>
                  </a:cubicBez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grpSp>
      <p:grpSp>
        <p:nvGrpSpPr>
          <p:cNvPr id="60" name="Group 30"/>
          <p:cNvGrpSpPr/>
          <p:nvPr/>
        </p:nvGrpSpPr>
        <p:grpSpPr bwMode="auto">
          <a:xfrm>
            <a:off x="6464301" y="3559176"/>
            <a:ext cx="353484" cy="355600"/>
            <a:chOff x="0" y="0"/>
            <a:chExt cx="167" cy="168"/>
          </a:xfrm>
        </p:grpSpPr>
        <p:sp>
          <p:nvSpPr>
            <p:cNvPr id="61" name="Freeform 31"/>
            <p:cNvSpPr>
              <a:spLocks noEditPoints="1"/>
            </p:cNvSpPr>
            <p:nvPr/>
          </p:nvSpPr>
          <p:spPr bwMode="auto">
            <a:xfrm>
              <a:off x="0" y="0"/>
              <a:ext cx="167" cy="168"/>
            </a:xfrm>
            <a:custGeom>
              <a:avLst/>
              <a:gdLst>
                <a:gd name="T0" fmla="*/ 84 w 87"/>
                <a:gd name="T1" fmla="*/ 34 h 88"/>
                <a:gd name="T2" fmla="*/ 76 w 87"/>
                <a:gd name="T3" fmla="*/ 28 h 88"/>
                <a:gd name="T4" fmla="*/ 79 w 87"/>
                <a:gd name="T5" fmla="*/ 18 h 88"/>
                <a:gd name="T6" fmla="*/ 66 w 87"/>
                <a:gd name="T7" fmla="*/ 8 h 88"/>
                <a:gd name="T8" fmla="*/ 56 w 87"/>
                <a:gd name="T9" fmla="*/ 10 h 88"/>
                <a:gd name="T10" fmla="*/ 50 w 87"/>
                <a:gd name="T11" fmla="*/ 0 h 88"/>
                <a:gd name="T12" fmla="*/ 34 w 87"/>
                <a:gd name="T13" fmla="*/ 3 h 88"/>
                <a:gd name="T14" fmla="*/ 28 w 87"/>
                <a:gd name="T15" fmla="*/ 11 h 88"/>
                <a:gd name="T16" fmla="*/ 18 w 87"/>
                <a:gd name="T17" fmla="*/ 8 h 88"/>
                <a:gd name="T18" fmla="*/ 8 w 87"/>
                <a:gd name="T19" fmla="*/ 22 h 88"/>
                <a:gd name="T20" fmla="*/ 9 w 87"/>
                <a:gd name="T21" fmla="*/ 32 h 88"/>
                <a:gd name="T22" fmla="*/ 0 w 87"/>
                <a:gd name="T23" fmla="*/ 37 h 88"/>
                <a:gd name="T24" fmla="*/ 0 w 87"/>
                <a:gd name="T25" fmla="*/ 50 h 88"/>
                <a:gd name="T26" fmla="*/ 9 w 87"/>
                <a:gd name="T27" fmla="*/ 56 h 88"/>
                <a:gd name="T28" fmla="*/ 8 w 87"/>
                <a:gd name="T29" fmla="*/ 66 h 88"/>
                <a:gd name="T30" fmla="*/ 18 w 87"/>
                <a:gd name="T31" fmla="*/ 79 h 88"/>
                <a:gd name="T32" fmla="*/ 28 w 87"/>
                <a:gd name="T33" fmla="*/ 76 h 88"/>
                <a:gd name="T34" fmla="*/ 34 w 87"/>
                <a:gd name="T35" fmla="*/ 85 h 88"/>
                <a:gd name="T36" fmla="*/ 43 w 87"/>
                <a:gd name="T37" fmla="*/ 88 h 88"/>
                <a:gd name="T38" fmla="*/ 53 w 87"/>
                <a:gd name="T39" fmla="*/ 85 h 88"/>
                <a:gd name="T40" fmla="*/ 59 w 87"/>
                <a:gd name="T41" fmla="*/ 76 h 88"/>
                <a:gd name="T42" fmla="*/ 69 w 87"/>
                <a:gd name="T43" fmla="*/ 79 h 88"/>
                <a:gd name="T44" fmla="*/ 79 w 87"/>
                <a:gd name="T45" fmla="*/ 66 h 88"/>
                <a:gd name="T46" fmla="*/ 77 w 87"/>
                <a:gd name="T47" fmla="*/ 56 h 88"/>
                <a:gd name="T48" fmla="*/ 87 w 87"/>
                <a:gd name="T49" fmla="*/ 50 h 88"/>
                <a:gd name="T50" fmla="*/ 87 w 87"/>
                <a:gd name="T51" fmla="*/ 37 h 88"/>
                <a:gd name="T52" fmla="*/ 73 w 87"/>
                <a:gd name="T53" fmla="*/ 49 h 88"/>
                <a:gd name="T54" fmla="*/ 69 w 87"/>
                <a:gd name="T55" fmla="*/ 57 h 88"/>
                <a:gd name="T56" fmla="*/ 71 w 87"/>
                <a:gd name="T57" fmla="*/ 67 h 88"/>
                <a:gd name="T58" fmla="*/ 61 w 87"/>
                <a:gd name="T59" fmla="*/ 69 h 88"/>
                <a:gd name="T60" fmla="*/ 52 w 87"/>
                <a:gd name="T61" fmla="*/ 71 h 88"/>
                <a:gd name="T62" fmla="*/ 47 w 87"/>
                <a:gd name="T63" fmla="*/ 80 h 88"/>
                <a:gd name="T64" fmla="*/ 38 w 87"/>
                <a:gd name="T65" fmla="*/ 74 h 88"/>
                <a:gd name="T66" fmla="*/ 30 w 87"/>
                <a:gd name="T67" fmla="*/ 69 h 88"/>
                <a:gd name="T68" fmla="*/ 20 w 87"/>
                <a:gd name="T69" fmla="*/ 72 h 88"/>
                <a:gd name="T70" fmla="*/ 18 w 87"/>
                <a:gd name="T71" fmla="*/ 61 h 88"/>
                <a:gd name="T72" fmla="*/ 16 w 87"/>
                <a:gd name="T73" fmla="*/ 52 h 88"/>
                <a:gd name="T74" fmla="*/ 7 w 87"/>
                <a:gd name="T75" fmla="*/ 47 h 88"/>
                <a:gd name="T76" fmla="*/ 7 w 87"/>
                <a:gd name="T77" fmla="*/ 40 h 88"/>
                <a:gd name="T78" fmla="*/ 16 w 87"/>
                <a:gd name="T79" fmla="*/ 36 h 88"/>
                <a:gd name="T80" fmla="*/ 18 w 87"/>
                <a:gd name="T81" fmla="*/ 27 h 88"/>
                <a:gd name="T82" fmla="*/ 20 w 87"/>
                <a:gd name="T83" fmla="*/ 16 h 88"/>
                <a:gd name="T84" fmla="*/ 30 w 87"/>
                <a:gd name="T85" fmla="*/ 19 h 88"/>
                <a:gd name="T86" fmla="*/ 38 w 87"/>
                <a:gd name="T87" fmla="*/ 14 h 88"/>
                <a:gd name="T88" fmla="*/ 47 w 87"/>
                <a:gd name="T89" fmla="*/ 8 h 88"/>
                <a:gd name="T90" fmla="*/ 52 w 87"/>
                <a:gd name="T91" fmla="*/ 16 h 88"/>
                <a:gd name="T92" fmla="*/ 61 w 87"/>
                <a:gd name="T93" fmla="*/ 19 h 88"/>
                <a:gd name="T94" fmla="*/ 71 w 87"/>
                <a:gd name="T95" fmla="*/ 21 h 88"/>
                <a:gd name="T96" fmla="*/ 69 w 87"/>
                <a:gd name="T97" fmla="*/ 30 h 88"/>
                <a:gd name="T98" fmla="*/ 73 w 87"/>
                <a:gd name="T99" fmla="*/ 38 h 88"/>
                <a:gd name="T100" fmla="*/ 80 w 87"/>
                <a:gd name="T101" fmla="*/ 4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7" h="88">
                  <a:moveTo>
                    <a:pt x="87" y="37"/>
                  </a:moveTo>
                  <a:cubicBezTo>
                    <a:pt x="87" y="36"/>
                    <a:pt x="86" y="35"/>
                    <a:pt x="84" y="34"/>
                  </a:cubicBezTo>
                  <a:cubicBezTo>
                    <a:pt x="77" y="32"/>
                    <a:pt x="77" y="32"/>
                    <a:pt x="77" y="32"/>
                  </a:cubicBezTo>
                  <a:cubicBezTo>
                    <a:pt x="77" y="31"/>
                    <a:pt x="77" y="29"/>
                    <a:pt x="76" y="28"/>
                  </a:cubicBezTo>
                  <a:cubicBezTo>
                    <a:pt x="79" y="22"/>
                    <a:pt x="79" y="22"/>
                    <a:pt x="79" y="22"/>
                  </a:cubicBezTo>
                  <a:cubicBezTo>
                    <a:pt x="80" y="20"/>
                    <a:pt x="80" y="19"/>
                    <a:pt x="79" y="18"/>
                  </a:cubicBezTo>
                  <a:cubicBezTo>
                    <a:pt x="76" y="14"/>
                    <a:pt x="73" y="11"/>
                    <a:pt x="69" y="8"/>
                  </a:cubicBezTo>
                  <a:cubicBezTo>
                    <a:pt x="68" y="8"/>
                    <a:pt x="67" y="7"/>
                    <a:pt x="66" y="8"/>
                  </a:cubicBezTo>
                  <a:cubicBezTo>
                    <a:pt x="59" y="11"/>
                    <a:pt x="59" y="11"/>
                    <a:pt x="59" y="11"/>
                  </a:cubicBezTo>
                  <a:cubicBezTo>
                    <a:pt x="58" y="11"/>
                    <a:pt x="57" y="10"/>
                    <a:pt x="56" y="10"/>
                  </a:cubicBezTo>
                  <a:cubicBezTo>
                    <a:pt x="53" y="3"/>
                    <a:pt x="53" y="3"/>
                    <a:pt x="53" y="3"/>
                  </a:cubicBezTo>
                  <a:cubicBezTo>
                    <a:pt x="53" y="2"/>
                    <a:pt x="52" y="1"/>
                    <a:pt x="50" y="0"/>
                  </a:cubicBezTo>
                  <a:cubicBezTo>
                    <a:pt x="45" y="0"/>
                    <a:pt x="42" y="0"/>
                    <a:pt x="37" y="0"/>
                  </a:cubicBezTo>
                  <a:cubicBezTo>
                    <a:pt x="35" y="1"/>
                    <a:pt x="34" y="2"/>
                    <a:pt x="34" y="3"/>
                  </a:cubicBezTo>
                  <a:cubicBezTo>
                    <a:pt x="31" y="10"/>
                    <a:pt x="31" y="10"/>
                    <a:pt x="31" y="10"/>
                  </a:cubicBezTo>
                  <a:cubicBezTo>
                    <a:pt x="30" y="10"/>
                    <a:pt x="29" y="11"/>
                    <a:pt x="28" y="11"/>
                  </a:cubicBezTo>
                  <a:cubicBezTo>
                    <a:pt x="21" y="8"/>
                    <a:pt x="21" y="8"/>
                    <a:pt x="21" y="8"/>
                  </a:cubicBezTo>
                  <a:cubicBezTo>
                    <a:pt x="20" y="7"/>
                    <a:pt x="19" y="8"/>
                    <a:pt x="18" y="8"/>
                  </a:cubicBezTo>
                  <a:cubicBezTo>
                    <a:pt x="14" y="11"/>
                    <a:pt x="11" y="14"/>
                    <a:pt x="8" y="18"/>
                  </a:cubicBezTo>
                  <a:cubicBezTo>
                    <a:pt x="7" y="19"/>
                    <a:pt x="7" y="20"/>
                    <a:pt x="8" y="22"/>
                  </a:cubicBezTo>
                  <a:cubicBezTo>
                    <a:pt x="11" y="28"/>
                    <a:pt x="11" y="28"/>
                    <a:pt x="11" y="28"/>
                  </a:cubicBezTo>
                  <a:cubicBezTo>
                    <a:pt x="10" y="29"/>
                    <a:pt x="10" y="31"/>
                    <a:pt x="9" y="32"/>
                  </a:cubicBezTo>
                  <a:cubicBezTo>
                    <a:pt x="3" y="34"/>
                    <a:pt x="3" y="34"/>
                    <a:pt x="3" y="34"/>
                  </a:cubicBezTo>
                  <a:cubicBezTo>
                    <a:pt x="1" y="35"/>
                    <a:pt x="0" y="36"/>
                    <a:pt x="0" y="37"/>
                  </a:cubicBezTo>
                  <a:cubicBezTo>
                    <a:pt x="0" y="40"/>
                    <a:pt x="0" y="42"/>
                    <a:pt x="0" y="44"/>
                  </a:cubicBezTo>
                  <a:cubicBezTo>
                    <a:pt x="0" y="46"/>
                    <a:pt x="0" y="48"/>
                    <a:pt x="0" y="50"/>
                  </a:cubicBezTo>
                  <a:cubicBezTo>
                    <a:pt x="0" y="52"/>
                    <a:pt x="1" y="53"/>
                    <a:pt x="3" y="53"/>
                  </a:cubicBezTo>
                  <a:cubicBezTo>
                    <a:pt x="9" y="56"/>
                    <a:pt x="9" y="56"/>
                    <a:pt x="9" y="56"/>
                  </a:cubicBezTo>
                  <a:cubicBezTo>
                    <a:pt x="10" y="57"/>
                    <a:pt x="10" y="58"/>
                    <a:pt x="11" y="59"/>
                  </a:cubicBezTo>
                  <a:cubicBezTo>
                    <a:pt x="8" y="66"/>
                    <a:pt x="8" y="66"/>
                    <a:pt x="8" y="66"/>
                  </a:cubicBezTo>
                  <a:cubicBezTo>
                    <a:pt x="7" y="67"/>
                    <a:pt x="7" y="69"/>
                    <a:pt x="8" y="70"/>
                  </a:cubicBezTo>
                  <a:cubicBezTo>
                    <a:pt x="11" y="73"/>
                    <a:pt x="14" y="77"/>
                    <a:pt x="18" y="79"/>
                  </a:cubicBezTo>
                  <a:cubicBezTo>
                    <a:pt x="19" y="80"/>
                    <a:pt x="20" y="80"/>
                    <a:pt x="21" y="80"/>
                  </a:cubicBezTo>
                  <a:cubicBezTo>
                    <a:pt x="28" y="76"/>
                    <a:pt x="28" y="76"/>
                    <a:pt x="28" y="76"/>
                  </a:cubicBezTo>
                  <a:cubicBezTo>
                    <a:pt x="29" y="77"/>
                    <a:pt x="30" y="77"/>
                    <a:pt x="31" y="78"/>
                  </a:cubicBezTo>
                  <a:cubicBezTo>
                    <a:pt x="34" y="85"/>
                    <a:pt x="34" y="85"/>
                    <a:pt x="34" y="85"/>
                  </a:cubicBezTo>
                  <a:cubicBezTo>
                    <a:pt x="34" y="86"/>
                    <a:pt x="35" y="87"/>
                    <a:pt x="37" y="87"/>
                  </a:cubicBezTo>
                  <a:cubicBezTo>
                    <a:pt x="39" y="88"/>
                    <a:pt x="41" y="88"/>
                    <a:pt x="43" y="88"/>
                  </a:cubicBezTo>
                  <a:cubicBezTo>
                    <a:pt x="46" y="88"/>
                    <a:pt x="48" y="88"/>
                    <a:pt x="50" y="87"/>
                  </a:cubicBezTo>
                  <a:cubicBezTo>
                    <a:pt x="52" y="87"/>
                    <a:pt x="53" y="86"/>
                    <a:pt x="53" y="85"/>
                  </a:cubicBezTo>
                  <a:cubicBezTo>
                    <a:pt x="56" y="78"/>
                    <a:pt x="56" y="78"/>
                    <a:pt x="56" y="78"/>
                  </a:cubicBezTo>
                  <a:cubicBezTo>
                    <a:pt x="57" y="77"/>
                    <a:pt x="58" y="77"/>
                    <a:pt x="59" y="76"/>
                  </a:cubicBezTo>
                  <a:cubicBezTo>
                    <a:pt x="66" y="80"/>
                    <a:pt x="66" y="80"/>
                    <a:pt x="66" y="80"/>
                  </a:cubicBezTo>
                  <a:cubicBezTo>
                    <a:pt x="67" y="80"/>
                    <a:pt x="68" y="80"/>
                    <a:pt x="69" y="79"/>
                  </a:cubicBezTo>
                  <a:cubicBezTo>
                    <a:pt x="73" y="77"/>
                    <a:pt x="76" y="73"/>
                    <a:pt x="79" y="70"/>
                  </a:cubicBezTo>
                  <a:cubicBezTo>
                    <a:pt x="80" y="69"/>
                    <a:pt x="80" y="67"/>
                    <a:pt x="79" y="66"/>
                  </a:cubicBezTo>
                  <a:cubicBezTo>
                    <a:pt x="76" y="59"/>
                    <a:pt x="76" y="59"/>
                    <a:pt x="76" y="59"/>
                  </a:cubicBezTo>
                  <a:cubicBezTo>
                    <a:pt x="77" y="58"/>
                    <a:pt x="77" y="57"/>
                    <a:pt x="77" y="56"/>
                  </a:cubicBezTo>
                  <a:cubicBezTo>
                    <a:pt x="84" y="53"/>
                    <a:pt x="84" y="53"/>
                    <a:pt x="84" y="53"/>
                  </a:cubicBezTo>
                  <a:cubicBezTo>
                    <a:pt x="86" y="53"/>
                    <a:pt x="87" y="52"/>
                    <a:pt x="87" y="50"/>
                  </a:cubicBezTo>
                  <a:cubicBezTo>
                    <a:pt x="87" y="48"/>
                    <a:pt x="87" y="46"/>
                    <a:pt x="87" y="44"/>
                  </a:cubicBezTo>
                  <a:cubicBezTo>
                    <a:pt x="87" y="42"/>
                    <a:pt x="87" y="40"/>
                    <a:pt x="87" y="37"/>
                  </a:cubicBezTo>
                  <a:close/>
                  <a:moveTo>
                    <a:pt x="80" y="47"/>
                  </a:moveTo>
                  <a:cubicBezTo>
                    <a:pt x="73" y="49"/>
                    <a:pt x="73" y="49"/>
                    <a:pt x="73" y="49"/>
                  </a:cubicBezTo>
                  <a:cubicBezTo>
                    <a:pt x="72" y="50"/>
                    <a:pt x="71" y="51"/>
                    <a:pt x="71" y="52"/>
                  </a:cubicBezTo>
                  <a:cubicBezTo>
                    <a:pt x="70" y="54"/>
                    <a:pt x="70" y="56"/>
                    <a:pt x="69" y="57"/>
                  </a:cubicBezTo>
                  <a:cubicBezTo>
                    <a:pt x="68" y="58"/>
                    <a:pt x="68" y="60"/>
                    <a:pt x="68" y="61"/>
                  </a:cubicBezTo>
                  <a:cubicBezTo>
                    <a:pt x="71" y="67"/>
                    <a:pt x="71" y="67"/>
                    <a:pt x="71" y="67"/>
                  </a:cubicBezTo>
                  <a:cubicBezTo>
                    <a:pt x="70" y="69"/>
                    <a:pt x="68" y="70"/>
                    <a:pt x="67" y="72"/>
                  </a:cubicBezTo>
                  <a:cubicBezTo>
                    <a:pt x="61" y="69"/>
                    <a:pt x="61" y="69"/>
                    <a:pt x="61" y="69"/>
                  </a:cubicBezTo>
                  <a:cubicBezTo>
                    <a:pt x="59" y="68"/>
                    <a:pt x="58" y="68"/>
                    <a:pt x="57" y="69"/>
                  </a:cubicBezTo>
                  <a:cubicBezTo>
                    <a:pt x="55" y="70"/>
                    <a:pt x="54" y="71"/>
                    <a:pt x="52" y="71"/>
                  </a:cubicBezTo>
                  <a:cubicBezTo>
                    <a:pt x="50" y="71"/>
                    <a:pt x="50" y="72"/>
                    <a:pt x="49" y="74"/>
                  </a:cubicBezTo>
                  <a:cubicBezTo>
                    <a:pt x="47" y="80"/>
                    <a:pt x="47" y="80"/>
                    <a:pt x="47" y="80"/>
                  </a:cubicBezTo>
                  <a:cubicBezTo>
                    <a:pt x="44" y="80"/>
                    <a:pt x="43" y="80"/>
                    <a:pt x="40" y="80"/>
                  </a:cubicBezTo>
                  <a:cubicBezTo>
                    <a:pt x="38" y="74"/>
                    <a:pt x="38" y="74"/>
                    <a:pt x="38" y="74"/>
                  </a:cubicBezTo>
                  <a:cubicBezTo>
                    <a:pt x="37" y="72"/>
                    <a:pt x="37" y="71"/>
                    <a:pt x="35" y="71"/>
                  </a:cubicBezTo>
                  <a:cubicBezTo>
                    <a:pt x="33" y="71"/>
                    <a:pt x="32" y="70"/>
                    <a:pt x="30" y="69"/>
                  </a:cubicBezTo>
                  <a:cubicBezTo>
                    <a:pt x="29" y="68"/>
                    <a:pt x="28" y="68"/>
                    <a:pt x="26" y="69"/>
                  </a:cubicBezTo>
                  <a:cubicBezTo>
                    <a:pt x="20" y="72"/>
                    <a:pt x="20" y="72"/>
                    <a:pt x="20" y="72"/>
                  </a:cubicBezTo>
                  <a:cubicBezTo>
                    <a:pt x="19" y="70"/>
                    <a:pt x="17" y="69"/>
                    <a:pt x="16" y="67"/>
                  </a:cubicBezTo>
                  <a:cubicBezTo>
                    <a:pt x="18" y="61"/>
                    <a:pt x="18" y="61"/>
                    <a:pt x="18" y="61"/>
                  </a:cubicBezTo>
                  <a:cubicBezTo>
                    <a:pt x="19" y="60"/>
                    <a:pt x="19" y="58"/>
                    <a:pt x="18" y="57"/>
                  </a:cubicBezTo>
                  <a:cubicBezTo>
                    <a:pt x="17" y="56"/>
                    <a:pt x="17" y="54"/>
                    <a:pt x="16" y="52"/>
                  </a:cubicBezTo>
                  <a:cubicBezTo>
                    <a:pt x="16" y="51"/>
                    <a:pt x="15" y="50"/>
                    <a:pt x="14" y="49"/>
                  </a:cubicBezTo>
                  <a:cubicBezTo>
                    <a:pt x="7" y="47"/>
                    <a:pt x="7" y="47"/>
                    <a:pt x="7" y="47"/>
                  </a:cubicBezTo>
                  <a:cubicBezTo>
                    <a:pt x="7" y="46"/>
                    <a:pt x="7" y="45"/>
                    <a:pt x="7" y="44"/>
                  </a:cubicBezTo>
                  <a:cubicBezTo>
                    <a:pt x="7" y="43"/>
                    <a:pt x="7" y="42"/>
                    <a:pt x="7" y="40"/>
                  </a:cubicBezTo>
                  <a:cubicBezTo>
                    <a:pt x="14" y="38"/>
                    <a:pt x="14" y="38"/>
                    <a:pt x="14" y="38"/>
                  </a:cubicBezTo>
                  <a:cubicBezTo>
                    <a:pt x="15" y="38"/>
                    <a:pt x="16" y="37"/>
                    <a:pt x="16" y="36"/>
                  </a:cubicBezTo>
                  <a:cubicBezTo>
                    <a:pt x="17" y="34"/>
                    <a:pt x="17" y="32"/>
                    <a:pt x="18" y="30"/>
                  </a:cubicBezTo>
                  <a:cubicBezTo>
                    <a:pt x="19" y="29"/>
                    <a:pt x="19" y="28"/>
                    <a:pt x="18" y="27"/>
                  </a:cubicBezTo>
                  <a:cubicBezTo>
                    <a:pt x="16" y="21"/>
                    <a:pt x="16" y="21"/>
                    <a:pt x="16" y="21"/>
                  </a:cubicBezTo>
                  <a:cubicBezTo>
                    <a:pt x="17" y="19"/>
                    <a:pt x="19" y="17"/>
                    <a:pt x="20" y="16"/>
                  </a:cubicBezTo>
                  <a:cubicBezTo>
                    <a:pt x="26" y="19"/>
                    <a:pt x="26" y="19"/>
                    <a:pt x="26" y="19"/>
                  </a:cubicBezTo>
                  <a:cubicBezTo>
                    <a:pt x="28" y="19"/>
                    <a:pt x="29" y="19"/>
                    <a:pt x="30" y="19"/>
                  </a:cubicBezTo>
                  <a:cubicBezTo>
                    <a:pt x="32" y="18"/>
                    <a:pt x="33" y="17"/>
                    <a:pt x="35" y="16"/>
                  </a:cubicBezTo>
                  <a:cubicBezTo>
                    <a:pt x="37" y="16"/>
                    <a:pt x="37" y="15"/>
                    <a:pt x="38" y="14"/>
                  </a:cubicBezTo>
                  <a:cubicBezTo>
                    <a:pt x="40" y="8"/>
                    <a:pt x="40" y="8"/>
                    <a:pt x="40" y="8"/>
                  </a:cubicBezTo>
                  <a:cubicBezTo>
                    <a:pt x="42" y="7"/>
                    <a:pt x="44" y="7"/>
                    <a:pt x="47" y="8"/>
                  </a:cubicBezTo>
                  <a:cubicBezTo>
                    <a:pt x="49" y="14"/>
                    <a:pt x="49" y="14"/>
                    <a:pt x="49" y="14"/>
                  </a:cubicBezTo>
                  <a:cubicBezTo>
                    <a:pt x="50" y="15"/>
                    <a:pt x="50" y="16"/>
                    <a:pt x="52" y="16"/>
                  </a:cubicBezTo>
                  <a:cubicBezTo>
                    <a:pt x="54" y="17"/>
                    <a:pt x="55" y="18"/>
                    <a:pt x="57" y="19"/>
                  </a:cubicBezTo>
                  <a:cubicBezTo>
                    <a:pt x="58" y="19"/>
                    <a:pt x="59" y="19"/>
                    <a:pt x="61" y="19"/>
                  </a:cubicBezTo>
                  <a:cubicBezTo>
                    <a:pt x="67" y="16"/>
                    <a:pt x="67" y="16"/>
                    <a:pt x="67" y="16"/>
                  </a:cubicBezTo>
                  <a:cubicBezTo>
                    <a:pt x="68" y="17"/>
                    <a:pt x="70" y="19"/>
                    <a:pt x="71" y="21"/>
                  </a:cubicBezTo>
                  <a:cubicBezTo>
                    <a:pt x="68" y="27"/>
                    <a:pt x="68" y="27"/>
                    <a:pt x="68" y="27"/>
                  </a:cubicBezTo>
                  <a:cubicBezTo>
                    <a:pt x="68" y="28"/>
                    <a:pt x="68" y="29"/>
                    <a:pt x="69" y="30"/>
                  </a:cubicBezTo>
                  <a:cubicBezTo>
                    <a:pt x="70" y="32"/>
                    <a:pt x="70" y="34"/>
                    <a:pt x="71" y="36"/>
                  </a:cubicBezTo>
                  <a:cubicBezTo>
                    <a:pt x="71" y="37"/>
                    <a:pt x="72" y="38"/>
                    <a:pt x="73" y="38"/>
                  </a:cubicBezTo>
                  <a:cubicBezTo>
                    <a:pt x="80" y="40"/>
                    <a:pt x="80" y="40"/>
                    <a:pt x="80" y="40"/>
                  </a:cubicBezTo>
                  <a:cubicBezTo>
                    <a:pt x="80" y="42"/>
                    <a:pt x="80" y="43"/>
                    <a:pt x="80" y="44"/>
                  </a:cubicBezTo>
                  <a:cubicBezTo>
                    <a:pt x="80" y="45"/>
                    <a:pt x="80" y="46"/>
                    <a:pt x="80"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62" name="Freeform 32"/>
            <p:cNvSpPr>
              <a:spLocks noEditPoints="1"/>
            </p:cNvSpPr>
            <p:nvPr/>
          </p:nvSpPr>
          <p:spPr bwMode="auto">
            <a:xfrm>
              <a:off x="50" y="48"/>
              <a:ext cx="67" cy="67"/>
            </a:xfrm>
            <a:custGeom>
              <a:avLst/>
              <a:gdLst>
                <a:gd name="T0" fmla="*/ 17 w 35"/>
                <a:gd name="T1" fmla="*/ 0 h 35"/>
                <a:gd name="T2" fmla="*/ 0 w 35"/>
                <a:gd name="T3" fmla="*/ 18 h 35"/>
                <a:gd name="T4" fmla="*/ 17 w 35"/>
                <a:gd name="T5" fmla="*/ 35 h 35"/>
                <a:gd name="T6" fmla="*/ 35 w 35"/>
                <a:gd name="T7" fmla="*/ 18 h 35"/>
                <a:gd name="T8" fmla="*/ 17 w 35"/>
                <a:gd name="T9" fmla="*/ 0 h 35"/>
                <a:gd name="T10" fmla="*/ 17 w 35"/>
                <a:gd name="T11" fmla="*/ 28 h 35"/>
                <a:gd name="T12" fmla="*/ 8 w 35"/>
                <a:gd name="T13" fmla="*/ 18 h 35"/>
                <a:gd name="T14" fmla="*/ 17 w 35"/>
                <a:gd name="T15" fmla="*/ 8 h 35"/>
                <a:gd name="T16" fmla="*/ 27 w 35"/>
                <a:gd name="T17" fmla="*/ 18 h 35"/>
                <a:gd name="T18" fmla="*/ 17 w 35"/>
                <a:gd name="T19"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7" y="0"/>
                  </a:moveTo>
                  <a:cubicBezTo>
                    <a:pt x="8" y="0"/>
                    <a:pt x="0" y="8"/>
                    <a:pt x="0" y="18"/>
                  </a:cubicBezTo>
                  <a:cubicBezTo>
                    <a:pt x="0" y="28"/>
                    <a:pt x="8" y="35"/>
                    <a:pt x="17" y="35"/>
                  </a:cubicBezTo>
                  <a:cubicBezTo>
                    <a:pt x="27" y="35"/>
                    <a:pt x="35" y="28"/>
                    <a:pt x="35" y="18"/>
                  </a:cubicBezTo>
                  <a:cubicBezTo>
                    <a:pt x="35" y="8"/>
                    <a:pt x="27" y="0"/>
                    <a:pt x="17" y="0"/>
                  </a:cubicBezTo>
                  <a:close/>
                  <a:moveTo>
                    <a:pt x="17" y="28"/>
                  </a:moveTo>
                  <a:cubicBezTo>
                    <a:pt x="12" y="28"/>
                    <a:pt x="8" y="23"/>
                    <a:pt x="8" y="18"/>
                  </a:cubicBezTo>
                  <a:cubicBezTo>
                    <a:pt x="8" y="12"/>
                    <a:pt x="12" y="8"/>
                    <a:pt x="17" y="8"/>
                  </a:cubicBezTo>
                  <a:cubicBezTo>
                    <a:pt x="23" y="8"/>
                    <a:pt x="27" y="12"/>
                    <a:pt x="27" y="18"/>
                  </a:cubicBezTo>
                  <a:cubicBezTo>
                    <a:pt x="27" y="23"/>
                    <a:pt x="23" y="28"/>
                    <a:pt x="17"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grpSp>
      <p:grpSp>
        <p:nvGrpSpPr>
          <p:cNvPr id="63" name="Group 33"/>
          <p:cNvGrpSpPr/>
          <p:nvPr/>
        </p:nvGrpSpPr>
        <p:grpSpPr bwMode="auto">
          <a:xfrm>
            <a:off x="5810251" y="2426759"/>
            <a:ext cx="351367" cy="355600"/>
            <a:chOff x="0" y="0"/>
            <a:chExt cx="166" cy="168"/>
          </a:xfrm>
        </p:grpSpPr>
        <p:sp>
          <p:nvSpPr>
            <p:cNvPr id="64" name="Freeform 34"/>
            <p:cNvSpPr/>
            <p:nvPr/>
          </p:nvSpPr>
          <p:spPr bwMode="auto">
            <a:xfrm>
              <a:off x="0" y="0"/>
              <a:ext cx="166" cy="120"/>
            </a:xfrm>
            <a:custGeom>
              <a:avLst/>
              <a:gdLst>
                <a:gd name="T0" fmla="*/ 67 w 87"/>
                <a:gd name="T1" fmla="*/ 23 h 63"/>
                <a:gd name="T2" fmla="*/ 63 w 87"/>
                <a:gd name="T3" fmla="*/ 24 h 63"/>
                <a:gd name="T4" fmla="*/ 63 w 87"/>
                <a:gd name="T5" fmla="*/ 22 h 63"/>
                <a:gd name="T6" fmla="*/ 41 w 87"/>
                <a:gd name="T7" fmla="*/ 0 h 63"/>
                <a:gd name="T8" fmla="*/ 20 w 87"/>
                <a:gd name="T9" fmla="*/ 18 h 63"/>
                <a:gd name="T10" fmla="*/ 14 w 87"/>
                <a:gd name="T11" fmla="*/ 19 h 63"/>
                <a:gd name="T12" fmla="*/ 14 w 87"/>
                <a:gd name="T13" fmla="*/ 19 h 63"/>
                <a:gd name="T14" fmla="*/ 5 w 87"/>
                <a:gd name="T15" fmla="*/ 32 h 63"/>
                <a:gd name="T16" fmla="*/ 6 w 87"/>
                <a:gd name="T17" fmla="*/ 38 h 63"/>
                <a:gd name="T18" fmla="*/ 0 w 87"/>
                <a:gd name="T19" fmla="*/ 50 h 63"/>
                <a:gd name="T20" fmla="*/ 14 w 87"/>
                <a:gd name="T21" fmla="*/ 63 h 63"/>
                <a:gd name="T22" fmla="*/ 28 w 87"/>
                <a:gd name="T23" fmla="*/ 63 h 63"/>
                <a:gd name="T24" fmla="*/ 32 w 87"/>
                <a:gd name="T25" fmla="*/ 60 h 63"/>
                <a:gd name="T26" fmla="*/ 28 w 87"/>
                <a:gd name="T27" fmla="*/ 56 h 63"/>
                <a:gd name="T28" fmla="*/ 14 w 87"/>
                <a:gd name="T29" fmla="*/ 56 h 63"/>
                <a:gd name="T30" fmla="*/ 8 w 87"/>
                <a:gd name="T31" fmla="*/ 50 h 63"/>
                <a:gd name="T32" fmla="*/ 13 w 87"/>
                <a:gd name="T33" fmla="*/ 43 h 63"/>
                <a:gd name="T34" fmla="*/ 16 w 87"/>
                <a:gd name="T35" fmla="*/ 41 h 63"/>
                <a:gd name="T36" fmla="*/ 15 w 87"/>
                <a:gd name="T37" fmla="*/ 37 h 63"/>
                <a:gd name="T38" fmla="*/ 13 w 87"/>
                <a:gd name="T39" fmla="*/ 32 h 63"/>
                <a:gd name="T40" fmla="*/ 17 w 87"/>
                <a:gd name="T41" fmla="*/ 26 h 63"/>
                <a:gd name="T42" fmla="*/ 17 w 87"/>
                <a:gd name="T43" fmla="*/ 26 h 63"/>
                <a:gd name="T44" fmla="*/ 22 w 87"/>
                <a:gd name="T45" fmla="*/ 27 h 63"/>
                <a:gd name="T46" fmla="*/ 26 w 87"/>
                <a:gd name="T47" fmla="*/ 26 h 63"/>
                <a:gd name="T48" fmla="*/ 28 w 87"/>
                <a:gd name="T49" fmla="*/ 23 h 63"/>
                <a:gd name="T50" fmla="*/ 27 w 87"/>
                <a:gd name="T51" fmla="*/ 22 h 63"/>
                <a:gd name="T52" fmla="*/ 27 w 87"/>
                <a:gd name="T53" fmla="*/ 22 h 63"/>
                <a:gd name="T54" fmla="*/ 41 w 87"/>
                <a:gd name="T55" fmla="*/ 8 h 63"/>
                <a:gd name="T56" fmla="*/ 55 w 87"/>
                <a:gd name="T57" fmla="*/ 22 h 63"/>
                <a:gd name="T58" fmla="*/ 53 w 87"/>
                <a:gd name="T59" fmla="*/ 29 h 63"/>
                <a:gd name="T60" fmla="*/ 54 w 87"/>
                <a:gd name="T61" fmla="*/ 34 h 63"/>
                <a:gd name="T62" fmla="*/ 59 w 87"/>
                <a:gd name="T63" fmla="*/ 34 h 63"/>
                <a:gd name="T64" fmla="*/ 67 w 87"/>
                <a:gd name="T65" fmla="*/ 31 h 63"/>
                <a:gd name="T66" fmla="*/ 79 w 87"/>
                <a:gd name="T67" fmla="*/ 43 h 63"/>
                <a:gd name="T68" fmla="*/ 67 w 87"/>
                <a:gd name="T69" fmla="*/ 56 h 63"/>
                <a:gd name="T70" fmla="*/ 59 w 87"/>
                <a:gd name="T71" fmla="*/ 56 h 63"/>
                <a:gd name="T72" fmla="*/ 55 w 87"/>
                <a:gd name="T73" fmla="*/ 60 h 63"/>
                <a:gd name="T74" fmla="*/ 59 w 87"/>
                <a:gd name="T75" fmla="*/ 63 h 63"/>
                <a:gd name="T76" fmla="*/ 67 w 87"/>
                <a:gd name="T77" fmla="*/ 63 h 63"/>
                <a:gd name="T78" fmla="*/ 87 w 87"/>
                <a:gd name="T79" fmla="*/ 43 h 63"/>
                <a:gd name="T80" fmla="*/ 67 w 87"/>
                <a:gd name="T81" fmla="*/ 2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 h="63">
                  <a:moveTo>
                    <a:pt x="67" y="23"/>
                  </a:moveTo>
                  <a:cubicBezTo>
                    <a:pt x="65" y="23"/>
                    <a:pt x="64" y="24"/>
                    <a:pt x="63" y="24"/>
                  </a:cubicBezTo>
                  <a:cubicBezTo>
                    <a:pt x="63" y="23"/>
                    <a:pt x="63" y="23"/>
                    <a:pt x="63" y="22"/>
                  </a:cubicBezTo>
                  <a:cubicBezTo>
                    <a:pt x="63" y="10"/>
                    <a:pt x="53" y="0"/>
                    <a:pt x="41" y="0"/>
                  </a:cubicBezTo>
                  <a:cubicBezTo>
                    <a:pt x="31" y="0"/>
                    <a:pt x="22" y="8"/>
                    <a:pt x="20" y="18"/>
                  </a:cubicBezTo>
                  <a:cubicBezTo>
                    <a:pt x="18" y="18"/>
                    <a:pt x="16" y="18"/>
                    <a:pt x="14" y="19"/>
                  </a:cubicBezTo>
                  <a:cubicBezTo>
                    <a:pt x="14" y="19"/>
                    <a:pt x="14" y="19"/>
                    <a:pt x="14" y="19"/>
                  </a:cubicBezTo>
                  <a:cubicBezTo>
                    <a:pt x="9" y="21"/>
                    <a:pt x="5" y="26"/>
                    <a:pt x="5" y="32"/>
                  </a:cubicBezTo>
                  <a:cubicBezTo>
                    <a:pt x="5" y="34"/>
                    <a:pt x="6" y="36"/>
                    <a:pt x="6" y="38"/>
                  </a:cubicBezTo>
                  <a:cubicBezTo>
                    <a:pt x="3" y="41"/>
                    <a:pt x="0" y="45"/>
                    <a:pt x="0" y="50"/>
                  </a:cubicBezTo>
                  <a:cubicBezTo>
                    <a:pt x="0" y="57"/>
                    <a:pt x="6" y="63"/>
                    <a:pt x="14" y="63"/>
                  </a:cubicBezTo>
                  <a:cubicBezTo>
                    <a:pt x="28" y="63"/>
                    <a:pt x="28" y="63"/>
                    <a:pt x="28" y="63"/>
                  </a:cubicBezTo>
                  <a:cubicBezTo>
                    <a:pt x="30" y="63"/>
                    <a:pt x="32" y="62"/>
                    <a:pt x="32" y="60"/>
                  </a:cubicBezTo>
                  <a:cubicBezTo>
                    <a:pt x="32" y="58"/>
                    <a:pt x="30" y="56"/>
                    <a:pt x="28" y="56"/>
                  </a:cubicBezTo>
                  <a:cubicBezTo>
                    <a:pt x="14" y="56"/>
                    <a:pt x="14" y="56"/>
                    <a:pt x="14" y="56"/>
                  </a:cubicBezTo>
                  <a:cubicBezTo>
                    <a:pt x="10" y="56"/>
                    <a:pt x="8" y="53"/>
                    <a:pt x="8" y="50"/>
                  </a:cubicBezTo>
                  <a:cubicBezTo>
                    <a:pt x="8" y="47"/>
                    <a:pt x="10" y="44"/>
                    <a:pt x="13" y="43"/>
                  </a:cubicBezTo>
                  <a:cubicBezTo>
                    <a:pt x="15" y="43"/>
                    <a:pt x="16" y="42"/>
                    <a:pt x="16" y="41"/>
                  </a:cubicBezTo>
                  <a:cubicBezTo>
                    <a:pt x="17" y="39"/>
                    <a:pt x="16" y="38"/>
                    <a:pt x="15" y="37"/>
                  </a:cubicBezTo>
                  <a:cubicBezTo>
                    <a:pt x="13" y="36"/>
                    <a:pt x="13" y="34"/>
                    <a:pt x="13" y="32"/>
                  </a:cubicBezTo>
                  <a:cubicBezTo>
                    <a:pt x="13" y="29"/>
                    <a:pt x="14" y="27"/>
                    <a:pt x="17" y="26"/>
                  </a:cubicBezTo>
                  <a:cubicBezTo>
                    <a:pt x="17" y="26"/>
                    <a:pt x="17" y="26"/>
                    <a:pt x="17" y="26"/>
                  </a:cubicBezTo>
                  <a:cubicBezTo>
                    <a:pt x="18" y="25"/>
                    <a:pt x="20" y="26"/>
                    <a:pt x="22" y="27"/>
                  </a:cubicBezTo>
                  <a:cubicBezTo>
                    <a:pt x="23" y="27"/>
                    <a:pt x="25" y="27"/>
                    <a:pt x="26" y="26"/>
                  </a:cubicBezTo>
                  <a:cubicBezTo>
                    <a:pt x="27" y="26"/>
                    <a:pt x="28" y="24"/>
                    <a:pt x="28" y="23"/>
                  </a:cubicBezTo>
                  <a:cubicBezTo>
                    <a:pt x="27" y="23"/>
                    <a:pt x="27" y="22"/>
                    <a:pt x="27" y="22"/>
                  </a:cubicBezTo>
                  <a:cubicBezTo>
                    <a:pt x="27" y="22"/>
                    <a:pt x="27" y="22"/>
                    <a:pt x="27" y="22"/>
                  </a:cubicBezTo>
                  <a:cubicBezTo>
                    <a:pt x="27" y="14"/>
                    <a:pt x="34" y="8"/>
                    <a:pt x="41" y="8"/>
                  </a:cubicBezTo>
                  <a:cubicBezTo>
                    <a:pt x="49" y="8"/>
                    <a:pt x="55" y="14"/>
                    <a:pt x="55" y="22"/>
                  </a:cubicBezTo>
                  <a:cubicBezTo>
                    <a:pt x="55" y="24"/>
                    <a:pt x="55" y="27"/>
                    <a:pt x="53" y="29"/>
                  </a:cubicBezTo>
                  <a:cubicBezTo>
                    <a:pt x="52" y="31"/>
                    <a:pt x="53" y="33"/>
                    <a:pt x="54" y="34"/>
                  </a:cubicBezTo>
                  <a:cubicBezTo>
                    <a:pt x="55" y="35"/>
                    <a:pt x="57" y="35"/>
                    <a:pt x="59" y="34"/>
                  </a:cubicBezTo>
                  <a:cubicBezTo>
                    <a:pt x="60" y="33"/>
                    <a:pt x="63" y="31"/>
                    <a:pt x="67" y="31"/>
                  </a:cubicBezTo>
                  <a:cubicBezTo>
                    <a:pt x="74" y="31"/>
                    <a:pt x="79" y="37"/>
                    <a:pt x="79" y="43"/>
                  </a:cubicBezTo>
                  <a:cubicBezTo>
                    <a:pt x="79" y="50"/>
                    <a:pt x="74" y="56"/>
                    <a:pt x="67" y="56"/>
                  </a:cubicBezTo>
                  <a:cubicBezTo>
                    <a:pt x="59" y="56"/>
                    <a:pt x="59" y="56"/>
                    <a:pt x="59" y="56"/>
                  </a:cubicBezTo>
                  <a:cubicBezTo>
                    <a:pt x="56" y="56"/>
                    <a:pt x="55" y="58"/>
                    <a:pt x="55" y="60"/>
                  </a:cubicBezTo>
                  <a:cubicBezTo>
                    <a:pt x="55" y="62"/>
                    <a:pt x="56" y="63"/>
                    <a:pt x="59" y="63"/>
                  </a:cubicBezTo>
                  <a:cubicBezTo>
                    <a:pt x="67" y="63"/>
                    <a:pt x="67" y="63"/>
                    <a:pt x="67" y="63"/>
                  </a:cubicBezTo>
                  <a:cubicBezTo>
                    <a:pt x="78" y="63"/>
                    <a:pt x="87" y="54"/>
                    <a:pt x="87" y="43"/>
                  </a:cubicBezTo>
                  <a:cubicBezTo>
                    <a:pt x="87" y="32"/>
                    <a:pt x="78" y="23"/>
                    <a:pt x="67"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65" name="Freeform 35"/>
            <p:cNvSpPr/>
            <p:nvPr/>
          </p:nvSpPr>
          <p:spPr bwMode="auto">
            <a:xfrm>
              <a:off x="51" y="69"/>
              <a:ext cx="63" cy="99"/>
            </a:xfrm>
            <a:custGeom>
              <a:avLst/>
              <a:gdLst>
                <a:gd name="T0" fmla="*/ 27 w 33"/>
                <a:gd name="T1" fmla="*/ 33 h 52"/>
                <a:gd name="T2" fmla="*/ 20 w 33"/>
                <a:gd name="T3" fmla="*/ 39 h 52"/>
                <a:gd name="T4" fmla="*/ 20 w 33"/>
                <a:gd name="T5" fmla="*/ 3 h 52"/>
                <a:gd name="T6" fmla="*/ 16 w 33"/>
                <a:gd name="T7" fmla="*/ 0 h 52"/>
                <a:gd name="T8" fmla="*/ 13 w 33"/>
                <a:gd name="T9" fmla="*/ 3 h 52"/>
                <a:gd name="T10" fmla="*/ 13 w 33"/>
                <a:gd name="T11" fmla="*/ 39 h 52"/>
                <a:gd name="T12" fmla="*/ 6 w 33"/>
                <a:gd name="T13" fmla="*/ 33 h 52"/>
                <a:gd name="T14" fmla="*/ 1 w 33"/>
                <a:gd name="T15" fmla="*/ 33 h 52"/>
                <a:gd name="T16" fmla="*/ 1 w 33"/>
                <a:gd name="T17" fmla="*/ 38 h 52"/>
                <a:gd name="T18" fmla="*/ 14 w 33"/>
                <a:gd name="T19" fmla="*/ 51 h 52"/>
                <a:gd name="T20" fmla="*/ 16 w 33"/>
                <a:gd name="T21" fmla="*/ 52 h 52"/>
                <a:gd name="T22" fmla="*/ 19 w 33"/>
                <a:gd name="T23" fmla="*/ 51 h 52"/>
                <a:gd name="T24" fmla="*/ 32 w 33"/>
                <a:gd name="T25" fmla="*/ 38 h 52"/>
                <a:gd name="T26" fmla="*/ 32 w 33"/>
                <a:gd name="T27" fmla="*/ 33 h 52"/>
                <a:gd name="T28" fmla="*/ 27 w 33"/>
                <a:gd name="T29" fmla="*/ 3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52">
                  <a:moveTo>
                    <a:pt x="27" y="33"/>
                  </a:moveTo>
                  <a:cubicBezTo>
                    <a:pt x="20" y="39"/>
                    <a:pt x="20" y="39"/>
                    <a:pt x="20" y="39"/>
                  </a:cubicBezTo>
                  <a:cubicBezTo>
                    <a:pt x="20" y="3"/>
                    <a:pt x="20" y="3"/>
                    <a:pt x="20" y="3"/>
                  </a:cubicBezTo>
                  <a:cubicBezTo>
                    <a:pt x="20" y="1"/>
                    <a:pt x="19" y="0"/>
                    <a:pt x="16" y="0"/>
                  </a:cubicBezTo>
                  <a:cubicBezTo>
                    <a:pt x="14" y="0"/>
                    <a:pt x="13" y="1"/>
                    <a:pt x="13" y="3"/>
                  </a:cubicBezTo>
                  <a:cubicBezTo>
                    <a:pt x="13" y="39"/>
                    <a:pt x="13" y="39"/>
                    <a:pt x="13" y="39"/>
                  </a:cubicBezTo>
                  <a:cubicBezTo>
                    <a:pt x="6" y="33"/>
                    <a:pt x="6" y="33"/>
                    <a:pt x="6" y="33"/>
                  </a:cubicBezTo>
                  <a:cubicBezTo>
                    <a:pt x="5" y="32"/>
                    <a:pt x="2" y="32"/>
                    <a:pt x="1" y="33"/>
                  </a:cubicBezTo>
                  <a:cubicBezTo>
                    <a:pt x="0" y="34"/>
                    <a:pt x="0" y="37"/>
                    <a:pt x="1" y="38"/>
                  </a:cubicBezTo>
                  <a:cubicBezTo>
                    <a:pt x="14" y="51"/>
                    <a:pt x="14" y="51"/>
                    <a:pt x="14" y="51"/>
                  </a:cubicBezTo>
                  <a:cubicBezTo>
                    <a:pt x="15" y="52"/>
                    <a:pt x="15" y="52"/>
                    <a:pt x="16" y="52"/>
                  </a:cubicBezTo>
                  <a:cubicBezTo>
                    <a:pt x="17" y="52"/>
                    <a:pt x="18" y="52"/>
                    <a:pt x="19" y="51"/>
                  </a:cubicBezTo>
                  <a:cubicBezTo>
                    <a:pt x="32" y="38"/>
                    <a:pt x="32" y="38"/>
                    <a:pt x="32" y="38"/>
                  </a:cubicBezTo>
                  <a:cubicBezTo>
                    <a:pt x="33" y="37"/>
                    <a:pt x="33" y="34"/>
                    <a:pt x="32" y="33"/>
                  </a:cubicBezTo>
                  <a:cubicBezTo>
                    <a:pt x="30" y="32"/>
                    <a:pt x="28" y="32"/>
                    <a:pt x="27" y="3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grpSp>
      <p:sp>
        <p:nvSpPr>
          <p:cNvPr id="66" name="Freeform 36"/>
          <p:cNvSpPr>
            <a:spLocks noEditPoints="1"/>
          </p:cNvSpPr>
          <p:nvPr/>
        </p:nvSpPr>
        <p:spPr bwMode="auto">
          <a:xfrm>
            <a:off x="4413251" y="2769659"/>
            <a:ext cx="357716" cy="247651"/>
          </a:xfrm>
          <a:custGeom>
            <a:avLst/>
            <a:gdLst>
              <a:gd name="T0" fmla="*/ 84 w 88"/>
              <a:gd name="T1" fmla="*/ 7 h 61"/>
              <a:gd name="T2" fmla="*/ 76 w 88"/>
              <a:gd name="T3" fmla="*/ 4 h 61"/>
              <a:gd name="T4" fmla="*/ 68 w 88"/>
              <a:gd name="T5" fmla="*/ 7 h 61"/>
              <a:gd name="T6" fmla="*/ 64 w 88"/>
              <a:gd name="T7" fmla="*/ 15 h 61"/>
              <a:gd name="T8" fmla="*/ 65 w 88"/>
              <a:gd name="T9" fmla="*/ 20 h 61"/>
              <a:gd name="T10" fmla="*/ 51 w 88"/>
              <a:gd name="T11" fmla="*/ 33 h 61"/>
              <a:gd name="T12" fmla="*/ 43 w 88"/>
              <a:gd name="T13" fmla="*/ 31 h 61"/>
              <a:gd name="T14" fmla="*/ 36 w 88"/>
              <a:gd name="T15" fmla="*/ 33 h 61"/>
              <a:gd name="T16" fmla="*/ 25 w 88"/>
              <a:gd name="T17" fmla="*/ 21 h 61"/>
              <a:gd name="T18" fmla="*/ 23 w 88"/>
              <a:gd name="T19" fmla="*/ 4 h 61"/>
              <a:gd name="T20" fmla="*/ 14 w 88"/>
              <a:gd name="T21" fmla="*/ 0 h 61"/>
              <a:gd name="T22" fmla="*/ 4 w 88"/>
              <a:gd name="T23" fmla="*/ 4 h 61"/>
              <a:gd name="T24" fmla="*/ 0 w 88"/>
              <a:gd name="T25" fmla="*/ 14 h 61"/>
              <a:gd name="T26" fmla="*/ 4 w 88"/>
              <a:gd name="T27" fmla="*/ 23 h 61"/>
              <a:gd name="T28" fmla="*/ 14 w 88"/>
              <a:gd name="T29" fmla="*/ 27 h 61"/>
              <a:gd name="T30" fmla="*/ 20 w 88"/>
              <a:gd name="T31" fmla="*/ 26 h 61"/>
              <a:gd name="T32" fmla="*/ 30 w 88"/>
              <a:gd name="T33" fmla="*/ 38 h 61"/>
              <a:gd name="T34" fmla="*/ 33 w 88"/>
              <a:gd name="T35" fmla="*/ 56 h 61"/>
              <a:gd name="T36" fmla="*/ 43 w 88"/>
              <a:gd name="T37" fmla="*/ 61 h 61"/>
              <a:gd name="T38" fmla="*/ 54 w 88"/>
              <a:gd name="T39" fmla="*/ 56 h 61"/>
              <a:gd name="T40" fmla="*/ 56 w 88"/>
              <a:gd name="T41" fmla="*/ 38 h 61"/>
              <a:gd name="T42" fmla="*/ 71 w 88"/>
              <a:gd name="T43" fmla="*/ 26 h 61"/>
              <a:gd name="T44" fmla="*/ 76 w 88"/>
              <a:gd name="T45" fmla="*/ 27 h 61"/>
              <a:gd name="T46" fmla="*/ 84 w 88"/>
              <a:gd name="T47" fmla="*/ 24 h 61"/>
              <a:gd name="T48" fmla="*/ 88 w 88"/>
              <a:gd name="T49" fmla="*/ 15 h 61"/>
              <a:gd name="T50" fmla="*/ 84 w 88"/>
              <a:gd name="T51" fmla="*/ 7 h 61"/>
              <a:gd name="T52" fmla="*/ 9 w 88"/>
              <a:gd name="T53" fmla="*/ 18 h 61"/>
              <a:gd name="T54" fmla="*/ 7 w 88"/>
              <a:gd name="T55" fmla="*/ 14 h 61"/>
              <a:gd name="T56" fmla="*/ 9 w 88"/>
              <a:gd name="T57" fmla="*/ 9 h 61"/>
              <a:gd name="T58" fmla="*/ 14 w 88"/>
              <a:gd name="T59" fmla="*/ 8 h 61"/>
              <a:gd name="T60" fmla="*/ 18 w 88"/>
              <a:gd name="T61" fmla="*/ 9 h 61"/>
              <a:gd name="T62" fmla="*/ 18 w 88"/>
              <a:gd name="T63" fmla="*/ 18 h 61"/>
              <a:gd name="T64" fmla="*/ 9 w 88"/>
              <a:gd name="T65" fmla="*/ 18 h 61"/>
              <a:gd name="T66" fmla="*/ 79 w 88"/>
              <a:gd name="T67" fmla="*/ 18 h 61"/>
              <a:gd name="T68" fmla="*/ 73 w 88"/>
              <a:gd name="T69" fmla="*/ 18 h 61"/>
              <a:gd name="T70" fmla="*/ 72 w 88"/>
              <a:gd name="T71" fmla="*/ 15 h 61"/>
              <a:gd name="T72" fmla="*/ 73 w 88"/>
              <a:gd name="T73" fmla="*/ 12 h 61"/>
              <a:gd name="T74" fmla="*/ 76 w 88"/>
              <a:gd name="T75" fmla="*/ 11 h 61"/>
              <a:gd name="T76" fmla="*/ 79 w 88"/>
              <a:gd name="T77" fmla="*/ 12 h 61"/>
              <a:gd name="T78" fmla="*/ 80 w 88"/>
              <a:gd name="T79" fmla="*/ 15 h 61"/>
              <a:gd name="T80" fmla="*/ 79 w 88"/>
              <a:gd name="T81" fmla="*/ 1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8" h="61">
                <a:moveTo>
                  <a:pt x="84" y="7"/>
                </a:moveTo>
                <a:cubicBezTo>
                  <a:pt x="82" y="5"/>
                  <a:pt x="79" y="4"/>
                  <a:pt x="76" y="4"/>
                </a:cubicBezTo>
                <a:cubicBezTo>
                  <a:pt x="73" y="4"/>
                  <a:pt x="70" y="5"/>
                  <a:pt x="68" y="7"/>
                </a:cubicBezTo>
                <a:cubicBezTo>
                  <a:pt x="65" y="9"/>
                  <a:pt x="64" y="12"/>
                  <a:pt x="64" y="15"/>
                </a:cubicBezTo>
                <a:cubicBezTo>
                  <a:pt x="64" y="17"/>
                  <a:pt x="65" y="19"/>
                  <a:pt x="65" y="20"/>
                </a:cubicBezTo>
                <a:cubicBezTo>
                  <a:pt x="51" y="33"/>
                  <a:pt x="51" y="33"/>
                  <a:pt x="51" y="33"/>
                </a:cubicBezTo>
                <a:cubicBezTo>
                  <a:pt x="48" y="32"/>
                  <a:pt x="46" y="31"/>
                  <a:pt x="43" y="31"/>
                </a:cubicBezTo>
                <a:cubicBezTo>
                  <a:pt x="40" y="31"/>
                  <a:pt x="38" y="32"/>
                  <a:pt x="36" y="33"/>
                </a:cubicBezTo>
                <a:cubicBezTo>
                  <a:pt x="25" y="21"/>
                  <a:pt x="25" y="21"/>
                  <a:pt x="25" y="21"/>
                </a:cubicBezTo>
                <a:cubicBezTo>
                  <a:pt x="28" y="15"/>
                  <a:pt x="28" y="8"/>
                  <a:pt x="23" y="4"/>
                </a:cubicBezTo>
                <a:cubicBezTo>
                  <a:pt x="21" y="1"/>
                  <a:pt x="17" y="0"/>
                  <a:pt x="14" y="0"/>
                </a:cubicBezTo>
                <a:cubicBezTo>
                  <a:pt x="10" y="0"/>
                  <a:pt x="6" y="1"/>
                  <a:pt x="4" y="4"/>
                </a:cubicBezTo>
                <a:cubicBezTo>
                  <a:pt x="1" y="7"/>
                  <a:pt x="0" y="10"/>
                  <a:pt x="0" y="14"/>
                </a:cubicBezTo>
                <a:cubicBezTo>
                  <a:pt x="0" y="17"/>
                  <a:pt x="1" y="21"/>
                  <a:pt x="4" y="23"/>
                </a:cubicBezTo>
                <a:cubicBezTo>
                  <a:pt x="6" y="26"/>
                  <a:pt x="10" y="27"/>
                  <a:pt x="14" y="27"/>
                </a:cubicBezTo>
                <a:cubicBezTo>
                  <a:pt x="16" y="27"/>
                  <a:pt x="18" y="27"/>
                  <a:pt x="20" y="26"/>
                </a:cubicBezTo>
                <a:cubicBezTo>
                  <a:pt x="30" y="38"/>
                  <a:pt x="30" y="38"/>
                  <a:pt x="30" y="38"/>
                </a:cubicBezTo>
                <a:cubicBezTo>
                  <a:pt x="27" y="44"/>
                  <a:pt x="28" y="51"/>
                  <a:pt x="33" y="56"/>
                </a:cubicBezTo>
                <a:cubicBezTo>
                  <a:pt x="35" y="59"/>
                  <a:pt x="39" y="61"/>
                  <a:pt x="43" y="61"/>
                </a:cubicBezTo>
                <a:cubicBezTo>
                  <a:pt x="47" y="61"/>
                  <a:pt x="51" y="59"/>
                  <a:pt x="54" y="56"/>
                </a:cubicBezTo>
                <a:cubicBezTo>
                  <a:pt x="58" y="51"/>
                  <a:pt x="59" y="44"/>
                  <a:pt x="56" y="38"/>
                </a:cubicBezTo>
                <a:cubicBezTo>
                  <a:pt x="71" y="26"/>
                  <a:pt x="71" y="26"/>
                  <a:pt x="71" y="26"/>
                </a:cubicBezTo>
                <a:cubicBezTo>
                  <a:pt x="72" y="27"/>
                  <a:pt x="74" y="27"/>
                  <a:pt x="76" y="27"/>
                </a:cubicBezTo>
                <a:cubicBezTo>
                  <a:pt x="79" y="27"/>
                  <a:pt x="82" y="26"/>
                  <a:pt x="84" y="24"/>
                </a:cubicBezTo>
                <a:cubicBezTo>
                  <a:pt x="87" y="21"/>
                  <a:pt x="88" y="18"/>
                  <a:pt x="88" y="15"/>
                </a:cubicBezTo>
                <a:cubicBezTo>
                  <a:pt x="88" y="12"/>
                  <a:pt x="87" y="9"/>
                  <a:pt x="84" y="7"/>
                </a:cubicBezTo>
                <a:close/>
                <a:moveTo>
                  <a:pt x="9" y="18"/>
                </a:moveTo>
                <a:cubicBezTo>
                  <a:pt x="8" y="17"/>
                  <a:pt x="7" y="15"/>
                  <a:pt x="7" y="14"/>
                </a:cubicBezTo>
                <a:cubicBezTo>
                  <a:pt x="7" y="12"/>
                  <a:pt x="8" y="11"/>
                  <a:pt x="9" y="9"/>
                </a:cubicBezTo>
                <a:cubicBezTo>
                  <a:pt x="10" y="8"/>
                  <a:pt x="12" y="8"/>
                  <a:pt x="14" y="8"/>
                </a:cubicBezTo>
                <a:cubicBezTo>
                  <a:pt x="15" y="8"/>
                  <a:pt x="17" y="8"/>
                  <a:pt x="18" y="9"/>
                </a:cubicBezTo>
                <a:cubicBezTo>
                  <a:pt x="20" y="12"/>
                  <a:pt x="20" y="16"/>
                  <a:pt x="18" y="18"/>
                </a:cubicBezTo>
                <a:cubicBezTo>
                  <a:pt x="16" y="20"/>
                  <a:pt x="12" y="20"/>
                  <a:pt x="9" y="18"/>
                </a:cubicBezTo>
                <a:close/>
                <a:moveTo>
                  <a:pt x="79" y="18"/>
                </a:moveTo>
                <a:cubicBezTo>
                  <a:pt x="77" y="20"/>
                  <a:pt x="75" y="20"/>
                  <a:pt x="73" y="18"/>
                </a:cubicBezTo>
                <a:cubicBezTo>
                  <a:pt x="72" y="18"/>
                  <a:pt x="72" y="16"/>
                  <a:pt x="72" y="15"/>
                </a:cubicBezTo>
                <a:cubicBezTo>
                  <a:pt x="72" y="14"/>
                  <a:pt x="72" y="13"/>
                  <a:pt x="73" y="12"/>
                </a:cubicBezTo>
                <a:cubicBezTo>
                  <a:pt x="74" y="12"/>
                  <a:pt x="75" y="11"/>
                  <a:pt x="76" y="11"/>
                </a:cubicBezTo>
                <a:cubicBezTo>
                  <a:pt x="77" y="11"/>
                  <a:pt x="78" y="12"/>
                  <a:pt x="79" y="12"/>
                </a:cubicBezTo>
                <a:cubicBezTo>
                  <a:pt x="80" y="13"/>
                  <a:pt x="80" y="14"/>
                  <a:pt x="80" y="15"/>
                </a:cubicBezTo>
                <a:cubicBezTo>
                  <a:pt x="80" y="16"/>
                  <a:pt x="80" y="18"/>
                  <a:pt x="79"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67" name="Freeform 37"/>
          <p:cNvSpPr/>
          <p:nvPr/>
        </p:nvSpPr>
        <p:spPr bwMode="auto">
          <a:xfrm>
            <a:off x="3420533" y="2305796"/>
            <a:ext cx="939800" cy="275167"/>
          </a:xfrm>
          <a:custGeom>
            <a:avLst/>
            <a:gdLst>
              <a:gd name="T0" fmla="*/ 444 w 444"/>
              <a:gd name="T1" fmla="*/ 130 h 130"/>
              <a:gd name="T2" fmla="*/ 444 w 444"/>
              <a:gd name="T3" fmla="*/ 0 h 130"/>
              <a:gd name="T4" fmla="*/ 0 w 444"/>
              <a:gd name="T5" fmla="*/ 0 h 130"/>
            </a:gdLst>
            <a:ahLst/>
            <a:cxnLst>
              <a:cxn ang="0">
                <a:pos x="T0" y="T1"/>
              </a:cxn>
              <a:cxn ang="0">
                <a:pos x="T2" y="T3"/>
              </a:cxn>
              <a:cxn ang="0">
                <a:pos x="T4" y="T5"/>
              </a:cxn>
            </a:cxnLst>
            <a:rect l="0" t="0" r="r" b="b"/>
            <a:pathLst>
              <a:path w="444" h="130">
                <a:moveTo>
                  <a:pt x="444" y="130"/>
                </a:moveTo>
                <a:lnTo>
                  <a:pt x="444" y="0"/>
                </a:lnTo>
                <a:lnTo>
                  <a:pt x="0" y="0"/>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71" name="Freeform 41"/>
          <p:cNvSpPr/>
          <p:nvPr/>
        </p:nvSpPr>
        <p:spPr bwMode="auto">
          <a:xfrm flipH="1">
            <a:off x="3041651" y="4452620"/>
            <a:ext cx="1318683" cy="594784"/>
          </a:xfrm>
          <a:custGeom>
            <a:avLst/>
            <a:gdLst>
              <a:gd name="T0" fmla="*/ 476 w 623"/>
              <a:gd name="T1" fmla="*/ 0 h 281"/>
              <a:gd name="T2" fmla="*/ 623 w 623"/>
              <a:gd name="T3" fmla="*/ 0 h 281"/>
              <a:gd name="T4" fmla="*/ 623 w 623"/>
              <a:gd name="T5" fmla="*/ 281 h 281"/>
              <a:gd name="T6" fmla="*/ 0 w 623"/>
              <a:gd name="T7" fmla="*/ 281 h 281"/>
            </a:gdLst>
            <a:ahLst/>
            <a:cxnLst>
              <a:cxn ang="0">
                <a:pos x="T0" y="T1"/>
              </a:cxn>
              <a:cxn ang="0">
                <a:pos x="T2" y="T3"/>
              </a:cxn>
              <a:cxn ang="0">
                <a:pos x="T4" y="T5"/>
              </a:cxn>
              <a:cxn ang="0">
                <a:pos x="T6" y="T7"/>
              </a:cxn>
            </a:cxnLst>
            <a:rect l="0" t="0" r="r" b="b"/>
            <a:pathLst>
              <a:path w="623" h="281">
                <a:moveTo>
                  <a:pt x="476" y="0"/>
                </a:moveTo>
                <a:lnTo>
                  <a:pt x="623" y="0"/>
                </a:lnTo>
                <a:lnTo>
                  <a:pt x="623" y="281"/>
                </a:lnTo>
                <a:lnTo>
                  <a:pt x="0" y="281"/>
                </a:lnTo>
              </a:path>
            </a:pathLst>
          </a:custGeom>
          <a:noFill/>
          <a:ln w="6350" cap="flat" cmpd="sng">
            <a:solidFill>
              <a:srgbClr val="D74B4B"/>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72" name="Freeform 42"/>
          <p:cNvSpPr/>
          <p:nvPr/>
        </p:nvSpPr>
        <p:spPr bwMode="auto">
          <a:xfrm flipV="1">
            <a:off x="6761693" y="2446368"/>
            <a:ext cx="1095375" cy="909157"/>
          </a:xfrm>
          <a:custGeom>
            <a:avLst/>
            <a:gdLst>
              <a:gd name="T0" fmla="*/ 159 w 729"/>
              <a:gd name="T1" fmla="*/ 0 h 487"/>
              <a:gd name="T2" fmla="*/ 0 w 729"/>
              <a:gd name="T3" fmla="*/ 0 h 487"/>
              <a:gd name="T4" fmla="*/ 0 w 729"/>
              <a:gd name="T5" fmla="*/ 487 h 487"/>
              <a:gd name="T6" fmla="*/ 729 w 729"/>
              <a:gd name="T7" fmla="*/ 487 h 487"/>
            </a:gdLst>
            <a:ahLst/>
            <a:cxnLst>
              <a:cxn ang="0">
                <a:pos x="T0" y="T1"/>
              </a:cxn>
              <a:cxn ang="0">
                <a:pos x="T2" y="T3"/>
              </a:cxn>
              <a:cxn ang="0">
                <a:pos x="T4" y="T5"/>
              </a:cxn>
              <a:cxn ang="0">
                <a:pos x="T6" y="T7"/>
              </a:cxn>
            </a:cxnLst>
            <a:rect l="0" t="0" r="r" b="b"/>
            <a:pathLst>
              <a:path w="729" h="487">
                <a:moveTo>
                  <a:pt x="159" y="0"/>
                </a:moveTo>
                <a:lnTo>
                  <a:pt x="0" y="0"/>
                </a:lnTo>
                <a:lnTo>
                  <a:pt x="0" y="487"/>
                </a:lnTo>
                <a:lnTo>
                  <a:pt x="729" y="487"/>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74" name="Rectangle 44"/>
          <p:cNvSpPr>
            <a:spLocks noChangeArrowheads="1"/>
          </p:cNvSpPr>
          <p:nvPr/>
        </p:nvSpPr>
        <p:spPr bwMode="auto">
          <a:xfrm>
            <a:off x="297180" y="1677035"/>
            <a:ext cx="2867025" cy="1723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00000"/>
              </a:lnSpc>
            </a:pPr>
            <a:r>
              <a:rPr lang="zh-CN" altLang="en-US" sz="20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rPr>
              <a:t>（一）记录经济业务、提供记账依据</a:t>
            </a:r>
            <a:endParaRPr lang="zh-CN" altLang="en-US" sz="20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endParaRPr>
          </a:p>
          <a:p>
            <a:pPr lvl="0" algn="l">
              <a:lnSpc>
                <a:spcPct val="150000"/>
              </a:lnSpc>
            </a:pPr>
            <a:r>
              <a:rPr lang="zh-CN" altLang="en-US" sz="1600" dirty="0">
                <a:latin typeface="黑体" panose="02010609060101010101" charset="-122"/>
                <a:ea typeface="黑体" panose="02010609060101010101" charset="-122"/>
                <a:sym typeface="黑体" panose="02010609060101010101" charset="-122"/>
              </a:rPr>
              <a:t>通过会计凭证的记录，可以对企业发生的经济业务进行分类与汇总，作为登记账簿的依据。</a:t>
            </a:r>
            <a:endParaRPr lang="zh-CN" altLang="en-US" sz="1600" dirty="0">
              <a:latin typeface="黑体" panose="02010609060101010101" charset="-122"/>
              <a:ea typeface="黑体" panose="02010609060101010101" charset="-122"/>
              <a:sym typeface="黑体" panose="02010609060101010101" charset="-122"/>
            </a:endParaRPr>
          </a:p>
        </p:txBody>
      </p:sp>
      <p:sp>
        <p:nvSpPr>
          <p:cNvPr id="77" name="Rectangle 47"/>
          <p:cNvSpPr>
            <a:spLocks noChangeArrowheads="1"/>
          </p:cNvSpPr>
          <p:nvPr/>
        </p:nvSpPr>
        <p:spPr bwMode="auto">
          <a:xfrm>
            <a:off x="8612505" y="2076450"/>
            <a:ext cx="2900680" cy="209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just">
              <a:lnSpc>
                <a:spcPct val="100000"/>
              </a:lnSpc>
            </a:pPr>
            <a:r>
              <a:rPr lang="zh-CN" altLang="en-US" sz="20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rPr>
              <a:t>（二）明确经济责任、落实岗位责任制</a:t>
            </a:r>
            <a:endParaRPr lang="zh-CN" altLang="en-US" sz="20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endParaRPr>
          </a:p>
          <a:p>
            <a:pPr lvl="0" algn="l">
              <a:lnSpc>
                <a:spcPct val="150000"/>
              </a:lnSpc>
            </a:pPr>
            <a:r>
              <a:rPr lang="zh-CN" altLang="en-US" sz="1600" dirty="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rPr>
              <a:t>通过会计凭证的填制和审核，使有关责任人在其职权范围内各负其责，并利用凭证填制、审核的手续制度进一步完善经济责任制。</a:t>
            </a:r>
            <a:endParaRPr lang="zh-CN" altLang="en-US" sz="1600" dirty="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78" name="Rectangle 48"/>
          <p:cNvSpPr>
            <a:spLocks noChangeArrowheads="1"/>
          </p:cNvSpPr>
          <p:nvPr/>
        </p:nvSpPr>
        <p:spPr bwMode="auto">
          <a:xfrm>
            <a:off x="4802505" y="4686300"/>
            <a:ext cx="419544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just">
              <a:lnSpc>
                <a:spcPct val="150000"/>
              </a:lnSpc>
            </a:pPr>
            <a:r>
              <a:rPr lang="zh-CN" altLang="en-US" sz="20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rPr>
              <a:t>（三）监督经济活动、控制经济运行</a:t>
            </a:r>
            <a:endParaRPr lang="zh-CN" altLang="en-US" sz="24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endParaRPr>
          </a:p>
          <a:p>
            <a:pPr lvl="0" algn="l">
              <a:lnSpc>
                <a:spcPct val="150000"/>
              </a:lnSpc>
            </a:pPr>
            <a:r>
              <a:rPr lang="zh-CN" altLang="en-US" sz="1600" dirty="0">
                <a:latin typeface="黑体" panose="02010609060101010101" charset="-122"/>
                <a:ea typeface="黑体" panose="02010609060101010101" charset="-122"/>
                <a:sym typeface="黑体" panose="02010609060101010101" charset="-122"/>
              </a:rPr>
              <a:t>通过会计凭证的审核，可以检查经济业务的真实性、合法性和合理性。</a:t>
            </a:r>
            <a:endParaRPr lang="zh-CN" altLang="en-US" sz="1600" dirty="0">
              <a:latin typeface="黑体" panose="02010609060101010101" charset="-122"/>
              <a:ea typeface="黑体" panose="02010609060101010101" charset="-122"/>
              <a:sym typeface="黑体" panose="02010609060101010101" charset="-122"/>
            </a:endParaRPr>
          </a:p>
        </p:txBody>
      </p:sp>
      <p:sp>
        <p:nvSpPr>
          <p:cNvPr id="25" name="文本框 2"/>
          <p:cNvSpPr txBox="1"/>
          <p:nvPr/>
        </p:nvSpPr>
        <p:spPr>
          <a:xfrm>
            <a:off x="885825" y="599440"/>
            <a:ext cx="50330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一、会计凭证</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a:grpSpLocks noChangeAspect="1"/>
          </p:cNvGrpSpPr>
          <p:nvPr/>
        </p:nvGrpSpPr>
        <p:grpSpPr>
          <a:xfrm>
            <a:off x="696952" y="1231424"/>
            <a:ext cx="10800000" cy="5207000"/>
            <a:chOff x="663505" y="2309043"/>
            <a:chExt cx="10859826" cy="5235844"/>
          </a:xfrm>
        </p:grpSpPr>
        <p:sp>
          <p:nvSpPr>
            <p:cNvPr id="58" name="4"/>
            <p:cNvSpPr/>
            <p:nvPr/>
          </p:nvSpPr>
          <p:spPr>
            <a:xfrm>
              <a:off x="663505" y="2578442"/>
              <a:ext cx="5080432" cy="71415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ormAutofit/>
            </a:bodyPr>
            <a:lstStyle/>
            <a:p>
              <a:pPr algn="ctr"/>
              <a:r>
                <a:rPr lang="en-US" altLang="zh-CN" b="1" dirty="0">
                  <a:solidFill>
                    <a:schemeClr val="bg1"/>
                  </a:solidFill>
                  <a:latin typeface="+mn-ea"/>
                </a:rPr>
                <a:t>（一）原始凭证的概念</a:t>
              </a:r>
              <a:endParaRPr lang="en-US" altLang="zh-CN" b="1" dirty="0">
                <a:solidFill>
                  <a:schemeClr val="bg1"/>
                </a:solidFill>
                <a:latin typeface="+mn-ea"/>
              </a:endParaRPr>
            </a:p>
          </p:txBody>
        </p:sp>
        <p:sp>
          <p:nvSpPr>
            <p:cNvPr id="59" name="3"/>
            <p:cNvSpPr/>
            <p:nvPr/>
          </p:nvSpPr>
          <p:spPr>
            <a:xfrm>
              <a:off x="6442899" y="2578442"/>
              <a:ext cx="5080432" cy="71415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ormAutofit/>
            </a:bodyPr>
            <a:lstStyle/>
            <a:p>
              <a:pPr algn="ctr"/>
              <a:r>
                <a:rPr lang="en-US" altLang="zh-CN" b="1" dirty="0">
                  <a:solidFill>
                    <a:schemeClr val="bg1"/>
                  </a:solidFill>
                  <a:latin typeface="+mn-ea"/>
                </a:rPr>
                <a:t>（二）原始凭证的内容</a:t>
              </a:r>
              <a:endParaRPr lang="en-US" altLang="zh-CN" b="1" dirty="0">
                <a:solidFill>
                  <a:schemeClr val="bg1"/>
                </a:solidFill>
                <a:latin typeface="+mn-ea"/>
              </a:endParaRPr>
            </a:p>
          </p:txBody>
        </p:sp>
        <p:sp>
          <p:nvSpPr>
            <p:cNvPr id="60" name="2"/>
            <p:cNvSpPr/>
            <p:nvPr/>
          </p:nvSpPr>
          <p:spPr>
            <a:xfrm>
              <a:off x="2934546" y="2309043"/>
              <a:ext cx="538351" cy="538799"/>
            </a:xfrm>
            <a:prstGeom prst="ellipse">
              <a:avLst/>
            </a:prstGeom>
            <a:solidFill>
              <a:schemeClr val="bg1">
                <a:lumMod val="95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2400" b="1" dirty="0" smtClean="0">
                  <a:solidFill>
                    <a:schemeClr val="tx2"/>
                  </a:solidFill>
                  <a:latin typeface="+mn-ea"/>
                </a:rPr>
                <a:t>A</a:t>
              </a:r>
              <a:endParaRPr lang="zh-CN" altLang="en-US" sz="2400" b="1" dirty="0">
                <a:solidFill>
                  <a:schemeClr val="tx2"/>
                </a:solidFill>
                <a:latin typeface="+mn-ea"/>
              </a:endParaRPr>
            </a:p>
          </p:txBody>
        </p:sp>
        <p:sp>
          <p:nvSpPr>
            <p:cNvPr id="61" name="1"/>
            <p:cNvSpPr/>
            <p:nvPr/>
          </p:nvSpPr>
          <p:spPr>
            <a:xfrm>
              <a:off x="8713940" y="2309043"/>
              <a:ext cx="538351" cy="538799"/>
            </a:xfrm>
            <a:prstGeom prst="ellipse">
              <a:avLst/>
            </a:prstGeom>
            <a:solidFill>
              <a:schemeClr val="bg1">
                <a:lumMod val="95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2400" b="1" dirty="0" smtClean="0">
                  <a:solidFill>
                    <a:schemeClr val="tx2"/>
                  </a:solidFill>
                  <a:latin typeface="+mn-ea"/>
                </a:rPr>
                <a:t>B</a:t>
              </a:r>
              <a:endParaRPr lang="zh-CN" altLang="en-US" sz="2400" b="1" dirty="0">
                <a:solidFill>
                  <a:schemeClr val="tx2"/>
                </a:solidFill>
                <a:latin typeface="+mn-ea"/>
              </a:endParaRPr>
            </a:p>
          </p:txBody>
        </p:sp>
        <p:sp>
          <p:nvSpPr>
            <p:cNvPr id="80" name="41"/>
            <p:cNvSpPr txBox="1"/>
            <p:nvPr/>
          </p:nvSpPr>
          <p:spPr>
            <a:xfrm>
              <a:off x="1224417" y="3292091"/>
              <a:ext cx="3960086" cy="3059776"/>
            </a:xfrm>
            <a:prstGeom prst="rect">
              <a:avLst/>
            </a:prstGeom>
            <a:noFill/>
            <a:ln>
              <a:noFill/>
            </a:ln>
          </p:spPr>
          <p:txBody>
            <a:bodyPr lIns="91440" tIns="45720" rIns="91440" bIns="45720" anchor="t" anchorCtr="0">
              <a:noAutofit/>
            </a:bodyPr>
            <a:lstStyle/>
            <a:p>
              <a:pPr algn="l">
                <a:lnSpc>
                  <a:spcPct val="150000"/>
                </a:lnSpc>
                <a:buSzPct val="25000"/>
              </a:pPr>
              <a:r>
                <a:rPr sz="1600" dirty="0">
                  <a:solidFill>
                    <a:schemeClr val="tx1">
                      <a:lumMod val="65000"/>
                      <a:lumOff val="35000"/>
                    </a:schemeClr>
                  </a:solidFill>
                  <a:latin typeface="+mn-ea"/>
                  <a:ea typeface="+mn-ea"/>
                </a:rPr>
                <a:t>原始凭证也称单据，是在经济业务发生或完成时取得或填制的，用以记录或证明经济业务的发生或完成情况的文字凭据。原始凭证不仅能用来记录经济业务的发生或完成情况，还可以明确经济责任，是进行会计核算工作的原始资料和重要依据。</a:t>
              </a:r>
              <a:endParaRPr sz="1600" dirty="0">
                <a:solidFill>
                  <a:schemeClr val="tx1">
                    <a:lumMod val="65000"/>
                    <a:lumOff val="35000"/>
                  </a:schemeClr>
                </a:solidFill>
                <a:latin typeface="+mn-ea"/>
                <a:ea typeface="+mn-ea"/>
              </a:endParaRPr>
            </a:p>
          </p:txBody>
        </p:sp>
        <p:sp>
          <p:nvSpPr>
            <p:cNvPr id="71" name="41"/>
            <p:cNvSpPr txBox="1"/>
            <p:nvPr/>
          </p:nvSpPr>
          <p:spPr>
            <a:xfrm>
              <a:off x="6601718" y="3292360"/>
              <a:ext cx="4762702" cy="4252527"/>
            </a:xfrm>
            <a:prstGeom prst="rect">
              <a:avLst/>
            </a:prstGeom>
            <a:noFill/>
            <a:ln>
              <a:noFill/>
            </a:ln>
          </p:spPr>
          <p:txBody>
            <a:bodyPr lIns="91440" tIns="45720" rIns="91440" bIns="45720" anchor="t" anchorCtr="0">
              <a:noAutofit/>
            </a:bodyPr>
            <a:lstStyle/>
            <a:p>
              <a:pPr algn="l">
                <a:lnSpc>
                  <a:spcPct val="150000"/>
                </a:lnSpc>
                <a:buSzPct val="25000"/>
              </a:pPr>
              <a:r>
                <a:rPr sz="1600" dirty="0">
                  <a:solidFill>
                    <a:schemeClr val="tx1">
                      <a:lumMod val="65000"/>
                      <a:lumOff val="35000"/>
                    </a:schemeClr>
                  </a:solidFill>
                  <a:latin typeface="+mn-ea"/>
                  <a:ea typeface="+mn-ea"/>
                </a:rPr>
                <a:t>不论什么样的原始凭证都应该具备以下基本内容。</a:t>
              </a:r>
              <a:endParaRPr sz="1600" dirty="0">
                <a:solidFill>
                  <a:schemeClr val="tx1">
                    <a:lumMod val="65000"/>
                    <a:lumOff val="35000"/>
                  </a:schemeClr>
                </a:solidFill>
                <a:latin typeface="+mn-ea"/>
                <a:ea typeface="+mn-ea"/>
              </a:endParaRPr>
            </a:p>
            <a:p>
              <a:pPr algn="l">
                <a:lnSpc>
                  <a:spcPct val="150000"/>
                </a:lnSpc>
                <a:buSzPct val="25000"/>
              </a:pPr>
              <a:r>
                <a:rPr sz="1600" dirty="0">
                  <a:solidFill>
                    <a:schemeClr val="tx1">
                      <a:lumMod val="65000"/>
                      <a:lumOff val="35000"/>
                    </a:schemeClr>
                  </a:solidFill>
                  <a:latin typeface="+mn-ea"/>
                  <a:ea typeface="+mn-ea"/>
                </a:rPr>
                <a:t>（1）原始凭证名称。</a:t>
              </a:r>
              <a:endParaRPr sz="1600" dirty="0">
                <a:solidFill>
                  <a:schemeClr val="tx1">
                    <a:lumMod val="65000"/>
                    <a:lumOff val="35000"/>
                  </a:schemeClr>
                </a:solidFill>
                <a:latin typeface="+mn-ea"/>
                <a:ea typeface="+mn-ea"/>
              </a:endParaRPr>
            </a:p>
            <a:p>
              <a:pPr algn="l">
                <a:lnSpc>
                  <a:spcPct val="150000"/>
                </a:lnSpc>
                <a:buSzPct val="25000"/>
              </a:pPr>
              <a:r>
                <a:rPr sz="1600" dirty="0">
                  <a:solidFill>
                    <a:schemeClr val="tx1">
                      <a:lumMod val="65000"/>
                      <a:lumOff val="35000"/>
                    </a:schemeClr>
                  </a:solidFill>
                  <a:latin typeface="+mn-ea"/>
                  <a:ea typeface="+mn-ea"/>
                </a:rPr>
                <a:t>（2）填制原始凭证的日期和编号。</a:t>
              </a:r>
              <a:endParaRPr sz="1600" dirty="0">
                <a:solidFill>
                  <a:schemeClr val="tx1">
                    <a:lumMod val="65000"/>
                    <a:lumOff val="35000"/>
                  </a:schemeClr>
                </a:solidFill>
                <a:latin typeface="+mn-ea"/>
                <a:ea typeface="+mn-ea"/>
              </a:endParaRPr>
            </a:p>
            <a:p>
              <a:pPr algn="l">
                <a:lnSpc>
                  <a:spcPct val="150000"/>
                </a:lnSpc>
                <a:buSzPct val="25000"/>
              </a:pPr>
              <a:r>
                <a:rPr sz="1600" dirty="0">
                  <a:solidFill>
                    <a:schemeClr val="tx1">
                      <a:lumMod val="65000"/>
                      <a:lumOff val="35000"/>
                    </a:schemeClr>
                  </a:solidFill>
                  <a:latin typeface="+mn-ea"/>
                  <a:ea typeface="+mn-ea"/>
                </a:rPr>
                <a:t>（3）接受原始凭证的单位名称。</a:t>
              </a:r>
              <a:endParaRPr sz="1600" dirty="0">
                <a:solidFill>
                  <a:schemeClr val="tx1">
                    <a:lumMod val="65000"/>
                    <a:lumOff val="35000"/>
                  </a:schemeClr>
                </a:solidFill>
                <a:latin typeface="+mn-ea"/>
                <a:ea typeface="+mn-ea"/>
              </a:endParaRPr>
            </a:p>
            <a:p>
              <a:pPr algn="l">
                <a:lnSpc>
                  <a:spcPct val="150000"/>
                </a:lnSpc>
                <a:buSzPct val="25000"/>
              </a:pPr>
              <a:r>
                <a:rPr sz="1600" dirty="0">
                  <a:solidFill>
                    <a:schemeClr val="tx1">
                      <a:lumMod val="65000"/>
                      <a:lumOff val="35000"/>
                    </a:schemeClr>
                  </a:solidFill>
                  <a:latin typeface="+mn-ea"/>
                  <a:ea typeface="+mn-ea"/>
                </a:rPr>
                <a:t>（4）经济业务内容（包含经济业务涉及的数量、计量单位、单价和金额）。</a:t>
              </a:r>
              <a:endParaRPr sz="1600" dirty="0">
                <a:solidFill>
                  <a:schemeClr val="tx1">
                    <a:lumMod val="65000"/>
                    <a:lumOff val="35000"/>
                  </a:schemeClr>
                </a:solidFill>
                <a:latin typeface="+mn-ea"/>
                <a:ea typeface="+mn-ea"/>
              </a:endParaRPr>
            </a:p>
            <a:p>
              <a:pPr algn="l">
                <a:lnSpc>
                  <a:spcPct val="150000"/>
                </a:lnSpc>
                <a:buSzPct val="25000"/>
              </a:pPr>
              <a:r>
                <a:rPr sz="1600" dirty="0">
                  <a:solidFill>
                    <a:schemeClr val="tx1">
                      <a:lumMod val="65000"/>
                      <a:lumOff val="35000"/>
                    </a:schemeClr>
                  </a:solidFill>
                  <a:latin typeface="+mn-ea"/>
                  <a:ea typeface="+mn-ea"/>
                </a:rPr>
                <a:t>（5）填制单位签章。</a:t>
              </a:r>
              <a:endParaRPr sz="1600" dirty="0">
                <a:solidFill>
                  <a:schemeClr val="tx1">
                    <a:lumMod val="65000"/>
                    <a:lumOff val="35000"/>
                  </a:schemeClr>
                </a:solidFill>
                <a:latin typeface="+mn-ea"/>
                <a:ea typeface="+mn-ea"/>
              </a:endParaRPr>
            </a:p>
            <a:p>
              <a:pPr algn="l">
                <a:lnSpc>
                  <a:spcPct val="150000"/>
                </a:lnSpc>
                <a:buSzPct val="25000"/>
              </a:pPr>
              <a:r>
                <a:rPr sz="1600" dirty="0">
                  <a:solidFill>
                    <a:schemeClr val="tx1">
                      <a:lumMod val="65000"/>
                      <a:lumOff val="35000"/>
                    </a:schemeClr>
                  </a:solidFill>
                  <a:latin typeface="+mn-ea"/>
                  <a:ea typeface="+mn-ea"/>
                </a:rPr>
                <a:t>（6）经办业务部门人员的签章。</a:t>
              </a:r>
              <a:endParaRPr sz="1600" dirty="0">
                <a:solidFill>
                  <a:schemeClr val="tx1">
                    <a:lumMod val="65000"/>
                    <a:lumOff val="35000"/>
                  </a:schemeClr>
                </a:solidFill>
                <a:latin typeface="+mn-ea"/>
                <a:ea typeface="+mn-ea"/>
              </a:endParaRPr>
            </a:p>
            <a:p>
              <a:pPr algn="l">
                <a:lnSpc>
                  <a:spcPct val="150000"/>
                </a:lnSpc>
                <a:buSzPct val="25000"/>
              </a:pPr>
              <a:r>
                <a:rPr sz="1600" dirty="0">
                  <a:solidFill>
                    <a:schemeClr val="tx1">
                      <a:lumMod val="65000"/>
                      <a:lumOff val="35000"/>
                    </a:schemeClr>
                  </a:solidFill>
                  <a:latin typeface="+mn-ea"/>
                  <a:ea typeface="+mn-ea"/>
                </a:rPr>
                <a:t>（7）凭证附件。</a:t>
              </a:r>
              <a:endParaRPr sz="1600" dirty="0">
                <a:solidFill>
                  <a:schemeClr val="tx1">
                    <a:lumMod val="65000"/>
                    <a:lumOff val="35000"/>
                  </a:schemeClr>
                </a:solidFill>
                <a:latin typeface="+mn-ea"/>
                <a:ea typeface="+mn-ea"/>
              </a:endParaRPr>
            </a:p>
          </p:txBody>
        </p:sp>
      </p:grpSp>
      <p:sp>
        <p:nvSpPr>
          <p:cNvPr id="25" name="文本框 2"/>
          <p:cNvSpPr txBox="1"/>
          <p:nvPr/>
        </p:nvSpPr>
        <p:spPr>
          <a:xfrm>
            <a:off x="885825" y="599440"/>
            <a:ext cx="555942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二、原始凭证及其主要内容</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up)">
                                      <p:cBhvr>
                                        <p:cTn id="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742632" y="1750060"/>
            <a:ext cx="4709795" cy="3568700"/>
            <a:chOff x="974348" y="2309084"/>
            <a:chExt cx="4709795" cy="3568700"/>
          </a:xfrm>
        </p:grpSpPr>
        <p:sp>
          <p:nvSpPr>
            <p:cNvPr id="83" name="TextBox 82"/>
            <p:cNvSpPr txBox="1"/>
            <p:nvPr/>
          </p:nvSpPr>
          <p:spPr>
            <a:xfrm>
              <a:off x="974348" y="2309084"/>
              <a:ext cx="3275965" cy="460375"/>
            </a:xfrm>
            <a:prstGeom prst="rect">
              <a:avLst/>
            </a:prstGeom>
            <a:noFill/>
          </p:spPr>
          <p:txBody>
            <a:bodyPr wrap="square" rtlCol="0">
              <a:spAutoFit/>
            </a:bodyPr>
            <a:lstStyle/>
            <a:p>
              <a:r>
                <a:rPr lang="en-US" sz="2400" b="1" spc="300" dirty="0" smtClean="0">
                  <a:solidFill>
                    <a:schemeClr val="tx2"/>
                  </a:solidFill>
                  <a:latin typeface="+mn-ea"/>
                  <a:ea typeface="黑体" panose="02010609060101010101" charset="-122"/>
                </a:rPr>
                <a:t>（一）按来源分类</a:t>
              </a:r>
              <a:endParaRPr lang="en-US" sz="2400" b="1" spc="300" dirty="0" smtClean="0">
                <a:solidFill>
                  <a:schemeClr val="tx2"/>
                </a:solidFill>
                <a:latin typeface="+mn-ea"/>
                <a:ea typeface="黑体" panose="02010609060101010101" charset="-122"/>
              </a:endParaRPr>
            </a:p>
          </p:txBody>
        </p:sp>
        <p:sp>
          <p:nvSpPr>
            <p:cNvPr id="84" name="TextBox 83"/>
            <p:cNvSpPr txBox="1"/>
            <p:nvPr/>
          </p:nvSpPr>
          <p:spPr>
            <a:xfrm>
              <a:off x="974348" y="2831689"/>
              <a:ext cx="4709795" cy="3046095"/>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rPr>
                <a:t>原始凭证按其来源不同，可以分为外来原始凭证和自制原始凭证两种。</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1. 外来原始凭证</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外来原始凭证，是指在同外单位发生经济往来关系时，从外单位取得的凭证。</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2. 自制原始凭证</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自制原始凭证是指在经济业务发生、执行或完成时，由本单位的经办人员自行填制的原始凭证。</a:t>
              </a:r>
              <a:endParaRPr sz="1600" dirty="0">
                <a:solidFill>
                  <a:schemeClr val="tx1">
                    <a:lumMod val="65000"/>
                    <a:lumOff val="35000"/>
                  </a:schemeClr>
                </a:solidFill>
                <a:latin typeface="+mn-ea"/>
                <a:ea typeface="+mn-ea"/>
              </a:endParaRPr>
            </a:p>
          </p:txBody>
        </p:sp>
      </p:grpSp>
      <p:sp>
        <p:nvSpPr>
          <p:cNvPr id="25" name="文本框 2"/>
          <p:cNvSpPr txBox="1"/>
          <p:nvPr/>
        </p:nvSpPr>
        <p:spPr>
          <a:xfrm>
            <a:off x="885825" y="599440"/>
            <a:ext cx="434149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三、原始凭证的种类</a:t>
            </a:r>
            <a:endParaRPr lang="zh-CN" altLang="en-US" sz="2600" dirty="0">
              <a:latin typeface="黑体" panose="02010609060101010101" charset="-122"/>
              <a:ea typeface="黑体" panose="02010609060101010101" charset="-122"/>
            </a:endParaRPr>
          </a:p>
        </p:txBody>
      </p:sp>
      <p:pic>
        <p:nvPicPr>
          <p:cNvPr id="3" name="图片 2"/>
          <p:cNvPicPr>
            <a:picLocks noChangeAspect="1"/>
          </p:cNvPicPr>
          <p:nvPr/>
        </p:nvPicPr>
        <p:blipFill>
          <a:blip r:embed="rId1"/>
          <a:stretch>
            <a:fillRect/>
          </a:stretch>
        </p:blipFill>
        <p:spPr>
          <a:xfrm>
            <a:off x="6021705" y="2019935"/>
            <a:ext cx="5554345" cy="35515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417830" y="1532255"/>
            <a:ext cx="5573395" cy="5045710"/>
            <a:chOff x="974348" y="2309084"/>
            <a:chExt cx="5211532" cy="5045710"/>
          </a:xfrm>
        </p:grpSpPr>
        <p:sp>
          <p:nvSpPr>
            <p:cNvPr id="83" name="TextBox 82"/>
            <p:cNvSpPr txBox="1"/>
            <p:nvPr/>
          </p:nvSpPr>
          <p:spPr>
            <a:xfrm>
              <a:off x="974348" y="2309084"/>
              <a:ext cx="4101465" cy="460375"/>
            </a:xfrm>
            <a:prstGeom prst="rect">
              <a:avLst/>
            </a:prstGeom>
            <a:noFill/>
          </p:spPr>
          <p:txBody>
            <a:bodyPr wrap="square" rtlCol="0">
              <a:spAutoFit/>
            </a:bodyPr>
            <a:lstStyle/>
            <a:p>
              <a:r>
                <a:rPr lang="en-US" sz="2400" b="1" spc="300" dirty="0" smtClean="0">
                  <a:solidFill>
                    <a:schemeClr val="tx2"/>
                  </a:solidFill>
                  <a:latin typeface="+mn-ea"/>
                  <a:ea typeface="黑体" panose="02010609060101010101" charset="-122"/>
                </a:rPr>
                <a:t>（二）按编制方法分类</a:t>
              </a:r>
              <a:endParaRPr lang="en-US" sz="2400" b="1" spc="300" dirty="0" smtClean="0">
                <a:solidFill>
                  <a:schemeClr val="tx2"/>
                </a:solidFill>
                <a:latin typeface="+mn-ea"/>
                <a:ea typeface="黑体" panose="02010609060101010101" charset="-122"/>
              </a:endParaRPr>
            </a:p>
          </p:txBody>
        </p:sp>
        <p:sp>
          <p:nvSpPr>
            <p:cNvPr id="84" name="TextBox 83"/>
            <p:cNvSpPr txBox="1"/>
            <p:nvPr/>
          </p:nvSpPr>
          <p:spPr>
            <a:xfrm>
              <a:off x="974348" y="2831689"/>
              <a:ext cx="5211532" cy="4523105"/>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rPr>
                <a:t>原始凭证按其编制方法不同，可以分为一次凭证、累计凭证和汇总凭证三种。</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1. 一次凭证</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一次凭证指一次填制完成、只记录一笔经济业务的原始凭证。</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2. 累计凭证</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累计凭证指在一定时期内多次记录发生的同类型经济业务的原始凭证，其填制手续是随着经济业务事项的发生而分次进行的。</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3. 汇总凭证</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汇总凭证指将一定时期内若干份记录同类经济业务的原始凭证汇总编制而成的自制原始凭证，以集中反映某项经济业务总括发生情况。</a:t>
              </a:r>
              <a:endParaRPr sz="1600" dirty="0">
                <a:solidFill>
                  <a:schemeClr val="tx1">
                    <a:lumMod val="65000"/>
                    <a:lumOff val="35000"/>
                  </a:schemeClr>
                </a:solidFill>
                <a:latin typeface="+mn-ea"/>
                <a:ea typeface="+mn-ea"/>
              </a:endParaRPr>
            </a:p>
          </p:txBody>
        </p:sp>
      </p:grpSp>
      <p:sp>
        <p:nvSpPr>
          <p:cNvPr id="25" name="文本框 2"/>
          <p:cNvSpPr txBox="1"/>
          <p:nvPr/>
        </p:nvSpPr>
        <p:spPr>
          <a:xfrm>
            <a:off x="885825" y="599440"/>
            <a:ext cx="434149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三、原始凭证的种类</a:t>
            </a:r>
            <a:endParaRPr lang="zh-CN" altLang="en-US" sz="2600" dirty="0">
              <a:latin typeface="黑体" panose="02010609060101010101" charset="-122"/>
              <a:ea typeface="黑体" panose="02010609060101010101" charset="-122"/>
            </a:endParaRPr>
          </a:p>
        </p:txBody>
      </p:sp>
      <p:pic>
        <p:nvPicPr>
          <p:cNvPr id="2" name="图片 1"/>
          <p:cNvPicPr>
            <a:picLocks noChangeAspect="1"/>
          </p:cNvPicPr>
          <p:nvPr/>
        </p:nvPicPr>
        <p:blipFill>
          <a:blip r:embed="rId1"/>
          <a:stretch>
            <a:fillRect/>
          </a:stretch>
        </p:blipFill>
        <p:spPr>
          <a:xfrm>
            <a:off x="6148070" y="2353945"/>
            <a:ext cx="5732145" cy="37776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REFSHAPE" val="218534284"/>
</p:tagLst>
</file>

<file path=ppt/tags/tag10.xml><?xml version="1.0" encoding="utf-8"?>
<p:tagLst xmlns:p="http://schemas.openxmlformats.org/presentationml/2006/main">
  <p:tag name="KSO_WM_TAG_VERSION" val="1.0"/>
  <p:tag name="KSO_WM_BEAUTIFY_FLAG" val="#wm#"/>
  <p:tag name="KSO_WM_TEMPLATE_CATEGORY" val="diagram"/>
  <p:tag name="KSO_WM_TEMPLATE_INDEX" val="160115"/>
  <p:tag name="KSO_WM_UNIT_TYPE" val="m_h_f"/>
  <p:tag name="KSO_WM_UNIT_INDEX" val="1_2_1"/>
  <p:tag name="KSO_WM_UNIT_ID" val="diagram160115_3*m_h_f*1_2_1"/>
  <p:tag name="KSO_WM_UNIT_CLEAR" val="1"/>
  <p:tag name="KSO_WM_UNIT_LAYERLEVEL" val="1_1_1"/>
  <p:tag name="KSO_WM_UNIT_VALUE" val="42"/>
  <p:tag name="KSO_WM_UNIT_HIGHLIGHT" val="0"/>
  <p:tag name="KSO_WM_UNIT_COMPATIBLE" val="0"/>
  <p:tag name="KSO_WM_UNIT_PRESET_TEXT_INDEX" val="3"/>
  <p:tag name="KSO_WM_UNIT_PRESET_TEXT_LEN" val="54"/>
  <p:tag name="KSO_WM_DIAGRAM_GROUP_CODE" val="m1-1"/>
  <p:tag name="KSO_WM_UNIT_TEXT_FILL_FORE_SCHEMECOLOR_INDEX" val="13"/>
  <p:tag name="KSO_WM_UNIT_TEXT_FILL_TYPE" val="1"/>
</p:tagLst>
</file>

<file path=ppt/tags/tag11.xml><?xml version="1.0" encoding="utf-8"?>
<p:tagLst xmlns:p="http://schemas.openxmlformats.org/presentationml/2006/main">
  <p:tag name="KSO_WM_TAG_VERSION" val="1.0"/>
  <p:tag name="KSO_WM_BEAUTIFY_FLAG" val="#wm#"/>
  <p:tag name="KSO_WM_TEMPLATE_CATEGORY" val="diagram"/>
  <p:tag name="KSO_WM_TEMPLATE_INDEX" val="160115"/>
  <p:tag name="KSO_WM_UNIT_TYPE" val="m_h_a"/>
  <p:tag name="KSO_WM_UNIT_INDEX" val="1_3_1"/>
  <p:tag name="KSO_WM_UNIT_ID" val="diagram160115_3*m_h_a*1_3_1"/>
  <p:tag name="KSO_WM_UNIT_CLEAR" val="1"/>
  <p:tag name="KSO_WM_UNIT_LAYERLEVEL" val="1_1_1"/>
  <p:tag name="KSO_WM_UNIT_VALUE" val="12"/>
  <p:tag name="KSO_WM_UNIT_HIGHLIGHT" val="0"/>
  <p:tag name="KSO_WM_UNIT_COMPATIBLE" val="0"/>
  <p:tag name="KSO_WM_DIAGRAM_GROUP_CODE" val="m1-1"/>
  <p:tag name="KSO_WM_UNIT_PRESET_TEXT" val="AMET"/>
  <p:tag name="KSO_WM_UNIT_FILL_FORE_SCHEMECOLOR_INDEX" val="7"/>
  <p:tag name="KSO_WM_UNIT_FILL_TYPE" val="1"/>
  <p:tag name="KSO_WM_UNIT_TEXT_FILL_FORE_SCHEMECOLOR_INDEX" val="14"/>
  <p:tag name="KSO_WM_UNIT_TEXT_FILL_TYPE" val="1"/>
</p:tagLst>
</file>

<file path=ppt/tags/tag12.xml><?xml version="1.0" encoding="utf-8"?>
<p:tagLst xmlns:p="http://schemas.openxmlformats.org/presentationml/2006/main">
  <p:tag name="KSO_WM_TAG_VERSION" val="1.0"/>
  <p:tag name="KSO_WM_BEAUTIFY_FLAG" val="#wm#"/>
  <p:tag name="KSO_WM_TEMPLATE_CATEGORY" val="diagram"/>
  <p:tag name="KSO_WM_TEMPLATE_INDEX" val="160115"/>
  <p:tag name="KSO_WM_UNIT_TYPE" val="m_h_f"/>
  <p:tag name="KSO_WM_UNIT_INDEX" val="1_3_1"/>
  <p:tag name="KSO_WM_UNIT_ID" val="diagram160115_3*m_h_f*1_3_1"/>
  <p:tag name="KSO_WM_UNIT_CLEAR" val="1"/>
  <p:tag name="KSO_WM_UNIT_LAYERLEVEL" val="1_1_1"/>
  <p:tag name="KSO_WM_UNIT_VALUE" val="42"/>
  <p:tag name="KSO_WM_UNIT_HIGHLIGHT" val="0"/>
  <p:tag name="KSO_WM_UNIT_COMPATIBLE" val="0"/>
  <p:tag name="KSO_WM_UNIT_PRESET_TEXT_INDEX" val="3"/>
  <p:tag name="KSO_WM_UNIT_PRESET_TEXT_LEN" val="54"/>
  <p:tag name="KSO_WM_DIAGRAM_GROUP_CODE" val="m1-1"/>
  <p:tag name="KSO_WM_UNIT_TEXT_FILL_FORE_SCHEMECOLOR_INDEX" val="13"/>
  <p:tag name="KSO_WM_UNIT_TEXT_FILL_TYPE" val="1"/>
</p:tagLst>
</file>

<file path=ppt/tags/tag13.xml><?xml version="1.0" encoding="utf-8"?>
<p:tagLst xmlns:p="http://schemas.openxmlformats.org/presentationml/2006/main">
  <p:tag name="KSO_WM_TAG_VERSION" val="1.0"/>
  <p:tag name="KSO_WM_BEAUTIFY_FLAG" val="#wm#"/>
  <p:tag name="KSO_WM_TEMPLATE_CATEGORY" val="diagram"/>
  <p:tag name="KSO_WM_TEMPLATE_INDEX" val="160115"/>
  <p:tag name="KSO_WM_UNIT_TYPE" val="g"/>
  <p:tag name="KSO_WM_UNIT_INDEX" val="1"/>
  <p:tag name="KSO_WM_UNIT_ID" val="diagram160115_3*g*1"/>
  <p:tag name="KSO_WM_UNIT_CLEAR" val="1"/>
  <p:tag name="KSO_WM_UNIT_LAYERLEVEL" val="1"/>
  <p:tag name="KSO_WM_UNIT_VALUE" val="48"/>
  <p:tag name="KSO_WM_UNIT_HIGHLIGHT" val="0"/>
  <p:tag name="KSO_WM_UNIT_COMPATIBLE" val="1"/>
  <p:tag name="KSO_WM_UNIT_RELATE_UNITID" val="diagram160115_3*m*1"/>
  <p:tag name="KSO_WM_UNIT_PRESET_TEXT_INDEX" val="3"/>
  <p:tag name="KSO_WM_UNIT_PRESET_TEXT_LEN" val="17"/>
</p:tagLst>
</file>

<file path=ppt/tags/tag14.xml><?xml version="1.0" encoding="utf-8"?>
<p:tagLst xmlns:p="http://schemas.openxmlformats.org/presentationml/2006/main">
  <p:tag name="MH" val="20180804121219"/>
  <p:tag name="MH_LIBRARY" val="CONTENTS"/>
  <p:tag name="MH_TYPE" val="ENTRY"/>
  <p:tag name="ID" val="626777"/>
  <p:tag name="MH_ORDER" val="1"/>
</p:tagLst>
</file>

<file path=ppt/tags/tag15.xml><?xml version="1.0" encoding="utf-8"?>
<p:tagLst xmlns:p="http://schemas.openxmlformats.org/presentationml/2006/main">
  <p:tag name="MH" val="20180804121219"/>
  <p:tag name="MH_LIBRARY" val="CONTENTS"/>
  <p:tag name="MH_TYPE" val="NUMBER"/>
  <p:tag name="ID" val="626777"/>
  <p:tag name="MH_ORDER" val="1"/>
</p:tagLst>
</file>

<file path=ppt/tags/tag16.xml><?xml version="1.0" encoding="utf-8"?>
<p:tagLst xmlns:p="http://schemas.openxmlformats.org/presentationml/2006/main">
  <p:tag name="KSO_WM_BEAUTIFY_FLAG" val="#wm#"/>
  <p:tag name="KSO_WM_TEMPLATE_CATEGORY" val="diagram"/>
  <p:tag name="KSO_WM_TEMPLATE_INDEX" val="790"/>
</p:tagLst>
</file>

<file path=ppt/tags/tag17.xml><?xml version="1.0" encoding="utf-8"?>
<p:tagLst xmlns:p="http://schemas.openxmlformats.org/presentationml/2006/main">
  <p:tag name="KSO_WM_BEAUTIFY_FLAG" val="#wm#"/>
  <p:tag name="KSO_WM_TEMPLATE_CATEGORY" val="diagram"/>
  <p:tag name="KSO_WM_TEMPLATE_INDEX" val="790"/>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632_4*l_h_i*1_1_1"/>
  <p:tag name="KSO_WM_TEMPLATE_CATEGORY" val="diagram"/>
  <p:tag name="KSO_WM_TEMPLATE_INDEX" val="632"/>
  <p:tag name="KSO_WM_UNIT_LAYERLEVEL" val="1_1_1"/>
  <p:tag name="KSO_WM_TAG_VERSION" val="1.0"/>
  <p:tag name="KSO_WM_BEAUTIFY_FLAG" val="#wm#"/>
  <p:tag name="KSO_WM_UNIT_TEXT_FILL_FORE_SCHEMECOLOR_INDEX" val="5"/>
  <p:tag name="KSO_WM_UNIT_TEXT_FILL_TYPE" val="1"/>
</p:tagLst>
</file>

<file path=ppt/tags/tag19.xml><?xml version="1.0" encoding="utf-8"?>
<p:tagLst xmlns:p="http://schemas.openxmlformats.org/presentationml/2006/main">
  <p:tag name="KSO_WM_UNIT_NOCLEAR" val="0"/>
  <p:tag name="KSO_WM_UNIT_VALUE" val="8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632_4*l_h_f*1_1_1"/>
  <p:tag name="KSO_WM_TEMPLATE_CATEGORY" val="diagram"/>
  <p:tag name="KSO_WM_TEMPLATE_INDEX" val="632"/>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2.xml><?xml version="1.0" encoding="utf-8"?>
<p:tagLst xmlns:p="http://schemas.openxmlformats.org/presentationml/2006/main">
  <p:tag name="REFSHAPE" val="218534148"/>
</p:tagLst>
</file>

<file path=ppt/tags/tag20.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632_4*l_h_a*1_1_1"/>
  <p:tag name="KSO_WM_TEMPLATE_CATEGORY" val="diagram"/>
  <p:tag name="KSO_WM_TEMPLATE_INDEX" val="632"/>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632_4*l_h_i*1_1_1"/>
  <p:tag name="KSO_WM_TEMPLATE_CATEGORY" val="diagram"/>
  <p:tag name="KSO_WM_TEMPLATE_INDEX" val="63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632_4*l_h_i*1_2_1"/>
  <p:tag name="KSO_WM_TEMPLATE_CATEGORY" val="diagram"/>
  <p:tag name="KSO_WM_TEMPLATE_INDEX" val="632"/>
  <p:tag name="KSO_WM_UNIT_LAYERLEVEL" val="1_1_1"/>
  <p:tag name="KSO_WM_TAG_VERSION" val="1.0"/>
  <p:tag name="KSO_WM_BEAUTIFY_FLAG" val="#wm#"/>
  <p:tag name="KSO_WM_UNIT_TEXT_FILL_FORE_SCHEMECOLOR_INDEX" val="6"/>
  <p:tag name="KSO_WM_UNIT_TEXT_FILL_TYPE" val="1"/>
</p:tagLst>
</file>

<file path=ppt/tags/tag23.xml><?xml version="1.0" encoding="utf-8"?>
<p:tagLst xmlns:p="http://schemas.openxmlformats.org/presentationml/2006/main">
  <p:tag name="KSO_WM_UNIT_NOCLEAR" val="0"/>
  <p:tag name="KSO_WM_UNIT_VALUE" val="8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632_4*l_h_f*1_2_1"/>
  <p:tag name="KSO_WM_TEMPLATE_CATEGORY" val="diagram"/>
  <p:tag name="KSO_WM_TEMPLATE_INDEX" val="632"/>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24.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632_4*l_h_a*1_2_1"/>
  <p:tag name="KSO_WM_TEMPLATE_CATEGORY" val="diagram"/>
  <p:tag name="KSO_WM_TEMPLATE_INDEX" val="632"/>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632_4*l_h_i*1_2_1"/>
  <p:tag name="KSO_WM_TEMPLATE_CATEGORY" val="diagram"/>
  <p:tag name="KSO_WM_TEMPLATE_INDEX" val="63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632_4*l_h_i*1_3_1"/>
  <p:tag name="KSO_WM_TEMPLATE_CATEGORY" val="diagram"/>
  <p:tag name="KSO_WM_TEMPLATE_INDEX" val="632"/>
  <p:tag name="KSO_WM_UNIT_LAYERLEVEL" val="1_1_1"/>
  <p:tag name="KSO_WM_TAG_VERSION" val="1.0"/>
  <p:tag name="KSO_WM_BEAUTIFY_FLAG" val="#wm#"/>
  <p:tag name="KSO_WM_UNIT_TEXT_FILL_FORE_SCHEMECOLOR_INDEX" val="7"/>
  <p:tag name="KSO_WM_UNIT_TEXT_FILL_TYPE" val="1"/>
</p:tagLst>
</file>

<file path=ppt/tags/tag27.xml><?xml version="1.0" encoding="utf-8"?>
<p:tagLst xmlns:p="http://schemas.openxmlformats.org/presentationml/2006/main">
  <p:tag name="KSO_WM_UNIT_NOCLEAR" val="0"/>
  <p:tag name="KSO_WM_UNIT_VALUE" val="8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632_4*l_h_f*1_3_1"/>
  <p:tag name="KSO_WM_TEMPLATE_CATEGORY" val="diagram"/>
  <p:tag name="KSO_WM_TEMPLATE_INDEX" val="632"/>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28.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632_4*l_h_a*1_3_1"/>
  <p:tag name="KSO_WM_TEMPLATE_CATEGORY" val="diagram"/>
  <p:tag name="KSO_WM_TEMPLATE_INDEX" val="632"/>
  <p:tag name="KSO_WM_UNIT_LAYERLEVEL" val="1_1_1"/>
  <p:tag name="KSO_WM_TAG_VERSION" val="1.0"/>
  <p:tag name="KSO_WM_BEAUTIFY_FLAG" val="#wm#"/>
  <p:tag name="KSO_WM_UNIT_PRESET_TEXT" val="添加标题"/>
  <p:tag name="KSO_WM_UNIT_TEXT_FILL_FORE_SCHEMECOLOR_INDEX" val="7"/>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632_4*l_h_i*1_3_1"/>
  <p:tag name="KSO_WM_TEMPLATE_CATEGORY" val="diagram"/>
  <p:tag name="KSO_WM_TEMPLATE_INDEX" val="632"/>
  <p:tag name="KSO_WM_UNIT_LAYERLEVEL" val="1_1_1"/>
  <p:tag name="KSO_WM_TAG_VERSION" val="1.0"/>
  <p:tag name="KSO_WM_BEAUTIFY_FLAG" val="#wm#"/>
  <p:tag name="KSO_WM_UNIT_FILL_FORE_SCHEMECOLOR_INDEX" val="7"/>
  <p:tag name="KSO_WM_UNIT_FILL_TYPE" val="1"/>
  <p:tag name="KSO_WM_UNIT_TEXT_FILL_FORE_SCHEMECOLOR_INDEX" val="7"/>
  <p:tag name="KSO_WM_UNIT_TEXT_FILL_TYPE" val="1"/>
</p:tagLst>
</file>

<file path=ppt/tags/tag3.xml><?xml version="1.0" encoding="utf-8"?>
<p:tagLst xmlns:p="http://schemas.openxmlformats.org/presentationml/2006/main">
  <p:tag name="REFSHAPE" val="218532652"/>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632_4*l_h_i*1_4_1"/>
  <p:tag name="KSO_WM_TEMPLATE_CATEGORY" val="diagram"/>
  <p:tag name="KSO_WM_TEMPLATE_INDEX" val="632"/>
  <p:tag name="KSO_WM_UNIT_LAYERLEVEL" val="1_1_1"/>
  <p:tag name="KSO_WM_TAG_VERSION" val="1.0"/>
  <p:tag name="KSO_WM_BEAUTIFY_FLAG" val="#wm#"/>
  <p:tag name="KSO_WM_UNIT_TEXT_FILL_FORE_SCHEMECOLOR_INDEX" val="8"/>
  <p:tag name="KSO_WM_UNIT_TEXT_FILL_TYPE" val="1"/>
</p:tagLst>
</file>

<file path=ppt/tags/tag31.xml><?xml version="1.0" encoding="utf-8"?>
<p:tagLst xmlns:p="http://schemas.openxmlformats.org/presentationml/2006/main">
  <p:tag name="KSO_WM_UNIT_NOCLEAR" val="0"/>
  <p:tag name="KSO_WM_UNIT_VALUE" val="8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632_4*l_h_f*1_4_1"/>
  <p:tag name="KSO_WM_TEMPLATE_CATEGORY" val="diagram"/>
  <p:tag name="KSO_WM_TEMPLATE_INDEX" val="632"/>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32.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632_4*l_h_a*1_4_1"/>
  <p:tag name="KSO_WM_TEMPLATE_CATEGORY" val="diagram"/>
  <p:tag name="KSO_WM_TEMPLATE_INDEX" val="632"/>
  <p:tag name="KSO_WM_UNIT_LAYERLEVEL" val="1_1_1"/>
  <p:tag name="KSO_WM_TAG_VERSION" val="1.0"/>
  <p:tag name="KSO_WM_BEAUTIFY_FLAG" val="#wm#"/>
  <p:tag name="KSO_WM_UNIT_PRESET_TEXT" val="添加标题"/>
  <p:tag name="KSO_WM_UNIT_TEXT_FILL_FORE_SCHEMECOLOR_INDEX" val="8"/>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632_4*l_h_i*1_4_1"/>
  <p:tag name="KSO_WM_TEMPLATE_CATEGORY" val="diagram"/>
  <p:tag name="KSO_WM_TEMPLATE_INDEX" val="63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632_4*l_h_i*1_1_1"/>
  <p:tag name="KSO_WM_TEMPLATE_CATEGORY" val="diagram"/>
  <p:tag name="KSO_WM_TEMPLATE_INDEX" val="632"/>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35.xml><?xml version="1.0" encoding="utf-8"?>
<p:tagLst xmlns:p="http://schemas.openxmlformats.org/presentationml/2006/main">
  <p:tag name="KSO_WM_UNIT_NOCLEAR" val="0"/>
  <p:tag name="KSO_WM_UNIT_VALUE" val="8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632_4*l_h_f*1_1_1"/>
  <p:tag name="KSO_WM_TEMPLATE_CATEGORY" val="diagram"/>
  <p:tag name="KSO_WM_TEMPLATE_INDEX" val="632"/>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36.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632_4*l_h_a*1_1_1"/>
  <p:tag name="KSO_WM_TEMPLATE_CATEGORY" val="diagram"/>
  <p:tag name="KSO_WM_TEMPLATE_INDEX" val="632"/>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632_4*l_h_i*1_1_1"/>
  <p:tag name="KSO_WM_TEMPLATE_CATEGORY" val="diagram"/>
  <p:tag name="KSO_WM_TEMPLATE_INDEX" val="63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632_4*l_h_i*1_2_1"/>
  <p:tag name="KSO_WM_TEMPLATE_CATEGORY" val="diagram"/>
  <p:tag name="KSO_WM_TEMPLATE_INDEX" val="632"/>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39.xml><?xml version="1.0" encoding="utf-8"?>
<p:tagLst xmlns:p="http://schemas.openxmlformats.org/presentationml/2006/main">
  <p:tag name="KSO_WM_UNIT_NOCLEAR" val="0"/>
  <p:tag name="KSO_WM_UNIT_VALUE" val="8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632_4*l_h_f*1_2_1"/>
  <p:tag name="KSO_WM_TEMPLATE_CATEGORY" val="diagram"/>
  <p:tag name="KSO_WM_TEMPLATE_INDEX" val="632"/>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4.xml><?xml version="1.0" encoding="utf-8"?>
<p:tagLst xmlns:p="http://schemas.openxmlformats.org/presentationml/2006/main">
  <p:tag name="MH" val="20180926094856"/>
  <p:tag name="MH_LIBRARY" val="CONTENTS"/>
  <p:tag name="MH_AUTOCOLOR" val="TRUE"/>
  <p:tag name="MH_TYPE" val="CONTENTS"/>
  <p:tag name="ID" val="626777"/>
</p:tagLst>
</file>

<file path=ppt/tags/tag40.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632_4*l_h_a*1_2_1"/>
  <p:tag name="KSO_WM_TEMPLATE_CATEGORY" val="diagram"/>
  <p:tag name="KSO_WM_TEMPLATE_INDEX" val="632"/>
  <p:tag name="KSO_WM_UNIT_LAYERLEVEL" val="1_1_1"/>
  <p:tag name="KSO_WM_TAG_VERSION" val="1.0"/>
  <p:tag name="KSO_WM_BEAUTIFY_FLAG" val="#wm#"/>
  <p:tag name="KSO_WM_UNIT_PRESET_TEXT" val="添加标题"/>
  <p:tag name="KSO_WM_UNIT_TEXT_FILL_FORE_SCHEMECOLOR_INDEX" val="6"/>
  <p:tag name="KSO_WM_UNIT_TEXT_FILL_TYPE" val="1"/>
  <p:tag name="KSO_WM_UNIT_USESOURCEFORMAT_APPLY"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632_4*l_h_i*1_2_1"/>
  <p:tag name="KSO_WM_TEMPLATE_CATEGORY" val="diagram"/>
  <p:tag name="KSO_WM_TEMPLATE_INDEX" val="63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632_4*l_h_i*1_3_1"/>
  <p:tag name="KSO_WM_TEMPLATE_CATEGORY" val="diagram"/>
  <p:tag name="KSO_WM_TEMPLATE_INDEX" val="632"/>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43.xml><?xml version="1.0" encoding="utf-8"?>
<p:tagLst xmlns:p="http://schemas.openxmlformats.org/presentationml/2006/main">
  <p:tag name="KSO_WM_UNIT_NOCLEAR" val="0"/>
  <p:tag name="KSO_WM_UNIT_VALUE" val="8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632_4*l_h_f*1_3_1"/>
  <p:tag name="KSO_WM_TEMPLATE_CATEGORY" val="diagram"/>
  <p:tag name="KSO_WM_TEMPLATE_INDEX" val="632"/>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44.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632_4*l_h_a*1_3_1"/>
  <p:tag name="KSO_WM_TEMPLATE_CATEGORY" val="diagram"/>
  <p:tag name="KSO_WM_TEMPLATE_INDEX" val="632"/>
  <p:tag name="KSO_WM_UNIT_LAYERLEVEL" val="1_1_1"/>
  <p:tag name="KSO_WM_TAG_VERSION" val="1.0"/>
  <p:tag name="KSO_WM_BEAUTIFY_FLAG" val="#wm#"/>
  <p:tag name="KSO_WM_UNIT_PRESET_TEXT" val="添加标题"/>
  <p:tag name="KSO_WM_UNIT_TEXT_FILL_FORE_SCHEMECOLOR_INDEX" val="7"/>
  <p:tag name="KSO_WM_UNIT_TEXT_FILL_TYPE" val="1"/>
  <p:tag name="KSO_WM_UNIT_USESOURCEFORMAT_APPLY"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632_4*l_h_i*1_3_1"/>
  <p:tag name="KSO_WM_TEMPLATE_CATEGORY" val="diagram"/>
  <p:tag name="KSO_WM_TEMPLATE_INDEX" val="632"/>
  <p:tag name="KSO_WM_UNIT_LAYERLEVEL" val="1_1_1"/>
  <p:tag name="KSO_WM_TAG_VERSION" val="1.0"/>
  <p:tag name="KSO_WM_BEAUTIFY_FLAG" val="#wm#"/>
  <p:tag name="KSO_WM_UNIT_FILL_FORE_SCHEMECOLOR_INDEX" val="7"/>
  <p:tag name="KSO_WM_UNIT_FILL_TYPE" val="1"/>
  <p:tag name="KSO_WM_UNIT_TEXT_FILL_FORE_SCHEMECOLOR_INDEX" val="7"/>
  <p:tag name="KSO_WM_UNIT_TEXT_FILL_TYPE" val="1"/>
  <p:tag name="KSO_WM_UNIT_USESOURCEFORMAT_APPLY"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632_4*l_h_i*1_4_1"/>
  <p:tag name="KSO_WM_TEMPLATE_CATEGORY" val="diagram"/>
  <p:tag name="KSO_WM_TEMPLATE_INDEX" val="632"/>
  <p:tag name="KSO_WM_UNIT_LAYERLEVEL" val="1_1_1"/>
  <p:tag name="KSO_WM_TAG_VERSION" val="1.0"/>
  <p:tag name="KSO_WM_BEAUTIFY_FLAG" val="#wm#"/>
  <p:tag name="KSO_WM_UNIT_TEXT_FILL_FORE_SCHEMECOLOR_INDEX" val="8"/>
  <p:tag name="KSO_WM_UNIT_TEXT_FILL_TYPE" val="1"/>
  <p:tag name="KSO_WM_UNIT_USESOURCEFORMAT_APPLY" val="1"/>
</p:tagLst>
</file>

<file path=ppt/tags/tag47.xml><?xml version="1.0" encoding="utf-8"?>
<p:tagLst xmlns:p="http://schemas.openxmlformats.org/presentationml/2006/main">
  <p:tag name="KSO_WM_UNIT_NOCLEAR" val="0"/>
  <p:tag name="KSO_WM_UNIT_VALUE" val="8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632_4*l_h_f*1_4_1"/>
  <p:tag name="KSO_WM_TEMPLATE_CATEGORY" val="diagram"/>
  <p:tag name="KSO_WM_TEMPLATE_INDEX" val="632"/>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48.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632_4*l_h_a*1_4_1"/>
  <p:tag name="KSO_WM_TEMPLATE_CATEGORY" val="diagram"/>
  <p:tag name="KSO_WM_TEMPLATE_INDEX" val="632"/>
  <p:tag name="KSO_WM_UNIT_LAYERLEVEL" val="1_1_1"/>
  <p:tag name="KSO_WM_TAG_VERSION" val="1.0"/>
  <p:tag name="KSO_WM_BEAUTIFY_FLAG" val="#wm#"/>
  <p:tag name="KSO_WM_UNIT_PRESET_TEXT" val="添加标题"/>
  <p:tag name="KSO_WM_UNIT_TEXT_FILL_FORE_SCHEMECOLOR_INDEX" val="8"/>
  <p:tag name="KSO_WM_UNIT_TEXT_FILL_TYPE" val="1"/>
  <p:tag name="KSO_WM_UNIT_USESOURCEFORMAT_APPLY"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632_4*l_h_i*1_4_1"/>
  <p:tag name="KSO_WM_TEMPLATE_CATEGORY" val="diagram"/>
  <p:tag name="KSO_WM_TEMPLATE_INDEX" val="63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5.xml><?xml version="1.0" encoding="utf-8"?>
<p:tagLst xmlns:p="http://schemas.openxmlformats.org/presentationml/2006/main">
  <p:tag name="KSO_WM_TAG_VERSION" val="1.0"/>
  <p:tag name="KSO_WM_TEMPLATE_CATEGORY" val="diagram"/>
  <p:tag name="KSO_WM_TEMPLATE_INDEX" val="160115"/>
  <p:tag name="KSO_WM_UNIT_ID" val="diagram160115_3*m_i*1_1"/>
  <p:tag name="KSO_WM_UNIT_CLEAR" val="1"/>
  <p:tag name="KSO_WM_UNIT_LAYERLEVEL" val="1_1"/>
  <p:tag name="KSO_WM_DIAGRAM_GROUP_CODE" val="m1-1"/>
  <p:tag name="KSO_WM_UNIT_FILL_FORE_SCHEMECOLOR_INDEX" val="7"/>
  <p:tag name="KSO_WM_UNIT_FILL_TYPE" val="1"/>
  <p:tag name="KSO_WM_UNIT_TEXT_FILL_FORE_SCHEMECOLOR_INDEX" val="14"/>
  <p:tag name="KSO_WM_UNIT_TEXT_FILL_TYPE" val="1"/>
</p:tagLst>
</file>

<file path=ppt/tags/tag50.xml><?xml version="1.0" encoding="utf-8"?>
<p:tagLst xmlns:p="http://schemas.openxmlformats.org/presentationml/2006/main">
  <p:tag name="KSO_WM_BEAUTIFY_FLAG" val="#wm#"/>
  <p:tag name="KSO_WM_TEMPLATE_CATEGORY" val="diagram"/>
  <p:tag name="KSO_WM_TEMPLATE_INDEX" val="790"/>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160108_5*m_i*1_1"/>
  <p:tag name="KSO_WM_TEMPLATE_CATEGORY" val="diagram"/>
  <p:tag name="KSO_WM_TEMPLATE_INDEX" val="160108"/>
  <p:tag name="KSO_WM_UNIT_LAYERLEVEL" val="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160108_5*m_h_i*1_1_2"/>
  <p:tag name="KSO_WM_TEMPLATE_CATEGORY" val="diagram"/>
  <p:tag name="KSO_WM_TEMPLATE_INDEX" val="160108"/>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160108_5*m_h_i*1_1_1"/>
  <p:tag name="KSO_WM_TEMPLATE_CATEGORY" val="diagram"/>
  <p:tag name="KSO_WM_TEMPLATE_INDEX" val="160108"/>
  <p:tag name="KSO_WM_UNIT_LAYERLEVEL" val="1_1_1"/>
  <p:tag name="KSO_WM_TAG_VERSION" val="1.0"/>
  <p:tag name="KSO_WM_BEAUTIFY_FLAG" val="#wm#"/>
  <p:tag name="KSO_WM_UNIT_FILL_FORE_SCHEMECOLOR_INDEX" val="5"/>
  <p:tag name="KSO_WM_UNI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160108_5*m_h_i*1_2_2"/>
  <p:tag name="KSO_WM_TEMPLATE_CATEGORY" val="diagram"/>
  <p:tag name="KSO_WM_TEMPLATE_INDEX" val="160108"/>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160108_5*m_h_i*1_2_1"/>
  <p:tag name="KSO_WM_TEMPLATE_CATEGORY" val="diagram"/>
  <p:tag name="KSO_WM_TEMPLATE_INDEX" val="160108"/>
  <p:tag name="KSO_WM_UNIT_LAYERLEVEL" val="1_1_1"/>
  <p:tag name="KSO_WM_TAG_VERSION" val="1.0"/>
  <p:tag name="KSO_WM_BEAUTIFY_FLAG" val="#wm#"/>
  <p:tag name="KSO_WM_UNIT_FILL_FORE_SCHEMECOLOR_INDEX" val="6"/>
  <p:tag name="KSO_WM_UNI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160108_5*m_h_i*1_3_2"/>
  <p:tag name="KSO_WM_TEMPLATE_CATEGORY" val="diagram"/>
  <p:tag name="KSO_WM_TEMPLATE_INDEX" val="160108"/>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160108_5*m_h_i*1_3_1"/>
  <p:tag name="KSO_WM_TEMPLATE_CATEGORY" val="diagram"/>
  <p:tag name="KSO_WM_TEMPLATE_INDEX" val="160108"/>
  <p:tag name="KSO_WM_UNIT_LAYERLEVEL" val="1_1_1"/>
  <p:tag name="KSO_WM_TAG_VERSION" val="1.0"/>
  <p:tag name="KSO_WM_BEAUTIFY_FLAG" val="#wm#"/>
  <p:tag name="KSO_WM_UNIT_FILL_FORE_SCHEMECOLOR_INDEX" val="7"/>
  <p:tag name="KSO_WM_UNI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160108_5*m_h_i*1_4_2"/>
  <p:tag name="KSO_WM_TEMPLATE_CATEGORY" val="diagram"/>
  <p:tag name="KSO_WM_TEMPLATE_INDEX" val="160108"/>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160108_5*m_h_i*1_4_1"/>
  <p:tag name="KSO_WM_TEMPLATE_CATEGORY" val="diagram"/>
  <p:tag name="KSO_WM_TEMPLATE_INDEX" val="160108"/>
  <p:tag name="KSO_WM_UNIT_LAYERLEVEL" val="1_1_1"/>
  <p:tag name="KSO_WM_TAG_VERSION" val="1.0"/>
  <p:tag name="KSO_WM_BEAUTIFY_FLAG" val="#wm#"/>
  <p:tag name="KSO_WM_UNIT_FILL_FORE_SCHEMECOLOR_INDEX" val="8"/>
  <p:tag name="KSO_WM_UNIT_FILL_TYPE" val="1"/>
</p:tagLst>
</file>

<file path=ppt/tags/tag6.xml><?xml version="1.0" encoding="utf-8"?>
<p:tagLst xmlns:p="http://schemas.openxmlformats.org/presentationml/2006/main">
  <p:tag name="KSO_WM_TAG_VERSION" val="1.0"/>
  <p:tag name="KSO_WM_BEAUTIFY_FLAG" val="#wm#"/>
  <p:tag name="KSO_WM_TEMPLATE_CATEGORY" val="diagram"/>
  <p:tag name="KSO_WM_TEMPLATE_INDEX" val="160115"/>
  <p:tag name="KSO_WM_UNIT_TYPE" val="m_h_a"/>
  <p:tag name="KSO_WM_UNIT_INDEX" val="1_1_1"/>
  <p:tag name="KSO_WM_UNIT_ID" val="diagram160115_3*m_h_a*1_1_1"/>
  <p:tag name="KSO_WM_UNIT_CLEAR" val="1"/>
  <p:tag name="KSO_WM_UNIT_LAYERLEVEL" val="1_1_1"/>
  <p:tag name="KSO_WM_UNIT_VALUE" val="12"/>
  <p:tag name="KSO_WM_UNIT_HIGHLIGHT" val="0"/>
  <p:tag name="KSO_WM_UNIT_COMPATIBLE" val="0"/>
  <p:tag name="KSO_WM_DIAGRAM_GROUP_CODE" val="m1-1"/>
  <p:tag name="KSO_WM_UNIT_PRESET_TEXT" val="AMET"/>
  <p:tag name="KSO_WM_UNIT_FILL_FORE_SCHEMECOLOR_INDEX" val="5"/>
  <p:tag name="KSO_WM_UNIT_FILL_TYPE" val="1"/>
  <p:tag name="KSO_WM_UNIT_TEXT_FILL_FORE_SCHEMECOLOR_INDEX" val="14"/>
  <p:tag name="KSO_WM_UNIT_TEX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160108_5*m_h_i*1_5_2"/>
  <p:tag name="KSO_WM_TEMPLATE_CATEGORY" val="diagram"/>
  <p:tag name="KSO_WM_TEMPLATE_INDEX" val="160108"/>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160108_5*m_h_i*1_5_1"/>
  <p:tag name="KSO_WM_TEMPLATE_CATEGORY" val="diagram"/>
  <p:tag name="KSO_WM_TEMPLATE_INDEX" val="160108"/>
  <p:tag name="KSO_WM_UNIT_LAYERLEVEL" val="1_1_1"/>
  <p:tag name="KSO_WM_TAG_VERSION" val="1.0"/>
  <p:tag name="KSO_WM_BEAUTIFY_FLAG" val="#wm#"/>
  <p:tag name="KSO_WM_UNIT_FILL_FORE_SCHEMECOLOR_INDEX" val="9"/>
  <p:tag name="KSO_WM_UNI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
  <p:tag name="KSO_WM_UNIT_ID" val="diagram160108_5*m_h_i*1_6_2"/>
  <p:tag name="KSO_WM_TEMPLATE_CATEGORY" val="diagram"/>
  <p:tag name="KSO_WM_TEMPLATE_INDEX" val="160108"/>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3"/>
  <p:tag name="KSO_WM_UNIT_ID" val="diagram160108_5*m_h_i*1_6_3"/>
  <p:tag name="KSO_WM_TEMPLATE_CATEGORY" val="diagram"/>
  <p:tag name="KSO_WM_TEMPLATE_INDEX" val="160108"/>
  <p:tag name="KSO_WM_UNIT_LAYERLEVEL" val="1_1_1"/>
  <p:tag name="KSO_WM_TAG_VERSION" val="1.0"/>
  <p:tag name="KSO_WM_BEAUTIFY_FLAG" val="#wm#"/>
  <p:tag name="KSO_WM_UNIT_FILL_FORE_SCHEMECOLOR_INDEX" val="10"/>
  <p:tag name="KSO_WM_UNIT_FILL_TYPE" val="1"/>
</p:tagLst>
</file>

<file path=ppt/tags/tag64.xml><?xml version="1.0" encoding="utf-8"?>
<p:tagLst xmlns:p="http://schemas.openxmlformats.org/presentationml/2006/main">
  <p:tag name="KSO_WM_UNIT_ISCONTENTSTITLE" val="0"/>
  <p:tag name="KSO_WM_UNIT_NOCLEAR" val="0"/>
  <p:tag name="KSO_WM_UNIT_BIND_DECORATION_IDS" val="diagram160108_5*m_i*1_2;diagram160108_5*m_i*1_3"/>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160108_5*m_h_i*1_1_3"/>
  <p:tag name="KSO_WM_TEMPLATE_CATEGORY" val="diagram"/>
  <p:tag name="KSO_WM_TEMPLATE_INDEX" val="16010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65.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160108_5*m_h_a*1_1_1"/>
  <p:tag name="KSO_WM_TEMPLATE_CATEGORY" val="diagram"/>
  <p:tag name="KSO_WM_TEMPLATE_INDEX" val="160108"/>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66.xml><?xml version="1.0" encoding="utf-8"?>
<p:tagLst xmlns:p="http://schemas.openxmlformats.org/presentationml/2006/main">
  <p:tag name="KSO_WM_UNIT_ISCONTENTSTITLE" val="0"/>
  <p:tag name="KSO_WM_UNIT_NOCLEAR" val="0"/>
  <p:tag name="KSO_WM_UNIT_BIND_DECORATION_IDS" val="diagram160108_5*m_i*1_6;diagram160108_5*m_i*1_7"/>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160108_5*m_h_i*1_3_3"/>
  <p:tag name="KSO_WM_TEMPLATE_CATEGORY" val="diagram"/>
  <p:tag name="KSO_WM_TEMPLATE_INDEX" val="160108"/>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67.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160108_5*m_h_a*1_3_1"/>
  <p:tag name="KSO_WM_TEMPLATE_CATEGORY" val="diagram"/>
  <p:tag name="KSO_WM_TEMPLATE_INDEX" val="160108"/>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68.xml><?xml version="1.0" encoding="utf-8"?>
<p:tagLst xmlns:p="http://schemas.openxmlformats.org/presentationml/2006/main">
  <p:tag name="KSO_WM_UNIT_ISCONTENTSTITLE" val="0"/>
  <p:tag name="KSO_WM_UNIT_NOCLEAR" val="0"/>
  <p:tag name="KSO_WM_UNIT_BIND_DECORATION_IDS" val="diagram160108_5*m_i*1_10;diagram160108_5*m_i*1_11"/>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160108_5*m_h_i*1_5_3"/>
  <p:tag name="KSO_WM_TEMPLATE_CATEGORY" val="diagram"/>
  <p:tag name="KSO_WM_TEMPLATE_INDEX" val="160108"/>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69.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160108_5*m_h_a*1_5_1"/>
  <p:tag name="KSO_WM_TEMPLATE_CATEGORY" val="diagram"/>
  <p:tag name="KSO_WM_TEMPLATE_INDEX" val="160108"/>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7.xml><?xml version="1.0" encoding="utf-8"?>
<p:tagLst xmlns:p="http://schemas.openxmlformats.org/presentationml/2006/main">
  <p:tag name="KSO_WM_TAG_VERSION" val="1.0"/>
  <p:tag name="KSO_WM_BEAUTIFY_FLAG" val="#wm#"/>
  <p:tag name="KSO_WM_TEMPLATE_CATEGORY" val="diagram"/>
  <p:tag name="KSO_WM_TEMPLATE_INDEX" val="160115"/>
  <p:tag name="KSO_WM_UNIT_TYPE" val="m_h_f"/>
  <p:tag name="KSO_WM_UNIT_INDEX" val="1_1_1"/>
  <p:tag name="KSO_WM_UNIT_ID" val="diagram160115_3*m_h_f*1_1_1"/>
  <p:tag name="KSO_WM_UNIT_CLEAR" val="1"/>
  <p:tag name="KSO_WM_UNIT_LAYERLEVEL" val="1_1_1"/>
  <p:tag name="KSO_WM_UNIT_VALUE" val="42"/>
  <p:tag name="KSO_WM_UNIT_HIGHLIGHT" val="0"/>
  <p:tag name="KSO_WM_UNIT_COMPATIBLE" val="0"/>
  <p:tag name="KSO_WM_UNIT_PRESET_TEXT_INDEX" val="3"/>
  <p:tag name="KSO_WM_UNIT_PRESET_TEXT_LEN" val="54"/>
  <p:tag name="KSO_WM_DIAGRAM_GROUP_CODE" val="m1-1"/>
  <p:tag name="KSO_WM_UNIT_TEXT_FILL_FORE_SCHEMECOLOR_INDEX" val="13"/>
  <p:tag name="KSO_WM_UNIT_TEXT_FILL_TYPE" val="1"/>
</p:tagLst>
</file>

<file path=ppt/tags/tag70.xml><?xml version="1.0" encoding="utf-8"?>
<p:tagLst xmlns:p="http://schemas.openxmlformats.org/presentationml/2006/main">
  <p:tag name="KSO_WM_UNIT_ISCONTENTSTITLE" val="0"/>
  <p:tag name="KSO_WM_UNIT_NOCLEAR" val="0"/>
  <p:tag name="KSO_WM_UNIT_BIND_DECORATION_IDS" val="diagram160108_5*m_i*1_4;diagram160108_5*m_i*1_5"/>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160108_5*m_h_i*1_2_3"/>
  <p:tag name="KSO_WM_TEMPLATE_CATEGORY" val="diagram"/>
  <p:tag name="KSO_WM_TEMPLATE_INDEX" val="1601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71.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160108_5*m_h_a*1_2_1"/>
  <p:tag name="KSO_WM_TEMPLATE_CATEGORY" val="diagram"/>
  <p:tag name="KSO_WM_TEMPLATE_INDEX" val="160108"/>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72.xml><?xml version="1.0" encoding="utf-8"?>
<p:tagLst xmlns:p="http://schemas.openxmlformats.org/presentationml/2006/main">
  <p:tag name="KSO_WM_UNIT_ISCONTENTSTITLE" val="0"/>
  <p:tag name="KSO_WM_UNIT_NOCLEAR" val="0"/>
  <p:tag name="KSO_WM_UNIT_BIND_DECORATION_IDS" val="diagram160108_5*m_i*1_8;diagram160108_5*m_i*1_9"/>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160108_5*m_h_i*1_4_3"/>
  <p:tag name="KSO_WM_TEMPLATE_CATEGORY" val="diagram"/>
  <p:tag name="KSO_WM_TEMPLATE_INDEX" val="160108"/>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73.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160108_5*m_h_a*1_4_1"/>
  <p:tag name="KSO_WM_TEMPLATE_CATEGORY" val="diagram"/>
  <p:tag name="KSO_WM_TEMPLATE_INDEX" val="160108"/>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74.xml><?xml version="1.0" encoding="utf-8"?>
<p:tagLst xmlns:p="http://schemas.openxmlformats.org/presentationml/2006/main">
  <p:tag name="KSO_WM_UNIT_ISCONTENTSTITLE" val="0"/>
  <p:tag name="KSO_WM_UNIT_NOCLEAR" val="0"/>
  <p:tag name="KSO_WM_UNIT_BIND_DECORATION_IDS" val="diagram160108_5*m_i*1_12;diagram160108_5*m_i*1_13"/>
  <p:tag name="KSO_WM_UNIT_HIGHLIGHT" val="0"/>
  <p:tag name="KSO_WM_UNIT_COMPATIBLE" val="0"/>
  <p:tag name="KSO_WM_UNIT_DIAGRAM_ISNUMVISUAL" val="0"/>
  <p:tag name="KSO_WM_UNIT_DIAGRAM_ISREFERUNIT" val="0"/>
  <p:tag name="KSO_WM_DIAGRAM_GROUP_CODE" val="m1-1"/>
  <p:tag name="KSO_WM_UNIT_TYPE" val="m_h_i"/>
  <p:tag name="KSO_WM_UNIT_INDEX" val="1_6_1"/>
  <p:tag name="KSO_WM_UNIT_ID" val="diagram160108_5*m_h_i*1_6_1"/>
  <p:tag name="KSO_WM_TEMPLATE_CATEGORY" val="diagram"/>
  <p:tag name="KSO_WM_TEMPLATE_INDEX" val="160108"/>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75.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6_1"/>
  <p:tag name="KSO_WM_UNIT_ID" val="diagram160108_5*m_h_a*1_6_1"/>
  <p:tag name="KSO_WM_TEMPLATE_CATEGORY" val="diagram"/>
  <p:tag name="KSO_WM_TEMPLATE_INDEX" val="160108"/>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76.xml><?xml version="1.0" encoding="utf-8"?>
<p:tagLst xmlns:p="http://schemas.openxmlformats.org/presentationml/2006/main">
  <p:tag name="MH_CONTENTSID" val="635"/>
  <p:tag name="KSO_WPP_MARK_KEY" val="cfc1a949-790e-4c9a-be1e-40dea18629dc"/>
  <p:tag name="COMMONDATA" val="eyJoZGlkIjoiNzQ3MTk3OTEyZDg4NzA3ZGRmN2U4ZTcxY2Y1ODYwYzQifQ=="/>
</p:tagLst>
</file>

<file path=ppt/tags/tag8.xml><?xml version="1.0" encoding="utf-8"?>
<p:tagLst xmlns:p="http://schemas.openxmlformats.org/presentationml/2006/main">
  <p:tag name="KSO_WM_TAG_VERSION" val="1.0"/>
  <p:tag name="KSO_WM_TEMPLATE_CATEGORY" val="diagram"/>
  <p:tag name="KSO_WM_TEMPLATE_INDEX" val="160115"/>
  <p:tag name="KSO_WM_UNIT_ID" val="diagram160115_3*m_i*1_2"/>
  <p:tag name="KSO_WM_UNIT_CLEAR" val="1"/>
  <p:tag name="KSO_WM_UNIT_LAYERLEVEL" val="1_1"/>
  <p:tag name="KSO_WM_DIAGRAM_GROUP_CODE" val="m1-1"/>
  <p:tag name="KSO_WM_UNIT_FILL_FORE_SCHEMECOLOR_INDEX" val="7"/>
  <p:tag name="KSO_WM_UNIT_FILL_TYPE" val="1"/>
  <p:tag name="KSO_WM_UNIT_TEXT_FILL_FORE_SCHEMECOLOR_INDEX" val="14"/>
  <p:tag name="KSO_WM_UNIT_TEXT_FILL_TYPE" val="1"/>
</p:tagLst>
</file>

<file path=ppt/tags/tag9.xml><?xml version="1.0" encoding="utf-8"?>
<p:tagLst xmlns:p="http://schemas.openxmlformats.org/presentationml/2006/main">
  <p:tag name="KSO_WM_TAG_VERSION" val="1.0"/>
  <p:tag name="KSO_WM_BEAUTIFY_FLAG" val="#wm#"/>
  <p:tag name="KSO_WM_TEMPLATE_CATEGORY" val="diagram"/>
  <p:tag name="KSO_WM_TEMPLATE_INDEX" val="160115"/>
  <p:tag name="KSO_WM_UNIT_TYPE" val="m_h_a"/>
  <p:tag name="KSO_WM_UNIT_INDEX" val="1_2_1"/>
  <p:tag name="KSO_WM_UNIT_ID" val="diagram160115_3*m_h_a*1_2_1"/>
  <p:tag name="KSO_WM_UNIT_CLEAR" val="1"/>
  <p:tag name="KSO_WM_UNIT_LAYERLEVEL" val="1_1_1"/>
  <p:tag name="KSO_WM_UNIT_VALUE" val="12"/>
  <p:tag name="KSO_WM_UNIT_HIGHLIGHT" val="0"/>
  <p:tag name="KSO_WM_UNIT_COMPATIBLE" val="0"/>
  <p:tag name="KSO_WM_DIAGRAM_GROUP_CODE" val="m1-1"/>
  <p:tag name="KSO_WM_UNIT_PRESET_TEXT" val="AMET"/>
  <p:tag name="KSO_WM_UNIT_FILL_FORE_SCHEMECOLOR_INDEX" val="6"/>
  <p:tag name="KSO_WM_UNIT_FILL_TYPE" val="1"/>
  <p:tag name="KSO_WM_UNIT_TEXT_FILL_FORE_SCHEMECOLOR_INDEX" val="14"/>
  <p:tag name="KSO_WM_UNIT_TEXT_FILL_TYPE" val="1"/>
</p:tagLst>
</file>

<file path=ppt/theme/theme1.xml><?xml version="1.0" encoding="utf-8"?>
<a:theme xmlns:a="http://schemas.openxmlformats.org/drawingml/2006/main" name="千图网海量PPT模板www.58pic.com">
  <a:themeElements>
    <a:clrScheme name="自定义 1">
      <a:dk1>
        <a:sysClr val="windowText" lastClr="000000"/>
      </a:dk1>
      <a:lt1>
        <a:sysClr val="window" lastClr="FFFFFF"/>
      </a:lt1>
      <a:dk2>
        <a:srgbClr val="6A5BD8"/>
      </a:dk2>
      <a:lt2>
        <a:srgbClr val="D9E1F3"/>
      </a:lt2>
      <a:accent1>
        <a:srgbClr val="6A5BD8"/>
      </a:accent1>
      <a:accent2>
        <a:srgbClr val="F2F2F2"/>
      </a:accent2>
      <a:accent3>
        <a:srgbClr val="C0C0F6"/>
      </a:accent3>
      <a:accent4>
        <a:srgbClr val="6A5BD8"/>
      </a:accent4>
      <a:accent5>
        <a:srgbClr val="C0C0F6"/>
      </a:accent5>
      <a:accent6>
        <a:srgbClr val="6A5BD8"/>
      </a:accent6>
      <a:hlink>
        <a:srgbClr val="0000FF"/>
      </a:hlink>
      <a:folHlink>
        <a:srgbClr val="800080"/>
      </a:folHlink>
    </a:clrScheme>
    <a:fontScheme name="自定义 4">
      <a:majorFont>
        <a:latin typeface="黑体"/>
        <a:ea typeface="黑体"/>
        <a:cs typeface=""/>
      </a:majorFont>
      <a:minorFont>
        <a:latin typeface="黑体"/>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千图网海量PPT模板www.58pic.com">
  <a:themeElements>
    <a:clrScheme name="自定义 1">
      <a:dk1>
        <a:sysClr val="windowText" lastClr="000000"/>
      </a:dk1>
      <a:lt1>
        <a:sysClr val="window" lastClr="FFFFFF"/>
      </a:lt1>
      <a:dk2>
        <a:srgbClr val="6A5BD8"/>
      </a:dk2>
      <a:lt2>
        <a:srgbClr val="D9E1F3"/>
      </a:lt2>
      <a:accent1>
        <a:srgbClr val="6A5BD8"/>
      </a:accent1>
      <a:accent2>
        <a:srgbClr val="F2F2F2"/>
      </a:accent2>
      <a:accent3>
        <a:srgbClr val="C0C0F6"/>
      </a:accent3>
      <a:accent4>
        <a:srgbClr val="6A5BD8"/>
      </a:accent4>
      <a:accent5>
        <a:srgbClr val="C0C0F6"/>
      </a:accent5>
      <a:accent6>
        <a:srgbClr val="6A5BD8"/>
      </a:accent6>
      <a:hlink>
        <a:srgbClr val="0000FF"/>
      </a:hlink>
      <a:folHlink>
        <a:srgbClr val="800080"/>
      </a:folHlink>
    </a:clrScheme>
    <a:fontScheme name="自定义 4">
      <a:majorFont>
        <a:latin typeface="黑体"/>
        <a:ea typeface="黑体"/>
        <a:cs typeface=""/>
      </a:majorFont>
      <a:minorFont>
        <a:latin typeface="黑体"/>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crgbClr r="0" g="0" b="0">
        <a:alpha val="100000"/>
      </a:scrgbClr>
    </a:dk1>
    <a:lt1>
      <a:scrgbClr r="100000" g="100000" b="100000">
        <a:alpha val="100000"/>
      </a:scrgbClr>
    </a:lt1>
    <a:dk2>
      <a:scrgbClr r="5098" g="7450" b="7450">
        <a:alpha val="100000"/>
      </a:scrgbClr>
    </a:dk2>
    <a:lt2>
      <a:scrgbClr r="100000" g="100000" b="100000">
        <a:alpha val="100000"/>
      </a:scrgbClr>
    </a:lt2>
    <a:accent1>
      <a:scrgbClr r="50196" g="84313" b="57647">
        <a:alpha val="100000"/>
      </a:scrgbClr>
    </a:accent1>
    <a:accent2>
      <a:scrgbClr r="62745" g="77647" b="47058">
        <a:alpha val="100000"/>
      </a:scrgbClr>
    </a:accent2>
    <a:accent3>
      <a:scrgbClr r="74509" g="73725" b="43137">
        <a:alpha val="100000"/>
      </a:scrgbClr>
    </a:accent3>
    <a:accent4>
      <a:scrgbClr r="80784" g="67843" b="42745">
        <a:alpha val="100000"/>
      </a:scrgbClr>
    </a:accent4>
    <a:accent5>
      <a:scrgbClr r="84705" g="61960" b="44705">
        <a:alpha val="100000"/>
      </a:scrgbClr>
    </a:accent5>
    <a:accent6>
      <a:scrgbClr r="84313" g="57647" b="50196">
        <a:alpha val="100000"/>
      </a:scrgbClr>
    </a:accent6>
    <a:hlink>
      <a:scrgbClr r="39607" g="54509" b="83529">
        <a:alpha val="100000"/>
      </a:scrgbClr>
    </a:hlink>
    <a:folHlink>
      <a:scrgbClr r="62352" g="40392" b="63921">
        <a:alpha val="100000"/>
      </a:scrgbClr>
    </a:folHlink>
  </a:clrScheme>
</a:themeOverride>
</file>

<file path=docProps/app.xml><?xml version="1.0" encoding="utf-8"?>
<Properties xmlns="http://schemas.openxmlformats.org/officeDocument/2006/extended-properties" xmlns:vt="http://schemas.openxmlformats.org/officeDocument/2006/docPropsVTypes">
  <TotalTime>0</TotalTime>
  <Words>2807</Words>
  <Application>WPS 演示</Application>
  <PresentationFormat>自定义</PresentationFormat>
  <Paragraphs>194</Paragraphs>
  <Slides>19</Slides>
  <Notes>25</Notes>
  <HiddenSlides>0</HiddenSlides>
  <MMClips>1</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19</vt:i4>
      </vt:variant>
    </vt:vector>
  </HeadingPairs>
  <TitlesOfParts>
    <vt:vector size="30" baseType="lpstr">
      <vt:lpstr>Arial</vt:lpstr>
      <vt:lpstr>宋体</vt:lpstr>
      <vt:lpstr>Wingdings</vt:lpstr>
      <vt:lpstr>Rockwell</vt:lpstr>
      <vt:lpstr>黑体</vt:lpstr>
      <vt:lpstr>Calibri</vt:lpstr>
      <vt:lpstr>Arial Unicode MS</vt:lpstr>
      <vt:lpstr>思源黑体 CN Bold</vt:lpstr>
      <vt:lpstr>微软雅黑</vt:lpstr>
      <vt:lpstr>千图网海量PPT模板www.58pic.com</vt:lpstr>
      <vt:lpstr>1_千图网海量PPT模板www.58pic.com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老学生一枚</cp:lastModifiedBy>
  <cp:revision>10652</cp:revision>
  <cp:lastPrinted>2113-01-01T00:00:00Z</cp:lastPrinted>
  <dcterms:created xsi:type="dcterms:W3CDTF">2015-07-08T08:22:00Z</dcterms:created>
  <dcterms:modified xsi:type="dcterms:W3CDTF">2022-10-20T02:30:24Z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2052-11.1.0.12598</vt:lpwstr>
  </property>
  <property fmtid="{D5CDD505-2E9C-101B-9397-08002B2CF9AE}" pid="4" name="ICV">
    <vt:lpwstr>89CC5FFBEC5243B69EE4423BC0368557</vt:lpwstr>
  </property>
</Properties>
</file>