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70" r:id="rId10"/>
    <p:sldId id="371" r:id="rId11"/>
    <p:sldId id="372" r:id="rId12"/>
    <p:sldId id="373" r:id="rId13"/>
    <p:sldId id="268" r:id="rId14"/>
    <p:sldId id="374" r:id="rId15"/>
    <p:sldId id="375" r:id="rId16"/>
    <p:sldId id="269" r:id="rId17"/>
    <p:sldId id="376" r:id="rId18"/>
    <p:sldId id="377" r:id="rId19"/>
    <p:sldId id="379" r:id="rId20"/>
    <p:sldId id="393" r:id="rId21"/>
    <p:sldId id="380" r:id="rId22"/>
    <p:sldId id="381" r:id="rId23"/>
    <p:sldId id="382" r:id="rId24"/>
    <p:sldId id="405" r:id="rId25"/>
    <p:sldId id="392" r:id="rId26"/>
    <p:sldId id="383" r:id="rId27"/>
    <p:sldId id="384" r:id="rId28"/>
    <p:sldId id="406" r:id="rId29"/>
    <p:sldId id="407" r:id="rId30"/>
    <p:sldId id="408" r:id="rId31"/>
    <p:sldId id="409" r:id="rId32"/>
    <p:sldId id="410" r:id="rId33"/>
    <p:sldId id="411" r:id="rId34"/>
    <p:sldId id="394" r:id="rId35"/>
    <p:sldId id="385" r:id="rId36"/>
    <p:sldId id="343" r:id="rId37"/>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92"/>
        <p:guide pos="3842"/>
        <p:guide pos="429"/>
        <p:guide pos="7195"/>
        <p:guide orient="horz" pos="648"/>
        <p:guide orient="horz" pos="803"/>
        <p:guide orient="horz" pos="3923"/>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1" Type="http://schemas.openxmlformats.org/officeDocument/2006/relationships/tags" Target="tags/tag192.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99" Type="http://schemas.openxmlformats.org/officeDocument/2006/relationships/tags" Target="../tags/tag100.xml"/><Relationship Id="rId98" Type="http://schemas.openxmlformats.org/officeDocument/2006/relationships/tags" Target="../tags/tag99.xml"/><Relationship Id="rId97" Type="http://schemas.openxmlformats.org/officeDocument/2006/relationships/tags" Target="../tags/tag98.xml"/><Relationship Id="rId96" Type="http://schemas.openxmlformats.org/officeDocument/2006/relationships/tags" Target="../tags/tag97.xml"/><Relationship Id="rId95" Type="http://schemas.openxmlformats.org/officeDocument/2006/relationships/tags" Target="../tags/tag96.xml"/><Relationship Id="rId94" Type="http://schemas.openxmlformats.org/officeDocument/2006/relationships/tags" Target="../tags/tag95.xml"/><Relationship Id="rId93" Type="http://schemas.openxmlformats.org/officeDocument/2006/relationships/tags" Target="../tags/tag94.xml"/><Relationship Id="rId92" Type="http://schemas.openxmlformats.org/officeDocument/2006/relationships/tags" Target="../tags/tag93.xml"/><Relationship Id="rId91" Type="http://schemas.openxmlformats.org/officeDocument/2006/relationships/tags" Target="../tags/tag92.xml"/><Relationship Id="rId90" Type="http://schemas.openxmlformats.org/officeDocument/2006/relationships/tags" Target="../tags/tag91.xml"/><Relationship Id="rId9" Type="http://schemas.openxmlformats.org/officeDocument/2006/relationships/tags" Target="../tags/tag10.xml"/><Relationship Id="rId89" Type="http://schemas.openxmlformats.org/officeDocument/2006/relationships/tags" Target="../tags/tag90.xml"/><Relationship Id="rId88" Type="http://schemas.openxmlformats.org/officeDocument/2006/relationships/tags" Target="../tags/tag89.xml"/><Relationship Id="rId87" Type="http://schemas.openxmlformats.org/officeDocument/2006/relationships/tags" Target="../tags/tag88.xml"/><Relationship Id="rId86" Type="http://schemas.openxmlformats.org/officeDocument/2006/relationships/tags" Target="../tags/tag87.xml"/><Relationship Id="rId85" Type="http://schemas.openxmlformats.org/officeDocument/2006/relationships/tags" Target="../tags/tag86.xml"/><Relationship Id="rId84" Type="http://schemas.openxmlformats.org/officeDocument/2006/relationships/tags" Target="../tags/tag85.xml"/><Relationship Id="rId83" Type="http://schemas.openxmlformats.org/officeDocument/2006/relationships/tags" Target="../tags/tag84.xml"/><Relationship Id="rId82" Type="http://schemas.openxmlformats.org/officeDocument/2006/relationships/tags" Target="../tags/tag83.xml"/><Relationship Id="rId81" Type="http://schemas.openxmlformats.org/officeDocument/2006/relationships/tags" Target="../tags/tag82.xml"/><Relationship Id="rId80" Type="http://schemas.openxmlformats.org/officeDocument/2006/relationships/tags" Target="../tags/tag81.xml"/><Relationship Id="rId8" Type="http://schemas.openxmlformats.org/officeDocument/2006/relationships/tags" Target="../tags/tag9.xml"/><Relationship Id="rId79" Type="http://schemas.openxmlformats.org/officeDocument/2006/relationships/tags" Target="../tags/tag80.xml"/><Relationship Id="rId78" Type="http://schemas.openxmlformats.org/officeDocument/2006/relationships/tags" Target="../tags/tag79.xml"/><Relationship Id="rId77" Type="http://schemas.openxmlformats.org/officeDocument/2006/relationships/tags" Target="../tags/tag78.xml"/><Relationship Id="rId76" Type="http://schemas.openxmlformats.org/officeDocument/2006/relationships/tags" Target="../tags/tag77.xml"/><Relationship Id="rId75" Type="http://schemas.openxmlformats.org/officeDocument/2006/relationships/tags" Target="../tags/tag76.xml"/><Relationship Id="rId74" Type="http://schemas.openxmlformats.org/officeDocument/2006/relationships/tags" Target="../tags/tag75.xml"/><Relationship Id="rId73" Type="http://schemas.openxmlformats.org/officeDocument/2006/relationships/tags" Target="../tags/tag74.xml"/><Relationship Id="rId72" Type="http://schemas.openxmlformats.org/officeDocument/2006/relationships/tags" Target="../tags/tag73.xml"/><Relationship Id="rId71" Type="http://schemas.openxmlformats.org/officeDocument/2006/relationships/tags" Target="../tags/tag72.xml"/><Relationship Id="rId70" Type="http://schemas.openxmlformats.org/officeDocument/2006/relationships/tags" Target="../tags/tag71.xml"/><Relationship Id="rId7" Type="http://schemas.openxmlformats.org/officeDocument/2006/relationships/tags" Target="../tags/tag8.xml"/><Relationship Id="rId69" Type="http://schemas.openxmlformats.org/officeDocument/2006/relationships/tags" Target="../tags/tag70.xml"/><Relationship Id="rId68" Type="http://schemas.openxmlformats.org/officeDocument/2006/relationships/tags" Target="../tags/tag69.xml"/><Relationship Id="rId67" Type="http://schemas.openxmlformats.org/officeDocument/2006/relationships/tags" Target="../tags/tag68.xml"/><Relationship Id="rId66" Type="http://schemas.openxmlformats.org/officeDocument/2006/relationships/tags" Target="../tags/tag67.xml"/><Relationship Id="rId65" Type="http://schemas.openxmlformats.org/officeDocument/2006/relationships/tags" Target="../tags/tag66.xml"/><Relationship Id="rId64" Type="http://schemas.openxmlformats.org/officeDocument/2006/relationships/tags" Target="../tags/tag65.xml"/><Relationship Id="rId63" Type="http://schemas.openxmlformats.org/officeDocument/2006/relationships/tags" Target="../tags/tag64.xml"/><Relationship Id="rId62" Type="http://schemas.openxmlformats.org/officeDocument/2006/relationships/tags" Target="../tags/tag63.xml"/><Relationship Id="rId61" Type="http://schemas.openxmlformats.org/officeDocument/2006/relationships/tags" Target="../tags/tag62.xml"/><Relationship Id="rId60" Type="http://schemas.openxmlformats.org/officeDocument/2006/relationships/tags" Target="../tags/tag61.xml"/><Relationship Id="rId6" Type="http://schemas.openxmlformats.org/officeDocument/2006/relationships/tags" Target="../tags/tag7.xml"/><Relationship Id="rId59" Type="http://schemas.openxmlformats.org/officeDocument/2006/relationships/tags" Target="../tags/tag60.xml"/><Relationship Id="rId58" Type="http://schemas.openxmlformats.org/officeDocument/2006/relationships/tags" Target="../tags/tag59.xml"/><Relationship Id="rId57" Type="http://schemas.openxmlformats.org/officeDocument/2006/relationships/tags" Target="../tags/tag58.xml"/><Relationship Id="rId56" Type="http://schemas.openxmlformats.org/officeDocument/2006/relationships/tags" Target="../tags/tag57.xml"/><Relationship Id="rId55" Type="http://schemas.openxmlformats.org/officeDocument/2006/relationships/tags" Target="../tags/tag56.xml"/><Relationship Id="rId54" Type="http://schemas.openxmlformats.org/officeDocument/2006/relationships/tags" Target="../tags/tag55.xml"/><Relationship Id="rId53" Type="http://schemas.openxmlformats.org/officeDocument/2006/relationships/tags" Target="../tags/tag54.xml"/><Relationship Id="rId52" Type="http://schemas.openxmlformats.org/officeDocument/2006/relationships/tags" Target="../tags/tag53.xml"/><Relationship Id="rId51" Type="http://schemas.openxmlformats.org/officeDocument/2006/relationships/tags" Target="../tags/tag52.xml"/><Relationship Id="rId50" Type="http://schemas.openxmlformats.org/officeDocument/2006/relationships/tags" Target="../tags/tag51.xml"/><Relationship Id="rId5" Type="http://schemas.openxmlformats.org/officeDocument/2006/relationships/tags" Target="../tags/tag6.xml"/><Relationship Id="rId49" Type="http://schemas.openxmlformats.org/officeDocument/2006/relationships/tags" Target="../tags/tag50.xml"/><Relationship Id="rId48" Type="http://schemas.openxmlformats.org/officeDocument/2006/relationships/tags" Target="../tags/tag49.xml"/><Relationship Id="rId47" Type="http://schemas.openxmlformats.org/officeDocument/2006/relationships/tags" Target="../tags/tag48.xml"/><Relationship Id="rId46" Type="http://schemas.openxmlformats.org/officeDocument/2006/relationships/tags" Target="../tags/tag47.xml"/><Relationship Id="rId45" Type="http://schemas.openxmlformats.org/officeDocument/2006/relationships/tags" Target="../tags/tag46.xml"/><Relationship Id="rId44" Type="http://schemas.openxmlformats.org/officeDocument/2006/relationships/tags" Target="../tags/tag45.xml"/><Relationship Id="rId43" Type="http://schemas.openxmlformats.org/officeDocument/2006/relationships/tags" Target="../tags/tag44.xml"/><Relationship Id="rId42" Type="http://schemas.openxmlformats.org/officeDocument/2006/relationships/tags" Target="../tags/tag43.xml"/><Relationship Id="rId41" Type="http://schemas.openxmlformats.org/officeDocument/2006/relationships/tags" Target="../tags/tag42.xml"/><Relationship Id="rId40" Type="http://schemas.openxmlformats.org/officeDocument/2006/relationships/tags" Target="../tags/tag41.xml"/><Relationship Id="rId4" Type="http://schemas.openxmlformats.org/officeDocument/2006/relationships/tags" Target="../tags/tag5.xml"/><Relationship Id="rId39" Type="http://schemas.openxmlformats.org/officeDocument/2006/relationships/tags" Target="../tags/tag40.xml"/><Relationship Id="rId38" Type="http://schemas.openxmlformats.org/officeDocument/2006/relationships/tags" Target="../tags/tag39.xml"/><Relationship Id="rId37" Type="http://schemas.openxmlformats.org/officeDocument/2006/relationships/tags" Target="../tags/tag38.xml"/><Relationship Id="rId36" Type="http://schemas.openxmlformats.org/officeDocument/2006/relationships/tags" Target="../tags/tag37.xml"/><Relationship Id="rId35" Type="http://schemas.openxmlformats.org/officeDocument/2006/relationships/tags" Target="../tags/tag36.xml"/><Relationship Id="rId34" Type="http://schemas.openxmlformats.org/officeDocument/2006/relationships/tags" Target="../tags/tag35.xml"/><Relationship Id="rId33" Type="http://schemas.openxmlformats.org/officeDocument/2006/relationships/tags" Target="../tags/tag34.xml"/><Relationship Id="rId32" Type="http://schemas.openxmlformats.org/officeDocument/2006/relationships/tags" Target="../tags/tag33.xml"/><Relationship Id="rId31" Type="http://schemas.openxmlformats.org/officeDocument/2006/relationships/tags" Target="../tags/tag32.xml"/><Relationship Id="rId30" Type="http://schemas.openxmlformats.org/officeDocument/2006/relationships/tags" Target="../tags/tag31.xml"/><Relationship Id="rId3" Type="http://schemas.openxmlformats.org/officeDocument/2006/relationships/tags" Target="../tags/tag4.xml"/><Relationship Id="rId29" Type="http://schemas.openxmlformats.org/officeDocument/2006/relationships/tags" Target="../tags/tag30.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0" Type="http://schemas.openxmlformats.org/officeDocument/2006/relationships/slideLayout" Target="../slideLayouts/slideLayout7.xml"/><Relationship Id="rId12" Type="http://schemas.openxmlformats.org/officeDocument/2006/relationships/tags" Target="../tags/tag13.xml"/><Relationship Id="rId119" Type="http://schemas.openxmlformats.org/officeDocument/2006/relationships/tags" Target="../tags/tag120.xml"/><Relationship Id="rId118" Type="http://schemas.openxmlformats.org/officeDocument/2006/relationships/tags" Target="../tags/tag119.xml"/><Relationship Id="rId117" Type="http://schemas.openxmlformats.org/officeDocument/2006/relationships/tags" Target="../tags/tag118.xml"/><Relationship Id="rId116" Type="http://schemas.openxmlformats.org/officeDocument/2006/relationships/tags" Target="../tags/tag117.xml"/><Relationship Id="rId115" Type="http://schemas.openxmlformats.org/officeDocument/2006/relationships/tags" Target="../tags/tag116.xml"/><Relationship Id="rId114" Type="http://schemas.openxmlformats.org/officeDocument/2006/relationships/tags" Target="../tags/tag115.xml"/><Relationship Id="rId113" Type="http://schemas.openxmlformats.org/officeDocument/2006/relationships/tags" Target="../tags/tag114.xml"/><Relationship Id="rId112" Type="http://schemas.openxmlformats.org/officeDocument/2006/relationships/tags" Target="../tags/tag113.xml"/><Relationship Id="rId111" Type="http://schemas.openxmlformats.org/officeDocument/2006/relationships/tags" Target="../tags/tag112.xml"/><Relationship Id="rId110" Type="http://schemas.openxmlformats.org/officeDocument/2006/relationships/tags" Target="../tags/tag111.xml"/><Relationship Id="rId11" Type="http://schemas.openxmlformats.org/officeDocument/2006/relationships/tags" Target="../tags/tag12.xml"/><Relationship Id="rId109" Type="http://schemas.openxmlformats.org/officeDocument/2006/relationships/tags" Target="../tags/tag110.xml"/><Relationship Id="rId108" Type="http://schemas.openxmlformats.org/officeDocument/2006/relationships/tags" Target="../tags/tag109.xml"/><Relationship Id="rId107" Type="http://schemas.openxmlformats.org/officeDocument/2006/relationships/tags" Target="../tags/tag108.xml"/><Relationship Id="rId106" Type="http://schemas.openxmlformats.org/officeDocument/2006/relationships/tags" Target="../tags/tag107.xml"/><Relationship Id="rId105" Type="http://schemas.openxmlformats.org/officeDocument/2006/relationships/tags" Target="../tags/tag106.xml"/><Relationship Id="rId104" Type="http://schemas.openxmlformats.org/officeDocument/2006/relationships/tags" Target="../tags/tag105.xml"/><Relationship Id="rId103" Type="http://schemas.openxmlformats.org/officeDocument/2006/relationships/tags" Target="../tags/tag104.xml"/><Relationship Id="rId102" Type="http://schemas.openxmlformats.org/officeDocument/2006/relationships/tags" Target="../tags/tag103.xml"/><Relationship Id="rId101" Type="http://schemas.openxmlformats.org/officeDocument/2006/relationships/tags" Target="../tags/tag102.xml"/><Relationship Id="rId100" Type="http://schemas.openxmlformats.org/officeDocument/2006/relationships/tags" Target="../tags/tag101.xml"/><Relationship Id="rId10" Type="http://schemas.openxmlformats.org/officeDocument/2006/relationships/tags" Target="../tags/tag11.xml"/><Relationship Id="rId1" Type="http://schemas.openxmlformats.org/officeDocument/2006/relationships/tags" Target="../tags/tag2.xml"/></Relationships>
</file>

<file path=ppt/slides/_rels/slide27.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1" Type="http://schemas.openxmlformats.org/officeDocument/2006/relationships/slideLayout" Target="../slideLayouts/slideLayout7.xml"/><Relationship Id="rId20" Type="http://schemas.openxmlformats.org/officeDocument/2006/relationships/tags" Target="../tags/tag140.xml"/><Relationship Id="rId2" Type="http://schemas.openxmlformats.org/officeDocument/2006/relationships/tags" Target="../tags/tag122.xml"/><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28.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2" Type="http://schemas.openxmlformats.org/officeDocument/2006/relationships/slideLayout" Target="../slideLayouts/slideLayout7.xml"/><Relationship Id="rId21" Type="http://schemas.openxmlformats.org/officeDocument/2006/relationships/image" Target="../media/image2.svg"/><Relationship Id="rId20" Type="http://schemas.openxmlformats.org/officeDocument/2006/relationships/image" Target="../media/image17.png"/><Relationship Id="rId2" Type="http://schemas.openxmlformats.org/officeDocument/2006/relationships/tags" Target="../tags/tag142.xml"/><Relationship Id="rId19" Type="http://schemas.openxmlformats.org/officeDocument/2006/relationships/tags" Target="../tags/tag157.xml"/><Relationship Id="rId18" Type="http://schemas.openxmlformats.org/officeDocument/2006/relationships/image" Target="../media/image1.svg"/><Relationship Id="rId17" Type="http://schemas.openxmlformats.org/officeDocument/2006/relationships/image" Target="../media/image16.png"/><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29.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3" Type="http://schemas.openxmlformats.org/officeDocument/2006/relationships/slideLayout" Target="../slideLayouts/slideLayout7.xml"/><Relationship Id="rId22" Type="http://schemas.openxmlformats.org/officeDocument/2006/relationships/tags" Target="../tags/tag179.xml"/><Relationship Id="rId21" Type="http://schemas.openxmlformats.org/officeDocument/2006/relationships/tags" Target="../tags/tag178.xml"/><Relationship Id="rId20" Type="http://schemas.openxmlformats.org/officeDocument/2006/relationships/tags" Target="../tags/tag177.xml"/><Relationship Id="rId2" Type="http://schemas.openxmlformats.org/officeDocument/2006/relationships/tags" Target="../tags/tag159.xml"/><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3" Type="http://schemas.openxmlformats.org/officeDocument/2006/relationships/slideLayout" Target="../slideLayouts/slideLayout7.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28345" y="267335"/>
            <a:ext cx="709422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在这次“起事”的会议上，18 位“创业罗汉”在“不向亲戚朋友借钱”的前提下，筹了 50 万元本钱，并按照惯例进行了全程录像。冯去坚信这将有极大的历史价值。冯去并不是没有这笔钱，但是他希望公司是大家的，所以十八个人都出了钱，各自占了不同比例的股份，并将之写在一张纸上，很简短的英文。签上名字之后，冯去让大家回去把这张纸藏好，从此不要再看一眼，“天天看着它做梦，我们就做不好事。”</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在很长的时间里，这些人每个月拿 500 块钱的工资，在湖畔花园附近举步可达的地方租房子住，有的两三人一起合租，有人索性住进了农民房，吃饭基本就是 3 块钱的盒饭。戴珊很喜欢吃梅干菜，有一次吃着盒饭，突然对大家说，“等我有钱了，我就去买一屋子的梅干菜！”</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冯去下了死命令，每个员工必须把房子租在离他家五分钟可以到达的路程之内。那时候的工作是不分日夜的，而大家最开心的时候，就是冯去亲自为大家下厨，端上一桌好菜。</a:t>
            </a:r>
            <a:endParaRPr lang="zh-CN" altLang="en-US"/>
          </a:p>
        </p:txBody>
      </p:sp>
      <p:pic>
        <p:nvPicPr>
          <p:cNvPr id="103" name="图片 102"/>
          <p:cNvPicPr/>
          <p:nvPr/>
        </p:nvPicPr>
        <p:blipFill>
          <a:blip r:embed="rId1"/>
          <a:stretch>
            <a:fillRect/>
          </a:stretch>
        </p:blipFill>
        <p:spPr>
          <a:xfrm>
            <a:off x="7923530" y="847725"/>
            <a:ext cx="3891280" cy="5162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514985" y="135255"/>
            <a:ext cx="8594725" cy="6323965"/>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新企业的诞生</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尽管只有 50 万创业资金，但冯去首先花了1万美元从一个加拿大人手里购买了域名，并细心注册了 alimama.com和 lalibaby.com。他们没有租写字楼，就在冯去家里办公。</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人最多的时候，冯去家的一个房间里坐了 35 个人。他们每天 16～18 个小时如野兽一般在冯去家里疯狂工作，日夜不停地设计网页，讨论网页和构思，困了就席地而卧。冯去不断地鼓动员工，“发令枪一响，你可不能有时间去看对手是怎么跑的，你只有一路狂奔。”他又告诫员工“最大的失败是放弃，最大的敌人是自己，最大的对手是时间”，新公司就这样诞生于冯去家中。</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1999 年 3 月阿里巴巴正式推出，直至逐渐为媒体、风险投资者关注，并在拒绝了 38家不符合自己要求的投资商之后于 1999 年 8 月接受了以高盛基金为主的 500 万美元投资。仅仅在一年后，冯去 6 分钟说服投资基金软银，拿到第一笔风险投资，这笔投资高达 2500 万美元。其后，各路投资纷纷进入。从而由横空出世、锋芒初露，到气贯长虹、势不可挡。直至成为全球最大网上贸易市场、全球电子商务第一品牌。</a:t>
            </a:r>
            <a:endParaRPr lang="zh-CN" altLang="en-US"/>
          </a:p>
        </p:txBody>
      </p:sp>
      <p:pic>
        <p:nvPicPr>
          <p:cNvPr id="4" name="图片 3"/>
          <p:cNvPicPr/>
          <p:nvPr/>
        </p:nvPicPr>
        <p:blipFill>
          <a:blip r:embed="rId1"/>
          <a:stretch>
            <a:fillRect/>
          </a:stretch>
        </p:blipFill>
        <p:spPr>
          <a:xfrm>
            <a:off x="9312910" y="1112520"/>
            <a:ext cx="2853055" cy="46329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525780" y="753745"/>
            <a:ext cx="7327265" cy="507746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寒冬过后是温暖的春天</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2000 年左右，互联网行业进入寒冬时期，冯去和他的团队却硬是挺了过来，“十八罗汉”在一起抱团取暖，共同迎来了最温暖的春天。</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投资团队中不乏国际大财团的身影，例如高盛、富达、软银，连前 WTO 组织主席彼德苏德兰也位列董事会成员中。</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此后，“十八罗汉”告别了杭州湖畔花园小区那间小房子，进驻杭州华星科技大厦，开始招兵买马，扩展业务，也纷纷开始显露出自己强劲的能力，各自在熟悉的领域攻城略地。</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通过二十年的努力，如今的公司已经成为全球互联网巨头，而当初的“十八罗汉”现在也都在这个大平台中创建了属于自己的事业，有的成为首席财务官，有的成为首席人力官，有的成为用户体验设计总监……</a:t>
            </a:r>
            <a:endParaRPr lang="zh-CN" altLang="en-US"/>
          </a:p>
        </p:txBody>
      </p:sp>
      <p:pic>
        <p:nvPicPr>
          <p:cNvPr id="105" name="图片 104"/>
          <p:cNvPicPr/>
          <p:nvPr/>
        </p:nvPicPr>
        <p:blipFill>
          <a:blip r:embed="rId1"/>
          <a:stretch>
            <a:fillRect/>
          </a:stretch>
        </p:blipFill>
        <p:spPr>
          <a:xfrm>
            <a:off x="8014970" y="956310"/>
            <a:ext cx="3938905" cy="44989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829945" y="367665"/>
            <a:ext cx="3493135"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1. 创业创新轨迹（图 6-1）</a:t>
            </a:r>
            <a:endParaRPr lang="zh-CN" altLang="en-US" sz="2300" dirty="0">
              <a:solidFill>
                <a:srgbClr val="080808"/>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156460" y="1032510"/>
            <a:ext cx="7560945" cy="5130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09625" y="358775"/>
            <a:ext cx="2540000" cy="445135"/>
          </a:xfrm>
          <a:prstGeom prst="rect">
            <a:avLst/>
          </a:prstGeom>
          <a:noFill/>
        </p:spPr>
        <p:txBody>
          <a:bodyPr wrap="square" rtlCol="0" anchor="t">
            <a:spAutoFit/>
          </a:bodyPr>
          <a:p>
            <a:pPr>
              <a:buClrTx/>
              <a:buSzTx/>
              <a:buFontTx/>
            </a:pPr>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zh-CN" altLang="en-US" sz="2300"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05815" y="941070"/>
            <a:ext cx="7578725" cy="5262245"/>
          </a:xfrm>
          <a:prstGeom prst="rect">
            <a:avLst/>
          </a:prstGeom>
          <a:noFill/>
        </p:spPr>
        <p:txBody>
          <a:bodyPr wrap="square" rtlCol="0" anchor="t">
            <a:spAutoFit/>
          </a:bodyPr>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业团队是为进行创业而形成的集体。它使各成员联合起来，在行为上形成彼此影响的交互作用、在心理上意识到其他成员的存在及彼此相互归属的感受和工作精神。这种集体不同于一般意义上的社会团体，它存在于企业之中，因创业的关系而联接起来却又超乎个人、领导和组织之外。</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buClrTx/>
              <a:buSzTx/>
              <a:buNone/>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冯去的创业团队挨家挨户敲门进行陌生拜访，开口和客户进行推销，但是人家听不懂。有的客户开了门，看见好几个人，直接关门拒客。甚至有的客户直接开门放狗。冯去创业团队在去谈业务前，要准备三样东西防身，那就是面包、矿泉水、狗粮。狗粮是挡狗之用，面包和矿泉水就是早餐、中餐、晚餐。1997 年年底，冯去团队在北京开发了外经贸部官方站点、网上中国商品交易市场、网上中国技术出口交易会、中国招商、网上广交会和中国外经贸等一系列国家级站点。1999 年 3 月，冯去和他的团队回到杭州，以 50 万元人民币创业，开发网站。冯去初期创业，从做海博翻译社，到做中国黄页，之后才做了大型互联网企业，每一步起步都是艰难的，但团队的十八个罗汉就是硬！每次都在艰难时刻挺过来了！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6" name="图片 105"/>
          <p:cNvPicPr/>
          <p:nvPr/>
        </p:nvPicPr>
        <p:blipFill>
          <a:blip r:embed="rId1"/>
          <a:stretch>
            <a:fillRect/>
          </a:stretch>
        </p:blipFill>
        <p:spPr>
          <a:xfrm>
            <a:off x="8464550" y="1030605"/>
            <a:ext cx="3529965" cy="50831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00430" y="798195"/>
            <a:ext cx="10734040" cy="5262245"/>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创业团队通常由若干合伙人组成，创业初期一般合伙人人数不多。选择团队成员时主要遵循以下原则。</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1）诚实守信，能做事。要寻找可信而又可用的人。以用人的眼光去看，大致可将人分为三类：一是可以信任而不可大用者，这是针对那些忠厚老实但本事不大的人；二是可用而不可信者，这是那些有些本事但私心过重、为了个人利益而钻营弄巧的人；三是可信而又可用的人。创业者都想找到第三种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2）目标明确，志同道合。在团队目标明确后，作为团队的负责人，应该以团队目标为出发点，来召集团队成员。团队是不能以人数来衡量的，如果你有一群人，但没有共同的理想和目标，那就不是个团队，是打不了胜仗的。团队成员应具有相同的价值追求和人生观，有共同的理想和目标，志同道合。</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3）扬长避短，优势互补。人有所长，必有所短。创业伙伴最好能互补，选择的时候要看清其长，共事时也要学会包容其短。取长补短、优势互补是团队的真正价值。创业团队成员不能是清一色的技术人员，也不能全部是进行终端销售的，应各有所长，相得益彰。若性格内向，不善于交际，只适合从事技术工作、最好找富有公关能力、会沟通、能处理复杂问题的搭档；若是急性子、脾气比较暴躁且又自认为很难改正，最好找慢性子、脾气温和的搭档。要根据创业的规模和优势互补的原则，确定团队的人数、男女比例、年龄结构和才能结构。</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团队中的每一名成员都是不可或缺的组成部分，心往一处想，力往一处使，才能保证团队能力的最大化发挥，才能成功达成创业目标。优秀的创业团队应该是职能划分科学明晰的团队，冯去的创业团队就是这样的优秀团队。</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88340" y="428625"/>
            <a:ext cx="7811135" cy="6000750"/>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王某是某传媒集团旗下著名杂志的社长。他年轻气盛，精明能干，是业内公认的后起之秀。王某上任之前，杂志的广告收入一直在缓慢下降，而广告收入可是现代杂志的命脉。经过初步分析，他制定了两个明确的目标：第一，必须扭转广告页数逐期下降的局面；第二，提高每页广告的平均收费。王某认为这是稳定杂志收入、改善财务状况的唯一方法。而他的团队对此并不一定认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上任以后他首先做的就是请赵小琳做公司的副总，专管销售。赵小琳漂亮迷人，魅力出众，大家都说她是个销售天才。但自从来到某传媒集团后，赵小琳的工作并不顺手。而王某对此颇有微词。</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有一次，赵小琳在电话中说一家大型电脑公司要放弃与某传媒集团合作的广告计划，这使王某大为恼火。赵小琳来到办公室时，活力和魅力都不见了。她低着头，耷拉着肩膀，一副松松垮垮的样子。“与这家公司的会议真的很重要，”她嘟囔着，好像在自言自语似的。“也许您该参加，王总。您可能还得帮我做陈述。”王某本来就余怒未消，看见赵小琳一副没有信心的样子，不禁更为恼火。“当然，我会去的，但如果我去，我应该唱主角。”最后，王某不仅参加了会议，他还做了业务陈述，他多年历练出来的演讲技巧使在座的每个人都心悦诚服。接下去的讨论也是由他主持，而赵小琳只能像根木头一样坐在那里。赵小琳找不到自己发挥作用的地方，倍感沮丧。</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p:txBody>
      </p:sp>
      <p:pic>
        <p:nvPicPr>
          <p:cNvPr id="4" name="图片 3"/>
          <p:cNvPicPr/>
          <p:nvPr/>
        </p:nvPicPr>
        <p:blipFill>
          <a:blip r:embed="rId1"/>
          <a:stretch>
            <a:fillRect/>
          </a:stretch>
        </p:blipFill>
        <p:spPr>
          <a:xfrm>
            <a:off x="8499475" y="953135"/>
            <a:ext cx="3439795" cy="49510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48665" y="1017905"/>
            <a:ext cx="7567295" cy="4523105"/>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赵小琳非常感谢他的帮助，但是每当她看到自己的上司忙忙碌碌，她的自信心就会受到更大的打击。在这之后，每当准备重要陈述的时候，赵小琳都会来征求王某的建议。看到她这样犹豫不决，王某不仅提供了建议，还提供了直接的帮助。他作为社长应该思考杂志社的长期发展战略，可是现在就连这个时间也没有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王某开始对赵小琳感到不满，觉得她缺乏进取心。“她像只绵羊一样，”他想，“就那么眼睁睁地看着情况变糟，然后来找我帮忙，于是我只好插手挽回局面。我好像总没时间来完成自己的那些工作。”赵小琳感觉到了王某的沮丧情绪，他显然已经对她失去了信心，而这更加动摇了赵小琳本已岌岌可危的自信。赵小琳在会议上越来越依从于王某。即使对于自己完全有能力决定的事情，她也不敢拍板。</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后来，王某甩开赵小琳直接与销售人员接触，这使她很没颜面，赵小琳不断质疑自己所起的作用，对自己的能力提出疑问，不知道自己是否适合这个工作。而王某并没有适时地对赵小琳进行开导。</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p:txBody>
      </p:sp>
      <p:pic>
        <p:nvPicPr>
          <p:cNvPr id="106" name="图片 105"/>
          <p:cNvPicPr/>
          <p:nvPr/>
        </p:nvPicPr>
        <p:blipFill>
          <a:blip r:embed="rId1"/>
          <a:stretch>
            <a:fillRect/>
          </a:stretch>
        </p:blipFill>
        <p:spPr>
          <a:xfrm>
            <a:off x="8418830" y="1017905"/>
            <a:ext cx="3510280" cy="48221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144526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第六章　</a:t>
            </a:r>
            <a:endParaRPr lang="zh-CN" altLang="en-US" sz="4400" b="1">
              <a:latin typeface="微软雅黑" panose="020B0503020204020204" pitchFamily="34" charset="-122"/>
              <a:ea typeface="微软雅黑" panose="020B0503020204020204" pitchFamily="34" charset="-122"/>
            </a:endParaRPr>
          </a:p>
          <a:p>
            <a:r>
              <a:rPr lang="zh-CN" altLang="en-US" sz="4400" b="1">
                <a:latin typeface="微软雅黑" panose="020B0503020204020204" pitchFamily="34" charset="-122"/>
                <a:ea typeface="微软雅黑" panose="020B0503020204020204" pitchFamily="34" charset="-122"/>
              </a:rPr>
              <a:t>创业团队与创业文化</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932180" y="316865"/>
            <a:ext cx="10626090"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失败原因</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从不同的角度、层次和结构，创业团队可以划分为不同的类型。王某的团队是典型的向心型创业团队。所谓向心型创业团队一般是指在一个核心人物有了创业的想法后，根据设想建设的创业团队，主导人物在组织中的行为对其他个体影响巨大，其特点如下：（1）决策程序相对简单，组织效率较高；（2）容易形成权力过分集中的局面，从而使决策失误的风险加大；（3）当其他团队和主导人物发生冲突时，因为核心主导人物的特殊权威，使其他团队成员在冲突发生时往往处于被动地位，在冲突较严重时，一般都会选择离开团队，因而对组织的影响较大。</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王某在团队中处于主导地位。当其他同事碰到问题时，都来寻求他的帮助，这样能快速地解决问题、提高组织效率。但是实际上，这样的做法并不利于团队成员的个人成长。当韩锋与王某意见相左时，王某的强硬态度使得韩锋在冲突发生时往往处于被动地位，因此最终韩锋和赵小琳都选择了离开团队。</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这个案例中，王某所在的团队存在如下几点主要的失误：（1）团队成员相互间在知识、技能、经验等方面重合较大且没能实现互补，例如王某擅长销售业务陈述，而赵小琳同样擅长销售；（2）团队没有保持开放性，导致团队中的重要角色出现空缺，进而影响团队的运行和业绩。</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01980" y="266700"/>
            <a:ext cx="10988675" cy="6323965"/>
          </a:xfrm>
          <a:prstGeom prst="rect">
            <a:avLst/>
          </a:prstGeom>
          <a:noFill/>
        </p:spPr>
        <p:txBody>
          <a:bodyPr wrap="square" rtlCol="0" anchor="t">
            <a:spAutoFit/>
          </a:bodyPr>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accent1"/>
                </a:solidFill>
                <a:effectLst/>
                <a:latin typeface="微软雅黑" panose="020B0503020204020204" pitchFamily="34" charset="-122"/>
                <a:ea typeface="微软雅黑" panose="020B0503020204020204" pitchFamily="34" charset="-122"/>
                <a:sym typeface="+mn-ea"/>
              </a:rPr>
              <a:t>创业建议</a:t>
            </a:r>
            <a:endParaRPr lang="zh-CN" altLang="en-US" sz="1600" dirty="0">
              <a:solidFill>
                <a:schemeClr val="accent1"/>
              </a:solidFill>
              <a:effectLst/>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团队组建是把具有不同需要、背景和专业的个人聚集成一个整体，形成高效的工作团队的过程。团队建立之初，以下两点尤为重要。</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1）建立信任。信任作为高素质团队的起点，能推动团队的发展。团队能不能发展，首先看团队成员间能不能建立起相互的信任。对于一个团队而言，团队成员是相互信赖的，且团队合作往往是建立在信任而非利益的基础上。可以说，信任是一个高效团队成功的关键因素。信任即彼此独立，有效率，有吸引力，共同承担责任，相互鼓励和信赖。现实中，团队的失败大多也被归纳为内部缺乏信任，团队成员对领导的不信任是团队失败的主要原因。</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a:p>
            <a:pPr lvl="0"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rPr>
              <a:t>（2）合理授权。随着团队的建设和发展，领导者要通过合理授权，让团队成员分担责任，使团队成员更多地参与项目的决策过程，允许个人或小组以自己的更灵活的方式开展工作。其目标和意义如下：一是灵活授权，显示了领导者对团队成员的信任，也给团队成员学习与成长的空间。这种信任可以奠定团队信任的基础，也是团队精神存在于领导者与团队之间的体现。二是合理授权有利于充分发挥团队成员的积极性和创造性。每个人都有实现自我价值的愿望。每一项工作的成功，不仅是领导管理的成功，更是所有实现自我价值的团队成员的成功。三是合理授权有利于及时决策。一方面，团队成员在自己授权范围内可根据内外部环境的变化及时决策；另一方面，通过灵活授权，领导者逐渐将工作重点转向关键点控制、目标控制和过程控制。</a:t>
            </a:r>
            <a:endParaRPr lang="zh-CN" altLang="en-US" sz="1600" dirty="0">
              <a:solidFill>
                <a:schemeClr val="tx2">
                  <a:lumMod val="5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307975" y="285115"/>
            <a:ext cx="11576050" cy="6287770"/>
          </a:xfrm>
          <a:prstGeom prst="rect">
            <a:avLst/>
          </a:prstGeom>
          <a:noFill/>
        </p:spPr>
        <p:txBody>
          <a:bodyPr wrap="square" rtlCol="0" anchor="t">
            <a:spAutoFit/>
          </a:bodyPr>
          <a:p>
            <a:pPr indent="720090" fontAlgn="auto">
              <a:lnSpc>
                <a:spcPct val="140000"/>
              </a:lnSpc>
            </a:pPr>
            <a:r>
              <a:rPr lang="zh-CN" altLang="en-US">
                <a:solidFill>
                  <a:schemeClr val="accent1"/>
                </a:solidFill>
              </a:rPr>
              <a:t>一、创业团队的构成要素</a:t>
            </a:r>
            <a:endParaRPr lang="zh-CN" altLang="en-US">
              <a:solidFill>
                <a:schemeClr val="accent1"/>
              </a:solidFill>
            </a:endParaRPr>
          </a:p>
          <a:p>
            <a:pPr indent="720090" fontAlgn="auto">
              <a:lnSpc>
                <a:spcPct val="140000"/>
              </a:lnSpc>
            </a:pPr>
            <a:r>
              <a:rPr lang="zh-CN" altLang="en-US"/>
              <a:t>优秀的创业团队需具备五个重要的组成要素。</a:t>
            </a:r>
            <a:endParaRPr lang="zh-CN" altLang="en-US"/>
          </a:p>
          <a:p>
            <a:pPr indent="720090" fontAlgn="auto">
              <a:lnSpc>
                <a:spcPct val="140000"/>
              </a:lnSpc>
            </a:pPr>
            <a:r>
              <a:rPr lang="zh-CN" altLang="en-US"/>
              <a:t>（1）目标。创业团队应该有一个既定的共同目标，为团队成员导航，知道要向何处去。没有目标，这个团队就没有存在的价值。</a:t>
            </a:r>
            <a:endParaRPr lang="zh-CN" altLang="en-US"/>
          </a:p>
          <a:p>
            <a:pPr indent="720090" fontAlgn="auto">
              <a:lnSpc>
                <a:spcPct val="140000"/>
              </a:lnSpc>
            </a:pPr>
            <a:r>
              <a:rPr lang="zh-CN" altLang="en-US"/>
              <a:t>（2）方向。优秀的团队一定会有明确的方向，这个方向一定是能帮助公司发展的，一定是能被团队每个成员认可的，方向不能像目标一样，一定要定得大，定得远，不然中途很可能会走弯路。方向可能不会实现，但是它能让团队每个成员都走在同样的路上，而且是正确的道路上。</a:t>
            </a:r>
            <a:endParaRPr lang="zh-CN" altLang="en-US"/>
          </a:p>
          <a:p>
            <a:pPr indent="720090" fontAlgn="auto">
              <a:lnSpc>
                <a:spcPct val="140000"/>
              </a:lnSpc>
            </a:pPr>
            <a:r>
              <a:rPr lang="zh-CN" altLang="en-US"/>
              <a:t>（3）人。人是构成创业团队最核心的力量，在一个创业团队中，人力资源是所有创业资源中最活跃、最重要的资源。应充分调动创业者的各种资源和能力，将人力资源进一步转化为人力资本。</a:t>
            </a:r>
            <a:endParaRPr lang="zh-CN" altLang="en-US"/>
          </a:p>
          <a:p>
            <a:pPr indent="720090" fontAlgn="auto">
              <a:lnSpc>
                <a:spcPct val="140000"/>
              </a:lnSpc>
            </a:pPr>
            <a:r>
              <a:rPr lang="zh-CN" altLang="en-US"/>
              <a:t>（4）职责分配。职能的分配要根据每个成员的特长和优势来确定，这样才能保证成员发挥自己的最大优势。除此之外，创业团队还需明确每个成员的权力，在具体进行决策的时候对成员进行适当的分权，可以更快、更准确地帮助团队做出决定。</a:t>
            </a:r>
            <a:endParaRPr lang="zh-CN" altLang="en-US"/>
          </a:p>
          <a:p>
            <a:pPr indent="720090" fontAlgn="auto">
              <a:lnSpc>
                <a:spcPct val="140000"/>
              </a:lnSpc>
            </a:pPr>
            <a:r>
              <a:rPr lang="zh-CN" altLang="en-US"/>
              <a:t>（5）计划。创业团队成功的前提是拥有准确详细的计划，这是实现创业目标的先决条件。制订计划，不仅要充分考虑创业企业的内、外部环境，还要分析企业自身的优势、劣势等各方面因素。明确的目标、合适的成员、清晰的职责分工，这些都需要有周密的计划来引导企业团队完成工作目标。一份合理详尽的计划能为企业的管理活动提供可靠的依据，使创业团队的目标和发展始终保持一致，从而使创业企业在正确的轨道上不断前进。</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38505" y="323850"/>
            <a:ext cx="2540000" cy="368300"/>
          </a:xfrm>
          <a:prstGeom prst="rect">
            <a:avLst/>
          </a:prstGeom>
          <a:noFill/>
        </p:spPr>
        <p:txBody>
          <a:bodyPr wrap="square" rtlCol="0" anchor="t">
            <a:spAutoFit/>
          </a:bodyPr>
          <a:p>
            <a:r>
              <a:rPr lang="zh-CN" altLang="en-US">
                <a:solidFill>
                  <a:schemeClr val="accent1"/>
                </a:solidFill>
              </a:rPr>
              <a:t>二、创业团队类型</a:t>
            </a:r>
            <a:endParaRPr lang="zh-CN" altLang="en-US">
              <a:solidFill>
                <a:schemeClr val="accent1"/>
              </a:solidFill>
            </a:endParaRPr>
          </a:p>
        </p:txBody>
      </p:sp>
      <p:sp>
        <p:nvSpPr>
          <p:cNvPr id="13" name="文本框 12"/>
          <p:cNvSpPr txBox="1"/>
          <p:nvPr/>
        </p:nvSpPr>
        <p:spPr>
          <a:xfrm>
            <a:off x="546735" y="621030"/>
            <a:ext cx="11433175" cy="600075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b="1"/>
              <a:t>（一）向心型创业团队</a:t>
            </a:r>
            <a:endParaRPr lang="zh-CN" altLang="en-US" sz="1600" b="1"/>
          </a:p>
          <a:p>
            <a:pPr indent="406400" fontAlgn="auto">
              <a:lnSpc>
                <a:spcPct val="150000"/>
              </a:lnSpc>
              <a:extLst>
                <a:ext uri="{35155182-B16C-46BC-9424-99874614C6A1}">
                  <wpsdc:indentchars xmlns:wpsdc="http://www.wps.cn/officeDocument/2017/drawingmlCustomData" val="200" checksum="1740828767"/>
                </a:ext>
              </a:extLst>
            </a:pPr>
            <a:r>
              <a:rPr lang="zh-CN" altLang="en-US" sz="1600"/>
              <a:t>向心型创业团队一般是在一个核心人物有了创业的想法后，根据设想建设的创业团队，主导人物在组织中的行为对其他个体影响巨大，其特点如下。</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（1）决策程序相对简单，组织效率较高。</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（2）容易形成权力过分集中的局面，从而使决策失误的风险加大。</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（3）当其他团队和主导人物发生冲突时，因为核心主导人物的特殊权威，使其他团队成员在冲突发生时往往处于被动地位，在冲突较严重时，一般都会选择离开团队，因而对组织的影响较大。</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b="1"/>
              <a:t>（二）网状创业团队</a:t>
            </a:r>
            <a:endParaRPr lang="zh-CN" altLang="en-US" sz="1600" b="1"/>
          </a:p>
          <a:p>
            <a:pPr indent="406400" fontAlgn="auto">
              <a:lnSpc>
                <a:spcPct val="150000"/>
              </a:lnSpc>
              <a:extLst>
                <a:ext uri="{35155182-B16C-46BC-9424-99874614C6A1}">
                  <wpsdc:indentchars xmlns:wpsdc="http://www.wps.cn/officeDocument/2017/drawingmlCustomData" val="200" checksum="1740828767"/>
                </a:ext>
              </a:extLst>
            </a:pPr>
            <a:r>
              <a:rPr lang="zh-CN" altLang="en-US" sz="1600"/>
              <a:t>网状创业团队成员一般在创业之前都有密切的关系，比如同学、亲友、同事、朋友等。他们在交往过程中，共同认可某一创业想法，达成共识后一起创业。在创业初期，这种团队没有明确的核心人物，大家根据自己的特点自发地进行组织角色定位，各位成员基本上扮演的是协作者或者伙伴角色，其主要特点如下。</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（1）团队没有明显的核心，整体结构较为松散。</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（2）组织决策时，一般采取集体决策的方式，通过大量的沟通和讨论达成一致意见，决策效率相对较低。</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（3）团队成员在团队中的地位相似，所以容易在组织中形成多头领导的局面。</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（4）当团队成员之间发生冲突时，一般都采用平等协商、积极解决的态度消除冲突，团队成员不会轻易离开。但是一旦团队成员间的冲突升级，使某些团队成员撤出团队，就容易导致整个团队组织涣散。</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7705" y="495935"/>
            <a:ext cx="6753860"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t>（三）家族式创业团队</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在全世界 90% 以上的小企业有 80% 是家族企业，甚至在《财富》杂志排名前 500 家的大企业中，就有 1/3 由家族控制。家族式团队是一种团结、利益一致、有着共同向心力的团队，有如下特点。</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（1）在团队里更多的是亲情，是专制，民主的成分相对较少。</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（2）家族式团队所体现的是尊重长者，经常出现一个人说了算的情况。</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（3）创业时期，创业者能够以较低的成本迅速网罗人才，团结奋斗，甚至不计较报酬，从而使企业能在短时间内获得竞争优势。</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（4）内部信息沟通顺畅，对外部市场信息反馈及时。</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（5）难以得到优秀的人才，在某种程度上制约其迅速发展。</a:t>
            </a:r>
            <a:endParaRPr lang="zh-CN" altLang="en-US"/>
          </a:p>
        </p:txBody>
      </p:sp>
      <p:pic>
        <p:nvPicPr>
          <p:cNvPr id="109" name="图片 108"/>
          <p:cNvPicPr/>
          <p:nvPr/>
        </p:nvPicPr>
        <p:blipFill>
          <a:blip r:embed="rId1"/>
          <a:stretch>
            <a:fillRect/>
          </a:stretch>
        </p:blipFill>
        <p:spPr>
          <a:xfrm>
            <a:off x="7706360" y="1003935"/>
            <a:ext cx="3604895" cy="49841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8190" y="347345"/>
            <a:ext cx="2946400" cy="368300"/>
          </a:xfrm>
          <a:prstGeom prst="rect">
            <a:avLst/>
          </a:prstGeom>
          <a:noFill/>
        </p:spPr>
        <p:txBody>
          <a:bodyPr wrap="square" rtlCol="0" anchor="t">
            <a:spAutoFit/>
          </a:bodyPr>
          <a:p>
            <a:r>
              <a:rPr lang="zh-CN" altLang="en-US">
                <a:solidFill>
                  <a:schemeClr val="accent1"/>
                </a:solidFill>
              </a:rPr>
              <a:t>三、创业团队组建和管理</a:t>
            </a:r>
            <a:endParaRPr lang="zh-CN" altLang="en-US">
              <a:solidFill>
                <a:schemeClr val="accent1"/>
              </a:solidFill>
            </a:endParaRPr>
          </a:p>
        </p:txBody>
      </p:sp>
      <p:sp>
        <p:nvSpPr>
          <p:cNvPr id="5" name="文本框 4"/>
          <p:cNvSpPr txBox="1"/>
          <p:nvPr/>
        </p:nvSpPr>
        <p:spPr>
          <a:xfrm>
            <a:off x="368935" y="827405"/>
            <a:ext cx="3797300" cy="368300"/>
          </a:xfrm>
          <a:prstGeom prst="rect">
            <a:avLst/>
          </a:prstGeom>
          <a:noFill/>
        </p:spPr>
        <p:txBody>
          <a:bodyPr wrap="square" rtlCol="0" anchor="t">
            <a:spAutoFit/>
          </a:bodyPr>
          <a:p>
            <a:r>
              <a:rPr lang="zh-CN" altLang="en-US"/>
              <a:t>（一）创业团队组建的基本原则</a:t>
            </a:r>
            <a:endParaRPr lang="zh-CN" altLang="en-US"/>
          </a:p>
        </p:txBody>
      </p:sp>
      <p:grpSp>
        <p:nvGrpSpPr>
          <p:cNvPr id="54" name="组合 53"/>
          <p:cNvGrpSpPr/>
          <p:nvPr>
            <p:custDataLst>
              <p:tags r:id="rId1"/>
            </p:custDataLst>
          </p:nvPr>
        </p:nvGrpSpPr>
        <p:grpSpPr>
          <a:xfrm>
            <a:off x="351062" y="2346275"/>
            <a:ext cx="4813165" cy="2933785"/>
            <a:chOff x="4530725" y="2474913"/>
            <a:chExt cx="3130550" cy="1908175"/>
          </a:xfrm>
        </p:grpSpPr>
        <p:sp>
          <p:nvSpPr>
            <p:cNvPr id="18" name="Freeform 5"/>
            <p:cNvSpPr/>
            <p:nvPr>
              <p:custDataLst>
                <p:tags r:id="rId2"/>
              </p:custDataLst>
            </p:nvPr>
          </p:nvSpPr>
          <p:spPr bwMode="auto">
            <a:xfrm>
              <a:off x="4530725" y="4084638"/>
              <a:ext cx="368300" cy="298450"/>
            </a:xfrm>
            <a:custGeom>
              <a:avLst/>
              <a:gdLst>
                <a:gd name="T0" fmla="*/ 92 w 232"/>
                <a:gd name="T1" fmla="*/ 0 h 188"/>
                <a:gd name="T2" fmla="*/ 46 w 232"/>
                <a:gd name="T3" fmla="*/ 30 h 188"/>
                <a:gd name="T4" fmla="*/ 46 w 232"/>
                <a:gd name="T5" fmla="*/ 30 h 188"/>
                <a:gd name="T6" fmla="*/ 32 w 232"/>
                <a:gd name="T7" fmla="*/ 38 h 188"/>
                <a:gd name="T8" fmla="*/ 20 w 232"/>
                <a:gd name="T9" fmla="*/ 50 h 188"/>
                <a:gd name="T10" fmla="*/ 8 w 232"/>
                <a:gd name="T11" fmla="*/ 66 h 188"/>
                <a:gd name="T12" fmla="*/ 0 w 232"/>
                <a:gd name="T13" fmla="*/ 82 h 188"/>
                <a:gd name="T14" fmla="*/ 98 w 232"/>
                <a:gd name="T15" fmla="*/ 160 h 188"/>
                <a:gd name="T16" fmla="*/ 98 w 232"/>
                <a:gd name="T17" fmla="*/ 160 h 188"/>
                <a:gd name="T18" fmla="*/ 118 w 232"/>
                <a:gd name="T19" fmla="*/ 174 h 188"/>
                <a:gd name="T20" fmla="*/ 136 w 232"/>
                <a:gd name="T21" fmla="*/ 182 h 188"/>
                <a:gd name="T22" fmla="*/ 154 w 232"/>
                <a:gd name="T23" fmla="*/ 184 h 188"/>
                <a:gd name="T24" fmla="*/ 178 w 232"/>
                <a:gd name="T25" fmla="*/ 186 h 188"/>
                <a:gd name="T26" fmla="*/ 232 w 232"/>
                <a:gd name="T27" fmla="*/ 188 h 188"/>
                <a:gd name="T28" fmla="*/ 232 w 232"/>
                <a:gd name="T29" fmla="*/ 188 h 188"/>
                <a:gd name="T30" fmla="*/ 232 w 232"/>
                <a:gd name="T31" fmla="*/ 176 h 188"/>
                <a:gd name="T32" fmla="*/ 230 w 232"/>
                <a:gd name="T33" fmla="*/ 166 h 188"/>
                <a:gd name="T34" fmla="*/ 228 w 232"/>
                <a:gd name="T35" fmla="*/ 156 h 188"/>
                <a:gd name="T36" fmla="*/ 224 w 232"/>
                <a:gd name="T37" fmla="*/ 148 h 188"/>
                <a:gd name="T38" fmla="*/ 220 w 232"/>
                <a:gd name="T39" fmla="*/ 142 h 188"/>
                <a:gd name="T40" fmla="*/ 214 w 232"/>
                <a:gd name="T41" fmla="*/ 136 h 188"/>
                <a:gd name="T42" fmla="*/ 204 w 232"/>
                <a:gd name="T43" fmla="*/ 128 h 188"/>
                <a:gd name="T44" fmla="*/ 190 w 232"/>
                <a:gd name="T45" fmla="*/ 122 h 188"/>
                <a:gd name="T46" fmla="*/ 178 w 232"/>
                <a:gd name="T47" fmla="*/ 120 h 188"/>
                <a:gd name="T48" fmla="*/ 156 w 232"/>
                <a:gd name="T49" fmla="*/ 114 h 188"/>
                <a:gd name="T50" fmla="*/ 156 w 232"/>
                <a:gd name="T51" fmla="*/ 114 h 188"/>
                <a:gd name="T52" fmla="*/ 130 w 232"/>
                <a:gd name="T53" fmla="*/ 94 h 188"/>
                <a:gd name="T54" fmla="*/ 122 w 232"/>
                <a:gd name="T55" fmla="*/ 84 h 188"/>
                <a:gd name="T56" fmla="*/ 120 w 232"/>
                <a:gd name="T57" fmla="*/ 80 h 188"/>
                <a:gd name="T58" fmla="*/ 120 w 232"/>
                <a:gd name="T59" fmla="*/ 74 h 188"/>
                <a:gd name="T60" fmla="*/ 150 w 232"/>
                <a:gd name="T61" fmla="*/ 50 h 188"/>
                <a:gd name="T62" fmla="*/ 92 w 232"/>
                <a:gd name="T6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88">
                  <a:moveTo>
                    <a:pt x="92" y="0"/>
                  </a:moveTo>
                  <a:lnTo>
                    <a:pt x="46" y="30"/>
                  </a:lnTo>
                  <a:lnTo>
                    <a:pt x="46" y="30"/>
                  </a:lnTo>
                  <a:lnTo>
                    <a:pt x="32" y="38"/>
                  </a:lnTo>
                  <a:lnTo>
                    <a:pt x="20" y="50"/>
                  </a:lnTo>
                  <a:lnTo>
                    <a:pt x="8" y="66"/>
                  </a:lnTo>
                  <a:lnTo>
                    <a:pt x="0" y="82"/>
                  </a:lnTo>
                  <a:lnTo>
                    <a:pt x="98" y="160"/>
                  </a:lnTo>
                  <a:lnTo>
                    <a:pt x="98" y="160"/>
                  </a:lnTo>
                  <a:lnTo>
                    <a:pt x="118" y="174"/>
                  </a:lnTo>
                  <a:lnTo>
                    <a:pt x="136" y="182"/>
                  </a:lnTo>
                  <a:lnTo>
                    <a:pt x="154" y="184"/>
                  </a:lnTo>
                  <a:lnTo>
                    <a:pt x="178" y="186"/>
                  </a:lnTo>
                  <a:lnTo>
                    <a:pt x="232" y="188"/>
                  </a:lnTo>
                  <a:lnTo>
                    <a:pt x="232" y="188"/>
                  </a:lnTo>
                  <a:lnTo>
                    <a:pt x="232" y="176"/>
                  </a:lnTo>
                  <a:lnTo>
                    <a:pt x="230" y="166"/>
                  </a:lnTo>
                  <a:lnTo>
                    <a:pt x="228" y="156"/>
                  </a:lnTo>
                  <a:lnTo>
                    <a:pt x="224" y="148"/>
                  </a:lnTo>
                  <a:lnTo>
                    <a:pt x="220" y="142"/>
                  </a:lnTo>
                  <a:lnTo>
                    <a:pt x="214" y="136"/>
                  </a:lnTo>
                  <a:lnTo>
                    <a:pt x="204" y="128"/>
                  </a:lnTo>
                  <a:lnTo>
                    <a:pt x="190" y="122"/>
                  </a:lnTo>
                  <a:lnTo>
                    <a:pt x="178" y="120"/>
                  </a:lnTo>
                  <a:lnTo>
                    <a:pt x="156" y="114"/>
                  </a:lnTo>
                  <a:lnTo>
                    <a:pt x="156" y="114"/>
                  </a:lnTo>
                  <a:lnTo>
                    <a:pt x="130" y="94"/>
                  </a:lnTo>
                  <a:lnTo>
                    <a:pt x="122" y="84"/>
                  </a:lnTo>
                  <a:lnTo>
                    <a:pt x="120" y="80"/>
                  </a:lnTo>
                  <a:lnTo>
                    <a:pt x="120" y="74"/>
                  </a:lnTo>
                  <a:lnTo>
                    <a:pt x="150" y="50"/>
                  </a:lnTo>
                  <a:lnTo>
                    <a:pt x="92" y="0"/>
                  </a:lnTo>
                  <a:close/>
                </a:path>
              </a:pathLst>
            </a:custGeom>
            <a:solidFill>
              <a:srgbClr val="6B351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3" name="Freeform 6"/>
            <p:cNvSpPr/>
            <p:nvPr>
              <p:custDataLst>
                <p:tags r:id="rId3"/>
              </p:custDataLst>
            </p:nvPr>
          </p:nvSpPr>
          <p:spPr bwMode="auto">
            <a:xfrm>
              <a:off x="4603750" y="4087813"/>
              <a:ext cx="190500" cy="120650"/>
            </a:xfrm>
            <a:custGeom>
              <a:avLst/>
              <a:gdLst>
                <a:gd name="T0" fmla="*/ 44 w 120"/>
                <a:gd name="T1" fmla="*/ 0 h 76"/>
                <a:gd name="T2" fmla="*/ 0 w 120"/>
                <a:gd name="T3" fmla="*/ 28 h 76"/>
                <a:gd name="T4" fmla="*/ 0 w 120"/>
                <a:gd name="T5" fmla="*/ 28 h 76"/>
                <a:gd name="T6" fmla="*/ 0 w 120"/>
                <a:gd name="T7" fmla="*/ 28 h 76"/>
                <a:gd name="T8" fmla="*/ 4 w 120"/>
                <a:gd name="T9" fmla="*/ 38 h 76"/>
                <a:gd name="T10" fmla="*/ 10 w 120"/>
                <a:gd name="T11" fmla="*/ 48 h 76"/>
                <a:gd name="T12" fmla="*/ 18 w 120"/>
                <a:gd name="T13" fmla="*/ 56 h 76"/>
                <a:gd name="T14" fmla="*/ 28 w 120"/>
                <a:gd name="T15" fmla="*/ 64 h 76"/>
                <a:gd name="T16" fmla="*/ 40 w 120"/>
                <a:gd name="T17" fmla="*/ 70 h 76"/>
                <a:gd name="T18" fmla="*/ 50 w 120"/>
                <a:gd name="T19" fmla="*/ 74 h 76"/>
                <a:gd name="T20" fmla="*/ 62 w 120"/>
                <a:gd name="T21" fmla="*/ 76 h 76"/>
                <a:gd name="T22" fmla="*/ 74 w 120"/>
                <a:gd name="T23" fmla="*/ 74 h 76"/>
                <a:gd name="T24" fmla="*/ 74 w 120"/>
                <a:gd name="T25" fmla="*/ 72 h 76"/>
                <a:gd name="T26" fmla="*/ 120 w 120"/>
                <a:gd name="T27" fmla="*/ 44 h 76"/>
                <a:gd name="T28" fmla="*/ 44 w 120"/>
                <a:gd name="T2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76">
                  <a:moveTo>
                    <a:pt x="44" y="0"/>
                  </a:moveTo>
                  <a:lnTo>
                    <a:pt x="0" y="28"/>
                  </a:lnTo>
                  <a:lnTo>
                    <a:pt x="0" y="28"/>
                  </a:lnTo>
                  <a:lnTo>
                    <a:pt x="0" y="28"/>
                  </a:lnTo>
                  <a:lnTo>
                    <a:pt x="4" y="38"/>
                  </a:lnTo>
                  <a:lnTo>
                    <a:pt x="10" y="48"/>
                  </a:lnTo>
                  <a:lnTo>
                    <a:pt x="18" y="56"/>
                  </a:lnTo>
                  <a:lnTo>
                    <a:pt x="28" y="64"/>
                  </a:lnTo>
                  <a:lnTo>
                    <a:pt x="40" y="70"/>
                  </a:lnTo>
                  <a:lnTo>
                    <a:pt x="50" y="74"/>
                  </a:lnTo>
                  <a:lnTo>
                    <a:pt x="62" y="76"/>
                  </a:lnTo>
                  <a:lnTo>
                    <a:pt x="74" y="74"/>
                  </a:lnTo>
                  <a:lnTo>
                    <a:pt x="74" y="72"/>
                  </a:lnTo>
                  <a:lnTo>
                    <a:pt x="120" y="44"/>
                  </a:lnTo>
                  <a:lnTo>
                    <a:pt x="44" y="0"/>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4" name="Freeform 7"/>
            <p:cNvSpPr/>
            <p:nvPr>
              <p:custDataLst>
                <p:tags r:id="rId4"/>
              </p:custDataLst>
            </p:nvPr>
          </p:nvSpPr>
          <p:spPr bwMode="auto">
            <a:xfrm>
              <a:off x="4530725" y="4202113"/>
              <a:ext cx="368300" cy="180975"/>
            </a:xfrm>
            <a:custGeom>
              <a:avLst/>
              <a:gdLst>
                <a:gd name="T0" fmla="*/ 4 w 232"/>
                <a:gd name="T1" fmla="*/ 0 h 114"/>
                <a:gd name="T2" fmla="*/ 4 w 232"/>
                <a:gd name="T3" fmla="*/ 0 h 114"/>
                <a:gd name="T4" fmla="*/ 0 w 232"/>
                <a:gd name="T5" fmla="*/ 8 h 114"/>
                <a:gd name="T6" fmla="*/ 98 w 232"/>
                <a:gd name="T7" fmla="*/ 86 h 114"/>
                <a:gd name="T8" fmla="*/ 98 w 232"/>
                <a:gd name="T9" fmla="*/ 86 h 114"/>
                <a:gd name="T10" fmla="*/ 118 w 232"/>
                <a:gd name="T11" fmla="*/ 100 h 114"/>
                <a:gd name="T12" fmla="*/ 136 w 232"/>
                <a:gd name="T13" fmla="*/ 108 h 114"/>
                <a:gd name="T14" fmla="*/ 154 w 232"/>
                <a:gd name="T15" fmla="*/ 110 h 114"/>
                <a:gd name="T16" fmla="*/ 178 w 232"/>
                <a:gd name="T17" fmla="*/ 112 h 114"/>
                <a:gd name="T18" fmla="*/ 232 w 232"/>
                <a:gd name="T19" fmla="*/ 114 h 114"/>
                <a:gd name="T20" fmla="*/ 232 w 232"/>
                <a:gd name="T21" fmla="*/ 114 h 114"/>
                <a:gd name="T22" fmla="*/ 232 w 232"/>
                <a:gd name="T23" fmla="*/ 106 h 114"/>
                <a:gd name="T24" fmla="*/ 230 w 232"/>
                <a:gd name="T25" fmla="*/ 100 h 114"/>
                <a:gd name="T26" fmla="*/ 162 w 232"/>
                <a:gd name="T27" fmla="*/ 100 h 114"/>
                <a:gd name="T28" fmla="*/ 162 w 232"/>
                <a:gd name="T29" fmla="*/ 100 h 114"/>
                <a:gd name="T30" fmla="*/ 144 w 232"/>
                <a:gd name="T31" fmla="*/ 98 h 114"/>
                <a:gd name="T32" fmla="*/ 130 w 232"/>
                <a:gd name="T33" fmla="*/ 94 h 114"/>
                <a:gd name="T34" fmla="*/ 114 w 232"/>
                <a:gd name="T35" fmla="*/ 86 h 114"/>
                <a:gd name="T36" fmla="*/ 100 w 232"/>
                <a:gd name="T37" fmla="*/ 76 h 114"/>
                <a:gd name="T38" fmla="*/ 4 w 232"/>
                <a:gd name="T39" fmla="*/ 0 h 114"/>
                <a:gd name="T40" fmla="*/ 4 w 232"/>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2" h="114">
                  <a:moveTo>
                    <a:pt x="4" y="0"/>
                  </a:moveTo>
                  <a:lnTo>
                    <a:pt x="4" y="0"/>
                  </a:lnTo>
                  <a:lnTo>
                    <a:pt x="0" y="8"/>
                  </a:lnTo>
                  <a:lnTo>
                    <a:pt x="98" y="86"/>
                  </a:lnTo>
                  <a:lnTo>
                    <a:pt x="98" y="86"/>
                  </a:lnTo>
                  <a:lnTo>
                    <a:pt x="118" y="100"/>
                  </a:lnTo>
                  <a:lnTo>
                    <a:pt x="136" y="108"/>
                  </a:lnTo>
                  <a:lnTo>
                    <a:pt x="154" y="110"/>
                  </a:lnTo>
                  <a:lnTo>
                    <a:pt x="178" y="112"/>
                  </a:lnTo>
                  <a:lnTo>
                    <a:pt x="232" y="114"/>
                  </a:lnTo>
                  <a:lnTo>
                    <a:pt x="232" y="114"/>
                  </a:lnTo>
                  <a:lnTo>
                    <a:pt x="232" y="106"/>
                  </a:lnTo>
                  <a:lnTo>
                    <a:pt x="230" y="100"/>
                  </a:lnTo>
                  <a:lnTo>
                    <a:pt x="162" y="100"/>
                  </a:lnTo>
                  <a:lnTo>
                    <a:pt x="162" y="100"/>
                  </a:lnTo>
                  <a:lnTo>
                    <a:pt x="144" y="98"/>
                  </a:lnTo>
                  <a:lnTo>
                    <a:pt x="130" y="94"/>
                  </a:lnTo>
                  <a:lnTo>
                    <a:pt x="114" y="86"/>
                  </a:lnTo>
                  <a:lnTo>
                    <a:pt x="100" y="76"/>
                  </a:lnTo>
                  <a:lnTo>
                    <a:pt x="4" y="0"/>
                  </a:lnTo>
                  <a:lnTo>
                    <a:pt x="4" y="0"/>
                  </a:lnTo>
                  <a:close/>
                </a:path>
              </a:pathLst>
            </a:custGeom>
            <a:solidFill>
              <a:srgbClr val="8C856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5" name="Freeform 8"/>
            <p:cNvSpPr/>
            <p:nvPr>
              <p:custDataLst>
                <p:tags r:id="rId5"/>
              </p:custDataLst>
            </p:nvPr>
          </p:nvSpPr>
          <p:spPr bwMode="auto">
            <a:xfrm>
              <a:off x="5289550" y="3421063"/>
              <a:ext cx="307975" cy="812800"/>
            </a:xfrm>
            <a:custGeom>
              <a:avLst/>
              <a:gdLst>
                <a:gd name="T0" fmla="*/ 88 w 194"/>
                <a:gd name="T1" fmla="*/ 6 h 512"/>
                <a:gd name="T2" fmla="*/ 172 w 194"/>
                <a:gd name="T3" fmla="*/ 190 h 512"/>
                <a:gd name="T4" fmla="*/ 172 w 194"/>
                <a:gd name="T5" fmla="*/ 190 h 512"/>
                <a:gd name="T6" fmla="*/ 186 w 194"/>
                <a:gd name="T7" fmla="*/ 222 h 512"/>
                <a:gd name="T8" fmla="*/ 190 w 194"/>
                <a:gd name="T9" fmla="*/ 234 h 512"/>
                <a:gd name="T10" fmla="*/ 192 w 194"/>
                <a:gd name="T11" fmla="*/ 248 h 512"/>
                <a:gd name="T12" fmla="*/ 194 w 194"/>
                <a:gd name="T13" fmla="*/ 260 h 512"/>
                <a:gd name="T14" fmla="*/ 192 w 194"/>
                <a:gd name="T15" fmla="*/ 274 h 512"/>
                <a:gd name="T16" fmla="*/ 188 w 194"/>
                <a:gd name="T17" fmla="*/ 290 h 512"/>
                <a:gd name="T18" fmla="*/ 184 w 194"/>
                <a:gd name="T19" fmla="*/ 308 h 512"/>
                <a:gd name="T20" fmla="*/ 124 w 194"/>
                <a:gd name="T21" fmla="*/ 512 h 512"/>
                <a:gd name="T22" fmla="*/ 4 w 194"/>
                <a:gd name="T23" fmla="*/ 508 h 512"/>
                <a:gd name="T24" fmla="*/ 80 w 194"/>
                <a:gd name="T25" fmla="*/ 272 h 512"/>
                <a:gd name="T26" fmla="*/ 0 w 194"/>
                <a:gd name="T27" fmla="*/ 142 h 512"/>
                <a:gd name="T28" fmla="*/ 60 w 194"/>
                <a:gd name="T29" fmla="*/ 0 h 512"/>
                <a:gd name="T30" fmla="*/ 88 w 194"/>
                <a:gd name="T31" fmla="*/ 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4" h="512">
                  <a:moveTo>
                    <a:pt x="88" y="6"/>
                  </a:moveTo>
                  <a:lnTo>
                    <a:pt x="172" y="190"/>
                  </a:lnTo>
                  <a:lnTo>
                    <a:pt x="172" y="190"/>
                  </a:lnTo>
                  <a:lnTo>
                    <a:pt x="186" y="222"/>
                  </a:lnTo>
                  <a:lnTo>
                    <a:pt x="190" y="234"/>
                  </a:lnTo>
                  <a:lnTo>
                    <a:pt x="192" y="248"/>
                  </a:lnTo>
                  <a:lnTo>
                    <a:pt x="194" y="260"/>
                  </a:lnTo>
                  <a:lnTo>
                    <a:pt x="192" y="274"/>
                  </a:lnTo>
                  <a:lnTo>
                    <a:pt x="188" y="290"/>
                  </a:lnTo>
                  <a:lnTo>
                    <a:pt x="184" y="308"/>
                  </a:lnTo>
                  <a:lnTo>
                    <a:pt x="124" y="512"/>
                  </a:lnTo>
                  <a:lnTo>
                    <a:pt x="4" y="508"/>
                  </a:lnTo>
                  <a:lnTo>
                    <a:pt x="80" y="272"/>
                  </a:lnTo>
                  <a:lnTo>
                    <a:pt x="0" y="142"/>
                  </a:lnTo>
                  <a:lnTo>
                    <a:pt x="60" y="0"/>
                  </a:lnTo>
                  <a:lnTo>
                    <a:pt x="88" y="6"/>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6" name="Freeform 9"/>
            <p:cNvSpPr/>
            <p:nvPr>
              <p:custDataLst>
                <p:tags r:id="rId6"/>
              </p:custDataLst>
            </p:nvPr>
          </p:nvSpPr>
          <p:spPr bwMode="auto">
            <a:xfrm>
              <a:off x="4600575" y="3389313"/>
              <a:ext cx="828675" cy="828675"/>
            </a:xfrm>
            <a:custGeom>
              <a:avLst/>
              <a:gdLst>
                <a:gd name="T0" fmla="*/ 376 w 522"/>
                <a:gd name="T1" fmla="*/ 0 h 522"/>
                <a:gd name="T2" fmla="*/ 376 w 522"/>
                <a:gd name="T3" fmla="*/ 0 h 522"/>
                <a:gd name="T4" fmla="*/ 352 w 522"/>
                <a:gd name="T5" fmla="*/ 24 h 522"/>
                <a:gd name="T6" fmla="*/ 342 w 522"/>
                <a:gd name="T7" fmla="*/ 36 h 522"/>
                <a:gd name="T8" fmla="*/ 334 w 522"/>
                <a:gd name="T9" fmla="*/ 48 h 522"/>
                <a:gd name="T10" fmla="*/ 328 w 522"/>
                <a:gd name="T11" fmla="*/ 62 h 522"/>
                <a:gd name="T12" fmla="*/ 322 w 522"/>
                <a:gd name="T13" fmla="*/ 78 h 522"/>
                <a:gd name="T14" fmla="*/ 318 w 522"/>
                <a:gd name="T15" fmla="*/ 96 h 522"/>
                <a:gd name="T16" fmla="*/ 316 w 522"/>
                <a:gd name="T17" fmla="*/ 116 h 522"/>
                <a:gd name="T18" fmla="*/ 266 w 522"/>
                <a:gd name="T19" fmla="*/ 268 h 522"/>
                <a:gd name="T20" fmla="*/ 266 w 522"/>
                <a:gd name="T21" fmla="*/ 268 h 522"/>
                <a:gd name="T22" fmla="*/ 232 w 522"/>
                <a:gd name="T23" fmla="*/ 290 h 522"/>
                <a:gd name="T24" fmla="*/ 198 w 522"/>
                <a:gd name="T25" fmla="*/ 310 h 522"/>
                <a:gd name="T26" fmla="*/ 132 w 522"/>
                <a:gd name="T27" fmla="*/ 358 h 522"/>
                <a:gd name="T28" fmla="*/ 68 w 522"/>
                <a:gd name="T29" fmla="*/ 408 h 522"/>
                <a:gd name="T30" fmla="*/ 0 w 522"/>
                <a:gd name="T31" fmla="*/ 462 h 522"/>
                <a:gd name="T32" fmla="*/ 94 w 522"/>
                <a:gd name="T33" fmla="*/ 522 h 522"/>
                <a:gd name="T34" fmla="*/ 312 w 522"/>
                <a:gd name="T35" fmla="*/ 374 h 522"/>
                <a:gd name="T36" fmla="*/ 312 w 522"/>
                <a:gd name="T37" fmla="*/ 374 h 522"/>
                <a:gd name="T38" fmla="*/ 340 w 522"/>
                <a:gd name="T39" fmla="*/ 356 h 522"/>
                <a:gd name="T40" fmla="*/ 360 w 522"/>
                <a:gd name="T41" fmla="*/ 340 h 522"/>
                <a:gd name="T42" fmla="*/ 372 w 522"/>
                <a:gd name="T43" fmla="*/ 324 h 522"/>
                <a:gd name="T44" fmla="*/ 380 w 522"/>
                <a:gd name="T45" fmla="*/ 308 h 522"/>
                <a:gd name="T46" fmla="*/ 522 w 522"/>
                <a:gd name="T47" fmla="*/ 26 h 522"/>
                <a:gd name="T48" fmla="*/ 376 w 522"/>
                <a:gd name="T49"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2" h="522">
                  <a:moveTo>
                    <a:pt x="376" y="0"/>
                  </a:moveTo>
                  <a:lnTo>
                    <a:pt x="376" y="0"/>
                  </a:lnTo>
                  <a:lnTo>
                    <a:pt x="352" y="24"/>
                  </a:lnTo>
                  <a:lnTo>
                    <a:pt x="342" y="36"/>
                  </a:lnTo>
                  <a:lnTo>
                    <a:pt x="334" y="48"/>
                  </a:lnTo>
                  <a:lnTo>
                    <a:pt x="328" y="62"/>
                  </a:lnTo>
                  <a:lnTo>
                    <a:pt x="322" y="78"/>
                  </a:lnTo>
                  <a:lnTo>
                    <a:pt x="318" y="96"/>
                  </a:lnTo>
                  <a:lnTo>
                    <a:pt x="316" y="116"/>
                  </a:lnTo>
                  <a:lnTo>
                    <a:pt x="266" y="268"/>
                  </a:lnTo>
                  <a:lnTo>
                    <a:pt x="266" y="268"/>
                  </a:lnTo>
                  <a:lnTo>
                    <a:pt x="232" y="290"/>
                  </a:lnTo>
                  <a:lnTo>
                    <a:pt x="198" y="310"/>
                  </a:lnTo>
                  <a:lnTo>
                    <a:pt x="132" y="358"/>
                  </a:lnTo>
                  <a:lnTo>
                    <a:pt x="68" y="408"/>
                  </a:lnTo>
                  <a:lnTo>
                    <a:pt x="0" y="462"/>
                  </a:lnTo>
                  <a:lnTo>
                    <a:pt x="94" y="522"/>
                  </a:lnTo>
                  <a:lnTo>
                    <a:pt x="312" y="374"/>
                  </a:lnTo>
                  <a:lnTo>
                    <a:pt x="312" y="374"/>
                  </a:lnTo>
                  <a:lnTo>
                    <a:pt x="340" y="356"/>
                  </a:lnTo>
                  <a:lnTo>
                    <a:pt x="360" y="340"/>
                  </a:lnTo>
                  <a:lnTo>
                    <a:pt x="372" y="324"/>
                  </a:lnTo>
                  <a:lnTo>
                    <a:pt x="380" y="308"/>
                  </a:lnTo>
                  <a:lnTo>
                    <a:pt x="522" y="26"/>
                  </a:lnTo>
                  <a:lnTo>
                    <a:pt x="376" y="0"/>
                  </a:lnTo>
                  <a:close/>
                </a:path>
              </a:pathLst>
            </a:custGeom>
            <a:solidFill>
              <a:srgbClr val="4B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2" name="Freeform 10"/>
            <p:cNvSpPr/>
            <p:nvPr>
              <p:custDataLst>
                <p:tags r:id="rId7"/>
              </p:custDataLst>
            </p:nvPr>
          </p:nvSpPr>
          <p:spPr bwMode="auto">
            <a:xfrm>
              <a:off x="5641975" y="2986088"/>
              <a:ext cx="460375" cy="215900"/>
            </a:xfrm>
            <a:custGeom>
              <a:avLst/>
              <a:gdLst>
                <a:gd name="T0" fmla="*/ 0 w 290"/>
                <a:gd name="T1" fmla="*/ 96 h 136"/>
                <a:gd name="T2" fmla="*/ 80 w 290"/>
                <a:gd name="T3" fmla="*/ 124 h 136"/>
                <a:gd name="T4" fmla="*/ 80 w 290"/>
                <a:gd name="T5" fmla="*/ 124 h 136"/>
                <a:gd name="T6" fmla="*/ 96 w 290"/>
                <a:gd name="T7" fmla="*/ 132 h 136"/>
                <a:gd name="T8" fmla="*/ 110 w 290"/>
                <a:gd name="T9" fmla="*/ 136 h 136"/>
                <a:gd name="T10" fmla="*/ 124 w 290"/>
                <a:gd name="T11" fmla="*/ 136 h 136"/>
                <a:gd name="T12" fmla="*/ 136 w 290"/>
                <a:gd name="T13" fmla="*/ 136 h 136"/>
                <a:gd name="T14" fmla="*/ 148 w 290"/>
                <a:gd name="T15" fmla="*/ 132 h 136"/>
                <a:gd name="T16" fmla="*/ 160 w 290"/>
                <a:gd name="T17" fmla="*/ 128 h 136"/>
                <a:gd name="T18" fmla="*/ 186 w 290"/>
                <a:gd name="T19" fmla="*/ 110 h 136"/>
                <a:gd name="T20" fmla="*/ 290 w 290"/>
                <a:gd name="T21" fmla="*/ 38 h 136"/>
                <a:gd name="T22" fmla="*/ 268 w 290"/>
                <a:gd name="T23" fmla="*/ 0 h 136"/>
                <a:gd name="T24" fmla="*/ 136 w 290"/>
                <a:gd name="T25" fmla="*/ 64 h 136"/>
                <a:gd name="T26" fmla="*/ 42 w 290"/>
                <a:gd name="T27" fmla="*/ 28 h 136"/>
                <a:gd name="T28" fmla="*/ 0 w 290"/>
                <a:gd name="T29" fmla="*/ 9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136">
                  <a:moveTo>
                    <a:pt x="0" y="96"/>
                  </a:moveTo>
                  <a:lnTo>
                    <a:pt x="80" y="124"/>
                  </a:lnTo>
                  <a:lnTo>
                    <a:pt x="80" y="124"/>
                  </a:lnTo>
                  <a:lnTo>
                    <a:pt x="96" y="132"/>
                  </a:lnTo>
                  <a:lnTo>
                    <a:pt x="110" y="136"/>
                  </a:lnTo>
                  <a:lnTo>
                    <a:pt x="124" y="136"/>
                  </a:lnTo>
                  <a:lnTo>
                    <a:pt x="136" y="136"/>
                  </a:lnTo>
                  <a:lnTo>
                    <a:pt x="148" y="132"/>
                  </a:lnTo>
                  <a:lnTo>
                    <a:pt x="160" y="128"/>
                  </a:lnTo>
                  <a:lnTo>
                    <a:pt x="186" y="110"/>
                  </a:lnTo>
                  <a:lnTo>
                    <a:pt x="290" y="38"/>
                  </a:lnTo>
                  <a:lnTo>
                    <a:pt x="268" y="0"/>
                  </a:lnTo>
                  <a:lnTo>
                    <a:pt x="136" y="64"/>
                  </a:lnTo>
                  <a:lnTo>
                    <a:pt x="42" y="28"/>
                  </a:lnTo>
                  <a:lnTo>
                    <a:pt x="0" y="96"/>
                  </a:lnTo>
                  <a:close/>
                </a:path>
              </a:pathLst>
            </a:custGeom>
            <a:solidFill>
              <a:srgbClr val="3D434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3" name="Freeform 11"/>
            <p:cNvSpPr/>
            <p:nvPr>
              <p:custDataLst>
                <p:tags r:id="rId8"/>
              </p:custDataLst>
            </p:nvPr>
          </p:nvSpPr>
          <p:spPr bwMode="auto">
            <a:xfrm>
              <a:off x="5654675" y="2986088"/>
              <a:ext cx="438150" cy="193675"/>
            </a:xfrm>
            <a:custGeom>
              <a:avLst/>
              <a:gdLst>
                <a:gd name="T0" fmla="*/ 276 w 276"/>
                <a:gd name="T1" fmla="*/ 28 h 122"/>
                <a:gd name="T2" fmla="*/ 260 w 276"/>
                <a:gd name="T3" fmla="*/ 0 h 122"/>
                <a:gd name="T4" fmla="*/ 128 w 276"/>
                <a:gd name="T5" fmla="*/ 64 h 122"/>
                <a:gd name="T6" fmla="*/ 34 w 276"/>
                <a:gd name="T7" fmla="*/ 28 h 122"/>
                <a:gd name="T8" fmla="*/ 0 w 276"/>
                <a:gd name="T9" fmla="*/ 82 h 122"/>
                <a:gd name="T10" fmla="*/ 74 w 276"/>
                <a:gd name="T11" fmla="*/ 108 h 122"/>
                <a:gd name="T12" fmla="*/ 74 w 276"/>
                <a:gd name="T13" fmla="*/ 108 h 122"/>
                <a:gd name="T14" fmla="*/ 90 w 276"/>
                <a:gd name="T15" fmla="*/ 116 h 122"/>
                <a:gd name="T16" fmla="*/ 104 w 276"/>
                <a:gd name="T17" fmla="*/ 120 h 122"/>
                <a:gd name="T18" fmla="*/ 118 w 276"/>
                <a:gd name="T19" fmla="*/ 122 h 122"/>
                <a:gd name="T20" fmla="*/ 130 w 276"/>
                <a:gd name="T21" fmla="*/ 120 h 122"/>
                <a:gd name="T22" fmla="*/ 142 w 276"/>
                <a:gd name="T23" fmla="*/ 118 h 122"/>
                <a:gd name="T24" fmla="*/ 154 w 276"/>
                <a:gd name="T25" fmla="*/ 112 h 122"/>
                <a:gd name="T26" fmla="*/ 182 w 276"/>
                <a:gd name="T27" fmla="*/ 94 h 122"/>
                <a:gd name="T28" fmla="*/ 276 w 276"/>
                <a:gd name="T29" fmla="*/ 2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22">
                  <a:moveTo>
                    <a:pt x="276" y="28"/>
                  </a:moveTo>
                  <a:lnTo>
                    <a:pt x="260" y="0"/>
                  </a:lnTo>
                  <a:lnTo>
                    <a:pt x="128" y="64"/>
                  </a:lnTo>
                  <a:lnTo>
                    <a:pt x="34" y="28"/>
                  </a:lnTo>
                  <a:lnTo>
                    <a:pt x="0" y="82"/>
                  </a:lnTo>
                  <a:lnTo>
                    <a:pt x="74" y="108"/>
                  </a:lnTo>
                  <a:lnTo>
                    <a:pt x="74" y="108"/>
                  </a:lnTo>
                  <a:lnTo>
                    <a:pt x="90" y="116"/>
                  </a:lnTo>
                  <a:lnTo>
                    <a:pt x="104" y="120"/>
                  </a:lnTo>
                  <a:lnTo>
                    <a:pt x="118" y="122"/>
                  </a:lnTo>
                  <a:lnTo>
                    <a:pt x="130" y="120"/>
                  </a:lnTo>
                  <a:lnTo>
                    <a:pt x="142" y="118"/>
                  </a:lnTo>
                  <a:lnTo>
                    <a:pt x="154" y="112"/>
                  </a:lnTo>
                  <a:lnTo>
                    <a:pt x="182" y="94"/>
                  </a:lnTo>
                  <a:lnTo>
                    <a:pt x="276" y="28"/>
                  </a:lnTo>
                  <a:close/>
                </a:path>
              </a:pathLst>
            </a:custGeom>
            <a:solidFill>
              <a:srgbClr val="4E5B6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4" name="Freeform 12"/>
            <p:cNvSpPr/>
            <p:nvPr>
              <p:custDataLst>
                <p:tags r:id="rId9"/>
              </p:custDataLst>
            </p:nvPr>
          </p:nvSpPr>
          <p:spPr bwMode="auto">
            <a:xfrm>
              <a:off x="5137150" y="2830513"/>
              <a:ext cx="596900" cy="647700"/>
            </a:xfrm>
            <a:custGeom>
              <a:avLst/>
              <a:gdLst>
                <a:gd name="T0" fmla="*/ 314 w 376"/>
                <a:gd name="T1" fmla="*/ 2 h 408"/>
                <a:gd name="T2" fmla="*/ 314 w 376"/>
                <a:gd name="T3" fmla="*/ 2 h 408"/>
                <a:gd name="T4" fmla="*/ 286 w 376"/>
                <a:gd name="T5" fmla="*/ 0 h 408"/>
                <a:gd name="T6" fmla="*/ 262 w 376"/>
                <a:gd name="T7" fmla="*/ 4 h 408"/>
                <a:gd name="T8" fmla="*/ 242 w 376"/>
                <a:gd name="T9" fmla="*/ 10 h 408"/>
                <a:gd name="T10" fmla="*/ 224 w 376"/>
                <a:gd name="T11" fmla="*/ 20 h 408"/>
                <a:gd name="T12" fmla="*/ 224 w 376"/>
                <a:gd name="T13" fmla="*/ 20 h 408"/>
                <a:gd name="T14" fmla="*/ 210 w 376"/>
                <a:gd name="T15" fmla="*/ 34 h 408"/>
                <a:gd name="T16" fmla="*/ 194 w 376"/>
                <a:gd name="T17" fmla="*/ 52 h 408"/>
                <a:gd name="T18" fmla="*/ 180 w 376"/>
                <a:gd name="T19" fmla="*/ 72 h 408"/>
                <a:gd name="T20" fmla="*/ 166 w 376"/>
                <a:gd name="T21" fmla="*/ 94 h 408"/>
                <a:gd name="T22" fmla="*/ 138 w 376"/>
                <a:gd name="T23" fmla="*/ 140 h 408"/>
                <a:gd name="T24" fmla="*/ 116 w 376"/>
                <a:gd name="T25" fmla="*/ 178 h 408"/>
                <a:gd name="T26" fmla="*/ 116 w 376"/>
                <a:gd name="T27" fmla="*/ 178 h 408"/>
                <a:gd name="T28" fmla="*/ 58 w 376"/>
                <a:gd name="T29" fmla="*/ 272 h 408"/>
                <a:gd name="T30" fmla="*/ 0 w 376"/>
                <a:gd name="T31" fmla="*/ 364 h 408"/>
                <a:gd name="T32" fmla="*/ 228 w 376"/>
                <a:gd name="T33" fmla="*/ 408 h 408"/>
                <a:gd name="T34" fmla="*/ 228 w 376"/>
                <a:gd name="T35" fmla="*/ 408 h 408"/>
                <a:gd name="T36" fmla="*/ 252 w 376"/>
                <a:gd name="T37" fmla="*/ 348 h 408"/>
                <a:gd name="T38" fmla="*/ 282 w 376"/>
                <a:gd name="T39" fmla="*/ 282 h 408"/>
                <a:gd name="T40" fmla="*/ 316 w 376"/>
                <a:gd name="T41" fmla="*/ 214 h 408"/>
                <a:gd name="T42" fmla="*/ 334 w 376"/>
                <a:gd name="T43" fmla="*/ 182 h 408"/>
                <a:gd name="T44" fmla="*/ 354 w 376"/>
                <a:gd name="T45" fmla="*/ 150 h 408"/>
                <a:gd name="T46" fmla="*/ 354 w 376"/>
                <a:gd name="T47" fmla="*/ 150 h 408"/>
                <a:gd name="T48" fmla="*/ 364 w 376"/>
                <a:gd name="T49" fmla="*/ 126 h 408"/>
                <a:gd name="T50" fmla="*/ 372 w 376"/>
                <a:gd name="T51" fmla="*/ 104 h 408"/>
                <a:gd name="T52" fmla="*/ 376 w 376"/>
                <a:gd name="T53" fmla="*/ 80 h 408"/>
                <a:gd name="T54" fmla="*/ 376 w 376"/>
                <a:gd name="T55" fmla="*/ 70 h 408"/>
                <a:gd name="T56" fmla="*/ 376 w 376"/>
                <a:gd name="T57" fmla="*/ 60 h 408"/>
                <a:gd name="T58" fmla="*/ 374 w 376"/>
                <a:gd name="T59" fmla="*/ 50 h 408"/>
                <a:gd name="T60" fmla="*/ 370 w 376"/>
                <a:gd name="T61" fmla="*/ 40 h 408"/>
                <a:gd name="T62" fmla="*/ 364 w 376"/>
                <a:gd name="T63" fmla="*/ 32 h 408"/>
                <a:gd name="T64" fmla="*/ 358 w 376"/>
                <a:gd name="T65" fmla="*/ 24 h 408"/>
                <a:gd name="T66" fmla="*/ 350 w 376"/>
                <a:gd name="T67" fmla="*/ 16 h 408"/>
                <a:gd name="T68" fmla="*/ 340 w 376"/>
                <a:gd name="T69" fmla="*/ 10 h 408"/>
                <a:gd name="T70" fmla="*/ 328 w 376"/>
                <a:gd name="T71" fmla="*/ 6 h 408"/>
                <a:gd name="T72" fmla="*/ 314 w 376"/>
                <a:gd name="T73" fmla="*/ 2 h 408"/>
                <a:gd name="T74" fmla="*/ 314 w 376"/>
                <a:gd name="T75" fmla="*/ 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408">
                  <a:moveTo>
                    <a:pt x="314" y="2"/>
                  </a:moveTo>
                  <a:lnTo>
                    <a:pt x="314" y="2"/>
                  </a:lnTo>
                  <a:lnTo>
                    <a:pt x="286" y="0"/>
                  </a:lnTo>
                  <a:lnTo>
                    <a:pt x="262" y="4"/>
                  </a:lnTo>
                  <a:lnTo>
                    <a:pt x="242" y="10"/>
                  </a:lnTo>
                  <a:lnTo>
                    <a:pt x="224" y="20"/>
                  </a:lnTo>
                  <a:lnTo>
                    <a:pt x="224" y="20"/>
                  </a:lnTo>
                  <a:lnTo>
                    <a:pt x="210" y="34"/>
                  </a:lnTo>
                  <a:lnTo>
                    <a:pt x="194" y="52"/>
                  </a:lnTo>
                  <a:lnTo>
                    <a:pt x="180" y="72"/>
                  </a:lnTo>
                  <a:lnTo>
                    <a:pt x="166" y="94"/>
                  </a:lnTo>
                  <a:lnTo>
                    <a:pt x="138" y="140"/>
                  </a:lnTo>
                  <a:lnTo>
                    <a:pt x="116" y="178"/>
                  </a:lnTo>
                  <a:lnTo>
                    <a:pt x="116" y="178"/>
                  </a:lnTo>
                  <a:lnTo>
                    <a:pt x="58" y="272"/>
                  </a:lnTo>
                  <a:lnTo>
                    <a:pt x="0" y="364"/>
                  </a:lnTo>
                  <a:lnTo>
                    <a:pt x="228" y="408"/>
                  </a:lnTo>
                  <a:lnTo>
                    <a:pt x="228" y="408"/>
                  </a:lnTo>
                  <a:lnTo>
                    <a:pt x="252" y="348"/>
                  </a:lnTo>
                  <a:lnTo>
                    <a:pt x="282" y="282"/>
                  </a:lnTo>
                  <a:lnTo>
                    <a:pt x="316" y="214"/>
                  </a:lnTo>
                  <a:lnTo>
                    <a:pt x="334" y="182"/>
                  </a:lnTo>
                  <a:lnTo>
                    <a:pt x="354" y="150"/>
                  </a:lnTo>
                  <a:lnTo>
                    <a:pt x="354" y="150"/>
                  </a:lnTo>
                  <a:lnTo>
                    <a:pt x="364" y="126"/>
                  </a:lnTo>
                  <a:lnTo>
                    <a:pt x="372" y="104"/>
                  </a:lnTo>
                  <a:lnTo>
                    <a:pt x="376" y="80"/>
                  </a:lnTo>
                  <a:lnTo>
                    <a:pt x="376" y="70"/>
                  </a:lnTo>
                  <a:lnTo>
                    <a:pt x="376" y="60"/>
                  </a:lnTo>
                  <a:lnTo>
                    <a:pt x="374" y="50"/>
                  </a:lnTo>
                  <a:lnTo>
                    <a:pt x="370" y="40"/>
                  </a:lnTo>
                  <a:lnTo>
                    <a:pt x="364" y="32"/>
                  </a:lnTo>
                  <a:lnTo>
                    <a:pt x="358" y="24"/>
                  </a:lnTo>
                  <a:lnTo>
                    <a:pt x="350" y="16"/>
                  </a:lnTo>
                  <a:lnTo>
                    <a:pt x="340" y="10"/>
                  </a:lnTo>
                  <a:lnTo>
                    <a:pt x="328" y="6"/>
                  </a:lnTo>
                  <a:lnTo>
                    <a:pt x="314" y="2"/>
                  </a:lnTo>
                  <a:lnTo>
                    <a:pt x="314" y="2"/>
                  </a:lnTo>
                  <a:close/>
                </a:path>
              </a:pathLst>
            </a:custGeom>
            <a:solidFill>
              <a:srgbClr val="34445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5" name="Freeform 13"/>
            <p:cNvSpPr/>
            <p:nvPr>
              <p:custDataLst>
                <p:tags r:id="rId10"/>
              </p:custDataLst>
            </p:nvPr>
          </p:nvSpPr>
          <p:spPr bwMode="auto">
            <a:xfrm>
              <a:off x="5553075" y="2830513"/>
              <a:ext cx="180975" cy="342900"/>
            </a:xfrm>
            <a:custGeom>
              <a:avLst/>
              <a:gdLst>
                <a:gd name="T0" fmla="*/ 52 w 114"/>
                <a:gd name="T1" fmla="*/ 2 h 216"/>
                <a:gd name="T2" fmla="*/ 52 w 114"/>
                <a:gd name="T3" fmla="*/ 2 h 216"/>
                <a:gd name="T4" fmla="*/ 38 w 114"/>
                <a:gd name="T5" fmla="*/ 0 h 216"/>
                <a:gd name="T6" fmla="*/ 24 w 114"/>
                <a:gd name="T7" fmla="*/ 0 h 216"/>
                <a:gd name="T8" fmla="*/ 0 w 114"/>
                <a:gd name="T9" fmla="*/ 4 h 216"/>
                <a:gd name="T10" fmla="*/ 0 w 114"/>
                <a:gd name="T11" fmla="*/ 4 h 216"/>
                <a:gd name="T12" fmla="*/ 8 w 114"/>
                <a:gd name="T13" fmla="*/ 30 h 216"/>
                <a:gd name="T14" fmla="*/ 12 w 114"/>
                <a:gd name="T15" fmla="*/ 56 h 216"/>
                <a:gd name="T16" fmla="*/ 16 w 114"/>
                <a:gd name="T17" fmla="*/ 82 h 216"/>
                <a:gd name="T18" fmla="*/ 18 w 114"/>
                <a:gd name="T19" fmla="*/ 108 h 216"/>
                <a:gd name="T20" fmla="*/ 18 w 114"/>
                <a:gd name="T21" fmla="*/ 134 h 216"/>
                <a:gd name="T22" fmla="*/ 16 w 114"/>
                <a:gd name="T23" fmla="*/ 162 h 216"/>
                <a:gd name="T24" fmla="*/ 10 w 114"/>
                <a:gd name="T25" fmla="*/ 216 h 216"/>
                <a:gd name="T26" fmla="*/ 10 w 114"/>
                <a:gd name="T27" fmla="*/ 216 h 216"/>
                <a:gd name="T28" fmla="*/ 44 w 114"/>
                <a:gd name="T29" fmla="*/ 182 h 216"/>
                <a:gd name="T30" fmla="*/ 74 w 114"/>
                <a:gd name="T31" fmla="*/ 150 h 216"/>
                <a:gd name="T32" fmla="*/ 86 w 114"/>
                <a:gd name="T33" fmla="*/ 132 h 216"/>
                <a:gd name="T34" fmla="*/ 98 w 114"/>
                <a:gd name="T35" fmla="*/ 114 h 216"/>
                <a:gd name="T36" fmla="*/ 108 w 114"/>
                <a:gd name="T37" fmla="*/ 96 h 216"/>
                <a:gd name="T38" fmla="*/ 114 w 114"/>
                <a:gd name="T39" fmla="*/ 76 h 216"/>
                <a:gd name="T40" fmla="*/ 114 w 114"/>
                <a:gd name="T41" fmla="*/ 76 h 216"/>
                <a:gd name="T42" fmla="*/ 114 w 114"/>
                <a:gd name="T43" fmla="*/ 64 h 216"/>
                <a:gd name="T44" fmla="*/ 112 w 114"/>
                <a:gd name="T45" fmla="*/ 50 h 216"/>
                <a:gd name="T46" fmla="*/ 108 w 114"/>
                <a:gd name="T47" fmla="*/ 40 h 216"/>
                <a:gd name="T48" fmla="*/ 100 w 114"/>
                <a:gd name="T49" fmla="*/ 30 h 216"/>
                <a:gd name="T50" fmla="*/ 92 w 114"/>
                <a:gd name="T51" fmla="*/ 20 h 216"/>
                <a:gd name="T52" fmla="*/ 82 w 114"/>
                <a:gd name="T53" fmla="*/ 12 h 216"/>
                <a:gd name="T54" fmla="*/ 68 w 114"/>
                <a:gd name="T55" fmla="*/ 6 h 216"/>
                <a:gd name="T56" fmla="*/ 52 w 114"/>
                <a:gd name="T57" fmla="*/ 2 h 216"/>
                <a:gd name="T58" fmla="*/ 52 w 114"/>
                <a:gd name="T5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 h="216">
                  <a:moveTo>
                    <a:pt x="52" y="2"/>
                  </a:moveTo>
                  <a:lnTo>
                    <a:pt x="52" y="2"/>
                  </a:lnTo>
                  <a:lnTo>
                    <a:pt x="38" y="0"/>
                  </a:lnTo>
                  <a:lnTo>
                    <a:pt x="24" y="0"/>
                  </a:lnTo>
                  <a:lnTo>
                    <a:pt x="0" y="4"/>
                  </a:lnTo>
                  <a:lnTo>
                    <a:pt x="0" y="4"/>
                  </a:lnTo>
                  <a:lnTo>
                    <a:pt x="8" y="30"/>
                  </a:lnTo>
                  <a:lnTo>
                    <a:pt x="12" y="56"/>
                  </a:lnTo>
                  <a:lnTo>
                    <a:pt x="16" y="82"/>
                  </a:lnTo>
                  <a:lnTo>
                    <a:pt x="18" y="108"/>
                  </a:lnTo>
                  <a:lnTo>
                    <a:pt x="18" y="134"/>
                  </a:lnTo>
                  <a:lnTo>
                    <a:pt x="16" y="162"/>
                  </a:lnTo>
                  <a:lnTo>
                    <a:pt x="10" y="216"/>
                  </a:lnTo>
                  <a:lnTo>
                    <a:pt x="10" y="216"/>
                  </a:lnTo>
                  <a:lnTo>
                    <a:pt x="44" y="182"/>
                  </a:lnTo>
                  <a:lnTo>
                    <a:pt x="74" y="150"/>
                  </a:lnTo>
                  <a:lnTo>
                    <a:pt x="86" y="132"/>
                  </a:lnTo>
                  <a:lnTo>
                    <a:pt x="98" y="114"/>
                  </a:lnTo>
                  <a:lnTo>
                    <a:pt x="108" y="96"/>
                  </a:lnTo>
                  <a:lnTo>
                    <a:pt x="114" y="76"/>
                  </a:lnTo>
                  <a:lnTo>
                    <a:pt x="114" y="76"/>
                  </a:lnTo>
                  <a:lnTo>
                    <a:pt x="114" y="64"/>
                  </a:lnTo>
                  <a:lnTo>
                    <a:pt x="112" y="50"/>
                  </a:lnTo>
                  <a:lnTo>
                    <a:pt x="108" y="40"/>
                  </a:lnTo>
                  <a:lnTo>
                    <a:pt x="100" y="30"/>
                  </a:lnTo>
                  <a:lnTo>
                    <a:pt x="92" y="20"/>
                  </a:lnTo>
                  <a:lnTo>
                    <a:pt x="82" y="12"/>
                  </a:lnTo>
                  <a:lnTo>
                    <a:pt x="68" y="6"/>
                  </a:lnTo>
                  <a:lnTo>
                    <a:pt x="52" y="2"/>
                  </a:lnTo>
                  <a:lnTo>
                    <a:pt x="52" y="2"/>
                  </a:lnTo>
                  <a:close/>
                </a:path>
              </a:pathLst>
            </a:custGeom>
            <a:solidFill>
              <a:srgbClr val="D1EAF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6" name="Freeform 14"/>
            <p:cNvSpPr/>
            <p:nvPr>
              <p:custDataLst>
                <p:tags r:id="rId11"/>
              </p:custDataLst>
            </p:nvPr>
          </p:nvSpPr>
          <p:spPr bwMode="auto">
            <a:xfrm>
              <a:off x="5137150" y="2830513"/>
              <a:ext cx="523875" cy="631825"/>
            </a:xfrm>
            <a:custGeom>
              <a:avLst/>
              <a:gdLst>
                <a:gd name="T0" fmla="*/ 314 w 330"/>
                <a:gd name="T1" fmla="*/ 2 h 398"/>
                <a:gd name="T2" fmla="*/ 314 w 330"/>
                <a:gd name="T3" fmla="*/ 2 h 398"/>
                <a:gd name="T4" fmla="*/ 286 w 330"/>
                <a:gd name="T5" fmla="*/ 0 h 398"/>
                <a:gd name="T6" fmla="*/ 262 w 330"/>
                <a:gd name="T7" fmla="*/ 4 h 398"/>
                <a:gd name="T8" fmla="*/ 242 w 330"/>
                <a:gd name="T9" fmla="*/ 10 h 398"/>
                <a:gd name="T10" fmla="*/ 224 w 330"/>
                <a:gd name="T11" fmla="*/ 20 h 398"/>
                <a:gd name="T12" fmla="*/ 224 w 330"/>
                <a:gd name="T13" fmla="*/ 20 h 398"/>
                <a:gd name="T14" fmla="*/ 210 w 330"/>
                <a:gd name="T15" fmla="*/ 34 h 398"/>
                <a:gd name="T16" fmla="*/ 194 w 330"/>
                <a:gd name="T17" fmla="*/ 52 h 398"/>
                <a:gd name="T18" fmla="*/ 180 w 330"/>
                <a:gd name="T19" fmla="*/ 72 h 398"/>
                <a:gd name="T20" fmla="*/ 166 w 330"/>
                <a:gd name="T21" fmla="*/ 94 h 398"/>
                <a:gd name="T22" fmla="*/ 138 w 330"/>
                <a:gd name="T23" fmla="*/ 140 h 398"/>
                <a:gd name="T24" fmla="*/ 116 w 330"/>
                <a:gd name="T25" fmla="*/ 178 h 398"/>
                <a:gd name="T26" fmla="*/ 116 w 330"/>
                <a:gd name="T27" fmla="*/ 178 h 398"/>
                <a:gd name="T28" fmla="*/ 58 w 330"/>
                <a:gd name="T29" fmla="*/ 272 h 398"/>
                <a:gd name="T30" fmla="*/ 0 w 330"/>
                <a:gd name="T31" fmla="*/ 364 h 398"/>
                <a:gd name="T32" fmla="*/ 168 w 330"/>
                <a:gd name="T33" fmla="*/ 398 h 398"/>
                <a:gd name="T34" fmla="*/ 300 w 330"/>
                <a:gd name="T35" fmla="*/ 168 h 398"/>
                <a:gd name="T36" fmla="*/ 300 w 330"/>
                <a:gd name="T37" fmla="*/ 168 h 398"/>
                <a:gd name="T38" fmla="*/ 310 w 330"/>
                <a:gd name="T39" fmla="*/ 150 h 398"/>
                <a:gd name="T40" fmla="*/ 318 w 330"/>
                <a:gd name="T41" fmla="*/ 130 h 398"/>
                <a:gd name="T42" fmla="*/ 324 w 330"/>
                <a:gd name="T43" fmla="*/ 112 h 398"/>
                <a:gd name="T44" fmla="*/ 328 w 330"/>
                <a:gd name="T45" fmla="*/ 92 h 398"/>
                <a:gd name="T46" fmla="*/ 330 w 330"/>
                <a:gd name="T47" fmla="*/ 74 h 398"/>
                <a:gd name="T48" fmla="*/ 330 w 330"/>
                <a:gd name="T49" fmla="*/ 52 h 398"/>
                <a:gd name="T50" fmla="*/ 328 w 330"/>
                <a:gd name="T51" fmla="*/ 30 h 398"/>
                <a:gd name="T52" fmla="*/ 324 w 330"/>
                <a:gd name="T53" fmla="*/ 8 h 398"/>
                <a:gd name="T54" fmla="*/ 320 w 330"/>
                <a:gd name="T55" fmla="*/ 4 h 398"/>
                <a:gd name="T56" fmla="*/ 320 w 330"/>
                <a:gd name="T57" fmla="*/ 4 h 398"/>
                <a:gd name="T58" fmla="*/ 314 w 330"/>
                <a:gd name="T59" fmla="*/ 2 h 398"/>
                <a:gd name="T60" fmla="*/ 314 w 330"/>
                <a:gd name="T61" fmla="*/ 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0" h="398">
                  <a:moveTo>
                    <a:pt x="314" y="2"/>
                  </a:moveTo>
                  <a:lnTo>
                    <a:pt x="314" y="2"/>
                  </a:lnTo>
                  <a:lnTo>
                    <a:pt x="286" y="0"/>
                  </a:lnTo>
                  <a:lnTo>
                    <a:pt x="262" y="4"/>
                  </a:lnTo>
                  <a:lnTo>
                    <a:pt x="242" y="10"/>
                  </a:lnTo>
                  <a:lnTo>
                    <a:pt x="224" y="20"/>
                  </a:lnTo>
                  <a:lnTo>
                    <a:pt x="224" y="20"/>
                  </a:lnTo>
                  <a:lnTo>
                    <a:pt x="210" y="34"/>
                  </a:lnTo>
                  <a:lnTo>
                    <a:pt x="194" y="52"/>
                  </a:lnTo>
                  <a:lnTo>
                    <a:pt x="180" y="72"/>
                  </a:lnTo>
                  <a:lnTo>
                    <a:pt x="166" y="94"/>
                  </a:lnTo>
                  <a:lnTo>
                    <a:pt x="138" y="140"/>
                  </a:lnTo>
                  <a:lnTo>
                    <a:pt x="116" y="178"/>
                  </a:lnTo>
                  <a:lnTo>
                    <a:pt x="116" y="178"/>
                  </a:lnTo>
                  <a:lnTo>
                    <a:pt x="58" y="272"/>
                  </a:lnTo>
                  <a:lnTo>
                    <a:pt x="0" y="364"/>
                  </a:lnTo>
                  <a:lnTo>
                    <a:pt x="168" y="398"/>
                  </a:lnTo>
                  <a:lnTo>
                    <a:pt x="300" y="168"/>
                  </a:lnTo>
                  <a:lnTo>
                    <a:pt x="300" y="168"/>
                  </a:lnTo>
                  <a:lnTo>
                    <a:pt x="310" y="150"/>
                  </a:lnTo>
                  <a:lnTo>
                    <a:pt x="318" y="130"/>
                  </a:lnTo>
                  <a:lnTo>
                    <a:pt x="324" y="112"/>
                  </a:lnTo>
                  <a:lnTo>
                    <a:pt x="328" y="92"/>
                  </a:lnTo>
                  <a:lnTo>
                    <a:pt x="330" y="74"/>
                  </a:lnTo>
                  <a:lnTo>
                    <a:pt x="330" y="52"/>
                  </a:lnTo>
                  <a:lnTo>
                    <a:pt x="328" y="30"/>
                  </a:lnTo>
                  <a:lnTo>
                    <a:pt x="324" y="8"/>
                  </a:lnTo>
                  <a:lnTo>
                    <a:pt x="320" y="4"/>
                  </a:lnTo>
                  <a:lnTo>
                    <a:pt x="320" y="4"/>
                  </a:lnTo>
                  <a:lnTo>
                    <a:pt x="314" y="2"/>
                  </a:lnTo>
                  <a:lnTo>
                    <a:pt x="314" y="2"/>
                  </a:lnTo>
                  <a:close/>
                </a:path>
              </a:pathLst>
            </a:custGeom>
            <a:solidFill>
              <a:srgbClr val="4E5B6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7" name="Freeform 15"/>
            <p:cNvSpPr/>
            <p:nvPr>
              <p:custDataLst>
                <p:tags r:id="rId12"/>
              </p:custDataLst>
            </p:nvPr>
          </p:nvSpPr>
          <p:spPr bwMode="auto">
            <a:xfrm>
              <a:off x="5553075" y="2830513"/>
              <a:ext cx="107950" cy="342900"/>
            </a:xfrm>
            <a:custGeom>
              <a:avLst/>
              <a:gdLst>
                <a:gd name="T0" fmla="*/ 52 w 68"/>
                <a:gd name="T1" fmla="*/ 2 h 216"/>
                <a:gd name="T2" fmla="*/ 52 w 68"/>
                <a:gd name="T3" fmla="*/ 2 h 216"/>
                <a:gd name="T4" fmla="*/ 38 w 68"/>
                <a:gd name="T5" fmla="*/ 0 h 216"/>
                <a:gd name="T6" fmla="*/ 24 w 68"/>
                <a:gd name="T7" fmla="*/ 0 h 216"/>
                <a:gd name="T8" fmla="*/ 0 w 68"/>
                <a:gd name="T9" fmla="*/ 4 h 216"/>
                <a:gd name="T10" fmla="*/ 0 w 68"/>
                <a:gd name="T11" fmla="*/ 4 h 216"/>
                <a:gd name="T12" fmla="*/ 8 w 68"/>
                <a:gd name="T13" fmla="*/ 30 h 216"/>
                <a:gd name="T14" fmla="*/ 12 w 68"/>
                <a:gd name="T15" fmla="*/ 56 h 216"/>
                <a:gd name="T16" fmla="*/ 16 w 68"/>
                <a:gd name="T17" fmla="*/ 82 h 216"/>
                <a:gd name="T18" fmla="*/ 18 w 68"/>
                <a:gd name="T19" fmla="*/ 108 h 216"/>
                <a:gd name="T20" fmla="*/ 18 w 68"/>
                <a:gd name="T21" fmla="*/ 134 h 216"/>
                <a:gd name="T22" fmla="*/ 16 w 68"/>
                <a:gd name="T23" fmla="*/ 162 h 216"/>
                <a:gd name="T24" fmla="*/ 10 w 68"/>
                <a:gd name="T25" fmla="*/ 216 h 216"/>
                <a:gd name="T26" fmla="*/ 12 w 68"/>
                <a:gd name="T27" fmla="*/ 216 h 216"/>
                <a:gd name="T28" fmla="*/ 38 w 68"/>
                <a:gd name="T29" fmla="*/ 168 h 216"/>
                <a:gd name="T30" fmla="*/ 38 w 68"/>
                <a:gd name="T31" fmla="*/ 168 h 216"/>
                <a:gd name="T32" fmla="*/ 48 w 68"/>
                <a:gd name="T33" fmla="*/ 150 h 216"/>
                <a:gd name="T34" fmla="*/ 56 w 68"/>
                <a:gd name="T35" fmla="*/ 130 h 216"/>
                <a:gd name="T36" fmla="*/ 62 w 68"/>
                <a:gd name="T37" fmla="*/ 112 h 216"/>
                <a:gd name="T38" fmla="*/ 66 w 68"/>
                <a:gd name="T39" fmla="*/ 92 h 216"/>
                <a:gd name="T40" fmla="*/ 68 w 68"/>
                <a:gd name="T41" fmla="*/ 74 h 216"/>
                <a:gd name="T42" fmla="*/ 68 w 68"/>
                <a:gd name="T43" fmla="*/ 52 h 216"/>
                <a:gd name="T44" fmla="*/ 66 w 68"/>
                <a:gd name="T45" fmla="*/ 30 h 216"/>
                <a:gd name="T46" fmla="*/ 62 w 68"/>
                <a:gd name="T47" fmla="*/ 8 h 216"/>
                <a:gd name="T48" fmla="*/ 58 w 68"/>
                <a:gd name="T49" fmla="*/ 4 h 216"/>
                <a:gd name="T50" fmla="*/ 58 w 68"/>
                <a:gd name="T51" fmla="*/ 4 h 216"/>
                <a:gd name="T52" fmla="*/ 52 w 68"/>
                <a:gd name="T53" fmla="*/ 2 h 216"/>
                <a:gd name="T54" fmla="*/ 52 w 68"/>
                <a:gd name="T55"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8" h="216">
                  <a:moveTo>
                    <a:pt x="52" y="2"/>
                  </a:moveTo>
                  <a:lnTo>
                    <a:pt x="52" y="2"/>
                  </a:lnTo>
                  <a:lnTo>
                    <a:pt x="38" y="0"/>
                  </a:lnTo>
                  <a:lnTo>
                    <a:pt x="24" y="0"/>
                  </a:lnTo>
                  <a:lnTo>
                    <a:pt x="0" y="4"/>
                  </a:lnTo>
                  <a:lnTo>
                    <a:pt x="0" y="4"/>
                  </a:lnTo>
                  <a:lnTo>
                    <a:pt x="8" y="30"/>
                  </a:lnTo>
                  <a:lnTo>
                    <a:pt x="12" y="56"/>
                  </a:lnTo>
                  <a:lnTo>
                    <a:pt x="16" y="82"/>
                  </a:lnTo>
                  <a:lnTo>
                    <a:pt x="18" y="108"/>
                  </a:lnTo>
                  <a:lnTo>
                    <a:pt x="18" y="134"/>
                  </a:lnTo>
                  <a:lnTo>
                    <a:pt x="16" y="162"/>
                  </a:lnTo>
                  <a:lnTo>
                    <a:pt x="10" y="216"/>
                  </a:lnTo>
                  <a:lnTo>
                    <a:pt x="12" y="216"/>
                  </a:lnTo>
                  <a:lnTo>
                    <a:pt x="38" y="168"/>
                  </a:lnTo>
                  <a:lnTo>
                    <a:pt x="38" y="168"/>
                  </a:lnTo>
                  <a:lnTo>
                    <a:pt x="48" y="150"/>
                  </a:lnTo>
                  <a:lnTo>
                    <a:pt x="56" y="130"/>
                  </a:lnTo>
                  <a:lnTo>
                    <a:pt x="62" y="112"/>
                  </a:lnTo>
                  <a:lnTo>
                    <a:pt x="66" y="92"/>
                  </a:lnTo>
                  <a:lnTo>
                    <a:pt x="68" y="74"/>
                  </a:lnTo>
                  <a:lnTo>
                    <a:pt x="68" y="52"/>
                  </a:lnTo>
                  <a:lnTo>
                    <a:pt x="66" y="30"/>
                  </a:lnTo>
                  <a:lnTo>
                    <a:pt x="62" y="8"/>
                  </a:lnTo>
                  <a:lnTo>
                    <a:pt x="58" y="4"/>
                  </a:lnTo>
                  <a:lnTo>
                    <a:pt x="58" y="4"/>
                  </a:lnTo>
                  <a:lnTo>
                    <a:pt x="52" y="2"/>
                  </a:lnTo>
                  <a:lnTo>
                    <a:pt x="52" y="2"/>
                  </a:lnTo>
                  <a:close/>
                </a:path>
              </a:pathLst>
            </a:custGeom>
            <a:solidFill>
              <a:srgbClr val="F2FAF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8" name="Freeform 16"/>
            <p:cNvSpPr/>
            <p:nvPr>
              <p:custDataLst>
                <p:tags r:id="rId13"/>
              </p:custDataLst>
            </p:nvPr>
          </p:nvSpPr>
          <p:spPr bwMode="auto">
            <a:xfrm>
              <a:off x="5575300" y="2671763"/>
              <a:ext cx="152400" cy="247650"/>
            </a:xfrm>
            <a:custGeom>
              <a:avLst/>
              <a:gdLst>
                <a:gd name="T0" fmla="*/ 62 w 96"/>
                <a:gd name="T1" fmla="*/ 0 h 156"/>
                <a:gd name="T2" fmla="*/ 2 w 96"/>
                <a:gd name="T3" fmla="*/ 104 h 156"/>
                <a:gd name="T4" fmla="*/ 2 w 96"/>
                <a:gd name="T5" fmla="*/ 104 h 156"/>
                <a:gd name="T6" fmla="*/ 0 w 96"/>
                <a:gd name="T7" fmla="*/ 110 h 156"/>
                <a:gd name="T8" fmla="*/ 0 w 96"/>
                <a:gd name="T9" fmla="*/ 118 h 156"/>
                <a:gd name="T10" fmla="*/ 0 w 96"/>
                <a:gd name="T11" fmla="*/ 124 h 156"/>
                <a:gd name="T12" fmla="*/ 2 w 96"/>
                <a:gd name="T13" fmla="*/ 132 h 156"/>
                <a:gd name="T14" fmla="*/ 8 w 96"/>
                <a:gd name="T15" fmla="*/ 142 h 156"/>
                <a:gd name="T16" fmla="*/ 18 w 96"/>
                <a:gd name="T17" fmla="*/ 150 h 156"/>
                <a:gd name="T18" fmla="*/ 30 w 96"/>
                <a:gd name="T19" fmla="*/ 154 h 156"/>
                <a:gd name="T20" fmla="*/ 38 w 96"/>
                <a:gd name="T21" fmla="*/ 156 h 156"/>
                <a:gd name="T22" fmla="*/ 44 w 96"/>
                <a:gd name="T23" fmla="*/ 154 h 156"/>
                <a:gd name="T24" fmla="*/ 50 w 96"/>
                <a:gd name="T25" fmla="*/ 152 h 156"/>
                <a:gd name="T26" fmla="*/ 56 w 96"/>
                <a:gd name="T27" fmla="*/ 148 h 156"/>
                <a:gd name="T28" fmla="*/ 62 w 96"/>
                <a:gd name="T29" fmla="*/ 142 h 156"/>
                <a:gd name="T30" fmla="*/ 68 w 96"/>
                <a:gd name="T31" fmla="*/ 136 h 156"/>
                <a:gd name="T32" fmla="*/ 96 w 96"/>
                <a:gd name="T33" fmla="*/ 84 h 156"/>
                <a:gd name="T34" fmla="*/ 62 w 96"/>
                <a:gd name="T3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56">
                  <a:moveTo>
                    <a:pt x="62" y="0"/>
                  </a:moveTo>
                  <a:lnTo>
                    <a:pt x="2" y="104"/>
                  </a:lnTo>
                  <a:lnTo>
                    <a:pt x="2" y="104"/>
                  </a:lnTo>
                  <a:lnTo>
                    <a:pt x="0" y="110"/>
                  </a:lnTo>
                  <a:lnTo>
                    <a:pt x="0" y="118"/>
                  </a:lnTo>
                  <a:lnTo>
                    <a:pt x="0" y="124"/>
                  </a:lnTo>
                  <a:lnTo>
                    <a:pt x="2" y="132"/>
                  </a:lnTo>
                  <a:lnTo>
                    <a:pt x="8" y="142"/>
                  </a:lnTo>
                  <a:lnTo>
                    <a:pt x="18" y="150"/>
                  </a:lnTo>
                  <a:lnTo>
                    <a:pt x="30" y="154"/>
                  </a:lnTo>
                  <a:lnTo>
                    <a:pt x="38" y="156"/>
                  </a:lnTo>
                  <a:lnTo>
                    <a:pt x="44" y="154"/>
                  </a:lnTo>
                  <a:lnTo>
                    <a:pt x="50" y="152"/>
                  </a:lnTo>
                  <a:lnTo>
                    <a:pt x="56" y="148"/>
                  </a:lnTo>
                  <a:lnTo>
                    <a:pt x="62" y="142"/>
                  </a:lnTo>
                  <a:lnTo>
                    <a:pt x="68" y="136"/>
                  </a:lnTo>
                  <a:lnTo>
                    <a:pt x="96" y="84"/>
                  </a:lnTo>
                  <a:lnTo>
                    <a:pt x="62" y="0"/>
                  </a:lnTo>
                  <a:close/>
                </a:path>
              </a:pathLst>
            </a:custGeom>
            <a:solidFill>
              <a:srgbClr val="F7ECD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9" name="Freeform 17"/>
            <p:cNvSpPr/>
            <p:nvPr>
              <p:custDataLst>
                <p:tags r:id="rId14"/>
              </p:custDataLst>
            </p:nvPr>
          </p:nvSpPr>
          <p:spPr bwMode="auto">
            <a:xfrm>
              <a:off x="5626100" y="2773363"/>
              <a:ext cx="101600" cy="146050"/>
            </a:xfrm>
            <a:custGeom>
              <a:avLst/>
              <a:gdLst>
                <a:gd name="T0" fmla="*/ 0 w 64"/>
                <a:gd name="T1" fmla="*/ 92 h 92"/>
                <a:gd name="T2" fmla="*/ 0 w 64"/>
                <a:gd name="T3" fmla="*/ 92 h 92"/>
                <a:gd name="T4" fmla="*/ 10 w 64"/>
                <a:gd name="T5" fmla="*/ 92 h 92"/>
                <a:gd name="T6" fmla="*/ 18 w 64"/>
                <a:gd name="T7" fmla="*/ 88 h 92"/>
                <a:gd name="T8" fmla="*/ 28 w 64"/>
                <a:gd name="T9" fmla="*/ 82 h 92"/>
                <a:gd name="T10" fmla="*/ 36 w 64"/>
                <a:gd name="T11" fmla="*/ 72 h 92"/>
                <a:gd name="T12" fmla="*/ 64 w 64"/>
                <a:gd name="T13" fmla="*/ 20 h 92"/>
                <a:gd name="T14" fmla="*/ 58 w 64"/>
                <a:gd name="T15" fmla="*/ 4 h 92"/>
                <a:gd name="T16" fmla="*/ 44 w 64"/>
                <a:gd name="T17" fmla="*/ 0 h 92"/>
                <a:gd name="T18" fmla="*/ 0 w 64"/>
                <a:gd name="T1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92">
                  <a:moveTo>
                    <a:pt x="0" y="92"/>
                  </a:moveTo>
                  <a:lnTo>
                    <a:pt x="0" y="92"/>
                  </a:lnTo>
                  <a:lnTo>
                    <a:pt x="10" y="92"/>
                  </a:lnTo>
                  <a:lnTo>
                    <a:pt x="18" y="88"/>
                  </a:lnTo>
                  <a:lnTo>
                    <a:pt x="28" y="82"/>
                  </a:lnTo>
                  <a:lnTo>
                    <a:pt x="36" y="72"/>
                  </a:lnTo>
                  <a:lnTo>
                    <a:pt x="64" y="20"/>
                  </a:lnTo>
                  <a:lnTo>
                    <a:pt x="58" y="4"/>
                  </a:lnTo>
                  <a:lnTo>
                    <a:pt x="44" y="0"/>
                  </a:lnTo>
                  <a:lnTo>
                    <a:pt x="0" y="92"/>
                  </a:lnTo>
                  <a:close/>
                </a:path>
              </a:pathLst>
            </a:custGeom>
            <a:solidFill>
              <a:srgbClr val="F0E5D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0" name="Freeform 18"/>
            <p:cNvSpPr/>
            <p:nvPr>
              <p:custDataLst>
                <p:tags r:id="rId15"/>
              </p:custDataLst>
            </p:nvPr>
          </p:nvSpPr>
          <p:spPr bwMode="auto">
            <a:xfrm>
              <a:off x="5629275" y="2744788"/>
              <a:ext cx="76200" cy="111125"/>
            </a:xfrm>
            <a:custGeom>
              <a:avLst/>
              <a:gdLst>
                <a:gd name="T0" fmla="*/ 4 w 48"/>
                <a:gd name="T1" fmla="*/ 0 h 70"/>
                <a:gd name="T2" fmla="*/ 0 w 48"/>
                <a:gd name="T3" fmla="*/ 12 h 70"/>
                <a:gd name="T4" fmla="*/ 0 w 48"/>
                <a:gd name="T5" fmla="*/ 12 h 70"/>
                <a:gd name="T6" fmla="*/ 6 w 48"/>
                <a:gd name="T7" fmla="*/ 30 h 70"/>
                <a:gd name="T8" fmla="*/ 12 w 48"/>
                <a:gd name="T9" fmla="*/ 44 h 70"/>
                <a:gd name="T10" fmla="*/ 12 w 48"/>
                <a:gd name="T11" fmla="*/ 44 h 70"/>
                <a:gd name="T12" fmla="*/ 18 w 48"/>
                <a:gd name="T13" fmla="*/ 50 h 70"/>
                <a:gd name="T14" fmla="*/ 26 w 48"/>
                <a:gd name="T15" fmla="*/ 58 h 70"/>
                <a:gd name="T16" fmla="*/ 44 w 48"/>
                <a:gd name="T17" fmla="*/ 70 h 70"/>
                <a:gd name="T18" fmla="*/ 48 w 48"/>
                <a:gd name="T19" fmla="*/ 64 h 70"/>
                <a:gd name="T20" fmla="*/ 48 w 48"/>
                <a:gd name="T21" fmla="*/ 64 h 70"/>
                <a:gd name="T22" fmla="*/ 30 w 48"/>
                <a:gd name="T23" fmla="*/ 54 h 70"/>
                <a:gd name="T24" fmla="*/ 20 w 48"/>
                <a:gd name="T25" fmla="*/ 44 h 70"/>
                <a:gd name="T26" fmla="*/ 20 w 48"/>
                <a:gd name="T27" fmla="*/ 44 h 70"/>
                <a:gd name="T28" fmla="*/ 14 w 48"/>
                <a:gd name="T29" fmla="*/ 36 h 70"/>
                <a:gd name="T30" fmla="*/ 10 w 48"/>
                <a:gd name="T31" fmla="*/ 26 h 70"/>
                <a:gd name="T32" fmla="*/ 4 w 48"/>
                <a:gd name="T33" fmla="*/ 0 h 70"/>
                <a:gd name="T34" fmla="*/ 4 w 48"/>
                <a:gd name="T3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0">
                  <a:moveTo>
                    <a:pt x="4" y="0"/>
                  </a:moveTo>
                  <a:lnTo>
                    <a:pt x="0" y="12"/>
                  </a:lnTo>
                  <a:lnTo>
                    <a:pt x="0" y="12"/>
                  </a:lnTo>
                  <a:lnTo>
                    <a:pt x="6" y="30"/>
                  </a:lnTo>
                  <a:lnTo>
                    <a:pt x="12" y="44"/>
                  </a:lnTo>
                  <a:lnTo>
                    <a:pt x="12" y="44"/>
                  </a:lnTo>
                  <a:lnTo>
                    <a:pt x="18" y="50"/>
                  </a:lnTo>
                  <a:lnTo>
                    <a:pt x="26" y="58"/>
                  </a:lnTo>
                  <a:lnTo>
                    <a:pt x="44" y="70"/>
                  </a:lnTo>
                  <a:lnTo>
                    <a:pt x="48" y="64"/>
                  </a:lnTo>
                  <a:lnTo>
                    <a:pt x="48" y="64"/>
                  </a:lnTo>
                  <a:lnTo>
                    <a:pt x="30" y="54"/>
                  </a:lnTo>
                  <a:lnTo>
                    <a:pt x="20" y="44"/>
                  </a:lnTo>
                  <a:lnTo>
                    <a:pt x="20" y="44"/>
                  </a:lnTo>
                  <a:lnTo>
                    <a:pt x="14" y="36"/>
                  </a:lnTo>
                  <a:lnTo>
                    <a:pt x="10" y="26"/>
                  </a:lnTo>
                  <a:lnTo>
                    <a:pt x="4" y="0"/>
                  </a:lnTo>
                  <a:lnTo>
                    <a:pt x="4" y="0"/>
                  </a:lnTo>
                  <a:close/>
                </a:path>
              </a:pathLst>
            </a:custGeom>
            <a:solidFill>
              <a:srgbClr val="F2E1C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1" name="Freeform 19"/>
            <p:cNvSpPr/>
            <p:nvPr>
              <p:custDataLst>
                <p:tags r:id="rId16"/>
              </p:custDataLst>
            </p:nvPr>
          </p:nvSpPr>
          <p:spPr bwMode="auto">
            <a:xfrm>
              <a:off x="5622925" y="2516188"/>
              <a:ext cx="269875" cy="358775"/>
            </a:xfrm>
            <a:custGeom>
              <a:avLst/>
              <a:gdLst>
                <a:gd name="T0" fmla="*/ 62 w 170"/>
                <a:gd name="T1" fmla="*/ 214 h 226"/>
                <a:gd name="T2" fmla="*/ 62 w 170"/>
                <a:gd name="T3" fmla="*/ 214 h 226"/>
                <a:gd name="T4" fmla="*/ 74 w 170"/>
                <a:gd name="T5" fmla="*/ 220 h 226"/>
                <a:gd name="T6" fmla="*/ 86 w 170"/>
                <a:gd name="T7" fmla="*/ 224 h 226"/>
                <a:gd name="T8" fmla="*/ 98 w 170"/>
                <a:gd name="T9" fmla="*/ 226 h 226"/>
                <a:gd name="T10" fmla="*/ 108 w 170"/>
                <a:gd name="T11" fmla="*/ 226 h 226"/>
                <a:gd name="T12" fmla="*/ 118 w 170"/>
                <a:gd name="T13" fmla="*/ 224 h 226"/>
                <a:gd name="T14" fmla="*/ 126 w 170"/>
                <a:gd name="T15" fmla="*/ 218 h 226"/>
                <a:gd name="T16" fmla="*/ 132 w 170"/>
                <a:gd name="T17" fmla="*/ 208 h 226"/>
                <a:gd name="T18" fmla="*/ 138 w 170"/>
                <a:gd name="T19" fmla="*/ 196 h 226"/>
                <a:gd name="T20" fmla="*/ 148 w 170"/>
                <a:gd name="T21" fmla="*/ 164 h 226"/>
                <a:gd name="T22" fmla="*/ 158 w 170"/>
                <a:gd name="T23" fmla="*/ 170 h 226"/>
                <a:gd name="T24" fmla="*/ 158 w 170"/>
                <a:gd name="T25" fmla="*/ 170 h 226"/>
                <a:gd name="T26" fmla="*/ 164 w 170"/>
                <a:gd name="T27" fmla="*/ 170 h 226"/>
                <a:gd name="T28" fmla="*/ 170 w 170"/>
                <a:gd name="T29" fmla="*/ 170 h 226"/>
                <a:gd name="T30" fmla="*/ 170 w 170"/>
                <a:gd name="T31" fmla="*/ 166 h 226"/>
                <a:gd name="T32" fmla="*/ 170 w 170"/>
                <a:gd name="T33" fmla="*/ 154 h 226"/>
                <a:gd name="T34" fmla="*/ 162 w 170"/>
                <a:gd name="T35" fmla="*/ 124 h 226"/>
                <a:gd name="T36" fmla="*/ 162 w 170"/>
                <a:gd name="T37" fmla="*/ 124 h 226"/>
                <a:gd name="T38" fmla="*/ 160 w 170"/>
                <a:gd name="T39" fmla="*/ 114 h 226"/>
                <a:gd name="T40" fmla="*/ 160 w 170"/>
                <a:gd name="T41" fmla="*/ 104 h 226"/>
                <a:gd name="T42" fmla="*/ 166 w 170"/>
                <a:gd name="T43" fmla="*/ 86 h 226"/>
                <a:gd name="T44" fmla="*/ 166 w 170"/>
                <a:gd name="T45" fmla="*/ 86 h 226"/>
                <a:gd name="T46" fmla="*/ 166 w 170"/>
                <a:gd name="T47" fmla="*/ 76 h 226"/>
                <a:gd name="T48" fmla="*/ 166 w 170"/>
                <a:gd name="T49" fmla="*/ 66 h 226"/>
                <a:gd name="T50" fmla="*/ 164 w 170"/>
                <a:gd name="T51" fmla="*/ 56 h 226"/>
                <a:gd name="T52" fmla="*/ 160 w 170"/>
                <a:gd name="T53" fmla="*/ 46 h 226"/>
                <a:gd name="T54" fmla="*/ 154 w 170"/>
                <a:gd name="T55" fmla="*/ 38 h 226"/>
                <a:gd name="T56" fmla="*/ 148 w 170"/>
                <a:gd name="T57" fmla="*/ 30 h 226"/>
                <a:gd name="T58" fmla="*/ 140 w 170"/>
                <a:gd name="T59" fmla="*/ 24 h 226"/>
                <a:gd name="T60" fmla="*/ 130 w 170"/>
                <a:gd name="T61" fmla="*/ 18 h 226"/>
                <a:gd name="T62" fmla="*/ 130 w 170"/>
                <a:gd name="T63" fmla="*/ 18 h 226"/>
                <a:gd name="T64" fmla="*/ 120 w 170"/>
                <a:gd name="T65" fmla="*/ 12 h 226"/>
                <a:gd name="T66" fmla="*/ 110 w 170"/>
                <a:gd name="T67" fmla="*/ 8 h 226"/>
                <a:gd name="T68" fmla="*/ 98 w 170"/>
                <a:gd name="T69" fmla="*/ 4 h 226"/>
                <a:gd name="T70" fmla="*/ 84 w 170"/>
                <a:gd name="T71" fmla="*/ 2 h 226"/>
                <a:gd name="T72" fmla="*/ 84 w 170"/>
                <a:gd name="T73" fmla="*/ 2 h 226"/>
                <a:gd name="T74" fmla="*/ 72 w 170"/>
                <a:gd name="T75" fmla="*/ 0 h 226"/>
                <a:gd name="T76" fmla="*/ 60 w 170"/>
                <a:gd name="T77" fmla="*/ 2 h 226"/>
                <a:gd name="T78" fmla="*/ 50 w 170"/>
                <a:gd name="T79" fmla="*/ 4 h 226"/>
                <a:gd name="T80" fmla="*/ 40 w 170"/>
                <a:gd name="T81" fmla="*/ 6 h 226"/>
                <a:gd name="T82" fmla="*/ 32 w 170"/>
                <a:gd name="T83" fmla="*/ 12 h 226"/>
                <a:gd name="T84" fmla="*/ 26 w 170"/>
                <a:gd name="T85" fmla="*/ 16 h 226"/>
                <a:gd name="T86" fmla="*/ 14 w 170"/>
                <a:gd name="T87" fmla="*/ 28 h 226"/>
                <a:gd name="T88" fmla="*/ 6 w 170"/>
                <a:gd name="T89" fmla="*/ 44 h 226"/>
                <a:gd name="T90" fmla="*/ 2 w 170"/>
                <a:gd name="T91" fmla="*/ 60 h 226"/>
                <a:gd name="T92" fmla="*/ 0 w 170"/>
                <a:gd name="T93" fmla="*/ 78 h 226"/>
                <a:gd name="T94" fmla="*/ 0 w 170"/>
                <a:gd name="T95" fmla="*/ 96 h 226"/>
                <a:gd name="T96" fmla="*/ 0 w 170"/>
                <a:gd name="T97" fmla="*/ 96 h 226"/>
                <a:gd name="T98" fmla="*/ 2 w 170"/>
                <a:gd name="T99" fmla="*/ 116 h 226"/>
                <a:gd name="T100" fmla="*/ 8 w 170"/>
                <a:gd name="T101" fmla="*/ 144 h 226"/>
                <a:gd name="T102" fmla="*/ 14 w 170"/>
                <a:gd name="T103" fmla="*/ 170 h 226"/>
                <a:gd name="T104" fmla="*/ 18 w 170"/>
                <a:gd name="T105" fmla="*/ 180 h 226"/>
                <a:gd name="T106" fmla="*/ 24 w 170"/>
                <a:gd name="T107" fmla="*/ 188 h 226"/>
                <a:gd name="T108" fmla="*/ 24 w 170"/>
                <a:gd name="T109" fmla="*/ 188 h 226"/>
                <a:gd name="T110" fmla="*/ 28 w 170"/>
                <a:gd name="T111" fmla="*/ 194 h 226"/>
                <a:gd name="T112" fmla="*/ 36 w 170"/>
                <a:gd name="T113" fmla="*/ 200 h 226"/>
                <a:gd name="T114" fmla="*/ 62 w 170"/>
                <a:gd name="T115" fmla="*/ 214 h 226"/>
                <a:gd name="T116" fmla="*/ 62 w 170"/>
                <a:gd name="T117" fmla="*/ 21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226">
                  <a:moveTo>
                    <a:pt x="62" y="214"/>
                  </a:moveTo>
                  <a:lnTo>
                    <a:pt x="62" y="214"/>
                  </a:lnTo>
                  <a:lnTo>
                    <a:pt x="74" y="220"/>
                  </a:lnTo>
                  <a:lnTo>
                    <a:pt x="86" y="224"/>
                  </a:lnTo>
                  <a:lnTo>
                    <a:pt x="98" y="226"/>
                  </a:lnTo>
                  <a:lnTo>
                    <a:pt x="108" y="226"/>
                  </a:lnTo>
                  <a:lnTo>
                    <a:pt x="118" y="224"/>
                  </a:lnTo>
                  <a:lnTo>
                    <a:pt x="126" y="218"/>
                  </a:lnTo>
                  <a:lnTo>
                    <a:pt x="132" y="208"/>
                  </a:lnTo>
                  <a:lnTo>
                    <a:pt x="138" y="196"/>
                  </a:lnTo>
                  <a:lnTo>
                    <a:pt x="148" y="164"/>
                  </a:lnTo>
                  <a:lnTo>
                    <a:pt x="158" y="170"/>
                  </a:lnTo>
                  <a:lnTo>
                    <a:pt x="158" y="170"/>
                  </a:lnTo>
                  <a:lnTo>
                    <a:pt x="164" y="170"/>
                  </a:lnTo>
                  <a:lnTo>
                    <a:pt x="170" y="170"/>
                  </a:lnTo>
                  <a:lnTo>
                    <a:pt x="170" y="166"/>
                  </a:lnTo>
                  <a:lnTo>
                    <a:pt x="170" y="154"/>
                  </a:lnTo>
                  <a:lnTo>
                    <a:pt x="162" y="124"/>
                  </a:lnTo>
                  <a:lnTo>
                    <a:pt x="162" y="124"/>
                  </a:lnTo>
                  <a:lnTo>
                    <a:pt x="160" y="114"/>
                  </a:lnTo>
                  <a:lnTo>
                    <a:pt x="160" y="104"/>
                  </a:lnTo>
                  <a:lnTo>
                    <a:pt x="166" y="86"/>
                  </a:lnTo>
                  <a:lnTo>
                    <a:pt x="166" y="86"/>
                  </a:lnTo>
                  <a:lnTo>
                    <a:pt x="166" y="76"/>
                  </a:lnTo>
                  <a:lnTo>
                    <a:pt x="166" y="66"/>
                  </a:lnTo>
                  <a:lnTo>
                    <a:pt x="164" y="56"/>
                  </a:lnTo>
                  <a:lnTo>
                    <a:pt x="160" y="46"/>
                  </a:lnTo>
                  <a:lnTo>
                    <a:pt x="154" y="38"/>
                  </a:lnTo>
                  <a:lnTo>
                    <a:pt x="148" y="30"/>
                  </a:lnTo>
                  <a:lnTo>
                    <a:pt x="140" y="24"/>
                  </a:lnTo>
                  <a:lnTo>
                    <a:pt x="130" y="18"/>
                  </a:lnTo>
                  <a:lnTo>
                    <a:pt x="130" y="18"/>
                  </a:lnTo>
                  <a:lnTo>
                    <a:pt x="120" y="12"/>
                  </a:lnTo>
                  <a:lnTo>
                    <a:pt x="110" y="8"/>
                  </a:lnTo>
                  <a:lnTo>
                    <a:pt x="98" y="4"/>
                  </a:lnTo>
                  <a:lnTo>
                    <a:pt x="84" y="2"/>
                  </a:lnTo>
                  <a:lnTo>
                    <a:pt x="84" y="2"/>
                  </a:lnTo>
                  <a:lnTo>
                    <a:pt x="72" y="0"/>
                  </a:lnTo>
                  <a:lnTo>
                    <a:pt x="60" y="2"/>
                  </a:lnTo>
                  <a:lnTo>
                    <a:pt x="50" y="4"/>
                  </a:lnTo>
                  <a:lnTo>
                    <a:pt x="40" y="6"/>
                  </a:lnTo>
                  <a:lnTo>
                    <a:pt x="32" y="12"/>
                  </a:lnTo>
                  <a:lnTo>
                    <a:pt x="26" y="16"/>
                  </a:lnTo>
                  <a:lnTo>
                    <a:pt x="14" y="28"/>
                  </a:lnTo>
                  <a:lnTo>
                    <a:pt x="6" y="44"/>
                  </a:lnTo>
                  <a:lnTo>
                    <a:pt x="2" y="60"/>
                  </a:lnTo>
                  <a:lnTo>
                    <a:pt x="0" y="78"/>
                  </a:lnTo>
                  <a:lnTo>
                    <a:pt x="0" y="96"/>
                  </a:lnTo>
                  <a:lnTo>
                    <a:pt x="0" y="96"/>
                  </a:lnTo>
                  <a:lnTo>
                    <a:pt x="2" y="116"/>
                  </a:lnTo>
                  <a:lnTo>
                    <a:pt x="8" y="144"/>
                  </a:lnTo>
                  <a:lnTo>
                    <a:pt x="14" y="170"/>
                  </a:lnTo>
                  <a:lnTo>
                    <a:pt x="18" y="180"/>
                  </a:lnTo>
                  <a:lnTo>
                    <a:pt x="24" y="188"/>
                  </a:lnTo>
                  <a:lnTo>
                    <a:pt x="24" y="188"/>
                  </a:lnTo>
                  <a:lnTo>
                    <a:pt x="28" y="194"/>
                  </a:lnTo>
                  <a:lnTo>
                    <a:pt x="36" y="200"/>
                  </a:lnTo>
                  <a:lnTo>
                    <a:pt x="62" y="214"/>
                  </a:lnTo>
                  <a:lnTo>
                    <a:pt x="62" y="214"/>
                  </a:lnTo>
                  <a:close/>
                </a:path>
              </a:pathLst>
            </a:custGeom>
            <a:solidFill>
              <a:srgbClr val="F7ECD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2" name="Freeform 20"/>
            <p:cNvSpPr/>
            <p:nvPr>
              <p:custDataLst>
                <p:tags r:id="rId17"/>
              </p:custDataLst>
            </p:nvPr>
          </p:nvSpPr>
          <p:spPr bwMode="auto">
            <a:xfrm>
              <a:off x="5600700" y="2474913"/>
              <a:ext cx="371475" cy="311150"/>
            </a:xfrm>
            <a:custGeom>
              <a:avLst/>
              <a:gdLst>
                <a:gd name="T0" fmla="*/ 234 w 234"/>
                <a:gd name="T1" fmla="*/ 72 h 196"/>
                <a:gd name="T2" fmla="*/ 206 w 234"/>
                <a:gd name="T3" fmla="*/ 60 h 196"/>
                <a:gd name="T4" fmla="*/ 182 w 234"/>
                <a:gd name="T5" fmla="*/ 42 h 196"/>
                <a:gd name="T6" fmla="*/ 154 w 234"/>
                <a:gd name="T7" fmla="*/ 20 h 196"/>
                <a:gd name="T8" fmla="*/ 112 w 234"/>
                <a:gd name="T9" fmla="*/ 2 h 196"/>
                <a:gd name="T10" fmla="*/ 104 w 234"/>
                <a:gd name="T11" fmla="*/ 0 h 196"/>
                <a:gd name="T12" fmla="*/ 76 w 234"/>
                <a:gd name="T13" fmla="*/ 4 h 196"/>
                <a:gd name="T14" fmla="*/ 46 w 234"/>
                <a:gd name="T15" fmla="*/ 18 h 196"/>
                <a:gd name="T16" fmla="*/ 38 w 234"/>
                <a:gd name="T17" fmla="*/ 24 h 196"/>
                <a:gd name="T18" fmla="*/ 22 w 234"/>
                <a:gd name="T19" fmla="*/ 38 h 196"/>
                <a:gd name="T20" fmla="*/ 10 w 234"/>
                <a:gd name="T21" fmla="*/ 58 h 196"/>
                <a:gd name="T22" fmla="*/ 4 w 234"/>
                <a:gd name="T23" fmla="*/ 80 h 196"/>
                <a:gd name="T24" fmla="*/ 0 w 234"/>
                <a:gd name="T25" fmla="*/ 102 h 196"/>
                <a:gd name="T26" fmla="*/ 2 w 234"/>
                <a:gd name="T27" fmla="*/ 124 h 196"/>
                <a:gd name="T28" fmla="*/ 6 w 234"/>
                <a:gd name="T29" fmla="*/ 172 h 196"/>
                <a:gd name="T30" fmla="*/ 6 w 234"/>
                <a:gd name="T31" fmla="*/ 196 h 196"/>
                <a:gd name="T32" fmla="*/ 14 w 234"/>
                <a:gd name="T33" fmla="*/ 188 h 196"/>
                <a:gd name="T34" fmla="*/ 26 w 234"/>
                <a:gd name="T35" fmla="*/ 162 h 196"/>
                <a:gd name="T36" fmla="*/ 32 w 234"/>
                <a:gd name="T37" fmla="*/ 136 h 196"/>
                <a:gd name="T38" fmla="*/ 38 w 234"/>
                <a:gd name="T39" fmla="*/ 124 h 196"/>
                <a:gd name="T40" fmla="*/ 44 w 234"/>
                <a:gd name="T41" fmla="*/ 124 h 196"/>
                <a:gd name="T42" fmla="*/ 48 w 234"/>
                <a:gd name="T43" fmla="*/ 142 h 196"/>
                <a:gd name="T44" fmla="*/ 56 w 234"/>
                <a:gd name="T45" fmla="*/ 118 h 196"/>
                <a:gd name="T46" fmla="*/ 60 w 234"/>
                <a:gd name="T47" fmla="*/ 102 h 196"/>
                <a:gd name="T48" fmla="*/ 72 w 234"/>
                <a:gd name="T49" fmla="*/ 80 h 196"/>
                <a:gd name="T50" fmla="*/ 84 w 234"/>
                <a:gd name="T51" fmla="*/ 74 h 196"/>
                <a:gd name="T52" fmla="*/ 90 w 234"/>
                <a:gd name="T53" fmla="*/ 76 h 196"/>
                <a:gd name="T54" fmla="*/ 110 w 234"/>
                <a:gd name="T55" fmla="*/ 88 h 196"/>
                <a:gd name="T56" fmla="*/ 144 w 234"/>
                <a:gd name="T57" fmla="*/ 96 h 196"/>
                <a:gd name="T58" fmla="*/ 178 w 234"/>
                <a:gd name="T59" fmla="*/ 102 h 196"/>
                <a:gd name="T60" fmla="*/ 206 w 234"/>
                <a:gd name="T61" fmla="*/ 100 h 196"/>
                <a:gd name="T62" fmla="*/ 186 w 234"/>
                <a:gd name="T63" fmla="*/ 84 h 196"/>
                <a:gd name="T64" fmla="*/ 214 w 234"/>
                <a:gd name="T65" fmla="*/ 82 h 196"/>
                <a:gd name="T66" fmla="*/ 234 w 234"/>
                <a:gd name="T67" fmla="*/ 7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96">
                  <a:moveTo>
                    <a:pt x="234" y="72"/>
                  </a:moveTo>
                  <a:lnTo>
                    <a:pt x="234" y="72"/>
                  </a:lnTo>
                  <a:lnTo>
                    <a:pt x="218" y="66"/>
                  </a:lnTo>
                  <a:lnTo>
                    <a:pt x="206" y="60"/>
                  </a:lnTo>
                  <a:lnTo>
                    <a:pt x="194" y="52"/>
                  </a:lnTo>
                  <a:lnTo>
                    <a:pt x="182" y="42"/>
                  </a:lnTo>
                  <a:lnTo>
                    <a:pt x="168" y="32"/>
                  </a:lnTo>
                  <a:lnTo>
                    <a:pt x="154" y="20"/>
                  </a:lnTo>
                  <a:lnTo>
                    <a:pt x="136" y="10"/>
                  </a:lnTo>
                  <a:lnTo>
                    <a:pt x="112" y="2"/>
                  </a:lnTo>
                  <a:lnTo>
                    <a:pt x="112" y="2"/>
                  </a:lnTo>
                  <a:lnTo>
                    <a:pt x="104" y="0"/>
                  </a:lnTo>
                  <a:lnTo>
                    <a:pt x="96" y="0"/>
                  </a:lnTo>
                  <a:lnTo>
                    <a:pt x="76" y="4"/>
                  </a:lnTo>
                  <a:lnTo>
                    <a:pt x="56" y="12"/>
                  </a:lnTo>
                  <a:lnTo>
                    <a:pt x="46" y="18"/>
                  </a:lnTo>
                  <a:lnTo>
                    <a:pt x="38" y="24"/>
                  </a:lnTo>
                  <a:lnTo>
                    <a:pt x="38" y="24"/>
                  </a:lnTo>
                  <a:lnTo>
                    <a:pt x="30" y="30"/>
                  </a:lnTo>
                  <a:lnTo>
                    <a:pt x="22" y="38"/>
                  </a:lnTo>
                  <a:lnTo>
                    <a:pt x="16" y="48"/>
                  </a:lnTo>
                  <a:lnTo>
                    <a:pt x="10" y="58"/>
                  </a:lnTo>
                  <a:lnTo>
                    <a:pt x="6" y="68"/>
                  </a:lnTo>
                  <a:lnTo>
                    <a:pt x="4" y="80"/>
                  </a:lnTo>
                  <a:lnTo>
                    <a:pt x="2" y="90"/>
                  </a:lnTo>
                  <a:lnTo>
                    <a:pt x="0" y="102"/>
                  </a:lnTo>
                  <a:lnTo>
                    <a:pt x="0" y="102"/>
                  </a:lnTo>
                  <a:lnTo>
                    <a:pt x="2" y="124"/>
                  </a:lnTo>
                  <a:lnTo>
                    <a:pt x="4" y="148"/>
                  </a:lnTo>
                  <a:lnTo>
                    <a:pt x="6" y="172"/>
                  </a:lnTo>
                  <a:lnTo>
                    <a:pt x="6" y="196"/>
                  </a:lnTo>
                  <a:lnTo>
                    <a:pt x="6" y="196"/>
                  </a:lnTo>
                  <a:lnTo>
                    <a:pt x="10" y="192"/>
                  </a:lnTo>
                  <a:lnTo>
                    <a:pt x="14" y="188"/>
                  </a:lnTo>
                  <a:lnTo>
                    <a:pt x="20" y="176"/>
                  </a:lnTo>
                  <a:lnTo>
                    <a:pt x="26" y="162"/>
                  </a:lnTo>
                  <a:lnTo>
                    <a:pt x="30" y="148"/>
                  </a:lnTo>
                  <a:lnTo>
                    <a:pt x="32" y="136"/>
                  </a:lnTo>
                  <a:lnTo>
                    <a:pt x="36" y="128"/>
                  </a:lnTo>
                  <a:lnTo>
                    <a:pt x="38" y="124"/>
                  </a:lnTo>
                  <a:lnTo>
                    <a:pt x="42" y="124"/>
                  </a:lnTo>
                  <a:lnTo>
                    <a:pt x="44" y="124"/>
                  </a:lnTo>
                  <a:lnTo>
                    <a:pt x="48" y="126"/>
                  </a:lnTo>
                  <a:lnTo>
                    <a:pt x="48" y="142"/>
                  </a:lnTo>
                  <a:lnTo>
                    <a:pt x="54" y="142"/>
                  </a:lnTo>
                  <a:lnTo>
                    <a:pt x="56" y="118"/>
                  </a:lnTo>
                  <a:lnTo>
                    <a:pt x="56" y="118"/>
                  </a:lnTo>
                  <a:lnTo>
                    <a:pt x="60" y="102"/>
                  </a:lnTo>
                  <a:lnTo>
                    <a:pt x="66" y="86"/>
                  </a:lnTo>
                  <a:lnTo>
                    <a:pt x="72" y="80"/>
                  </a:lnTo>
                  <a:lnTo>
                    <a:pt x="76" y="76"/>
                  </a:lnTo>
                  <a:lnTo>
                    <a:pt x="84" y="74"/>
                  </a:lnTo>
                  <a:lnTo>
                    <a:pt x="90" y="76"/>
                  </a:lnTo>
                  <a:lnTo>
                    <a:pt x="90" y="76"/>
                  </a:lnTo>
                  <a:lnTo>
                    <a:pt x="98" y="82"/>
                  </a:lnTo>
                  <a:lnTo>
                    <a:pt x="110" y="88"/>
                  </a:lnTo>
                  <a:lnTo>
                    <a:pt x="126" y="92"/>
                  </a:lnTo>
                  <a:lnTo>
                    <a:pt x="144" y="96"/>
                  </a:lnTo>
                  <a:lnTo>
                    <a:pt x="162" y="100"/>
                  </a:lnTo>
                  <a:lnTo>
                    <a:pt x="178" y="102"/>
                  </a:lnTo>
                  <a:lnTo>
                    <a:pt x="194" y="102"/>
                  </a:lnTo>
                  <a:lnTo>
                    <a:pt x="206" y="100"/>
                  </a:lnTo>
                  <a:lnTo>
                    <a:pt x="186" y="84"/>
                  </a:lnTo>
                  <a:lnTo>
                    <a:pt x="186" y="84"/>
                  </a:lnTo>
                  <a:lnTo>
                    <a:pt x="202" y="84"/>
                  </a:lnTo>
                  <a:lnTo>
                    <a:pt x="214" y="82"/>
                  </a:lnTo>
                  <a:lnTo>
                    <a:pt x="224" y="78"/>
                  </a:lnTo>
                  <a:lnTo>
                    <a:pt x="234" y="72"/>
                  </a:lnTo>
                  <a:lnTo>
                    <a:pt x="234" y="72"/>
                  </a:lnTo>
                  <a:close/>
                </a:path>
              </a:pathLst>
            </a:custGeom>
            <a:solidFill>
              <a:srgbClr val="82706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3" name="Freeform 21"/>
            <p:cNvSpPr/>
            <p:nvPr>
              <p:custDataLst>
                <p:tags r:id="rId18"/>
              </p:custDataLst>
            </p:nvPr>
          </p:nvSpPr>
          <p:spPr bwMode="auto">
            <a:xfrm>
              <a:off x="5778500" y="2665413"/>
              <a:ext cx="60325" cy="44450"/>
            </a:xfrm>
            <a:custGeom>
              <a:avLst/>
              <a:gdLst>
                <a:gd name="T0" fmla="*/ 24 w 38"/>
                <a:gd name="T1" fmla="*/ 2 h 28"/>
                <a:gd name="T2" fmla="*/ 24 w 38"/>
                <a:gd name="T3" fmla="*/ 2 h 28"/>
                <a:gd name="T4" fmla="*/ 30 w 38"/>
                <a:gd name="T5" fmla="*/ 6 h 28"/>
                <a:gd name="T6" fmla="*/ 36 w 38"/>
                <a:gd name="T7" fmla="*/ 10 h 28"/>
                <a:gd name="T8" fmla="*/ 38 w 38"/>
                <a:gd name="T9" fmla="*/ 14 h 28"/>
                <a:gd name="T10" fmla="*/ 38 w 38"/>
                <a:gd name="T11" fmla="*/ 20 h 28"/>
                <a:gd name="T12" fmla="*/ 38 w 38"/>
                <a:gd name="T13" fmla="*/ 20 h 28"/>
                <a:gd name="T14" fmla="*/ 36 w 38"/>
                <a:gd name="T15" fmla="*/ 24 h 28"/>
                <a:gd name="T16" fmla="*/ 30 w 38"/>
                <a:gd name="T17" fmla="*/ 26 h 28"/>
                <a:gd name="T18" fmla="*/ 24 w 38"/>
                <a:gd name="T19" fmla="*/ 28 h 28"/>
                <a:gd name="T20" fmla="*/ 16 w 38"/>
                <a:gd name="T21" fmla="*/ 26 h 28"/>
                <a:gd name="T22" fmla="*/ 16 w 38"/>
                <a:gd name="T23" fmla="*/ 26 h 28"/>
                <a:gd name="T24" fmla="*/ 10 w 38"/>
                <a:gd name="T25" fmla="*/ 24 h 28"/>
                <a:gd name="T26" fmla="*/ 4 w 38"/>
                <a:gd name="T27" fmla="*/ 18 h 28"/>
                <a:gd name="T28" fmla="*/ 0 w 38"/>
                <a:gd name="T29" fmla="*/ 14 h 28"/>
                <a:gd name="T30" fmla="*/ 0 w 38"/>
                <a:gd name="T31" fmla="*/ 8 h 28"/>
                <a:gd name="T32" fmla="*/ 0 w 38"/>
                <a:gd name="T33" fmla="*/ 8 h 28"/>
                <a:gd name="T34" fmla="*/ 4 w 38"/>
                <a:gd name="T35" fmla="*/ 4 h 28"/>
                <a:gd name="T36" fmla="*/ 8 w 38"/>
                <a:gd name="T37" fmla="*/ 2 h 28"/>
                <a:gd name="T38" fmla="*/ 16 w 38"/>
                <a:gd name="T39" fmla="*/ 0 h 28"/>
                <a:gd name="T40" fmla="*/ 24 w 38"/>
                <a:gd name="T41" fmla="*/ 2 h 28"/>
                <a:gd name="T42" fmla="*/ 24 w 38"/>
                <a:gd name="T4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8">
                  <a:moveTo>
                    <a:pt x="24" y="2"/>
                  </a:moveTo>
                  <a:lnTo>
                    <a:pt x="24" y="2"/>
                  </a:lnTo>
                  <a:lnTo>
                    <a:pt x="30" y="6"/>
                  </a:lnTo>
                  <a:lnTo>
                    <a:pt x="36" y="10"/>
                  </a:lnTo>
                  <a:lnTo>
                    <a:pt x="38" y="14"/>
                  </a:lnTo>
                  <a:lnTo>
                    <a:pt x="38" y="20"/>
                  </a:lnTo>
                  <a:lnTo>
                    <a:pt x="38" y="20"/>
                  </a:lnTo>
                  <a:lnTo>
                    <a:pt x="36" y="24"/>
                  </a:lnTo>
                  <a:lnTo>
                    <a:pt x="30" y="26"/>
                  </a:lnTo>
                  <a:lnTo>
                    <a:pt x="24" y="28"/>
                  </a:lnTo>
                  <a:lnTo>
                    <a:pt x="16" y="26"/>
                  </a:lnTo>
                  <a:lnTo>
                    <a:pt x="16" y="26"/>
                  </a:lnTo>
                  <a:lnTo>
                    <a:pt x="10" y="24"/>
                  </a:lnTo>
                  <a:lnTo>
                    <a:pt x="4" y="18"/>
                  </a:lnTo>
                  <a:lnTo>
                    <a:pt x="0" y="14"/>
                  </a:lnTo>
                  <a:lnTo>
                    <a:pt x="0" y="8"/>
                  </a:lnTo>
                  <a:lnTo>
                    <a:pt x="0" y="8"/>
                  </a:lnTo>
                  <a:lnTo>
                    <a:pt x="4" y="4"/>
                  </a:lnTo>
                  <a:lnTo>
                    <a:pt x="8" y="2"/>
                  </a:lnTo>
                  <a:lnTo>
                    <a:pt x="16" y="0"/>
                  </a:lnTo>
                  <a:lnTo>
                    <a:pt x="24" y="2"/>
                  </a:lnTo>
                  <a:lnTo>
                    <a:pt x="2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5" name="Freeform 22"/>
            <p:cNvSpPr/>
            <p:nvPr>
              <p:custDataLst>
                <p:tags r:id="rId19"/>
              </p:custDataLst>
            </p:nvPr>
          </p:nvSpPr>
          <p:spPr bwMode="auto">
            <a:xfrm>
              <a:off x="5797550" y="2671763"/>
              <a:ext cx="34925" cy="34925"/>
            </a:xfrm>
            <a:custGeom>
              <a:avLst/>
              <a:gdLst>
                <a:gd name="T0" fmla="*/ 14 w 22"/>
                <a:gd name="T1" fmla="*/ 2 h 22"/>
                <a:gd name="T2" fmla="*/ 14 w 22"/>
                <a:gd name="T3" fmla="*/ 2 h 22"/>
                <a:gd name="T4" fmla="*/ 18 w 22"/>
                <a:gd name="T5" fmla="*/ 4 h 22"/>
                <a:gd name="T6" fmla="*/ 20 w 22"/>
                <a:gd name="T7" fmla="*/ 6 h 22"/>
                <a:gd name="T8" fmla="*/ 22 w 22"/>
                <a:gd name="T9" fmla="*/ 10 h 22"/>
                <a:gd name="T10" fmla="*/ 22 w 22"/>
                <a:gd name="T11" fmla="*/ 14 h 22"/>
                <a:gd name="T12" fmla="*/ 22 w 22"/>
                <a:gd name="T13" fmla="*/ 14 h 22"/>
                <a:gd name="T14" fmla="*/ 20 w 22"/>
                <a:gd name="T15" fmla="*/ 18 h 22"/>
                <a:gd name="T16" fmla="*/ 16 w 22"/>
                <a:gd name="T17" fmla="*/ 20 h 22"/>
                <a:gd name="T18" fmla="*/ 12 w 22"/>
                <a:gd name="T19" fmla="*/ 22 h 22"/>
                <a:gd name="T20" fmla="*/ 8 w 22"/>
                <a:gd name="T21" fmla="*/ 22 h 22"/>
                <a:gd name="T22" fmla="*/ 8 w 22"/>
                <a:gd name="T23" fmla="*/ 22 h 22"/>
                <a:gd name="T24" fmla="*/ 4 w 22"/>
                <a:gd name="T25" fmla="*/ 20 h 22"/>
                <a:gd name="T26" fmla="*/ 2 w 22"/>
                <a:gd name="T27" fmla="*/ 16 h 22"/>
                <a:gd name="T28" fmla="*/ 0 w 22"/>
                <a:gd name="T29" fmla="*/ 12 h 22"/>
                <a:gd name="T30" fmla="*/ 0 w 22"/>
                <a:gd name="T31" fmla="*/ 8 h 22"/>
                <a:gd name="T32" fmla="*/ 0 w 22"/>
                <a:gd name="T33" fmla="*/ 8 h 22"/>
                <a:gd name="T34" fmla="*/ 2 w 22"/>
                <a:gd name="T35" fmla="*/ 4 h 22"/>
                <a:gd name="T36" fmla="*/ 6 w 22"/>
                <a:gd name="T37" fmla="*/ 2 h 22"/>
                <a:gd name="T38" fmla="*/ 10 w 22"/>
                <a:gd name="T39" fmla="*/ 0 h 22"/>
                <a:gd name="T40" fmla="*/ 14 w 22"/>
                <a:gd name="T41" fmla="*/ 2 h 22"/>
                <a:gd name="T42" fmla="*/ 14 w 22"/>
                <a:gd name="T43"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14" y="2"/>
                  </a:moveTo>
                  <a:lnTo>
                    <a:pt x="14" y="2"/>
                  </a:lnTo>
                  <a:lnTo>
                    <a:pt x="18" y="4"/>
                  </a:lnTo>
                  <a:lnTo>
                    <a:pt x="20" y="6"/>
                  </a:lnTo>
                  <a:lnTo>
                    <a:pt x="22" y="10"/>
                  </a:lnTo>
                  <a:lnTo>
                    <a:pt x="22" y="14"/>
                  </a:lnTo>
                  <a:lnTo>
                    <a:pt x="22" y="14"/>
                  </a:lnTo>
                  <a:lnTo>
                    <a:pt x="20" y="18"/>
                  </a:lnTo>
                  <a:lnTo>
                    <a:pt x="16" y="20"/>
                  </a:lnTo>
                  <a:lnTo>
                    <a:pt x="12" y="22"/>
                  </a:lnTo>
                  <a:lnTo>
                    <a:pt x="8" y="22"/>
                  </a:lnTo>
                  <a:lnTo>
                    <a:pt x="8" y="22"/>
                  </a:lnTo>
                  <a:lnTo>
                    <a:pt x="4" y="20"/>
                  </a:lnTo>
                  <a:lnTo>
                    <a:pt x="2" y="16"/>
                  </a:lnTo>
                  <a:lnTo>
                    <a:pt x="0" y="12"/>
                  </a:lnTo>
                  <a:lnTo>
                    <a:pt x="0" y="8"/>
                  </a:lnTo>
                  <a:lnTo>
                    <a:pt x="0" y="8"/>
                  </a:lnTo>
                  <a:lnTo>
                    <a:pt x="2" y="4"/>
                  </a:lnTo>
                  <a:lnTo>
                    <a:pt x="6" y="2"/>
                  </a:lnTo>
                  <a:lnTo>
                    <a:pt x="10" y="0"/>
                  </a:lnTo>
                  <a:lnTo>
                    <a:pt x="14" y="2"/>
                  </a:lnTo>
                  <a:lnTo>
                    <a:pt x="14" y="2"/>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6" name="Freeform 23"/>
            <p:cNvSpPr/>
            <p:nvPr>
              <p:custDataLst>
                <p:tags r:id="rId20"/>
              </p:custDataLst>
            </p:nvPr>
          </p:nvSpPr>
          <p:spPr bwMode="auto">
            <a:xfrm>
              <a:off x="5816600" y="2681288"/>
              <a:ext cx="12700" cy="12700"/>
            </a:xfrm>
            <a:custGeom>
              <a:avLst/>
              <a:gdLst>
                <a:gd name="T0" fmla="*/ 4 w 8"/>
                <a:gd name="T1" fmla="*/ 0 h 8"/>
                <a:gd name="T2" fmla="*/ 4 w 8"/>
                <a:gd name="T3" fmla="*/ 0 h 8"/>
                <a:gd name="T4" fmla="*/ 6 w 8"/>
                <a:gd name="T5" fmla="*/ 2 h 8"/>
                <a:gd name="T6" fmla="*/ 8 w 8"/>
                <a:gd name="T7" fmla="*/ 4 h 8"/>
                <a:gd name="T8" fmla="*/ 8 w 8"/>
                <a:gd name="T9" fmla="*/ 4 h 8"/>
                <a:gd name="T10" fmla="*/ 6 w 8"/>
                <a:gd name="T11" fmla="*/ 6 h 8"/>
                <a:gd name="T12" fmla="*/ 2 w 8"/>
                <a:gd name="T13" fmla="*/ 8 h 8"/>
                <a:gd name="T14" fmla="*/ 2 w 8"/>
                <a:gd name="T15" fmla="*/ 8 h 8"/>
                <a:gd name="T16" fmla="*/ 0 w 8"/>
                <a:gd name="T17" fmla="*/ 6 h 8"/>
                <a:gd name="T18" fmla="*/ 0 w 8"/>
                <a:gd name="T19" fmla="*/ 2 h 8"/>
                <a:gd name="T20" fmla="*/ 0 w 8"/>
                <a:gd name="T21" fmla="*/ 2 h 8"/>
                <a:gd name="T22" fmla="*/ 2 w 8"/>
                <a:gd name="T23" fmla="*/ 0 h 8"/>
                <a:gd name="T24" fmla="*/ 4 w 8"/>
                <a:gd name="T25" fmla="*/ 0 h 8"/>
                <a:gd name="T26" fmla="*/ 4 w 8"/>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4" y="0"/>
                  </a:moveTo>
                  <a:lnTo>
                    <a:pt x="4" y="0"/>
                  </a:lnTo>
                  <a:lnTo>
                    <a:pt x="6" y="2"/>
                  </a:lnTo>
                  <a:lnTo>
                    <a:pt x="8" y="4"/>
                  </a:lnTo>
                  <a:lnTo>
                    <a:pt x="8" y="4"/>
                  </a:lnTo>
                  <a:lnTo>
                    <a:pt x="6" y="6"/>
                  </a:lnTo>
                  <a:lnTo>
                    <a:pt x="2" y="8"/>
                  </a:lnTo>
                  <a:lnTo>
                    <a:pt x="2" y="8"/>
                  </a:lnTo>
                  <a:lnTo>
                    <a:pt x="0" y="6"/>
                  </a:lnTo>
                  <a:lnTo>
                    <a:pt x="0" y="2"/>
                  </a:lnTo>
                  <a:lnTo>
                    <a:pt x="0" y="2"/>
                  </a:lnTo>
                  <a:lnTo>
                    <a:pt x="2" y="0"/>
                  </a:lnTo>
                  <a:lnTo>
                    <a:pt x="4" y="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7" name="Freeform 24"/>
            <p:cNvSpPr/>
            <p:nvPr>
              <p:custDataLst>
                <p:tags r:id="rId21"/>
              </p:custDataLst>
            </p:nvPr>
          </p:nvSpPr>
          <p:spPr bwMode="auto">
            <a:xfrm>
              <a:off x="5813425" y="2693988"/>
              <a:ext cx="6350" cy="6350"/>
            </a:xfrm>
            <a:custGeom>
              <a:avLst/>
              <a:gdLst>
                <a:gd name="T0" fmla="*/ 2 w 4"/>
                <a:gd name="T1" fmla="*/ 0 h 4"/>
                <a:gd name="T2" fmla="*/ 2 w 4"/>
                <a:gd name="T3" fmla="*/ 0 h 4"/>
                <a:gd name="T4" fmla="*/ 4 w 4"/>
                <a:gd name="T5" fmla="*/ 2 h 4"/>
                <a:gd name="T6" fmla="*/ 4 w 4"/>
                <a:gd name="T7" fmla="*/ 2 h 4"/>
                <a:gd name="T8" fmla="*/ 2 w 4"/>
                <a:gd name="T9" fmla="*/ 4 h 4"/>
                <a:gd name="T10" fmla="*/ 2 w 4"/>
                <a:gd name="T11" fmla="*/ 4 h 4"/>
                <a:gd name="T12" fmla="*/ 0 w 4"/>
                <a:gd name="T13" fmla="*/ 2 h 4"/>
                <a:gd name="T14" fmla="*/ 0 w 4"/>
                <a:gd name="T15" fmla="*/ 2 h 4"/>
                <a:gd name="T16" fmla="*/ 2 w 4"/>
                <a:gd name="T17" fmla="*/ 0 h 4"/>
                <a:gd name="T18" fmla="*/ 2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2" y="0"/>
                  </a:moveTo>
                  <a:lnTo>
                    <a:pt x="2" y="0"/>
                  </a:lnTo>
                  <a:lnTo>
                    <a:pt x="4" y="2"/>
                  </a:lnTo>
                  <a:lnTo>
                    <a:pt x="4" y="2"/>
                  </a:lnTo>
                  <a:lnTo>
                    <a:pt x="2" y="4"/>
                  </a:lnTo>
                  <a:lnTo>
                    <a:pt x="2" y="4"/>
                  </a:lnTo>
                  <a:lnTo>
                    <a:pt x="0" y="2"/>
                  </a:lnTo>
                  <a:lnTo>
                    <a:pt x="0" y="2"/>
                  </a:lnTo>
                  <a:lnTo>
                    <a:pt x="2"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8" name="Freeform 25"/>
            <p:cNvSpPr/>
            <p:nvPr>
              <p:custDataLst>
                <p:tags r:id="rId22"/>
              </p:custDataLst>
            </p:nvPr>
          </p:nvSpPr>
          <p:spPr bwMode="auto">
            <a:xfrm>
              <a:off x="5772150" y="2646363"/>
              <a:ext cx="82550" cy="19050"/>
            </a:xfrm>
            <a:custGeom>
              <a:avLst/>
              <a:gdLst>
                <a:gd name="T0" fmla="*/ 0 w 52"/>
                <a:gd name="T1" fmla="*/ 0 h 12"/>
                <a:gd name="T2" fmla="*/ 0 w 52"/>
                <a:gd name="T3" fmla="*/ 0 h 12"/>
                <a:gd name="T4" fmla="*/ 4 w 52"/>
                <a:gd name="T5" fmla="*/ 2 h 12"/>
                <a:gd name="T6" fmla="*/ 10 w 52"/>
                <a:gd name="T7" fmla="*/ 4 h 12"/>
                <a:gd name="T8" fmla="*/ 24 w 52"/>
                <a:gd name="T9" fmla="*/ 4 h 12"/>
                <a:gd name="T10" fmla="*/ 24 w 52"/>
                <a:gd name="T11" fmla="*/ 4 h 12"/>
                <a:gd name="T12" fmla="*/ 38 w 52"/>
                <a:gd name="T13" fmla="*/ 8 h 12"/>
                <a:gd name="T14" fmla="*/ 52 w 52"/>
                <a:gd name="T15" fmla="*/ 12 h 12"/>
                <a:gd name="T16" fmla="*/ 52 w 52"/>
                <a:gd name="T17" fmla="*/ 12 h 12"/>
                <a:gd name="T18" fmla="*/ 48 w 52"/>
                <a:gd name="T19" fmla="*/ 6 h 12"/>
                <a:gd name="T20" fmla="*/ 42 w 52"/>
                <a:gd name="T21" fmla="*/ 2 h 12"/>
                <a:gd name="T22" fmla="*/ 36 w 52"/>
                <a:gd name="T23" fmla="*/ 0 h 12"/>
                <a:gd name="T24" fmla="*/ 28 w 52"/>
                <a:gd name="T25" fmla="*/ 0 h 12"/>
                <a:gd name="T26" fmla="*/ 12 w 52"/>
                <a:gd name="T27" fmla="*/ 0 h 12"/>
                <a:gd name="T28" fmla="*/ 0 w 52"/>
                <a:gd name="T29" fmla="*/ 0 h 12"/>
                <a:gd name="T30" fmla="*/ 0 w 52"/>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2">
                  <a:moveTo>
                    <a:pt x="0" y="0"/>
                  </a:moveTo>
                  <a:lnTo>
                    <a:pt x="0" y="0"/>
                  </a:lnTo>
                  <a:lnTo>
                    <a:pt x="4" y="2"/>
                  </a:lnTo>
                  <a:lnTo>
                    <a:pt x="10" y="4"/>
                  </a:lnTo>
                  <a:lnTo>
                    <a:pt x="24" y="4"/>
                  </a:lnTo>
                  <a:lnTo>
                    <a:pt x="24" y="4"/>
                  </a:lnTo>
                  <a:lnTo>
                    <a:pt x="38" y="8"/>
                  </a:lnTo>
                  <a:lnTo>
                    <a:pt x="52" y="12"/>
                  </a:lnTo>
                  <a:lnTo>
                    <a:pt x="52" y="12"/>
                  </a:lnTo>
                  <a:lnTo>
                    <a:pt x="48" y="6"/>
                  </a:lnTo>
                  <a:lnTo>
                    <a:pt x="42" y="2"/>
                  </a:lnTo>
                  <a:lnTo>
                    <a:pt x="36" y="0"/>
                  </a:lnTo>
                  <a:lnTo>
                    <a:pt x="28" y="0"/>
                  </a:lnTo>
                  <a:lnTo>
                    <a:pt x="12" y="0"/>
                  </a:lnTo>
                  <a:lnTo>
                    <a:pt x="0" y="0"/>
                  </a:lnTo>
                  <a:lnTo>
                    <a:pt x="0" y="0"/>
                  </a:lnTo>
                  <a:close/>
                </a:path>
              </a:pathLst>
            </a:custGeom>
            <a:solidFill>
              <a:srgbClr val="82706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59" name="Freeform 26"/>
            <p:cNvSpPr/>
            <p:nvPr>
              <p:custDataLst>
                <p:tags r:id="rId23"/>
              </p:custDataLst>
            </p:nvPr>
          </p:nvSpPr>
          <p:spPr bwMode="auto">
            <a:xfrm>
              <a:off x="5768975" y="2779713"/>
              <a:ext cx="76200" cy="41275"/>
            </a:xfrm>
            <a:custGeom>
              <a:avLst/>
              <a:gdLst>
                <a:gd name="T0" fmla="*/ 48 w 48"/>
                <a:gd name="T1" fmla="*/ 22 h 26"/>
                <a:gd name="T2" fmla="*/ 48 w 48"/>
                <a:gd name="T3" fmla="*/ 22 h 26"/>
                <a:gd name="T4" fmla="*/ 36 w 48"/>
                <a:gd name="T5" fmla="*/ 22 h 26"/>
                <a:gd name="T6" fmla="*/ 22 w 48"/>
                <a:gd name="T7" fmla="*/ 18 h 26"/>
                <a:gd name="T8" fmla="*/ 10 w 48"/>
                <a:gd name="T9" fmla="*/ 10 h 26"/>
                <a:gd name="T10" fmla="*/ 0 w 48"/>
                <a:gd name="T11" fmla="*/ 0 h 26"/>
                <a:gd name="T12" fmla="*/ 0 w 48"/>
                <a:gd name="T13" fmla="*/ 0 h 26"/>
                <a:gd name="T14" fmla="*/ 4 w 48"/>
                <a:gd name="T15" fmla="*/ 8 h 26"/>
                <a:gd name="T16" fmla="*/ 8 w 48"/>
                <a:gd name="T17" fmla="*/ 12 h 26"/>
                <a:gd name="T18" fmla="*/ 20 w 48"/>
                <a:gd name="T19" fmla="*/ 20 h 26"/>
                <a:gd name="T20" fmla="*/ 32 w 48"/>
                <a:gd name="T21" fmla="*/ 24 h 26"/>
                <a:gd name="T22" fmla="*/ 48 w 48"/>
                <a:gd name="T23" fmla="*/ 26 h 26"/>
                <a:gd name="T24" fmla="*/ 48 w 48"/>
                <a:gd name="T25"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26">
                  <a:moveTo>
                    <a:pt x="48" y="22"/>
                  </a:moveTo>
                  <a:lnTo>
                    <a:pt x="48" y="22"/>
                  </a:lnTo>
                  <a:lnTo>
                    <a:pt x="36" y="22"/>
                  </a:lnTo>
                  <a:lnTo>
                    <a:pt x="22" y="18"/>
                  </a:lnTo>
                  <a:lnTo>
                    <a:pt x="10" y="10"/>
                  </a:lnTo>
                  <a:lnTo>
                    <a:pt x="0" y="0"/>
                  </a:lnTo>
                  <a:lnTo>
                    <a:pt x="0" y="0"/>
                  </a:lnTo>
                  <a:lnTo>
                    <a:pt x="4" y="8"/>
                  </a:lnTo>
                  <a:lnTo>
                    <a:pt x="8" y="12"/>
                  </a:lnTo>
                  <a:lnTo>
                    <a:pt x="20" y="20"/>
                  </a:lnTo>
                  <a:lnTo>
                    <a:pt x="32" y="24"/>
                  </a:lnTo>
                  <a:lnTo>
                    <a:pt x="48" y="26"/>
                  </a:lnTo>
                  <a:lnTo>
                    <a:pt x="48" y="22"/>
                  </a:lnTo>
                  <a:close/>
                </a:path>
              </a:pathLst>
            </a:custGeom>
            <a:solidFill>
              <a:srgbClr val="E6DA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0" name="Freeform 27"/>
            <p:cNvSpPr/>
            <p:nvPr>
              <p:custDataLst>
                <p:tags r:id="rId24"/>
              </p:custDataLst>
            </p:nvPr>
          </p:nvSpPr>
          <p:spPr bwMode="auto">
            <a:xfrm>
              <a:off x="5756275" y="2767013"/>
              <a:ext cx="19050" cy="19050"/>
            </a:xfrm>
            <a:custGeom>
              <a:avLst/>
              <a:gdLst>
                <a:gd name="T0" fmla="*/ 8 w 12"/>
                <a:gd name="T1" fmla="*/ 0 h 12"/>
                <a:gd name="T2" fmla="*/ 8 w 12"/>
                <a:gd name="T3" fmla="*/ 0 h 12"/>
                <a:gd name="T4" fmla="*/ 12 w 12"/>
                <a:gd name="T5" fmla="*/ 4 h 12"/>
                <a:gd name="T6" fmla="*/ 12 w 12"/>
                <a:gd name="T7" fmla="*/ 8 h 12"/>
                <a:gd name="T8" fmla="*/ 12 w 12"/>
                <a:gd name="T9" fmla="*/ 8 h 12"/>
                <a:gd name="T10" fmla="*/ 8 w 12"/>
                <a:gd name="T11" fmla="*/ 12 h 12"/>
                <a:gd name="T12" fmla="*/ 4 w 12"/>
                <a:gd name="T13" fmla="*/ 12 h 12"/>
                <a:gd name="T14" fmla="*/ 4 w 12"/>
                <a:gd name="T15" fmla="*/ 12 h 12"/>
                <a:gd name="T16" fmla="*/ 0 w 12"/>
                <a:gd name="T17" fmla="*/ 10 h 12"/>
                <a:gd name="T18" fmla="*/ 0 w 12"/>
                <a:gd name="T19" fmla="*/ 4 h 12"/>
                <a:gd name="T20" fmla="*/ 0 w 12"/>
                <a:gd name="T21" fmla="*/ 4 h 12"/>
                <a:gd name="T22" fmla="*/ 2 w 12"/>
                <a:gd name="T23" fmla="*/ 0 h 12"/>
                <a:gd name="T24" fmla="*/ 8 w 12"/>
                <a:gd name="T25" fmla="*/ 0 h 12"/>
                <a:gd name="T26" fmla="*/ 8 w 12"/>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2">
                  <a:moveTo>
                    <a:pt x="8" y="0"/>
                  </a:moveTo>
                  <a:lnTo>
                    <a:pt x="8" y="0"/>
                  </a:lnTo>
                  <a:lnTo>
                    <a:pt x="12" y="4"/>
                  </a:lnTo>
                  <a:lnTo>
                    <a:pt x="12" y="8"/>
                  </a:lnTo>
                  <a:lnTo>
                    <a:pt x="12" y="8"/>
                  </a:lnTo>
                  <a:lnTo>
                    <a:pt x="8" y="12"/>
                  </a:lnTo>
                  <a:lnTo>
                    <a:pt x="4" y="12"/>
                  </a:lnTo>
                  <a:lnTo>
                    <a:pt x="4" y="12"/>
                  </a:lnTo>
                  <a:lnTo>
                    <a:pt x="0" y="10"/>
                  </a:lnTo>
                  <a:lnTo>
                    <a:pt x="0" y="4"/>
                  </a:lnTo>
                  <a:lnTo>
                    <a:pt x="0" y="4"/>
                  </a:lnTo>
                  <a:lnTo>
                    <a:pt x="2" y="0"/>
                  </a:lnTo>
                  <a:lnTo>
                    <a:pt x="8" y="0"/>
                  </a:lnTo>
                  <a:lnTo>
                    <a:pt x="8" y="0"/>
                  </a:lnTo>
                  <a:close/>
                </a:path>
              </a:pathLst>
            </a:custGeom>
            <a:solidFill>
              <a:srgbClr val="F2E1C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1" name="Freeform 28"/>
            <p:cNvSpPr/>
            <p:nvPr>
              <p:custDataLst>
                <p:tags r:id="rId25"/>
              </p:custDataLst>
            </p:nvPr>
          </p:nvSpPr>
          <p:spPr bwMode="auto">
            <a:xfrm>
              <a:off x="5638800" y="2652713"/>
              <a:ext cx="38100" cy="85725"/>
            </a:xfrm>
            <a:custGeom>
              <a:avLst/>
              <a:gdLst>
                <a:gd name="T0" fmla="*/ 24 w 24"/>
                <a:gd name="T1" fmla="*/ 12 h 54"/>
                <a:gd name="T2" fmla="*/ 24 w 24"/>
                <a:gd name="T3" fmla="*/ 12 h 54"/>
                <a:gd name="T4" fmla="*/ 18 w 24"/>
                <a:gd name="T5" fmla="*/ 6 h 54"/>
                <a:gd name="T6" fmla="*/ 14 w 24"/>
                <a:gd name="T7" fmla="*/ 2 h 54"/>
                <a:gd name="T8" fmla="*/ 8 w 24"/>
                <a:gd name="T9" fmla="*/ 0 h 54"/>
                <a:gd name="T10" fmla="*/ 4 w 24"/>
                <a:gd name="T11" fmla="*/ 2 h 54"/>
                <a:gd name="T12" fmla="*/ 2 w 24"/>
                <a:gd name="T13" fmla="*/ 4 h 54"/>
                <a:gd name="T14" fmla="*/ 0 w 24"/>
                <a:gd name="T15" fmla="*/ 10 h 54"/>
                <a:gd name="T16" fmla="*/ 0 w 24"/>
                <a:gd name="T17" fmla="*/ 16 h 54"/>
                <a:gd name="T18" fmla="*/ 2 w 24"/>
                <a:gd name="T19" fmla="*/ 24 h 54"/>
                <a:gd name="T20" fmla="*/ 2 w 24"/>
                <a:gd name="T21" fmla="*/ 24 h 54"/>
                <a:gd name="T22" fmla="*/ 6 w 24"/>
                <a:gd name="T23" fmla="*/ 36 h 54"/>
                <a:gd name="T24" fmla="*/ 12 w 24"/>
                <a:gd name="T25" fmla="*/ 48 h 54"/>
                <a:gd name="T26" fmla="*/ 12 w 24"/>
                <a:gd name="T27" fmla="*/ 48 h 54"/>
                <a:gd name="T28" fmla="*/ 14 w 24"/>
                <a:gd name="T29" fmla="*/ 52 h 54"/>
                <a:gd name="T30" fmla="*/ 18 w 24"/>
                <a:gd name="T31" fmla="*/ 54 h 54"/>
                <a:gd name="T32" fmla="*/ 20 w 24"/>
                <a:gd name="T33" fmla="*/ 52 h 54"/>
                <a:gd name="T34" fmla="*/ 24 w 24"/>
                <a:gd name="T35" fmla="*/ 46 h 54"/>
                <a:gd name="T36" fmla="*/ 24 w 24"/>
                <a:gd name="T37"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4">
                  <a:moveTo>
                    <a:pt x="24" y="12"/>
                  </a:moveTo>
                  <a:lnTo>
                    <a:pt x="24" y="12"/>
                  </a:lnTo>
                  <a:lnTo>
                    <a:pt x="18" y="6"/>
                  </a:lnTo>
                  <a:lnTo>
                    <a:pt x="14" y="2"/>
                  </a:lnTo>
                  <a:lnTo>
                    <a:pt x="8" y="0"/>
                  </a:lnTo>
                  <a:lnTo>
                    <a:pt x="4" y="2"/>
                  </a:lnTo>
                  <a:lnTo>
                    <a:pt x="2" y="4"/>
                  </a:lnTo>
                  <a:lnTo>
                    <a:pt x="0" y="10"/>
                  </a:lnTo>
                  <a:lnTo>
                    <a:pt x="0" y="16"/>
                  </a:lnTo>
                  <a:lnTo>
                    <a:pt x="2" y="24"/>
                  </a:lnTo>
                  <a:lnTo>
                    <a:pt x="2" y="24"/>
                  </a:lnTo>
                  <a:lnTo>
                    <a:pt x="6" y="36"/>
                  </a:lnTo>
                  <a:lnTo>
                    <a:pt x="12" y="48"/>
                  </a:lnTo>
                  <a:lnTo>
                    <a:pt x="12" y="48"/>
                  </a:lnTo>
                  <a:lnTo>
                    <a:pt x="14" y="52"/>
                  </a:lnTo>
                  <a:lnTo>
                    <a:pt x="18" y="54"/>
                  </a:lnTo>
                  <a:lnTo>
                    <a:pt x="20" y="52"/>
                  </a:lnTo>
                  <a:lnTo>
                    <a:pt x="24" y="46"/>
                  </a:lnTo>
                  <a:lnTo>
                    <a:pt x="24" y="12"/>
                  </a:lnTo>
                  <a:close/>
                </a:path>
              </a:pathLst>
            </a:custGeom>
            <a:solidFill>
              <a:srgbClr val="F2E1C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2" name="Freeform 29"/>
            <p:cNvSpPr/>
            <p:nvPr>
              <p:custDataLst>
                <p:tags r:id="rId26"/>
              </p:custDataLst>
            </p:nvPr>
          </p:nvSpPr>
          <p:spPr bwMode="auto">
            <a:xfrm>
              <a:off x="5556250" y="2814638"/>
              <a:ext cx="98425" cy="120650"/>
            </a:xfrm>
            <a:custGeom>
              <a:avLst/>
              <a:gdLst>
                <a:gd name="T0" fmla="*/ 22 w 62"/>
                <a:gd name="T1" fmla="*/ 0 h 76"/>
                <a:gd name="T2" fmla="*/ 62 w 62"/>
                <a:gd name="T3" fmla="*/ 32 h 76"/>
                <a:gd name="T4" fmla="*/ 38 w 62"/>
                <a:gd name="T5" fmla="*/ 76 h 76"/>
                <a:gd name="T6" fmla="*/ 0 w 62"/>
                <a:gd name="T7" fmla="*/ 14 h 76"/>
                <a:gd name="T8" fmla="*/ 12 w 62"/>
                <a:gd name="T9" fmla="*/ 8 h 76"/>
                <a:gd name="T10" fmla="*/ 22 w 62"/>
                <a:gd name="T11" fmla="*/ 0 h 76"/>
              </a:gdLst>
              <a:ahLst/>
              <a:cxnLst>
                <a:cxn ang="0">
                  <a:pos x="T0" y="T1"/>
                </a:cxn>
                <a:cxn ang="0">
                  <a:pos x="T2" y="T3"/>
                </a:cxn>
                <a:cxn ang="0">
                  <a:pos x="T4" y="T5"/>
                </a:cxn>
                <a:cxn ang="0">
                  <a:pos x="T6" y="T7"/>
                </a:cxn>
                <a:cxn ang="0">
                  <a:pos x="T8" y="T9"/>
                </a:cxn>
                <a:cxn ang="0">
                  <a:pos x="T10" y="T11"/>
                </a:cxn>
              </a:cxnLst>
              <a:rect l="0" t="0" r="r" b="b"/>
              <a:pathLst>
                <a:path w="62" h="76">
                  <a:moveTo>
                    <a:pt x="22" y="0"/>
                  </a:moveTo>
                  <a:lnTo>
                    <a:pt x="62" y="32"/>
                  </a:lnTo>
                  <a:lnTo>
                    <a:pt x="38" y="76"/>
                  </a:lnTo>
                  <a:lnTo>
                    <a:pt x="0" y="14"/>
                  </a:lnTo>
                  <a:lnTo>
                    <a:pt x="12" y="8"/>
                  </a:lnTo>
                  <a:lnTo>
                    <a:pt x="2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3" name="Freeform 30"/>
            <p:cNvSpPr/>
            <p:nvPr>
              <p:custDataLst>
                <p:tags r:id="rId27"/>
              </p:custDataLst>
            </p:nvPr>
          </p:nvSpPr>
          <p:spPr bwMode="auto">
            <a:xfrm>
              <a:off x="5654675" y="2862263"/>
              <a:ext cx="57150" cy="60325"/>
            </a:xfrm>
            <a:custGeom>
              <a:avLst/>
              <a:gdLst>
                <a:gd name="T0" fmla="*/ 0 w 36"/>
                <a:gd name="T1" fmla="*/ 2 h 38"/>
                <a:gd name="T2" fmla="*/ 28 w 36"/>
                <a:gd name="T3" fmla="*/ 0 h 38"/>
                <a:gd name="T4" fmla="*/ 36 w 36"/>
                <a:gd name="T5" fmla="*/ 10 h 38"/>
                <a:gd name="T6" fmla="*/ 36 w 36"/>
                <a:gd name="T7" fmla="*/ 38 h 38"/>
                <a:gd name="T8" fmla="*/ 0 w 36"/>
                <a:gd name="T9" fmla="*/ 2 h 38"/>
              </a:gdLst>
              <a:ahLst/>
              <a:cxnLst>
                <a:cxn ang="0">
                  <a:pos x="T0" y="T1"/>
                </a:cxn>
                <a:cxn ang="0">
                  <a:pos x="T2" y="T3"/>
                </a:cxn>
                <a:cxn ang="0">
                  <a:pos x="T4" y="T5"/>
                </a:cxn>
                <a:cxn ang="0">
                  <a:pos x="T6" y="T7"/>
                </a:cxn>
                <a:cxn ang="0">
                  <a:pos x="T8" y="T9"/>
                </a:cxn>
              </a:cxnLst>
              <a:rect l="0" t="0" r="r" b="b"/>
              <a:pathLst>
                <a:path w="36" h="38">
                  <a:moveTo>
                    <a:pt x="0" y="2"/>
                  </a:moveTo>
                  <a:lnTo>
                    <a:pt x="28" y="0"/>
                  </a:lnTo>
                  <a:lnTo>
                    <a:pt x="36" y="10"/>
                  </a:lnTo>
                  <a:lnTo>
                    <a:pt x="36" y="38"/>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4" name="Freeform 31"/>
            <p:cNvSpPr/>
            <p:nvPr>
              <p:custDataLst>
                <p:tags r:id="rId28"/>
              </p:custDataLst>
            </p:nvPr>
          </p:nvSpPr>
          <p:spPr bwMode="auto">
            <a:xfrm>
              <a:off x="5635625" y="2862263"/>
              <a:ext cx="57150" cy="47625"/>
            </a:xfrm>
            <a:custGeom>
              <a:avLst/>
              <a:gdLst>
                <a:gd name="T0" fmla="*/ 0 w 36"/>
                <a:gd name="T1" fmla="*/ 8 h 30"/>
                <a:gd name="T2" fmla="*/ 10 w 36"/>
                <a:gd name="T3" fmla="*/ 0 h 30"/>
                <a:gd name="T4" fmla="*/ 20 w 36"/>
                <a:gd name="T5" fmla="*/ 2 h 30"/>
                <a:gd name="T6" fmla="*/ 36 w 36"/>
                <a:gd name="T7" fmla="*/ 18 h 30"/>
                <a:gd name="T8" fmla="*/ 28 w 36"/>
                <a:gd name="T9" fmla="*/ 30 h 30"/>
                <a:gd name="T10" fmla="*/ 4 w 36"/>
                <a:gd name="T11" fmla="*/ 28 h 30"/>
                <a:gd name="T12" fmla="*/ 0 w 36"/>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0" y="8"/>
                  </a:moveTo>
                  <a:lnTo>
                    <a:pt x="10" y="0"/>
                  </a:lnTo>
                  <a:lnTo>
                    <a:pt x="20" y="2"/>
                  </a:lnTo>
                  <a:lnTo>
                    <a:pt x="36" y="18"/>
                  </a:lnTo>
                  <a:lnTo>
                    <a:pt x="28" y="30"/>
                  </a:lnTo>
                  <a:lnTo>
                    <a:pt x="4" y="28"/>
                  </a:lnTo>
                  <a:lnTo>
                    <a:pt x="0" y="8"/>
                  </a:lnTo>
                  <a:close/>
                </a:path>
              </a:pathLst>
            </a:custGeom>
            <a:solidFill>
              <a:srgbClr val="CE277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5" name="Freeform 32"/>
            <p:cNvSpPr/>
            <p:nvPr>
              <p:custDataLst>
                <p:tags r:id="rId29"/>
              </p:custDataLst>
            </p:nvPr>
          </p:nvSpPr>
          <p:spPr bwMode="auto">
            <a:xfrm>
              <a:off x="5584825" y="2906713"/>
              <a:ext cx="104775" cy="485775"/>
            </a:xfrm>
            <a:custGeom>
              <a:avLst/>
              <a:gdLst>
                <a:gd name="T0" fmla="*/ 62 w 66"/>
                <a:gd name="T1" fmla="*/ 2 h 306"/>
                <a:gd name="T2" fmla="*/ 62 w 66"/>
                <a:gd name="T3" fmla="*/ 2 h 306"/>
                <a:gd name="T4" fmla="*/ 58 w 66"/>
                <a:gd name="T5" fmla="*/ 64 h 306"/>
                <a:gd name="T6" fmla="*/ 56 w 66"/>
                <a:gd name="T7" fmla="*/ 134 h 306"/>
                <a:gd name="T8" fmla="*/ 60 w 66"/>
                <a:gd name="T9" fmla="*/ 206 h 306"/>
                <a:gd name="T10" fmla="*/ 62 w 66"/>
                <a:gd name="T11" fmla="*/ 238 h 306"/>
                <a:gd name="T12" fmla="*/ 66 w 66"/>
                <a:gd name="T13" fmla="*/ 268 h 306"/>
                <a:gd name="T14" fmla="*/ 34 w 66"/>
                <a:gd name="T15" fmla="*/ 306 h 306"/>
                <a:gd name="T16" fmla="*/ 0 w 66"/>
                <a:gd name="T17" fmla="*/ 258 h 306"/>
                <a:gd name="T18" fmla="*/ 0 w 66"/>
                <a:gd name="T19" fmla="*/ 258 h 306"/>
                <a:gd name="T20" fmla="*/ 6 w 66"/>
                <a:gd name="T21" fmla="*/ 248 h 306"/>
                <a:gd name="T22" fmla="*/ 12 w 66"/>
                <a:gd name="T23" fmla="*/ 234 h 306"/>
                <a:gd name="T24" fmla="*/ 20 w 66"/>
                <a:gd name="T25" fmla="*/ 204 h 306"/>
                <a:gd name="T26" fmla="*/ 24 w 66"/>
                <a:gd name="T27" fmla="*/ 170 h 306"/>
                <a:gd name="T28" fmla="*/ 28 w 66"/>
                <a:gd name="T29" fmla="*/ 134 h 306"/>
                <a:gd name="T30" fmla="*/ 32 w 66"/>
                <a:gd name="T31" fmla="*/ 60 h 306"/>
                <a:gd name="T32" fmla="*/ 34 w 66"/>
                <a:gd name="T33" fmla="*/ 26 h 306"/>
                <a:gd name="T34" fmla="*/ 36 w 66"/>
                <a:gd name="T35" fmla="*/ 0 h 306"/>
                <a:gd name="T36" fmla="*/ 62 w 66"/>
                <a:gd name="T37" fmla="*/ 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306">
                  <a:moveTo>
                    <a:pt x="62" y="2"/>
                  </a:moveTo>
                  <a:lnTo>
                    <a:pt x="62" y="2"/>
                  </a:lnTo>
                  <a:lnTo>
                    <a:pt x="58" y="64"/>
                  </a:lnTo>
                  <a:lnTo>
                    <a:pt x="56" y="134"/>
                  </a:lnTo>
                  <a:lnTo>
                    <a:pt x="60" y="206"/>
                  </a:lnTo>
                  <a:lnTo>
                    <a:pt x="62" y="238"/>
                  </a:lnTo>
                  <a:lnTo>
                    <a:pt x="66" y="268"/>
                  </a:lnTo>
                  <a:lnTo>
                    <a:pt x="34" y="306"/>
                  </a:lnTo>
                  <a:lnTo>
                    <a:pt x="0" y="258"/>
                  </a:lnTo>
                  <a:lnTo>
                    <a:pt x="0" y="258"/>
                  </a:lnTo>
                  <a:lnTo>
                    <a:pt x="6" y="248"/>
                  </a:lnTo>
                  <a:lnTo>
                    <a:pt x="12" y="234"/>
                  </a:lnTo>
                  <a:lnTo>
                    <a:pt x="20" y="204"/>
                  </a:lnTo>
                  <a:lnTo>
                    <a:pt x="24" y="170"/>
                  </a:lnTo>
                  <a:lnTo>
                    <a:pt x="28" y="134"/>
                  </a:lnTo>
                  <a:lnTo>
                    <a:pt x="32" y="60"/>
                  </a:lnTo>
                  <a:lnTo>
                    <a:pt x="34" y="26"/>
                  </a:lnTo>
                  <a:lnTo>
                    <a:pt x="36" y="0"/>
                  </a:lnTo>
                  <a:lnTo>
                    <a:pt x="62" y="2"/>
                  </a:lnTo>
                  <a:close/>
                </a:path>
              </a:pathLst>
            </a:custGeom>
            <a:solidFill>
              <a:srgbClr val="BC337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6" name="Freeform 33"/>
            <p:cNvSpPr/>
            <p:nvPr>
              <p:custDataLst>
                <p:tags r:id="rId30"/>
              </p:custDataLst>
            </p:nvPr>
          </p:nvSpPr>
          <p:spPr bwMode="auto">
            <a:xfrm>
              <a:off x="5486400" y="2760663"/>
              <a:ext cx="717550" cy="304800"/>
            </a:xfrm>
            <a:custGeom>
              <a:avLst/>
              <a:gdLst>
                <a:gd name="T0" fmla="*/ 234 w 452"/>
                <a:gd name="T1" fmla="*/ 112 h 192"/>
                <a:gd name="T2" fmla="*/ 86 w 452"/>
                <a:gd name="T3" fmla="*/ 66 h 192"/>
                <a:gd name="T4" fmla="*/ 86 w 452"/>
                <a:gd name="T5" fmla="*/ 66 h 192"/>
                <a:gd name="T6" fmla="*/ 70 w 452"/>
                <a:gd name="T7" fmla="*/ 62 h 192"/>
                <a:gd name="T8" fmla="*/ 54 w 452"/>
                <a:gd name="T9" fmla="*/ 62 h 192"/>
                <a:gd name="T10" fmla="*/ 40 w 452"/>
                <a:gd name="T11" fmla="*/ 64 h 192"/>
                <a:gd name="T12" fmla="*/ 28 w 452"/>
                <a:gd name="T13" fmla="*/ 70 h 192"/>
                <a:gd name="T14" fmla="*/ 16 w 452"/>
                <a:gd name="T15" fmla="*/ 76 h 192"/>
                <a:gd name="T16" fmla="*/ 8 w 452"/>
                <a:gd name="T17" fmla="*/ 86 h 192"/>
                <a:gd name="T18" fmla="*/ 2 w 452"/>
                <a:gd name="T19" fmla="*/ 94 h 192"/>
                <a:gd name="T20" fmla="*/ 0 w 452"/>
                <a:gd name="T21" fmla="*/ 104 h 192"/>
                <a:gd name="T22" fmla="*/ 0 w 452"/>
                <a:gd name="T23" fmla="*/ 104 h 192"/>
                <a:gd name="T24" fmla="*/ 0 w 452"/>
                <a:gd name="T25" fmla="*/ 118 h 192"/>
                <a:gd name="T26" fmla="*/ 0 w 452"/>
                <a:gd name="T27" fmla="*/ 126 h 192"/>
                <a:gd name="T28" fmla="*/ 4 w 452"/>
                <a:gd name="T29" fmla="*/ 134 h 192"/>
                <a:gd name="T30" fmla="*/ 8 w 452"/>
                <a:gd name="T31" fmla="*/ 140 h 192"/>
                <a:gd name="T32" fmla="*/ 14 w 452"/>
                <a:gd name="T33" fmla="*/ 148 h 192"/>
                <a:gd name="T34" fmla="*/ 22 w 452"/>
                <a:gd name="T35" fmla="*/ 154 h 192"/>
                <a:gd name="T36" fmla="*/ 32 w 452"/>
                <a:gd name="T37" fmla="*/ 158 h 192"/>
                <a:gd name="T38" fmla="*/ 200 w 452"/>
                <a:gd name="T39" fmla="*/ 188 h 192"/>
                <a:gd name="T40" fmla="*/ 200 w 452"/>
                <a:gd name="T41" fmla="*/ 188 h 192"/>
                <a:gd name="T42" fmla="*/ 222 w 452"/>
                <a:gd name="T43" fmla="*/ 192 h 192"/>
                <a:gd name="T44" fmla="*/ 242 w 452"/>
                <a:gd name="T45" fmla="*/ 192 h 192"/>
                <a:gd name="T46" fmla="*/ 250 w 452"/>
                <a:gd name="T47" fmla="*/ 190 h 192"/>
                <a:gd name="T48" fmla="*/ 260 w 452"/>
                <a:gd name="T49" fmla="*/ 186 h 192"/>
                <a:gd name="T50" fmla="*/ 268 w 452"/>
                <a:gd name="T51" fmla="*/ 182 h 192"/>
                <a:gd name="T52" fmla="*/ 278 w 452"/>
                <a:gd name="T53" fmla="*/ 176 h 192"/>
                <a:gd name="T54" fmla="*/ 452 w 452"/>
                <a:gd name="T55" fmla="*/ 28 h 192"/>
                <a:gd name="T56" fmla="*/ 422 w 452"/>
                <a:gd name="T57" fmla="*/ 0 h 192"/>
                <a:gd name="T58" fmla="*/ 422 w 452"/>
                <a:gd name="T59" fmla="*/ 0 h 192"/>
                <a:gd name="T60" fmla="*/ 366 w 452"/>
                <a:gd name="T61" fmla="*/ 32 h 192"/>
                <a:gd name="T62" fmla="*/ 316 w 452"/>
                <a:gd name="T63" fmla="*/ 62 h 192"/>
                <a:gd name="T64" fmla="*/ 274 w 452"/>
                <a:gd name="T65" fmla="*/ 88 h 192"/>
                <a:gd name="T66" fmla="*/ 234 w 452"/>
                <a:gd name="T67" fmla="*/ 112 h 192"/>
                <a:gd name="T68" fmla="*/ 234 w 452"/>
                <a:gd name="T69" fmla="*/ 1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2" h="192">
                  <a:moveTo>
                    <a:pt x="234" y="112"/>
                  </a:moveTo>
                  <a:lnTo>
                    <a:pt x="86" y="66"/>
                  </a:lnTo>
                  <a:lnTo>
                    <a:pt x="86" y="66"/>
                  </a:lnTo>
                  <a:lnTo>
                    <a:pt x="70" y="62"/>
                  </a:lnTo>
                  <a:lnTo>
                    <a:pt x="54" y="62"/>
                  </a:lnTo>
                  <a:lnTo>
                    <a:pt x="40" y="64"/>
                  </a:lnTo>
                  <a:lnTo>
                    <a:pt x="28" y="70"/>
                  </a:lnTo>
                  <a:lnTo>
                    <a:pt x="16" y="76"/>
                  </a:lnTo>
                  <a:lnTo>
                    <a:pt x="8" y="86"/>
                  </a:lnTo>
                  <a:lnTo>
                    <a:pt x="2" y="94"/>
                  </a:lnTo>
                  <a:lnTo>
                    <a:pt x="0" y="104"/>
                  </a:lnTo>
                  <a:lnTo>
                    <a:pt x="0" y="104"/>
                  </a:lnTo>
                  <a:lnTo>
                    <a:pt x="0" y="118"/>
                  </a:lnTo>
                  <a:lnTo>
                    <a:pt x="0" y="126"/>
                  </a:lnTo>
                  <a:lnTo>
                    <a:pt x="4" y="134"/>
                  </a:lnTo>
                  <a:lnTo>
                    <a:pt x="8" y="140"/>
                  </a:lnTo>
                  <a:lnTo>
                    <a:pt x="14" y="148"/>
                  </a:lnTo>
                  <a:lnTo>
                    <a:pt x="22" y="154"/>
                  </a:lnTo>
                  <a:lnTo>
                    <a:pt x="32" y="158"/>
                  </a:lnTo>
                  <a:lnTo>
                    <a:pt x="200" y="188"/>
                  </a:lnTo>
                  <a:lnTo>
                    <a:pt x="200" y="188"/>
                  </a:lnTo>
                  <a:lnTo>
                    <a:pt x="222" y="192"/>
                  </a:lnTo>
                  <a:lnTo>
                    <a:pt x="242" y="192"/>
                  </a:lnTo>
                  <a:lnTo>
                    <a:pt x="250" y="190"/>
                  </a:lnTo>
                  <a:lnTo>
                    <a:pt x="260" y="186"/>
                  </a:lnTo>
                  <a:lnTo>
                    <a:pt x="268" y="182"/>
                  </a:lnTo>
                  <a:lnTo>
                    <a:pt x="278" y="176"/>
                  </a:lnTo>
                  <a:lnTo>
                    <a:pt x="452" y="28"/>
                  </a:lnTo>
                  <a:lnTo>
                    <a:pt x="422" y="0"/>
                  </a:lnTo>
                  <a:lnTo>
                    <a:pt x="422" y="0"/>
                  </a:lnTo>
                  <a:lnTo>
                    <a:pt x="366" y="32"/>
                  </a:lnTo>
                  <a:lnTo>
                    <a:pt x="316" y="62"/>
                  </a:lnTo>
                  <a:lnTo>
                    <a:pt x="274" y="88"/>
                  </a:lnTo>
                  <a:lnTo>
                    <a:pt x="234" y="112"/>
                  </a:lnTo>
                  <a:lnTo>
                    <a:pt x="234" y="112"/>
                  </a:lnTo>
                  <a:close/>
                </a:path>
              </a:pathLst>
            </a:custGeom>
            <a:solidFill>
              <a:srgbClr val="595E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7" name="Freeform 34"/>
            <p:cNvSpPr/>
            <p:nvPr>
              <p:custDataLst>
                <p:tags r:id="rId31"/>
              </p:custDataLst>
            </p:nvPr>
          </p:nvSpPr>
          <p:spPr bwMode="auto">
            <a:xfrm>
              <a:off x="5486400" y="2760663"/>
              <a:ext cx="695325" cy="269875"/>
            </a:xfrm>
            <a:custGeom>
              <a:avLst/>
              <a:gdLst>
                <a:gd name="T0" fmla="*/ 234 w 438"/>
                <a:gd name="T1" fmla="*/ 112 h 170"/>
                <a:gd name="T2" fmla="*/ 86 w 438"/>
                <a:gd name="T3" fmla="*/ 66 h 170"/>
                <a:gd name="T4" fmla="*/ 86 w 438"/>
                <a:gd name="T5" fmla="*/ 66 h 170"/>
                <a:gd name="T6" fmla="*/ 70 w 438"/>
                <a:gd name="T7" fmla="*/ 62 h 170"/>
                <a:gd name="T8" fmla="*/ 54 w 438"/>
                <a:gd name="T9" fmla="*/ 62 h 170"/>
                <a:gd name="T10" fmla="*/ 40 w 438"/>
                <a:gd name="T11" fmla="*/ 64 h 170"/>
                <a:gd name="T12" fmla="*/ 28 w 438"/>
                <a:gd name="T13" fmla="*/ 70 h 170"/>
                <a:gd name="T14" fmla="*/ 16 w 438"/>
                <a:gd name="T15" fmla="*/ 76 h 170"/>
                <a:gd name="T16" fmla="*/ 8 w 438"/>
                <a:gd name="T17" fmla="*/ 86 h 170"/>
                <a:gd name="T18" fmla="*/ 2 w 438"/>
                <a:gd name="T19" fmla="*/ 94 h 170"/>
                <a:gd name="T20" fmla="*/ 0 w 438"/>
                <a:gd name="T21" fmla="*/ 104 h 170"/>
                <a:gd name="T22" fmla="*/ 0 w 438"/>
                <a:gd name="T23" fmla="*/ 104 h 170"/>
                <a:gd name="T24" fmla="*/ 0 w 438"/>
                <a:gd name="T25" fmla="*/ 108 h 170"/>
                <a:gd name="T26" fmla="*/ 0 w 438"/>
                <a:gd name="T27" fmla="*/ 108 h 170"/>
                <a:gd name="T28" fmla="*/ 4 w 438"/>
                <a:gd name="T29" fmla="*/ 116 h 170"/>
                <a:gd name="T30" fmla="*/ 10 w 438"/>
                <a:gd name="T31" fmla="*/ 124 h 170"/>
                <a:gd name="T32" fmla="*/ 18 w 438"/>
                <a:gd name="T33" fmla="*/ 130 h 170"/>
                <a:gd name="T34" fmla="*/ 28 w 438"/>
                <a:gd name="T35" fmla="*/ 136 h 170"/>
                <a:gd name="T36" fmla="*/ 196 w 438"/>
                <a:gd name="T37" fmla="*/ 166 h 170"/>
                <a:gd name="T38" fmla="*/ 196 w 438"/>
                <a:gd name="T39" fmla="*/ 166 h 170"/>
                <a:gd name="T40" fmla="*/ 218 w 438"/>
                <a:gd name="T41" fmla="*/ 170 h 170"/>
                <a:gd name="T42" fmla="*/ 238 w 438"/>
                <a:gd name="T43" fmla="*/ 170 h 170"/>
                <a:gd name="T44" fmla="*/ 248 w 438"/>
                <a:gd name="T45" fmla="*/ 168 h 170"/>
                <a:gd name="T46" fmla="*/ 256 w 438"/>
                <a:gd name="T47" fmla="*/ 164 h 170"/>
                <a:gd name="T48" fmla="*/ 266 w 438"/>
                <a:gd name="T49" fmla="*/ 160 h 170"/>
                <a:gd name="T50" fmla="*/ 274 w 438"/>
                <a:gd name="T51" fmla="*/ 154 h 170"/>
                <a:gd name="T52" fmla="*/ 438 w 438"/>
                <a:gd name="T53" fmla="*/ 14 h 170"/>
                <a:gd name="T54" fmla="*/ 422 w 438"/>
                <a:gd name="T55" fmla="*/ 0 h 170"/>
                <a:gd name="T56" fmla="*/ 422 w 438"/>
                <a:gd name="T57" fmla="*/ 0 h 170"/>
                <a:gd name="T58" fmla="*/ 366 w 438"/>
                <a:gd name="T59" fmla="*/ 32 h 170"/>
                <a:gd name="T60" fmla="*/ 316 w 438"/>
                <a:gd name="T61" fmla="*/ 62 h 170"/>
                <a:gd name="T62" fmla="*/ 274 w 438"/>
                <a:gd name="T63" fmla="*/ 88 h 170"/>
                <a:gd name="T64" fmla="*/ 234 w 438"/>
                <a:gd name="T65" fmla="*/ 112 h 170"/>
                <a:gd name="T66" fmla="*/ 234 w 438"/>
                <a:gd name="T67" fmla="*/ 1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8" h="170">
                  <a:moveTo>
                    <a:pt x="234" y="112"/>
                  </a:moveTo>
                  <a:lnTo>
                    <a:pt x="86" y="66"/>
                  </a:lnTo>
                  <a:lnTo>
                    <a:pt x="86" y="66"/>
                  </a:lnTo>
                  <a:lnTo>
                    <a:pt x="70" y="62"/>
                  </a:lnTo>
                  <a:lnTo>
                    <a:pt x="54" y="62"/>
                  </a:lnTo>
                  <a:lnTo>
                    <a:pt x="40" y="64"/>
                  </a:lnTo>
                  <a:lnTo>
                    <a:pt x="28" y="70"/>
                  </a:lnTo>
                  <a:lnTo>
                    <a:pt x="16" y="76"/>
                  </a:lnTo>
                  <a:lnTo>
                    <a:pt x="8" y="86"/>
                  </a:lnTo>
                  <a:lnTo>
                    <a:pt x="2" y="94"/>
                  </a:lnTo>
                  <a:lnTo>
                    <a:pt x="0" y="104"/>
                  </a:lnTo>
                  <a:lnTo>
                    <a:pt x="0" y="104"/>
                  </a:lnTo>
                  <a:lnTo>
                    <a:pt x="0" y="108"/>
                  </a:lnTo>
                  <a:lnTo>
                    <a:pt x="0" y="108"/>
                  </a:lnTo>
                  <a:lnTo>
                    <a:pt x="4" y="116"/>
                  </a:lnTo>
                  <a:lnTo>
                    <a:pt x="10" y="124"/>
                  </a:lnTo>
                  <a:lnTo>
                    <a:pt x="18" y="130"/>
                  </a:lnTo>
                  <a:lnTo>
                    <a:pt x="28" y="136"/>
                  </a:lnTo>
                  <a:lnTo>
                    <a:pt x="196" y="166"/>
                  </a:lnTo>
                  <a:lnTo>
                    <a:pt x="196" y="166"/>
                  </a:lnTo>
                  <a:lnTo>
                    <a:pt x="218" y="170"/>
                  </a:lnTo>
                  <a:lnTo>
                    <a:pt x="238" y="170"/>
                  </a:lnTo>
                  <a:lnTo>
                    <a:pt x="248" y="168"/>
                  </a:lnTo>
                  <a:lnTo>
                    <a:pt x="256" y="164"/>
                  </a:lnTo>
                  <a:lnTo>
                    <a:pt x="266" y="160"/>
                  </a:lnTo>
                  <a:lnTo>
                    <a:pt x="274" y="154"/>
                  </a:lnTo>
                  <a:lnTo>
                    <a:pt x="438" y="14"/>
                  </a:lnTo>
                  <a:lnTo>
                    <a:pt x="422" y="0"/>
                  </a:lnTo>
                  <a:lnTo>
                    <a:pt x="422" y="0"/>
                  </a:lnTo>
                  <a:lnTo>
                    <a:pt x="366" y="32"/>
                  </a:lnTo>
                  <a:lnTo>
                    <a:pt x="316" y="62"/>
                  </a:lnTo>
                  <a:lnTo>
                    <a:pt x="274" y="88"/>
                  </a:lnTo>
                  <a:lnTo>
                    <a:pt x="234" y="112"/>
                  </a:lnTo>
                  <a:lnTo>
                    <a:pt x="234" y="112"/>
                  </a:lnTo>
                  <a:close/>
                </a:path>
              </a:pathLst>
            </a:custGeom>
            <a:solidFill>
              <a:srgbClr val="6F768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8" name="Freeform 35"/>
            <p:cNvSpPr/>
            <p:nvPr>
              <p:custDataLst>
                <p:tags r:id="rId32"/>
              </p:custDataLst>
            </p:nvPr>
          </p:nvSpPr>
          <p:spPr bwMode="auto">
            <a:xfrm>
              <a:off x="6156325" y="2713038"/>
              <a:ext cx="155575" cy="85725"/>
            </a:xfrm>
            <a:custGeom>
              <a:avLst/>
              <a:gdLst>
                <a:gd name="T0" fmla="*/ 0 w 98"/>
                <a:gd name="T1" fmla="*/ 30 h 54"/>
                <a:gd name="T2" fmla="*/ 28 w 98"/>
                <a:gd name="T3" fmla="*/ 12 h 54"/>
                <a:gd name="T4" fmla="*/ 98 w 98"/>
                <a:gd name="T5" fmla="*/ 0 h 54"/>
                <a:gd name="T6" fmla="*/ 78 w 98"/>
                <a:gd name="T7" fmla="*/ 20 h 54"/>
                <a:gd name="T8" fmla="*/ 50 w 98"/>
                <a:gd name="T9" fmla="*/ 32 h 54"/>
                <a:gd name="T10" fmla="*/ 28 w 98"/>
                <a:gd name="T11" fmla="*/ 54 h 54"/>
                <a:gd name="T12" fmla="*/ 0 w 98"/>
                <a:gd name="T13" fmla="*/ 30 h 54"/>
              </a:gdLst>
              <a:ahLst/>
              <a:cxnLst>
                <a:cxn ang="0">
                  <a:pos x="T0" y="T1"/>
                </a:cxn>
                <a:cxn ang="0">
                  <a:pos x="T2" y="T3"/>
                </a:cxn>
                <a:cxn ang="0">
                  <a:pos x="T4" y="T5"/>
                </a:cxn>
                <a:cxn ang="0">
                  <a:pos x="T6" y="T7"/>
                </a:cxn>
                <a:cxn ang="0">
                  <a:pos x="T8" y="T9"/>
                </a:cxn>
                <a:cxn ang="0">
                  <a:pos x="T10" y="T11"/>
                </a:cxn>
                <a:cxn ang="0">
                  <a:pos x="T12" y="T13"/>
                </a:cxn>
              </a:cxnLst>
              <a:rect l="0" t="0" r="r" b="b"/>
              <a:pathLst>
                <a:path w="98" h="54">
                  <a:moveTo>
                    <a:pt x="0" y="30"/>
                  </a:moveTo>
                  <a:lnTo>
                    <a:pt x="28" y="12"/>
                  </a:lnTo>
                  <a:lnTo>
                    <a:pt x="98" y="0"/>
                  </a:lnTo>
                  <a:lnTo>
                    <a:pt x="78" y="20"/>
                  </a:lnTo>
                  <a:lnTo>
                    <a:pt x="50" y="32"/>
                  </a:lnTo>
                  <a:lnTo>
                    <a:pt x="28" y="54"/>
                  </a:lnTo>
                  <a:lnTo>
                    <a:pt x="0" y="30"/>
                  </a:lnTo>
                  <a:close/>
                </a:path>
              </a:pathLst>
            </a:custGeom>
            <a:solidFill>
              <a:srgbClr val="F7ECD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9" name="Freeform 36"/>
            <p:cNvSpPr/>
            <p:nvPr>
              <p:custDataLst>
                <p:tags r:id="rId33"/>
              </p:custDataLst>
            </p:nvPr>
          </p:nvSpPr>
          <p:spPr bwMode="auto">
            <a:xfrm>
              <a:off x="5280025" y="4217988"/>
              <a:ext cx="387350" cy="165100"/>
            </a:xfrm>
            <a:custGeom>
              <a:avLst/>
              <a:gdLst>
                <a:gd name="T0" fmla="*/ 36 w 244"/>
                <a:gd name="T1" fmla="*/ 2 h 104"/>
                <a:gd name="T2" fmla="*/ 26 w 244"/>
                <a:gd name="T3" fmla="*/ 32 h 104"/>
                <a:gd name="T4" fmla="*/ 26 w 244"/>
                <a:gd name="T5" fmla="*/ 32 h 104"/>
                <a:gd name="T6" fmla="*/ 18 w 244"/>
                <a:gd name="T7" fmla="*/ 48 h 104"/>
                <a:gd name="T8" fmla="*/ 10 w 244"/>
                <a:gd name="T9" fmla="*/ 66 h 104"/>
                <a:gd name="T10" fmla="*/ 0 w 244"/>
                <a:gd name="T11" fmla="*/ 102 h 104"/>
                <a:gd name="T12" fmla="*/ 242 w 244"/>
                <a:gd name="T13" fmla="*/ 104 h 104"/>
                <a:gd name="T14" fmla="*/ 242 w 244"/>
                <a:gd name="T15" fmla="*/ 104 h 104"/>
                <a:gd name="T16" fmla="*/ 244 w 244"/>
                <a:gd name="T17" fmla="*/ 92 h 104"/>
                <a:gd name="T18" fmla="*/ 242 w 244"/>
                <a:gd name="T19" fmla="*/ 80 h 104"/>
                <a:gd name="T20" fmla="*/ 238 w 244"/>
                <a:gd name="T21" fmla="*/ 72 h 104"/>
                <a:gd name="T22" fmla="*/ 230 w 244"/>
                <a:gd name="T23" fmla="*/ 64 h 104"/>
                <a:gd name="T24" fmla="*/ 222 w 244"/>
                <a:gd name="T25" fmla="*/ 60 h 104"/>
                <a:gd name="T26" fmla="*/ 210 w 244"/>
                <a:gd name="T27" fmla="*/ 54 h 104"/>
                <a:gd name="T28" fmla="*/ 186 w 244"/>
                <a:gd name="T29" fmla="*/ 48 h 104"/>
                <a:gd name="T30" fmla="*/ 138 w 244"/>
                <a:gd name="T31" fmla="*/ 38 h 104"/>
                <a:gd name="T32" fmla="*/ 128 w 244"/>
                <a:gd name="T33" fmla="*/ 36 h 104"/>
                <a:gd name="T34" fmla="*/ 122 w 244"/>
                <a:gd name="T35" fmla="*/ 32 h 104"/>
                <a:gd name="T36" fmla="*/ 116 w 244"/>
                <a:gd name="T37" fmla="*/ 28 h 104"/>
                <a:gd name="T38" fmla="*/ 112 w 244"/>
                <a:gd name="T39" fmla="*/ 24 h 104"/>
                <a:gd name="T40" fmla="*/ 118 w 244"/>
                <a:gd name="T41" fmla="*/ 0 h 104"/>
                <a:gd name="T42" fmla="*/ 36 w 244"/>
                <a:gd name="T43"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104">
                  <a:moveTo>
                    <a:pt x="36" y="2"/>
                  </a:moveTo>
                  <a:lnTo>
                    <a:pt x="26" y="32"/>
                  </a:lnTo>
                  <a:lnTo>
                    <a:pt x="26" y="32"/>
                  </a:lnTo>
                  <a:lnTo>
                    <a:pt x="18" y="48"/>
                  </a:lnTo>
                  <a:lnTo>
                    <a:pt x="10" y="66"/>
                  </a:lnTo>
                  <a:lnTo>
                    <a:pt x="0" y="102"/>
                  </a:lnTo>
                  <a:lnTo>
                    <a:pt x="242" y="104"/>
                  </a:lnTo>
                  <a:lnTo>
                    <a:pt x="242" y="104"/>
                  </a:lnTo>
                  <a:lnTo>
                    <a:pt x="244" y="92"/>
                  </a:lnTo>
                  <a:lnTo>
                    <a:pt x="242" y="80"/>
                  </a:lnTo>
                  <a:lnTo>
                    <a:pt x="238" y="72"/>
                  </a:lnTo>
                  <a:lnTo>
                    <a:pt x="230" y="64"/>
                  </a:lnTo>
                  <a:lnTo>
                    <a:pt x="222" y="60"/>
                  </a:lnTo>
                  <a:lnTo>
                    <a:pt x="210" y="54"/>
                  </a:lnTo>
                  <a:lnTo>
                    <a:pt x="186" y="48"/>
                  </a:lnTo>
                  <a:lnTo>
                    <a:pt x="138" y="38"/>
                  </a:lnTo>
                  <a:lnTo>
                    <a:pt x="128" y="36"/>
                  </a:lnTo>
                  <a:lnTo>
                    <a:pt x="122" y="32"/>
                  </a:lnTo>
                  <a:lnTo>
                    <a:pt x="116" y="28"/>
                  </a:lnTo>
                  <a:lnTo>
                    <a:pt x="112" y="24"/>
                  </a:lnTo>
                  <a:lnTo>
                    <a:pt x="118" y="0"/>
                  </a:lnTo>
                  <a:lnTo>
                    <a:pt x="36" y="2"/>
                  </a:lnTo>
                  <a:close/>
                </a:path>
              </a:pathLst>
            </a:custGeom>
            <a:solidFill>
              <a:srgbClr val="6B351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0" name="Freeform 37"/>
            <p:cNvSpPr/>
            <p:nvPr>
              <p:custDataLst>
                <p:tags r:id="rId34"/>
              </p:custDataLst>
            </p:nvPr>
          </p:nvSpPr>
          <p:spPr bwMode="auto">
            <a:xfrm>
              <a:off x="5321300" y="4217988"/>
              <a:ext cx="146050" cy="60325"/>
            </a:xfrm>
            <a:custGeom>
              <a:avLst/>
              <a:gdLst>
                <a:gd name="T0" fmla="*/ 10 w 92"/>
                <a:gd name="T1" fmla="*/ 2 h 38"/>
                <a:gd name="T2" fmla="*/ 0 w 92"/>
                <a:gd name="T3" fmla="*/ 32 h 38"/>
                <a:gd name="T4" fmla="*/ 0 w 92"/>
                <a:gd name="T5" fmla="*/ 32 h 38"/>
                <a:gd name="T6" fmla="*/ 0 w 92"/>
                <a:gd name="T7" fmla="*/ 32 h 38"/>
                <a:gd name="T8" fmla="*/ 20 w 92"/>
                <a:gd name="T9" fmla="*/ 36 h 38"/>
                <a:gd name="T10" fmla="*/ 42 w 92"/>
                <a:gd name="T11" fmla="*/ 38 h 38"/>
                <a:gd name="T12" fmla="*/ 54 w 92"/>
                <a:gd name="T13" fmla="*/ 38 h 38"/>
                <a:gd name="T14" fmla="*/ 64 w 92"/>
                <a:gd name="T15" fmla="*/ 36 h 38"/>
                <a:gd name="T16" fmla="*/ 76 w 92"/>
                <a:gd name="T17" fmla="*/ 30 h 38"/>
                <a:gd name="T18" fmla="*/ 86 w 92"/>
                <a:gd name="T19" fmla="*/ 24 h 38"/>
                <a:gd name="T20" fmla="*/ 86 w 92"/>
                <a:gd name="T21" fmla="*/ 24 h 38"/>
                <a:gd name="T22" fmla="*/ 92 w 92"/>
                <a:gd name="T23" fmla="*/ 0 h 38"/>
                <a:gd name="T24" fmla="*/ 10 w 92"/>
                <a:gd name="T25"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38">
                  <a:moveTo>
                    <a:pt x="10" y="2"/>
                  </a:moveTo>
                  <a:lnTo>
                    <a:pt x="0" y="32"/>
                  </a:lnTo>
                  <a:lnTo>
                    <a:pt x="0" y="32"/>
                  </a:lnTo>
                  <a:lnTo>
                    <a:pt x="0" y="32"/>
                  </a:lnTo>
                  <a:lnTo>
                    <a:pt x="20" y="36"/>
                  </a:lnTo>
                  <a:lnTo>
                    <a:pt x="42" y="38"/>
                  </a:lnTo>
                  <a:lnTo>
                    <a:pt x="54" y="38"/>
                  </a:lnTo>
                  <a:lnTo>
                    <a:pt x="64" y="36"/>
                  </a:lnTo>
                  <a:lnTo>
                    <a:pt x="76" y="30"/>
                  </a:lnTo>
                  <a:lnTo>
                    <a:pt x="86" y="24"/>
                  </a:lnTo>
                  <a:lnTo>
                    <a:pt x="86" y="24"/>
                  </a:lnTo>
                  <a:lnTo>
                    <a:pt x="92" y="0"/>
                  </a:lnTo>
                  <a:lnTo>
                    <a:pt x="10" y="2"/>
                  </a:lnTo>
                  <a:close/>
                </a:path>
              </a:pathLst>
            </a:custGeom>
            <a:solidFill>
              <a:srgbClr val="1F1A1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1" name="Freeform 38"/>
            <p:cNvSpPr/>
            <p:nvPr>
              <p:custDataLst>
                <p:tags r:id="rId35"/>
              </p:custDataLst>
            </p:nvPr>
          </p:nvSpPr>
          <p:spPr bwMode="auto">
            <a:xfrm>
              <a:off x="5280025" y="4364038"/>
              <a:ext cx="387350" cy="19050"/>
            </a:xfrm>
            <a:custGeom>
              <a:avLst/>
              <a:gdLst>
                <a:gd name="T0" fmla="*/ 2 w 244"/>
                <a:gd name="T1" fmla="*/ 0 h 12"/>
                <a:gd name="T2" fmla="*/ 2 w 244"/>
                <a:gd name="T3" fmla="*/ 0 h 12"/>
                <a:gd name="T4" fmla="*/ 0 w 244"/>
                <a:gd name="T5" fmla="*/ 10 h 12"/>
                <a:gd name="T6" fmla="*/ 242 w 244"/>
                <a:gd name="T7" fmla="*/ 12 h 12"/>
                <a:gd name="T8" fmla="*/ 242 w 244"/>
                <a:gd name="T9" fmla="*/ 12 h 12"/>
                <a:gd name="T10" fmla="*/ 244 w 244"/>
                <a:gd name="T11" fmla="*/ 6 h 12"/>
                <a:gd name="T12" fmla="*/ 244 w 244"/>
                <a:gd name="T13" fmla="*/ 0 h 12"/>
                <a:gd name="T14" fmla="*/ 2 w 244"/>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4" h="12">
                  <a:moveTo>
                    <a:pt x="2" y="0"/>
                  </a:moveTo>
                  <a:lnTo>
                    <a:pt x="2" y="0"/>
                  </a:lnTo>
                  <a:lnTo>
                    <a:pt x="0" y="10"/>
                  </a:lnTo>
                  <a:lnTo>
                    <a:pt x="242" y="12"/>
                  </a:lnTo>
                  <a:lnTo>
                    <a:pt x="242" y="12"/>
                  </a:lnTo>
                  <a:lnTo>
                    <a:pt x="244" y="6"/>
                  </a:lnTo>
                  <a:lnTo>
                    <a:pt x="244" y="0"/>
                  </a:lnTo>
                  <a:lnTo>
                    <a:pt x="2" y="0"/>
                  </a:lnTo>
                  <a:close/>
                </a:path>
              </a:pathLst>
            </a:custGeom>
            <a:solidFill>
              <a:srgbClr val="8C856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2" name="Freeform 39"/>
            <p:cNvSpPr/>
            <p:nvPr>
              <p:custDataLst>
                <p:tags r:id="rId36"/>
              </p:custDataLst>
            </p:nvPr>
          </p:nvSpPr>
          <p:spPr bwMode="auto">
            <a:xfrm>
              <a:off x="5873750" y="2589213"/>
              <a:ext cx="1787525" cy="1781175"/>
            </a:xfrm>
            <a:custGeom>
              <a:avLst/>
              <a:gdLst>
                <a:gd name="T0" fmla="*/ 740 w 1126"/>
                <a:gd name="T1" fmla="*/ 28 h 1122"/>
                <a:gd name="T2" fmla="*/ 818 w 1126"/>
                <a:gd name="T3" fmla="*/ 62 h 1122"/>
                <a:gd name="T4" fmla="*/ 890 w 1126"/>
                <a:gd name="T5" fmla="*/ 104 h 1122"/>
                <a:gd name="T6" fmla="*/ 954 w 1126"/>
                <a:gd name="T7" fmla="*/ 156 h 1122"/>
                <a:gd name="T8" fmla="*/ 1008 w 1126"/>
                <a:gd name="T9" fmla="*/ 218 h 1122"/>
                <a:gd name="T10" fmla="*/ 1052 w 1126"/>
                <a:gd name="T11" fmla="*/ 284 h 1122"/>
                <a:gd name="T12" fmla="*/ 1086 w 1126"/>
                <a:gd name="T13" fmla="*/ 358 h 1122"/>
                <a:gd name="T14" fmla="*/ 1110 w 1126"/>
                <a:gd name="T15" fmla="*/ 434 h 1122"/>
                <a:gd name="T16" fmla="*/ 1124 w 1126"/>
                <a:gd name="T17" fmla="*/ 516 h 1122"/>
                <a:gd name="T18" fmla="*/ 1124 w 1126"/>
                <a:gd name="T19" fmla="*/ 598 h 1122"/>
                <a:gd name="T20" fmla="*/ 1112 w 1126"/>
                <a:gd name="T21" fmla="*/ 682 h 1122"/>
                <a:gd name="T22" fmla="*/ 1096 w 1126"/>
                <a:gd name="T23" fmla="*/ 738 h 1122"/>
                <a:gd name="T24" fmla="*/ 1064 w 1126"/>
                <a:gd name="T25" fmla="*/ 816 h 1122"/>
                <a:gd name="T26" fmla="*/ 1020 w 1126"/>
                <a:gd name="T27" fmla="*/ 888 h 1122"/>
                <a:gd name="T28" fmla="*/ 968 w 1126"/>
                <a:gd name="T29" fmla="*/ 950 h 1122"/>
                <a:gd name="T30" fmla="*/ 908 w 1126"/>
                <a:gd name="T31" fmla="*/ 1004 h 1122"/>
                <a:gd name="T32" fmla="*/ 840 w 1126"/>
                <a:gd name="T33" fmla="*/ 1048 h 1122"/>
                <a:gd name="T34" fmla="*/ 766 w 1126"/>
                <a:gd name="T35" fmla="*/ 1084 h 1122"/>
                <a:gd name="T36" fmla="*/ 690 w 1126"/>
                <a:gd name="T37" fmla="*/ 1108 h 1122"/>
                <a:gd name="T38" fmla="*/ 608 w 1126"/>
                <a:gd name="T39" fmla="*/ 1120 h 1122"/>
                <a:gd name="T40" fmla="*/ 524 w 1126"/>
                <a:gd name="T41" fmla="*/ 1120 h 1122"/>
                <a:gd name="T42" fmla="*/ 440 w 1126"/>
                <a:gd name="T43" fmla="*/ 1108 h 1122"/>
                <a:gd name="T44" fmla="*/ 384 w 1126"/>
                <a:gd name="T45" fmla="*/ 1094 h 1122"/>
                <a:gd name="T46" fmla="*/ 306 w 1126"/>
                <a:gd name="T47" fmla="*/ 1060 h 1122"/>
                <a:gd name="T48" fmla="*/ 236 w 1126"/>
                <a:gd name="T49" fmla="*/ 1018 h 1122"/>
                <a:gd name="T50" fmla="*/ 172 w 1126"/>
                <a:gd name="T51" fmla="*/ 964 h 1122"/>
                <a:gd name="T52" fmla="*/ 118 w 1126"/>
                <a:gd name="T53" fmla="*/ 904 h 1122"/>
                <a:gd name="T54" fmla="*/ 72 w 1126"/>
                <a:gd name="T55" fmla="*/ 838 h 1122"/>
                <a:gd name="T56" fmla="*/ 38 w 1126"/>
                <a:gd name="T57" fmla="*/ 764 h 1122"/>
                <a:gd name="T58" fmla="*/ 14 w 1126"/>
                <a:gd name="T59" fmla="*/ 686 h 1122"/>
                <a:gd name="T60" fmla="*/ 2 w 1126"/>
                <a:gd name="T61" fmla="*/ 606 h 1122"/>
                <a:gd name="T62" fmla="*/ 2 w 1126"/>
                <a:gd name="T63" fmla="*/ 524 h 1122"/>
                <a:gd name="T64" fmla="*/ 14 w 1126"/>
                <a:gd name="T65" fmla="*/ 440 h 1122"/>
                <a:gd name="T66" fmla="*/ 28 w 1126"/>
                <a:gd name="T67" fmla="*/ 384 h 1122"/>
                <a:gd name="T68" fmla="*/ 62 w 1126"/>
                <a:gd name="T69" fmla="*/ 306 h 1122"/>
                <a:gd name="T70" fmla="*/ 104 w 1126"/>
                <a:gd name="T71" fmla="*/ 234 h 1122"/>
                <a:gd name="T72" fmla="*/ 158 w 1126"/>
                <a:gd name="T73" fmla="*/ 172 h 1122"/>
                <a:gd name="T74" fmla="*/ 218 w 1126"/>
                <a:gd name="T75" fmla="*/ 118 h 1122"/>
                <a:gd name="T76" fmla="*/ 286 w 1126"/>
                <a:gd name="T77" fmla="*/ 72 h 1122"/>
                <a:gd name="T78" fmla="*/ 358 w 1126"/>
                <a:gd name="T79" fmla="*/ 38 h 1122"/>
                <a:gd name="T80" fmla="*/ 436 w 1126"/>
                <a:gd name="T81" fmla="*/ 14 h 1122"/>
                <a:gd name="T82" fmla="*/ 518 w 1126"/>
                <a:gd name="T83" fmla="*/ 2 h 1122"/>
                <a:gd name="T84" fmla="*/ 600 w 1126"/>
                <a:gd name="T85" fmla="*/ 0 h 1122"/>
                <a:gd name="T86" fmla="*/ 684 w 1126"/>
                <a:gd name="T87" fmla="*/ 1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6" h="1122">
                  <a:moveTo>
                    <a:pt x="712" y="20"/>
                  </a:moveTo>
                  <a:lnTo>
                    <a:pt x="712" y="20"/>
                  </a:lnTo>
                  <a:lnTo>
                    <a:pt x="740" y="28"/>
                  </a:lnTo>
                  <a:lnTo>
                    <a:pt x="768" y="38"/>
                  </a:lnTo>
                  <a:lnTo>
                    <a:pt x="794" y="50"/>
                  </a:lnTo>
                  <a:lnTo>
                    <a:pt x="818" y="62"/>
                  </a:lnTo>
                  <a:lnTo>
                    <a:pt x="844" y="74"/>
                  </a:lnTo>
                  <a:lnTo>
                    <a:pt x="868" y="88"/>
                  </a:lnTo>
                  <a:lnTo>
                    <a:pt x="890" y="104"/>
                  </a:lnTo>
                  <a:lnTo>
                    <a:pt x="912" y="120"/>
                  </a:lnTo>
                  <a:lnTo>
                    <a:pt x="932" y="138"/>
                  </a:lnTo>
                  <a:lnTo>
                    <a:pt x="954" y="156"/>
                  </a:lnTo>
                  <a:lnTo>
                    <a:pt x="972" y="176"/>
                  </a:lnTo>
                  <a:lnTo>
                    <a:pt x="990" y="196"/>
                  </a:lnTo>
                  <a:lnTo>
                    <a:pt x="1008" y="218"/>
                  </a:lnTo>
                  <a:lnTo>
                    <a:pt x="1024" y="238"/>
                  </a:lnTo>
                  <a:lnTo>
                    <a:pt x="1038" y="262"/>
                  </a:lnTo>
                  <a:lnTo>
                    <a:pt x="1052" y="284"/>
                  </a:lnTo>
                  <a:lnTo>
                    <a:pt x="1064" y="308"/>
                  </a:lnTo>
                  <a:lnTo>
                    <a:pt x="1076" y="332"/>
                  </a:lnTo>
                  <a:lnTo>
                    <a:pt x="1086" y="358"/>
                  </a:lnTo>
                  <a:lnTo>
                    <a:pt x="1096" y="382"/>
                  </a:lnTo>
                  <a:lnTo>
                    <a:pt x="1104" y="408"/>
                  </a:lnTo>
                  <a:lnTo>
                    <a:pt x="1110" y="434"/>
                  </a:lnTo>
                  <a:lnTo>
                    <a:pt x="1116" y="462"/>
                  </a:lnTo>
                  <a:lnTo>
                    <a:pt x="1120" y="488"/>
                  </a:lnTo>
                  <a:lnTo>
                    <a:pt x="1124" y="516"/>
                  </a:lnTo>
                  <a:lnTo>
                    <a:pt x="1126" y="542"/>
                  </a:lnTo>
                  <a:lnTo>
                    <a:pt x="1126" y="570"/>
                  </a:lnTo>
                  <a:lnTo>
                    <a:pt x="1124" y="598"/>
                  </a:lnTo>
                  <a:lnTo>
                    <a:pt x="1122" y="626"/>
                  </a:lnTo>
                  <a:lnTo>
                    <a:pt x="1118" y="654"/>
                  </a:lnTo>
                  <a:lnTo>
                    <a:pt x="1112" y="682"/>
                  </a:lnTo>
                  <a:lnTo>
                    <a:pt x="1104" y="710"/>
                  </a:lnTo>
                  <a:lnTo>
                    <a:pt x="1104" y="710"/>
                  </a:lnTo>
                  <a:lnTo>
                    <a:pt x="1096" y="738"/>
                  </a:lnTo>
                  <a:lnTo>
                    <a:pt x="1086" y="764"/>
                  </a:lnTo>
                  <a:lnTo>
                    <a:pt x="1076" y="792"/>
                  </a:lnTo>
                  <a:lnTo>
                    <a:pt x="1064" y="816"/>
                  </a:lnTo>
                  <a:lnTo>
                    <a:pt x="1050" y="840"/>
                  </a:lnTo>
                  <a:lnTo>
                    <a:pt x="1036" y="864"/>
                  </a:lnTo>
                  <a:lnTo>
                    <a:pt x="1020" y="888"/>
                  </a:lnTo>
                  <a:lnTo>
                    <a:pt x="1004" y="910"/>
                  </a:lnTo>
                  <a:lnTo>
                    <a:pt x="986" y="930"/>
                  </a:lnTo>
                  <a:lnTo>
                    <a:pt x="968" y="950"/>
                  </a:lnTo>
                  <a:lnTo>
                    <a:pt x="948" y="970"/>
                  </a:lnTo>
                  <a:lnTo>
                    <a:pt x="928" y="988"/>
                  </a:lnTo>
                  <a:lnTo>
                    <a:pt x="908" y="1004"/>
                  </a:lnTo>
                  <a:lnTo>
                    <a:pt x="886" y="1020"/>
                  </a:lnTo>
                  <a:lnTo>
                    <a:pt x="864" y="1036"/>
                  </a:lnTo>
                  <a:lnTo>
                    <a:pt x="840" y="1048"/>
                  </a:lnTo>
                  <a:lnTo>
                    <a:pt x="816" y="1062"/>
                  </a:lnTo>
                  <a:lnTo>
                    <a:pt x="792" y="1074"/>
                  </a:lnTo>
                  <a:lnTo>
                    <a:pt x="766" y="1084"/>
                  </a:lnTo>
                  <a:lnTo>
                    <a:pt x="742" y="1092"/>
                  </a:lnTo>
                  <a:lnTo>
                    <a:pt x="716" y="1100"/>
                  </a:lnTo>
                  <a:lnTo>
                    <a:pt x="690" y="1108"/>
                  </a:lnTo>
                  <a:lnTo>
                    <a:pt x="662" y="1114"/>
                  </a:lnTo>
                  <a:lnTo>
                    <a:pt x="636" y="1118"/>
                  </a:lnTo>
                  <a:lnTo>
                    <a:pt x="608" y="1120"/>
                  </a:lnTo>
                  <a:lnTo>
                    <a:pt x="580" y="1122"/>
                  </a:lnTo>
                  <a:lnTo>
                    <a:pt x="552" y="1122"/>
                  </a:lnTo>
                  <a:lnTo>
                    <a:pt x="524" y="1120"/>
                  </a:lnTo>
                  <a:lnTo>
                    <a:pt x="496" y="1118"/>
                  </a:lnTo>
                  <a:lnTo>
                    <a:pt x="468" y="1114"/>
                  </a:lnTo>
                  <a:lnTo>
                    <a:pt x="440" y="1108"/>
                  </a:lnTo>
                  <a:lnTo>
                    <a:pt x="412" y="1102"/>
                  </a:lnTo>
                  <a:lnTo>
                    <a:pt x="412" y="1102"/>
                  </a:lnTo>
                  <a:lnTo>
                    <a:pt x="384" y="1094"/>
                  </a:lnTo>
                  <a:lnTo>
                    <a:pt x="358" y="1084"/>
                  </a:lnTo>
                  <a:lnTo>
                    <a:pt x="332" y="1072"/>
                  </a:lnTo>
                  <a:lnTo>
                    <a:pt x="306" y="1060"/>
                  </a:lnTo>
                  <a:lnTo>
                    <a:pt x="282" y="1048"/>
                  </a:lnTo>
                  <a:lnTo>
                    <a:pt x="258" y="1032"/>
                  </a:lnTo>
                  <a:lnTo>
                    <a:pt x="236" y="1018"/>
                  </a:lnTo>
                  <a:lnTo>
                    <a:pt x="214" y="1000"/>
                  </a:lnTo>
                  <a:lnTo>
                    <a:pt x="192" y="984"/>
                  </a:lnTo>
                  <a:lnTo>
                    <a:pt x="172" y="964"/>
                  </a:lnTo>
                  <a:lnTo>
                    <a:pt x="154" y="946"/>
                  </a:lnTo>
                  <a:lnTo>
                    <a:pt x="134" y="926"/>
                  </a:lnTo>
                  <a:lnTo>
                    <a:pt x="118" y="904"/>
                  </a:lnTo>
                  <a:lnTo>
                    <a:pt x="102" y="882"/>
                  </a:lnTo>
                  <a:lnTo>
                    <a:pt x="86" y="860"/>
                  </a:lnTo>
                  <a:lnTo>
                    <a:pt x="72" y="838"/>
                  </a:lnTo>
                  <a:lnTo>
                    <a:pt x="60" y="814"/>
                  </a:lnTo>
                  <a:lnTo>
                    <a:pt x="48" y="790"/>
                  </a:lnTo>
                  <a:lnTo>
                    <a:pt x="38" y="764"/>
                  </a:lnTo>
                  <a:lnTo>
                    <a:pt x="28" y="738"/>
                  </a:lnTo>
                  <a:lnTo>
                    <a:pt x="20" y="714"/>
                  </a:lnTo>
                  <a:lnTo>
                    <a:pt x="14" y="686"/>
                  </a:lnTo>
                  <a:lnTo>
                    <a:pt x="8" y="660"/>
                  </a:lnTo>
                  <a:lnTo>
                    <a:pt x="4" y="634"/>
                  </a:lnTo>
                  <a:lnTo>
                    <a:pt x="2" y="606"/>
                  </a:lnTo>
                  <a:lnTo>
                    <a:pt x="0" y="578"/>
                  </a:lnTo>
                  <a:lnTo>
                    <a:pt x="0" y="550"/>
                  </a:lnTo>
                  <a:lnTo>
                    <a:pt x="2" y="524"/>
                  </a:lnTo>
                  <a:lnTo>
                    <a:pt x="4" y="496"/>
                  </a:lnTo>
                  <a:lnTo>
                    <a:pt x="8" y="468"/>
                  </a:lnTo>
                  <a:lnTo>
                    <a:pt x="14" y="440"/>
                  </a:lnTo>
                  <a:lnTo>
                    <a:pt x="20" y="412"/>
                  </a:lnTo>
                  <a:lnTo>
                    <a:pt x="20" y="412"/>
                  </a:lnTo>
                  <a:lnTo>
                    <a:pt x="28" y="384"/>
                  </a:lnTo>
                  <a:lnTo>
                    <a:pt x="38" y="356"/>
                  </a:lnTo>
                  <a:lnTo>
                    <a:pt x="50" y="330"/>
                  </a:lnTo>
                  <a:lnTo>
                    <a:pt x="62" y="306"/>
                  </a:lnTo>
                  <a:lnTo>
                    <a:pt x="74" y="280"/>
                  </a:lnTo>
                  <a:lnTo>
                    <a:pt x="90" y="258"/>
                  </a:lnTo>
                  <a:lnTo>
                    <a:pt x="104" y="234"/>
                  </a:lnTo>
                  <a:lnTo>
                    <a:pt x="122" y="212"/>
                  </a:lnTo>
                  <a:lnTo>
                    <a:pt x="138" y="192"/>
                  </a:lnTo>
                  <a:lnTo>
                    <a:pt x="158" y="172"/>
                  </a:lnTo>
                  <a:lnTo>
                    <a:pt x="176" y="152"/>
                  </a:lnTo>
                  <a:lnTo>
                    <a:pt x="196" y="134"/>
                  </a:lnTo>
                  <a:lnTo>
                    <a:pt x="218" y="118"/>
                  </a:lnTo>
                  <a:lnTo>
                    <a:pt x="240" y="102"/>
                  </a:lnTo>
                  <a:lnTo>
                    <a:pt x="262" y="86"/>
                  </a:lnTo>
                  <a:lnTo>
                    <a:pt x="286" y="72"/>
                  </a:lnTo>
                  <a:lnTo>
                    <a:pt x="310" y="60"/>
                  </a:lnTo>
                  <a:lnTo>
                    <a:pt x="334" y="48"/>
                  </a:lnTo>
                  <a:lnTo>
                    <a:pt x="358" y="38"/>
                  </a:lnTo>
                  <a:lnTo>
                    <a:pt x="384" y="28"/>
                  </a:lnTo>
                  <a:lnTo>
                    <a:pt x="410" y="20"/>
                  </a:lnTo>
                  <a:lnTo>
                    <a:pt x="436" y="14"/>
                  </a:lnTo>
                  <a:lnTo>
                    <a:pt x="462" y="8"/>
                  </a:lnTo>
                  <a:lnTo>
                    <a:pt x="490" y="4"/>
                  </a:lnTo>
                  <a:lnTo>
                    <a:pt x="518" y="2"/>
                  </a:lnTo>
                  <a:lnTo>
                    <a:pt x="544" y="0"/>
                  </a:lnTo>
                  <a:lnTo>
                    <a:pt x="572" y="0"/>
                  </a:lnTo>
                  <a:lnTo>
                    <a:pt x="600" y="0"/>
                  </a:lnTo>
                  <a:lnTo>
                    <a:pt x="628" y="4"/>
                  </a:lnTo>
                  <a:lnTo>
                    <a:pt x="656" y="8"/>
                  </a:lnTo>
                  <a:lnTo>
                    <a:pt x="684" y="14"/>
                  </a:lnTo>
                  <a:lnTo>
                    <a:pt x="712" y="20"/>
                  </a:lnTo>
                  <a:lnTo>
                    <a:pt x="712" y="20"/>
                  </a:lnTo>
                  <a:close/>
                </a:path>
              </a:pathLst>
            </a:custGeom>
            <a:solidFill>
              <a:srgbClr val="FFF9A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3" name="Freeform 40"/>
            <p:cNvSpPr/>
            <p:nvPr>
              <p:custDataLst>
                <p:tags r:id="rId37"/>
              </p:custDataLst>
            </p:nvPr>
          </p:nvSpPr>
          <p:spPr bwMode="auto">
            <a:xfrm>
              <a:off x="5899150" y="2636838"/>
              <a:ext cx="1762125" cy="1733550"/>
            </a:xfrm>
            <a:custGeom>
              <a:avLst/>
              <a:gdLst>
                <a:gd name="T0" fmla="*/ 1058 w 1110"/>
                <a:gd name="T1" fmla="*/ 296 h 1092"/>
                <a:gd name="T2" fmla="*/ 1090 w 1110"/>
                <a:gd name="T3" fmla="*/ 386 h 1092"/>
                <a:gd name="T4" fmla="*/ 1108 w 1110"/>
                <a:gd name="T5" fmla="*/ 482 h 1092"/>
                <a:gd name="T6" fmla="*/ 1108 w 1110"/>
                <a:gd name="T7" fmla="*/ 580 h 1092"/>
                <a:gd name="T8" fmla="*/ 1088 w 1110"/>
                <a:gd name="T9" fmla="*/ 680 h 1092"/>
                <a:gd name="T10" fmla="*/ 1080 w 1110"/>
                <a:gd name="T11" fmla="*/ 708 h 1092"/>
                <a:gd name="T12" fmla="*/ 1060 w 1110"/>
                <a:gd name="T13" fmla="*/ 762 h 1092"/>
                <a:gd name="T14" fmla="*/ 1034 w 1110"/>
                <a:gd name="T15" fmla="*/ 810 h 1092"/>
                <a:gd name="T16" fmla="*/ 1004 w 1110"/>
                <a:gd name="T17" fmla="*/ 858 h 1092"/>
                <a:gd name="T18" fmla="*/ 970 w 1110"/>
                <a:gd name="T19" fmla="*/ 900 h 1092"/>
                <a:gd name="T20" fmla="*/ 932 w 1110"/>
                <a:gd name="T21" fmla="*/ 940 h 1092"/>
                <a:gd name="T22" fmla="*/ 892 w 1110"/>
                <a:gd name="T23" fmla="*/ 974 h 1092"/>
                <a:gd name="T24" fmla="*/ 848 w 1110"/>
                <a:gd name="T25" fmla="*/ 1006 h 1092"/>
                <a:gd name="T26" fmla="*/ 800 w 1110"/>
                <a:gd name="T27" fmla="*/ 1032 h 1092"/>
                <a:gd name="T28" fmla="*/ 750 w 1110"/>
                <a:gd name="T29" fmla="*/ 1054 h 1092"/>
                <a:gd name="T30" fmla="*/ 700 w 1110"/>
                <a:gd name="T31" fmla="*/ 1070 h 1092"/>
                <a:gd name="T32" fmla="*/ 646 w 1110"/>
                <a:gd name="T33" fmla="*/ 1084 h 1092"/>
                <a:gd name="T34" fmla="*/ 592 w 1110"/>
                <a:gd name="T35" fmla="*/ 1090 h 1092"/>
                <a:gd name="T36" fmla="*/ 536 w 1110"/>
                <a:gd name="T37" fmla="*/ 1092 h 1092"/>
                <a:gd name="T38" fmla="*/ 480 w 1110"/>
                <a:gd name="T39" fmla="*/ 1088 h 1092"/>
                <a:gd name="T40" fmla="*/ 424 w 1110"/>
                <a:gd name="T41" fmla="*/ 1078 h 1092"/>
                <a:gd name="T42" fmla="*/ 396 w 1110"/>
                <a:gd name="T43" fmla="*/ 1072 h 1092"/>
                <a:gd name="T44" fmla="*/ 340 w 1110"/>
                <a:gd name="T45" fmla="*/ 1052 h 1092"/>
                <a:gd name="T46" fmla="*/ 288 w 1110"/>
                <a:gd name="T47" fmla="*/ 1028 h 1092"/>
                <a:gd name="T48" fmla="*/ 238 w 1110"/>
                <a:gd name="T49" fmla="*/ 1000 h 1092"/>
                <a:gd name="T50" fmla="*/ 192 w 1110"/>
                <a:gd name="T51" fmla="*/ 966 h 1092"/>
                <a:gd name="T52" fmla="*/ 150 w 1110"/>
                <a:gd name="T53" fmla="*/ 930 h 1092"/>
                <a:gd name="T54" fmla="*/ 114 w 1110"/>
                <a:gd name="T55" fmla="*/ 888 h 1092"/>
                <a:gd name="T56" fmla="*/ 80 w 1110"/>
                <a:gd name="T57" fmla="*/ 844 h 1092"/>
                <a:gd name="T58" fmla="*/ 52 w 1110"/>
                <a:gd name="T59" fmla="*/ 796 h 1092"/>
                <a:gd name="T60" fmla="*/ 32 w 1110"/>
                <a:gd name="T61" fmla="*/ 752 h 1092"/>
                <a:gd name="T62" fmla="*/ 8 w 1110"/>
                <a:gd name="T63" fmla="*/ 658 h 1092"/>
                <a:gd name="T64" fmla="*/ 0 w 1110"/>
                <a:gd name="T65" fmla="*/ 562 h 1092"/>
                <a:gd name="T66" fmla="*/ 8 w 1110"/>
                <a:gd name="T67" fmla="*/ 462 h 1092"/>
                <a:gd name="T68" fmla="*/ 20 w 1110"/>
                <a:gd name="T69" fmla="*/ 412 h 1092"/>
                <a:gd name="T70" fmla="*/ 38 w 1110"/>
                <a:gd name="T71" fmla="*/ 358 h 1092"/>
                <a:gd name="T72" fmla="*/ 60 w 1110"/>
                <a:gd name="T73" fmla="*/ 306 h 1092"/>
                <a:gd name="T74" fmla="*/ 88 w 1110"/>
                <a:gd name="T75" fmla="*/ 258 h 1092"/>
                <a:gd name="T76" fmla="*/ 120 w 1110"/>
                <a:gd name="T77" fmla="*/ 212 h 1092"/>
                <a:gd name="T78" fmla="*/ 156 w 1110"/>
                <a:gd name="T79" fmla="*/ 172 h 1092"/>
                <a:gd name="T80" fmla="*/ 196 w 1110"/>
                <a:gd name="T81" fmla="*/ 134 h 1092"/>
                <a:gd name="T82" fmla="*/ 238 w 1110"/>
                <a:gd name="T83" fmla="*/ 102 h 1092"/>
                <a:gd name="T84" fmla="*/ 284 w 1110"/>
                <a:gd name="T85" fmla="*/ 74 h 1092"/>
                <a:gd name="T86" fmla="*/ 332 w 1110"/>
                <a:gd name="T87" fmla="*/ 48 h 1092"/>
                <a:gd name="T88" fmla="*/ 384 w 1110"/>
                <a:gd name="T89" fmla="*/ 30 h 1092"/>
                <a:gd name="T90" fmla="*/ 436 w 1110"/>
                <a:gd name="T91" fmla="*/ 14 h 1092"/>
                <a:gd name="T92" fmla="*/ 490 w 1110"/>
                <a:gd name="T93" fmla="*/ 4 h 1092"/>
                <a:gd name="T94" fmla="*/ 544 w 1110"/>
                <a:gd name="T95" fmla="*/ 0 h 1092"/>
                <a:gd name="T96" fmla="*/ 600 w 1110"/>
                <a:gd name="T97" fmla="*/ 2 h 1092"/>
                <a:gd name="T98" fmla="*/ 656 w 1110"/>
                <a:gd name="T99" fmla="*/ 8 h 1092"/>
                <a:gd name="T100" fmla="*/ 712 w 1110"/>
                <a:gd name="T101" fmla="*/ 20 h 1092"/>
                <a:gd name="T102" fmla="*/ 740 w 1110"/>
                <a:gd name="T103" fmla="*/ 30 h 1092"/>
                <a:gd name="T104" fmla="*/ 794 w 1110"/>
                <a:gd name="T105" fmla="*/ 50 h 1092"/>
                <a:gd name="T106" fmla="*/ 846 w 1110"/>
                <a:gd name="T107" fmla="*/ 76 h 1092"/>
                <a:gd name="T108" fmla="*/ 894 w 1110"/>
                <a:gd name="T109" fmla="*/ 108 h 1092"/>
                <a:gd name="T110" fmla="*/ 938 w 1110"/>
                <a:gd name="T111" fmla="*/ 144 h 1092"/>
                <a:gd name="T112" fmla="*/ 978 w 1110"/>
                <a:gd name="T113" fmla="*/ 182 h 1092"/>
                <a:gd name="T114" fmla="*/ 1012 w 1110"/>
                <a:gd name="T115" fmla="*/ 226 h 1092"/>
                <a:gd name="T116" fmla="*/ 1044 w 1110"/>
                <a:gd name="T117" fmla="*/ 272 h 1092"/>
                <a:gd name="T118" fmla="*/ 1058 w 1110"/>
                <a:gd name="T119" fmla="*/ 29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0" h="1092">
                  <a:moveTo>
                    <a:pt x="1058" y="296"/>
                  </a:moveTo>
                  <a:lnTo>
                    <a:pt x="1058" y="296"/>
                  </a:lnTo>
                  <a:lnTo>
                    <a:pt x="1076" y="340"/>
                  </a:lnTo>
                  <a:lnTo>
                    <a:pt x="1090" y="386"/>
                  </a:lnTo>
                  <a:lnTo>
                    <a:pt x="1100" y="434"/>
                  </a:lnTo>
                  <a:lnTo>
                    <a:pt x="1108" y="482"/>
                  </a:lnTo>
                  <a:lnTo>
                    <a:pt x="1110" y="530"/>
                  </a:lnTo>
                  <a:lnTo>
                    <a:pt x="1108" y="580"/>
                  </a:lnTo>
                  <a:lnTo>
                    <a:pt x="1100" y="630"/>
                  </a:lnTo>
                  <a:lnTo>
                    <a:pt x="1088" y="680"/>
                  </a:lnTo>
                  <a:lnTo>
                    <a:pt x="1088" y="680"/>
                  </a:lnTo>
                  <a:lnTo>
                    <a:pt x="1080" y="708"/>
                  </a:lnTo>
                  <a:lnTo>
                    <a:pt x="1070" y="734"/>
                  </a:lnTo>
                  <a:lnTo>
                    <a:pt x="1060" y="762"/>
                  </a:lnTo>
                  <a:lnTo>
                    <a:pt x="1048" y="786"/>
                  </a:lnTo>
                  <a:lnTo>
                    <a:pt x="1034" y="810"/>
                  </a:lnTo>
                  <a:lnTo>
                    <a:pt x="1020" y="834"/>
                  </a:lnTo>
                  <a:lnTo>
                    <a:pt x="1004" y="858"/>
                  </a:lnTo>
                  <a:lnTo>
                    <a:pt x="988" y="880"/>
                  </a:lnTo>
                  <a:lnTo>
                    <a:pt x="970" y="900"/>
                  </a:lnTo>
                  <a:lnTo>
                    <a:pt x="952" y="920"/>
                  </a:lnTo>
                  <a:lnTo>
                    <a:pt x="932" y="940"/>
                  </a:lnTo>
                  <a:lnTo>
                    <a:pt x="912" y="958"/>
                  </a:lnTo>
                  <a:lnTo>
                    <a:pt x="892" y="974"/>
                  </a:lnTo>
                  <a:lnTo>
                    <a:pt x="870" y="990"/>
                  </a:lnTo>
                  <a:lnTo>
                    <a:pt x="848" y="1006"/>
                  </a:lnTo>
                  <a:lnTo>
                    <a:pt x="824" y="1018"/>
                  </a:lnTo>
                  <a:lnTo>
                    <a:pt x="800" y="1032"/>
                  </a:lnTo>
                  <a:lnTo>
                    <a:pt x="776" y="1044"/>
                  </a:lnTo>
                  <a:lnTo>
                    <a:pt x="750" y="1054"/>
                  </a:lnTo>
                  <a:lnTo>
                    <a:pt x="726" y="1062"/>
                  </a:lnTo>
                  <a:lnTo>
                    <a:pt x="700" y="1070"/>
                  </a:lnTo>
                  <a:lnTo>
                    <a:pt x="674" y="1078"/>
                  </a:lnTo>
                  <a:lnTo>
                    <a:pt x="646" y="1084"/>
                  </a:lnTo>
                  <a:lnTo>
                    <a:pt x="620" y="1088"/>
                  </a:lnTo>
                  <a:lnTo>
                    <a:pt x="592" y="1090"/>
                  </a:lnTo>
                  <a:lnTo>
                    <a:pt x="564" y="1092"/>
                  </a:lnTo>
                  <a:lnTo>
                    <a:pt x="536" y="1092"/>
                  </a:lnTo>
                  <a:lnTo>
                    <a:pt x="508" y="1090"/>
                  </a:lnTo>
                  <a:lnTo>
                    <a:pt x="480" y="1088"/>
                  </a:lnTo>
                  <a:lnTo>
                    <a:pt x="452" y="1084"/>
                  </a:lnTo>
                  <a:lnTo>
                    <a:pt x="424" y="1078"/>
                  </a:lnTo>
                  <a:lnTo>
                    <a:pt x="396" y="1072"/>
                  </a:lnTo>
                  <a:lnTo>
                    <a:pt x="396" y="1072"/>
                  </a:lnTo>
                  <a:lnTo>
                    <a:pt x="368" y="1062"/>
                  </a:lnTo>
                  <a:lnTo>
                    <a:pt x="340" y="1052"/>
                  </a:lnTo>
                  <a:lnTo>
                    <a:pt x="314" y="1042"/>
                  </a:lnTo>
                  <a:lnTo>
                    <a:pt x="288" y="1028"/>
                  </a:lnTo>
                  <a:lnTo>
                    <a:pt x="262" y="1016"/>
                  </a:lnTo>
                  <a:lnTo>
                    <a:pt x="238" y="1000"/>
                  </a:lnTo>
                  <a:lnTo>
                    <a:pt x="214" y="984"/>
                  </a:lnTo>
                  <a:lnTo>
                    <a:pt x="192" y="966"/>
                  </a:lnTo>
                  <a:lnTo>
                    <a:pt x="170" y="948"/>
                  </a:lnTo>
                  <a:lnTo>
                    <a:pt x="150" y="930"/>
                  </a:lnTo>
                  <a:lnTo>
                    <a:pt x="132" y="910"/>
                  </a:lnTo>
                  <a:lnTo>
                    <a:pt x="114" y="888"/>
                  </a:lnTo>
                  <a:lnTo>
                    <a:pt x="96" y="866"/>
                  </a:lnTo>
                  <a:lnTo>
                    <a:pt x="80" y="844"/>
                  </a:lnTo>
                  <a:lnTo>
                    <a:pt x="64" y="820"/>
                  </a:lnTo>
                  <a:lnTo>
                    <a:pt x="52" y="796"/>
                  </a:lnTo>
                  <a:lnTo>
                    <a:pt x="52" y="796"/>
                  </a:lnTo>
                  <a:lnTo>
                    <a:pt x="32" y="752"/>
                  </a:lnTo>
                  <a:lnTo>
                    <a:pt x="18" y="706"/>
                  </a:lnTo>
                  <a:lnTo>
                    <a:pt x="8" y="658"/>
                  </a:lnTo>
                  <a:lnTo>
                    <a:pt x="2" y="610"/>
                  </a:lnTo>
                  <a:lnTo>
                    <a:pt x="0" y="562"/>
                  </a:lnTo>
                  <a:lnTo>
                    <a:pt x="2" y="512"/>
                  </a:lnTo>
                  <a:lnTo>
                    <a:pt x="8" y="462"/>
                  </a:lnTo>
                  <a:lnTo>
                    <a:pt x="20" y="412"/>
                  </a:lnTo>
                  <a:lnTo>
                    <a:pt x="20" y="412"/>
                  </a:lnTo>
                  <a:lnTo>
                    <a:pt x="28" y="384"/>
                  </a:lnTo>
                  <a:lnTo>
                    <a:pt x="38" y="358"/>
                  </a:lnTo>
                  <a:lnTo>
                    <a:pt x="48" y="330"/>
                  </a:lnTo>
                  <a:lnTo>
                    <a:pt x="60" y="306"/>
                  </a:lnTo>
                  <a:lnTo>
                    <a:pt x="74" y="282"/>
                  </a:lnTo>
                  <a:lnTo>
                    <a:pt x="88" y="258"/>
                  </a:lnTo>
                  <a:lnTo>
                    <a:pt x="104" y="234"/>
                  </a:lnTo>
                  <a:lnTo>
                    <a:pt x="120" y="212"/>
                  </a:lnTo>
                  <a:lnTo>
                    <a:pt x="138" y="192"/>
                  </a:lnTo>
                  <a:lnTo>
                    <a:pt x="156" y="172"/>
                  </a:lnTo>
                  <a:lnTo>
                    <a:pt x="176" y="152"/>
                  </a:lnTo>
                  <a:lnTo>
                    <a:pt x="196" y="134"/>
                  </a:lnTo>
                  <a:lnTo>
                    <a:pt x="218" y="118"/>
                  </a:lnTo>
                  <a:lnTo>
                    <a:pt x="238" y="102"/>
                  </a:lnTo>
                  <a:lnTo>
                    <a:pt x="262" y="86"/>
                  </a:lnTo>
                  <a:lnTo>
                    <a:pt x="284" y="74"/>
                  </a:lnTo>
                  <a:lnTo>
                    <a:pt x="308" y="60"/>
                  </a:lnTo>
                  <a:lnTo>
                    <a:pt x="332" y="48"/>
                  </a:lnTo>
                  <a:lnTo>
                    <a:pt x="358" y="38"/>
                  </a:lnTo>
                  <a:lnTo>
                    <a:pt x="384" y="30"/>
                  </a:lnTo>
                  <a:lnTo>
                    <a:pt x="410" y="22"/>
                  </a:lnTo>
                  <a:lnTo>
                    <a:pt x="436" y="14"/>
                  </a:lnTo>
                  <a:lnTo>
                    <a:pt x="462" y="10"/>
                  </a:lnTo>
                  <a:lnTo>
                    <a:pt x="490" y="4"/>
                  </a:lnTo>
                  <a:lnTo>
                    <a:pt x="516" y="2"/>
                  </a:lnTo>
                  <a:lnTo>
                    <a:pt x="544" y="0"/>
                  </a:lnTo>
                  <a:lnTo>
                    <a:pt x="572" y="0"/>
                  </a:lnTo>
                  <a:lnTo>
                    <a:pt x="600" y="2"/>
                  </a:lnTo>
                  <a:lnTo>
                    <a:pt x="628" y="4"/>
                  </a:lnTo>
                  <a:lnTo>
                    <a:pt x="656" y="8"/>
                  </a:lnTo>
                  <a:lnTo>
                    <a:pt x="684" y="14"/>
                  </a:lnTo>
                  <a:lnTo>
                    <a:pt x="712" y="20"/>
                  </a:lnTo>
                  <a:lnTo>
                    <a:pt x="712" y="20"/>
                  </a:lnTo>
                  <a:lnTo>
                    <a:pt x="740" y="30"/>
                  </a:lnTo>
                  <a:lnTo>
                    <a:pt x="768" y="40"/>
                  </a:lnTo>
                  <a:lnTo>
                    <a:pt x="794" y="50"/>
                  </a:lnTo>
                  <a:lnTo>
                    <a:pt x="820" y="64"/>
                  </a:lnTo>
                  <a:lnTo>
                    <a:pt x="846" y="76"/>
                  </a:lnTo>
                  <a:lnTo>
                    <a:pt x="870" y="92"/>
                  </a:lnTo>
                  <a:lnTo>
                    <a:pt x="894" y="108"/>
                  </a:lnTo>
                  <a:lnTo>
                    <a:pt x="916" y="126"/>
                  </a:lnTo>
                  <a:lnTo>
                    <a:pt x="938" y="144"/>
                  </a:lnTo>
                  <a:lnTo>
                    <a:pt x="958" y="162"/>
                  </a:lnTo>
                  <a:lnTo>
                    <a:pt x="978" y="182"/>
                  </a:lnTo>
                  <a:lnTo>
                    <a:pt x="996" y="204"/>
                  </a:lnTo>
                  <a:lnTo>
                    <a:pt x="1012" y="226"/>
                  </a:lnTo>
                  <a:lnTo>
                    <a:pt x="1028" y="248"/>
                  </a:lnTo>
                  <a:lnTo>
                    <a:pt x="1044" y="272"/>
                  </a:lnTo>
                  <a:lnTo>
                    <a:pt x="1058" y="296"/>
                  </a:lnTo>
                  <a:lnTo>
                    <a:pt x="1058" y="296"/>
                  </a:lnTo>
                  <a:close/>
                </a:path>
              </a:pathLst>
            </a:custGeom>
            <a:solidFill>
              <a:srgbClr val="FFEC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4" name="Freeform 41"/>
            <p:cNvSpPr/>
            <p:nvPr>
              <p:custDataLst>
                <p:tags r:id="rId38"/>
              </p:custDataLst>
            </p:nvPr>
          </p:nvSpPr>
          <p:spPr bwMode="auto">
            <a:xfrm>
              <a:off x="5930900" y="2636838"/>
              <a:ext cx="1095375" cy="650875"/>
            </a:xfrm>
            <a:custGeom>
              <a:avLst/>
              <a:gdLst>
                <a:gd name="T0" fmla="*/ 0 w 690"/>
                <a:gd name="T1" fmla="*/ 410 h 410"/>
                <a:gd name="T2" fmla="*/ 0 w 690"/>
                <a:gd name="T3" fmla="*/ 410 h 410"/>
                <a:gd name="T4" fmla="*/ 16 w 690"/>
                <a:gd name="T5" fmla="*/ 362 h 410"/>
                <a:gd name="T6" fmla="*/ 36 w 690"/>
                <a:gd name="T7" fmla="*/ 316 h 410"/>
                <a:gd name="T8" fmla="*/ 60 w 690"/>
                <a:gd name="T9" fmla="*/ 272 h 410"/>
                <a:gd name="T10" fmla="*/ 86 w 690"/>
                <a:gd name="T11" fmla="*/ 232 h 410"/>
                <a:gd name="T12" fmla="*/ 494 w 690"/>
                <a:gd name="T13" fmla="*/ 2 h 410"/>
                <a:gd name="T14" fmla="*/ 494 w 690"/>
                <a:gd name="T15" fmla="*/ 2 h 410"/>
                <a:gd name="T16" fmla="*/ 542 w 690"/>
                <a:gd name="T17" fmla="*/ 0 h 410"/>
                <a:gd name="T18" fmla="*/ 592 w 690"/>
                <a:gd name="T19" fmla="*/ 2 h 410"/>
                <a:gd name="T20" fmla="*/ 640 w 690"/>
                <a:gd name="T21" fmla="*/ 8 h 410"/>
                <a:gd name="T22" fmla="*/ 690 w 690"/>
                <a:gd name="T23" fmla="*/ 20 h 410"/>
                <a:gd name="T24" fmla="*/ 0 w 690"/>
                <a:gd name="T25"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0" h="410">
                  <a:moveTo>
                    <a:pt x="0" y="410"/>
                  </a:moveTo>
                  <a:lnTo>
                    <a:pt x="0" y="410"/>
                  </a:lnTo>
                  <a:lnTo>
                    <a:pt x="16" y="362"/>
                  </a:lnTo>
                  <a:lnTo>
                    <a:pt x="36" y="316"/>
                  </a:lnTo>
                  <a:lnTo>
                    <a:pt x="60" y="272"/>
                  </a:lnTo>
                  <a:lnTo>
                    <a:pt x="86" y="232"/>
                  </a:lnTo>
                  <a:lnTo>
                    <a:pt x="494" y="2"/>
                  </a:lnTo>
                  <a:lnTo>
                    <a:pt x="494" y="2"/>
                  </a:lnTo>
                  <a:lnTo>
                    <a:pt x="542" y="0"/>
                  </a:lnTo>
                  <a:lnTo>
                    <a:pt x="592" y="2"/>
                  </a:lnTo>
                  <a:lnTo>
                    <a:pt x="640" y="8"/>
                  </a:lnTo>
                  <a:lnTo>
                    <a:pt x="690" y="20"/>
                  </a:lnTo>
                  <a:lnTo>
                    <a:pt x="0" y="41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5" name="Freeform 42"/>
            <p:cNvSpPr/>
            <p:nvPr>
              <p:custDataLst>
                <p:tags r:id="rId39"/>
              </p:custDataLst>
            </p:nvPr>
          </p:nvSpPr>
          <p:spPr bwMode="auto">
            <a:xfrm>
              <a:off x="5899150" y="2728913"/>
              <a:ext cx="1349375" cy="796925"/>
            </a:xfrm>
            <a:custGeom>
              <a:avLst/>
              <a:gdLst>
                <a:gd name="T0" fmla="*/ 0 w 850"/>
                <a:gd name="T1" fmla="*/ 502 h 502"/>
                <a:gd name="T2" fmla="*/ 0 w 850"/>
                <a:gd name="T3" fmla="*/ 502 h 502"/>
                <a:gd name="T4" fmla="*/ 0 w 850"/>
                <a:gd name="T5" fmla="*/ 458 h 502"/>
                <a:gd name="T6" fmla="*/ 812 w 850"/>
                <a:gd name="T7" fmla="*/ 0 h 502"/>
                <a:gd name="T8" fmla="*/ 812 w 850"/>
                <a:gd name="T9" fmla="*/ 0 h 502"/>
                <a:gd name="T10" fmla="*/ 850 w 850"/>
                <a:gd name="T11" fmla="*/ 22 h 502"/>
                <a:gd name="T12" fmla="*/ 0 w 850"/>
                <a:gd name="T13" fmla="*/ 502 h 502"/>
              </a:gdLst>
              <a:ahLst/>
              <a:cxnLst>
                <a:cxn ang="0">
                  <a:pos x="T0" y="T1"/>
                </a:cxn>
                <a:cxn ang="0">
                  <a:pos x="T2" y="T3"/>
                </a:cxn>
                <a:cxn ang="0">
                  <a:pos x="T4" y="T5"/>
                </a:cxn>
                <a:cxn ang="0">
                  <a:pos x="T6" y="T7"/>
                </a:cxn>
                <a:cxn ang="0">
                  <a:pos x="T8" y="T9"/>
                </a:cxn>
                <a:cxn ang="0">
                  <a:pos x="T10" y="T11"/>
                </a:cxn>
                <a:cxn ang="0">
                  <a:pos x="T12" y="T13"/>
                </a:cxn>
              </a:cxnLst>
              <a:rect l="0" t="0" r="r" b="b"/>
              <a:pathLst>
                <a:path w="850" h="502">
                  <a:moveTo>
                    <a:pt x="0" y="502"/>
                  </a:moveTo>
                  <a:lnTo>
                    <a:pt x="0" y="502"/>
                  </a:lnTo>
                  <a:lnTo>
                    <a:pt x="0" y="458"/>
                  </a:lnTo>
                  <a:lnTo>
                    <a:pt x="812" y="0"/>
                  </a:lnTo>
                  <a:lnTo>
                    <a:pt x="812" y="0"/>
                  </a:lnTo>
                  <a:lnTo>
                    <a:pt x="850" y="22"/>
                  </a:lnTo>
                  <a:lnTo>
                    <a:pt x="0" y="502"/>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6" name="Freeform 43"/>
            <p:cNvSpPr/>
            <p:nvPr>
              <p:custDataLst>
                <p:tags r:id="rId40"/>
              </p:custDataLst>
            </p:nvPr>
          </p:nvSpPr>
          <p:spPr bwMode="auto">
            <a:xfrm>
              <a:off x="6089650" y="3198813"/>
              <a:ext cx="1543050" cy="904875"/>
            </a:xfrm>
            <a:custGeom>
              <a:avLst/>
              <a:gdLst>
                <a:gd name="T0" fmla="*/ 960 w 972"/>
                <a:gd name="T1" fmla="*/ 0 h 570"/>
                <a:gd name="T2" fmla="*/ 960 w 972"/>
                <a:gd name="T3" fmla="*/ 0 h 570"/>
                <a:gd name="T4" fmla="*/ 972 w 972"/>
                <a:gd name="T5" fmla="*/ 36 h 570"/>
                <a:gd name="T6" fmla="*/ 24 w 972"/>
                <a:gd name="T7" fmla="*/ 570 h 570"/>
                <a:gd name="T8" fmla="*/ 24 w 972"/>
                <a:gd name="T9" fmla="*/ 570 h 570"/>
                <a:gd name="T10" fmla="*/ 0 w 972"/>
                <a:gd name="T11" fmla="*/ 542 h 570"/>
                <a:gd name="T12" fmla="*/ 960 w 972"/>
                <a:gd name="T13" fmla="*/ 0 h 570"/>
              </a:gdLst>
              <a:ahLst/>
              <a:cxnLst>
                <a:cxn ang="0">
                  <a:pos x="T0" y="T1"/>
                </a:cxn>
                <a:cxn ang="0">
                  <a:pos x="T2" y="T3"/>
                </a:cxn>
                <a:cxn ang="0">
                  <a:pos x="T4" y="T5"/>
                </a:cxn>
                <a:cxn ang="0">
                  <a:pos x="T6" y="T7"/>
                </a:cxn>
                <a:cxn ang="0">
                  <a:pos x="T8" y="T9"/>
                </a:cxn>
                <a:cxn ang="0">
                  <a:pos x="T10" y="T11"/>
                </a:cxn>
                <a:cxn ang="0">
                  <a:pos x="T12" y="T13"/>
                </a:cxn>
              </a:cxnLst>
              <a:rect l="0" t="0" r="r" b="b"/>
              <a:pathLst>
                <a:path w="972" h="570">
                  <a:moveTo>
                    <a:pt x="960" y="0"/>
                  </a:moveTo>
                  <a:lnTo>
                    <a:pt x="960" y="0"/>
                  </a:lnTo>
                  <a:lnTo>
                    <a:pt x="972" y="36"/>
                  </a:lnTo>
                  <a:lnTo>
                    <a:pt x="24" y="570"/>
                  </a:lnTo>
                  <a:lnTo>
                    <a:pt x="24" y="570"/>
                  </a:lnTo>
                  <a:lnTo>
                    <a:pt x="0" y="542"/>
                  </a:lnTo>
                  <a:lnTo>
                    <a:pt x="960" y="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7" name="Freeform 44"/>
            <p:cNvSpPr/>
            <p:nvPr>
              <p:custDataLst>
                <p:tags r:id="rId41"/>
              </p:custDataLst>
            </p:nvPr>
          </p:nvSpPr>
          <p:spPr bwMode="auto">
            <a:xfrm>
              <a:off x="6035675" y="2747963"/>
              <a:ext cx="1463675" cy="1460500"/>
            </a:xfrm>
            <a:custGeom>
              <a:avLst/>
              <a:gdLst>
                <a:gd name="T0" fmla="*/ 584 w 922"/>
                <a:gd name="T1" fmla="*/ 18 h 920"/>
                <a:gd name="T2" fmla="*/ 628 w 922"/>
                <a:gd name="T3" fmla="*/ 32 h 920"/>
                <a:gd name="T4" fmla="*/ 710 w 922"/>
                <a:gd name="T5" fmla="*/ 74 h 920"/>
                <a:gd name="T6" fmla="*/ 780 w 922"/>
                <a:gd name="T7" fmla="*/ 130 h 920"/>
                <a:gd name="T8" fmla="*/ 838 w 922"/>
                <a:gd name="T9" fmla="*/ 196 h 920"/>
                <a:gd name="T10" fmla="*/ 882 w 922"/>
                <a:gd name="T11" fmla="*/ 274 h 920"/>
                <a:gd name="T12" fmla="*/ 910 w 922"/>
                <a:gd name="T13" fmla="*/ 358 h 920"/>
                <a:gd name="T14" fmla="*/ 922 w 922"/>
                <a:gd name="T15" fmla="*/ 446 h 920"/>
                <a:gd name="T16" fmla="*/ 916 w 922"/>
                <a:gd name="T17" fmla="*/ 538 h 920"/>
                <a:gd name="T18" fmla="*/ 906 w 922"/>
                <a:gd name="T19" fmla="*/ 584 h 920"/>
                <a:gd name="T20" fmla="*/ 898 w 922"/>
                <a:gd name="T21" fmla="*/ 606 h 920"/>
                <a:gd name="T22" fmla="*/ 872 w 922"/>
                <a:gd name="T23" fmla="*/ 670 h 920"/>
                <a:gd name="T24" fmla="*/ 822 w 922"/>
                <a:gd name="T25" fmla="*/ 746 h 920"/>
                <a:gd name="T26" fmla="*/ 760 w 922"/>
                <a:gd name="T27" fmla="*/ 810 h 920"/>
                <a:gd name="T28" fmla="*/ 688 w 922"/>
                <a:gd name="T29" fmla="*/ 862 h 920"/>
                <a:gd name="T30" fmla="*/ 608 w 922"/>
                <a:gd name="T31" fmla="*/ 898 h 920"/>
                <a:gd name="T32" fmla="*/ 520 w 922"/>
                <a:gd name="T33" fmla="*/ 918 h 920"/>
                <a:gd name="T34" fmla="*/ 430 w 922"/>
                <a:gd name="T35" fmla="*/ 920 h 920"/>
                <a:gd name="T36" fmla="*/ 360 w 922"/>
                <a:gd name="T37" fmla="*/ 910 h 920"/>
                <a:gd name="T38" fmla="*/ 338 w 922"/>
                <a:gd name="T39" fmla="*/ 904 h 920"/>
                <a:gd name="T40" fmla="*/ 292 w 922"/>
                <a:gd name="T41" fmla="*/ 890 h 920"/>
                <a:gd name="T42" fmla="*/ 210 w 922"/>
                <a:gd name="T43" fmla="*/ 848 h 920"/>
                <a:gd name="T44" fmla="*/ 140 w 922"/>
                <a:gd name="T45" fmla="*/ 792 h 920"/>
                <a:gd name="T46" fmla="*/ 82 w 922"/>
                <a:gd name="T47" fmla="*/ 724 h 920"/>
                <a:gd name="T48" fmla="*/ 40 w 922"/>
                <a:gd name="T49" fmla="*/ 648 h 920"/>
                <a:gd name="T50" fmla="*/ 10 w 922"/>
                <a:gd name="T51" fmla="*/ 564 h 920"/>
                <a:gd name="T52" fmla="*/ 0 w 922"/>
                <a:gd name="T53" fmla="*/ 476 h 920"/>
                <a:gd name="T54" fmla="*/ 6 w 922"/>
                <a:gd name="T55" fmla="*/ 384 h 920"/>
                <a:gd name="T56" fmla="*/ 16 w 922"/>
                <a:gd name="T57" fmla="*/ 338 h 920"/>
                <a:gd name="T58" fmla="*/ 22 w 922"/>
                <a:gd name="T59" fmla="*/ 316 h 920"/>
                <a:gd name="T60" fmla="*/ 50 w 922"/>
                <a:gd name="T61" fmla="*/ 252 h 920"/>
                <a:gd name="T62" fmla="*/ 98 w 922"/>
                <a:gd name="T63" fmla="*/ 176 h 920"/>
                <a:gd name="T64" fmla="*/ 160 w 922"/>
                <a:gd name="T65" fmla="*/ 112 h 920"/>
                <a:gd name="T66" fmla="*/ 234 w 922"/>
                <a:gd name="T67" fmla="*/ 60 h 920"/>
                <a:gd name="T68" fmla="*/ 314 w 922"/>
                <a:gd name="T69" fmla="*/ 24 h 920"/>
                <a:gd name="T70" fmla="*/ 400 w 922"/>
                <a:gd name="T71" fmla="*/ 4 h 920"/>
                <a:gd name="T72" fmla="*/ 492 w 922"/>
                <a:gd name="T73" fmla="*/ 2 h 920"/>
                <a:gd name="T74" fmla="*/ 560 w 922"/>
                <a:gd name="T75" fmla="*/ 12 h 920"/>
                <a:gd name="T76" fmla="*/ 584 w 922"/>
                <a:gd name="T77" fmla="*/ 1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2" h="920">
                  <a:moveTo>
                    <a:pt x="584" y="18"/>
                  </a:moveTo>
                  <a:lnTo>
                    <a:pt x="584" y="18"/>
                  </a:lnTo>
                  <a:lnTo>
                    <a:pt x="606" y="24"/>
                  </a:lnTo>
                  <a:lnTo>
                    <a:pt x="628" y="32"/>
                  </a:lnTo>
                  <a:lnTo>
                    <a:pt x="670" y="52"/>
                  </a:lnTo>
                  <a:lnTo>
                    <a:pt x="710" y="74"/>
                  </a:lnTo>
                  <a:lnTo>
                    <a:pt x="748" y="100"/>
                  </a:lnTo>
                  <a:lnTo>
                    <a:pt x="780" y="130"/>
                  </a:lnTo>
                  <a:lnTo>
                    <a:pt x="812" y="162"/>
                  </a:lnTo>
                  <a:lnTo>
                    <a:pt x="838" y="196"/>
                  </a:lnTo>
                  <a:lnTo>
                    <a:pt x="862" y="234"/>
                  </a:lnTo>
                  <a:lnTo>
                    <a:pt x="882" y="274"/>
                  </a:lnTo>
                  <a:lnTo>
                    <a:pt x="898" y="314"/>
                  </a:lnTo>
                  <a:lnTo>
                    <a:pt x="910" y="358"/>
                  </a:lnTo>
                  <a:lnTo>
                    <a:pt x="918" y="402"/>
                  </a:lnTo>
                  <a:lnTo>
                    <a:pt x="922" y="446"/>
                  </a:lnTo>
                  <a:lnTo>
                    <a:pt x="922" y="492"/>
                  </a:lnTo>
                  <a:lnTo>
                    <a:pt x="916" y="538"/>
                  </a:lnTo>
                  <a:lnTo>
                    <a:pt x="912" y="560"/>
                  </a:lnTo>
                  <a:lnTo>
                    <a:pt x="906" y="584"/>
                  </a:lnTo>
                  <a:lnTo>
                    <a:pt x="906" y="584"/>
                  </a:lnTo>
                  <a:lnTo>
                    <a:pt x="898" y="606"/>
                  </a:lnTo>
                  <a:lnTo>
                    <a:pt x="890" y="628"/>
                  </a:lnTo>
                  <a:lnTo>
                    <a:pt x="872" y="670"/>
                  </a:lnTo>
                  <a:lnTo>
                    <a:pt x="848" y="710"/>
                  </a:lnTo>
                  <a:lnTo>
                    <a:pt x="822" y="746"/>
                  </a:lnTo>
                  <a:lnTo>
                    <a:pt x="792" y="780"/>
                  </a:lnTo>
                  <a:lnTo>
                    <a:pt x="760" y="810"/>
                  </a:lnTo>
                  <a:lnTo>
                    <a:pt x="726" y="838"/>
                  </a:lnTo>
                  <a:lnTo>
                    <a:pt x="688" y="862"/>
                  </a:lnTo>
                  <a:lnTo>
                    <a:pt x="648" y="882"/>
                  </a:lnTo>
                  <a:lnTo>
                    <a:pt x="608" y="898"/>
                  </a:lnTo>
                  <a:lnTo>
                    <a:pt x="564" y="910"/>
                  </a:lnTo>
                  <a:lnTo>
                    <a:pt x="520" y="918"/>
                  </a:lnTo>
                  <a:lnTo>
                    <a:pt x="476" y="920"/>
                  </a:lnTo>
                  <a:lnTo>
                    <a:pt x="430" y="920"/>
                  </a:lnTo>
                  <a:lnTo>
                    <a:pt x="384" y="914"/>
                  </a:lnTo>
                  <a:lnTo>
                    <a:pt x="360" y="910"/>
                  </a:lnTo>
                  <a:lnTo>
                    <a:pt x="338" y="904"/>
                  </a:lnTo>
                  <a:lnTo>
                    <a:pt x="338" y="904"/>
                  </a:lnTo>
                  <a:lnTo>
                    <a:pt x="314" y="898"/>
                  </a:lnTo>
                  <a:lnTo>
                    <a:pt x="292" y="890"/>
                  </a:lnTo>
                  <a:lnTo>
                    <a:pt x="250" y="870"/>
                  </a:lnTo>
                  <a:lnTo>
                    <a:pt x="210" y="848"/>
                  </a:lnTo>
                  <a:lnTo>
                    <a:pt x="174" y="822"/>
                  </a:lnTo>
                  <a:lnTo>
                    <a:pt x="140" y="792"/>
                  </a:lnTo>
                  <a:lnTo>
                    <a:pt x="110" y="760"/>
                  </a:lnTo>
                  <a:lnTo>
                    <a:pt x="82" y="724"/>
                  </a:lnTo>
                  <a:lnTo>
                    <a:pt x="60" y="688"/>
                  </a:lnTo>
                  <a:lnTo>
                    <a:pt x="40" y="648"/>
                  </a:lnTo>
                  <a:lnTo>
                    <a:pt x="24" y="606"/>
                  </a:lnTo>
                  <a:lnTo>
                    <a:pt x="10" y="564"/>
                  </a:lnTo>
                  <a:lnTo>
                    <a:pt x="2" y="520"/>
                  </a:lnTo>
                  <a:lnTo>
                    <a:pt x="0" y="476"/>
                  </a:lnTo>
                  <a:lnTo>
                    <a:pt x="0" y="430"/>
                  </a:lnTo>
                  <a:lnTo>
                    <a:pt x="6" y="384"/>
                  </a:lnTo>
                  <a:lnTo>
                    <a:pt x="10" y="362"/>
                  </a:lnTo>
                  <a:lnTo>
                    <a:pt x="16" y="338"/>
                  </a:lnTo>
                  <a:lnTo>
                    <a:pt x="16" y="338"/>
                  </a:lnTo>
                  <a:lnTo>
                    <a:pt x="22" y="316"/>
                  </a:lnTo>
                  <a:lnTo>
                    <a:pt x="30" y="294"/>
                  </a:lnTo>
                  <a:lnTo>
                    <a:pt x="50" y="252"/>
                  </a:lnTo>
                  <a:lnTo>
                    <a:pt x="72" y="212"/>
                  </a:lnTo>
                  <a:lnTo>
                    <a:pt x="98" y="176"/>
                  </a:lnTo>
                  <a:lnTo>
                    <a:pt x="128" y="142"/>
                  </a:lnTo>
                  <a:lnTo>
                    <a:pt x="160" y="112"/>
                  </a:lnTo>
                  <a:lnTo>
                    <a:pt x="196" y="84"/>
                  </a:lnTo>
                  <a:lnTo>
                    <a:pt x="234" y="60"/>
                  </a:lnTo>
                  <a:lnTo>
                    <a:pt x="272" y="40"/>
                  </a:lnTo>
                  <a:lnTo>
                    <a:pt x="314" y="24"/>
                  </a:lnTo>
                  <a:lnTo>
                    <a:pt x="356" y="12"/>
                  </a:lnTo>
                  <a:lnTo>
                    <a:pt x="400" y="4"/>
                  </a:lnTo>
                  <a:lnTo>
                    <a:pt x="446" y="0"/>
                  </a:lnTo>
                  <a:lnTo>
                    <a:pt x="492" y="2"/>
                  </a:lnTo>
                  <a:lnTo>
                    <a:pt x="538" y="8"/>
                  </a:lnTo>
                  <a:lnTo>
                    <a:pt x="560" y="12"/>
                  </a:lnTo>
                  <a:lnTo>
                    <a:pt x="584" y="18"/>
                  </a:lnTo>
                  <a:lnTo>
                    <a:pt x="584" y="18"/>
                  </a:lnTo>
                  <a:close/>
                </a:path>
              </a:pathLst>
            </a:custGeom>
            <a:solidFill>
              <a:srgbClr val="E9AB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8" name="Freeform 45"/>
            <p:cNvSpPr/>
            <p:nvPr>
              <p:custDataLst>
                <p:tags r:id="rId42"/>
              </p:custDataLst>
            </p:nvPr>
          </p:nvSpPr>
          <p:spPr bwMode="auto">
            <a:xfrm>
              <a:off x="6057900" y="2814638"/>
              <a:ext cx="1441450" cy="1393825"/>
            </a:xfrm>
            <a:custGeom>
              <a:avLst/>
              <a:gdLst>
                <a:gd name="T0" fmla="*/ 888 w 908"/>
                <a:gd name="T1" fmla="*/ 282 h 878"/>
                <a:gd name="T2" fmla="*/ 902 w 908"/>
                <a:gd name="T3" fmla="*/ 344 h 878"/>
                <a:gd name="T4" fmla="*/ 908 w 908"/>
                <a:gd name="T5" fmla="*/ 410 h 878"/>
                <a:gd name="T6" fmla="*/ 904 w 908"/>
                <a:gd name="T7" fmla="*/ 476 h 878"/>
                <a:gd name="T8" fmla="*/ 892 w 908"/>
                <a:gd name="T9" fmla="*/ 542 h 878"/>
                <a:gd name="T10" fmla="*/ 884 w 908"/>
                <a:gd name="T11" fmla="*/ 564 h 878"/>
                <a:gd name="T12" fmla="*/ 858 w 908"/>
                <a:gd name="T13" fmla="*/ 628 h 878"/>
                <a:gd name="T14" fmla="*/ 808 w 908"/>
                <a:gd name="T15" fmla="*/ 704 h 878"/>
                <a:gd name="T16" fmla="*/ 746 w 908"/>
                <a:gd name="T17" fmla="*/ 768 h 878"/>
                <a:gd name="T18" fmla="*/ 674 w 908"/>
                <a:gd name="T19" fmla="*/ 820 h 878"/>
                <a:gd name="T20" fmla="*/ 594 w 908"/>
                <a:gd name="T21" fmla="*/ 856 h 878"/>
                <a:gd name="T22" fmla="*/ 506 w 908"/>
                <a:gd name="T23" fmla="*/ 876 h 878"/>
                <a:gd name="T24" fmla="*/ 416 w 908"/>
                <a:gd name="T25" fmla="*/ 878 h 878"/>
                <a:gd name="T26" fmla="*/ 346 w 908"/>
                <a:gd name="T27" fmla="*/ 868 h 878"/>
                <a:gd name="T28" fmla="*/ 324 w 908"/>
                <a:gd name="T29" fmla="*/ 862 h 878"/>
                <a:gd name="T30" fmla="*/ 272 w 908"/>
                <a:gd name="T31" fmla="*/ 844 h 878"/>
                <a:gd name="T32" fmla="*/ 224 w 908"/>
                <a:gd name="T33" fmla="*/ 822 h 878"/>
                <a:gd name="T34" fmla="*/ 180 w 908"/>
                <a:gd name="T35" fmla="*/ 794 h 878"/>
                <a:gd name="T36" fmla="*/ 138 w 908"/>
                <a:gd name="T37" fmla="*/ 762 h 878"/>
                <a:gd name="T38" fmla="*/ 102 w 908"/>
                <a:gd name="T39" fmla="*/ 726 h 878"/>
                <a:gd name="T40" fmla="*/ 70 w 908"/>
                <a:gd name="T41" fmla="*/ 686 h 878"/>
                <a:gd name="T42" fmla="*/ 44 w 908"/>
                <a:gd name="T43" fmla="*/ 642 h 878"/>
                <a:gd name="T44" fmla="*/ 22 w 908"/>
                <a:gd name="T45" fmla="*/ 596 h 878"/>
                <a:gd name="T46" fmla="*/ 12 w 908"/>
                <a:gd name="T47" fmla="*/ 566 h 878"/>
                <a:gd name="T48" fmla="*/ 2 w 908"/>
                <a:gd name="T49" fmla="*/ 502 h 878"/>
                <a:gd name="T50" fmla="*/ 0 w 908"/>
                <a:gd name="T51" fmla="*/ 436 h 878"/>
                <a:gd name="T52" fmla="*/ 8 w 908"/>
                <a:gd name="T53" fmla="*/ 370 h 878"/>
                <a:gd name="T54" fmla="*/ 16 w 908"/>
                <a:gd name="T55" fmla="*/ 336 h 878"/>
                <a:gd name="T56" fmla="*/ 32 w 908"/>
                <a:gd name="T57" fmla="*/ 292 h 878"/>
                <a:gd name="T58" fmla="*/ 74 w 908"/>
                <a:gd name="T59" fmla="*/ 210 h 878"/>
                <a:gd name="T60" fmla="*/ 130 w 908"/>
                <a:gd name="T61" fmla="*/ 140 h 878"/>
                <a:gd name="T62" fmla="*/ 196 w 908"/>
                <a:gd name="T63" fmla="*/ 82 h 878"/>
                <a:gd name="T64" fmla="*/ 274 w 908"/>
                <a:gd name="T65" fmla="*/ 40 h 878"/>
                <a:gd name="T66" fmla="*/ 358 w 908"/>
                <a:gd name="T67" fmla="*/ 12 h 878"/>
                <a:gd name="T68" fmla="*/ 446 w 908"/>
                <a:gd name="T69" fmla="*/ 0 h 878"/>
                <a:gd name="T70" fmla="*/ 538 w 908"/>
                <a:gd name="T71" fmla="*/ 6 h 878"/>
                <a:gd name="T72" fmla="*/ 584 w 908"/>
                <a:gd name="T73" fmla="*/ 16 h 878"/>
                <a:gd name="T74" fmla="*/ 610 w 908"/>
                <a:gd name="T75" fmla="*/ 24 h 878"/>
                <a:gd name="T76" fmla="*/ 660 w 908"/>
                <a:gd name="T77" fmla="*/ 44 h 878"/>
                <a:gd name="T78" fmla="*/ 706 w 908"/>
                <a:gd name="T79" fmla="*/ 70 h 878"/>
                <a:gd name="T80" fmla="*/ 750 w 908"/>
                <a:gd name="T81" fmla="*/ 100 h 878"/>
                <a:gd name="T82" fmla="*/ 788 w 908"/>
                <a:gd name="T83" fmla="*/ 134 h 878"/>
                <a:gd name="T84" fmla="*/ 822 w 908"/>
                <a:gd name="T85" fmla="*/ 172 h 878"/>
                <a:gd name="T86" fmla="*/ 852 w 908"/>
                <a:gd name="T87" fmla="*/ 214 h 878"/>
                <a:gd name="T88" fmla="*/ 876 w 908"/>
                <a:gd name="T89" fmla="*/ 258 h 878"/>
                <a:gd name="T90" fmla="*/ 888 w 908"/>
                <a:gd name="T91" fmla="*/ 28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878">
                  <a:moveTo>
                    <a:pt x="888" y="282"/>
                  </a:moveTo>
                  <a:lnTo>
                    <a:pt x="888" y="282"/>
                  </a:lnTo>
                  <a:lnTo>
                    <a:pt x="896" y="312"/>
                  </a:lnTo>
                  <a:lnTo>
                    <a:pt x="902" y="344"/>
                  </a:lnTo>
                  <a:lnTo>
                    <a:pt x="906" y="376"/>
                  </a:lnTo>
                  <a:lnTo>
                    <a:pt x="908" y="410"/>
                  </a:lnTo>
                  <a:lnTo>
                    <a:pt x="908" y="442"/>
                  </a:lnTo>
                  <a:lnTo>
                    <a:pt x="904" y="476"/>
                  </a:lnTo>
                  <a:lnTo>
                    <a:pt x="900" y="508"/>
                  </a:lnTo>
                  <a:lnTo>
                    <a:pt x="892" y="542"/>
                  </a:lnTo>
                  <a:lnTo>
                    <a:pt x="892" y="542"/>
                  </a:lnTo>
                  <a:lnTo>
                    <a:pt x="884" y="564"/>
                  </a:lnTo>
                  <a:lnTo>
                    <a:pt x="876" y="586"/>
                  </a:lnTo>
                  <a:lnTo>
                    <a:pt x="858" y="628"/>
                  </a:lnTo>
                  <a:lnTo>
                    <a:pt x="834" y="668"/>
                  </a:lnTo>
                  <a:lnTo>
                    <a:pt x="808" y="704"/>
                  </a:lnTo>
                  <a:lnTo>
                    <a:pt x="778" y="738"/>
                  </a:lnTo>
                  <a:lnTo>
                    <a:pt x="746" y="768"/>
                  </a:lnTo>
                  <a:lnTo>
                    <a:pt x="712" y="796"/>
                  </a:lnTo>
                  <a:lnTo>
                    <a:pt x="674" y="820"/>
                  </a:lnTo>
                  <a:lnTo>
                    <a:pt x="634" y="838"/>
                  </a:lnTo>
                  <a:lnTo>
                    <a:pt x="594" y="856"/>
                  </a:lnTo>
                  <a:lnTo>
                    <a:pt x="550" y="868"/>
                  </a:lnTo>
                  <a:lnTo>
                    <a:pt x="506" y="876"/>
                  </a:lnTo>
                  <a:lnTo>
                    <a:pt x="462" y="878"/>
                  </a:lnTo>
                  <a:lnTo>
                    <a:pt x="416" y="878"/>
                  </a:lnTo>
                  <a:lnTo>
                    <a:pt x="370" y="872"/>
                  </a:lnTo>
                  <a:lnTo>
                    <a:pt x="346" y="868"/>
                  </a:lnTo>
                  <a:lnTo>
                    <a:pt x="324" y="862"/>
                  </a:lnTo>
                  <a:lnTo>
                    <a:pt x="324" y="862"/>
                  </a:lnTo>
                  <a:lnTo>
                    <a:pt x="298" y="854"/>
                  </a:lnTo>
                  <a:lnTo>
                    <a:pt x="272" y="844"/>
                  </a:lnTo>
                  <a:lnTo>
                    <a:pt x="248" y="834"/>
                  </a:lnTo>
                  <a:lnTo>
                    <a:pt x="224" y="822"/>
                  </a:lnTo>
                  <a:lnTo>
                    <a:pt x="202" y="808"/>
                  </a:lnTo>
                  <a:lnTo>
                    <a:pt x="180" y="794"/>
                  </a:lnTo>
                  <a:lnTo>
                    <a:pt x="158" y="778"/>
                  </a:lnTo>
                  <a:lnTo>
                    <a:pt x="138" y="762"/>
                  </a:lnTo>
                  <a:lnTo>
                    <a:pt x="120" y="744"/>
                  </a:lnTo>
                  <a:lnTo>
                    <a:pt x="102" y="726"/>
                  </a:lnTo>
                  <a:lnTo>
                    <a:pt x="86" y="706"/>
                  </a:lnTo>
                  <a:lnTo>
                    <a:pt x="70" y="686"/>
                  </a:lnTo>
                  <a:lnTo>
                    <a:pt x="56" y="664"/>
                  </a:lnTo>
                  <a:lnTo>
                    <a:pt x="44" y="642"/>
                  </a:lnTo>
                  <a:lnTo>
                    <a:pt x="32" y="620"/>
                  </a:lnTo>
                  <a:lnTo>
                    <a:pt x="22" y="596"/>
                  </a:lnTo>
                  <a:lnTo>
                    <a:pt x="22" y="596"/>
                  </a:lnTo>
                  <a:lnTo>
                    <a:pt x="12" y="566"/>
                  </a:lnTo>
                  <a:lnTo>
                    <a:pt x="6" y="534"/>
                  </a:lnTo>
                  <a:lnTo>
                    <a:pt x="2" y="502"/>
                  </a:lnTo>
                  <a:lnTo>
                    <a:pt x="0" y="470"/>
                  </a:lnTo>
                  <a:lnTo>
                    <a:pt x="0" y="436"/>
                  </a:lnTo>
                  <a:lnTo>
                    <a:pt x="4" y="404"/>
                  </a:lnTo>
                  <a:lnTo>
                    <a:pt x="8" y="370"/>
                  </a:lnTo>
                  <a:lnTo>
                    <a:pt x="16" y="336"/>
                  </a:lnTo>
                  <a:lnTo>
                    <a:pt x="16" y="336"/>
                  </a:lnTo>
                  <a:lnTo>
                    <a:pt x="24" y="314"/>
                  </a:lnTo>
                  <a:lnTo>
                    <a:pt x="32" y="292"/>
                  </a:lnTo>
                  <a:lnTo>
                    <a:pt x="50" y="250"/>
                  </a:lnTo>
                  <a:lnTo>
                    <a:pt x="74" y="210"/>
                  </a:lnTo>
                  <a:lnTo>
                    <a:pt x="100" y="174"/>
                  </a:lnTo>
                  <a:lnTo>
                    <a:pt x="130" y="140"/>
                  </a:lnTo>
                  <a:lnTo>
                    <a:pt x="162" y="110"/>
                  </a:lnTo>
                  <a:lnTo>
                    <a:pt x="196" y="82"/>
                  </a:lnTo>
                  <a:lnTo>
                    <a:pt x="234" y="60"/>
                  </a:lnTo>
                  <a:lnTo>
                    <a:pt x="274" y="40"/>
                  </a:lnTo>
                  <a:lnTo>
                    <a:pt x="316" y="24"/>
                  </a:lnTo>
                  <a:lnTo>
                    <a:pt x="358" y="12"/>
                  </a:lnTo>
                  <a:lnTo>
                    <a:pt x="402" y="4"/>
                  </a:lnTo>
                  <a:lnTo>
                    <a:pt x="446" y="0"/>
                  </a:lnTo>
                  <a:lnTo>
                    <a:pt x="492" y="0"/>
                  </a:lnTo>
                  <a:lnTo>
                    <a:pt x="538" y="6"/>
                  </a:lnTo>
                  <a:lnTo>
                    <a:pt x="562" y="10"/>
                  </a:lnTo>
                  <a:lnTo>
                    <a:pt x="584" y="16"/>
                  </a:lnTo>
                  <a:lnTo>
                    <a:pt x="584" y="16"/>
                  </a:lnTo>
                  <a:lnTo>
                    <a:pt x="610" y="24"/>
                  </a:lnTo>
                  <a:lnTo>
                    <a:pt x="636" y="34"/>
                  </a:lnTo>
                  <a:lnTo>
                    <a:pt x="660" y="44"/>
                  </a:lnTo>
                  <a:lnTo>
                    <a:pt x="684" y="56"/>
                  </a:lnTo>
                  <a:lnTo>
                    <a:pt x="706" y="70"/>
                  </a:lnTo>
                  <a:lnTo>
                    <a:pt x="728" y="84"/>
                  </a:lnTo>
                  <a:lnTo>
                    <a:pt x="750" y="100"/>
                  </a:lnTo>
                  <a:lnTo>
                    <a:pt x="770" y="116"/>
                  </a:lnTo>
                  <a:lnTo>
                    <a:pt x="788" y="134"/>
                  </a:lnTo>
                  <a:lnTo>
                    <a:pt x="806" y="154"/>
                  </a:lnTo>
                  <a:lnTo>
                    <a:pt x="822" y="172"/>
                  </a:lnTo>
                  <a:lnTo>
                    <a:pt x="838" y="192"/>
                  </a:lnTo>
                  <a:lnTo>
                    <a:pt x="852" y="214"/>
                  </a:lnTo>
                  <a:lnTo>
                    <a:pt x="864" y="236"/>
                  </a:lnTo>
                  <a:lnTo>
                    <a:pt x="876" y="258"/>
                  </a:lnTo>
                  <a:lnTo>
                    <a:pt x="888" y="282"/>
                  </a:lnTo>
                  <a:lnTo>
                    <a:pt x="888" y="282"/>
                  </a:lnTo>
                  <a:close/>
                </a:path>
              </a:pathLst>
            </a:custGeom>
            <a:solidFill>
              <a:srgbClr val="FAD0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9" name="Freeform 46"/>
            <p:cNvSpPr/>
            <p:nvPr>
              <p:custDataLst>
                <p:tags r:id="rId43"/>
              </p:custDataLst>
            </p:nvPr>
          </p:nvSpPr>
          <p:spPr bwMode="auto">
            <a:xfrm>
              <a:off x="6172200" y="2814638"/>
              <a:ext cx="596900" cy="336550"/>
            </a:xfrm>
            <a:custGeom>
              <a:avLst/>
              <a:gdLst>
                <a:gd name="T0" fmla="*/ 0 w 376"/>
                <a:gd name="T1" fmla="*/ 212 h 212"/>
                <a:gd name="T2" fmla="*/ 0 w 376"/>
                <a:gd name="T3" fmla="*/ 212 h 212"/>
                <a:gd name="T4" fmla="*/ 16 w 376"/>
                <a:gd name="T5" fmla="*/ 188 h 212"/>
                <a:gd name="T6" fmla="*/ 34 w 376"/>
                <a:gd name="T7" fmla="*/ 166 h 212"/>
                <a:gd name="T8" fmla="*/ 52 w 376"/>
                <a:gd name="T9" fmla="*/ 146 h 212"/>
                <a:gd name="T10" fmla="*/ 72 w 376"/>
                <a:gd name="T11" fmla="*/ 126 h 212"/>
                <a:gd name="T12" fmla="*/ 94 w 376"/>
                <a:gd name="T13" fmla="*/ 106 h 212"/>
                <a:gd name="T14" fmla="*/ 116 w 376"/>
                <a:gd name="T15" fmla="*/ 90 h 212"/>
                <a:gd name="T16" fmla="*/ 138 w 376"/>
                <a:gd name="T17" fmla="*/ 74 h 212"/>
                <a:gd name="T18" fmla="*/ 162 w 376"/>
                <a:gd name="T19" fmla="*/ 60 h 212"/>
                <a:gd name="T20" fmla="*/ 186 w 376"/>
                <a:gd name="T21" fmla="*/ 46 h 212"/>
                <a:gd name="T22" fmla="*/ 212 w 376"/>
                <a:gd name="T23" fmla="*/ 34 h 212"/>
                <a:gd name="T24" fmla="*/ 238 w 376"/>
                <a:gd name="T25" fmla="*/ 26 h 212"/>
                <a:gd name="T26" fmla="*/ 264 w 376"/>
                <a:gd name="T27" fmla="*/ 16 h 212"/>
                <a:gd name="T28" fmla="*/ 292 w 376"/>
                <a:gd name="T29" fmla="*/ 10 h 212"/>
                <a:gd name="T30" fmla="*/ 320 w 376"/>
                <a:gd name="T31" fmla="*/ 4 h 212"/>
                <a:gd name="T32" fmla="*/ 348 w 376"/>
                <a:gd name="T33" fmla="*/ 2 h 212"/>
                <a:gd name="T34" fmla="*/ 376 w 376"/>
                <a:gd name="T35" fmla="*/ 0 h 212"/>
                <a:gd name="T36" fmla="*/ 0 w 376"/>
                <a:gd name="T3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12">
                  <a:moveTo>
                    <a:pt x="0" y="212"/>
                  </a:moveTo>
                  <a:lnTo>
                    <a:pt x="0" y="212"/>
                  </a:lnTo>
                  <a:lnTo>
                    <a:pt x="16" y="188"/>
                  </a:lnTo>
                  <a:lnTo>
                    <a:pt x="34" y="166"/>
                  </a:lnTo>
                  <a:lnTo>
                    <a:pt x="52" y="146"/>
                  </a:lnTo>
                  <a:lnTo>
                    <a:pt x="72" y="126"/>
                  </a:lnTo>
                  <a:lnTo>
                    <a:pt x="94" y="106"/>
                  </a:lnTo>
                  <a:lnTo>
                    <a:pt x="116" y="90"/>
                  </a:lnTo>
                  <a:lnTo>
                    <a:pt x="138" y="74"/>
                  </a:lnTo>
                  <a:lnTo>
                    <a:pt x="162" y="60"/>
                  </a:lnTo>
                  <a:lnTo>
                    <a:pt x="186" y="46"/>
                  </a:lnTo>
                  <a:lnTo>
                    <a:pt x="212" y="34"/>
                  </a:lnTo>
                  <a:lnTo>
                    <a:pt x="238" y="26"/>
                  </a:lnTo>
                  <a:lnTo>
                    <a:pt x="264" y="16"/>
                  </a:lnTo>
                  <a:lnTo>
                    <a:pt x="292" y="10"/>
                  </a:lnTo>
                  <a:lnTo>
                    <a:pt x="320" y="4"/>
                  </a:lnTo>
                  <a:lnTo>
                    <a:pt x="348" y="2"/>
                  </a:lnTo>
                  <a:lnTo>
                    <a:pt x="376" y="0"/>
                  </a:lnTo>
                  <a:lnTo>
                    <a:pt x="0" y="212"/>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0" name="Freeform 47"/>
            <p:cNvSpPr/>
            <p:nvPr>
              <p:custDataLst>
                <p:tags r:id="rId44"/>
              </p:custDataLst>
            </p:nvPr>
          </p:nvSpPr>
          <p:spPr bwMode="auto">
            <a:xfrm>
              <a:off x="6067425" y="2843213"/>
              <a:ext cx="996950" cy="587375"/>
            </a:xfrm>
            <a:custGeom>
              <a:avLst/>
              <a:gdLst>
                <a:gd name="T0" fmla="*/ 0 w 628"/>
                <a:gd name="T1" fmla="*/ 370 h 370"/>
                <a:gd name="T2" fmla="*/ 0 w 628"/>
                <a:gd name="T3" fmla="*/ 370 h 370"/>
                <a:gd name="T4" fmla="*/ 4 w 628"/>
                <a:gd name="T5" fmla="*/ 346 h 370"/>
                <a:gd name="T6" fmla="*/ 10 w 628"/>
                <a:gd name="T7" fmla="*/ 322 h 370"/>
                <a:gd name="T8" fmla="*/ 582 w 628"/>
                <a:gd name="T9" fmla="*/ 0 h 370"/>
                <a:gd name="T10" fmla="*/ 582 w 628"/>
                <a:gd name="T11" fmla="*/ 0 h 370"/>
                <a:gd name="T12" fmla="*/ 604 w 628"/>
                <a:gd name="T13" fmla="*/ 6 h 370"/>
                <a:gd name="T14" fmla="*/ 628 w 628"/>
                <a:gd name="T15" fmla="*/ 14 h 370"/>
                <a:gd name="T16" fmla="*/ 0 w 628"/>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370">
                  <a:moveTo>
                    <a:pt x="0" y="370"/>
                  </a:moveTo>
                  <a:lnTo>
                    <a:pt x="0" y="370"/>
                  </a:lnTo>
                  <a:lnTo>
                    <a:pt x="4" y="346"/>
                  </a:lnTo>
                  <a:lnTo>
                    <a:pt x="10" y="322"/>
                  </a:lnTo>
                  <a:lnTo>
                    <a:pt x="582" y="0"/>
                  </a:lnTo>
                  <a:lnTo>
                    <a:pt x="582" y="0"/>
                  </a:lnTo>
                  <a:lnTo>
                    <a:pt x="604" y="6"/>
                  </a:lnTo>
                  <a:lnTo>
                    <a:pt x="628" y="14"/>
                  </a:lnTo>
                  <a:lnTo>
                    <a:pt x="0" y="37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1" name="Freeform 48"/>
            <p:cNvSpPr/>
            <p:nvPr>
              <p:custDataLst>
                <p:tags r:id="rId45"/>
              </p:custDataLst>
            </p:nvPr>
          </p:nvSpPr>
          <p:spPr bwMode="auto">
            <a:xfrm>
              <a:off x="6232525" y="3278188"/>
              <a:ext cx="1254125" cy="742950"/>
            </a:xfrm>
            <a:custGeom>
              <a:avLst/>
              <a:gdLst>
                <a:gd name="T0" fmla="*/ 780 w 790"/>
                <a:gd name="T1" fmla="*/ 0 h 468"/>
                <a:gd name="T2" fmla="*/ 780 w 790"/>
                <a:gd name="T3" fmla="*/ 0 h 468"/>
                <a:gd name="T4" fmla="*/ 790 w 790"/>
                <a:gd name="T5" fmla="*/ 38 h 468"/>
                <a:gd name="T6" fmla="*/ 26 w 790"/>
                <a:gd name="T7" fmla="*/ 468 h 468"/>
                <a:gd name="T8" fmla="*/ 26 w 790"/>
                <a:gd name="T9" fmla="*/ 468 h 468"/>
                <a:gd name="T10" fmla="*/ 0 w 790"/>
                <a:gd name="T11" fmla="*/ 442 h 468"/>
                <a:gd name="T12" fmla="*/ 780 w 790"/>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790" h="468">
                  <a:moveTo>
                    <a:pt x="780" y="0"/>
                  </a:moveTo>
                  <a:lnTo>
                    <a:pt x="780" y="0"/>
                  </a:lnTo>
                  <a:lnTo>
                    <a:pt x="790" y="38"/>
                  </a:lnTo>
                  <a:lnTo>
                    <a:pt x="26" y="468"/>
                  </a:lnTo>
                  <a:lnTo>
                    <a:pt x="26" y="468"/>
                  </a:lnTo>
                  <a:lnTo>
                    <a:pt x="0" y="442"/>
                  </a:lnTo>
                  <a:lnTo>
                    <a:pt x="780" y="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2" name="Freeform 49"/>
            <p:cNvSpPr>
              <a:spLocks noEditPoints="1"/>
            </p:cNvSpPr>
            <p:nvPr>
              <p:custDataLst>
                <p:tags r:id="rId46"/>
              </p:custDataLst>
            </p:nvPr>
          </p:nvSpPr>
          <p:spPr bwMode="auto">
            <a:xfrm>
              <a:off x="5911850" y="2627313"/>
              <a:ext cx="1708150" cy="1704975"/>
            </a:xfrm>
            <a:custGeom>
              <a:avLst/>
              <a:gdLst>
                <a:gd name="T0" fmla="*/ 734 w 1076"/>
                <a:gd name="T1" fmla="*/ 36 h 1074"/>
                <a:gd name="T2" fmla="*/ 830 w 1076"/>
                <a:gd name="T3" fmla="*/ 86 h 1074"/>
                <a:gd name="T4" fmla="*/ 912 w 1076"/>
                <a:gd name="T5" fmla="*/ 150 h 1074"/>
                <a:gd name="T6" fmla="*/ 980 w 1076"/>
                <a:gd name="T7" fmla="*/ 228 h 1074"/>
                <a:gd name="T8" fmla="*/ 1030 w 1076"/>
                <a:gd name="T9" fmla="*/ 318 h 1074"/>
                <a:gd name="T10" fmla="*/ 1064 w 1076"/>
                <a:gd name="T11" fmla="*/ 416 h 1074"/>
                <a:gd name="T12" fmla="*/ 1076 w 1076"/>
                <a:gd name="T13" fmla="*/ 520 h 1074"/>
                <a:gd name="T14" fmla="*/ 1070 w 1076"/>
                <a:gd name="T15" fmla="*/ 626 h 1074"/>
                <a:gd name="T16" fmla="*/ 1050 w 1076"/>
                <a:gd name="T17" fmla="*/ 706 h 1074"/>
                <a:gd name="T18" fmla="*/ 1006 w 1076"/>
                <a:gd name="T19" fmla="*/ 804 h 1074"/>
                <a:gd name="T20" fmla="*/ 944 w 1076"/>
                <a:gd name="T21" fmla="*/ 890 h 1074"/>
                <a:gd name="T22" fmla="*/ 868 w 1076"/>
                <a:gd name="T23" fmla="*/ 962 h 1074"/>
                <a:gd name="T24" fmla="*/ 782 w 1076"/>
                <a:gd name="T25" fmla="*/ 1016 h 1074"/>
                <a:gd name="T26" fmla="*/ 684 w 1076"/>
                <a:gd name="T27" fmla="*/ 1054 h 1074"/>
                <a:gd name="T28" fmla="*/ 582 w 1076"/>
                <a:gd name="T29" fmla="*/ 1072 h 1074"/>
                <a:gd name="T30" fmla="*/ 476 w 1076"/>
                <a:gd name="T31" fmla="*/ 1070 h 1074"/>
                <a:gd name="T32" fmla="*/ 394 w 1076"/>
                <a:gd name="T33" fmla="*/ 1054 h 1074"/>
                <a:gd name="T34" fmla="*/ 294 w 1076"/>
                <a:gd name="T35" fmla="*/ 1014 h 1074"/>
                <a:gd name="T36" fmla="*/ 204 w 1076"/>
                <a:gd name="T37" fmla="*/ 958 h 1074"/>
                <a:gd name="T38" fmla="*/ 130 w 1076"/>
                <a:gd name="T39" fmla="*/ 886 h 1074"/>
                <a:gd name="T40" fmla="*/ 70 w 1076"/>
                <a:gd name="T41" fmla="*/ 802 h 1074"/>
                <a:gd name="T42" fmla="*/ 28 w 1076"/>
                <a:gd name="T43" fmla="*/ 708 h 1074"/>
                <a:gd name="T44" fmla="*/ 4 w 1076"/>
                <a:gd name="T45" fmla="*/ 606 h 1074"/>
                <a:gd name="T46" fmla="*/ 2 w 1076"/>
                <a:gd name="T47" fmla="*/ 500 h 1074"/>
                <a:gd name="T48" fmla="*/ 20 w 1076"/>
                <a:gd name="T49" fmla="*/ 394 h 1074"/>
                <a:gd name="T50" fmla="*/ 48 w 1076"/>
                <a:gd name="T51" fmla="*/ 316 h 1074"/>
                <a:gd name="T52" fmla="*/ 100 w 1076"/>
                <a:gd name="T53" fmla="*/ 224 h 1074"/>
                <a:gd name="T54" fmla="*/ 170 w 1076"/>
                <a:gd name="T55" fmla="*/ 146 h 1074"/>
                <a:gd name="T56" fmla="*/ 252 w 1076"/>
                <a:gd name="T57" fmla="*/ 84 h 1074"/>
                <a:gd name="T58" fmla="*/ 344 w 1076"/>
                <a:gd name="T59" fmla="*/ 36 h 1074"/>
                <a:gd name="T60" fmla="*/ 444 w 1076"/>
                <a:gd name="T61" fmla="*/ 8 h 1074"/>
                <a:gd name="T62" fmla="*/ 548 w 1076"/>
                <a:gd name="T63" fmla="*/ 0 h 1074"/>
                <a:gd name="T64" fmla="*/ 656 w 1076"/>
                <a:gd name="T65" fmla="*/ 12 h 1074"/>
                <a:gd name="T66" fmla="*/ 678 w 1076"/>
                <a:gd name="T67" fmla="*/ 38 h 1074"/>
                <a:gd name="T68" fmla="*/ 574 w 1076"/>
                <a:gd name="T69" fmla="*/ 20 h 1074"/>
                <a:gd name="T70" fmla="*/ 472 w 1076"/>
                <a:gd name="T71" fmla="*/ 22 h 1074"/>
                <a:gd name="T72" fmla="*/ 374 w 1076"/>
                <a:gd name="T73" fmla="*/ 46 h 1074"/>
                <a:gd name="T74" fmla="*/ 200 w 1076"/>
                <a:gd name="T75" fmla="*/ 142 h 1074"/>
                <a:gd name="T76" fmla="*/ 130 w 1076"/>
                <a:gd name="T77" fmla="*/ 214 h 1074"/>
                <a:gd name="T78" fmla="*/ 76 w 1076"/>
                <a:gd name="T79" fmla="*/ 300 h 1074"/>
                <a:gd name="T80" fmla="*/ 38 w 1076"/>
                <a:gd name="T81" fmla="*/ 398 h 1074"/>
                <a:gd name="T82" fmla="*/ 22 w 1076"/>
                <a:gd name="T83" fmla="*/ 476 h 1074"/>
                <a:gd name="T84" fmla="*/ 20 w 1076"/>
                <a:gd name="T85" fmla="*/ 578 h 1074"/>
                <a:gd name="T86" fmla="*/ 38 w 1076"/>
                <a:gd name="T87" fmla="*/ 678 h 1074"/>
                <a:gd name="T88" fmla="*/ 112 w 1076"/>
                <a:gd name="T89" fmla="*/ 834 h 1074"/>
                <a:gd name="T90" fmla="*/ 196 w 1076"/>
                <a:gd name="T91" fmla="*/ 928 h 1074"/>
                <a:gd name="T92" fmla="*/ 280 w 1076"/>
                <a:gd name="T93" fmla="*/ 986 h 1074"/>
                <a:gd name="T94" fmla="*/ 374 w 1076"/>
                <a:gd name="T95" fmla="*/ 1028 h 1074"/>
                <a:gd name="T96" fmla="*/ 452 w 1076"/>
                <a:gd name="T97" fmla="*/ 1048 h 1074"/>
                <a:gd name="T98" fmla="*/ 556 w 1076"/>
                <a:gd name="T99" fmla="*/ 1056 h 1074"/>
                <a:gd name="T100" fmla="*/ 656 w 1076"/>
                <a:gd name="T101" fmla="*/ 1042 h 1074"/>
                <a:gd name="T102" fmla="*/ 794 w 1076"/>
                <a:gd name="T103" fmla="*/ 988 h 1074"/>
                <a:gd name="T104" fmla="*/ 914 w 1076"/>
                <a:gd name="T105" fmla="*/ 896 h 1074"/>
                <a:gd name="T106" fmla="*/ 976 w 1076"/>
                <a:gd name="T107" fmla="*/ 818 h 1074"/>
                <a:gd name="T108" fmla="*/ 1022 w 1076"/>
                <a:gd name="T109" fmla="*/ 726 h 1074"/>
                <a:gd name="T110" fmla="*/ 1046 w 1076"/>
                <a:gd name="T111" fmla="*/ 650 h 1074"/>
                <a:gd name="T112" fmla="*/ 1058 w 1076"/>
                <a:gd name="T113" fmla="*/ 546 h 1074"/>
                <a:gd name="T114" fmla="*/ 1050 w 1076"/>
                <a:gd name="T115" fmla="*/ 444 h 1074"/>
                <a:gd name="T116" fmla="*/ 1014 w 1076"/>
                <a:gd name="T117" fmla="*/ 326 h 1074"/>
                <a:gd name="T118" fmla="*/ 918 w 1076"/>
                <a:gd name="T119" fmla="*/ 182 h 1074"/>
                <a:gd name="T120" fmla="*/ 842 w 1076"/>
                <a:gd name="T121" fmla="*/ 116 h 1074"/>
                <a:gd name="T122" fmla="*/ 752 w 1076"/>
                <a:gd name="T123" fmla="*/ 64 h 1074"/>
                <a:gd name="T124" fmla="*/ 678 w 1076"/>
                <a:gd name="T125" fmla="*/ 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6" h="1074">
                  <a:moveTo>
                    <a:pt x="682" y="20"/>
                  </a:moveTo>
                  <a:lnTo>
                    <a:pt x="682" y="20"/>
                  </a:lnTo>
                  <a:lnTo>
                    <a:pt x="708" y="28"/>
                  </a:lnTo>
                  <a:lnTo>
                    <a:pt x="734" y="36"/>
                  </a:lnTo>
                  <a:lnTo>
                    <a:pt x="760" y="48"/>
                  </a:lnTo>
                  <a:lnTo>
                    <a:pt x="784" y="58"/>
                  </a:lnTo>
                  <a:lnTo>
                    <a:pt x="808" y="72"/>
                  </a:lnTo>
                  <a:lnTo>
                    <a:pt x="830" y="86"/>
                  </a:lnTo>
                  <a:lnTo>
                    <a:pt x="852" y="100"/>
                  </a:lnTo>
                  <a:lnTo>
                    <a:pt x="872" y="116"/>
                  </a:lnTo>
                  <a:lnTo>
                    <a:pt x="892" y="132"/>
                  </a:lnTo>
                  <a:lnTo>
                    <a:pt x="912" y="150"/>
                  </a:lnTo>
                  <a:lnTo>
                    <a:pt x="930" y="168"/>
                  </a:lnTo>
                  <a:lnTo>
                    <a:pt x="948" y="188"/>
                  </a:lnTo>
                  <a:lnTo>
                    <a:pt x="964" y="208"/>
                  </a:lnTo>
                  <a:lnTo>
                    <a:pt x="980" y="228"/>
                  </a:lnTo>
                  <a:lnTo>
                    <a:pt x="994" y="250"/>
                  </a:lnTo>
                  <a:lnTo>
                    <a:pt x="1006" y="272"/>
                  </a:lnTo>
                  <a:lnTo>
                    <a:pt x="1020" y="296"/>
                  </a:lnTo>
                  <a:lnTo>
                    <a:pt x="1030" y="318"/>
                  </a:lnTo>
                  <a:lnTo>
                    <a:pt x="1040" y="342"/>
                  </a:lnTo>
                  <a:lnTo>
                    <a:pt x="1050" y="366"/>
                  </a:lnTo>
                  <a:lnTo>
                    <a:pt x="1056" y="392"/>
                  </a:lnTo>
                  <a:lnTo>
                    <a:pt x="1064" y="416"/>
                  </a:lnTo>
                  <a:lnTo>
                    <a:pt x="1068" y="442"/>
                  </a:lnTo>
                  <a:lnTo>
                    <a:pt x="1072" y="468"/>
                  </a:lnTo>
                  <a:lnTo>
                    <a:pt x="1076" y="494"/>
                  </a:lnTo>
                  <a:lnTo>
                    <a:pt x="1076" y="520"/>
                  </a:lnTo>
                  <a:lnTo>
                    <a:pt x="1076" y="546"/>
                  </a:lnTo>
                  <a:lnTo>
                    <a:pt x="1076" y="572"/>
                  </a:lnTo>
                  <a:lnTo>
                    <a:pt x="1074" y="600"/>
                  </a:lnTo>
                  <a:lnTo>
                    <a:pt x="1070" y="626"/>
                  </a:lnTo>
                  <a:lnTo>
                    <a:pt x="1064" y="654"/>
                  </a:lnTo>
                  <a:lnTo>
                    <a:pt x="1058" y="680"/>
                  </a:lnTo>
                  <a:lnTo>
                    <a:pt x="1058" y="680"/>
                  </a:lnTo>
                  <a:lnTo>
                    <a:pt x="1050" y="706"/>
                  </a:lnTo>
                  <a:lnTo>
                    <a:pt x="1040" y="732"/>
                  </a:lnTo>
                  <a:lnTo>
                    <a:pt x="1030" y="758"/>
                  </a:lnTo>
                  <a:lnTo>
                    <a:pt x="1018" y="782"/>
                  </a:lnTo>
                  <a:lnTo>
                    <a:pt x="1006" y="804"/>
                  </a:lnTo>
                  <a:lnTo>
                    <a:pt x="992" y="828"/>
                  </a:lnTo>
                  <a:lnTo>
                    <a:pt x="976" y="850"/>
                  </a:lnTo>
                  <a:lnTo>
                    <a:pt x="960" y="870"/>
                  </a:lnTo>
                  <a:lnTo>
                    <a:pt x="944" y="890"/>
                  </a:lnTo>
                  <a:lnTo>
                    <a:pt x="926" y="910"/>
                  </a:lnTo>
                  <a:lnTo>
                    <a:pt x="908" y="928"/>
                  </a:lnTo>
                  <a:lnTo>
                    <a:pt x="888" y="944"/>
                  </a:lnTo>
                  <a:lnTo>
                    <a:pt x="868" y="962"/>
                  </a:lnTo>
                  <a:lnTo>
                    <a:pt x="848" y="976"/>
                  </a:lnTo>
                  <a:lnTo>
                    <a:pt x="826" y="990"/>
                  </a:lnTo>
                  <a:lnTo>
                    <a:pt x="804" y="1004"/>
                  </a:lnTo>
                  <a:lnTo>
                    <a:pt x="782" y="1016"/>
                  </a:lnTo>
                  <a:lnTo>
                    <a:pt x="758" y="1028"/>
                  </a:lnTo>
                  <a:lnTo>
                    <a:pt x="734" y="1036"/>
                  </a:lnTo>
                  <a:lnTo>
                    <a:pt x="710" y="1046"/>
                  </a:lnTo>
                  <a:lnTo>
                    <a:pt x="684" y="1054"/>
                  </a:lnTo>
                  <a:lnTo>
                    <a:pt x="660" y="1060"/>
                  </a:lnTo>
                  <a:lnTo>
                    <a:pt x="634" y="1066"/>
                  </a:lnTo>
                  <a:lnTo>
                    <a:pt x="608" y="1070"/>
                  </a:lnTo>
                  <a:lnTo>
                    <a:pt x="582" y="1072"/>
                  </a:lnTo>
                  <a:lnTo>
                    <a:pt x="556" y="1074"/>
                  </a:lnTo>
                  <a:lnTo>
                    <a:pt x="530" y="1074"/>
                  </a:lnTo>
                  <a:lnTo>
                    <a:pt x="502" y="1072"/>
                  </a:lnTo>
                  <a:lnTo>
                    <a:pt x="476" y="1070"/>
                  </a:lnTo>
                  <a:lnTo>
                    <a:pt x="448" y="1066"/>
                  </a:lnTo>
                  <a:lnTo>
                    <a:pt x="422" y="1060"/>
                  </a:lnTo>
                  <a:lnTo>
                    <a:pt x="394" y="1054"/>
                  </a:lnTo>
                  <a:lnTo>
                    <a:pt x="394" y="1054"/>
                  </a:lnTo>
                  <a:lnTo>
                    <a:pt x="368" y="1046"/>
                  </a:lnTo>
                  <a:lnTo>
                    <a:pt x="342" y="1036"/>
                  </a:lnTo>
                  <a:lnTo>
                    <a:pt x="318" y="1026"/>
                  </a:lnTo>
                  <a:lnTo>
                    <a:pt x="294" y="1014"/>
                  </a:lnTo>
                  <a:lnTo>
                    <a:pt x="270" y="1002"/>
                  </a:lnTo>
                  <a:lnTo>
                    <a:pt x="248" y="988"/>
                  </a:lnTo>
                  <a:lnTo>
                    <a:pt x="226" y="974"/>
                  </a:lnTo>
                  <a:lnTo>
                    <a:pt x="204" y="958"/>
                  </a:lnTo>
                  <a:lnTo>
                    <a:pt x="184" y="942"/>
                  </a:lnTo>
                  <a:lnTo>
                    <a:pt x="166" y="924"/>
                  </a:lnTo>
                  <a:lnTo>
                    <a:pt x="146" y="904"/>
                  </a:lnTo>
                  <a:lnTo>
                    <a:pt x="130" y="886"/>
                  </a:lnTo>
                  <a:lnTo>
                    <a:pt x="114" y="866"/>
                  </a:lnTo>
                  <a:lnTo>
                    <a:pt x="98" y="844"/>
                  </a:lnTo>
                  <a:lnTo>
                    <a:pt x="84" y="824"/>
                  </a:lnTo>
                  <a:lnTo>
                    <a:pt x="70" y="802"/>
                  </a:lnTo>
                  <a:lnTo>
                    <a:pt x="58" y="778"/>
                  </a:lnTo>
                  <a:lnTo>
                    <a:pt x="46" y="756"/>
                  </a:lnTo>
                  <a:lnTo>
                    <a:pt x="36" y="732"/>
                  </a:lnTo>
                  <a:lnTo>
                    <a:pt x="28" y="708"/>
                  </a:lnTo>
                  <a:lnTo>
                    <a:pt x="20" y="682"/>
                  </a:lnTo>
                  <a:lnTo>
                    <a:pt x="14" y="658"/>
                  </a:lnTo>
                  <a:lnTo>
                    <a:pt x="8" y="632"/>
                  </a:lnTo>
                  <a:lnTo>
                    <a:pt x="4" y="606"/>
                  </a:lnTo>
                  <a:lnTo>
                    <a:pt x="2" y="580"/>
                  </a:lnTo>
                  <a:lnTo>
                    <a:pt x="0" y="554"/>
                  </a:lnTo>
                  <a:lnTo>
                    <a:pt x="0" y="528"/>
                  </a:lnTo>
                  <a:lnTo>
                    <a:pt x="2" y="500"/>
                  </a:lnTo>
                  <a:lnTo>
                    <a:pt x="4" y="474"/>
                  </a:lnTo>
                  <a:lnTo>
                    <a:pt x="8" y="448"/>
                  </a:lnTo>
                  <a:lnTo>
                    <a:pt x="14" y="420"/>
                  </a:lnTo>
                  <a:lnTo>
                    <a:pt x="20" y="394"/>
                  </a:lnTo>
                  <a:lnTo>
                    <a:pt x="20" y="394"/>
                  </a:lnTo>
                  <a:lnTo>
                    <a:pt x="28" y="368"/>
                  </a:lnTo>
                  <a:lnTo>
                    <a:pt x="38" y="342"/>
                  </a:lnTo>
                  <a:lnTo>
                    <a:pt x="48" y="316"/>
                  </a:lnTo>
                  <a:lnTo>
                    <a:pt x="60" y="292"/>
                  </a:lnTo>
                  <a:lnTo>
                    <a:pt x="72" y="268"/>
                  </a:lnTo>
                  <a:lnTo>
                    <a:pt x="86" y="246"/>
                  </a:lnTo>
                  <a:lnTo>
                    <a:pt x="100" y="224"/>
                  </a:lnTo>
                  <a:lnTo>
                    <a:pt x="116" y="204"/>
                  </a:lnTo>
                  <a:lnTo>
                    <a:pt x="134" y="184"/>
                  </a:lnTo>
                  <a:lnTo>
                    <a:pt x="150" y="164"/>
                  </a:lnTo>
                  <a:lnTo>
                    <a:pt x="170" y="146"/>
                  </a:lnTo>
                  <a:lnTo>
                    <a:pt x="188" y="128"/>
                  </a:lnTo>
                  <a:lnTo>
                    <a:pt x="208" y="112"/>
                  </a:lnTo>
                  <a:lnTo>
                    <a:pt x="230" y="98"/>
                  </a:lnTo>
                  <a:lnTo>
                    <a:pt x="252" y="84"/>
                  </a:lnTo>
                  <a:lnTo>
                    <a:pt x="274" y="70"/>
                  </a:lnTo>
                  <a:lnTo>
                    <a:pt x="296" y="58"/>
                  </a:lnTo>
                  <a:lnTo>
                    <a:pt x="320" y="46"/>
                  </a:lnTo>
                  <a:lnTo>
                    <a:pt x="344" y="36"/>
                  </a:lnTo>
                  <a:lnTo>
                    <a:pt x="368" y="28"/>
                  </a:lnTo>
                  <a:lnTo>
                    <a:pt x="392" y="20"/>
                  </a:lnTo>
                  <a:lnTo>
                    <a:pt x="418" y="14"/>
                  </a:lnTo>
                  <a:lnTo>
                    <a:pt x="444" y="8"/>
                  </a:lnTo>
                  <a:lnTo>
                    <a:pt x="468" y="4"/>
                  </a:lnTo>
                  <a:lnTo>
                    <a:pt x="496" y="2"/>
                  </a:lnTo>
                  <a:lnTo>
                    <a:pt x="522" y="0"/>
                  </a:lnTo>
                  <a:lnTo>
                    <a:pt x="548" y="0"/>
                  </a:lnTo>
                  <a:lnTo>
                    <a:pt x="574" y="2"/>
                  </a:lnTo>
                  <a:lnTo>
                    <a:pt x="602" y="4"/>
                  </a:lnTo>
                  <a:lnTo>
                    <a:pt x="628" y="8"/>
                  </a:lnTo>
                  <a:lnTo>
                    <a:pt x="656" y="12"/>
                  </a:lnTo>
                  <a:lnTo>
                    <a:pt x="682" y="20"/>
                  </a:lnTo>
                  <a:lnTo>
                    <a:pt x="682" y="20"/>
                  </a:lnTo>
                  <a:close/>
                  <a:moveTo>
                    <a:pt x="678" y="38"/>
                  </a:moveTo>
                  <a:lnTo>
                    <a:pt x="678" y="38"/>
                  </a:lnTo>
                  <a:lnTo>
                    <a:pt x="652" y="30"/>
                  </a:lnTo>
                  <a:lnTo>
                    <a:pt x="626" y="26"/>
                  </a:lnTo>
                  <a:lnTo>
                    <a:pt x="600" y="22"/>
                  </a:lnTo>
                  <a:lnTo>
                    <a:pt x="574" y="20"/>
                  </a:lnTo>
                  <a:lnTo>
                    <a:pt x="548" y="18"/>
                  </a:lnTo>
                  <a:lnTo>
                    <a:pt x="522" y="18"/>
                  </a:lnTo>
                  <a:lnTo>
                    <a:pt x="496" y="20"/>
                  </a:lnTo>
                  <a:lnTo>
                    <a:pt x="472" y="22"/>
                  </a:lnTo>
                  <a:lnTo>
                    <a:pt x="446" y="26"/>
                  </a:lnTo>
                  <a:lnTo>
                    <a:pt x="422" y="32"/>
                  </a:lnTo>
                  <a:lnTo>
                    <a:pt x="398" y="38"/>
                  </a:lnTo>
                  <a:lnTo>
                    <a:pt x="374" y="46"/>
                  </a:lnTo>
                  <a:lnTo>
                    <a:pt x="326" y="64"/>
                  </a:lnTo>
                  <a:lnTo>
                    <a:pt x="282" y="86"/>
                  </a:lnTo>
                  <a:lnTo>
                    <a:pt x="240" y="112"/>
                  </a:lnTo>
                  <a:lnTo>
                    <a:pt x="200" y="142"/>
                  </a:lnTo>
                  <a:lnTo>
                    <a:pt x="182" y="160"/>
                  </a:lnTo>
                  <a:lnTo>
                    <a:pt x="164" y="178"/>
                  </a:lnTo>
                  <a:lnTo>
                    <a:pt x="148" y="196"/>
                  </a:lnTo>
                  <a:lnTo>
                    <a:pt x="130" y="214"/>
                  </a:lnTo>
                  <a:lnTo>
                    <a:pt x="116" y="236"/>
                  </a:lnTo>
                  <a:lnTo>
                    <a:pt x="102" y="256"/>
                  </a:lnTo>
                  <a:lnTo>
                    <a:pt x="88" y="278"/>
                  </a:lnTo>
                  <a:lnTo>
                    <a:pt x="76" y="300"/>
                  </a:lnTo>
                  <a:lnTo>
                    <a:pt x="64" y="324"/>
                  </a:lnTo>
                  <a:lnTo>
                    <a:pt x="54" y="348"/>
                  </a:lnTo>
                  <a:lnTo>
                    <a:pt x="46" y="372"/>
                  </a:lnTo>
                  <a:lnTo>
                    <a:pt x="38" y="398"/>
                  </a:lnTo>
                  <a:lnTo>
                    <a:pt x="38" y="398"/>
                  </a:lnTo>
                  <a:lnTo>
                    <a:pt x="32" y="424"/>
                  </a:lnTo>
                  <a:lnTo>
                    <a:pt x="26" y="450"/>
                  </a:lnTo>
                  <a:lnTo>
                    <a:pt x="22" y="476"/>
                  </a:lnTo>
                  <a:lnTo>
                    <a:pt x="20" y="502"/>
                  </a:lnTo>
                  <a:lnTo>
                    <a:pt x="18" y="528"/>
                  </a:lnTo>
                  <a:lnTo>
                    <a:pt x="18" y="554"/>
                  </a:lnTo>
                  <a:lnTo>
                    <a:pt x="20" y="578"/>
                  </a:lnTo>
                  <a:lnTo>
                    <a:pt x="22" y="604"/>
                  </a:lnTo>
                  <a:lnTo>
                    <a:pt x="26" y="628"/>
                  </a:lnTo>
                  <a:lnTo>
                    <a:pt x="32" y="654"/>
                  </a:lnTo>
                  <a:lnTo>
                    <a:pt x="38" y="678"/>
                  </a:lnTo>
                  <a:lnTo>
                    <a:pt x="46" y="702"/>
                  </a:lnTo>
                  <a:lnTo>
                    <a:pt x="64" y="748"/>
                  </a:lnTo>
                  <a:lnTo>
                    <a:pt x="86" y="792"/>
                  </a:lnTo>
                  <a:lnTo>
                    <a:pt x="112" y="834"/>
                  </a:lnTo>
                  <a:lnTo>
                    <a:pt x="144" y="874"/>
                  </a:lnTo>
                  <a:lnTo>
                    <a:pt x="160" y="892"/>
                  </a:lnTo>
                  <a:lnTo>
                    <a:pt x="178" y="910"/>
                  </a:lnTo>
                  <a:lnTo>
                    <a:pt x="196" y="928"/>
                  </a:lnTo>
                  <a:lnTo>
                    <a:pt x="216" y="944"/>
                  </a:lnTo>
                  <a:lnTo>
                    <a:pt x="236" y="958"/>
                  </a:lnTo>
                  <a:lnTo>
                    <a:pt x="258" y="972"/>
                  </a:lnTo>
                  <a:lnTo>
                    <a:pt x="280" y="986"/>
                  </a:lnTo>
                  <a:lnTo>
                    <a:pt x="302" y="998"/>
                  </a:lnTo>
                  <a:lnTo>
                    <a:pt x="326" y="1010"/>
                  </a:lnTo>
                  <a:lnTo>
                    <a:pt x="350" y="1020"/>
                  </a:lnTo>
                  <a:lnTo>
                    <a:pt x="374" y="1028"/>
                  </a:lnTo>
                  <a:lnTo>
                    <a:pt x="400" y="1036"/>
                  </a:lnTo>
                  <a:lnTo>
                    <a:pt x="400" y="1036"/>
                  </a:lnTo>
                  <a:lnTo>
                    <a:pt x="426" y="1042"/>
                  </a:lnTo>
                  <a:lnTo>
                    <a:pt x="452" y="1048"/>
                  </a:lnTo>
                  <a:lnTo>
                    <a:pt x="478" y="1052"/>
                  </a:lnTo>
                  <a:lnTo>
                    <a:pt x="504" y="1054"/>
                  </a:lnTo>
                  <a:lnTo>
                    <a:pt x="530" y="1056"/>
                  </a:lnTo>
                  <a:lnTo>
                    <a:pt x="556" y="1056"/>
                  </a:lnTo>
                  <a:lnTo>
                    <a:pt x="580" y="1054"/>
                  </a:lnTo>
                  <a:lnTo>
                    <a:pt x="606" y="1050"/>
                  </a:lnTo>
                  <a:lnTo>
                    <a:pt x="630" y="1048"/>
                  </a:lnTo>
                  <a:lnTo>
                    <a:pt x="656" y="1042"/>
                  </a:lnTo>
                  <a:lnTo>
                    <a:pt x="680" y="1036"/>
                  </a:lnTo>
                  <a:lnTo>
                    <a:pt x="704" y="1028"/>
                  </a:lnTo>
                  <a:lnTo>
                    <a:pt x="750" y="1010"/>
                  </a:lnTo>
                  <a:lnTo>
                    <a:pt x="794" y="988"/>
                  </a:lnTo>
                  <a:lnTo>
                    <a:pt x="838" y="962"/>
                  </a:lnTo>
                  <a:lnTo>
                    <a:pt x="876" y="930"/>
                  </a:lnTo>
                  <a:lnTo>
                    <a:pt x="896" y="914"/>
                  </a:lnTo>
                  <a:lnTo>
                    <a:pt x="914" y="896"/>
                  </a:lnTo>
                  <a:lnTo>
                    <a:pt x="930" y="878"/>
                  </a:lnTo>
                  <a:lnTo>
                    <a:pt x="946" y="858"/>
                  </a:lnTo>
                  <a:lnTo>
                    <a:pt x="962" y="838"/>
                  </a:lnTo>
                  <a:lnTo>
                    <a:pt x="976" y="818"/>
                  </a:lnTo>
                  <a:lnTo>
                    <a:pt x="990" y="796"/>
                  </a:lnTo>
                  <a:lnTo>
                    <a:pt x="1002" y="772"/>
                  </a:lnTo>
                  <a:lnTo>
                    <a:pt x="1012" y="750"/>
                  </a:lnTo>
                  <a:lnTo>
                    <a:pt x="1022" y="726"/>
                  </a:lnTo>
                  <a:lnTo>
                    <a:pt x="1032" y="700"/>
                  </a:lnTo>
                  <a:lnTo>
                    <a:pt x="1040" y="676"/>
                  </a:lnTo>
                  <a:lnTo>
                    <a:pt x="1040" y="676"/>
                  </a:lnTo>
                  <a:lnTo>
                    <a:pt x="1046" y="650"/>
                  </a:lnTo>
                  <a:lnTo>
                    <a:pt x="1052" y="624"/>
                  </a:lnTo>
                  <a:lnTo>
                    <a:pt x="1056" y="598"/>
                  </a:lnTo>
                  <a:lnTo>
                    <a:pt x="1058" y="572"/>
                  </a:lnTo>
                  <a:lnTo>
                    <a:pt x="1058" y="546"/>
                  </a:lnTo>
                  <a:lnTo>
                    <a:pt x="1058" y="520"/>
                  </a:lnTo>
                  <a:lnTo>
                    <a:pt x="1056" y="494"/>
                  </a:lnTo>
                  <a:lnTo>
                    <a:pt x="1054" y="470"/>
                  </a:lnTo>
                  <a:lnTo>
                    <a:pt x="1050" y="444"/>
                  </a:lnTo>
                  <a:lnTo>
                    <a:pt x="1046" y="420"/>
                  </a:lnTo>
                  <a:lnTo>
                    <a:pt x="1040" y="396"/>
                  </a:lnTo>
                  <a:lnTo>
                    <a:pt x="1032" y="372"/>
                  </a:lnTo>
                  <a:lnTo>
                    <a:pt x="1014" y="326"/>
                  </a:lnTo>
                  <a:lnTo>
                    <a:pt x="990" y="282"/>
                  </a:lnTo>
                  <a:lnTo>
                    <a:pt x="964" y="240"/>
                  </a:lnTo>
                  <a:lnTo>
                    <a:pt x="934" y="200"/>
                  </a:lnTo>
                  <a:lnTo>
                    <a:pt x="918" y="182"/>
                  </a:lnTo>
                  <a:lnTo>
                    <a:pt x="900" y="164"/>
                  </a:lnTo>
                  <a:lnTo>
                    <a:pt x="880" y="146"/>
                  </a:lnTo>
                  <a:lnTo>
                    <a:pt x="862" y="130"/>
                  </a:lnTo>
                  <a:lnTo>
                    <a:pt x="842" y="116"/>
                  </a:lnTo>
                  <a:lnTo>
                    <a:pt x="820" y="100"/>
                  </a:lnTo>
                  <a:lnTo>
                    <a:pt x="798" y="88"/>
                  </a:lnTo>
                  <a:lnTo>
                    <a:pt x="776" y="76"/>
                  </a:lnTo>
                  <a:lnTo>
                    <a:pt x="752" y="64"/>
                  </a:lnTo>
                  <a:lnTo>
                    <a:pt x="728" y="54"/>
                  </a:lnTo>
                  <a:lnTo>
                    <a:pt x="702" y="44"/>
                  </a:lnTo>
                  <a:lnTo>
                    <a:pt x="678" y="38"/>
                  </a:lnTo>
                  <a:lnTo>
                    <a:pt x="678" y="38"/>
                  </a:lnTo>
                  <a:close/>
                </a:path>
              </a:pathLst>
            </a:custGeom>
            <a:solidFill>
              <a:srgbClr val="EFCD1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3" name="Freeform 50"/>
            <p:cNvSpPr>
              <a:spLocks noEditPoints="1"/>
            </p:cNvSpPr>
            <p:nvPr>
              <p:custDataLst>
                <p:tags r:id="rId47"/>
              </p:custDataLst>
            </p:nvPr>
          </p:nvSpPr>
          <p:spPr bwMode="auto">
            <a:xfrm>
              <a:off x="6362700" y="2913063"/>
              <a:ext cx="812800" cy="1174750"/>
            </a:xfrm>
            <a:custGeom>
              <a:avLst/>
              <a:gdLst>
                <a:gd name="T0" fmla="*/ 324 w 512"/>
                <a:gd name="T1" fmla="*/ 52 h 740"/>
                <a:gd name="T2" fmla="*/ 272 w 512"/>
                <a:gd name="T3" fmla="*/ 50 h 740"/>
                <a:gd name="T4" fmla="*/ 224 w 512"/>
                <a:gd name="T5" fmla="*/ 60 h 740"/>
                <a:gd name="T6" fmla="*/ 184 w 512"/>
                <a:gd name="T7" fmla="*/ 84 h 740"/>
                <a:gd name="T8" fmla="*/ 154 w 512"/>
                <a:gd name="T9" fmla="*/ 116 h 740"/>
                <a:gd name="T10" fmla="*/ 136 w 512"/>
                <a:gd name="T11" fmla="*/ 158 h 740"/>
                <a:gd name="T12" fmla="*/ 130 w 512"/>
                <a:gd name="T13" fmla="*/ 190 h 740"/>
                <a:gd name="T14" fmla="*/ 132 w 512"/>
                <a:gd name="T15" fmla="*/ 232 h 740"/>
                <a:gd name="T16" fmla="*/ 148 w 512"/>
                <a:gd name="T17" fmla="*/ 270 h 740"/>
                <a:gd name="T18" fmla="*/ 190 w 512"/>
                <a:gd name="T19" fmla="*/ 318 h 740"/>
                <a:gd name="T20" fmla="*/ 182 w 512"/>
                <a:gd name="T21" fmla="*/ 636 h 740"/>
                <a:gd name="T22" fmla="*/ 136 w 512"/>
                <a:gd name="T23" fmla="*/ 618 h 740"/>
                <a:gd name="T24" fmla="*/ 82 w 512"/>
                <a:gd name="T25" fmla="*/ 578 h 740"/>
                <a:gd name="T26" fmla="*/ 42 w 512"/>
                <a:gd name="T27" fmla="*/ 528 h 740"/>
                <a:gd name="T28" fmla="*/ 14 w 512"/>
                <a:gd name="T29" fmla="*/ 574 h 740"/>
                <a:gd name="T30" fmla="*/ 68 w 512"/>
                <a:gd name="T31" fmla="*/ 630 h 740"/>
                <a:gd name="T32" fmla="*/ 140 w 512"/>
                <a:gd name="T33" fmla="*/ 672 h 740"/>
                <a:gd name="T34" fmla="*/ 176 w 512"/>
                <a:gd name="T35" fmla="*/ 740 h 740"/>
                <a:gd name="T36" fmla="*/ 212 w 512"/>
                <a:gd name="T37" fmla="*/ 690 h 740"/>
                <a:gd name="T38" fmla="*/ 272 w 512"/>
                <a:gd name="T39" fmla="*/ 692 h 740"/>
                <a:gd name="T40" fmla="*/ 324 w 512"/>
                <a:gd name="T41" fmla="*/ 678 h 740"/>
                <a:gd name="T42" fmla="*/ 368 w 512"/>
                <a:gd name="T43" fmla="*/ 652 h 740"/>
                <a:gd name="T44" fmla="*/ 402 w 512"/>
                <a:gd name="T45" fmla="*/ 614 h 740"/>
                <a:gd name="T46" fmla="*/ 424 w 512"/>
                <a:gd name="T47" fmla="*/ 562 h 740"/>
                <a:gd name="T48" fmla="*/ 430 w 512"/>
                <a:gd name="T49" fmla="*/ 524 h 740"/>
                <a:gd name="T50" fmla="*/ 428 w 512"/>
                <a:gd name="T51" fmla="*/ 476 h 740"/>
                <a:gd name="T52" fmla="*/ 410 w 512"/>
                <a:gd name="T53" fmla="*/ 432 h 740"/>
                <a:gd name="T54" fmla="*/ 364 w 512"/>
                <a:gd name="T55" fmla="*/ 382 h 740"/>
                <a:gd name="T56" fmla="*/ 298 w 512"/>
                <a:gd name="T57" fmla="*/ 334 h 740"/>
                <a:gd name="T58" fmla="*/ 352 w 512"/>
                <a:gd name="T59" fmla="*/ 106 h 740"/>
                <a:gd name="T60" fmla="*/ 404 w 512"/>
                <a:gd name="T61" fmla="*/ 130 h 740"/>
                <a:gd name="T62" fmla="*/ 446 w 512"/>
                <a:gd name="T63" fmla="*/ 166 h 740"/>
                <a:gd name="T64" fmla="*/ 512 w 512"/>
                <a:gd name="T65" fmla="*/ 174 h 740"/>
                <a:gd name="T66" fmla="*/ 484 w 512"/>
                <a:gd name="T67" fmla="*/ 138 h 740"/>
                <a:gd name="T68" fmla="*/ 434 w 512"/>
                <a:gd name="T69" fmla="*/ 92 h 740"/>
                <a:gd name="T70" fmla="*/ 364 w 512"/>
                <a:gd name="T71" fmla="*/ 62 h 740"/>
                <a:gd name="T72" fmla="*/ 344 w 512"/>
                <a:gd name="T73" fmla="*/ 56 h 740"/>
                <a:gd name="T74" fmla="*/ 276 w 512"/>
                <a:gd name="T75" fmla="*/ 382 h 740"/>
                <a:gd name="T76" fmla="*/ 350 w 512"/>
                <a:gd name="T77" fmla="*/ 442 h 740"/>
                <a:gd name="T78" fmla="*/ 372 w 512"/>
                <a:gd name="T79" fmla="*/ 482 h 740"/>
                <a:gd name="T80" fmla="*/ 374 w 512"/>
                <a:gd name="T81" fmla="*/ 524 h 740"/>
                <a:gd name="T82" fmla="*/ 364 w 512"/>
                <a:gd name="T83" fmla="*/ 564 h 740"/>
                <a:gd name="T84" fmla="*/ 346 w 512"/>
                <a:gd name="T85" fmla="*/ 598 h 740"/>
                <a:gd name="T86" fmla="*/ 318 w 512"/>
                <a:gd name="T87" fmla="*/ 624 h 740"/>
                <a:gd name="T88" fmla="*/ 284 w 512"/>
                <a:gd name="T89" fmla="*/ 638 h 740"/>
                <a:gd name="T90" fmla="*/ 204 w 512"/>
                <a:gd name="T91" fmla="*/ 642 h 740"/>
                <a:gd name="T92" fmla="*/ 270 w 512"/>
                <a:gd name="T93" fmla="*/ 318 h 740"/>
                <a:gd name="T94" fmla="*/ 224 w 512"/>
                <a:gd name="T95" fmla="*/ 280 h 740"/>
                <a:gd name="T96" fmla="*/ 188 w 512"/>
                <a:gd name="T97" fmla="*/ 228 h 740"/>
                <a:gd name="T98" fmla="*/ 190 w 512"/>
                <a:gd name="T99" fmla="*/ 172 h 740"/>
                <a:gd name="T100" fmla="*/ 210 w 512"/>
                <a:gd name="T101" fmla="*/ 134 h 740"/>
                <a:gd name="T102" fmla="*/ 260 w 512"/>
                <a:gd name="T103" fmla="*/ 102 h 740"/>
                <a:gd name="T104" fmla="*/ 330 w 512"/>
                <a:gd name="T105" fmla="*/ 10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2" h="740">
                  <a:moveTo>
                    <a:pt x="344" y="56"/>
                  </a:moveTo>
                  <a:lnTo>
                    <a:pt x="344" y="56"/>
                  </a:lnTo>
                  <a:lnTo>
                    <a:pt x="324" y="52"/>
                  </a:lnTo>
                  <a:lnTo>
                    <a:pt x="306" y="50"/>
                  </a:lnTo>
                  <a:lnTo>
                    <a:pt x="288" y="50"/>
                  </a:lnTo>
                  <a:lnTo>
                    <a:pt x="272" y="50"/>
                  </a:lnTo>
                  <a:lnTo>
                    <a:pt x="254" y="52"/>
                  </a:lnTo>
                  <a:lnTo>
                    <a:pt x="240" y="56"/>
                  </a:lnTo>
                  <a:lnTo>
                    <a:pt x="224" y="60"/>
                  </a:lnTo>
                  <a:lnTo>
                    <a:pt x="210" y="68"/>
                  </a:lnTo>
                  <a:lnTo>
                    <a:pt x="196" y="74"/>
                  </a:lnTo>
                  <a:lnTo>
                    <a:pt x="184" y="84"/>
                  </a:lnTo>
                  <a:lnTo>
                    <a:pt x="174" y="92"/>
                  </a:lnTo>
                  <a:lnTo>
                    <a:pt x="164" y="104"/>
                  </a:lnTo>
                  <a:lnTo>
                    <a:pt x="154" y="116"/>
                  </a:lnTo>
                  <a:lnTo>
                    <a:pt x="146" y="128"/>
                  </a:lnTo>
                  <a:lnTo>
                    <a:pt x="140" y="144"/>
                  </a:lnTo>
                  <a:lnTo>
                    <a:pt x="136" y="158"/>
                  </a:lnTo>
                  <a:lnTo>
                    <a:pt x="136" y="158"/>
                  </a:lnTo>
                  <a:lnTo>
                    <a:pt x="132" y="174"/>
                  </a:lnTo>
                  <a:lnTo>
                    <a:pt x="130" y="190"/>
                  </a:lnTo>
                  <a:lnTo>
                    <a:pt x="128" y="204"/>
                  </a:lnTo>
                  <a:lnTo>
                    <a:pt x="130" y="218"/>
                  </a:lnTo>
                  <a:lnTo>
                    <a:pt x="132" y="232"/>
                  </a:lnTo>
                  <a:lnTo>
                    <a:pt x="136" y="244"/>
                  </a:lnTo>
                  <a:lnTo>
                    <a:pt x="140" y="258"/>
                  </a:lnTo>
                  <a:lnTo>
                    <a:pt x="148" y="270"/>
                  </a:lnTo>
                  <a:lnTo>
                    <a:pt x="156" y="282"/>
                  </a:lnTo>
                  <a:lnTo>
                    <a:pt x="166" y="294"/>
                  </a:lnTo>
                  <a:lnTo>
                    <a:pt x="190" y="318"/>
                  </a:lnTo>
                  <a:lnTo>
                    <a:pt x="220" y="344"/>
                  </a:lnTo>
                  <a:lnTo>
                    <a:pt x="256" y="368"/>
                  </a:lnTo>
                  <a:lnTo>
                    <a:pt x="182" y="636"/>
                  </a:lnTo>
                  <a:lnTo>
                    <a:pt x="182" y="636"/>
                  </a:lnTo>
                  <a:lnTo>
                    <a:pt x="158" y="628"/>
                  </a:lnTo>
                  <a:lnTo>
                    <a:pt x="136" y="618"/>
                  </a:lnTo>
                  <a:lnTo>
                    <a:pt x="116" y="606"/>
                  </a:lnTo>
                  <a:lnTo>
                    <a:pt x="98" y="594"/>
                  </a:lnTo>
                  <a:lnTo>
                    <a:pt x="82" y="578"/>
                  </a:lnTo>
                  <a:lnTo>
                    <a:pt x="66" y="562"/>
                  </a:lnTo>
                  <a:lnTo>
                    <a:pt x="54" y="546"/>
                  </a:lnTo>
                  <a:lnTo>
                    <a:pt x="42" y="528"/>
                  </a:lnTo>
                  <a:lnTo>
                    <a:pt x="0" y="552"/>
                  </a:lnTo>
                  <a:lnTo>
                    <a:pt x="0" y="552"/>
                  </a:lnTo>
                  <a:lnTo>
                    <a:pt x="14" y="574"/>
                  </a:lnTo>
                  <a:lnTo>
                    <a:pt x="30" y="594"/>
                  </a:lnTo>
                  <a:lnTo>
                    <a:pt x="48" y="614"/>
                  </a:lnTo>
                  <a:lnTo>
                    <a:pt x="68" y="630"/>
                  </a:lnTo>
                  <a:lnTo>
                    <a:pt x="90" y="646"/>
                  </a:lnTo>
                  <a:lnTo>
                    <a:pt x="114" y="660"/>
                  </a:lnTo>
                  <a:lnTo>
                    <a:pt x="140" y="672"/>
                  </a:lnTo>
                  <a:lnTo>
                    <a:pt x="170" y="682"/>
                  </a:lnTo>
                  <a:lnTo>
                    <a:pt x="156" y="734"/>
                  </a:lnTo>
                  <a:lnTo>
                    <a:pt x="176" y="740"/>
                  </a:lnTo>
                  <a:lnTo>
                    <a:pt x="190" y="688"/>
                  </a:lnTo>
                  <a:lnTo>
                    <a:pt x="190" y="688"/>
                  </a:lnTo>
                  <a:lnTo>
                    <a:pt x="212" y="690"/>
                  </a:lnTo>
                  <a:lnTo>
                    <a:pt x="232" y="692"/>
                  </a:lnTo>
                  <a:lnTo>
                    <a:pt x="252" y="694"/>
                  </a:lnTo>
                  <a:lnTo>
                    <a:pt x="272" y="692"/>
                  </a:lnTo>
                  <a:lnTo>
                    <a:pt x="290" y="690"/>
                  </a:lnTo>
                  <a:lnTo>
                    <a:pt x="308" y="684"/>
                  </a:lnTo>
                  <a:lnTo>
                    <a:pt x="324" y="678"/>
                  </a:lnTo>
                  <a:lnTo>
                    <a:pt x="340" y="672"/>
                  </a:lnTo>
                  <a:lnTo>
                    <a:pt x="354" y="662"/>
                  </a:lnTo>
                  <a:lnTo>
                    <a:pt x="368" y="652"/>
                  </a:lnTo>
                  <a:lnTo>
                    <a:pt x="380" y="640"/>
                  </a:lnTo>
                  <a:lnTo>
                    <a:pt x="392" y="628"/>
                  </a:lnTo>
                  <a:lnTo>
                    <a:pt x="402" y="614"/>
                  </a:lnTo>
                  <a:lnTo>
                    <a:pt x="410" y="598"/>
                  </a:lnTo>
                  <a:lnTo>
                    <a:pt x="418" y="580"/>
                  </a:lnTo>
                  <a:lnTo>
                    <a:pt x="424" y="562"/>
                  </a:lnTo>
                  <a:lnTo>
                    <a:pt x="424" y="562"/>
                  </a:lnTo>
                  <a:lnTo>
                    <a:pt x="428" y="544"/>
                  </a:lnTo>
                  <a:lnTo>
                    <a:pt x="430" y="524"/>
                  </a:lnTo>
                  <a:lnTo>
                    <a:pt x="432" y="508"/>
                  </a:lnTo>
                  <a:lnTo>
                    <a:pt x="430" y="490"/>
                  </a:lnTo>
                  <a:lnTo>
                    <a:pt x="428" y="476"/>
                  </a:lnTo>
                  <a:lnTo>
                    <a:pt x="424" y="460"/>
                  </a:lnTo>
                  <a:lnTo>
                    <a:pt x="418" y="446"/>
                  </a:lnTo>
                  <a:lnTo>
                    <a:pt x="410" y="432"/>
                  </a:lnTo>
                  <a:lnTo>
                    <a:pt x="400" y="420"/>
                  </a:lnTo>
                  <a:lnTo>
                    <a:pt x="390" y="406"/>
                  </a:lnTo>
                  <a:lnTo>
                    <a:pt x="364" y="382"/>
                  </a:lnTo>
                  <a:lnTo>
                    <a:pt x="334" y="358"/>
                  </a:lnTo>
                  <a:lnTo>
                    <a:pt x="298" y="334"/>
                  </a:lnTo>
                  <a:lnTo>
                    <a:pt x="298" y="334"/>
                  </a:lnTo>
                  <a:lnTo>
                    <a:pt x="290" y="330"/>
                  </a:lnTo>
                  <a:lnTo>
                    <a:pt x="352" y="106"/>
                  </a:lnTo>
                  <a:lnTo>
                    <a:pt x="352" y="106"/>
                  </a:lnTo>
                  <a:lnTo>
                    <a:pt x="370" y="112"/>
                  </a:lnTo>
                  <a:lnTo>
                    <a:pt x="388" y="120"/>
                  </a:lnTo>
                  <a:lnTo>
                    <a:pt x="404" y="130"/>
                  </a:lnTo>
                  <a:lnTo>
                    <a:pt x="418" y="140"/>
                  </a:lnTo>
                  <a:lnTo>
                    <a:pt x="432" y="152"/>
                  </a:lnTo>
                  <a:lnTo>
                    <a:pt x="446" y="166"/>
                  </a:lnTo>
                  <a:lnTo>
                    <a:pt x="458" y="182"/>
                  </a:lnTo>
                  <a:lnTo>
                    <a:pt x="470" y="200"/>
                  </a:lnTo>
                  <a:lnTo>
                    <a:pt x="512" y="174"/>
                  </a:lnTo>
                  <a:lnTo>
                    <a:pt x="512" y="174"/>
                  </a:lnTo>
                  <a:lnTo>
                    <a:pt x="498" y="154"/>
                  </a:lnTo>
                  <a:lnTo>
                    <a:pt x="484" y="138"/>
                  </a:lnTo>
                  <a:lnTo>
                    <a:pt x="470" y="120"/>
                  </a:lnTo>
                  <a:lnTo>
                    <a:pt x="452" y="106"/>
                  </a:lnTo>
                  <a:lnTo>
                    <a:pt x="434" y="92"/>
                  </a:lnTo>
                  <a:lnTo>
                    <a:pt x="414" y="80"/>
                  </a:lnTo>
                  <a:lnTo>
                    <a:pt x="390" y="70"/>
                  </a:lnTo>
                  <a:lnTo>
                    <a:pt x="364" y="62"/>
                  </a:lnTo>
                  <a:lnTo>
                    <a:pt x="380" y="6"/>
                  </a:lnTo>
                  <a:lnTo>
                    <a:pt x="360" y="0"/>
                  </a:lnTo>
                  <a:lnTo>
                    <a:pt x="344" y="56"/>
                  </a:lnTo>
                  <a:lnTo>
                    <a:pt x="344" y="56"/>
                  </a:lnTo>
                  <a:close/>
                  <a:moveTo>
                    <a:pt x="276" y="382"/>
                  </a:moveTo>
                  <a:lnTo>
                    <a:pt x="276" y="382"/>
                  </a:lnTo>
                  <a:lnTo>
                    <a:pt x="306" y="402"/>
                  </a:lnTo>
                  <a:lnTo>
                    <a:pt x="330" y="422"/>
                  </a:lnTo>
                  <a:lnTo>
                    <a:pt x="350" y="442"/>
                  </a:lnTo>
                  <a:lnTo>
                    <a:pt x="362" y="462"/>
                  </a:lnTo>
                  <a:lnTo>
                    <a:pt x="368" y="470"/>
                  </a:lnTo>
                  <a:lnTo>
                    <a:pt x="372" y="482"/>
                  </a:lnTo>
                  <a:lnTo>
                    <a:pt x="374" y="492"/>
                  </a:lnTo>
                  <a:lnTo>
                    <a:pt x="376" y="502"/>
                  </a:lnTo>
                  <a:lnTo>
                    <a:pt x="374" y="524"/>
                  </a:lnTo>
                  <a:lnTo>
                    <a:pt x="370" y="550"/>
                  </a:lnTo>
                  <a:lnTo>
                    <a:pt x="370" y="550"/>
                  </a:lnTo>
                  <a:lnTo>
                    <a:pt x="364" y="564"/>
                  </a:lnTo>
                  <a:lnTo>
                    <a:pt x="360" y="576"/>
                  </a:lnTo>
                  <a:lnTo>
                    <a:pt x="352" y="588"/>
                  </a:lnTo>
                  <a:lnTo>
                    <a:pt x="346" y="598"/>
                  </a:lnTo>
                  <a:lnTo>
                    <a:pt x="336" y="608"/>
                  </a:lnTo>
                  <a:lnTo>
                    <a:pt x="328" y="616"/>
                  </a:lnTo>
                  <a:lnTo>
                    <a:pt x="318" y="624"/>
                  </a:lnTo>
                  <a:lnTo>
                    <a:pt x="308" y="630"/>
                  </a:lnTo>
                  <a:lnTo>
                    <a:pt x="296" y="634"/>
                  </a:lnTo>
                  <a:lnTo>
                    <a:pt x="284" y="638"/>
                  </a:lnTo>
                  <a:lnTo>
                    <a:pt x="260" y="644"/>
                  </a:lnTo>
                  <a:lnTo>
                    <a:pt x="232" y="644"/>
                  </a:lnTo>
                  <a:lnTo>
                    <a:pt x="204" y="642"/>
                  </a:lnTo>
                  <a:lnTo>
                    <a:pt x="276" y="382"/>
                  </a:lnTo>
                  <a:lnTo>
                    <a:pt x="276" y="382"/>
                  </a:lnTo>
                  <a:close/>
                  <a:moveTo>
                    <a:pt x="270" y="318"/>
                  </a:moveTo>
                  <a:lnTo>
                    <a:pt x="270" y="318"/>
                  </a:lnTo>
                  <a:lnTo>
                    <a:pt x="244" y="298"/>
                  </a:lnTo>
                  <a:lnTo>
                    <a:pt x="224" y="280"/>
                  </a:lnTo>
                  <a:lnTo>
                    <a:pt x="206" y="262"/>
                  </a:lnTo>
                  <a:lnTo>
                    <a:pt x="196" y="246"/>
                  </a:lnTo>
                  <a:lnTo>
                    <a:pt x="188" y="228"/>
                  </a:lnTo>
                  <a:lnTo>
                    <a:pt x="184" y="210"/>
                  </a:lnTo>
                  <a:lnTo>
                    <a:pt x="186" y="192"/>
                  </a:lnTo>
                  <a:lnTo>
                    <a:pt x="190" y="172"/>
                  </a:lnTo>
                  <a:lnTo>
                    <a:pt x="190" y="172"/>
                  </a:lnTo>
                  <a:lnTo>
                    <a:pt x="198" y="152"/>
                  </a:lnTo>
                  <a:lnTo>
                    <a:pt x="210" y="134"/>
                  </a:lnTo>
                  <a:lnTo>
                    <a:pt x="224" y="120"/>
                  </a:lnTo>
                  <a:lnTo>
                    <a:pt x="240" y="108"/>
                  </a:lnTo>
                  <a:lnTo>
                    <a:pt x="260" y="102"/>
                  </a:lnTo>
                  <a:lnTo>
                    <a:pt x="282" y="98"/>
                  </a:lnTo>
                  <a:lnTo>
                    <a:pt x="306" y="98"/>
                  </a:lnTo>
                  <a:lnTo>
                    <a:pt x="330" y="100"/>
                  </a:lnTo>
                  <a:lnTo>
                    <a:pt x="270" y="318"/>
                  </a:lnTo>
                  <a:close/>
                </a:path>
              </a:pathLst>
            </a:custGeom>
            <a:solidFill>
              <a:srgbClr val="E9AB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4" name="Freeform 51"/>
            <p:cNvSpPr>
              <a:spLocks noEditPoints="1"/>
            </p:cNvSpPr>
            <p:nvPr>
              <p:custDataLst>
                <p:tags r:id="rId48"/>
              </p:custDataLst>
            </p:nvPr>
          </p:nvSpPr>
          <p:spPr bwMode="auto">
            <a:xfrm>
              <a:off x="6346825" y="2890838"/>
              <a:ext cx="812800" cy="1174750"/>
            </a:xfrm>
            <a:custGeom>
              <a:avLst/>
              <a:gdLst>
                <a:gd name="T0" fmla="*/ 326 w 512"/>
                <a:gd name="T1" fmla="*/ 52 h 740"/>
                <a:gd name="T2" fmla="*/ 272 w 512"/>
                <a:gd name="T3" fmla="*/ 50 h 740"/>
                <a:gd name="T4" fmla="*/ 224 w 512"/>
                <a:gd name="T5" fmla="*/ 62 h 740"/>
                <a:gd name="T6" fmla="*/ 186 w 512"/>
                <a:gd name="T7" fmla="*/ 84 h 740"/>
                <a:gd name="T8" fmla="*/ 156 w 512"/>
                <a:gd name="T9" fmla="*/ 116 h 740"/>
                <a:gd name="T10" fmla="*/ 136 w 512"/>
                <a:gd name="T11" fmla="*/ 158 h 740"/>
                <a:gd name="T12" fmla="*/ 130 w 512"/>
                <a:gd name="T13" fmla="*/ 190 h 740"/>
                <a:gd name="T14" fmla="*/ 132 w 512"/>
                <a:gd name="T15" fmla="*/ 232 h 740"/>
                <a:gd name="T16" fmla="*/ 148 w 512"/>
                <a:gd name="T17" fmla="*/ 270 h 740"/>
                <a:gd name="T18" fmla="*/ 190 w 512"/>
                <a:gd name="T19" fmla="*/ 320 h 740"/>
                <a:gd name="T20" fmla="*/ 184 w 512"/>
                <a:gd name="T21" fmla="*/ 636 h 740"/>
                <a:gd name="T22" fmla="*/ 136 w 512"/>
                <a:gd name="T23" fmla="*/ 618 h 740"/>
                <a:gd name="T24" fmla="*/ 82 w 512"/>
                <a:gd name="T25" fmla="*/ 580 h 740"/>
                <a:gd name="T26" fmla="*/ 42 w 512"/>
                <a:gd name="T27" fmla="*/ 528 h 740"/>
                <a:gd name="T28" fmla="*/ 16 w 512"/>
                <a:gd name="T29" fmla="*/ 574 h 740"/>
                <a:gd name="T30" fmla="*/ 68 w 512"/>
                <a:gd name="T31" fmla="*/ 632 h 740"/>
                <a:gd name="T32" fmla="*/ 142 w 512"/>
                <a:gd name="T33" fmla="*/ 672 h 740"/>
                <a:gd name="T34" fmla="*/ 176 w 512"/>
                <a:gd name="T35" fmla="*/ 740 h 740"/>
                <a:gd name="T36" fmla="*/ 212 w 512"/>
                <a:gd name="T37" fmla="*/ 692 h 740"/>
                <a:gd name="T38" fmla="*/ 272 w 512"/>
                <a:gd name="T39" fmla="*/ 692 h 740"/>
                <a:gd name="T40" fmla="*/ 324 w 512"/>
                <a:gd name="T41" fmla="*/ 678 h 740"/>
                <a:gd name="T42" fmla="*/ 368 w 512"/>
                <a:gd name="T43" fmla="*/ 652 h 740"/>
                <a:gd name="T44" fmla="*/ 402 w 512"/>
                <a:gd name="T45" fmla="*/ 614 h 740"/>
                <a:gd name="T46" fmla="*/ 424 w 512"/>
                <a:gd name="T47" fmla="*/ 564 h 740"/>
                <a:gd name="T48" fmla="*/ 432 w 512"/>
                <a:gd name="T49" fmla="*/ 526 h 740"/>
                <a:gd name="T50" fmla="*/ 428 w 512"/>
                <a:gd name="T51" fmla="*/ 476 h 740"/>
                <a:gd name="T52" fmla="*/ 410 w 512"/>
                <a:gd name="T53" fmla="*/ 432 h 740"/>
                <a:gd name="T54" fmla="*/ 364 w 512"/>
                <a:gd name="T55" fmla="*/ 382 h 740"/>
                <a:gd name="T56" fmla="*/ 298 w 512"/>
                <a:gd name="T57" fmla="*/ 334 h 740"/>
                <a:gd name="T58" fmla="*/ 352 w 512"/>
                <a:gd name="T59" fmla="*/ 106 h 740"/>
                <a:gd name="T60" fmla="*/ 404 w 512"/>
                <a:gd name="T61" fmla="*/ 130 h 740"/>
                <a:gd name="T62" fmla="*/ 446 w 512"/>
                <a:gd name="T63" fmla="*/ 166 h 740"/>
                <a:gd name="T64" fmla="*/ 512 w 512"/>
                <a:gd name="T65" fmla="*/ 174 h 740"/>
                <a:gd name="T66" fmla="*/ 484 w 512"/>
                <a:gd name="T67" fmla="*/ 138 h 740"/>
                <a:gd name="T68" fmla="*/ 434 w 512"/>
                <a:gd name="T69" fmla="*/ 92 h 740"/>
                <a:gd name="T70" fmla="*/ 366 w 512"/>
                <a:gd name="T71" fmla="*/ 62 h 740"/>
                <a:gd name="T72" fmla="*/ 344 w 512"/>
                <a:gd name="T73" fmla="*/ 56 h 740"/>
                <a:gd name="T74" fmla="*/ 276 w 512"/>
                <a:gd name="T75" fmla="*/ 382 h 740"/>
                <a:gd name="T76" fmla="*/ 350 w 512"/>
                <a:gd name="T77" fmla="*/ 442 h 740"/>
                <a:gd name="T78" fmla="*/ 372 w 512"/>
                <a:gd name="T79" fmla="*/ 482 h 740"/>
                <a:gd name="T80" fmla="*/ 376 w 512"/>
                <a:gd name="T81" fmla="*/ 526 h 740"/>
                <a:gd name="T82" fmla="*/ 366 w 512"/>
                <a:gd name="T83" fmla="*/ 564 h 740"/>
                <a:gd name="T84" fmla="*/ 346 w 512"/>
                <a:gd name="T85" fmla="*/ 598 h 740"/>
                <a:gd name="T86" fmla="*/ 318 w 512"/>
                <a:gd name="T87" fmla="*/ 624 h 740"/>
                <a:gd name="T88" fmla="*/ 286 w 512"/>
                <a:gd name="T89" fmla="*/ 640 h 740"/>
                <a:gd name="T90" fmla="*/ 204 w 512"/>
                <a:gd name="T91" fmla="*/ 642 h 740"/>
                <a:gd name="T92" fmla="*/ 272 w 512"/>
                <a:gd name="T93" fmla="*/ 318 h 740"/>
                <a:gd name="T94" fmla="*/ 224 w 512"/>
                <a:gd name="T95" fmla="*/ 280 h 740"/>
                <a:gd name="T96" fmla="*/ 188 w 512"/>
                <a:gd name="T97" fmla="*/ 228 h 740"/>
                <a:gd name="T98" fmla="*/ 190 w 512"/>
                <a:gd name="T99" fmla="*/ 172 h 740"/>
                <a:gd name="T100" fmla="*/ 210 w 512"/>
                <a:gd name="T101" fmla="*/ 134 h 740"/>
                <a:gd name="T102" fmla="*/ 262 w 512"/>
                <a:gd name="T103" fmla="*/ 102 h 740"/>
                <a:gd name="T104" fmla="*/ 332 w 512"/>
                <a:gd name="T105" fmla="*/ 10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2" h="740">
                  <a:moveTo>
                    <a:pt x="344" y="56"/>
                  </a:moveTo>
                  <a:lnTo>
                    <a:pt x="344" y="56"/>
                  </a:lnTo>
                  <a:lnTo>
                    <a:pt x="326" y="52"/>
                  </a:lnTo>
                  <a:lnTo>
                    <a:pt x="308" y="50"/>
                  </a:lnTo>
                  <a:lnTo>
                    <a:pt x="290" y="50"/>
                  </a:lnTo>
                  <a:lnTo>
                    <a:pt x="272" y="50"/>
                  </a:lnTo>
                  <a:lnTo>
                    <a:pt x="256" y="52"/>
                  </a:lnTo>
                  <a:lnTo>
                    <a:pt x="240" y="56"/>
                  </a:lnTo>
                  <a:lnTo>
                    <a:pt x="224" y="62"/>
                  </a:lnTo>
                  <a:lnTo>
                    <a:pt x="210" y="68"/>
                  </a:lnTo>
                  <a:lnTo>
                    <a:pt x="198" y="74"/>
                  </a:lnTo>
                  <a:lnTo>
                    <a:pt x="186" y="84"/>
                  </a:lnTo>
                  <a:lnTo>
                    <a:pt x="174" y="94"/>
                  </a:lnTo>
                  <a:lnTo>
                    <a:pt x="164" y="104"/>
                  </a:lnTo>
                  <a:lnTo>
                    <a:pt x="156" y="116"/>
                  </a:lnTo>
                  <a:lnTo>
                    <a:pt x="148" y="130"/>
                  </a:lnTo>
                  <a:lnTo>
                    <a:pt x="142" y="144"/>
                  </a:lnTo>
                  <a:lnTo>
                    <a:pt x="136" y="158"/>
                  </a:lnTo>
                  <a:lnTo>
                    <a:pt x="136" y="158"/>
                  </a:lnTo>
                  <a:lnTo>
                    <a:pt x="132" y="174"/>
                  </a:lnTo>
                  <a:lnTo>
                    <a:pt x="130" y="190"/>
                  </a:lnTo>
                  <a:lnTo>
                    <a:pt x="130" y="204"/>
                  </a:lnTo>
                  <a:lnTo>
                    <a:pt x="130" y="218"/>
                  </a:lnTo>
                  <a:lnTo>
                    <a:pt x="132" y="232"/>
                  </a:lnTo>
                  <a:lnTo>
                    <a:pt x="136" y="244"/>
                  </a:lnTo>
                  <a:lnTo>
                    <a:pt x="142" y="258"/>
                  </a:lnTo>
                  <a:lnTo>
                    <a:pt x="148" y="270"/>
                  </a:lnTo>
                  <a:lnTo>
                    <a:pt x="156" y="282"/>
                  </a:lnTo>
                  <a:lnTo>
                    <a:pt x="166" y="294"/>
                  </a:lnTo>
                  <a:lnTo>
                    <a:pt x="190" y="320"/>
                  </a:lnTo>
                  <a:lnTo>
                    <a:pt x="220" y="344"/>
                  </a:lnTo>
                  <a:lnTo>
                    <a:pt x="258" y="370"/>
                  </a:lnTo>
                  <a:lnTo>
                    <a:pt x="184" y="636"/>
                  </a:lnTo>
                  <a:lnTo>
                    <a:pt x="184" y="636"/>
                  </a:lnTo>
                  <a:lnTo>
                    <a:pt x="158" y="628"/>
                  </a:lnTo>
                  <a:lnTo>
                    <a:pt x="136" y="618"/>
                  </a:lnTo>
                  <a:lnTo>
                    <a:pt x="116" y="606"/>
                  </a:lnTo>
                  <a:lnTo>
                    <a:pt x="98" y="594"/>
                  </a:lnTo>
                  <a:lnTo>
                    <a:pt x="82" y="580"/>
                  </a:lnTo>
                  <a:lnTo>
                    <a:pt x="68" y="564"/>
                  </a:lnTo>
                  <a:lnTo>
                    <a:pt x="54" y="546"/>
                  </a:lnTo>
                  <a:lnTo>
                    <a:pt x="42" y="528"/>
                  </a:lnTo>
                  <a:lnTo>
                    <a:pt x="0" y="554"/>
                  </a:lnTo>
                  <a:lnTo>
                    <a:pt x="0" y="554"/>
                  </a:lnTo>
                  <a:lnTo>
                    <a:pt x="16" y="574"/>
                  </a:lnTo>
                  <a:lnTo>
                    <a:pt x="32" y="596"/>
                  </a:lnTo>
                  <a:lnTo>
                    <a:pt x="48" y="614"/>
                  </a:lnTo>
                  <a:lnTo>
                    <a:pt x="68" y="632"/>
                  </a:lnTo>
                  <a:lnTo>
                    <a:pt x="90" y="646"/>
                  </a:lnTo>
                  <a:lnTo>
                    <a:pt x="114" y="660"/>
                  </a:lnTo>
                  <a:lnTo>
                    <a:pt x="142" y="672"/>
                  </a:lnTo>
                  <a:lnTo>
                    <a:pt x="170" y="682"/>
                  </a:lnTo>
                  <a:lnTo>
                    <a:pt x="156" y="734"/>
                  </a:lnTo>
                  <a:lnTo>
                    <a:pt x="176" y="740"/>
                  </a:lnTo>
                  <a:lnTo>
                    <a:pt x="192" y="688"/>
                  </a:lnTo>
                  <a:lnTo>
                    <a:pt x="192" y="688"/>
                  </a:lnTo>
                  <a:lnTo>
                    <a:pt x="212" y="692"/>
                  </a:lnTo>
                  <a:lnTo>
                    <a:pt x="234" y="694"/>
                  </a:lnTo>
                  <a:lnTo>
                    <a:pt x="254" y="694"/>
                  </a:lnTo>
                  <a:lnTo>
                    <a:pt x="272" y="692"/>
                  </a:lnTo>
                  <a:lnTo>
                    <a:pt x="290" y="690"/>
                  </a:lnTo>
                  <a:lnTo>
                    <a:pt x="308" y="684"/>
                  </a:lnTo>
                  <a:lnTo>
                    <a:pt x="324" y="678"/>
                  </a:lnTo>
                  <a:lnTo>
                    <a:pt x="340" y="672"/>
                  </a:lnTo>
                  <a:lnTo>
                    <a:pt x="356" y="662"/>
                  </a:lnTo>
                  <a:lnTo>
                    <a:pt x="368" y="652"/>
                  </a:lnTo>
                  <a:lnTo>
                    <a:pt x="382" y="640"/>
                  </a:lnTo>
                  <a:lnTo>
                    <a:pt x="392" y="628"/>
                  </a:lnTo>
                  <a:lnTo>
                    <a:pt x="402" y="614"/>
                  </a:lnTo>
                  <a:lnTo>
                    <a:pt x="412" y="598"/>
                  </a:lnTo>
                  <a:lnTo>
                    <a:pt x="418" y="582"/>
                  </a:lnTo>
                  <a:lnTo>
                    <a:pt x="424" y="564"/>
                  </a:lnTo>
                  <a:lnTo>
                    <a:pt x="424" y="564"/>
                  </a:lnTo>
                  <a:lnTo>
                    <a:pt x="430" y="544"/>
                  </a:lnTo>
                  <a:lnTo>
                    <a:pt x="432" y="526"/>
                  </a:lnTo>
                  <a:lnTo>
                    <a:pt x="432" y="508"/>
                  </a:lnTo>
                  <a:lnTo>
                    <a:pt x="432" y="492"/>
                  </a:lnTo>
                  <a:lnTo>
                    <a:pt x="428" y="476"/>
                  </a:lnTo>
                  <a:lnTo>
                    <a:pt x="424" y="460"/>
                  </a:lnTo>
                  <a:lnTo>
                    <a:pt x="418" y="446"/>
                  </a:lnTo>
                  <a:lnTo>
                    <a:pt x="410" y="432"/>
                  </a:lnTo>
                  <a:lnTo>
                    <a:pt x="400" y="420"/>
                  </a:lnTo>
                  <a:lnTo>
                    <a:pt x="390" y="406"/>
                  </a:lnTo>
                  <a:lnTo>
                    <a:pt x="364" y="382"/>
                  </a:lnTo>
                  <a:lnTo>
                    <a:pt x="334" y="358"/>
                  </a:lnTo>
                  <a:lnTo>
                    <a:pt x="298" y="334"/>
                  </a:lnTo>
                  <a:lnTo>
                    <a:pt x="298" y="334"/>
                  </a:lnTo>
                  <a:lnTo>
                    <a:pt x="290" y="330"/>
                  </a:lnTo>
                  <a:lnTo>
                    <a:pt x="352" y="106"/>
                  </a:lnTo>
                  <a:lnTo>
                    <a:pt x="352" y="106"/>
                  </a:lnTo>
                  <a:lnTo>
                    <a:pt x="372" y="114"/>
                  </a:lnTo>
                  <a:lnTo>
                    <a:pt x="388" y="120"/>
                  </a:lnTo>
                  <a:lnTo>
                    <a:pt x="404" y="130"/>
                  </a:lnTo>
                  <a:lnTo>
                    <a:pt x="420" y="140"/>
                  </a:lnTo>
                  <a:lnTo>
                    <a:pt x="434" y="152"/>
                  </a:lnTo>
                  <a:lnTo>
                    <a:pt x="446" y="166"/>
                  </a:lnTo>
                  <a:lnTo>
                    <a:pt x="458" y="182"/>
                  </a:lnTo>
                  <a:lnTo>
                    <a:pt x="470" y="200"/>
                  </a:lnTo>
                  <a:lnTo>
                    <a:pt x="512" y="174"/>
                  </a:lnTo>
                  <a:lnTo>
                    <a:pt x="512" y="174"/>
                  </a:lnTo>
                  <a:lnTo>
                    <a:pt x="500" y="156"/>
                  </a:lnTo>
                  <a:lnTo>
                    <a:pt x="484" y="138"/>
                  </a:lnTo>
                  <a:lnTo>
                    <a:pt x="470" y="122"/>
                  </a:lnTo>
                  <a:lnTo>
                    <a:pt x="454" y="106"/>
                  </a:lnTo>
                  <a:lnTo>
                    <a:pt x="434" y="92"/>
                  </a:lnTo>
                  <a:lnTo>
                    <a:pt x="414" y="80"/>
                  </a:lnTo>
                  <a:lnTo>
                    <a:pt x="392" y="70"/>
                  </a:lnTo>
                  <a:lnTo>
                    <a:pt x="366" y="62"/>
                  </a:lnTo>
                  <a:lnTo>
                    <a:pt x="380" y="6"/>
                  </a:lnTo>
                  <a:lnTo>
                    <a:pt x="360" y="0"/>
                  </a:lnTo>
                  <a:lnTo>
                    <a:pt x="344" y="56"/>
                  </a:lnTo>
                  <a:lnTo>
                    <a:pt x="344" y="56"/>
                  </a:lnTo>
                  <a:close/>
                  <a:moveTo>
                    <a:pt x="276" y="382"/>
                  </a:moveTo>
                  <a:lnTo>
                    <a:pt x="276" y="382"/>
                  </a:lnTo>
                  <a:lnTo>
                    <a:pt x="306" y="402"/>
                  </a:lnTo>
                  <a:lnTo>
                    <a:pt x="330" y="422"/>
                  </a:lnTo>
                  <a:lnTo>
                    <a:pt x="350" y="442"/>
                  </a:lnTo>
                  <a:lnTo>
                    <a:pt x="364" y="462"/>
                  </a:lnTo>
                  <a:lnTo>
                    <a:pt x="368" y="472"/>
                  </a:lnTo>
                  <a:lnTo>
                    <a:pt x="372" y="482"/>
                  </a:lnTo>
                  <a:lnTo>
                    <a:pt x="374" y="492"/>
                  </a:lnTo>
                  <a:lnTo>
                    <a:pt x="376" y="502"/>
                  </a:lnTo>
                  <a:lnTo>
                    <a:pt x="376" y="526"/>
                  </a:lnTo>
                  <a:lnTo>
                    <a:pt x="370" y="550"/>
                  </a:lnTo>
                  <a:lnTo>
                    <a:pt x="370" y="550"/>
                  </a:lnTo>
                  <a:lnTo>
                    <a:pt x="366" y="564"/>
                  </a:lnTo>
                  <a:lnTo>
                    <a:pt x="360" y="576"/>
                  </a:lnTo>
                  <a:lnTo>
                    <a:pt x="354" y="588"/>
                  </a:lnTo>
                  <a:lnTo>
                    <a:pt x="346" y="598"/>
                  </a:lnTo>
                  <a:lnTo>
                    <a:pt x="338" y="608"/>
                  </a:lnTo>
                  <a:lnTo>
                    <a:pt x="328" y="616"/>
                  </a:lnTo>
                  <a:lnTo>
                    <a:pt x="318" y="624"/>
                  </a:lnTo>
                  <a:lnTo>
                    <a:pt x="308" y="630"/>
                  </a:lnTo>
                  <a:lnTo>
                    <a:pt x="296" y="634"/>
                  </a:lnTo>
                  <a:lnTo>
                    <a:pt x="286" y="640"/>
                  </a:lnTo>
                  <a:lnTo>
                    <a:pt x="260" y="644"/>
                  </a:lnTo>
                  <a:lnTo>
                    <a:pt x="232" y="646"/>
                  </a:lnTo>
                  <a:lnTo>
                    <a:pt x="204" y="642"/>
                  </a:lnTo>
                  <a:lnTo>
                    <a:pt x="276" y="382"/>
                  </a:lnTo>
                  <a:lnTo>
                    <a:pt x="276" y="382"/>
                  </a:lnTo>
                  <a:close/>
                  <a:moveTo>
                    <a:pt x="272" y="318"/>
                  </a:moveTo>
                  <a:lnTo>
                    <a:pt x="272" y="318"/>
                  </a:lnTo>
                  <a:lnTo>
                    <a:pt x="246" y="298"/>
                  </a:lnTo>
                  <a:lnTo>
                    <a:pt x="224" y="280"/>
                  </a:lnTo>
                  <a:lnTo>
                    <a:pt x="208" y="264"/>
                  </a:lnTo>
                  <a:lnTo>
                    <a:pt x="196" y="246"/>
                  </a:lnTo>
                  <a:lnTo>
                    <a:pt x="188" y="228"/>
                  </a:lnTo>
                  <a:lnTo>
                    <a:pt x="186" y="212"/>
                  </a:lnTo>
                  <a:lnTo>
                    <a:pt x="186" y="192"/>
                  </a:lnTo>
                  <a:lnTo>
                    <a:pt x="190" y="172"/>
                  </a:lnTo>
                  <a:lnTo>
                    <a:pt x="190" y="172"/>
                  </a:lnTo>
                  <a:lnTo>
                    <a:pt x="198" y="152"/>
                  </a:lnTo>
                  <a:lnTo>
                    <a:pt x="210" y="134"/>
                  </a:lnTo>
                  <a:lnTo>
                    <a:pt x="224" y="120"/>
                  </a:lnTo>
                  <a:lnTo>
                    <a:pt x="242" y="110"/>
                  </a:lnTo>
                  <a:lnTo>
                    <a:pt x="262" y="102"/>
                  </a:lnTo>
                  <a:lnTo>
                    <a:pt x="284" y="98"/>
                  </a:lnTo>
                  <a:lnTo>
                    <a:pt x="306" y="98"/>
                  </a:lnTo>
                  <a:lnTo>
                    <a:pt x="332" y="102"/>
                  </a:lnTo>
                  <a:lnTo>
                    <a:pt x="272" y="318"/>
                  </a:lnTo>
                  <a:close/>
                </a:path>
              </a:pathLst>
            </a:custGeom>
            <a:solidFill>
              <a:srgbClr val="FFF9A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5" name="Freeform 52"/>
            <p:cNvSpPr>
              <a:spLocks noEditPoints="1"/>
            </p:cNvSpPr>
            <p:nvPr>
              <p:custDataLst>
                <p:tags r:id="rId49"/>
              </p:custDataLst>
            </p:nvPr>
          </p:nvSpPr>
          <p:spPr bwMode="auto">
            <a:xfrm>
              <a:off x="6559550" y="2890838"/>
              <a:ext cx="390525" cy="260350"/>
            </a:xfrm>
            <a:custGeom>
              <a:avLst/>
              <a:gdLst>
                <a:gd name="T0" fmla="*/ 196 w 246"/>
                <a:gd name="T1" fmla="*/ 54 h 164"/>
                <a:gd name="T2" fmla="*/ 196 w 246"/>
                <a:gd name="T3" fmla="*/ 54 h 164"/>
                <a:gd name="T4" fmla="*/ 178 w 246"/>
                <a:gd name="T5" fmla="*/ 50 h 164"/>
                <a:gd name="T6" fmla="*/ 160 w 246"/>
                <a:gd name="T7" fmla="*/ 50 h 164"/>
                <a:gd name="T8" fmla="*/ 142 w 246"/>
                <a:gd name="T9" fmla="*/ 50 h 164"/>
                <a:gd name="T10" fmla="*/ 124 w 246"/>
                <a:gd name="T11" fmla="*/ 52 h 164"/>
                <a:gd name="T12" fmla="*/ 28 w 246"/>
                <a:gd name="T13" fmla="*/ 106 h 164"/>
                <a:gd name="T14" fmla="*/ 28 w 246"/>
                <a:gd name="T15" fmla="*/ 106 h 164"/>
                <a:gd name="T16" fmla="*/ 20 w 246"/>
                <a:gd name="T17" fmla="*/ 118 h 164"/>
                <a:gd name="T18" fmla="*/ 12 w 246"/>
                <a:gd name="T19" fmla="*/ 130 h 164"/>
                <a:gd name="T20" fmla="*/ 6 w 246"/>
                <a:gd name="T21" fmla="*/ 144 h 164"/>
                <a:gd name="T22" fmla="*/ 2 w 246"/>
                <a:gd name="T23" fmla="*/ 158 h 164"/>
                <a:gd name="T24" fmla="*/ 2 w 246"/>
                <a:gd name="T25" fmla="*/ 158 h 164"/>
                <a:gd name="T26" fmla="*/ 0 w 246"/>
                <a:gd name="T27" fmla="*/ 164 h 164"/>
                <a:gd name="T28" fmla="*/ 196 w 246"/>
                <a:gd name="T29" fmla="*/ 54 h 164"/>
                <a:gd name="T30" fmla="*/ 196 w 246"/>
                <a:gd name="T31" fmla="*/ 54 h 164"/>
                <a:gd name="T32" fmla="*/ 240 w 246"/>
                <a:gd name="T33" fmla="*/ 28 h 164"/>
                <a:gd name="T34" fmla="*/ 246 w 246"/>
                <a:gd name="T35" fmla="*/ 6 h 164"/>
                <a:gd name="T36" fmla="*/ 226 w 246"/>
                <a:gd name="T37" fmla="*/ 0 h 164"/>
                <a:gd name="T38" fmla="*/ 214 w 246"/>
                <a:gd name="T39" fmla="*/ 44 h 164"/>
                <a:gd name="T40" fmla="*/ 240 w 246"/>
                <a:gd name="T41"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164">
                  <a:moveTo>
                    <a:pt x="196" y="54"/>
                  </a:moveTo>
                  <a:lnTo>
                    <a:pt x="196" y="54"/>
                  </a:lnTo>
                  <a:lnTo>
                    <a:pt x="178" y="50"/>
                  </a:lnTo>
                  <a:lnTo>
                    <a:pt x="160" y="50"/>
                  </a:lnTo>
                  <a:lnTo>
                    <a:pt x="142" y="50"/>
                  </a:lnTo>
                  <a:lnTo>
                    <a:pt x="124" y="52"/>
                  </a:lnTo>
                  <a:lnTo>
                    <a:pt x="28" y="106"/>
                  </a:lnTo>
                  <a:lnTo>
                    <a:pt x="28" y="106"/>
                  </a:lnTo>
                  <a:lnTo>
                    <a:pt x="20" y="118"/>
                  </a:lnTo>
                  <a:lnTo>
                    <a:pt x="12" y="130"/>
                  </a:lnTo>
                  <a:lnTo>
                    <a:pt x="6" y="144"/>
                  </a:lnTo>
                  <a:lnTo>
                    <a:pt x="2" y="158"/>
                  </a:lnTo>
                  <a:lnTo>
                    <a:pt x="2" y="158"/>
                  </a:lnTo>
                  <a:lnTo>
                    <a:pt x="0" y="164"/>
                  </a:lnTo>
                  <a:lnTo>
                    <a:pt x="196" y="54"/>
                  </a:lnTo>
                  <a:lnTo>
                    <a:pt x="196" y="54"/>
                  </a:lnTo>
                  <a:close/>
                  <a:moveTo>
                    <a:pt x="240" y="28"/>
                  </a:moveTo>
                  <a:lnTo>
                    <a:pt x="246" y="6"/>
                  </a:lnTo>
                  <a:lnTo>
                    <a:pt x="226" y="0"/>
                  </a:lnTo>
                  <a:lnTo>
                    <a:pt x="214" y="44"/>
                  </a:lnTo>
                  <a:lnTo>
                    <a:pt x="240" y="28"/>
                  </a:lnTo>
                  <a:close/>
                </a:path>
              </a:pathLst>
            </a:custGeom>
            <a:solidFill>
              <a:srgbClr val="FFFFE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6" name="Freeform 53"/>
            <p:cNvSpPr>
              <a:spLocks noEditPoints="1"/>
            </p:cNvSpPr>
            <p:nvPr>
              <p:custDataLst>
                <p:tags r:id="rId50"/>
              </p:custDataLst>
            </p:nvPr>
          </p:nvSpPr>
          <p:spPr bwMode="auto">
            <a:xfrm>
              <a:off x="6426200" y="3554413"/>
              <a:ext cx="587375" cy="352425"/>
            </a:xfrm>
            <a:custGeom>
              <a:avLst/>
              <a:gdLst>
                <a:gd name="T0" fmla="*/ 164 w 370"/>
                <a:gd name="T1" fmla="*/ 106 h 222"/>
                <a:gd name="T2" fmla="*/ 150 w 370"/>
                <a:gd name="T3" fmla="*/ 154 h 222"/>
                <a:gd name="T4" fmla="*/ 178 w 370"/>
                <a:gd name="T5" fmla="*/ 140 h 222"/>
                <a:gd name="T6" fmla="*/ 192 w 370"/>
                <a:gd name="T7" fmla="*/ 90 h 222"/>
                <a:gd name="T8" fmla="*/ 164 w 370"/>
                <a:gd name="T9" fmla="*/ 106 h 222"/>
                <a:gd name="T10" fmla="*/ 164 w 370"/>
                <a:gd name="T11" fmla="*/ 106 h 222"/>
                <a:gd name="T12" fmla="*/ 78 w 370"/>
                <a:gd name="T13" fmla="*/ 196 h 222"/>
                <a:gd name="T14" fmla="*/ 78 w 370"/>
                <a:gd name="T15" fmla="*/ 196 h 222"/>
                <a:gd name="T16" fmla="*/ 60 w 370"/>
                <a:gd name="T17" fmla="*/ 184 h 222"/>
                <a:gd name="T18" fmla="*/ 44 w 370"/>
                <a:gd name="T19" fmla="*/ 172 h 222"/>
                <a:gd name="T20" fmla="*/ 0 w 370"/>
                <a:gd name="T21" fmla="*/ 198 h 222"/>
                <a:gd name="T22" fmla="*/ 0 w 370"/>
                <a:gd name="T23" fmla="*/ 198 h 222"/>
                <a:gd name="T24" fmla="*/ 16 w 370"/>
                <a:gd name="T25" fmla="*/ 210 h 222"/>
                <a:gd name="T26" fmla="*/ 32 w 370"/>
                <a:gd name="T27" fmla="*/ 222 h 222"/>
                <a:gd name="T28" fmla="*/ 78 w 370"/>
                <a:gd name="T29" fmla="*/ 196 h 222"/>
                <a:gd name="T30" fmla="*/ 78 w 370"/>
                <a:gd name="T31" fmla="*/ 196 h 222"/>
                <a:gd name="T32" fmla="*/ 370 w 370"/>
                <a:gd name="T33" fmla="*/ 32 h 222"/>
                <a:gd name="T34" fmla="*/ 370 w 370"/>
                <a:gd name="T35" fmla="*/ 32 h 222"/>
                <a:gd name="T36" fmla="*/ 360 w 370"/>
                <a:gd name="T37" fmla="*/ 16 h 222"/>
                <a:gd name="T38" fmla="*/ 350 w 370"/>
                <a:gd name="T39" fmla="*/ 0 h 222"/>
                <a:gd name="T40" fmla="*/ 302 w 370"/>
                <a:gd name="T41" fmla="*/ 28 h 222"/>
                <a:gd name="T42" fmla="*/ 302 w 370"/>
                <a:gd name="T43" fmla="*/ 28 h 222"/>
                <a:gd name="T44" fmla="*/ 314 w 370"/>
                <a:gd name="T45" fmla="*/ 42 h 222"/>
                <a:gd name="T46" fmla="*/ 320 w 370"/>
                <a:gd name="T47" fmla="*/ 58 h 222"/>
                <a:gd name="T48" fmla="*/ 370 w 370"/>
                <a:gd name="T49" fmla="*/ 3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0" h="222">
                  <a:moveTo>
                    <a:pt x="164" y="106"/>
                  </a:moveTo>
                  <a:lnTo>
                    <a:pt x="150" y="154"/>
                  </a:lnTo>
                  <a:lnTo>
                    <a:pt x="178" y="140"/>
                  </a:lnTo>
                  <a:lnTo>
                    <a:pt x="192" y="90"/>
                  </a:lnTo>
                  <a:lnTo>
                    <a:pt x="164" y="106"/>
                  </a:lnTo>
                  <a:lnTo>
                    <a:pt x="164" y="106"/>
                  </a:lnTo>
                  <a:close/>
                  <a:moveTo>
                    <a:pt x="78" y="196"/>
                  </a:moveTo>
                  <a:lnTo>
                    <a:pt x="78" y="196"/>
                  </a:lnTo>
                  <a:lnTo>
                    <a:pt x="60" y="184"/>
                  </a:lnTo>
                  <a:lnTo>
                    <a:pt x="44" y="172"/>
                  </a:lnTo>
                  <a:lnTo>
                    <a:pt x="0" y="198"/>
                  </a:lnTo>
                  <a:lnTo>
                    <a:pt x="0" y="198"/>
                  </a:lnTo>
                  <a:lnTo>
                    <a:pt x="16" y="210"/>
                  </a:lnTo>
                  <a:lnTo>
                    <a:pt x="32" y="222"/>
                  </a:lnTo>
                  <a:lnTo>
                    <a:pt x="78" y="196"/>
                  </a:lnTo>
                  <a:lnTo>
                    <a:pt x="78" y="196"/>
                  </a:lnTo>
                  <a:close/>
                  <a:moveTo>
                    <a:pt x="370" y="32"/>
                  </a:moveTo>
                  <a:lnTo>
                    <a:pt x="370" y="32"/>
                  </a:lnTo>
                  <a:lnTo>
                    <a:pt x="360" y="16"/>
                  </a:lnTo>
                  <a:lnTo>
                    <a:pt x="350" y="0"/>
                  </a:lnTo>
                  <a:lnTo>
                    <a:pt x="302" y="28"/>
                  </a:lnTo>
                  <a:lnTo>
                    <a:pt x="302" y="28"/>
                  </a:lnTo>
                  <a:lnTo>
                    <a:pt x="314" y="42"/>
                  </a:lnTo>
                  <a:lnTo>
                    <a:pt x="320" y="58"/>
                  </a:lnTo>
                  <a:lnTo>
                    <a:pt x="370" y="32"/>
                  </a:lnTo>
                  <a:close/>
                </a:path>
              </a:pathLst>
            </a:custGeom>
            <a:solidFill>
              <a:srgbClr val="FFFFE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87" name="组合 86"/>
          <p:cNvGrpSpPr/>
          <p:nvPr>
            <p:custDataLst>
              <p:tags r:id="rId51"/>
            </p:custDataLst>
          </p:nvPr>
        </p:nvGrpSpPr>
        <p:grpSpPr>
          <a:xfrm>
            <a:off x="4484345" y="1375601"/>
            <a:ext cx="926222" cy="926222"/>
            <a:chOff x="7056438" y="2338214"/>
            <a:chExt cx="1787525" cy="1781175"/>
          </a:xfrm>
        </p:grpSpPr>
        <p:sp>
          <p:nvSpPr>
            <p:cNvPr id="88" name="Freeform 57"/>
            <p:cNvSpPr/>
            <p:nvPr>
              <p:custDataLst>
                <p:tags r:id="rId52"/>
              </p:custDataLst>
            </p:nvPr>
          </p:nvSpPr>
          <p:spPr bwMode="auto">
            <a:xfrm>
              <a:off x="7056438" y="2338214"/>
              <a:ext cx="1787525" cy="1781175"/>
            </a:xfrm>
            <a:custGeom>
              <a:avLst/>
              <a:gdLst>
                <a:gd name="T0" fmla="*/ 740 w 1126"/>
                <a:gd name="T1" fmla="*/ 28 h 1122"/>
                <a:gd name="T2" fmla="*/ 818 w 1126"/>
                <a:gd name="T3" fmla="*/ 62 h 1122"/>
                <a:gd name="T4" fmla="*/ 890 w 1126"/>
                <a:gd name="T5" fmla="*/ 104 h 1122"/>
                <a:gd name="T6" fmla="*/ 954 w 1126"/>
                <a:gd name="T7" fmla="*/ 156 h 1122"/>
                <a:gd name="T8" fmla="*/ 1008 w 1126"/>
                <a:gd name="T9" fmla="*/ 218 h 1122"/>
                <a:gd name="T10" fmla="*/ 1052 w 1126"/>
                <a:gd name="T11" fmla="*/ 284 h 1122"/>
                <a:gd name="T12" fmla="*/ 1086 w 1126"/>
                <a:gd name="T13" fmla="*/ 358 h 1122"/>
                <a:gd name="T14" fmla="*/ 1110 w 1126"/>
                <a:gd name="T15" fmla="*/ 434 h 1122"/>
                <a:gd name="T16" fmla="*/ 1124 w 1126"/>
                <a:gd name="T17" fmla="*/ 516 h 1122"/>
                <a:gd name="T18" fmla="*/ 1124 w 1126"/>
                <a:gd name="T19" fmla="*/ 598 h 1122"/>
                <a:gd name="T20" fmla="*/ 1112 w 1126"/>
                <a:gd name="T21" fmla="*/ 682 h 1122"/>
                <a:gd name="T22" fmla="*/ 1096 w 1126"/>
                <a:gd name="T23" fmla="*/ 738 h 1122"/>
                <a:gd name="T24" fmla="*/ 1064 w 1126"/>
                <a:gd name="T25" fmla="*/ 816 h 1122"/>
                <a:gd name="T26" fmla="*/ 1020 w 1126"/>
                <a:gd name="T27" fmla="*/ 888 h 1122"/>
                <a:gd name="T28" fmla="*/ 968 w 1126"/>
                <a:gd name="T29" fmla="*/ 950 h 1122"/>
                <a:gd name="T30" fmla="*/ 908 w 1126"/>
                <a:gd name="T31" fmla="*/ 1004 h 1122"/>
                <a:gd name="T32" fmla="*/ 840 w 1126"/>
                <a:gd name="T33" fmla="*/ 1048 h 1122"/>
                <a:gd name="T34" fmla="*/ 766 w 1126"/>
                <a:gd name="T35" fmla="*/ 1084 h 1122"/>
                <a:gd name="T36" fmla="*/ 690 w 1126"/>
                <a:gd name="T37" fmla="*/ 1108 h 1122"/>
                <a:gd name="T38" fmla="*/ 608 w 1126"/>
                <a:gd name="T39" fmla="*/ 1120 h 1122"/>
                <a:gd name="T40" fmla="*/ 524 w 1126"/>
                <a:gd name="T41" fmla="*/ 1120 h 1122"/>
                <a:gd name="T42" fmla="*/ 440 w 1126"/>
                <a:gd name="T43" fmla="*/ 1108 h 1122"/>
                <a:gd name="T44" fmla="*/ 384 w 1126"/>
                <a:gd name="T45" fmla="*/ 1094 h 1122"/>
                <a:gd name="T46" fmla="*/ 306 w 1126"/>
                <a:gd name="T47" fmla="*/ 1060 h 1122"/>
                <a:gd name="T48" fmla="*/ 236 w 1126"/>
                <a:gd name="T49" fmla="*/ 1018 h 1122"/>
                <a:gd name="T50" fmla="*/ 172 w 1126"/>
                <a:gd name="T51" fmla="*/ 964 h 1122"/>
                <a:gd name="T52" fmla="*/ 118 w 1126"/>
                <a:gd name="T53" fmla="*/ 904 h 1122"/>
                <a:gd name="T54" fmla="*/ 72 w 1126"/>
                <a:gd name="T55" fmla="*/ 838 h 1122"/>
                <a:gd name="T56" fmla="*/ 38 w 1126"/>
                <a:gd name="T57" fmla="*/ 764 h 1122"/>
                <a:gd name="T58" fmla="*/ 14 w 1126"/>
                <a:gd name="T59" fmla="*/ 686 h 1122"/>
                <a:gd name="T60" fmla="*/ 2 w 1126"/>
                <a:gd name="T61" fmla="*/ 606 h 1122"/>
                <a:gd name="T62" fmla="*/ 2 w 1126"/>
                <a:gd name="T63" fmla="*/ 524 h 1122"/>
                <a:gd name="T64" fmla="*/ 14 w 1126"/>
                <a:gd name="T65" fmla="*/ 440 h 1122"/>
                <a:gd name="T66" fmla="*/ 28 w 1126"/>
                <a:gd name="T67" fmla="*/ 384 h 1122"/>
                <a:gd name="T68" fmla="*/ 62 w 1126"/>
                <a:gd name="T69" fmla="*/ 306 h 1122"/>
                <a:gd name="T70" fmla="*/ 104 w 1126"/>
                <a:gd name="T71" fmla="*/ 234 h 1122"/>
                <a:gd name="T72" fmla="*/ 158 w 1126"/>
                <a:gd name="T73" fmla="*/ 172 h 1122"/>
                <a:gd name="T74" fmla="*/ 218 w 1126"/>
                <a:gd name="T75" fmla="*/ 118 h 1122"/>
                <a:gd name="T76" fmla="*/ 286 w 1126"/>
                <a:gd name="T77" fmla="*/ 72 h 1122"/>
                <a:gd name="T78" fmla="*/ 358 w 1126"/>
                <a:gd name="T79" fmla="*/ 38 h 1122"/>
                <a:gd name="T80" fmla="*/ 436 w 1126"/>
                <a:gd name="T81" fmla="*/ 14 h 1122"/>
                <a:gd name="T82" fmla="*/ 518 w 1126"/>
                <a:gd name="T83" fmla="*/ 2 h 1122"/>
                <a:gd name="T84" fmla="*/ 600 w 1126"/>
                <a:gd name="T85" fmla="*/ 0 h 1122"/>
                <a:gd name="T86" fmla="*/ 684 w 1126"/>
                <a:gd name="T87" fmla="*/ 1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6" h="1122">
                  <a:moveTo>
                    <a:pt x="712" y="20"/>
                  </a:moveTo>
                  <a:lnTo>
                    <a:pt x="712" y="20"/>
                  </a:lnTo>
                  <a:lnTo>
                    <a:pt x="740" y="28"/>
                  </a:lnTo>
                  <a:lnTo>
                    <a:pt x="768" y="38"/>
                  </a:lnTo>
                  <a:lnTo>
                    <a:pt x="794" y="50"/>
                  </a:lnTo>
                  <a:lnTo>
                    <a:pt x="818" y="62"/>
                  </a:lnTo>
                  <a:lnTo>
                    <a:pt x="844" y="74"/>
                  </a:lnTo>
                  <a:lnTo>
                    <a:pt x="868" y="88"/>
                  </a:lnTo>
                  <a:lnTo>
                    <a:pt x="890" y="104"/>
                  </a:lnTo>
                  <a:lnTo>
                    <a:pt x="912" y="120"/>
                  </a:lnTo>
                  <a:lnTo>
                    <a:pt x="932" y="138"/>
                  </a:lnTo>
                  <a:lnTo>
                    <a:pt x="954" y="156"/>
                  </a:lnTo>
                  <a:lnTo>
                    <a:pt x="972" y="176"/>
                  </a:lnTo>
                  <a:lnTo>
                    <a:pt x="990" y="196"/>
                  </a:lnTo>
                  <a:lnTo>
                    <a:pt x="1008" y="218"/>
                  </a:lnTo>
                  <a:lnTo>
                    <a:pt x="1024" y="238"/>
                  </a:lnTo>
                  <a:lnTo>
                    <a:pt x="1038" y="262"/>
                  </a:lnTo>
                  <a:lnTo>
                    <a:pt x="1052" y="284"/>
                  </a:lnTo>
                  <a:lnTo>
                    <a:pt x="1064" y="308"/>
                  </a:lnTo>
                  <a:lnTo>
                    <a:pt x="1076" y="332"/>
                  </a:lnTo>
                  <a:lnTo>
                    <a:pt x="1086" y="358"/>
                  </a:lnTo>
                  <a:lnTo>
                    <a:pt x="1096" y="382"/>
                  </a:lnTo>
                  <a:lnTo>
                    <a:pt x="1104" y="408"/>
                  </a:lnTo>
                  <a:lnTo>
                    <a:pt x="1110" y="434"/>
                  </a:lnTo>
                  <a:lnTo>
                    <a:pt x="1116" y="462"/>
                  </a:lnTo>
                  <a:lnTo>
                    <a:pt x="1120" y="488"/>
                  </a:lnTo>
                  <a:lnTo>
                    <a:pt x="1124" y="516"/>
                  </a:lnTo>
                  <a:lnTo>
                    <a:pt x="1126" y="542"/>
                  </a:lnTo>
                  <a:lnTo>
                    <a:pt x="1126" y="570"/>
                  </a:lnTo>
                  <a:lnTo>
                    <a:pt x="1124" y="598"/>
                  </a:lnTo>
                  <a:lnTo>
                    <a:pt x="1122" y="626"/>
                  </a:lnTo>
                  <a:lnTo>
                    <a:pt x="1118" y="654"/>
                  </a:lnTo>
                  <a:lnTo>
                    <a:pt x="1112" y="682"/>
                  </a:lnTo>
                  <a:lnTo>
                    <a:pt x="1104" y="710"/>
                  </a:lnTo>
                  <a:lnTo>
                    <a:pt x="1104" y="710"/>
                  </a:lnTo>
                  <a:lnTo>
                    <a:pt x="1096" y="738"/>
                  </a:lnTo>
                  <a:lnTo>
                    <a:pt x="1086" y="764"/>
                  </a:lnTo>
                  <a:lnTo>
                    <a:pt x="1076" y="792"/>
                  </a:lnTo>
                  <a:lnTo>
                    <a:pt x="1064" y="816"/>
                  </a:lnTo>
                  <a:lnTo>
                    <a:pt x="1050" y="840"/>
                  </a:lnTo>
                  <a:lnTo>
                    <a:pt x="1036" y="864"/>
                  </a:lnTo>
                  <a:lnTo>
                    <a:pt x="1020" y="888"/>
                  </a:lnTo>
                  <a:lnTo>
                    <a:pt x="1004" y="910"/>
                  </a:lnTo>
                  <a:lnTo>
                    <a:pt x="986" y="930"/>
                  </a:lnTo>
                  <a:lnTo>
                    <a:pt x="968" y="950"/>
                  </a:lnTo>
                  <a:lnTo>
                    <a:pt x="948" y="970"/>
                  </a:lnTo>
                  <a:lnTo>
                    <a:pt x="928" y="988"/>
                  </a:lnTo>
                  <a:lnTo>
                    <a:pt x="908" y="1004"/>
                  </a:lnTo>
                  <a:lnTo>
                    <a:pt x="886" y="1020"/>
                  </a:lnTo>
                  <a:lnTo>
                    <a:pt x="864" y="1036"/>
                  </a:lnTo>
                  <a:lnTo>
                    <a:pt x="840" y="1048"/>
                  </a:lnTo>
                  <a:lnTo>
                    <a:pt x="816" y="1062"/>
                  </a:lnTo>
                  <a:lnTo>
                    <a:pt x="792" y="1074"/>
                  </a:lnTo>
                  <a:lnTo>
                    <a:pt x="766" y="1084"/>
                  </a:lnTo>
                  <a:lnTo>
                    <a:pt x="742" y="1092"/>
                  </a:lnTo>
                  <a:lnTo>
                    <a:pt x="716" y="1100"/>
                  </a:lnTo>
                  <a:lnTo>
                    <a:pt x="690" y="1108"/>
                  </a:lnTo>
                  <a:lnTo>
                    <a:pt x="662" y="1114"/>
                  </a:lnTo>
                  <a:lnTo>
                    <a:pt x="636" y="1118"/>
                  </a:lnTo>
                  <a:lnTo>
                    <a:pt x="608" y="1120"/>
                  </a:lnTo>
                  <a:lnTo>
                    <a:pt x="580" y="1122"/>
                  </a:lnTo>
                  <a:lnTo>
                    <a:pt x="552" y="1122"/>
                  </a:lnTo>
                  <a:lnTo>
                    <a:pt x="524" y="1120"/>
                  </a:lnTo>
                  <a:lnTo>
                    <a:pt x="496" y="1118"/>
                  </a:lnTo>
                  <a:lnTo>
                    <a:pt x="468" y="1114"/>
                  </a:lnTo>
                  <a:lnTo>
                    <a:pt x="440" y="1108"/>
                  </a:lnTo>
                  <a:lnTo>
                    <a:pt x="412" y="1102"/>
                  </a:lnTo>
                  <a:lnTo>
                    <a:pt x="412" y="1102"/>
                  </a:lnTo>
                  <a:lnTo>
                    <a:pt x="384" y="1094"/>
                  </a:lnTo>
                  <a:lnTo>
                    <a:pt x="358" y="1084"/>
                  </a:lnTo>
                  <a:lnTo>
                    <a:pt x="332" y="1072"/>
                  </a:lnTo>
                  <a:lnTo>
                    <a:pt x="306" y="1060"/>
                  </a:lnTo>
                  <a:lnTo>
                    <a:pt x="282" y="1048"/>
                  </a:lnTo>
                  <a:lnTo>
                    <a:pt x="258" y="1032"/>
                  </a:lnTo>
                  <a:lnTo>
                    <a:pt x="236" y="1018"/>
                  </a:lnTo>
                  <a:lnTo>
                    <a:pt x="214" y="1000"/>
                  </a:lnTo>
                  <a:lnTo>
                    <a:pt x="192" y="984"/>
                  </a:lnTo>
                  <a:lnTo>
                    <a:pt x="172" y="964"/>
                  </a:lnTo>
                  <a:lnTo>
                    <a:pt x="154" y="946"/>
                  </a:lnTo>
                  <a:lnTo>
                    <a:pt x="134" y="926"/>
                  </a:lnTo>
                  <a:lnTo>
                    <a:pt x="118" y="904"/>
                  </a:lnTo>
                  <a:lnTo>
                    <a:pt x="102" y="882"/>
                  </a:lnTo>
                  <a:lnTo>
                    <a:pt x="86" y="860"/>
                  </a:lnTo>
                  <a:lnTo>
                    <a:pt x="72" y="838"/>
                  </a:lnTo>
                  <a:lnTo>
                    <a:pt x="60" y="814"/>
                  </a:lnTo>
                  <a:lnTo>
                    <a:pt x="48" y="790"/>
                  </a:lnTo>
                  <a:lnTo>
                    <a:pt x="38" y="764"/>
                  </a:lnTo>
                  <a:lnTo>
                    <a:pt x="28" y="738"/>
                  </a:lnTo>
                  <a:lnTo>
                    <a:pt x="20" y="714"/>
                  </a:lnTo>
                  <a:lnTo>
                    <a:pt x="14" y="686"/>
                  </a:lnTo>
                  <a:lnTo>
                    <a:pt x="8" y="660"/>
                  </a:lnTo>
                  <a:lnTo>
                    <a:pt x="4" y="634"/>
                  </a:lnTo>
                  <a:lnTo>
                    <a:pt x="2" y="606"/>
                  </a:lnTo>
                  <a:lnTo>
                    <a:pt x="0" y="578"/>
                  </a:lnTo>
                  <a:lnTo>
                    <a:pt x="0" y="550"/>
                  </a:lnTo>
                  <a:lnTo>
                    <a:pt x="2" y="524"/>
                  </a:lnTo>
                  <a:lnTo>
                    <a:pt x="4" y="496"/>
                  </a:lnTo>
                  <a:lnTo>
                    <a:pt x="8" y="468"/>
                  </a:lnTo>
                  <a:lnTo>
                    <a:pt x="14" y="440"/>
                  </a:lnTo>
                  <a:lnTo>
                    <a:pt x="20" y="412"/>
                  </a:lnTo>
                  <a:lnTo>
                    <a:pt x="20" y="412"/>
                  </a:lnTo>
                  <a:lnTo>
                    <a:pt x="28" y="384"/>
                  </a:lnTo>
                  <a:lnTo>
                    <a:pt x="38" y="356"/>
                  </a:lnTo>
                  <a:lnTo>
                    <a:pt x="50" y="330"/>
                  </a:lnTo>
                  <a:lnTo>
                    <a:pt x="62" y="306"/>
                  </a:lnTo>
                  <a:lnTo>
                    <a:pt x="74" y="280"/>
                  </a:lnTo>
                  <a:lnTo>
                    <a:pt x="90" y="258"/>
                  </a:lnTo>
                  <a:lnTo>
                    <a:pt x="104" y="234"/>
                  </a:lnTo>
                  <a:lnTo>
                    <a:pt x="122" y="212"/>
                  </a:lnTo>
                  <a:lnTo>
                    <a:pt x="138" y="192"/>
                  </a:lnTo>
                  <a:lnTo>
                    <a:pt x="158" y="172"/>
                  </a:lnTo>
                  <a:lnTo>
                    <a:pt x="176" y="152"/>
                  </a:lnTo>
                  <a:lnTo>
                    <a:pt x="196" y="134"/>
                  </a:lnTo>
                  <a:lnTo>
                    <a:pt x="218" y="118"/>
                  </a:lnTo>
                  <a:lnTo>
                    <a:pt x="240" y="102"/>
                  </a:lnTo>
                  <a:lnTo>
                    <a:pt x="262" y="86"/>
                  </a:lnTo>
                  <a:lnTo>
                    <a:pt x="286" y="72"/>
                  </a:lnTo>
                  <a:lnTo>
                    <a:pt x="310" y="60"/>
                  </a:lnTo>
                  <a:lnTo>
                    <a:pt x="334" y="48"/>
                  </a:lnTo>
                  <a:lnTo>
                    <a:pt x="358" y="38"/>
                  </a:lnTo>
                  <a:lnTo>
                    <a:pt x="384" y="28"/>
                  </a:lnTo>
                  <a:lnTo>
                    <a:pt x="410" y="20"/>
                  </a:lnTo>
                  <a:lnTo>
                    <a:pt x="436" y="14"/>
                  </a:lnTo>
                  <a:lnTo>
                    <a:pt x="462" y="8"/>
                  </a:lnTo>
                  <a:lnTo>
                    <a:pt x="490" y="4"/>
                  </a:lnTo>
                  <a:lnTo>
                    <a:pt x="518" y="2"/>
                  </a:lnTo>
                  <a:lnTo>
                    <a:pt x="544" y="0"/>
                  </a:lnTo>
                  <a:lnTo>
                    <a:pt x="572" y="0"/>
                  </a:lnTo>
                  <a:lnTo>
                    <a:pt x="600" y="0"/>
                  </a:lnTo>
                  <a:lnTo>
                    <a:pt x="628" y="4"/>
                  </a:lnTo>
                  <a:lnTo>
                    <a:pt x="656" y="8"/>
                  </a:lnTo>
                  <a:lnTo>
                    <a:pt x="684" y="14"/>
                  </a:lnTo>
                  <a:lnTo>
                    <a:pt x="712" y="20"/>
                  </a:lnTo>
                  <a:lnTo>
                    <a:pt x="712" y="20"/>
                  </a:lnTo>
                  <a:close/>
                </a:path>
              </a:pathLst>
            </a:custGeom>
            <a:solidFill>
              <a:srgbClr val="FFF9A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9" name="Freeform 58"/>
            <p:cNvSpPr/>
            <p:nvPr>
              <p:custDataLst>
                <p:tags r:id="rId53"/>
              </p:custDataLst>
            </p:nvPr>
          </p:nvSpPr>
          <p:spPr bwMode="auto">
            <a:xfrm>
              <a:off x="7081838" y="2385839"/>
              <a:ext cx="1762125" cy="1733550"/>
            </a:xfrm>
            <a:custGeom>
              <a:avLst/>
              <a:gdLst>
                <a:gd name="T0" fmla="*/ 1058 w 1110"/>
                <a:gd name="T1" fmla="*/ 296 h 1092"/>
                <a:gd name="T2" fmla="*/ 1090 w 1110"/>
                <a:gd name="T3" fmla="*/ 386 h 1092"/>
                <a:gd name="T4" fmla="*/ 1108 w 1110"/>
                <a:gd name="T5" fmla="*/ 482 h 1092"/>
                <a:gd name="T6" fmla="*/ 1108 w 1110"/>
                <a:gd name="T7" fmla="*/ 580 h 1092"/>
                <a:gd name="T8" fmla="*/ 1088 w 1110"/>
                <a:gd name="T9" fmla="*/ 680 h 1092"/>
                <a:gd name="T10" fmla="*/ 1080 w 1110"/>
                <a:gd name="T11" fmla="*/ 708 h 1092"/>
                <a:gd name="T12" fmla="*/ 1060 w 1110"/>
                <a:gd name="T13" fmla="*/ 762 h 1092"/>
                <a:gd name="T14" fmla="*/ 1034 w 1110"/>
                <a:gd name="T15" fmla="*/ 810 h 1092"/>
                <a:gd name="T16" fmla="*/ 1004 w 1110"/>
                <a:gd name="T17" fmla="*/ 858 h 1092"/>
                <a:gd name="T18" fmla="*/ 970 w 1110"/>
                <a:gd name="T19" fmla="*/ 900 h 1092"/>
                <a:gd name="T20" fmla="*/ 932 w 1110"/>
                <a:gd name="T21" fmla="*/ 940 h 1092"/>
                <a:gd name="T22" fmla="*/ 892 w 1110"/>
                <a:gd name="T23" fmla="*/ 974 h 1092"/>
                <a:gd name="T24" fmla="*/ 848 w 1110"/>
                <a:gd name="T25" fmla="*/ 1006 h 1092"/>
                <a:gd name="T26" fmla="*/ 800 w 1110"/>
                <a:gd name="T27" fmla="*/ 1032 h 1092"/>
                <a:gd name="T28" fmla="*/ 750 w 1110"/>
                <a:gd name="T29" fmla="*/ 1054 h 1092"/>
                <a:gd name="T30" fmla="*/ 700 w 1110"/>
                <a:gd name="T31" fmla="*/ 1070 h 1092"/>
                <a:gd name="T32" fmla="*/ 646 w 1110"/>
                <a:gd name="T33" fmla="*/ 1084 h 1092"/>
                <a:gd name="T34" fmla="*/ 592 w 1110"/>
                <a:gd name="T35" fmla="*/ 1090 h 1092"/>
                <a:gd name="T36" fmla="*/ 536 w 1110"/>
                <a:gd name="T37" fmla="*/ 1092 h 1092"/>
                <a:gd name="T38" fmla="*/ 480 w 1110"/>
                <a:gd name="T39" fmla="*/ 1088 h 1092"/>
                <a:gd name="T40" fmla="*/ 424 w 1110"/>
                <a:gd name="T41" fmla="*/ 1078 h 1092"/>
                <a:gd name="T42" fmla="*/ 396 w 1110"/>
                <a:gd name="T43" fmla="*/ 1072 h 1092"/>
                <a:gd name="T44" fmla="*/ 340 w 1110"/>
                <a:gd name="T45" fmla="*/ 1052 h 1092"/>
                <a:gd name="T46" fmla="*/ 288 w 1110"/>
                <a:gd name="T47" fmla="*/ 1028 h 1092"/>
                <a:gd name="T48" fmla="*/ 238 w 1110"/>
                <a:gd name="T49" fmla="*/ 1000 h 1092"/>
                <a:gd name="T50" fmla="*/ 192 w 1110"/>
                <a:gd name="T51" fmla="*/ 966 h 1092"/>
                <a:gd name="T52" fmla="*/ 150 w 1110"/>
                <a:gd name="T53" fmla="*/ 930 h 1092"/>
                <a:gd name="T54" fmla="*/ 114 w 1110"/>
                <a:gd name="T55" fmla="*/ 888 h 1092"/>
                <a:gd name="T56" fmla="*/ 80 w 1110"/>
                <a:gd name="T57" fmla="*/ 844 h 1092"/>
                <a:gd name="T58" fmla="*/ 52 w 1110"/>
                <a:gd name="T59" fmla="*/ 796 h 1092"/>
                <a:gd name="T60" fmla="*/ 32 w 1110"/>
                <a:gd name="T61" fmla="*/ 752 h 1092"/>
                <a:gd name="T62" fmla="*/ 8 w 1110"/>
                <a:gd name="T63" fmla="*/ 658 h 1092"/>
                <a:gd name="T64" fmla="*/ 0 w 1110"/>
                <a:gd name="T65" fmla="*/ 562 h 1092"/>
                <a:gd name="T66" fmla="*/ 8 w 1110"/>
                <a:gd name="T67" fmla="*/ 462 h 1092"/>
                <a:gd name="T68" fmla="*/ 20 w 1110"/>
                <a:gd name="T69" fmla="*/ 412 h 1092"/>
                <a:gd name="T70" fmla="*/ 38 w 1110"/>
                <a:gd name="T71" fmla="*/ 358 h 1092"/>
                <a:gd name="T72" fmla="*/ 60 w 1110"/>
                <a:gd name="T73" fmla="*/ 306 h 1092"/>
                <a:gd name="T74" fmla="*/ 88 w 1110"/>
                <a:gd name="T75" fmla="*/ 258 h 1092"/>
                <a:gd name="T76" fmla="*/ 120 w 1110"/>
                <a:gd name="T77" fmla="*/ 212 h 1092"/>
                <a:gd name="T78" fmla="*/ 156 w 1110"/>
                <a:gd name="T79" fmla="*/ 172 h 1092"/>
                <a:gd name="T80" fmla="*/ 196 w 1110"/>
                <a:gd name="T81" fmla="*/ 134 h 1092"/>
                <a:gd name="T82" fmla="*/ 238 w 1110"/>
                <a:gd name="T83" fmla="*/ 102 h 1092"/>
                <a:gd name="T84" fmla="*/ 284 w 1110"/>
                <a:gd name="T85" fmla="*/ 74 h 1092"/>
                <a:gd name="T86" fmla="*/ 332 w 1110"/>
                <a:gd name="T87" fmla="*/ 48 h 1092"/>
                <a:gd name="T88" fmla="*/ 384 w 1110"/>
                <a:gd name="T89" fmla="*/ 30 h 1092"/>
                <a:gd name="T90" fmla="*/ 436 w 1110"/>
                <a:gd name="T91" fmla="*/ 14 h 1092"/>
                <a:gd name="T92" fmla="*/ 490 w 1110"/>
                <a:gd name="T93" fmla="*/ 4 h 1092"/>
                <a:gd name="T94" fmla="*/ 544 w 1110"/>
                <a:gd name="T95" fmla="*/ 0 h 1092"/>
                <a:gd name="T96" fmla="*/ 600 w 1110"/>
                <a:gd name="T97" fmla="*/ 2 h 1092"/>
                <a:gd name="T98" fmla="*/ 656 w 1110"/>
                <a:gd name="T99" fmla="*/ 8 h 1092"/>
                <a:gd name="T100" fmla="*/ 712 w 1110"/>
                <a:gd name="T101" fmla="*/ 20 h 1092"/>
                <a:gd name="T102" fmla="*/ 740 w 1110"/>
                <a:gd name="T103" fmla="*/ 30 h 1092"/>
                <a:gd name="T104" fmla="*/ 794 w 1110"/>
                <a:gd name="T105" fmla="*/ 50 h 1092"/>
                <a:gd name="T106" fmla="*/ 846 w 1110"/>
                <a:gd name="T107" fmla="*/ 76 h 1092"/>
                <a:gd name="T108" fmla="*/ 894 w 1110"/>
                <a:gd name="T109" fmla="*/ 108 h 1092"/>
                <a:gd name="T110" fmla="*/ 938 w 1110"/>
                <a:gd name="T111" fmla="*/ 144 h 1092"/>
                <a:gd name="T112" fmla="*/ 978 w 1110"/>
                <a:gd name="T113" fmla="*/ 182 h 1092"/>
                <a:gd name="T114" fmla="*/ 1012 w 1110"/>
                <a:gd name="T115" fmla="*/ 226 h 1092"/>
                <a:gd name="T116" fmla="*/ 1044 w 1110"/>
                <a:gd name="T117" fmla="*/ 272 h 1092"/>
                <a:gd name="T118" fmla="*/ 1058 w 1110"/>
                <a:gd name="T119" fmla="*/ 29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0" h="1092">
                  <a:moveTo>
                    <a:pt x="1058" y="296"/>
                  </a:moveTo>
                  <a:lnTo>
                    <a:pt x="1058" y="296"/>
                  </a:lnTo>
                  <a:lnTo>
                    <a:pt x="1076" y="340"/>
                  </a:lnTo>
                  <a:lnTo>
                    <a:pt x="1090" y="386"/>
                  </a:lnTo>
                  <a:lnTo>
                    <a:pt x="1100" y="434"/>
                  </a:lnTo>
                  <a:lnTo>
                    <a:pt x="1108" y="482"/>
                  </a:lnTo>
                  <a:lnTo>
                    <a:pt x="1110" y="530"/>
                  </a:lnTo>
                  <a:lnTo>
                    <a:pt x="1108" y="580"/>
                  </a:lnTo>
                  <a:lnTo>
                    <a:pt x="1100" y="630"/>
                  </a:lnTo>
                  <a:lnTo>
                    <a:pt x="1088" y="680"/>
                  </a:lnTo>
                  <a:lnTo>
                    <a:pt x="1088" y="680"/>
                  </a:lnTo>
                  <a:lnTo>
                    <a:pt x="1080" y="708"/>
                  </a:lnTo>
                  <a:lnTo>
                    <a:pt x="1070" y="734"/>
                  </a:lnTo>
                  <a:lnTo>
                    <a:pt x="1060" y="762"/>
                  </a:lnTo>
                  <a:lnTo>
                    <a:pt x="1048" y="786"/>
                  </a:lnTo>
                  <a:lnTo>
                    <a:pt x="1034" y="810"/>
                  </a:lnTo>
                  <a:lnTo>
                    <a:pt x="1020" y="834"/>
                  </a:lnTo>
                  <a:lnTo>
                    <a:pt x="1004" y="858"/>
                  </a:lnTo>
                  <a:lnTo>
                    <a:pt x="988" y="880"/>
                  </a:lnTo>
                  <a:lnTo>
                    <a:pt x="970" y="900"/>
                  </a:lnTo>
                  <a:lnTo>
                    <a:pt x="952" y="920"/>
                  </a:lnTo>
                  <a:lnTo>
                    <a:pt x="932" y="940"/>
                  </a:lnTo>
                  <a:lnTo>
                    <a:pt x="912" y="958"/>
                  </a:lnTo>
                  <a:lnTo>
                    <a:pt x="892" y="974"/>
                  </a:lnTo>
                  <a:lnTo>
                    <a:pt x="870" y="990"/>
                  </a:lnTo>
                  <a:lnTo>
                    <a:pt x="848" y="1006"/>
                  </a:lnTo>
                  <a:lnTo>
                    <a:pt x="824" y="1018"/>
                  </a:lnTo>
                  <a:lnTo>
                    <a:pt x="800" y="1032"/>
                  </a:lnTo>
                  <a:lnTo>
                    <a:pt x="776" y="1044"/>
                  </a:lnTo>
                  <a:lnTo>
                    <a:pt x="750" y="1054"/>
                  </a:lnTo>
                  <a:lnTo>
                    <a:pt x="726" y="1062"/>
                  </a:lnTo>
                  <a:lnTo>
                    <a:pt x="700" y="1070"/>
                  </a:lnTo>
                  <a:lnTo>
                    <a:pt x="674" y="1078"/>
                  </a:lnTo>
                  <a:lnTo>
                    <a:pt x="646" y="1084"/>
                  </a:lnTo>
                  <a:lnTo>
                    <a:pt x="620" y="1088"/>
                  </a:lnTo>
                  <a:lnTo>
                    <a:pt x="592" y="1090"/>
                  </a:lnTo>
                  <a:lnTo>
                    <a:pt x="564" y="1092"/>
                  </a:lnTo>
                  <a:lnTo>
                    <a:pt x="536" y="1092"/>
                  </a:lnTo>
                  <a:lnTo>
                    <a:pt x="508" y="1090"/>
                  </a:lnTo>
                  <a:lnTo>
                    <a:pt x="480" y="1088"/>
                  </a:lnTo>
                  <a:lnTo>
                    <a:pt x="452" y="1084"/>
                  </a:lnTo>
                  <a:lnTo>
                    <a:pt x="424" y="1078"/>
                  </a:lnTo>
                  <a:lnTo>
                    <a:pt x="396" y="1072"/>
                  </a:lnTo>
                  <a:lnTo>
                    <a:pt x="396" y="1072"/>
                  </a:lnTo>
                  <a:lnTo>
                    <a:pt x="368" y="1062"/>
                  </a:lnTo>
                  <a:lnTo>
                    <a:pt x="340" y="1052"/>
                  </a:lnTo>
                  <a:lnTo>
                    <a:pt x="314" y="1042"/>
                  </a:lnTo>
                  <a:lnTo>
                    <a:pt x="288" y="1028"/>
                  </a:lnTo>
                  <a:lnTo>
                    <a:pt x="262" y="1016"/>
                  </a:lnTo>
                  <a:lnTo>
                    <a:pt x="238" y="1000"/>
                  </a:lnTo>
                  <a:lnTo>
                    <a:pt x="214" y="984"/>
                  </a:lnTo>
                  <a:lnTo>
                    <a:pt x="192" y="966"/>
                  </a:lnTo>
                  <a:lnTo>
                    <a:pt x="170" y="948"/>
                  </a:lnTo>
                  <a:lnTo>
                    <a:pt x="150" y="930"/>
                  </a:lnTo>
                  <a:lnTo>
                    <a:pt x="132" y="910"/>
                  </a:lnTo>
                  <a:lnTo>
                    <a:pt x="114" y="888"/>
                  </a:lnTo>
                  <a:lnTo>
                    <a:pt x="96" y="866"/>
                  </a:lnTo>
                  <a:lnTo>
                    <a:pt x="80" y="844"/>
                  </a:lnTo>
                  <a:lnTo>
                    <a:pt x="64" y="820"/>
                  </a:lnTo>
                  <a:lnTo>
                    <a:pt x="52" y="796"/>
                  </a:lnTo>
                  <a:lnTo>
                    <a:pt x="52" y="796"/>
                  </a:lnTo>
                  <a:lnTo>
                    <a:pt x="32" y="752"/>
                  </a:lnTo>
                  <a:lnTo>
                    <a:pt x="18" y="706"/>
                  </a:lnTo>
                  <a:lnTo>
                    <a:pt x="8" y="658"/>
                  </a:lnTo>
                  <a:lnTo>
                    <a:pt x="2" y="610"/>
                  </a:lnTo>
                  <a:lnTo>
                    <a:pt x="0" y="562"/>
                  </a:lnTo>
                  <a:lnTo>
                    <a:pt x="2" y="512"/>
                  </a:lnTo>
                  <a:lnTo>
                    <a:pt x="8" y="462"/>
                  </a:lnTo>
                  <a:lnTo>
                    <a:pt x="20" y="412"/>
                  </a:lnTo>
                  <a:lnTo>
                    <a:pt x="20" y="412"/>
                  </a:lnTo>
                  <a:lnTo>
                    <a:pt x="28" y="384"/>
                  </a:lnTo>
                  <a:lnTo>
                    <a:pt x="38" y="358"/>
                  </a:lnTo>
                  <a:lnTo>
                    <a:pt x="48" y="330"/>
                  </a:lnTo>
                  <a:lnTo>
                    <a:pt x="60" y="306"/>
                  </a:lnTo>
                  <a:lnTo>
                    <a:pt x="74" y="282"/>
                  </a:lnTo>
                  <a:lnTo>
                    <a:pt x="88" y="258"/>
                  </a:lnTo>
                  <a:lnTo>
                    <a:pt x="104" y="234"/>
                  </a:lnTo>
                  <a:lnTo>
                    <a:pt x="120" y="212"/>
                  </a:lnTo>
                  <a:lnTo>
                    <a:pt x="138" y="192"/>
                  </a:lnTo>
                  <a:lnTo>
                    <a:pt x="156" y="172"/>
                  </a:lnTo>
                  <a:lnTo>
                    <a:pt x="176" y="152"/>
                  </a:lnTo>
                  <a:lnTo>
                    <a:pt x="196" y="134"/>
                  </a:lnTo>
                  <a:lnTo>
                    <a:pt x="218" y="118"/>
                  </a:lnTo>
                  <a:lnTo>
                    <a:pt x="238" y="102"/>
                  </a:lnTo>
                  <a:lnTo>
                    <a:pt x="262" y="86"/>
                  </a:lnTo>
                  <a:lnTo>
                    <a:pt x="284" y="74"/>
                  </a:lnTo>
                  <a:lnTo>
                    <a:pt x="308" y="60"/>
                  </a:lnTo>
                  <a:lnTo>
                    <a:pt x="332" y="48"/>
                  </a:lnTo>
                  <a:lnTo>
                    <a:pt x="358" y="38"/>
                  </a:lnTo>
                  <a:lnTo>
                    <a:pt x="384" y="30"/>
                  </a:lnTo>
                  <a:lnTo>
                    <a:pt x="410" y="22"/>
                  </a:lnTo>
                  <a:lnTo>
                    <a:pt x="436" y="14"/>
                  </a:lnTo>
                  <a:lnTo>
                    <a:pt x="462" y="10"/>
                  </a:lnTo>
                  <a:lnTo>
                    <a:pt x="490" y="4"/>
                  </a:lnTo>
                  <a:lnTo>
                    <a:pt x="516" y="2"/>
                  </a:lnTo>
                  <a:lnTo>
                    <a:pt x="544" y="0"/>
                  </a:lnTo>
                  <a:lnTo>
                    <a:pt x="572" y="0"/>
                  </a:lnTo>
                  <a:lnTo>
                    <a:pt x="600" y="2"/>
                  </a:lnTo>
                  <a:lnTo>
                    <a:pt x="628" y="4"/>
                  </a:lnTo>
                  <a:lnTo>
                    <a:pt x="656" y="8"/>
                  </a:lnTo>
                  <a:lnTo>
                    <a:pt x="684" y="14"/>
                  </a:lnTo>
                  <a:lnTo>
                    <a:pt x="712" y="20"/>
                  </a:lnTo>
                  <a:lnTo>
                    <a:pt x="712" y="20"/>
                  </a:lnTo>
                  <a:lnTo>
                    <a:pt x="740" y="30"/>
                  </a:lnTo>
                  <a:lnTo>
                    <a:pt x="768" y="40"/>
                  </a:lnTo>
                  <a:lnTo>
                    <a:pt x="794" y="50"/>
                  </a:lnTo>
                  <a:lnTo>
                    <a:pt x="820" y="64"/>
                  </a:lnTo>
                  <a:lnTo>
                    <a:pt x="846" y="76"/>
                  </a:lnTo>
                  <a:lnTo>
                    <a:pt x="870" y="92"/>
                  </a:lnTo>
                  <a:lnTo>
                    <a:pt x="894" y="108"/>
                  </a:lnTo>
                  <a:lnTo>
                    <a:pt x="916" y="126"/>
                  </a:lnTo>
                  <a:lnTo>
                    <a:pt x="938" y="144"/>
                  </a:lnTo>
                  <a:lnTo>
                    <a:pt x="958" y="162"/>
                  </a:lnTo>
                  <a:lnTo>
                    <a:pt x="978" y="182"/>
                  </a:lnTo>
                  <a:lnTo>
                    <a:pt x="996" y="204"/>
                  </a:lnTo>
                  <a:lnTo>
                    <a:pt x="1012" y="226"/>
                  </a:lnTo>
                  <a:lnTo>
                    <a:pt x="1028" y="248"/>
                  </a:lnTo>
                  <a:lnTo>
                    <a:pt x="1044" y="272"/>
                  </a:lnTo>
                  <a:lnTo>
                    <a:pt x="1058" y="296"/>
                  </a:lnTo>
                  <a:lnTo>
                    <a:pt x="1058" y="296"/>
                  </a:lnTo>
                  <a:close/>
                </a:path>
              </a:pathLst>
            </a:custGeom>
            <a:solidFill>
              <a:srgbClr val="FFEC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0" name="Freeform 59"/>
            <p:cNvSpPr/>
            <p:nvPr>
              <p:custDataLst>
                <p:tags r:id="rId54"/>
              </p:custDataLst>
            </p:nvPr>
          </p:nvSpPr>
          <p:spPr bwMode="auto">
            <a:xfrm>
              <a:off x="7113588" y="2385839"/>
              <a:ext cx="1095375" cy="650875"/>
            </a:xfrm>
            <a:custGeom>
              <a:avLst/>
              <a:gdLst>
                <a:gd name="T0" fmla="*/ 0 w 690"/>
                <a:gd name="T1" fmla="*/ 410 h 410"/>
                <a:gd name="T2" fmla="*/ 0 w 690"/>
                <a:gd name="T3" fmla="*/ 410 h 410"/>
                <a:gd name="T4" fmla="*/ 16 w 690"/>
                <a:gd name="T5" fmla="*/ 362 h 410"/>
                <a:gd name="T6" fmla="*/ 36 w 690"/>
                <a:gd name="T7" fmla="*/ 316 h 410"/>
                <a:gd name="T8" fmla="*/ 60 w 690"/>
                <a:gd name="T9" fmla="*/ 272 h 410"/>
                <a:gd name="T10" fmla="*/ 86 w 690"/>
                <a:gd name="T11" fmla="*/ 232 h 410"/>
                <a:gd name="T12" fmla="*/ 494 w 690"/>
                <a:gd name="T13" fmla="*/ 2 h 410"/>
                <a:gd name="T14" fmla="*/ 494 w 690"/>
                <a:gd name="T15" fmla="*/ 2 h 410"/>
                <a:gd name="T16" fmla="*/ 542 w 690"/>
                <a:gd name="T17" fmla="*/ 0 h 410"/>
                <a:gd name="T18" fmla="*/ 592 w 690"/>
                <a:gd name="T19" fmla="*/ 2 h 410"/>
                <a:gd name="T20" fmla="*/ 640 w 690"/>
                <a:gd name="T21" fmla="*/ 8 h 410"/>
                <a:gd name="T22" fmla="*/ 690 w 690"/>
                <a:gd name="T23" fmla="*/ 20 h 410"/>
                <a:gd name="T24" fmla="*/ 0 w 690"/>
                <a:gd name="T25"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0" h="410">
                  <a:moveTo>
                    <a:pt x="0" y="410"/>
                  </a:moveTo>
                  <a:lnTo>
                    <a:pt x="0" y="410"/>
                  </a:lnTo>
                  <a:lnTo>
                    <a:pt x="16" y="362"/>
                  </a:lnTo>
                  <a:lnTo>
                    <a:pt x="36" y="316"/>
                  </a:lnTo>
                  <a:lnTo>
                    <a:pt x="60" y="272"/>
                  </a:lnTo>
                  <a:lnTo>
                    <a:pt x="86" y="232"/>
                  </a:lnTo>
                  <a:lnTo>
                    <a:pt x="494" y="2"/>
                  </a:lnTo>
                  <a:lnTo>
                    <a:pt x="494" y="2"/>
                  </a:lnTo>
                  <a:lnTo>
                    <a:pt x="542" y="0"/>
                  </a:lnTo>
                  <a:lnTo>
                    <a:pt x="592" y="2"/>
                  </a:lnTo>
                  <a:lnTo>
                    <a:pt x="640" y="8"/>
                  </a:lnTo>
                  <a:lnTo>
                    <a:pt x="690" y="20"/>
                  </a:lnTo>
                  <a:lnTo>
                    <a:pt x="0" y="41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1" name="Freeform 60"/>
            <p:cNvSpPr/>
            <p:nvPr>
              <p:custDataLst>
                <p:tags r:id="rId55"/>
              </p:custDataLst>
            </p:nvPr>
          </p:nvSpPr>
          <p:spPr bwMode="auto">
            <a:xfrm>
              <a:off x="7081838" y="2477914"/>
              <a:ext cx="1349375" cy="796925"/>
            </a:xfrm>
            <a:custGeom>
              <a:avLst/>
              <a:gdLst>
                <a:gd name="T0" fmla="*/ 0 w 850"/>
                <a:gd name="T1" fmla="*/ 502 h 502"/>
                <a:gd name="T2" fmla="*/ 0 w 850"/>
                <a:gd name="T3" fmla="*/ 502 h 502"/>
                <a:gd name="T4" fmla="*/ 0 w 850"/>
                <a:gd name="T5" fmla="*/ 458 h 502"/>
                <a:gd name="T6" fmla="*/ 812 w 850"/>
                <a:gd name="T7" fmla="*/ 0 h 502"/>
                <a:gd name="T8" fmla="*/ 812 w 850"/>
                <a:gd name="T9" fmla="*/ 0 h 502"/>
                <a:gd name="T10" fmla="*/ 850 w 850"/>
                <a:gd name="T11" fmla="*/ 22 h 502"/>
                <a:gd name="T12" fmla="*/ 0 w 850"/>
                <a:gd name="T13" fmla="*/ 502 h 502"/>
              </a:gdLst>
              <a:ahLst/>
              <a:cxnLst>
                <a:cxn ang="0">
                  <a:pos x="T0" y="T1"/>
                </a:cxn>
                <a:cxn ang="0">
                  <a:pos x="T2" y="T3"/>
                </a:cxn>
                <a:cxn ang="0">
                  <a:pos x="T4" y="T5"/>
                </a:cxn>
                <a:cxn ang="0">
                  <a:pos x="T6" y="T7"/>
                </a:cxn>
                <a:cxn ang="0">
                  <a:pos x="T8" y="T9"/>
                </a:cxn>
                <a:cxn ang="0">
                  <a:pos x="T10" y="T11"/>
                </a:cxn>
                <a:cxn ang="0">
                  <a:pos x="T12" y="T13"/>
                </a:cxn>
              </a:cxnLst>
              <a:rect l="0" t="0" r="r" b="b"/>
              <a:pathLst>
                <a:path w="850" h="502">
                  <a:moveTo>
                    <a:pt x="0" y="502"/>
                  </a:moveTo>
                  <a:lnTo>
                    <a:pt x="0" y="502"/>
                  </a:lnTo>
                  <a:lnTo>
                    <a:pt x="0" y="458"/>
                  </a:lnTo>
                  <a:lnTo>
                    <a:pt x="812" y="0"/>
                  </a:lnTo>
                  <a:lnTo>
                    <a:pt x="812" y="0"/>
                  </a:lnTo>
                  <a:lnTo>
                    <a:pt x="850" y="22"/>
                  </a:lnTo>
                  <a:lnTo>
                    <a:pt x="0" y="502"/>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2" name="Freeform 61"/>
            <p:cNvSpPr/>
            <p:nvPr>
              <p:custDataLst>
                <p:tags r:id="rId56"/>
              </p:custDataLst>
            </p:nvPr>
          </p:nvSpPr>
          <p:spPr bwMode="auto">
            <a:xfrm>
              <a:off x="7272338" y="2947814"/>
              <a:ext cx="1543050" cy="904875"/>
            </a:xfrm>
            <a:custGeom>
              <a:avLst/>
              <a:gdLst>
                <a:gd name="T0" fmla="*/ 960 w 972"/>
                <a:gd name="T1" fmla="*/ 0 h 570"/>
                <a:gd name="T2" fmla="*/ 960 w 972"/>
                <a:gd name="T3" fmla="*/ 0 h 570"/>
                <a:gd name="T4" fmla="*/ 972 w 972"/>
                <a:gd name="T5" fmla="*/ 36 h 570"/>
                <a:gd name="T6" fmla="*/ 24 w 972"/>
                <a:gd name="T7" fmla="*/ 570 h 570"/>
                <a:gd name="T8" fmla="*/ 24 w 972"/>
                <a:gd name="T9" fmla="*/ 570 h 570"/>
                <a:gd name="T10" fmla="*/ 0 w 972"/>
                <a:gd name="T11" fmla="*/ 542 h 570"/>
                <a:gd name="T12" fmla="*/ 960 w 972"/>
                <a:gd name="T13" fmla="*/ 0 h 570"/>
              </a:gdLst>
              <a:ahLst/>
              <a:cxnLst>
                <a:cxn ang="0">
                  <a:pos x="T0" y="T1"/>
                </a:cxn>
                <a:cxn ang="0">
                  <a:pos x="T2" y="T3"/>
                </a:cxn>
                <a:cxn ang="0">
                  <a:pos x="T4" y="T5"/>
                </a:cxn>
                <a:cxn ang="0">
                  <a:pos x="T6" y="T7"/>
                </a:cxn>
                <a:cxn ang="0">
                  <a:pos x="T8" y="T9"/>
                </a:cxn>
                <a:cxn ang="0">
                  <a:pos x="T10" y="T11"/>
                </a:cxn>
                <a:cxn ang="0">
                  <a:pos x="T12" y="T13"/>
                </a:cxn>
              </a:cxnLst>
              <a:rect l="0" t="0" r="r" b="b"/>
              <a:pathLst>
                <a:path w="972" h="570">
                  <a:moveTo>
                    <a:pt x="960" y="0"/>
                  </a:moveTo>
                  <a:lnTo>
                    <a:pt x="960" y="0"/>
                  </a:lnTo>
                  <a:lnTo>
                    <a:pt x="972" y="36"/>
                  </a:lnTo>
                  <a:lnTo>
                    <a:pt x="24" y="570"/>
                  </a:lnTo>
                  <a:lnTo>
                    <a:pt x="24" y="570"/>
                  </a:lnTo>
                  <a:lnTo>
                    <a:pt x="0" y="542"/>
                  </a:lnTo>
                  <a:lnTo>
                    <a:pt x="960" y="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3" name="Freeform 62"/>
            <p:cNvSpPr/>
            <p:nvPr>
              <p:custDataLst>
                <p:tags r:id="rId57"/>
              </p:custDataLst>
            </p:nvPr>
          </p:nvSpPr>
          <p:spPr bwMode="auto">
            <a:xfrm>
              <a:off x="7218363" y="2496964"/>
              <a:ext cx="1463675" cy="1460500"/>
            </a:xfrm>
            <a:custGeom>
              <a:avLst/>
              <a:gdLst>
                <a:gd name="T0" fmla="*/ 584 w 922"/>
                <a:gd name="T1" fmla="*/ 18 h 920"/>
                <a:gd name="T2" fmla="*/ 628 w 922"/>
                <a:gd name="T3" fmla="*/ 32 h 920"/>
                <a:gd name="T4" fmla="*/ 710 w 922"/>
                <a:gd name="T5" fmla="*/ 74 h 920"/>
                <a:gd name="T6" fmla="*/ 780 w 922"/>
                <a:gd name="T7" fmla="*/ 130 h 920"/>
                <a:gd name="T8" fmla="*/ 838 w 922"/>
                <a:gd name="T9" fmla="*/ 196 h 920"/>
                <a:gd name="T10" fmla="*/ 882 w 922"/>
                <a:gd name="T11" fmla="*/ 274 h 920"/>
                <a:gd name="T12" fmla="*/ 910 w 922"/>
                <a:gd name="T13" fmla="*/ 358 h 920"/>
                <a:gd name="T14" fmla="*/ 922 w 922"/>
                <a:gd name="T15" fmla="*/ 446 h 920"/>
                <a:gd name="T16" fmla="*/ 916 w 922"/>
                <a:gd name="T17" fmla="*/ 538 h 920"/>
                <a:gd name="T18" fmla="*/ 906 w 922"/>
                <a:gd name="T19" fmla="*/ 584 h 920"/>
                <a:gd name="T20" fmla="*/ 898 w 922"/>
                <a:gd name="T21" fmla="*/ 606 h 920"/>
                <a:gd name="T22" fmla="*/ 872 w 922"/>
                <a:gd name="T23" fmla="*/ 670 h 920"/>
                <a:gd name="T24" fmla="*/ 822 w 922"/>
                <a:gd name="T25" fmla="*/ 746 h 920"/>
                <a:gd name="T26" fmla="*/ 760 w 922"/>
                <a:gd name="T27" fmla="*/ 810 h 920"/>
                <a:gd name="T28" fmla="*/ 688 w 922"/>
                <a:gd name="T29" fmla="*/ 862 h 920"/>
                <a:gd name="T30" fmla="*/ 608 w 922"/>
                <a:gd name="T31" fmla="*/ 898 h 920"/>
                <a:gd name="T32" fmla="*/ 520 w 922"/>
                <a:gd name="T33" fmla="*/ 918 h 920"/>
                <a:gd name="T34" fmla="*/ 430 w 922"/>
                <a:gd name="T35" fmla="*/ 920 h 920"/>
                <a:gd name="T36" fmla="*/ 360 w 922"/>
                <a:gd name="T37" fmla="*/ 910 h 920"/>
                <a:gd name="T38" fmla="*/ 338 w 922"/>
                <a:gd name="T39" fmla="*/ 904 h 920"/>
                <a:gd name="T40" fmla="*/ 292 w 922"/>
                <a:gd name="T41" fmla="*/ 890 h 920"/>
                <a:gd name="T42" fmla="*/ 210 w 922"/>
                <a:gd name="T43" fmla="*/ 848 h 920"/>
                <a:gd name="T44" fmla="*/ 140 w 922"/>
                <a:gd name="T45" fmla="*/ 792 h 920"/>
                <a:gd name="T46" fmla="*/ 82 w 922"/>
                <a:gd name="T47" fmla="*/ 724 h 920"/>
                <a:gd name="T48" fmla="*/ 40 w 922"/>
                <a:gd name="T49" fmla="*/ 648 h 920"/>
                <a:gd name="T50" fmla="*/ 10 w 922"/>
                <a:gd name="T51" fmla="*/ 564 h 920"/>
                <a:gd name="T52" fmla="*/ 0 w 922"/>
                <a:gd name="T53" fmla="*/ 476 h 920"/>
                <a:gd name="T54" fmla="*/ 6 w 922"/>
                <a:gd name="T55" fmla="*/ 384 h 920"/>
                <a:gd name="T56" fmla="*/ 16 w 922"/>
                <a:gd name="T57" fmla="*/ 338 h 920"/>
                <a:gd name="T58" fmla="*/ 22 w 922"/>
                <a:gd name="T59" fmla="*/ 316 h 920"/>
                <a:gd name="T60" fmla="*/ 50 w 922"/>
                <a:gd name="T61" fmla="*/ 252 h 920"/>
                <a:gd name="T62" fmla="*/ 98 w 922"/>
                <a:gd name="T63" fmla="*/ 176 h 920"/>
                <a:gd name="T64" fmla="*/ 160 w 922"/>
                <a:gd name="T65" fmla="*/ 112 h 920"/>
                <a:gd name="T66" fmla="*/ 234 w 922"/>
                <a:gd name="T67" fmla="*/ 60 h 920"/>
                <a:gd name="T68" fmla="*/ 314 w 922"/>
                <a:gd name="T69" fmla="*/ 24 h 920"/>
                <a:gd name="T70" fmla="*/ 400 w 922"/>
                <a:gd name="T71" fmla="*/ 4 h 920"/>
                <a:gd name="T72" fmla="*/ 492 w 922"/>
                <a:gd name="T73" fmla="*/ 2 h 920"/>
                <a:gd name="T74" fmla="*/ 560 w 922"/>
                <a:gd name="T75" fmla="*/ 12 h 920"/>
                <a:gd name="T76" fmla="*/ 584 w 922"/>
                <a:gd name="T77" fmla="*/ 1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2" h="920">
                  <a:moveTo>
                    <a:pt x="584" y="18"/>
                  </a:moveTo>
                  <a:lnTo>
                    <a:pt x="584" y="18"/>
                  </a:lnTo>
                  <a:lnTo>
                    <a:pt x="606" y="24"/>
                  </a:lnTo>
                  <a:lnTo>
                    <a:pt x="628" y="32"/>
                  </a:lnTo>
                  <a:lnTo>
                    <a:pt x="670" y="52"/>
                  </a:lnTo>
                  <a:lnTo>
                    <a:pt x="710" y="74"/>
                  </a:lnTo>
                  <a:lnTo>
                    <a:pt x="748" y="100"/>
                  </a:lnTo>
                  <a:lnTo>
                    <a:pt x="780" y="130"/>
                  </a:lnTo>
                  <a:lnTo>
                    <a:pt x="812" y="162"/>
                  </a:lnTo>
                  <a:lnTo>
                    <a:pt x="838" y="196"/>
                  </a:lnTo>
                  <a:lnTo>
                    <a:pt x="862" y="234"/>
                  </a:lnTo>
                  <a:lnTo>
                    <a:pt x="882" y="274"/>
                  </a:lnTo>
                  <a:lnTo>
                    <a:pt x="898" y="314"/>
                  </a:lnTo>
                  <a:lnTo>
                    <a:pt x="910" y="358"/>
                  </a:lnTo>
                  <a:lnTo>
                    <a:pt x="918" y="402"/>
                  </a:lnTo>
                  <a:lnTo>
                    <a:pt x="922" y="446"/>
                  </a:lnTo>
                  <a:lnTo>
                    <a:pt x="922" y="492"/>
                  </a:lnTo>
                  <a:lnTo>
                    <a:pt x="916" y="538"/>
                  </a:lnTo>
                  <a:lnTo>
                    <a:pt x="912" y="560"/>
                  </a:lnTo>
                  <a:lnTo>
                    <a:pt x="906" y="584"/>
                  </a:lnTo>
                  <a:lnTo>
                    <a:pt x="906" y="584"/>
                  </a:lnTo>
                  <a:lnTo>
                    <a:pt x="898" y="606"/>
                  </a:lnTo>
                  <a:lnTo>
                    <a:pt x="890" y="628"/>
                  </a:lnTo>
                  <a:lnTo>
                    <a:pt x="872" y="670"/>
                  </a:lnTo>
                  <a:lnTo>
                    <a:pt x="848" y="710"/>
                  </a:lnTo>
                  <a:lnTo>
                    <a:pt x="822" y="746"/>
                  </a:lnTo>
                  <a:lnTo>
                    <a:pt x="792" y="780"/>
                  </a:lnTo>
                  <a:lnTo>
                    <a:pt x="760" y="810"/>
                  </a:lnTo>
                  <a:lnTo>
                    <a:pt x="726" y="838"/>
                  </a:lnTo>
                  <a:lnTo>
                    <a:pt x="688" y="862"/>
                  </a:lnTo>
                  <a:lnTo>
                    <a:pt x="648" y="882"/>
                  </a:lnTo>
                  <a:lnTo>
                    <a:pt x="608" y="898"/>
                  </a:lnTo>
                  <a:lnTo>
                    <a:pt x="564" y="910"/>
                  </a:lnTo>
                  <a:lnTo>
                    <a:pt x="520" y="918"/>
                  </a:lnTo>
                  <a:lnTo>
                    <a:pt x="476" y="920"/>
                  </a:lnTo>
                  <a:lnTo>
                    <a:pt x="430" y="920"/>
                  </a:lnTo>
                  <a:lnTo>
                    <a:pt x="384" y="914"/>
                  </a:lnTo>
                  <a:lnTo>
                    <a:pt x="360" y="910"/>
                  </a:lnTo>
                  <a:lnTo>
                    <a:pt x="338" y="904"/>
                  </a:lnTo>
                  <a:lnTo>
                    <a:pt x="338" y="904"/>
                  </a:lnTo>
                  <a:lnTo>
                    <a:pt x="314" y="898"/>
                  </a:lnTo>
                  <a:lnTo>
                    <a:pt x="292" y="890"/>
                  </a:lnTo>
                  <a:lnTo>
                    <a:pt x="250" y="870"/>
                  </a:lnTo>
                  <a:lnTo>
                    <a:pt x="210" y="848"/>
                  </a:lnTo>
                  <a:lnTo>
                    <a:pt x="174" y="822"/>
                  </a:lnTo>
                  <a:lnTo>
                    <a:pt x="140" y="792"/>
                  </a:lnTo>
                  <a:lnTo>
                    <a:pt x="110" y="760"/>
                  </a:lnTo>
                  <a:lnTo>
                    <a:pt x="82" y="724"/>
                  </a:lnTo>
                  <a:lnTo>
                    <a:pt x="60" y="688"/>
                  </a:lnTo>
                  <a:lnTo>
                    <a:pt x="40" y="648"/>
                  </a:lnTo>
                  <a:lnTo>
                    <a:pt x="24" y="606"/>
                  </a:lnTo>
                  <a:lnTo>
                    <a:pt x="10" y="564"/>
                  </a:lnTo>
                  <a:lnTo>
                    <a:pt x="2" y="520"/>
                  </a:lnTo>
                  <a:lnTo>
                    <a:pt x="0" y="476"/>
                  </a:lnTo>
                  <a:lnTo>
                    <a:pt x="0" y="430"/>
                  </a:lnTo>
                  <a:lnTo>
                    <a:pt x="6" y="384"/>
                  </a:lnTo>
                  <a:lnTo>
                    <a:pt x="10" y="362"/>
                  </a:lnTo>
                  <a:lnTo>
                    <a:pt x="16" y="338"/>
                  </a:lnTo>
                  <a:lnTo>
                    <a:pt x="16" y="338"/>
                  </a:lnTo>
                  <a:lnTo>
                    <a:pt x="22" y="316"/>
                  </a:lnTo>
                  <a:lnTo>
                    <a:pt x="30" y="294"/>
                  </a:lnTo>
                  <a:lnTo>
                    <a:pt x="50" y="252"/>
                  </a:lnTo>
                  <a:lnTo>
                    <a:pt x="72" y="212"/>
                  </a:lnTo>
                  <a:lnTo>
                    <a:pt x="98" y="176"/>
                  </a:lnTo>
                  <a:lnTo>
                    <a:pt x="128" y="142"/>
                  </a:lnTo>
                  <a:lnTo>
                    <a:pt x="160" y="112"/>
                  </a:lnTo>
                  <a:lnTo>
                    <a:pt x="196" y="84"/>
                  </a:lnTo>
                  <a:lnTo>
                    <a:pt x="234" y="60"/>
                  </a:lnTo>
                  <a:lnTo>
                    <a:pt x="272" y="40"/>
                  </a:lnTo>
                  <a:lnTo>
                    <a:pt x="314" y="24"/>
                  </a:lnTo>
                  <a:lnTo>
                    <a:pt x="356" y="12"/>
                  </a:lnTo>
                  <a:lnTo>
                    <a:pt x="400" y="4"/>
                  </a:lnTo>
                  <a:lnTo>
                    <a:pt x="446" y="0"/>
                  </a:lnTo>
                  <a:lnTo>
                    <a:pt x="492" y="2"/>
                  </a:lnTo>
                  <a:lnTo>
                    <a:pt x="538" y="8"/>
                  </a:lnTo>
                  <a:lnTo>
                    <a:pt x="560" y="12"/>
                  </a:lnTo>
                  <a:lnTo>
                    <a:pt x="584" y="18"/>
                  </a:lnTo>
                  <a:lnTo>
                    <a:pt x="584" y="18"/>
                  </a:lnTo>
                  <a:close/>
                </a:path>
              </a:pathLst>
            </a:custGeom>
            <a:solidFill>
              <a:srgbClr val="E9AB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4" name="Freeform 63"/>
            <p:cNvSpPr/>
            <p:nvPr>
              <p:custDataLst>
                <p:tags r:id="rId58"/>
              </p:custDataLst>
            </p:nvPr>
          </p:nvSpPr>
          <p:spPr bwMode="auto">
            <a:xfrm>
              <a:off x="7240588" y="2563639"/>
              <a:ext cx="1441450" cy="1393825"/>
            </a:xfrm>
            <a:custGeom>
              <a:avLst/>
              <a:gdLst>
                <a:gd name="T0" fmla="*/ 888 w 908"/>
                <a:gd name="T1" fmla="*/ 282 h 878"/>
                <a:gd name="T2" fmla="*/ 902 w 908"/>
                <a:gd name="T3" fmla="*/ 344 h 878"/>
                <a:gd name="T4" fmla="*/ 908 w 908"/>
                <a:gd name="T5" fmla="*/ 410 h 878"/>
                <a:gd name="T6" fmla="*/ 904 w 908"/>
                <a:gd name="T7" fmla="*/ 476 h 878"/>
                <a:gd name="T8" fmla="*/ 892 w 908"/>
                <a:gd name="T9" fmla="*/ 542 h 878"/>
                <a:gd name="T10" fmla="*/ 884 w 908"/>
                <a:gd name="T11" fmla="*/ 564 h 878"/>
                <a:gd name="T12" fmla="*/ 858 w 908"/>
                <a:gd name="T13" fmla="*/ 628 h 878"/>
                <a:gd name="T14" fmla="*/ 808 w 908"/>
                <a:gd name="T15" fmla="*/ 704 h 878"/>
                <a:gd name="T16" fmla="*/ 746 w 908"/>
                <a:gd name="T17" fmla="*/ 768 h 878"/>
                <a:gd name="T18" fmla="*/ 674 w 908"/>
                <a:gd name="T19" fmla="*/ 820 h 878"/>
                <a:gd name="T20" fmla="*/ 594 w 908"/>
                <a:gd name="T21" fmla="*/ 856 h 878"/>
                <a:gd name="T22" fmla="*/ 506 w 908"/>
                <a:gd name="T23" fmla="*/ 876 h 878"/>
                <a:gd name="T24" fmla="*/ 416 w 908"/>
                <a:gd name="T25" fmla="*/ 878 h 878"/>
                <a:gd name="T26" fmla="*/ 346 w 908"/>
                <a:gd name="T27" fmla="*/ 868 h 878"/>
                <a:gd name="T28" fmla="*/ 324 w 908"/>
                <a:gd name="T29" fmla="*/ 862 h 878"/>
                <a:gd name="T30" fmla="*/ 272 w 908"/>
                <a:gd name="T31" fmla="*/ 844 h 878"/>
                <a:gd name="T32" fmla="*/ 224 w 908"/>
                <a:gd name="T33" fmla="*/ 822 h 878"/>
                <a:gd name="T34" fmla="*/ 180 w 908"/>
                <a:gd name="T35" fmla="*/ 794 h 878"/>
                <a:gd name="T36" fmla="*/ 138 w 908"/>
                <a:gd name="T37" fmla="*/ 762 h 878"/>
                <a:gd name="T38" fmla="*/ 102 w 908"/>
                <a:gd name="T39" fmla="*/ 726 h 878"/>
                <a:gd name="T40" fmla="*/ 70 w 908"/>
                <a:gd name="T41" fmla="*/ 686 h 878"/>
                <a:gd name="T42" fmla="*/ 44 w 908"/>
                <a:gd name="T43" fmla="*/ 642 h 878"/>
                <a:gd name="T44" fmla="*/ 22 w 908"/>
                <a:gd name="T45" fmla="*/ 596 h 878"/>
                <a:gd name="T46" fmla="*/ 12 w 908"/>
                <a:gd name="T47" fmla="*/ 566 h 878"/>
                <a:gd name="T48" fmla="*/ 2 w 908"/>
                <a:gd name="T49" fmla="*/ 502 h 878"/>
                <a:gd name="T50" fmla="*/ 0 w 908"/>
                <a:gd name="T51" fmla="*/ 436 h 878"/>
                <a:gd name="T52" fmla="*/ 8 w 908"/>
                <a:gd name="T53" fmla="*/ 370 h 878"/>
                <a:gd name="T54" fmla="*/ 16 w 908"/>
                <a:gd name="T55" fmla="*/ 336 h 878"/>
                <a:gd name="T56" fmla="*/ 32 w 908"/>
                <a:gd name="T57" fmla="*/ 292 h 878"/>
                <a:gd name="T58" fmla="*/ 74 w 908"/>
                <a:gd name="T59" fmla="*/ 210 h 878"/>
                <a:gd name="T60" fmla="*/ 130 w 908"/>
                <a:gd name="T61" fmla="*/ 140 h 878"/>
                <a:gd name="T62" fmla="*/ 196 w 908"/>
                <a:gd name="T63" fmla="*/ 82 h 878"/>
                <a:gd name="T64" fmla="*/ 274 w 908"/>
                <a:gd name="T65" fmla="*/ 40 h 878"/>
                <a:gd name="T66" fmla="*/ 358 w 908"/>
                <a:gd name="T67" fmla="*/ 12 h 878"/>
                <a:gd name="T68" fmla="*/ 446 w 908"/>
                <a:gd name="T69" fmla="*/ 0 h 878"/>
                <a:gd name="T70" fmla="*/ 538 w 908"/>
                <a:gd name="T71" fmla="*/ 6 h 878"/>
                <a:gd name="T72" fmla="*/ 584 w 908"/>
                <a:gd name="T73" fmla="*/ 16 h 878"/>
                <a:gd name="T74" fmla="*/ 610 w 908"/>
                <a:gd name="T75" fmla="*/ 24 h 878"/>
                <a:gd name="T76" fmla="*/ 660 w 908"/>
                <a:gd name="T77" fmla="*/ 44 h 878"/>
                <a:gd name="T78" fmla="*/ 706 w 908"/>
                <a:gd name="T79" fmla="*/ 70 h 878"/>
                <a:gd name="T80" fmla="*/ 750 w 908"/>
                <a:gd name="T81" fmla="*/ 100 h 878"/>
                <a:gd name="T82" fmla="*/ 788 w 908"/>
                <a:gd name="T83" fmla="*/ 134 h 878"/>
                <a:gd name="T84" fmla="*/ 822 w 908"/>
                <a:gd name="T85" fmla="*/ 172 h 878"/>
                <a:gd name="T86" fmla="*/ 852 w 908"/>
                <a:gd name="T87" fmla="*/ 214 h 878"/>
                <a:gd name="T88" fmla="*/ 876 w 908"/>
                <a:gd name="T89" fmla="*/ 258 h 878"/>
                <a:gd name="T90" fmla="*/ 888 w 908"/>
                <a:gd name="T91" fmla="*/ 28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878">
                  <a:moveTo>
                    <a:pt x="888" y="282"/>
                  </a:moveTo>
                  <a:lnTo>
                    <a:pt x="888" y="282"/>
                  </a:lnTo>
                  <a:lnTo>
                    <a:pt x="896" y="312"/>
                  </a:lnTo>
                  <a:lnTo>
                    <a:pt x="902" y="344"/>
                  </a:lnTo>
                  <a:lnTo>
                    <a:pt x="906" y="376"/>
                  </a:lnTo>
                  <a:lnTo>
                    <a:pt x="908" y="410"/>
                  </a:lnTo>
                  <a:lnTo>
                    <a:pt x="908" y="442"/>
                  </a:lnTo>
                  <a:lnTo>
                    <a:pt x="904" y="476"/>
                  </a:lnTo>
                  <a:lnTo>
                    <a:pt x="900" y="508"/>
                  </a:lnTo>
                  <a:lnTo>
                    <a:pt x="892" y="542"/>
                  </a:lnTo>
                  <a:lnTo>
                    <a:pt x="892" y="542"/>
                  </a:lnTo>
                  <a:lnTo>
                    <a:pt x="884" y="564"/>
                  </a:lnTo>
                  <a:lnTo>
                    <a:pt x="876" y="586"/>
                  </a:lnTo>
                  <a:lnTo>
                    <a:pt x="858" y="628"/>
                  </a:lnTo>
                  <a:lnTo>
                    <a:pt x="834" y="668"/>
                  </a:lnTo>
                  <a:lnTo>
                    <a:pt x="808" y="704"/>
                  </a:lnTo>
                  <a:lnTo>
                    <a:pt x="778" y="738"/>
                  </a:lnTo>
                  <a:lnTo>
                    <a:pt x="746" y="768"/>
                  </a:lnTo>
                  <a:lnTo>
                    <a:pt x="712" y="796"/>
                  </a:lnTo>
                  <a:lnTo>
                    <a:pt x="674" y="820"/>
                  </a:lnTo>
                  <a:lnTo>
                    <a:pt x="634" y="838"/>
                  </a:lnTo>
                  <a:lnTo>
                    <a:pt x="594" y="856"/>
                  </a:lnTo>
                  <a:lnTo>
                    <a:pt x="550" y="868"/>
                  </a:lnTo>
                  <a:lnTo>
                    <a:pt x="506" y="876"/>
                  </a:lnTo>
                  <a:lnTo>
                    <a:pt x="462" y="878"/>
                  </a:lnTo>
                  <a:lnTo>
                    <a:pt x="416" y="878"/>
                  </a:lnTo>
                  <a:lnTo>
                    <a:pt x="370" y="872"/>
                  </a:lnTo>
                  <a:lnTo>
                    <a:pt x="346" y="868"/>
                  </a:lnTo>
                  <a:lnTo>
                    <a:pt x="324" y="862"/>
                  </a:lnTo>
                  <a:lnTo>
                    <a:pt x="324" y="862"/>
                  </a:lnTo>
                  <a:lnTo>
                    <a:pt x="298" y="854"/>
                  </a:lnTo>
                  <a:lnTo>
                    <a:pt x="272" y="844"/>
                  </a:lnTo>
                  <a:lnTo>
                    <a:pt x="248" y="834"/>
                  </a:lnTo>
                  <a:lnTo>
                    <a:pt x="224" y="822"/>
                  </a:lnTo>
                  <a:lnTo>
                    <a:pt x="202" y="808"/>
                  </a:lnTo>
                  <a:lnTo>
                    <a:pt x="180" y="794"/>
                  </a:lnTo>
                  <a:lnTo>
                    <a:pt x="158" y="778"/>
                  </a:lnTo>
                  <a:lnTo>
                    <a:pt x="138" y="762"/>
                  </a:lnTo>
                  <a:lnTo>
                    <a:pt x="120" y="744"/>
                  </a:lnTo>
                  <a:lnTo>
                    <a:pt x="102" y="726"/>
                  </a:lnTo>
                  <a:lnTo>
                    <a:pt x="86" y="706"/>
                  </a:lnTo>
                  <a:lnTo>
                    <a:pt x="70" y="686"/>
                  </a:lnTo>
                  <a:lnTo>
                    <a:pt x="56" y="664"/>
                  </a:lnTo>
                  <a:lnTo>
                    <a:pt x="44" y="642"/>
                  </a:lnTo>
                  <a:lnTo>
                    <a:pt x="32" y="620"/>
                  </a:lnTo>
                  <a:lnTo>
                    <a:pt x="22" y="596"/>
                  </a:lnTo>
                  <a:lnTo>
                    <a:pt x="22" y="596"/>
                  </a:lnTo>
                  <a:lnTo>
                    <a:pt x="12" y="566"/>
                  </a:lnTo>
                  <a:lnTo>
                    <a:pt x="6" y="534"/>
                  </a:lnTo>
                  <a:lnTo>
                    <a:pt x="2" y="502"/>
                  </a:lnTo>
                  <a:lnTo>
                    <a:pt x="0" y="470"/>
                  </a:lnTo>
                  <a:lnTo>
                    <a:pt x="0" y="436"/>
                  </a:lnTo>
                  <a:lnTo>
                    <a:pt x="4" y="404"/>
                  </a:lnTo>
                  <a:lnTo>
                    <a:pt x="8" y="370"/>
                  </a:lnTo>
                  <a:lnTo>
                    <a:pt x="16" y="336"/>
                  </a:lnTo>
                  <a:lnTo>
                    <a:pt x="16" y="336"/>
                  </a:lnTo>
                  <a:lnTo>
                    <a:pt x="24" y="314"/>
                  </a:lnTo>
                  <a:lnTo>
                    <a:pt x="32" y="292"/>
                  </a:lnTo>
                  <a:lnTo>
                    <a:pt x="50" y="250"/>
                  </a:lnTo>
                  <a:lnTo>
                    <a:pt x="74" y="210"/>
                  </a:lnTo>
                  <a:lnTo>
                    <a:pt x="100" y="174"/>
                  </a:lnTo>
                  <a:lnTo>
                    <a:pt x="130" y="140"/>
                  </a:lnTo>
                  <a:lnTo>
                    <a:pt x="162" y="110"/>
                  </a:lnTo>
                  <a:lnTo>
                    <a:pt x="196" y="82"/>
                  </a:lnTo>
                  <a:lnTo>
                    <a:pt x="234" y="60"/>
                  </a:lnTo>
                  <a:lnTo>
                    <a:pt x="274" y="40"/>
                  </a:lnTo>
                  <a:lnTo>
                    <a:pt x="316" y="24"/>
                  </a:lnTo>
                  <a:lnTo>
                    <a:pt x="358" y="12"/>
                  </a:lnTo>
                  <a:lnTo>
                    <a:pt x="402" y="4"/>
                  </a:lnTo>
                  <a:lnTo>
                    <a:pt x="446" y="0"/>
                  </a:lnTo>
                  <a:lnTo>
                    <a:pt x="492" y="0"/>
                  </a:lnTo>
                  <a:lnTo>
                    <a:pt x="538" y="6"/>
                  </a:lnTo>
                  <a:lnTo>
                    <a:pt x="562" y="10"/>
                  </a:lnTo>
                  <a:lnTo>
                    <a:pt x="584" y="16"/>
                  </a:lnTo>
                  <a:lnTo>
                    <a:pt x="584" y="16"/>
                  </a:lnTo>
                  <a:lnTo>
                    <a:pt x="610" y="24"/>
                  </a:lnTo>
                  <a:lnTo>
                    <a:pt x="636" y="34"/>
                  </a:lnTo>
                  <a:lnTo>
                    <a:pt x="660" y="44"/>
                  </a:lnTo>
                  <a:lnTo>
                    <a:pt x="684" y="56"/>
                  </a:lnTo>
                  <a:lnTo>
                    <a:pt x="706" y="70"/>
                  </a:lnTo>
                  <a:lnTo>
                    <a:pt x="728" y="84"/>
                  </a:lnTo>
                  <a:lnTo>
                    <a:pt x="750" y="100"/>
                  </a:lnTo>
                  <a:lnTo>
                    <a:pt x="770" y="116"/>
                  </a:lnTo>
                  <a:lnTo>
                    <a:pt x="788" y="134"/>
                  </a:lnTo>
                  <a:lnTo>
                    <a:pt x="806" y="154"/>
                  </a:lnTo>
                  <a:lnTo>
                    <a:pt x="822" y="172"/>
                  </a:lnTo>
                  <a:lnTo>
                    <a:pt x="838" y="192"/>
                  </a:lnTo>
                  <a:lnTo>
                    <a:pt x="852" y="214"/>
                  </a:lnTo>
                  <a:lnTo>
                    <a:pt x="864" y="236"/>
                  </a:lnTo>
                  <a:lnTo>
                    <a:pt x="876" y="258"/>
                  </a:lnTo>
                  <a:lnTo>
                    <a:pt x="888" y="282"/>
                  </a:lnTo>
                  <a:lnTo>
                    <a:pt x="888" y="282"/>
                  </a:lnTo>
                  <a:close/>
                </a:path>
              </a:pathLst>
            </a:custGeom>
            <a:solidFill>
              <a:srgbClr val="FAD0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5" name="Freeform 64"/>
            <p:cNvSpPr/>
            <p:nvPr>
              <p:custDataLst>
                <p:tags r:id="rId59"/>
              </p:custDataLst>
            </p:nvPr>
          </p:nvSpPr>
          <p:spPr bwMode="auto">
            <a:xfrm>
              <a:off x="7354888" y="2563639"/>
              <a:ext cx="596900" cy="336550"/>
            </a:xfrm>
            <a:custGeom>
              <a:avLst/>
              <a:gdLst>
                <a:gd name="T0" fmla="*/ 0 w 376"/>
                <a:gd name="T1" fmla="*/ 212 h 212"/>
                <a:gd name="T2" fmla="*/ 0 w 376"/>
                <a:gd name="T3" fmla="*/ 212 h 212"/>
                <a:gd name="T4" fmla="*/ 16 w 376"/>
                <a:gd name="T5" fmla="*/ 188 h 212"/>
                <a:gd name="T6" fmla="*/ 34 w 376"/>
                <a:gd name="T7" fmla="*/ 166 h 212"/>
                <a:gd name="T8" fmla="*/ 52 w 376"/>
                <a:gd name="T9" fmla="*/ 146 h 212"/>
                <a:gd name="T10" fmla="*/ 72 w 376"/>
                <a:gd name="T11" fmla="*/ 126 h 212"/>
                <a:gd name="T12" fmla="*/ 94 w 376"/>
                <a:gd name="T13" fmla="*/ 106 h 212"/>
                <a:gd name="T14" fmla="*/ 116 w 376"/>
                <a:gd name="T15" fmla="*/ 90 h 212"/>
                <a:gd name="T16" fmla="*/ 138 w 376"/>
                <a:gd name="T17" fmla="*/ 74 h 212"/>
                <a:gd name="T18" fmla="*/ 162 w 376"/>
                <a:gd name="T19" fmla="*/ 60 h 212"/>
                <a:gd name="T20" fmla="*/ 186 w 376"/>
                <a:gd name="T21" fmla="*/ 46 h 212"/>
                <a:gd name="T22" fmla="*/ 212 w 376"/>
                <a:gd name="T23" fmla="*/ 34 h 212"/>
                <a:gd name="T24" fmla="*/ 238 w 376"/>
                <a:gd name="T25" fmla="*/ 26 h 212"/>
                <a:gd name="T26" fmla="*/ 264 w 376"/>
                <a:gd name="T27" fmla="*/ 16 h 212"/>
                <a:gd name="T28" fmla="*/ 292 w 376"/>
                <a:gd name="T29" fmla="*/ 10 h 212"/>
                <a:gd name="T30" fmla="*/ 320 w 376"/>
                <a:gd name="T31" fmla="*/ 4 h 212"/>
                <a:gd name="T32" fmla="*/ 348 w 376"/>
                <a:gd name="T33" fmla="*/ 2 h 212"/>
                <a:gd name="T34" fmla="*/ 376 w 376"/>
                <a:gd name="T35" fmla="*/ 0 h 212"/>
                <a:gd name="T36" fmla="*/ 0 w 376"/>
                <a:gd name="T3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12">
                  <a:moveTo>
                    <a:pt x="0" y="212"/>
                  </a:moveTo>
                  <a:lnTo>
                    <a:pt x="0" y="212"/>
                  </a:lnTo>
                  <a:lnTo>
                    <a:pt x="16" y="188"/>
                  </a:lnTo>
                  <a:lnTo>
                    <a:pt x="34" y="166"/>
                  </a:lnTo>
                  <a:lnTo>
                    <a:pt x="52" y="146"/>
                  </a:lnTo>
                  <a:lnTo>
                    <a:pt x="72" y="126"/>
                  </a:lnTo>
                  <a:lnTo>
                    <a:pt x="94" y="106"/>
                  </a:lnTo>
                  <a:lnTo>
                    <a:pt x="116" y="90"/>
                  </a:lnTo>
                  <a:lnTo>
                    <a:pt x="138" y="74"/>
                  </a:lnTo>
                  <a:lnTo>
                    <a:pt x="162" y="60"/>
                  </a:lnTo>
                  <a:lnTo>
                    <a:pt x="186" y="46"/>
                  </a:lnTo>
                  <a:lnTo>
                    <a:pt x="212" y="34"/>
                  </a:lnTo>
                  <a:lnTo>
                    <a:pt x="238" y="26"/>
                  </a:lnTo>
                  <a:lnTo>
                    <a:pt x="264" y="16"/>
                  </a:lnTo>
                  <a:lnTo>
                    <a:pt x="292" y="10"/>
                  </a:lnTo>
                  <a:lnTo>
                    <a:pt x="320" y="4"/>
                  </a:lnTo>
                  <a:lnTo>
                    <a:pt x="348" y="2"/>
                  </a:lnTo>
                  <a:lnTo>
                    <a:pt x="376" y="0"/>
                  </a:lnTo>
                  <a:lnTo>
                    <a:pt x="0" y="212"/>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6" name="Freeform 65"/>
            <p:cNvSpPr/>
            <p:nvPr>
              <p:custDataLst>
                <p:tags r:id="rId60"/>
              </p:custDataLst>
            </p:nvPr>
          </p:nvSpPr>
          <p:spPr bwMode="auto">
            <a:xfrm>
              <a:off x="7250113" y="2592214"/>
              <a:ext cx="996950" cy="587375"/>
            </a:xfrm>
            <a:custGeom>
              <a:avLst/>
              <a:gdLst>
                <a:gd name="T0" fmla="*/ 0 w 628"/>
                <a:gd name="T1" fmla="*/ 370 h 370"/>
                <a:gd name="T2" fmla="*/ 0 w 628"/>
                <a:gd name="T3" fmla="*/ 370 h 370"/>
                <a:gd name="T4" fmla="*/ 4 w 628"/>
                <a:gd name="T5" fmla="*/ 346 h 370"/>
                <a:gd name="T6" fmla="*/ 10 w 628"/>
                <a:gd name="T7" fmla="*/ 322 h 370"/>
                <a:gd name="T8" fmla="*/ 582 w 628"/>
                <a:gd name="T9" fmla="*/ 0 h 370"/>
                <a:gd name="T10" fmla="*/ 582 w 628"/>
                <a:gd name="T11" fmla="*/ 0 h 370"/>
                <a:gd name="T12" fmla="*/ 604 w 628"/>
                <a:gd name="T13" fmla="*/ 6 h 370"/>
                <a:gd name="T14" fmla="*/ 628 w 628"/>
                <a:gd name="T15" fmla="*/ 14 h 370"/>
                <a:gd name="T16" fmla="*/ 0 w 628"/>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370">
                  <a:moveTo>
                    <a:pt x="0" y="370"/>
                  </a:moveTo>
                  <a:lnTo>
                    <a:pt x="0" y="370"/>
                  </a:lnTo>
                  <a:lnTo>
                    <a:pt x="4" y="346"/>
                  </a:lnTo>
                  <a:lnTo>
                    <a:pt x="10" y="322"/>
                  </a:lnTo>
                  <a:lnTo>
                    <a:pt x="582" y="0"/>
                  </a:lnTo>
                  <a:lnTo>
                    <a:pt x="582" y="0"/>
                  </a:lnTo>
                  <a:lnTo>
                    <a:pt x="604" y="6"/>
                  </a:lnTo>
                  <a:lnTo>
                    <a:pt x="628" y="14"/>
                  </a:lnTo>
                  <a:lnTo>
                    <a:pt x="0" y="37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7" name="Freeform 66"/>
            <p:cNvSpPr/>
            <p:nvPr>
              <p:custDataLst>
                <p:tags r:id="rId61"/>
              </p:custDataLst>
            </p:nvPr>
          </p:nvSpPr>
          <p:spPr bwMode="auto">
            <a:xfrm>
              <a:off x="7415213" y="3027189"/>
              <a:ext cx="1254125" cy="742950"/>
            </a:xfrm>
            <a:custGeom>
              <a:avLst/>
              <a:gdLst>
                <a:gd name="T0" fmla="*/ 780 w 790"/>
                <a:gd name="T1" fmla="*/ 0 h 468"/>
                <a:gd name="T2" fmla="*/ 780 w 790"/>
                <a:gd name="T3" fmla="*/ 0 h 468"/>
                <a:gd name="T4" fmla="*/ 790 w 790"/>
                <a:gd name="T5" fmla="*/ 38 h 468"/>
                <a:gd name="T6" fmla="*/ 26 w 790"/>
                <a:gd name="T7" fmla="*/ 468 h 468"/>
                <a:gd name="T8" fmla="*/ 26 w 790"/>
                <a:gd name="T9" fmla="*/ 468 h 468"/>
                <a:gd name="T10" fmla="*/ 0 w 790"/>
                <a:gd name="T11" fmla="*/ 442 h 468"/>
                <a:gd name="T12" fmla="*/ 780 w 790"/>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790" h="468">
                  <a:moveTo>
                    <a:pt x="780" y="0"/>
                  </a:moveTo>
                  <a:lnTo>
                    <a:pt x="780" y="0"/>
                  </a:lnTo>
                  <a:lnTo>
                    <a:pt x="790" y="38"/>
                  </a:lnTo>
                  <a:lnTo>
                    <a:pt x="26" y="468"/>
                  </a:lnTo>
                  <a:lnTo>
                    <a:pt x="26" y="468"/>
                  </a:lnTo>
                  <a:lnTo>
                    <a:pt x="0" y="442"/>
                  </a:lnTo>
                  <a:lnTo>
                    <a:pt x="780" y="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8" name="Freeform 67"/>
            <p:cNvSpPr>
              <a:spLocks noEditPoints="1"/>
            </p:cNvSpPr>
            <p:nvPr>
              <p:custDataLst>
                <p:tags r:id="rId62"/>
              </p:custDataLst>
            </p:nvPr>
          </p:nvSpPr>
          <p:spPr bwMode="auto">
            <a:xfrm>
              <a:off x="7094538" y="2376314"/>
              <a:ext cx="1708150" cy="1704975"/>
            </a:xfrm>
            <a:custGeom>
              <a:avLst/>
              <a:gdLst>
                <a:gd name="T0" fmla="*/ 734 w 1076"/>
                <a:gd name="T1" fmla="*/ 36 h 1074"/>
                <a:gd name="T2" fmla="*/ 830 w 1076"/>
                <a:gd name="T3" fmla="*/ 86 h 1074"/>
                <a:gd name="T4" fmla="*/ 912 w 1076"/>
                <a:gd name="T5" fmla="*/ 150 h 1074"/>
                <a:gd name="T6" fmla="*/ 980 w 1076"/>
                <a:gd name="T7" fmla="*/ 228 h 1074"/>
                <a:gd name="T8" fmla="*/ 1030 w 1076"/>
                <a:gd name="T9" fmla="*/ 318 h 1074"/>
                <a:gd name="T10" fmla="*/ 1064 w 1076"/>
                <a:gd name="T11" fmla="*/ 416 h 1074"/>
                <a:gd name="T12" fmla="*/ 1076 w 1076"/>
                <a:gd name="T13" fmla="*/ 520 h 1074"/>
                <a:gd name="T14" fmla="*/ 1070 w 1076"/>
                <a:gd name="T15" fmla="*/ 626 h 1074"/>
                <a:gd name="T16" fmla="*/ 1050 w 1076"/>
                <a:gd name="T17" fmla="*/ 706 h 1074"/>
                <a:gd name="T18" fmla="*/ 1006 w 1076"/>
                <a:gd name="T19" fmla="*/ 804 h 1074"/>
                <a:gd name="T20" fmla="*/ 944 w 1076"/>
                <a:gd name="T21" fmla="*/ 890 h 1074"/>
                <a:gd name="T22" fmla="*/ 868 w 1076"/>
                <a:gd name="T23" fmla="*/ 962 h 1074"/>
                <a:gd name="T24" fmla="*/ 782 w 1076"/>
                <a:gd name="T25" fmla="*/ 1016 h 1074"/>
                <a:gd name="T26" fmla="*/ 684 w 1076"/>
                <a:gd name="T27" fmla="*/ 1054 h 1074"/>
                <a:gd name="T28" fmla="*/ 582 w 1076"/>
                <a:gd name="T29" fmla="*/ 1072 h 1074"/>
                <a:gd name="T30" fmla="*/ 476 w 1076"/>
                <a:gd name="T31" fmla="*/ 1070 h 1074"/>
                <a:gd name="T32" fmla="*/ 394 w 1076"/>
                <a:gd name="T33" fmla="*/ 1054 h 1074"/>
                <a:gd name="T34" fmla="*/ 294 w 1076"/>
                <a:gd name="T35" fmla="*/ 1014 h 1074"/>
                <a:gd name="T36" fmla="*/ 204 w 1076"/>
                <a:gd name="T37" fmla="*/ 958 h 1074"/>
                <a:gd name="T38" fmla="*/ 130 w 1076"/>
                <a:gd name="T39" fmla="*/ 886 h 1074"/>
                <a:gd name="T40" fmla="*/ 70 w 1076"/>
                <a:gd name="T41" fmla="*/ 802 h 1074"/>
                <a:gd name="T42" fmla="*/ 28 w 1076"/>
                <a:gd name="T43" fmla="*/ 708 h 1074"/>
                <a:gd name="T44" fmla="*/ 4 w 1076"/>
                <a:gd name="T45" fmla="*/ 606 h 1074"/>
                <a:gd name="T46" fmla="*/ 2 w 1076"/>
                <a:gd name="T47" fmla="*/ 500 h 1074"/>
                <a:gd name="T48" fmla="*/ 20 w 1076"/>
                <a:gd name="T49" fmla="*/ 394 h 1074"/>
                <a:gd name="T50" fmla="*/ 48 w 1076"/>
                <a:gd name="T51" fmla="*/ 316 h 1074"/>
                <a:gd name="T52" fmla="*/ 100 w 1076"/>
                <a:gd name="T53" fmla="*/ 224 h 1074"/>
                <a:gd name="T54" fmla="*/ 170 w 1076"/>
                <a:gd name="T55" fmla="*/ 146 h 1074"/>
                <a:gd name="T56" fmla="*/ 252 w 1076"/>
                <a:gd name="T57" fmla="*/ 84 h 1074"/>
                <a:gd name="T58" fmla="*/ 344 w 1076"/>
                <a:gd name="T59" fmla="*/ 36 h 1074"/>
                <a:gd name="T60" fmla="*/ 444 w 1076"/>
                <a:gd name="T61" fmla="*/ 8 h 1074"/>
                <a:gd name="T62" fmla="*/ 548 w 1076"/>
                <a:gd name="T63" fmla="*/ 0 h 1074"/>
                <a:gd name="T64" fmla="*/ 656 w 1076"/>
                <a:gd name="T65" fmla="*/ 12 h 1074"/>
                <a:gd name="T66" fmla="*/ 678 w 1076"/>
                <a:gd name="T67" fmla="*/ 38 h 1074"/>
                <a:gd name="T68" fmla="*/ 574 w 1076"/>
                <a:gd name="T69" fmla="*/ 20 h 1074"/>
                <a:gd name="T70" fmla="*/ 472 w 1076"/>
                <a:gd name="T71" fmla="*/ 22 h 1074"/>
                <a:gd name="T72" fmla="*/ 374 w 1076"/>
                <a:gd name="T73" fmla="*/ 46 h 1074"/>
                <a:gd name="T74" fmla="*/ 200 w 1076"/>
                <a:gd name="T75" fmla="*/ 142 h 1074"/>
                <a:gd name="T76" fmla="*/ 130 w 1076"/>
                <a:gd name="T77" fmla="*/ 214 h 1074"/>
                <a:gd name="T78" fmla="*/ 76 w 1076"/>
                <a:gd name="T79" fmla="*/ 300 h 1074"/>
                <a:gd name="T80" fmla="*/ 38 w 1076"/>
                <a:gd name="T81" fmla="*/ 398 h 1074"/>
                <a:gd name="T82" fmla="*/ 22 w 1076"/>
                <a:gd name="T83" fmla="*/ 476 h 1074"/>
                <a:gd name="T84" fmla="*/ 20 w 1076"/>
                <a:gd name="T85" fmla="*/ 578 h 1074"/>
                <a:gd name="T86" fmla="*/ 38 w 1076"/>
                <a:gd name="T87" fmla="*/ 678 h 1074"/>
                <a:gd name="T88" fmla="*/ 112 w 1076"/>
                <a:gd name="T89" fmla="*/ 834 h 1074"/>
                <a:gd name="T90" fmla="*/ 196 w 1076"/>
                <a:gd name="T91" fmla="*/ 928 h 1074"/>
                <a:gd name="T92" fmla="*/ 280 w 1076"/>
                <a:gd name="T93" fmla="*/ 986 h 1074"/>
                <a:gd name="T94" fmla="*/ 374 w 1076"/>
                <a:gd name="T95" fmla="*/ 1028 h 1074"/>
                <a:gd name="T96" fmla="*/ 452 w 1076"/>
                <a:gd name="T97" fmla="*/ 1048 h 1074"/>
                <a:gd name="T98" fmla="*/ 556 w 1076"/>
                <a:gd name="T99" fmla="*/ 1056 h 1074"/>
                <a:gd name="T100" fmla="*/ 656 w 1076"/>
                <a:gd name="T101" fmla="*/ 1042 h 1074"/>
                <a:gd name="T102" fmla="*/ 794 w 1076"/>
                <a:gd name="T103" fmla="*/ 988 h 1074"/>
                <a:gd name="T104" fmla="*/ 914 w 1076"/>
                <a:gd name="T105" fmla="*/ 896 h 1074"/>
                <a:gd name="T106" fmla="*/ 976 w 1076"/>
                <a:gd name="T107" fmla="*/ 818 h 1074"/>
                <a:gd name="T108" fmla="*/ 1022 w 1076"/>
                <a:gd name="T109" fmla="*/ 726 h 1074"/>
                <a:gd name="T110" fmla="*/ 1046 w 1076"/>
                <a:gd name="T111" fmla="*/ 650 h 1074"/>
                <a:gd name="T112" fmla="*/ 1058 w 1076"/>
                <a:gd name="T113" fmla="*/ 546 h 1074"/>
                <a:gd name="T114" fmla="*/ 1050 w 1076"/>
                <a:gd name="T115" fmla="*/ 444 h 1074"/>
                <a:gd name="T116" fmla="*/ 1014 w 1076"/>
                <a:gd name="T117" fmla="*/ 326 h 1074"/>
                <a:gd name="T118" fmla="*/ 918 w 1076"/>
                <a:gd name="T119" fmla="*/ 182 h 1074"/>
                <a:gd name="T120" fmla="*/ 842 w 1076"/>
                <a:gd name="T121" fmla="*/ 116 h 1074"/>
                <a:gd name="T122" fmla="*/ 752 w 1076"/>
                <a:gd name="T123" fmla="*/ 64 h 1074"/>
                <a:gd name="T124" fmla="*/ 678 w 1076"/>
                <a:gd name="T125" fmla="*/ 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6" h="1074">
                  <a:moveTo>
                    <a:pt x="682" y="20"/>
                  </a:moveTo>
                  <a:lnTo>
                    <a:pt x="682" y="20"/>
                  </a:lnTo>
                  <a:lnTo>
                    <a:pt x="708" y="28"/>
                  </a:lnTo>
                  <a:lnTo>
                    <a:pt x="734" y="36"/>
                  </a:lnTo>
                  <a:lnTo>
                    <a:pt x="760" y="48"/>
                  </a:lnTo>
                  <a:lnTo>
                    <a:pt x="784" y="58"/>
                  </a:lnTo>
                  <a:lnTo>
                    <a:pt x="808" y="72"/>
                  </a:lnTo>
                  <a:lnTo>
                    <a:pt x="830" y="86"/>
                  </a:lnTo>
                  <a:lnTo>
                    <a:pt x="852" y="100"/>
                  </a:lnTo>
                  <a:lnTo>
                    <a:pt x="872" y="116"/>
                  </a:lnTo>
                  <a:lnTo>
                    <a:pt x="892" y="132"/>
                  </a:lnTo>
                  <a:lnTo>
                    <a:pt x="912" y="150"/>
                  </a:lnTo>
                  <a:lnTo>
                    <a:pt x="930" y="168"/>
                  </a:lnTo>
                  <a:lnTo>
                    <a:pt x="948" y="188"/>
                  </a:lnTo>
                  <a:lnTo>
                    <a:pt x="964" y="208"/>
                  </a:lnTo>
                  <a:lnTo>
                    <a:pt x="980" y="228"/>
                  </a:lnTo>
                  <a:lnTo>
                    <a:pt x="994" y="250"/>
                  </a:lnTo>
                  <a:lnTo>
                    <a:pt x="1006" y="272"/>
                  </a:lnTo>
                  <a:lnTo>
                    <a:pt x="1020" y="296"/>
                  </a:lnTo>
                  <a:lnTo>
                    <a:pt x="1030" y="318"/>
                  </a:lnTo>
                  <a:lnTo>
                    <a:pt x="1040" y="342"/>
                  </a:lnTo>
                  <a:lnTo>
                    <a:pt x="1050" y="366"/>
                  </a:lnTo>
                  <a:lnTo>
                    <a:pt x="1056" y="392"/>
                  </a:lnTo>
                  <a:lnTo>
                    <a:pt x="1064" y="416"/>
                  </a:lnTo>
                  <a:lnTo>
                    <a:pt x="1068" y="442"/>
                  </a:lnTo>
                  <a:lnTo>
                    <a:pt x="1072" y="468"/>
                  </a:lnTo>
                  <a:lnTo>
                    <a:pt x="1076" y="494"/>
                  </a:lnTo>
                  <a:lnTo>
                    <a:pt x="1076" y="520"/>
                  </a:lnTo>
                  <a:lnTo>
                    <a:pt x="1076" y="546"/>
                  </a:lnTo>
                  <a:lnTo>
                    <a:pt x="1076" y="572"/>
                  </a:lnTo>
                  <a:lnTo>
                    <a:pt x="1074" y="600"/>
                  </a:lnTo>
                  <a:lnTo>
                    <a:pt x="1070" y="626"/>
                  </a:lnTo>
                  <a:lnTo>
                    <a:pt x="1064" y="654"/>
                  </a:lnTo>
                  <a:lnTo>
                    <a:pt x="1058" y="680"/>
                  </a:lnTo>
                  <a:lnTo>
                    <a:pt x="1058" y="680"/>
                  </a:lnTo>
                  <a:lnTo>
                    <a:pt x="1050" y="706"/>
                  </a:lnTo>
                  <a:lnTo>
                    <a:pt x="1040" y="732"/>
                  </a:lnTo>
                  <a:lnTo>
                    <a:pt x="1030" y="758"/>
                  </a:lnTo>
                  <a:lnTo>
                    <a:pt x="1018" y="782"/>
                  </a:lnTo>
                  <a:lnTo>
                    <a:pt x="1006" y="804"/>
                  </a:lnTo>
                  <a:lnTo>
                    <a:pt x="992" y="828"/>
                  </a:lnTo>
                  <a:lnTo>
                    <a:pt x="976" y="850"/>
                  </a:lnTo>
                  <a:lnTo>
                    <a:pt x="960" y="870"/>
                  </a:lnTo>
                  <a:lnTo>
                    <a:pt x="944" y="890"/>
                  </a:lnTo>
                  <a:lnTo>
                    <a:pt x="926" y="910"/>
                  </a:lnTo>
                  <a:lnTo>
                    <a:pt x="908" y="928"/>
                  </a:lnTo>
                  <a:lnTo>
                    <a:pt x="888" y="944"/>
                  </a:lnTo>
                  <a:lnTo>
                    <a:pt x="868" y="962"/>
                  </a:lnTo>
                  <a:lnTo>
                    <a:pt x="848" y="976"/>
                  </a:lnTo>
                  <a:lnTo>
                    <a:pt x="826" y="990"/>
                  </a:lnTo>
                  <a:lnTo>
                    <a:pt x="804" y="1004"/>
                  </a:lnTo>
                  <a:lnTo>
                    <a:pt x="782" y="1016"/>
                  </a:lnTo>
                  <a:lnTo>
                    <a:pt x="758" y="1028"/>
                  </a:lnTo>
                  <a:lnTo>
                    <a:pt x="734" y="1036"/>
                  </a:lnTo>
                  <a:lnTo>
                    <a:pt x="710" y="1046"/>
                  </a:lnTo>
                  <a:lnTo>
                    <a:pt x="684" y="1054"/>
                  </a:lnTo>
                  <a:lnTo>
                    <a:pt x="660" y="1060"/>
                  </a:lnTo>
                  <a:lnTo>
                    <a:pt x="634" y="1066"/>
                  </a:lnTo>
                  <a:lnTo>
                    <a:pt x="608" y="1070"/>
                  </a:lnTo>
                  <a:lnTo>
                    <a:pt x="582" y="1072"/>
                  </a:lnTo>
                  <a:lnTo>
                    <a:pt x="556" y="1074"/>
                  </a:lnTo>
                  <a:lnTo>
                    <a:pt x="530" y="1074"/>
                  </a:lnTo>
                  <a:lnTo>
                    <a:pt x="502" y="1072"/>
                  </a:lnTo>
                  <a:lnTo>
                    <a:pt x="476" y="1070"/>
                  </a:lnTo>
                  <a:lnTo>
                    <a:pt x="448" y="1066"/>
                  </a:lnTo>
                  <a:lnTo>
                    <a:pt x="422" y="1060"/>
                  </a:lnTo>
                  <a:lnTo>
                    <a:pt x="394" y="1054"/>
                  </a:lnTo>
                  <a:lnTo>
                    <a:pt x="394" y="1054"/>
                  </a:lnTo>
                  <a:lnTo>
                    <a:pt x="368" y="1046"/>
                  </a:lnTo>
                  <a:lnTo>
                    <a:pt x="342" y="1036"/>
                  </a:lnTo>
                  <a:lnTo>
                    <a:pt x="318" y="1026"/>
                  </a:lnTo>
                  <a:lnTo>
                    <a:pt x="294" y="1014"/>
                  </a:lnTo>
                  <a:lnTo>
                    <a:pt x="270" y="1002"/>
                  </a:lnTo>
                  <a:lnTo>
                    <a:pt x="248" y="988"/>
                  </a:lnTo>
                  <a:lnTo>
                    <a:pt x="226" y="974"/>
                  </a:lnTo>
                  <a:lnTo>
                    <a:pt x="204" y="958"/>
                  </a:lnTo>
                  <a:lnTo>
                    <a:pt x="184" y="942"/>
                  </a:lnTo>
                  <a:lnTo>
                    <a:pt x="166" y="924"/>
                  </a:lnTo>
                  <a:lnTo>
                    <a:pt x="146" y="904"/>
                  </a:lnTo>
                  <a:lnTo>
                    <a:pt x="130" y="886"/>
                  </a:lnTo>
                  <a:lnTo>
                    <a:pt x="114" y="866"/>
                  </a:lnTo>
                  <a:lnTo>
                    <a:pt x="98" y="844"/>
                  </a:lnTo>
                  <a:lnTo>
                    <a:pt x="84" y="824"/>
                  </a:lnTo>
                  <a:lnTo>
                    <a:pt x="70" y="802"/>
                  </a:lnTo>
                  <a:lnTo>
                    <a:pt x="58" y="778"/>
                  </a:lnTo>
                  <a:lnTo>
                    <a:pt x="46" y="756"/>
                  </a:lnTo>
                  <a:lnTo>
                    <a:pt x="36" y="732"/>
                  </a:lnTo>
                  <a:lnTo>
                    <a:pt x="28" y="708"/>
                  </a:lnTo>
                  <a:lnTo>
                    <a:pt x="20" y="682"/>
                  </a:lnTo>
                  <a:lnTo>
                    <a:pt x="14" y="658"/>
                  </a:lnTo>
                  <a:lnTo>
                    <a:pt x="8" y="632"/>
                  </a:lnTo>
                  <a:lnTo>
                    <a:pt x="4" y="606"/>
                  </a:lnTo>
                  <a:lnTo>
                    <a:pt x="2" y="580"/>
                  </a:lnTo>
                  <a:lnTo>
                    <a:pt x="0" y="554"/>
                  </a:lnTo>
                  <a:lnTo>
                    <a:pt x="0" y="528"/>
                  </a:lnTo>
                  <a:lnTo>
                    <a:pt x="2" y="500"/>
                  </a:lnTo>
                  <a:lnTo>
                    <a:pt x="4" y="474"/>
                  </a:lnTo>
                  <a:lnTo>
                    <a:pt x="8" y="448"/>
                  </a:lnTo>
                  <a:lnTo>
                    <a:pt x="14" y="420"/>
                  </a:lnTo>
                  <a:lnTo>
                    <a:pt x="20" y="394"/>
                  </a:lnTo>
                  <a:lnTo>
                    <a:pt x="20" y="394"/>
                  </a:lnTo>
                  <a:lnTo>
                    <a:pt x="28" y="368"/>
                  </a:lnTo>
                  <a:lnTo>
                    <a:pt x="38" y="342"/>
                  </a:lnTo>
                  <a:lnTo>
                    <a:pt x="48" y="316"/>
                  </a:lnTo>
                  <a:lnTo>
                    <a:pt x="60" y="292"/>
                  </a:lnTo>
                  <a:lnTo>
                    <a:pt x="72" y="268"/>
                  </a:lnTo>
                  <a:lnTo>
                    <a:pt x="86" y="246"/>
                  </a:lnTo>
                  <a:lnTo>
                    <a:pt x="100" y="224"/>
                  </a:lnTo>
                  <a:lnTo>
                    <a:pt x="116" y="204"/>
                  </a:lnTo>
                  <a:lnTo>
                    <a:pt x="134" y="184"/>
                  </a:lnTo>
                  <a:lnTo>
                    <a:pt x="150" y="164"/>
                  </a:lnTo>
                  <a:lnTo>
                    <a:pt x="170" y="146"/>
                  </a:lnTo>
                  <a:lnTo>
                    <a:pt x="188" y="128"/>
                  </a:lnTo>
                  <a:lnTo>
                    <a:pt x="208" y="112"/>
                  </a:lnTo>
                  <a:lnTo>
                    <a:pt x="230" y="98"/>
                  </a:lnTo>
                  <a:lnTo>
                    <a:pt x="252" y="84"/>
                  </a:lnTo>
                  <a:lnTo>
                    <a:pt x="274" y="70"/>
                  </a:lnTo>
                  <a:lnTo>
                    <a:pt x="296" y="58"/>
                  </a:lnTo>
                  <a:lnTo>
                    <a:pt x="320" y="46"/>
                  </a:lnTo>
                  <a:lnTo>
                    <a:pt x="344" y="36"/>
                  </a:lnTo>
                  <a:lnTo>
                    <a:pt x="368" y="28"/>
                  </a:lnTo>
                  <a:lnTo>
                    <a:pt x="392" y="20"/>
                  </a:lnTo>
                  <a:lnTo>
                    <a:pt x="418" y="14"/>
                  </a:lnTo>
                  <a:lnTo>
                    <a:pt x="444" y="8"/>
                  </a:lnTo>
                  <a:lnTo>
                    <a:pt x="468" y="4"/>
                  </a:lnTo>
                  <a:lnTo>
                    <a:pt x="496" y="2"/>
                  </a:lnTo>
                  <a:lnTo>
                    <a:pt x="522" y="0"/>
                  </a:lnTo>
                  <a:lnTo>
                    <a:pt x="548" y="0"/>
                  </a:lnTo>
                  <a:lnTo>
                    <a:pt x="574" y="2"/>
                  </a:lnTo>
                  <a:lnTo>
                    <a:pt x="602" y="4"/>
                  </a:lnTo>
                  <a:lnTo>
                    <a:pt x="628" y="8"/>
                  </a:lnTo>
                  <a:lnTo>
                    <a:pt x="656" y="12"/>
                  </a:lnTo>
                  <a:lnTo>
                    <a:pt x="682" y="20"/>
                  </a:lnTo>
                  <a:lnTo>
                    <a:pt x="682" y="20"/>
                  </a:lnTo>
                  <a:close/>
                  <a:moveTo>
                    <a:pt x="678" y="38"/>
                  </a:moveTo>
                  <a:lnTo>
                    <a:pt x="678" y="38"/>
                  </a:lnTo>
                  <a:lnTo>
                    <a:pt x="652" y="30"/>
                  </a:lnTo>
                  <a:lnTo>
                    <a:pt x="626" y="26"/>
                  </a:lnTo>
                  <a:lnTo>
                    <a:pt x="600" y="22"/>
                  </a:lnTo>
                  <a:lnTo>
                    <a:pt x="574" y="20"/>
                  </a:lnTo>
                  <a:lnTo>
                    <a:pt x="548" y="18"/>
                  </a:lnTo>
                  <a:lnTo>
                    <a:pt x="522" y="18"/>
                  </a:lnTo>
                  <a:lnTo>
                    <a:pt x="496" y="20"/>
                  </a:lnTo>
                  <a:lnTo>
                    <a:pt x="472" y="22"/>
                  </a:lnTo>
                  <a:lnTo>
                    <a:pt x="446" y="26"/>
                  </a:lnTo>
                  <a:lnTo>
                    <a:pt x="422" y="32"/>
                  </a:lnTo>
                  <a:lnTo>
                    <a:pt x="398" y="38"/>
                  </a:lnTo>
                  <a:lnTo>
                    <a:pt x="374" y="46"/>
                  </a:lnTo>
                  <a:lnTo>
                    <a:pt x="326" y="64"/>
                  </a:lnTo>
                  <a:lnTo>
                    <a:pt x="282" y="86"/>
                  </a:lnTo>
                  <a:lnTo>
                    <a:pt x="240" y="112"/>
                  </a:lnTo>
                  <a:lnTo>
                    <a:pt x="200" y="142"/>
                  </a:lnTo>
                  <a:lnTo>
                    <a:pt x="182" y="160"/>
                  </a:lnTo>
                  <a:lnTo>
                    <a:pt x="164" y="178"/>
                  </a:lnTo>
                  <a:lnTo>
                    <a:pt x="148" y="196"/>
                  </a:lnTo>
                  <a:lnTo>
                    <a:pt x="130" y="214"/>
                  </a:lnTo>
                  <a:lnTo>
                    <a:pt x="116" y="236"/>
                  </a:lnTo>
                  <a:lnTo>
                    <a:pt x="102" y="256"/>
                  </a:lnTo>
                  <a:lnTo>
                    <a:pt x="88" y="278"/>
                  </a:lnTo>
                  <a:lnTo>
                    <a:pt x="76" y="300"/>
                  </a:lnTo>
                  <a:lnTo>
                    <a:pt x="64" y="324"/>
                  </a:lnTo>
                  <a:lnTo>
                    <a:pt x="54" y="348"/>
                  </a:lnTo>
                  <a:lnTo>
                    <a:pt x="46" y="372"/>
                  </a:lnTo>
                  <a:lnTo>
                    <a:pt x="38" y="398"/>
                  </a:lnTo>
                  <a:lnTo>
                    <a:pt x="38" y="398"/>
                  </a:lnTo>
                  <a:lnTo>
                    <a:pt x="32" y="424"/>
                  </a:lnTo>
                  <a:lnTo>
                    <a:pt x="26" y="450"/>
                  </a:lnTo>
                  <a:lnTo>
                    <a:pt x="22" y="476"/>
                  </a:lnTo>
                  <a:lnTo>
                    <a:pt x="20" y="502"/>
                  </a:lnTo>
                  <a:lnTo>
                    <a:pt x="18" y="528"/>
                  </a:lnTo>
                  <a:lnTo>
                    <a:pt x="18" y="554"/>
                  </a:lnTo>
                  <a:lnTo>
                    <a:pt x="20" y="578"/>
                  </a:lnTo>
                  <a:lnTo>
                    <a:pt x="22" y="604"/>
                  </a:lnTo>
                  <a:lnTo>
                    <a:pt x="26" y="628"/>
                  </a:lnTo>
                  <a:lnTo>
                    <a:pt x="32" y="654"/>
                  </a:lnTo>
                  <a:lnTo>
                    <a:pt x="38" y="678"/>
                  </a:lnTo>
                  <a:lnTo>
                    <a:pt x="46" y="702"/>
                  </a:lnTo>
                  <a:lnTo>
                    <a:pt x="64" y="748"/>
                  </a:lnTo>
                  <a:lnTo>
                    <a:pt x="86" y="792"/>
                  </a:lnTo>
                  <a:lnTo>
                    <a:pt x="112" y="834"/>
                  </a:lnTo>
                  <a:lnTo>
                    <a:pt x="144" y="874"/>
                  </a:lnTo>
                  <a:lnTo>
                    <a:pt x="160" y="892"/>
                  </a:lnTo>
                  <a:lnTo>
                    <a:pt x="178" y="910"/>
                  </a:lnTo>
                  <a:lnTo>
                    <a:pt x="196" y="928"/>
                  </a:lnTo>
                  <a:lnTo>
                    <a:pt x="216" y="944"/>
                  </a:lnTo>
                  <a:lnTo>
                    <a:pt x="236" y="958"/>
                  </a:lnTo>
                  <a:lnTo>
                    <a:pt x="258" y="972"/>
                  </a:lnTo>
                  <a:lnTo>
                    <a:pt x="280" y="986"/>
                  </a:lnTo>
                  <a:lnTo>
                    <a:pt x="302" y="998"/>
                  </a:lnTo>
                  <a:lnTo>
                    <a:pt x="326" y="1010"/>
                  </a:lnTo>
                  <a:lnTo>
                    <a:pt x="350" y="1020"/>
                  </a:lnTo>
                  <a:lnTo>
                    <a:pt x="374" y="1028"/>
                  </a:lnTo>
                  <a:lnTo>
                    <a:pt x="400" y="1036"/>
                  </a:lnTo>
                  <a:lnTo>
                    <a:pt x="400" y="1036"/>
                  </a:lnTo>
                  <a:lnTo>
                    <a:pt x="426" y="1042"/>
                  </a:lnTo>
                  <a:lnTo>
                    <a:pt x="452" y="1048"/>
                  </a:lnTo>
                  <a:lnTo>
                    <a:pt x="478" y="1052"/>
                  </a:lnTo>
                  <a:lnTo>
                    <a:pt x="504" y="1054"/>
                  </a:lnTo>
                  <a:lnTo>
                    <a:pt x="530" y="1056"/>
                  </a:lnTo>
                  <a:lnTo>
                    <a:pt x="556" y="1056"/>
                  </a:lnTo>
                  <a:lnTo>
                    <a:pt x="580" y="1054"/>
                  </a:lnTo>
                  <a:lnTo>
                    <a:pt x="606" y="1050"/>
                  </a:lnTo>
                  <a:lnTo>
                    <a:pt x="630" y="1048"/>
                  </a:lnTo>
                  <a:lnTo>
                    <a:pt x="656" y="1042"/>
                  </a:lnTo>
                  <a:lnTo>
                    <a:pt x="680" y="1036"/>
                  </a:lnTo>
                  <a:lnTo>
                    <a:pt x="704" y="1028"/>
                  </a:lnTo>
                  <a:lnTo>
                    <a:pt x="750" y="1010"/>
                  </a:lnTo>
                  <a:lnTo>
                    <a:pt x="794" y="988"/>
                  </a:lnTo>
                  <a:lnTo>
                    <a:pt x="838" y="962"/>
                  </a:lnTo>
                  <a:lnTo>
                    <a:pt x="876" y="930"/>
                  </a:lnTo>
                  <a:lnTo>
                    <a:pt x="896" y="914"/>
                  </a:lnTo>
                  <a:lnTo>
                    <a:pt x="914" y="896"/>
                  </a:lnTo>
                  <a:lnTo>
                    <a:pt x="930" y="878"/>
                  </a:lnTo>
                  <a:lnTo>
                    <a:pt x="946" y="858"/>
                  </a:lnTo>
                  <a:lnTo>
                    <a:pt x="962" y="838"/>
                  </a:lnTo>
                  <a:lnTo>
                    <a:pt x="976" y="818"/>
                  </a:lnTo>
                  <a:lnTo>
                    <a:pt x="990" y="796"/>
                  </a:lnTo>
                  <a:lnTo>
                    <a:pt x="1002" y="772"/>
                  </a:lnTo>
                  <a:lnTo>
                    <a:pt x="1012" y="750"/>
                  </a:lnTo>
                  <a:lnTo>
                    <a:pt x="1022" y="726"/>
                  </a:lnTo>
                  <a:lnTo>
                    <a:pt x="1032" y="700"/>
                  </a:lnTo>
                  <a:lnTo>
                    <a:pt x="1040" y="676"/>
                  </a:lnTo>
                  <a:lnTo>
                    <a:pt x="1040" y="676"/>
                  </a:lnTo>
                  <a:lnTo>
                    <a:pt x="1046" y="650"/>
                  </a:lnTo>
                  <a:lnTo>
                    <a:pt x="1052" y="624"/>
                  </a:lnTo>
                  <a:lnTo>
                    <a:pt x="1056" y="598"/>
                  </a:lnTo>
                  <a:lnTo>
                    <a:pt x="1058" y="572"/>
                  </a:lnTo>
                  <a:lnTo>
                    <a:pt x="1058" y="546"/>
                  </a:lnTo>
                  <a:lnTo>
                    <a:pt x="1058" y="520"/>
                  </a:lnTo>
                  <a:lnTo>
                    <a:pt x="1056" y="494"/>
                  </a:lnTo>
                  <a:lnTo>
                    <a:pt x="1054" y="470"/>
                  </a:lnTo>
                  <a:lnTo>
                    <a:pt x="1050" y="444"/>
                  </a:lnTo>
                  <a:lnTo>
                    <a:pt x="1046" y="420"/>
                  </a:lnTo>
                  <a:lnTo>
                    <a:pt x="1040" y="396"/>
                  </a:lnTo>
                  <a:lnTo>
                    <a:pt x="1032" y="372"/>
                  </a:lnTo>
                  <a:lnTo>
                    <a:pt x="1014" y="326"/>
                  </a:lnTo>
                  <a:lnTo>
                    <a:pt x="990" y="282"/>
                  </a:lnTo>
                  <a:lnTo>
                    <a:pt x="964" y="240"/>
                  </a:lnTo>
                  <a:lnTo>
                    <a:pt x="934" y="200"/>
                  </a:lnTo>
                  <a:lnTo>
                    <a:pt x="918" y="182"/>
                  </a:lnTo>
                  <a:lnTo>
                    <a:pt x="900" y="164"/>
                  </a:lnTo>
                  <a:lnTo>
                    <a:pt x="880" y="146"/>
                  </a:lnTo>
                  <a:lnTo>
                    <a:pt x="862" y="130"/>
                  </a:lnTo>
                  <a:lnTo>
                    <a:pt x="842" y="116"/>
                  </a:lnTo>
                  <a:lnTo>
                    <a:pt x="820" y="100"/>
                  </a:lnTo>
                  <a:lnTo>
                    <a:pt x="798" y="88"/>
                  </a:lnTo>
                  <a:lnTo>
                    <a:pt x="776" y="76"/>
                  </a:lnTo>
                  <a:lnTo>
                    <a:pt x="752" y="64"/>
                  </a:lnTo>
                  <a:lnTo>
                    <a:pt x="728" y="54"/>
                  </a:lnTo>
                  <a:lnTo>
                    <a:pt x="702" y="44"/>
                  </a:lnTo>
                  <a:lnTo>
                    <a:pt x="678" y="38"/>
                  </a:lnTo>
                  <a:lnTo>
                    <a:pt x="678" y="38"/>
                  </a:lnTo>
                  <a:close/>
                </a:path>
              </a:pathLst>
            </a:custGeom>
            <a:solidFill>
              <a:srgbClr val="EFCD1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99" name="组合 98"/>
          <p:cNvGrpSpPr/>
          <p:nvPr>
            <p:custDataLst>
              <p:tags r:id="rId63"/>
            </p:custDataLst>
          </p:nvPr>
        </p:nvGrpSpPr>
        <p:grpSpPr>
          <a:xfrm>
            <a:off x="4771211" y="1567031"/>
            <a:ext cx="394123" cy="519020"/>
            <a:chOff x="8366125" y="2819401"/>
            <a:chExt cx="450850" cy="593725"/>
          </a:xfrm>
          <a:solidFill>
            <a:srgbClr val="9F7011"/>
          </a:solidFill>
        </p:grpSpPr>
        <p:sp>
          <p:nvSpPr>
            <p:cNvPr id="100" name="Freeform 50"/>
            <p:cNvSpPr/>
            <p:nvPr>
              <p:custDataLst>
                <p:tags r:id="rId64"/>
              </p:custDataLst>
            </p:nvPr>
          </p:nvSpPr>
          <p:spPr bwMode="auto">
            <a:xfrm>
              <a:off x="8467725" y="2819401"/>
              <a:ext cx="200025" cy="242888"/>
            </a:xfrm>
            <a:custGeom>
              <a:avLst/>
              <a:gdLst>
                <a:gd name="T0" fmla="*/ 241 w 250"/>
                <a:gd name="T1" fmla="*/ 139 h 305"/>
                <a:gd name="T2" fmla="*/ 235 w 250"/>
                <a:gd name="T3" fmla="*/ 138 h 305"/>
                <a:gd name="T4" fmla="*/ 236 w 250"/>
                <a:gd name="T5" fmla="*/ 108 h 305"/>
                <a:gd name="T6" fmla="*/ 235 w 250"/>
                <a:gd name="T7" fmla="*/ 85 h 305"/>
                <a:gd name="T8" fmla="*/ 227 w 250"/>
                <a:gd name="T9" fmla="*/ 64 h 305"/>
                <a:gd name="T10" fmla="*/ 218 w 250"/>
                <a:gd name="T11" fmla="*/ 46 h 305"/>
                <a:gd name="T12" fmla="*/ 204 w 250"/>
                <a:gd name="T13" fmla="*/ 30 h 305"/>
                <a:gd name="T14" fmla="*/ 187 w 250"/>
                <a:gd name="T15" fmla="*/ 17 h 305"/>
                <a:gd name="T16" fmla="*/ 168 w 250"/>
                <a:gd name="T17" fmla="*/ 8 h 305"/>
                <a:gd name="T18" fmla="*/ 147 w 250"/>
                <a:gd name="T19" fmla="*/ 2 h 305"/>
                <a:gd name="T20" fmla="*/ 124 w 250"/>
                <a:gd name="T21" fmla="*/ 0 h 305"/>
                <a:gd name="T22" fmla="*/ 113 w 250"/>
                <a:gd name="T23" fmla="*/ 0 h 305"/>
                <a:gd name="T24" fmla="*/ 92 w 250"/>
                <a:gd name="T25" fmla="*/ 5 h 305"/>
                <a:gd name="T26" fmla="*/ 71 w 250"/>
                <a:gd name="T27" fmla="*/ 12 h 305"/>
                <a:gd name="T28" fmla="*/ 54 w 250"/>
                <a:gd name="T29" fmla="*/ 23 h 305"/>
                <a:gd name="T30" fmla="*/ 38 w 250"/>
                <a:gd name="T31" fmla="*/ 37 h 305"/>
                <a:gd name="T32" fmla="*/ 26 w 250"/>
                <a:gd name="T33" fmla="*/ 54 h 305"/>
                <a:gd name="T34" fmla="*/ 18 w 250"/>
                <a:gd name="T35" fmla="*/ 74 h 305"/>
                <a:gd name="T36" fmla="*/ 14 w 250"/>
                <a:gd name="T37" fmla="*/ 97 h 305"/>
                <a:gd name="T38" fmla="*/ 14 w 250"/>
                <a:gd name="T39" fmla="*/ 108 h 305"/>
                <a:gd name="T40" fmla="*/ 15 w 250"/>
                <a:gd name="T41" fmla="*/ 138 h 305"/>
                <a:gd name="T42" fmla="*/ 9 w 250"/>
                <a:gd name="T43" fmla="*/ 139 h 305"/>
                <a:gd name="T44" fmla="*/ 3 w 250"/>
                <a:gd name="T45" fmla="*/ 144 h 305"/>
                <a:gd name="T46" fmla="*/ 0 w 250"/>
                <a:gd name="T47" fmla="*/ 152 h 305"/>
                <a:gd name="T48" fmla="*/ 0 w 250"/>
                <a:gd name="T49" fmla="*/ 162 h 305"/>
                <a:gd name="T50" fmla="*/ 2 w 250"/>
                <a:gd name="T51" fmla="*/ 175 h 305"/>
                <a:gd name="T52" fmla="*/ 7 w 250"/>
                <a:gd name="T53" fmla="*/ 185 h 305"/>
                <a:gd name="T54" fmla="*/ 19 w 250"/>
                <a:gd name="T55" fmla="*/ 197 h 305"/>
                <a:gd name="T56" fmla="*/ 26 w 250"/>
                <a:gd name="T57" fmla="*/ 200 h 305"/>
                <a:gd name="T58" fmla="*/ 29 w 250"/>
                <a:gd name="T59" fmla="*/ 218 h 305"/>
                <a:gd name="T60" fmla="*/ 38 w 250"/>
                <a:gd name="T61" fmla="*/ 249 h 305"/>
                <a:gd name="T62" fmla="*/ 53 w 250"/>
                <a:gd name="T63" fmla="*/ 271 h 305"/>
                <a:gd name="T64" fmla="*/ 70 w 250"/>
                <a:gd name="T65" fmla="*/ 287 h 305"/>
                <a:gd name="T66" fmla="*/ 88 w 250"/>
                <a:gd name="T67" fmla="*/ 297 h 305"/>
                <a:gd name="T68" fmla="*/ 111 w 250"/>
                <a:gd name="T69" fmla="*/ 304 h 305"/>
                <a:gd name="T70" fmla="*/ 124 w 250"/>
                <a:gd name="T71" fmla="*/ 305 h 305"/>
                <a:gd name="T72" fmla="*/ 126 w 250"/>
                <a:gd name="T73" fmla="*/ 305 h 305"/>
                <a:gd name="T74" fmla="*/ 129 w 250"/>
                <a:gd name="T75" fmla="*/ 305 h 305"/>
                <a:gd name="T76" fmla="*/ 153 w 250"/>
                <a:gd name="T77" fmla="*/ 300 h 305"/>
                <a:gd name="T78" fmla="*/ 172 w 250"/>
                <a:gd name="T79" fmla="*/ 293 h 305"/>
                <a:gd name="T80" fmla="*/ 189 w 250"/>
                <a:gd name="T81" fmla="*/ 280 h 305"/>
                <a:gd name="T82" fmla="*/ 204 w 250"/>
                <a:gd name="T83" fmla="*/ 261 h 305"/>
                <a:gd name="T84" fmla="*/ 218 w 250"/>
                <a:gd name="T85" fmla="*/ 235 h 305"/>
                <a:gd name="T86" fmla="*/ 224 w 250"/>
                <a:gd name="T87" fmla="*/ 200 h 305"/>
                <a:gd name="T88" fmla="*/ 227 w 250"/>
                <a:gd name="T89" fmla="*/ 198 h 305"/>
                <a:gd name="T90" fmla="*/ 237 w 250"/>
                <a:gd name="T91" fmla="*/ 192 h 305"/>
                <a:gd name="T92" fmla="*/ 248 w 250"/>
                <a:gd name="T93" fmla="*/ 175 h 305"/>
                <a:gd name="T94" fmla="*/ 249 w 250"/>
                <a:gd name="T95" fmla="*/ 168 h 305"/>
                <a:gd name="T96" fmla="*/ 250 w 250"/>
                <a:gd name="T97" fmla="*/ 157 h 305"/>
                <a:gd name="T98" fmla="*/ 248 w 250"/>
                <a:gd name="T99" fmla="*/ 148 h 305"/>
                <a:gd name="T100" fmla="*/ 243 w 250"/>
                <a:gd name="T101" fmla="*/ 140 h 305"/>
                <a:gd name="T102" fmla="*/ 241 w 250"/>
                <a:gd name="T103" fmla="*/ 13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0" h="305">
                  <a:moveTo>
                    <a:pt x="241" y="139"/>
                  </a:moveTo>
                  <a:lnTo>
                    <a:pt x="241" y="139"/>
                  </a:lnTo>
                  <a:lnTo>
                    <a:pt x="235" y="138"/>
                  </a:lnTo>
                  <a:lnTo>
                    <a:pt x="235" y="138"/>
                  </a:lnTo>
                  <a:lnTo>
                    <a:pt x="236" y="108"/>
                  </a:lnTo>
                  <a:lnTo>
                    <a:pt x="236" y="108"/>
                  </a:lnTo>
                  <a:lnTo>
                    <a:pt x="236" y="97"/>
                  </a:lnTo>
                  <a:lnTo>
                    <a:pt x="235" y="85"/>
                  </a:lnTo>
                  <a:lnTo>
                    <a:pt x="231" y="74"/>
                  </a:lnTo>
                  <a:lnTo>
                    <a:pt x="227" y="64"/>
                  </a:lnTo>
                  <a:lnTo>
                    <a:pt x="224" y="54"/>
                  </a:lnTo>
                  <a:lnTo>
                    <a:pt x="218" y="46"/>
                  </a:lnTo>
                  <a:lnTo>
                    <a:pt x="212" y="37"/>
                  </a:lnTo>
                  <a:lnTo>
                    <a:pt x="204" y="30"/>
                  </a:lnTo>
                  <a:lnTo>
                    <a:pt x="196" y="23"/>
                  </a:lnTo>
                  <a:lnTo>
                    <a:pt x="187" y="17"/>
                  </a:lnTo>
                  <a:lnTo>
                    <a:pt x="178" y="12"/>
                  </a:lnTo>
                  <a:lnTo>
                    <a:pt x="168" y="8"/>
                  </a:lnTo>
                  <a:lnTo>
                    <a:pt x="158" y="5"/>
                  </a:lnTo>
                  <a:lnTo>
                    <a:pt x="147" y="2"/>
                  </a:lnTo>
                  <a:lnTo>
                    <a:pt x="136" y="0"/>
                  </a:lnTo>
                  <a:lnTo>
                    <a:pt x="124" y="0"/>
                  </a:lnTo>
                  <a:lnTo>
                    <a:pt x="124" y="0"/>
                  </a:lnTo>
                  <a:lnTo>
                    <a:pt x="113" y="0"/>
                  </a:lnTo>
                  <a:lnTo>
                    <a:pt x="103" y="2"/>
                  </a:lnTo>
                  <a:lnTo>
                    <a:pt x="92" y="5"/>
                  </a:lnTo>
                  <a:lnTo>
                    <a:pt x="82" y="8"/>
                  </a:lnTo>
                  <a:lnTo>
                    <a:pt x="71" y="12"/>
                  </a:lnTo>
                  <a:lnTo>
                    <a:pt x="63" y="17"/>
                  </a:lnTo>
                  <a:lnTo>
                    <a:pt x="54" y="23"/>
                  </a:lnTo>
                  <a:lnTo>
                    <a:pt x="46" y="30"/>
                  </a:lnTo>
                  <a:lnTo>
                    <a:pt x="38" y="37"/>
                  </a:lnTo>
                  <a:lnTo>
                    <a:pt x="32" y="46"/>
                  </a:lnTo>
                  <a:lnTo>
                    <a:pt x="26" y="54"/>
                  </a:lnTo>
                  <a:lnTo>
                    <a:pt x="21" y="64"/>
                  </a:lnTo>
                  <a:lnTo>
                    <a:pt x="18" y="74"/>
                  </a:lnTo>
                  <a:lnTo>
                    <a:pt x="15" y="85"/>
                  </a:lnTo>
                  <a:lnTo>
                    <a:pt x="14" y="97"/>
                  </a:lnTo>
                  <a:lnTo>
                    <a:pt x="14" y="108"/>
                  </a:lnTo>
                  <a:lnTo>
                    <a:pt x="14" y="108"/>
                  </a:lnTo>
                  <a:lnTo>
                    <a:pt x="15" y="138"/>
                  </a:lnTo>
                  <a:lnTo>
                    <a:pt x="15" y="138"/>
                  </a:lnTo>
                  <a:lnTo>
                    <a:pt x="9" y="139"/>
                  </a:lnTo>
                  <a:lnTo>
                    <a:pt x="9" y="139"/>
                  </a:lnTo>
                  <a:lnTo>
                    <a:pt x="6" y="140"/>
                  </a:lnTo>
                  <a:lnTo>
                    <a:pt x="3" y="144"/>
                  </a:lnTo>
                  <a:lnTo>
                    <a:pt x="1" y="148"/>
                  </a:lnTo>
                  <a:lnTo>
                    <a:pt x="0" y="152"/>
                  </a:lnTo>
                  <a:lnTo>
                    <a:pt x="0" y="157"/>
                  </a:lnTo>
                  <a:lnTo>
                    <a:pt x="0" y="162"/>
                  </a:lnTo>
                  <a:lnTo>
                    <a:pt x="1" y="168"/>
                  </a:lnTo>
                  <a:lnTo>
                    <a:pt x="2" y="175"/>
                  </a:lnTo>
                  <a:lnTo>
                    <a:pt x="2" y="175"/>
                  </a:lnTo>
                  <a:lnTo>
                    <a:pt x="7" y="185"/>
                  </a:lnTo>
                  <a:lnTo>
                    <a:pt x="12" y="192"/>
                  </a:lnTo>
                  <a:lnTo>
                    <a:pt x="19" y="197"/>
                  </a:lnTo>
                  <a:lnTo>
                    <a:pt x="23" y="198"/>
                  </a:lnTo>
                  <a:lnTo>
                    <a:pt x="26" y="200"/>
                  </a:lnTo>
                  <a:lnTo>
                    <a:pt x="26" y="200"/>
                  </a:lnTo>
                  <a:lnTo>
                    <a:pt x="29" y="218"/>
                  </a:lnTo>
                  <a:lnTo>
                    <a:pt x="32" y="235"/>
                  </a:lnTo>
                  <a:lnTo>
                    <a:pt x="38" y="249"/>
                  </a:lnTo>
                  <a:lnTo>
                    <a:pt x="46" y="261"/>
                  </a:lnTo>
                  <a:lnTo>
                    <a:pt x="53" y="271"/>
                  </a:lnTo>
                  <a:lnTo>
                    <a:pt x="61" y="280"/>
                  </a:lnTo>
                  <a:lnTo>
                    <a:pt x="70" y="287"/>
                  </a:lnTo>
                  <a:lnTo>
                    <a:pt x="78" y="293"/>
                  </a:lnTo>
                  <a:lnTo>
                    <a:pt x="88" y="297"/>
                  </a:lnTo>
                  <a:lnTo>
                    <a:pt x="95" y="300"/>
                  </a:lnTo>
                  <a:lnTo>
                    <a:pt x="111" y="304"/>
                  </a:lnTo>
                  <a:lnTo>
                    <a:pt x="121" y="305"/>
                  </a:lnTo>
                  <a:lnTo>
                    <a:pt x="124" y="305"/>
                  </a:lnTo>
                  <a:lnTo>
                    <a:pt x="124" y="305"/>
                  </a:lnTo>
                  <a:lnTo>
                    <a:pt x="126" y="305"/>
                  </a:lnTo>
                  <a:lnTo>
                    <a:pt x="126" y="305"/>
                  </a:lnTo>
                  <a:lnTo>
                    <a:pt x="129" y="305"/>
                  </a:lnTo>
                  <a:lnTo>
                    <a:pt x="139" y="304"/>
                  </a:lnTo>
                  <a:lnTo>
                    <a:pt x="153" y="300"/>
                  </a:lnTo>
                  <a:lnTo>
                    <a:pt x="162" y="297"/>
                  </a:lnTo>
                  <a:lnTo>
                    <a:pt x="172" y="293"/>
                  </a:lnTo>
                  <a:lnTo>
                    <a:pt x="180" y="287"/>
                  </a:lnTo>
                  <a:lnTo>
                    <a:pt x="189" y="280"/>
                  </a:lnTo>
                  <a:lnTo>
                    <a:pt x="197" y="271"/>
                  </a:lnTo>
                  <a:lnTo>
                    <a:pt x="204" y="261"/>
                  </a:lnTo>
                  <a:lnTo>
                    <a:pt x="212" y="249"/>
                  </a:lnTo>
                  <a:lnTo>
                    <a:pt x="218" y="235"/>
                  </a:lnTo>
                  <a:lnTo>
                    <a:pt x="221" y="218"/>
                  </a:lnTo>
                  <a:lnTo>
                    <a:pt x="224" y="200"/>
                  </a:lnTo>
                  <a:lnTo>
                    <a:pt x="224" y="200"/>
                  </a:lnTo>
                  <a:lnTo>
                    <a:pt x="227" y="198"/>
                  </a:lnTo>
                  <a:lnTo>
                    <a:pt x="231" y="197"/>
                  </a:lnTo>
                  <a:lnTo>
                    <a:pt x="237" y="192"/>
                  </a:lnTo>
                  <a:lnTo>
                    <a:pt x="243" y="185"/>
                  </a:lnTo>
                  <a:lnTo>
                    <a:pt x="248" y="175"/>
                  </a:lnTo>
                  <a:lnTo>
                    <a:pt x="248" y="175"/>
                  </a:lnTo>
                  <a:lnTo>
                    <a:pt x="249" y="168"/>
                  </a:lnTo>
                  <a:lnTo>
                    <a:pt x="250" y="162"/>
                  </a:lnTo>
                  <a:lnTo>
                    <a:pt x="250" y="157"/>
                  </a:lnTo>
                  <a:lnTo>
                    <a:pt x="250" y="152"/>
                  </a:lnTo>
                  <a:lnTo>
                    <a:pt x="248" y="148"/>
                  </a:lnTo>
                  <a:lnTo>
                    <a:pt x="247" y="144"/>
                  </a:lnTo>
                  <a:lnTo>
                    <a:pt x="243" y="140"/>
                  </a:lnTo>
                  <a:lnTo>
                    <a:pt x="241" y="139"/>
                  </a:lnTo>
                  <a:lnTo>
                    <a:pt x="241"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1" name="Freeform 51"/>
            <p:cNvSpPr>
              <a:spLocks noEditPoints="1"/>
            </p:cNvSpPr>
            <p:nvPr>
              <p:custDataLst>
                <p:tags r:id="rId65"/>
              </p:custDataLst>
            </p:nvPr>
          </p:nvSpPr>
          <p:spPr bwMode="auto">
            <a:xfrm>
              <a:off x="8366125" y="3078163"/>
              <a:ext cx="450850" cy="334963"/>
            </a:xfrm>
            <a:custGeom>
              <a:avLst/>
              <a:gdLst>
                <a:gd name="T0" fmla="*/ 504 w 568"/>
                <a:gd name="T1" fmla="*/ 376 h 421"/>
                <a:gd name="T2" fmla="*/ 469 w 568"/>
                <a:gd name="T3" fmla="*/ 397 h 421"/>
                <a:gd name="T4" fmla="*/ 429 w 568"/>
                <a:gd name="T5" fmla="*/ 408 h 421"/>
                <a:gd name="T6" fmla="*/ 401 w 568"/>
                <a:gd name="T7" fmla="*/ 408 h 421"/>
                <a:gd name="T8" fmla="*/ 361 w 568"/>
                <a:gd name="T9" fmla="*/ 397 h 421"/>
                <a:gd name="T10" fmla="*/ 326 w 568"/>
                <a:gd name="T11" fmla="*/ 376 h 421"/>
                <a:gd name="T12" fmla="*/ 305 w 568"/>
                <a:gd name="T13" fmla="*/ 357 h 421"/>
                <a:gd name="T14" fmla="*/ 285 w 568"/>
                <a:gd name="T15" fmla="*/ 321 h 421"/>
                <a:gd name="T16" fmla="*/ 275 w 568"/>
                <a:gd name="T17" fmla="*/ 282 h 421"/>
                <a:gd name="T18" fmla="*/ 275 w 568"/>
                <a:gd name="T19" fmla="*/ 253 h 421"/>
                <a:gd name="T20" fmla="*/ 285 w 568"/>
                <a:gd name="T21" fmla="*/ 214 h 421"/>
                <a:gd name="T22" fmla="*/ 305 w 568"/>
                <a:gd name="T23" fmla="*/ 178 h 421"/>
                <a:gd name="T24" fmla="*/ 326 w 568"/>
                <a:gd name="T25" fmla="*/ 158 h 421"/>
                <a:gd name="T26" fmla="*/ 361 w 568"/>
                <a:gd name="T27" fmla="*/ 138 h 421"/>
                <a:gd name="T28" fmla="*/ 401 w 568"/>
                <a:gd name="T29" fmla="*/ 127 h 421"/>
                <a:gd name="T30" fmla="*/ 429 w 568"/>
                <a:gd name="T31" fmla="*/ 127 h 421"/>
                <a:gd name="T32" fmla="*/ 469 w 568"/>
                <a:gd name="T33" fmla="*/ 138 h 421"/>
                <a:gd name="T34" fmla="*/ 504 w 568"/>
                <a:gd name="T35" fmla="*/ 158 h 421"/>
                <a:gd name="T36" fmla="*/ 524 w 568"/>
                <a:gd name="T37" fmla="*/ 178 h 421"/>
                <a:gd name="T38" fmla="*/ 544 w 568"/>
                <a:gd name="T39" fmla="*/ 214 h 421"/>
                <a:gd name="T40" fmla="*/ 555 w 568"/>
                <a:gd name="T41" fmla="*/ 253 h 421"/>
                <a:gd name="T42" fmla="*/ 555 w 568"/>
                <a:gd name="T43" fmla="*/ 282 h 421"/>
                <a:gd name="T44" fmla="*/ 544 w 568"/>
                <a:gd name="T45" fmla="*/ 321 h 421"/>
                <a:gd name="T46" fmla="*/ 524 w 568"/>
                <a:gd name="T47" fmla="*/ 357 h 421"/>
                <a:gd name="T48" fmla="*/ 508 w 568"/>
                <a:gd name="T49" fmla="*/ 145 h 421"/>
                <a:gd name="T50" fmla="*/ 503 w 568"/>
                <a:gd name="T51" fmla="*/ 117 h 421"/>
                <a:gd name="T52" fmla="*/ 488 w 568"/>
                <a:gd name="T53" fmla="*/ 77 h 421"/>
                <a:gd name="T54" fmla="*/ 463 w 568"/>
                <a:gd name="T55" fmla="*/ 44 h 421"/>
                <a:gd name="T56" fmla="*/ 430 w 568"/>
                <a:gd name="T57" fmla="*/ 19 h 421"/>
                <a:gd name="T58" fmla="*/ 391 w 568"/>
                <a:gd name="T59" fmla="*/ 4 h 421"/>
                <a:gd name="T60" fmla="*/ 314 w 568"/>
                <a:gd name="T61" fmla="*/ 49 h 421"/>
                <a:gd name="T62" fmla="*/ 303 w 568"/>
                <a:gd name="T63" fmla="*/ 54 h 421"/>
                <a:gd name="T64" fmla="*/ 253 w 568"/>
                <a:gd name="T65" fmla="*/ 11 h 421"/>
                <a:gd name="T66" fmla="*/ 253 w 568"/>
                <a:gd name="T67" fmla="*/ 11 h 421"/>
                <a:gd name="T68" fmla="*/ 215 w 568"/>
                <a:gd name="T69" fmla="*/ 49 h 421"/>
                <a:gd name="T70" fmla="*/ 199 w 568"/>
                <a:gd name="T71" fmla="*/ 53 h 421"/>
                <a:gd name="T72" fmla="*/ 144 w 568"/>
                <a:gd name="T73" fmla="*/ 0 h 421"/>
                <a:gd name="T74" fmla="*/ 101 w 568"/>
                <a:gd name="T75" fmla="*/ 8 h 421"/>
                <a:gd name="T76" fmla="*/ 63 w 568"/>
                <a:gd name="T77" fmla="*/ 29 h 421"/>
                <a:gd name="T78" fmla="*/ 33 w 568"/>
                <a:gd name="T79" fmla="*/ 58 h 421"/>
                <a:gd name="T80" fmla="*/ 11 w 568"/>
                <a:gd name="T81" fmla="*/ 95 h 421"/>
                <a:gd name="T82" fmla="*/ 1 w 568"/>
                <a:gd name="T83" fmla="*/ 138 h 421"/>
                <a:gd name="T84" fmla="*/ 0 w 568"/>
                <a:gd name="T85" fmla="*/ 344 h 421"/>
                <a:gd name="T86" fmla="*/ 63 w 568"/>
                <a:gd name="T87" fmla="*/ 378 h 421"/>
                <a:gd name="T88" fmla="*/ 86 w 568"/>
                <a:gd name="T89" fmla="*/ 192 h 421"/>
                <a:gd name="T90" fmla="*/ 93 w 568"/>
                <a:gd name="T91" fmla="*/ 151 h 421"/>
                <a:gd name="T92" fmla="*/ 98 w 568"/>
                <a:gd name="T93" fmla="*/ 392 h 421"/>
                <a:gd name="T94" fmla="*/ 136 w 568"/>
                <a:gd name="T95" fmla="*/ 403 h 421"/>
                <a:gd name="T96" fmla="*/ 194 w 568"/>
                <a:gd name="T97" fmla="*/ 415 h 421"/>
                <a:gd name="T98" fmla="*/ 253 w 568"/>
                <a:gd name="T99" fmla="*/ 419 h 421"/>
                <a:gd name="T100" fmla="*/ 304 w 568"/>
                <a:gd name="T101" fmla="*/ 416 h 421"/>
                <a:gd name="T102" fmla="*/ 353 w 568"/>
                <a:gd name="T103" fmla="*/ 408 h 421"/>
                <a:gd name="T104" fmla="*/ 383 w 568"/>
                <a:gd name="T105" fmla="*/ 417 h 421"/>
                <a:gd name="T106" fmla="*/ 415 w 568"/>
                <a:gd name="T107" fmla="*/ 421 h 421"/>
                <a:gd name="T108" fmla="*/ 461 w 568"/>
                <a:gd name="T109" fmla="*/ 414 h 421"/>
                <a:gd name="T110" fmla="*/ 501 w 568"/>
                <a:gd name="T111" fmla="*/ 394 h 421"/>
                <a:gd name="T112" fmla="*/ 533 w 568"/>
                <a:gd name="T113" fmla="*/ 365 h 421"/>
                <a:gd name="T114" fmla="*/ 556 w 568"/>
                <a:gd name="T115" fmla="*/ 327 h 421"/>
                <a:gd name="T116" fmla="*/ 567 w 568"/>
                <a:gd name="T117" fmla="*/ 283 h 421"/>
                <a:gd name="T118" fmla="*/ 567 w 568"/>
                <a:gd name="T119" fmla="*/ 249 h 421"/>
                <a:gd name="T120" fmla="*/ 551 w 568"/>
                <a:gd name="T121" fmla="*/ 198 h 421"/>
                <a:gd name="T122" fmla="*/ 520 w 568"/>
                <a:gd name="T123" fmla="*/ 15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8" h="421">
                  <a:moveTo>
                    <a:pt x="514" y="367"/>
                  </a:moveTo>
                  <a:lnTo>
                    <a:pt x="514" y="367"/>
                  </a:lnTo>
                  <a:lnTo>
                    <a:pt x="504" y="376"/>
                  </a:lnTo>
                  <a:lnTo>
                    <a:pt x="492" y="385"/>
                  </a:lnTo>
                  <a:lnTo>
                    <a:pt x="481" y="392"/>
                  </a:lnTo>
                  <a:lnTo>
                    <a:pt x="469" y="397"/>
                  </a:lnTo>
                  <a:lnTo>
                    <a:pt x="456" y="402"/>
                  </a:lnTo>
                  <a:lnTo>
                    <a:pt x="442" y="405"/>
                  </a:lnTo>
                  <a:lnTo>
                    <a:pt x="429" y="408"/>
                  </a:lnTo>
                  <a:lnTo>
                    <a:pt x="415" y="408"/>
                  </a:lnTo>
                  <a:lnTo>
                    <a:pt x="415" y="408"/>
                  </a:lnTo>
                  <a:lnTo>
                    <a:pt x="401" y="408"/>
                  </a:lnTo>
                  <a:lnTo>
                    <a:pt x="387" y="405"/>
                  </a:lnTo>
                  <a:lnTo>
                    <a:pt x="373" y="402"/>
                  </a:lnTo>
                  <a:lnTo>
                    <a:pt x="361" y="397"/>
                  </a:lnTo>
                  <a:lnTo>
                    <a:pt x="348" y="392"/>
                  </a:lnTo>
                  <a:lnTo>
                    <a:pt x="337" y="385"/>
                  </a:lnTo>
                  <a:lnTo>
                    <a:pt x="326" y="376"/>
                  </a:lnTo>
                  <a:lnTo>
                    <a:pt x="315" y="367"/>
                  </a:lnTo>
                  <a:lnTo>
                    <a:pt x="315" y="367"/>
                  </a:lnTo>
                  <a:lnTo>
                    <a:pt x="305" y="357"/>
                  </a:lnTo>
                  <a:lnTo>
                    <a:pt x="297" y="345"/>
                  </a:lnTo>
                  <a:lnTo>
                    <a:pt x="291" y="334"/>
                  </a:lnTo>
                  <a:lnTo>
                    <a:pt x="285" y="321"/>
                  </a:lnTo>
                  <a:lnTo>
                    <a:pt x="280" y="308"/>
                  </a:lnTo>
                  <a:lnTo>
                    <a:pt x="276" y="295"/>
                  </a:lnTo>
                  <a:lnTo>
                    <a:pt x="275" y="282"/>
                  </a:lnTo>
                  <a:lnTo>
                    <a:pt x="274" y="267"/>
                  </a:lnTo>
                  <a:lnTo>
                    <a:pt x="274" y="267"/>
                  </a:lnTo>
                  <a:lnTo>
                    <a:pt x="275" y="253"/>
                  </a:lnTo>
                  <a:lnTo>
                    <a:pt x="276" y="239"/>
                  </a:lnTo>
                  <a:lnTo>
                    <a:pt x="280" y="226"/>
                  </a:lnTo>
                  <a:lnTo>
                    <a:pt x="285" y="214"/>
                  </a:lnTo>
                  <a:lnTo>
                    <a:pt x="291" y="201"/>
                  </a:lnTo>
                  <a:lnTo>
                    <a:pt x="297" y="190"/>
                  </a:lnTo>
                  <a:lnTo>
                    <a:pt x="305" y="178"/>
                  </a:lnTo>
                  <a:lnTo>
                    <a:pt x="315" y="168"/>
                  </a:lnTo>
                  <a:lnTo>
                    <a:pt x="315" y="168"/>
                  </a:lnTo>
                  <a:lnTo>
                    <a:pt x="326" y="158"/>
                  </a:lnTo>
                  <a:lnTo>
                    <a:pt x="337" y="150"/>
                  </a:lnTo>
                  <a:lnTo>
                    <a:pt x="348" y="144"/>
                  </a:lnTo>
                  <a:lnTo>
                    <a:pt x="361" y="138"/>
                  </a:lnTo>
                  <a:lnTo>
                    <a:pt x="373" y="133"/>
                  </a:lnTo>
                  <a:lnTo>
                    <a:pt x="387" y="129"/>
                  </a:lnTo>
                  <a:lnTo>
                    <a:pt x="401" y="127"/>
                  </a:lnTo>
                  <a:lnTo>
                    <a:pt x="415" y="127"/>
                  </a:lnTo>
                  <a:lnTo>
                    <a:pt x="415" y="127"/>
                  </a:lnTo>
                  <a:lnTo>
                    <a:pt x="429" y="127"/>
                  </a:lnTo>
                  <a:lnTo>
                    <a:pt x="442" y="129"/>
                  </a:lnTo>
                  <a:lnTo>
                    <a:pt x="456" y="133"/>
                  </a:lnTo>
                  <a:lnTo>
                    <a:pt x="469" y="138"/>
                  </a:lnTo>
                  <a:lnTo>
                    <a:pt x="481" y="144"/>
                  </a:lnTo>
                  <a:lnTo>
                    <a:pt x="492" y="150"/>
                  </a:lnTo>
                  <a:lnTo>
                    <a:pt x="504" y="158"/>
                  </a:lnTo>
                  <a:lnTo>
                    <a:pt x="514" y="168"/>
                  </a:lnTo>
                  <a:lnTo>
                    <a:pt x="514" y="168"/>
                  </a:lnTo>
                  <a:lnTo>
                    <a:pt x="524" y="178"/>
                  </a:lnTo>
                  <a:lnTo>
                    <a:pt x="532" y="190"/>
                  </a:lnTo>
                  <a:lnTo>
                    <a:pt x="539" y="201"/>
                  </a:lnTo>
                  <a:lnTo>
                    <a:pt x="544" y="214"/>
                  </a:lnTo>
                  <a:lnTo>
                    <a:pt x="549" y="226"/>
                  </a:lnTo>
                  <a:lnTo>
                    <a:pt x="553" y="239"/>
                  </a:lnTo>
                  <a:lnTo>
                    <a:pt x="555" y="253"/>
                  </a:lnTo>
                  <a:lnTo>
                    <a:pt x="555" y="267"/>
                  </a:lnTo>
                  <a:lnTo>
                    <a:pt x="555" y="267"/>
                  </a:lnTo>
                  <a:lnTo>
                    <a:pt x="555" y="282"/>
                  </a:lnTo>
                  <a:lnTo>
                    <a:pt x="553" y="295"/>
                  </a:lnTo>
                  <a:lnTo>
                    <a:pt x="549" y="308"/>
                  </a:lnTo>
                  <a:lnTo>
                    <a:pt x="544" y="321"/>
                  </a:lnTo>
                  <a:lnTo>
                    <a:pt x="539" y="334"/>
                  </a:lnTo>
                  <a:lnTo>
                    <a:pt x="532" y="345"/>
                  </a:lnTo>
                  <a:lnTo>
                    <a:pt x="524" y="357"/>
                  </a:lnTo>
                  <a:lnTo>
                    <a:pt x="514" y="367"/>
                  </a:lnTo>
                  <a:lnTo>
                    <a:pt x="514" y="367"/>
                  </a:lnTo>
                  <a:close/>
                  <a:moveTo>
                    <a:pt x="508" y="145"/>
                  </a:moveTo>
                  <a:lnTo>
                    <a:pt x="508" y="145"/>
                  </a:lnTo>
                  <a:lnTo>
                    <a:pt x="505" y="130"/>
                  </a:lnTo>
                  <a:lnTo>
                    <a:pt x="503" y="117"/>
                  </a:lnTo>
                  <a:lnTo>
                    <a:pt x="499" y="103"/>
                  </a:lnTo>
                  <a:lnTo>
                    <a:pt x="494" y="90"/>
                  </a:lnTo>
                  <a:lnTo>
                    <a:pt x="488" y="77"/>
                  </a:lnTo>
                  <a:lnTo>
                    <a:pt x="481" y="66"/>
                  </a:lnTo>
                  <a:lnTo>
                    <a:pt x="473" y="55"/>
                  </a:lnTo>
                  <a:lnTo>
                    <a:pt x="463" y="44"/>
                  </a:lnTo>
                  <a:lnTo>
                    <a:pt x="453" y="36"/>
                  </a:lnTo>
                  <a:lnTo>
                    <a:pt x="442" y="27"/>
                  </a:lnTo>
                  <a:lnTo>
                    <a:pt x="430" y="19"/>
                  </a:lnTo>
                  <a:lnTo>
                    <a:pt x="418" y="13"/>
                  </a:lnTo>
                  <a:lnTo>
                    <a:pt x="405" y="8"/>
                  </a:lnTo>
                  <a:lnTo>
                    <a:pt x="391" y="4"/>
                  </a:lnTo>
                  <a:lnTo>
                    <a:pt x="377" y="1"/>
                  </a:lnTo>
                  <a:lnTo>
                    <a:pt x="362" y="0"/>
                  </a:lnTo>
                  <a:lnTo>
                    <a:pt x="314" y="49"/>
                  </a:lnTo>
                  <a:lnTo>
                    <a:pt x="314" y="49"/>
                  </a:lnTo>
                  <a:lnTo>
                    <a:pt x="308" y="53"/>
                  </a:lnTo>
                  <a:lnTo>
                    <a:pt x="303" y="54"/>
                  </a:lnTo>
                  <a:lnTo>
                    <a:pt x="297" y="53"/>
                  </a:lnTo>
                  <a:lnTo>
                    <a:pt x="292" y="49"/>
                  </a:lnTo>
                  <a:lnTo>
                    <a:pt x="253" y="11"/>
                  </a:lnTo>
                  <a:lnTo>
                    <a:pt x="253" y="11"/>
                  </a:lnTo>
                  <a:lnTo>
                    <a:pt x="253" y="11"/>
                  </a:lnTo>
                  <a:lnTo>
                    <a:pt x="253" y="11"/>
                  </a:lnTo>
                  <a:lnTo>
                    <a:pt x="253" y="11"/>
                  </a:lnTo>
                  <a:lnTo>
                    <a:pt x="215" y="49"/>
                  </a:lnTo>
                  <a:lnTo>
                    <a:pt x="215" y="49"/>
                  </a:lnTo>
                  <a:lnTo>
                    <a:pt x="210" y="53"/>
                  </a:lnTo>
                  <a:lnTo>
                    <a:pt x="204" y="54"/>
                  </a:lnTo>
                  <a:lnTo>
                    <a:pt x="199" y="53"/>
                  </a:lnTo>
                  <a:lnTo>
                    <a:pt x="193" y="49"/>
                  </a:lnTo>
                  <a:lnTo>
                    <a:pt x="144" y="0"/>
                  </a:lnTo>
                  <a:lnTo>
                    <a:pt x="144" y="0"/>
                  </a:lnTo>
                  <a:lnTo>
                    <a:pt x="129" y="1"/>
                  </a:lnTo>
                  <a:lnTo>
                    <a:pt x="115" y="4"/>
                  </a:lnTo>
                  <a:lnTo>
                    <a:pt x="101" y="8"/>
                  </a:lnTo>
                  <a:lnTo>
                    <a:pt x="87" y="14"/>
                  </a:lnTo>
                  <a:lnTo>
                    <a:pt x="75" y="21"/>
                  </a:lnTo>
                  <a:lnTo>
                    <a:pt x="63" y="29"/>
                  </a:lnTo>
                  <a:lnTo>
                    <a:pt x="52" y="37"/>
                  </a:lnTo>
                  <a:lnTo>
                    <a:pt x="43" y="47"/>
                  </a:lnTo>
                  <a:lnTo>
                    <a:pt x="33" y="58"/>
                  </a:lnTo>
                  <a:lnTo>
                    <a:pt x="24" y="70"/>
                  </a:lnTo>
                  <a:lnTo>
                    <a:pt x="17" y="82"/>
                  </a:lnTo>
                  <a:lnTo>
                    <a:pt x="11" y="95"/>
                  </a:lnTo>
                  <a:lnTo>
                    <a:pt x="6" y="109"/>
                  </a:lnTo>
                  <a:lnTo>
                    <a:pt x="4" y="122"/>
                  </a:lnTo>
                  <a:lnTo>
                    <a:pt x="1" y="138"/>
                  </a:lnTo>
                  <a:lnTo>
                    <a:pt x="0" y="152"/>
                  </a:lnTo>
                  <a:lnTo>
                    <a:pt x="0" y="344"/>
                  </a:lnTo>
                  <a:lnTo>
                    <a:pt x="0" y="344"/>
                  </a:lnTo>
                  <a:lnTo>
                    <a:pt x="21" y="356"/>
                  </a:lnTo>
                  <a:lnTo>
                    <a:pt x="41" y="368"/>
                  </a:lnTo>
                  <a:lnTo>
                    <a:pt x="63" y="378"/>
                  </a:lnTo>
                  <a:lnTo>
                    <a:pt x="86" y="387"/>
                  </a:lnTo>
                  <a:lnTo>
                    <a:pt x="86" y="192"/>
                  </a:lnTo>
                  <a:lnTo>
                    <a:pt x="86" y="192"/>
                  </a:lnTo>
                  <a:lnTo>
                    <a:pt x="86" y="176"/>
                  </a:lnTo>
                  <a:lnTo>
                    <a:pt x="90" y="163"/>
                  </a:lnTo>
                  <a:lnTo>
                    <a:pt x="93" y="151"/>
                  </a:lnTo>
                  <a:lnTo>
                    <a:pt x="98" y="140"/>
                  </a:lnTo>
                  <a:lnTo>
                    <a:pt x="98" y="140"/>
                  </a:lnTo>
                  <a:lnTo>
                    <a:pt x="98" y="392"/>
                  </a:lnTo>
                  <a:lnTo>
                    <a:pt x="98" y="392"/>
                  </a:lnTo>
                  <a:lnTo>
                    <a:pt x="116" y="398"/>
                  </a:lnTo>
                  <a:lnTo>
                    <a:pt x="136" y="403"/>
                  </a:lnTo>
                  <a:lnTo>
                    <a:pt x="155" y="408"/>
                  </a:lnTo>
                  <a:lnTo>
                    <a:pt x="175" y="411"/>
                  </a:lnTo>
                  <a:lnTo>
                    <a:pt x="194" y="415"/>
                  </a:lnTo>
                  <a:lnTo>
                    <a:pt x="213" y="416"/>
                  </a:lnTo>
                  <a:lnTo>
                    <a:pt x="234" y="419"/>
                  </a:lnTo>
                  <a:lnTo>
                    <a:pt x="253" y="419"/>
                  </a:lnTo>
                  <a:lnTo>
                    <a:pt x="253" y="419"/>
                  </a:lnTo>
                  <a:lnTo>
                    <a:pt x="279" y="417"/>
                  </a:lnTo>
                  <a:lnTo>
                    <a:pt x="304" y="416"/>
                  </a:lnTo>
                  <a:lnTo>
                    <a:pt x="328" y="413"/>
                  </a:lnTo>
                  <a:lnTo>
                    <a:pt x="353" y="408"/>
                  </a:lnTo>
                  <a:lnTo>
                    <a:pt x="353" y="408"/>
                  </a:lnTo>
                  <a:lnTo>
                    <a:pt x="353" y="408"/>
                  </a:lnTo>
                  <a:lnTo>
                    <a:pt x="367" y="414"/>
                  </a:lnTo>
                  <a:lnTo>
                    <a:pt x="383" y="417"/>
                  </a:lnTo>
                  <a:lnTo>
                    <a:pt x="399" y="420"/>
                  </a:lnTo>
                  <a:lnTo>
                    <a:pt x="415" y="421"/>
                  </a:lnTo>
                  <a:lnTo>
                    <a:pt x="415" y="421"/>
                  </a:lnTo>
                  <a:lnTo>
                    <a:pt x="430" y="420"/>
                  </a:lnTo>
                  <a:lnTo>
                    <a:pt x="446" y="417"/>
                  </a:lnTo>
                  <a:lnTo>
                    <a:pt x="461" y="414"/>
                  </a:lnTo>
                  <a:lnTo>
                    <a:pt x="474" y="409"/>
                  </a:lnTo>
                  <a:lnTo>
                    <a:pt x="487" y="402"/>
                  </a:lnTo>
                  <a:lnTo>
                    <a:pt x="501" y="394"/>
                  </a:lnTo>
                  <a:lnTo>
                    <a:pt x="513" y="386"/>
                  </a:lnTo>
                  <a:lnTo>
                    <a:pt x="524" y="376"/>
                  </a:lnTo>
                  <a:lnTo>
                    <a:pt x="533" y="365"/>
                  </a:lnTo>
                  <a:lnTo>
                    <a:pt x="542" y="353"/>
                  </a:lnTo>
                  <a:lnTo>
                    <a:pt x="549" y="340"/>
                  </a:lnTo>
                  <a:lnTo>
                    <a:pt x="556" y="327"/>
                  </a:lnTo>
                  <a:lnTo>
                    <a:pt x="561" y="313"/>
                  </a:lnTo>
                  <a:lnTo>
                    <a:pt x="565" y="299"/>
                  </a:lnTo>
                  <a:lnTo>
                    <a:pt x="567" y="283"/>
                  </a:lnTo>
                  <a:lnTo>
                    <a:pt x="568" y="267"/>
                  </a:lnTo>
                  <a:lnTo>
                    <a:pt x="568" y="267"/>
                  </a:lnTo>
                  <a:lnTo>
                    <a:pt x="567" y="249"/>
                  </a:lnTo>
                  <a:lnTo>
                    <a:pt x="564" y="231"/>
                  </a:lnTo>
                  <a:lnTo>
                    <a:pt x="559" y="214"/>
                  </a:lnTo>
                  <a:lnTo>
                    <a:pt x="551" y="198"/>
                  </a:lnTo>
                  <a:lnTo>
                    <a:pt x="543" y="183"/>
                  </a:lnTo>
                  <a:lnTo>
                    <a:pt x="532" y="169"/>
                  </a:lnTo>
                  <a:lnTo>
                    <a:pt x="520" y="156"/>
                  </a:lnTo>
                  <a:lnTo>
                    <a:pt x="508" y="145"/>
                  </a:lnTo>
                  <a:lnTo>
                    <a:pt x="508"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2" name="Freeform 52"/>
            <p:cNvSpPr/>
            <p:nvPr>
              <p:custDataLst>
                <p:tags r:id="rId66"/>
              </p:custDataLst>
            </p:nvPr>
          </p:nvSpPr>
          <p:spPr bwMode="auto">
            <a:xfrm>
              <a:off x="8655050" y="3214688"/>
              <a:ext cx="80963" cy="152400"/>
            </a:xfrm>
            <a:custGeom>
              <a:avLst/>
              <a:gdLst>
                <a:gd name="T0" fmla="*/ 94 w 101"/>
                <a:gd name="T1" fmla="*/ 104 h 191"/>
                <a:gd name="T2" fmla="*/ 82 w 101"/>
                <a:gd name="T3" fmla="*/ 94 h 191"/>
                <a:gd name="T4" fmla="*/ 64 w 101"/>
                <a:gd name="T5" fmla="*/ 83 h 191"/>
                <a:gd name="T6" fmla="*/ 60 w 101"/>
                <a:gd name="T7" fmla="*/ 82 h 191"/>
                <a:gd name="T8" fmla="*/ 42 w 101"/>
                <a:gd name="T9" fmla="*/ 72 h 191"/>
                <a:gd name="T10" fmla="*/ 37 w 101"/>
                <a:gd name="T11" fmla="*/ 67 h 191"/>
                <a:gd name="T12" fmla="*/ 36 w 101"/>
                <a:gd name="T13" fmla="*/ 66 h 191"/>
                <a:gd name="T14" fmla="*/ 35 w 101"/>
                <a:gd name="T15" fmla="*/ 63 h 191"/>
                <a:gd name="T16" fmla="*/ 34 w 101"/>
                <a:gd name="T17" fmla="*/ 58 h 191"/>
                <a:gd name="T18" fmla="*/ 37 w 101"/>
                <a:gd name="T19" fmla="*/ 48 h 191"/>
                <a:gd name="T20" fmla="*/ 38 w 101"/>
                <a:gd name="T21" fmla="*/ 47 h 191"/>
                <a:gd name="T22" fmla="*/ 42 w 101"/>
                <a:gd name="T23" fmla="*/ 44 h 191"/>
                <a:gd name="T24" fmla="*/ 53 w 101"/>
                <a:gd name="T25" fmla="*/ 42 h 191"/>
                <a:gd name="T26" fmla="*/ 60 w 101"/>
                <a:gd name="T27" fmla="*/ 43 h 191"/>
                <a:gd name="T28" fmla="*/ 70 w 101"/>
                <a:gd name="T29" fmla="*/ 44 h 191"/>
                <a:gd name="T30" fmla="*/ 78 w 101"/>
                <a:gd name="T31" fmla="*/ 47 h 191"/>
                <a:gd name="T32" fmla="*/ 101 w 101"/>
                <a:gd name="T33" fmla="*/ 25 h 191"/>
                <a:gd name="T34" fmla="*/ 89 w 101"/>
                <a:gd name="T35" fmla="*/ 21 h 191"/>
                <a:gd name="T36" fmla="*/ 78 w 101"/>
                <a:gd name="T37" fmla="*/ 18 h 191"/>
                <a:gd name="T38" fmla="*/ 60 w 101"/>
                <a:gd name="T39" fmla="*/ 14 h 191"/>
                <a:gd name="T40" fmla="*/ 37 w 101"/>
                <a:gd name="T41" fmla="*/ 0 h 191"/>
                <a:gd name="T42" fmla="*/ 37 w 101"/>
                <a:gd name="T43" fmla="*/ 17 h 191"/>
                <a:gd name="T44" fmla="*/ 20 w 101"/>
                <a:gd name="T45" fmla="*/ 23 h 191"/>
                <a:gd name="T46" fmla="*/ 15 w 101"/>
                <a:gd name="T47" fmla="*/ 26 h 191"/>
                <a:gd name="T48" fmla="*/ 4 w 101"/>
                <a:gd name="T49" fmla="*/ 41 h 191"/>
                <a:gd name="T50" fmla="*/ 1 w 101"/>
                <a:gd name="T51" fmla="*/ 59 h 191"/>
                <a:gd name="T52" fmla="*/ 2 w 101"/>
                <a:gd name="T53" fmla="*/ 70 h 191"/>
                <a:gd name="T54" fmla="*/ 6 w 101"/>
                <a:gd name="T55" fmla="*/ 78 h 191"/>
                <a:gd name="T56" fmla="*/ 17 w 101"/>
                <a:gd name="T57" fmla="*/ 93 h 191"/>
                <a:gd name="T58" fmla="*/ 25 w 101"/>
                <a:gd name="T59" fmla="*/ 99 h 191"/>
                <a:gd name="T60" fmla="*/ 37 w 101"/>
                <a:gd name="T61" fmla="*/ 105 h 191"/>
                <a:gd name="T62" fmla="*/ 38 w 101"/>
                <a:gd name="T63" fmla="*/ 106 h 191"/>
                <a:gd name="T64" fmla="*/ 59 w 101"/>
                <a:gd name="T65" fmla="*/ 117 h 191"/>
                <a:gd name="T66" fmla="*/ 60 w 101"/>
                <a:gd name="T67" fmla="*/ 118 h 191"/>
                <a:gd name="T68" fmla="*/ 66 w 101"/>
                <a:gd name="T69" fmla="*/ 123 h 191"/>
                <a:gd name="T70" fmla="*/ 69 w 101"/>
                <a:gd name="T71" fmla="*/ 132 h 191"/>
                <a:gd name="T72" fmla="*/ 69 w 101"/>
                <a:gd name="T73" fmla="*/ 136 h 191"/>
                <a:gd name="T74" fmla="*/ 66 w 101"/>
                <a:gd name="T75" fmla="*/ 143 h 191"/>
                <a:gd name="T76" fmla="*/ 64 w 101"/>
                <a:gd name="T77" fmla="*/ 145 h 191"/>
                <a:gd name="T78" fmla="*/ 60 w 101"/>
                <a:gd name="T79" fmla="*/ 146 h 191"/>
                <a:gd name="T80" fmla="*/ 47 w 101"/>
                <a:gd name="T81" fmla="*/ 149 h 191"/>
                <a:gd name="T82" fmla="*/ 37 w 101"/>
                <a:gd name="T83" fmla="*/ 147 h 191"/>
                <a:gd name="T84" fmla="*/ 26 w 101"/>
                <a:gd name="T85" fmla="*/ 146 h 191"/>
                <a:gd name="T86" fmla="*/ 14 w 101"/>
                <a:gd name="T87" fmla="*/ 141 h 191"/>
                <a:gd name="T88" fmla="*/ 0 w 101"/>
                <a:gd name="T89" fmla="*/ 167 h 191"/>
                <a:gd name="T90" fmla="*/ 8 w 101"/>
                <a:gd name="T91" fmla="*/ 170 h 191"/>
                <a:gd name="T92" fmla="*/ 26 w 101"/>
                <a:gd name="T93" fmla="*/ 175 h 191"/>
                <a:gd name="T94" fmla="*/ 37 w 101"/>
                <a:gd name="T95" fmla="*/ 191 h 191"/>
                <a:gd name="T96" fmla="*/ 60 w 101"/>
                <a:gd name="T97" fmla="*/ 175 h 191"/>
                <a:gd name="T98" fmla="*/ 69 w 101"/>
                <a:gd name="T99" fmla="*/ 173 h 191"/>
                <a:gd name="T100" fmla="*/ 81 w 101"/>
                <a:gd name="T101" fmla="*/ 168 h 191"/>
                <a:gd name="T102" fmla="*/ 87 w 101"/>
                <a:gd name="T103" fmla="*/ 164 h 191"/>
                <a:gd name="T104" fmla="*/ 98 w 101"/>
                <a:gd name="T105" fmla="*/ 150 h 191"/>
                <a:gd name="T106" fmla="*/ 101 w 101"/>
                <a:gd name="T107" fmla="*/ 130 h 191"/>
                <a:gd name="T108" fmla="*/ 101 w 101"/>
                <a:gd name="T109" fmla="*/ 123 h 191"/>
                <a:gd name="T110" fmla="*/ 98 w 101"/>
                <a:gd name="T111" fmla="*/ 110 h 191"/>
                <a:gd name="T112" fmla="*/ 94 w 101"/>
                <a:gd name="T113" fmla="*/ 10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 h="191">
                  <a:moveTo>
                    <a:pt x="94" y="104"/>
                  </a:moveTo>
                  <a:lnTo>
                    <a:pt x="94" y="104"/>
                  </a:lnTo>
                  <a:lnTo>
                    <a:pt x="89" y="99"/>
                  </a:lnTo>
                  <a:lnTo>
                    <a:pt x="82" y="94"/>
                  </a:lnTo>
                  <a:lnTo>
                    <a:pt x="74" y="88"/>
                  </a:lnTo>
                  <a:lnTo>
                    <a:pt x="64" y="83"/>
                  </a:lnTo>
                  <a:lnTo>
                    <a:pt x="64" y="83"/>
                  </a:lnTo>
                  <a:lnTo>
                    <a:pt x="60" y="82"/>
                  </a:lnTo>
                  <a:lnTo>
                    <a:pt x="60" y="82"/>
                  </a:lnTo>
                  <a:lnTo>
                    <a:pt x="42" y="72"/>
                  </a:lnTo>
                  <a:lnTo>
                    <a:pt x="42" y="72"/>
                  </a:lnTo>
                  <a:lnTo>
                    <a:pt x="37" y="67"/>
                  </a:lnTo>
                  <a:lnTo>
                    <a:pt x="37" y="67"/>
                  </a:lnTo>
                  <a:lnTo>
                    <a:pt x="36" y="66"/>
                  </a:lnTo>
                  <a:lnTo>
                    <a:pt x="36" y="66"/>
                  </a:lnTo>
                  <a:lnTo>
                    <a:pt x="35" y="63"/>
                  </a:lnTo>
                  <a:lnTo>
                    <a:pt x="34" y="58"/>
                  </a:lnTo>
                  <a:lnTo>
                    <a:pt x="34" y="58"/>
                  </a:lnTo>
                  <a:lnTo>
                    <a:pt x="35" y="53"/>
                  </a:lnTo>
                  <a:lnTo>
                    <a:pt x="37" y="48"/>
                  </a:lnTo>
                  <a:lnTo>
                    <a:pt x="37" y="48"/>
                  </a:lnTo>
                  <a:lnTo>
                    <a:pt x="38" y="47"/>
                  </a:lnTo>
                  <a:lnTo>
                    <a:pt x="38" y="47"/>
                  </a:lnTo>
                  <a:lnTo>
                    <a:pt x="42" y="44"/>
                  </a:lnTo>
                  <a:lnTo>
                    <a:pt x="44" y="43"/>
                  </a:lnTo>
                  <a:lnTo>
                    <a:pt x="53" y="42"/>
                  </a:lnTo>
                  <a:lnTo>
                    <a:pt x="53" y="42"/>
                  </a:lnTo>
                  <a:lnTo>
                    <a:pt x="60" y="43"/>
                  </a:lnTo>
                  <a:lnTo>
                    <a:pt x="60" y="43"/>
                  </a:lnTo>
                  <a:lnTo>
                    <a:pt x="70" y="44"/>
                  </a:lnTo>
                  <a:lnTo>
                    <a:pt x="70" y="44"/>
                  </a:lnTo>
                  <a:lnTo>
                    <a:pt x="78" y="47"/>
                  </a:lnTo>
                  <a:lnTo>
                    <a:pt x="90" y="52"/>
                  </a:lnTo>
                  <a:lnTo>
                    <a:pt x="101" y="25"/>
                  </a:lnTo>
                  <a:lnTo>
                    <a:pt x="101" y="25"/>
                  </a:lnTo>
                  <a:lnTo>
                    <a:pt x="89" y="21"/>
                  </a:lnTo>
                  <a:lnTo>
                    <a:pt x="78" y="18"/>
                  </a:lnTo>
                  <a:lnTo>
                    <a:pt x="78" y="18"/>
                  </a:lnTo>
                  <a:lnTo>
                    <a:pt x="70" y="15"/>
                  </a:lnTo>
                  <a:lnTo>
                    <a:pt x="60" y="14"/>
                  </a:lnTo>
                  <a:lnTo>
                    <a:pt x="60" y="0"/>
                  </a:lnTo>
                  <a:lnTo>
                    <a:pt x="37" y="0"/>
                  </a:lnTo>
                  <a:lnTo>
                    <a:pt x="37" y="17"/>
                  </a:lnTo>
                  <a:lnTo>
                    <a:pt x="37" y="17"/>
                  </a:lnTo>
                  <a:lnTo>
                    <a:pt x="25" y="20"/>
                  </a:lnTo>
                  <a:lnTo>
                    <a:pt x="20" y="23"/>
                  </a:lnTo>
                  <a:lnTo>
                    <a:pt x="15" y="26"/>
                  </a:lnTo>
                  <a:lnTo>
                    <a:pt x="15" y="26"/>
                  </a:lnTo>
                  <a:lnTo>
                    <a:pt x="9" y="32"/>
                  </a:lnTo>
                  <a:lnTo>
                    <a:pt x="4" y="41"/>
                  </a:lnTo>
                  <a:lnTo>
                    <a:pt x="2" y="49"/>
                  </a:lnTo>
                  <a:lnTo>
                    <a:pt x="1" y="59"/>
                  </a:lnTo>
                  <a:lnTo>
                    <a:pt x="1" y="59"/>
                  </a:lnTo>
                  <a:lnTo>
                    <a:pt x="2" y="70"/>
                  </a:lnTo>
                  <a:lnTo>
                    <a:pt x="6" y="78"/>
                  </a:lnTo>
                  <a:lnTo>
                    <a:pt x="6" y="78"/>
                  </a:lnTo>
                  <a:lnTo>
                    <a:pt x="11" y="87"/>
                  </a:lnTo>
                  <a:lnTo>
                    <a:pt x="17" y="93"/>
                  </a:lnTo>
                  <a:lnTo>
                    <a:pt x="17" y="93"/>
                  </a:lnTo>
                  <a:lnTo>
                    <a:pt x="25" y="99"/>
                  </a:lnTo>
                  <a:lnTo>
                    <a:pt x="37" y="105"/>
                  </a:lnTo>
                  <a:lnTo>
                    <a:pt x="37" y="105"/>
                  </a:lnTo>
                  <a:lnTo>
                    <a:pt x="38" y="106"/>
                  </a:lnTo>
                  <a:lnTo>
                    <a:pt x="38" y="106"/>
                  </a:lnTo>
                  <a:lnTo>
                    <a:pt x="59" y="117"/>
                  </a:lnTo>
                  <a:lnTo>
                    <a:pt x="59" y="117"/>
                  </a:lnTo>
                  <a:lnTo>
                    <a:pt x="60" y="118"/>
                  </a:lnTo>
                  <a:lnTo>
                    <a:pt x="60" y="118"/>
                  </a:lnTo>
                  <a:lnTo>
                    <a:pt x="66" y="123"/>
                  </a:lnTo>
                  <a:lnTo>
                    <a:pt x="66" y="123"/>
                  </a:lnTo>
                  <a:lnTo>
                    <a:pt x="69" y="128"/>
                  </a:lnTo>
                  <a:lnTo>
                    <a:pt x="69" y="132"/>
                  </a:lnTo>
                  <a:lnTo>
                    <a:pt x="69" y="132"/>
                  </a:lnTo>
                  <a:lnTo>
                    <a:pt x="69" y="136"/>
                  </a:lnTo>
                  <a:lnTo>
                    <a:pt x="67" y="139"/>
                  </a:lnTo>
                  <a:lnTo>
                    <a:pt x="66" y="143"/>
                  </a:lnTo>
                  <a:lnTo>
                    <a:pt x="64" y="145"/>
                  </a:lnTo>
                  <a:lnTo>
                    <a:pt x="64" y="145"/>
                  </a:lnTo>
                  <a:lnTo>
                    <a:pt x="60" y="146"/>
                  </a:lnTo>
                  <a:lnTo>
                    <a:pt x="60" y="146"/>
                  </a:lnTo>
                  <a:lnTo>
                    <a:pt x="54" y="149"/>
                  </a:lnTo>
                  <a:lnTo>
                    <a:pt x="47" y="149"/>
                  </a:lnTo>
                  <a:lnTo>
                    <a:pt x="47" y="149"/>
                  </a:lnTo>
                  <a:lnTo>
                    <a:pt x="37" y="147"/>
                  </a:lnTo>
                  <a:lnTo>
                    <a:pt x="37" y="147"/>
                  </a:lnTo>
                  <a:lnTo>
                    <a:pt x="26" y="146"/>
                  </a:lnTo>
                  <a:lnTo>
                    <a:pt x="26" y="146"/>
                  </a:lnTo>
                  <a:lnTo>
                    <a:pt x="14" y="141"/>
                  </a:lnTo>
                  <a:lnTo>
                    <a:pt x="0" y="135"/>
                  </a:lnTo>
                  <a:lnTo>
                    <a:pt x="0" y="167"/>
                  </a:lnTo>
                  <a:lnTo>
                    <a:pt x="0" y="167"/>
                  </a:lnTo>
                  <a:lnTo>
                    <a:pt x="8" y="170"/>
                  </a:lnTo>
                  <a:lnTo>
                    <a:pt x="17" y="173"/>
                  </a:lnTo>
                  <a:lnTo>
                    <a:pt x="26" y="175"/>
                  </a:lnTo>
                  <a:lnTo>
                    <a:pt x="37" y="176"/>
                  </a:lnTo>
                  <a:lnTo>
                    <a:pt x="37" y="191"/>
                  </a:lnTo>
                  <a:lnTo>
                    <a:pt x="60" y="191"/>
                  </a:lnTo>
                  <a:lnTo>
                    <a:pt x="60" y="175"/>
                  </a:lnTo>
                  <a:lnTo>
                    <a:pt x="60" y="175"/>
                  </a:lnTo>
                  <a:lnTo>
                    <a:pt x="69" y="173"/>
                  </a:lnTo>
                  <a:lnTo>
                    <a:pt x="75" y="170"/>
                  </a:lnTo>
                  <a:lnTo>
                    <a:pt x="81" y="168"/>
                  </a:lnTo>
                  <a:lnTo>
                    <a:pt x="87" y="164"/>
                  </a:lnTo>
                  <a:lnTo>
                    <a:pt x="87" y="164"/>
                  </a:lnTo>
                  <a:lnTo>
                    <a:pt x="93" y="157"/>
                  </a:lnTo>
                  <a:lnTo>
                    <a:pt x="98" y="150"/>
                  </a:lnTo>
                  <a:lnTo>
                    <a:pt x="101" y="140"/>
                  </a:lnTo>
                  <a:lnTo>
                    <a:pt x="101" y="130"/>
                  </a:lnTo>
                  <a:lnTo>
                    <a:pt x="101" y="130"/>
                  </a:lnTo>
                  <a:lnTo>
                    <a:pt x="101" y="123"/>
                  </a:lnTo>
                  <a:lnTo>
                    <a:pt x="100" y="116"/>
                  </a:lnTo>
                  <a:lnTo>
                    <a:pt x="98" y="110"/>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103" name="组合 102"/>
          <p:cNvGrpSpPr/>
          <p:nvPr>
            <p:custDataLst>
              <p:tags r:id="rId67"/>
            </p:custDataLst>
          </p:nvPr>
        </p:nvGrpSpPr>
        <p:grpSpPr>
          <a:xfrm>
            <a:off x="5620620" y="2766123"/>
            <a:ext cx="930718" cy="927411"/>
            <a:chOff x="7056438" y="2338214"/>
            <a:chExt cx="1787525" cy="1781175"/>
          </a:xfrm>
        </p:grpSpPr>
        <p:sp>
          <p:nvSpPr>
            <p:cNvPr id="104" name="Freeform 57"/>
            <p:cNvSpPr/>
            <p:nvPr>
              <p:custDataLst>
                <p:tags r:id="rId68"/>
              </p:custDataLst>
            </p:nvPr>
          </p:nvSpPr>
          <p:spPr bwMode="auto">
            <a:xfrm>
              <a:off x="7056438" y="2338214"/>
              <a:ext cx="1787525" cy="1781175"/>
            </a:xfrm>
            <a:custGeom>
              <a:avLst/>
              <a:gdLst>
                <a:gd name="T0" fmla="*/ 740 w 1126"/>
                <a:gd name="T1" fmla="*/ 28 h 1122"/>
                <a:gd name="T2" fmla="*/ 818 w 1126"/>
                <a:gd name="T3" fmla="*/ 62 h 1122"/>
                <a:gd name="T4" fmla="*/ 890 w 1126"/>
                <a:gd name="T5" fmla="*/ 104 h 1122"/>
                <a:gd name="T6" fmla="*/ 954 w 1126"/>
                <a:gd name="T7" fmla="*/ 156 h 1122"/>
                <a:gd name="T8" fmla="*/ 1008 w 1126"/>
                <a:gd name="T9" fmla="*/ 218 h 1122"/>
                <a:gd name="T10" fmla="*/ 1052 w 1126"/>
                <a:gd name="T11" fmla="*/ 284 h 1122"/>
                <a:gd name="T12" fmla="*/ 1086 w 1126"/>
                <a:gd name="T13" fmla="*/ 358 h 1122"/>
                <a:gd name="T14" fmla="*/ 1110 w 1126"/>
                <a:gd name="T15" fmla="*/ 434 h 1122"/>
                <a:gd name="T16" fmla="*/ 1124 w 1126"/>
                <a:gd name="T17" fmla="*/ 516 h 1122"/>
                <a:gd name="T18" fmla="*/ 1124 w 1126"/>
                <a:gd name="T19" fmla="*/ 598 h 1122"/>
                <a:gd name="T20" fmla="*/ 1112 w 1126"/>
                <a:gd name="T21" fmla="*/ 682 h 1122"/>
                <a:gd name="T22" fmla="*/ 1096 w 1126"/>
                <a:gd name="T23" fmla="*/ 738 h 1122"/>
                <a:gd name="T24" fmla="*/ 1064 w 1126"/>
                <a:gd name="T25" fmla="*/ 816 h 1122"/>
                <a:gd name="T26" fmla="*/ 1020 w 1126"/>
                <a:gd name="T27" fmla="*/ 888 h 1122"/>
                <a:gd name="T28" fmla="*/ 968 w 1126"/>
                <a:gd name="T29" fmla="*/ 950 h 1122"/>
                <a:gd name="T30" fmla="*/ 908 w 1126"/>
                <a:gd name="T31" fmla="*/ 1004 h 1122"/>
                <a:gd name="T32" fmla="*/ 840 w 1126"/>
                <a:gd name="T33" fmla="*/ 1048 h 1122"/>
                <a:gd name="T34" fmla="*/ 766 w 1126"/>
                <a:gd name="T35" fmla="*/ 1084 h 1122"/>
                <a:gd name="T36" fmla="*/ 690 w 1126"/>
                <a:gd name="T37" fmla="*/ 1108 h 1122"/>
                <a:gd name="T38" fmla="*/ 608 w 1126"/>
                <a:gd name="T39" fmla="*/ 1120 h 1122"/>
                <a:gd name="T40" fmla="*/ 524 w 1126"/>
                <a:gd name="T41" fmla="*/ 1120 h 1122"/>
                <a:gd name="T42" fmla="*/ 440 w 1126"/>
                <a:gd name="T43" fmla="*/ 1108 h 1122"/>
                <a:gd name="T44" fmla="*/ 384 w 1126"/>
                <a:gd name="T45" fmla="*/ 1094 h 1122"/>
                <a:gd name="T46" fmla="*/ 306 w 1126"/>
                <a:gd name="T47" fmla="*/ 1060 h 1122"/>
                <a:gd name="T48" fmla="*/ 236 w 1126"/>
                <a:gd name="T49" fmla="*/ 1018 h 1122"/>
                <a:gd name="T50" fmla="*/ 172 w 1126"/>
                <a:gd name="T51" fmla="*/ 964 h 1122"/>
                <a:gd name="T52" fmla="*/ 118 w 1126"/>
                <a:gd name="T53" fmla="*/ 904 h 1122"/>
                <a:gd name="T54" fmla="*/ 72 w 1126"/>
                <a:gd name="T55" fmla="*/ 838 h 1122"/>
                <a:gd name="T56" fmla="*/ 38 w 1126"/>
                <a:gd name="T57" fmla="*/ 764 h 1122"/>
                <a:gd name="T58" fmla="*/ 14 w 1126"/>
                <a:gd name="T59" fmla="*/ 686 h 1122"/>
                <a:gd name="T60" fmla="*/ 2 w 1126"/>
                <a:gd name="T61" fmla="*/ 606 h 1122"/>
                <a:gd name="T62" fmla="*/ 2 w 1126"/>
                <a:gd name="T63" fmla="*/ 524 h 1122"/>
                <a:gd name="T64" fmla="*/ 14 w 1126"/>
                <a:gd name="T65" fmla="*/ 440 h 1122"/>
                <a:gd name="T66" fmla="*/ 28 w 1126"/>
                <a:gd name="T67" fmla="*/ 384 h 1122"/>
                <a:gd name="T68" fmla="*/ 62 w 1126"/>
                <a:gd name="T69" fmla="*/ 306 h 1122"/>
                <a:gd name="T70" fmla="*/ 104 w 1126"/>
                <a:gd name="T71" fmla="*/ 234 h 1122"/>
                <a:gd name="T72" fmla="*/ 158 w 1126"/>
                <a:gd name="T73" fmla="*/ 172 h 1122"/>
                <a:gd name="T74" fmla="*/ 218 w 1126"/>
                <a:gd name="T75" fmla="*/ 118 h 1122"/>
                <a:gd name="T76" fmla="*/ 286 w 1126"/>
                <a:gd name="T77" fmla="*/ 72 h 1122"/>
                <a:gd name="T78" fmla="*/ 358 w 1126"/>
                <a:gd name="T79" fmla="*/ 38 h 1122"/>
                <a:gd name="T80" fmla="*/ 436 w 1126"/>
                <a:gd name="T81" fmla="*/ 14 h 1122"/>
                <a:gd name="T82" fmla="*/ 518 w 1126"/>
                <a:gd name="T83" fmla="*/ 2 h 1122"/>
                <a:gd name="T84" fmla="*/ 600 w 1126"/>
                <a:gd name="T85" fmla="*/ 0 h 1122"/>
                <a:gd name="T86" fmla="*/ 684 w 1126"/>
                <a:gd name="T87" fmla="*/ 1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6" h="1122">
                  <a:moveTo>
                    <a:pt x="712" y="20"/>
                  </a:moveTo>
                  <a:lnTo>
                    <a:pt x="712" y="20"/>
                  </a:lnTo>
                  <a:lnTo>
                    <a:pt x="740" y="28"/>
                  </a:lnTo>
                  <a:lnTo>
                    <a:pt x="768" y="38"/>
                  </a:lnTo>
                  <a:lnTo>
                    <a:pt x="794" y="50"/>
                  </a:lnTo>
                  <a:lnTo>
                    <a:pt x="818" y="62"/>
                  </a:lnTo>
                  <a:lnTo>
                    <a:pt x="844" y="74"/>
                  </a:lnTo>
                  <a:lnTo>
                    <a:pt x="868" y="88"/>
                  </a:lnTo>
                  <a:lnTo>
                    <a:pt x="890" y="104"/>
                  </a:lnTo>
                  <a:lnTo>
                    <a:pt x="912" y="120"/>
                  </a:lnTo>
                  <a:lnTo>
                    <a:pt x="932" y="138"/>
                  </a:lnTo>
                  <a:lnTo>
                    <a:pt x="954" y="156"/>
                  </a:lnTo>
                  <a:lnTo>
                    <a:pt x="972" y="176"/>
                  </a:lnTo>
                  <a:lnTo>
                    <a:pt x="990" y="196"/>
                  </a:lnTo>
                  <a:lnTo>
                    <a:pt x="1008" y="218"/>
                  </a:lnTo>
                  <a:lnTo>
                    <a:pt x="1024" y="238"/>
                  </a:lnTo>
                  <a:lnTo>
                    <a:pt x="1038" y="262"/>
                  </a:lnTo>
                  <a:lnTo>
                    <a:pt x="1052" y="284"/>
                  </a:lnTo>
                  <a:lnTo>
                    <a:pt x="1064" y="308"/>
                  </a:lnTo>
                  <a:lnTo>
                    <a:pt x="1076" y="332"/>
                  </a:lnTo>
                  <a:lnTo>
                    <a:pt x="1086" y="358"/>
                  </a:lnTo>
                  <a:lnTo>
                    <a:pt x="1096" y="382"/>
                  </a:lnTo>
                  <a:lnTo>
                    <a:pt x="1104" y="408"/>
                  </a:lnTo>
                  <a:lnTo>
                    <a:pt x="1110" y="434"/>
                  </a:lnTo>
                  <a:lnTo>
                    <a:pt x="1116" y="462"/>
                  </a:lnTo>
                  <a:lnTo>
                    <a:pt x="1120" y="488"/>
                  </a:lnTo>
                  <a:lnTo>
                    <a:pt x="1124" y="516"/>
                  </a:lnTo>
                  <a:lnTo>
                    <a:pt x="1126" y="542"/>
                  </a:lnTo>
                  <a:lnTo>
                    <a:pt x="1126" y="570"/>
                  </a:lnTo>
                  <a:lnTo>
                    <a:pt x="1124" y="598"/>
                  </a:lnTo>
                  <a:lnTo>
                    <a:pt x="1122" y="626"/>
                  </a:lnTo>
                  <a:lnTo>
                    <a:pt x="1118" y="654"/>
                  </a:lnTo>
                  <a:lnTo>
                    <a:pt x="1112" y="682"/>
                  </a:lnTo>
                  <a:lnTo>
                    <a:pt x="1104" y="710"/>
                  </a:lnTo>
                  <a:lnTo>
                    <a:pt x="1104" y="710"/>
                  </a:lnTo>
                  <a:lnTo>
                    <a:pt x="1096" y="738"/>
                  </a:lnTo>
                  <a:lnTo>
                    <a:pt x="1086" y="764"/>
                  </a:lnTo>
                  <a:lnTo>
                    <a:pt x="1076" y="792"/>
                  </a:lnTo>
                  <a:lnTo>
                    <a:pt x="1064" y="816"/>
                  </a:lnTo>
                  <a:lnTo>
                    <a:pt x="1050" y="840"/>
                  </a:lnTo>
                  <a:lnTo>
                    <a:pt x="1036" y="864"/>
                  </a:lnTo>
                  <a:lnTo>
                    <a:pt x="1020" y="888"/>
                  </a:lnTo>
                  <a:lnTo>
                    <a:pt x="1004" y="910"/>
                  </a:lnTo>
                  <a:lnTo>
                    <a:pt x="986" y="930"/>
                  </a:lnTo>
                  <a:lnTo>
                    <a:pt x="968" y="950"/>
                  </a:lnTo>
                  <a:lnTo>
                    <a:pt x="948" y="970"/>
                  </a:lnTo>
                  <a:lnTo>
                    <a:pt x="928" y="988"/>
                  </a:lnTo>
                  <a:lnTo>
                    <a:pt x="908" y="1004"/>
                  </a:lnTo>
                  <a:lnTo>
                    <a:pt x="886" y="1020"/>
                  </a:lnTo>
                  <a:lnTo>
                    <a:pt x="864" y="1036"/>
                  </a:lnTo>
                  <a:lnTo>
                    <a:pt x="840" y="1048"/>
                  </a:lnTo>
                  <a:lnTo>
                    <a:pt x="816" y="1062"/>
                  </a:lnTo>
                  <a:lnTo>
                    <a:pt x="792" y="1074"/>
                  </a:lnTo>
                  <a:lnTo>
                    <a:pt x="766" y="1084"/>
                  </a:lnTo>
                  <a:lnTo>
                    <a:pt x="742" y="1092"/>
                  </a:lnTo>
                  <a:lnTo>
                    <a:pt x="716" y="1100"/>
                  </a:lnTo>
                  <a:lnTo>
                    <a:pt x="690" y="1108"/>
                  </a:lnTo>
                  <a:lnTo>
                    <a:pt x="662" y="1114"/>
                  </a:lnTo>
                  <a:lnTo>
                    <a:pt x="636" y="1118"/>
                  </a:lnTo>
                  <a:lnTo>
                    <a:pt x="608" y="1120"/>
                  </a:lnTo>
                  <a:lnTo>
                    <a:pt x="580" y="1122"/>
                  </a:lnTo>
                  <a:lnTo>
                    <a:pt x="552" y="1122"/>
                  </a:lnTo>
                  <a:lnTo>
                    <a:pt x="524" y="1120"/>
                  </a:lnTo>
                  <a:lnTo>
                    <a:pt x="496" y="1118"/>
                  </a:lnTo>
                  <a:lnTo>
                    <a:pt x="468" y="1114"/>
                  </a:lnTo>
                  <a:lnTo>
                    <a:pt x="440" y="1108"/>
                  </a:lnTo>
                  <a:lnTo>
                    <a:pt x="412" y="1102"/>
                  </a:lnTo>
                  <a:lnTo>
                    <a:pt x="412" y="1102"/>
                  </a:lnTo>
                  <a:lnTo>
                    <a:pt x="384" y="1094"/>
                  </a:lnTo>
                  <a:lnTo>
                    <a:pt x="358" y="1084"/>
                  </a:lnTo>
                  <a:lnTo>
                    <a:pt x="332" y="1072"/>
                  </a:lnTo>
                  <a:lnTo>
                    <a:pt x="306" y="1060"/>
                  </a:lnTo>
                  <a:lnTo>
                    <a:pt x="282" y="1048"/>
                  </a:lnTo>
                  <a:lnTo>
                    <a:pt x="258" y="1032"/>
                  </a:lnTo>
                  <a:lnTo>
                    <a:pt x="236" y="1018"/>
                  </a:lnTo>
                  <a:lnTo>
                    <a:pt x="214" y="1000"/>
                  </a:lnTo>
                  <a:lnTo>
                    <a:pt x="192" y="984"/>
                  </a:lnTo>
                  <a:lnTo>
                    <a:pt x="172" y="964"/>
                  </a:lnTo>
                  <a:lnTo>
                    <a:pt x="154" y="946"/>
                  </a:lnTo>
                  <a:lnTo>
                    <a:pt x="134" y="926"/>
                  </a:lnTo>
                  <a:lnTo>
                    <a:pt x="118" y="904"/>
                  </a:lnTo>
                  <a:lnTo>
                    <a:pt x="102" y="882"/>
                  </a:lnTo>
                  <a:lnTo>
                    <a:pt x="86" y="860"/>
                  </a:lnTo>
                  <a:lnTo>
                    <a:pt x="72" y="838"/>
                  </a:lnTo>
                  <a:lnTo>
                    <a:pt x="60" y="814"/>
                  </a:lnTo>
                  <a:lnTo>
                    <a:pt x="48" y="790"/>
                  </a:lnTo>
                  <a:lnTo>
                    <a:pt x="38" y="764"/>
                  </a:lnTo>
                  <a:lnTo>
                    <a:pt x="28" y="738"/>
                  </a:lnTo>
                  <a:lnTo>
                    <a:pt x="20" y="714"/>
                  </a:lnTo>
                  <a:lnTo>
                    <a:pt x="14" y="686"/>
                  </a:lnTo>
                  <a:lnTo>
                    <a:pt x="8" y="660"/>
                  </a:lnTo>
                  <a:lnTo>
                    <a:pt x="4" y="634"/>
                  </a:lnTo>
                  <a:lnTo>
                    <a:pt x="2" y="606"/>
                  </a:lnTo>
                  <a:lnTo>
                    <a:pt x="0" y="578"/>
                  </a:lnTo>
                  <a:lnTo>
                    <a:pt x="0" y="550"/>
                  </a:lnTo>
                  <a:lnTo>
                    <a:pt x="2" y="524"/>
                  </a:lnTo>
                  <a:lnTo>
                    <a:pt x="4" y="496"/>
                  </a:lnTo>
                  <a:lnTo>
                    <a:pt x="8" y="468"/>
                  </a:lnTo>
                  <a:lnTo>
                    <a:pt x="14" y="440"/>
                  </a:lnTo>
                  <a:lnTo>
                    <a:pt x="20" y="412"/>
                  </a:lnTo>
                  <a:lnTo>
                    <a:pt x="20" y="412"/>
                  </a:lnTo>
                  <a:lnTo>
                    <a:pt x="28" y="384"/>
                  </a:lnTo>
                  <a:lnTo>
                    <a:pt x="38" y="356"/>
                  </a:lnTo>
                  <a:lnTo>
                    <a:pt x="50" y="330"/>
                  </a:lnTo>
                  <a:lnTo>
                    <a:pt x="62" y="306"/>
                  </a:lnTo>
                  <a:lnTo>
                    <a:pt x="74" y="280"/>
                  </a:lnTo>
                  <a:lnTo>
                    <a:pt x="90" y="258"/>
                  </a:lnTo>
                  <a:lnTo>
                    <a:pt x="104" y="234"/>
                  </a:lnTo>
                  <a:lnTo>
                    <a:pt x="122" y="212"/>
                  </a:lnTo>
                  <a:lnTo>
                    <a:pt x="138" y="192"/>
                  </a:lnTo>
                  <a:lnTo>
                    <a:pt x="158" y="172"/>
                  </a:lnTo>
                  <a:lnTo>
                    <a:pt x="176" y="152"/>
                  </a:lnTo>
                  <a:lnTo>
                    <a:pt x="196" y="134"/>
                  </a:lnTo>
                  <a:lnTo>
                    <a:pt x="218" y="118"/>
                  </a:lnTo>
                  <a:lnTo>
                    <a:pt x="240" y="102"/>
                  </a:lnTo>
                  <a:lnTo>
                    <a:pt x="262" y="86"/>
                  </a:lnTo>
                  <a:lnTo>
                    <a:pt x="286" y="72"/>
                  </a:lnTo>
                  <a:lnTo>
                    <a:pt x="310" y="60"/>
                  </a:lnTo>
                  <a:lnTo>
                    <a:pt x="334" y="48"/>
                  </a:lnTo>
                  <a:lnTo>
                    <a:pt x="358" y="38"/>
                  </a:lnTo>
                  <a:lnTo>
                    <a:pt x="384" y="28"/>
                  </a:lnTo>
                  <a:lnTo>
                    <a:pt x="410" y="20"/>
                  </a:lnTo>
                  <a:lnTo>
                    <a:pt x="436" y="14"/>
                  </a:lnTo>
                  <a:lnTo>
                    <a:pt x="462" y="8"/>
                  </a:lnTo>
                  <a:lnTo>
                    <a:pt x="490" y="4"/>
                  </a:lnTo>
                  <a:lnTo>
                    <a:pt x="518" y="2"/>
                  </a:lnTo>
                  <a:lnTo>
                    <a:pt x="544" y="0"/>
                  </a:lnTo>
                  <a:lnTo>
                    <a:pt x="572" y="0"/>
                  </a:lnTo>
                  <a:lnTo>
                    <a:pt x="600" y="0"/>
                  </a:lnTo>
                  <a:lnTo>
                    <a:pt x="628" y="4"/>
                  </a:lnTo>
                  <a:lnTo>
                    <a:pt x="656" y="8"/>
                  </a:lnTo>
                  <a:lnTo>
                    <a:pt x="684" y="14"/>
                  </a:lnTo>
                  <a:lnTo>
                    <a:pt x="712" y="20"/>
                  </a:lnTo>
                  <a:lnTo>
                    <a:pt x="712" y="20"/>
                  </a:lnTo>
                  <a:close/>
                </a:path>
              </a:pathLst>
            </a:custGeom>
            <a:solidFill>
              <a:srgbClr val="FFF9A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58"/>
            <p:cNvSpPr/>
            <p:nvPr>
              <p:custDataLst>
                <p:tags r:id="rId69"/>
              </p:custDataLst>
            </p:nvPr>
          </p:nvSpPr>
          <p:spPr bwMode="auto">
            <a:xfrm>
              <a:off x="7081838" y="2385839"/>
              <a:ext cx="1762125" cy="1733550"/>
            </a:xfrm>
            <a:custGeom>
              <a:avLst/>
              <a:gdLst>
                <a:gd name="T0" fmla="*/ 1058 w 1110"/>
                <a:gd name="T1" fmla="*/ 296 h 1092"/>
                <a:gd name="T2" fmla="*/ 1090 w 1110"/>
                <a:gd name="T3" fmla="*/ 386 h 1092"/>
                <a:gd name="T4" fmla="*/ 1108 w 1110"/>
                <a:gd name="T5" fmla="*/ 482 h 1092"/>
                <a:gd name="T6" fmla="*/ 1108 w 1110"/>
                <a:gd name="T7" fmla="*/ 580 h 1092"/>
                <a:gd name="T8" fmla="*/ 1088 w 1110"/>
                <a:gd name="T9" fmla="*/ 680 h 1092"/>
                <a:gd name="T10" fmla="*/ 1080 w 1110"/>
                <a:gd name="T11" fmla="*/ 708 h 1092"/>
                <a:gd name="T12" fmla="*/ 1060 w 1110"/>
                <a:gd name="T13" fmla="*/ 762 h 1092"/>
                <a:gd name="T14" fmla="*/ 1034 w 1110"/>
                <a:gd name="T15" fmla="*/ 810 h 1092"/>
                <a:gd name="T16" fmla="*/ 1004 w 1110"/>
                <a:gd name="T17" fmla="*/ 858 h 1092"/>
                <a:gd name="T18" fmla="*/ 970 w 1110"/>
                <a:gd name="T19" fmla="*/ 900 h 1092"/>
                <a:gd name="T20" fmla="*/ 932 w 1110"/>
                <a:gd name="T21" fmla="*/ 940 h 1092"/>
                <a:gd name="T22" fmla="*/ 892 w 1110"/>
                <a:gd name="T23" fmla="*/ 974 h 1092"/>
                <a:gd name="T24" fmla="*/ 848 w 1110"/>
                <a:gd name="T25" fmla="*/ 1006 h 1092"/>
                <a:gd name="T26" fmla="*/ 800 w 1110"/>
                <a:gd name="T27" fmla="*/ 1032 h 1092"/>
                <a:gd name="T28" fmla="*/ 750 w 1110"/>
                <a:gd name="T29" fmla="*/ 1054 h 1092"/>
                <a:gd name="T30" fmla="*/ 700 w 1110"/>
                <a:gd name="T31" fmla="*/ 1070 h 1092"/>
                <a:gd name="T32" fmla="*/ 646 w 1110"/>
                <a:gd name="T33" fmla="*/ 1084 h 1092"/>
                <a:gd name="T34" fmla="*/ 592 w 1110"/>
                <a:gd name="T35" fmla="*/ 1090 h 1092"/>
                <a:gd name="T36" fmla="*/ 536 w 1110"/>
                <a:gd name="T37" fmla="*/ 1092 h 1092"/>
                <a:gd name="T38" fmla="*/ 480 w 1110"/>
                <a:gd name="T39" fmla="*/ 1088 h 1092"/>
                <a:gd name="T40" fmla="*/ 424 w 1110"/>
                <a:gd name="T41" fmla="*/ 1078 h 1092"/>
                <a:gd name="T42" fmla="*/ 396 w 1110"/>
                <a:gd name="T43" fmla="*/ 1072 h 1092"/>
                <a:gd name="T44" fmla="*/ 340 w 1110"/>
                <a:gd name="T45" fmla="*/ 1052 h 1092"/>
                <a:gd name="T46" fmla="*/ 288 w 1110"/>
                <a:gd name="T47" fmla="*/ 1028 h 1092"/>
                <a:gd name="T48" fmla="*/ 238 w 1110"/>
                <a:gd name="T49" fmla="*/ 1000 h 1092"/>
                <a:gd name="T50" fmla="*/ 192 w 1110"/>
                <a:gd name="T51" fmla="*/ 966 h 1092"/>
                <a:gd name="T52" fmla="*/ 150 w 1110"/>
                <a:gd name="T53" fmla="*/ 930 h 1092"/>
                <a:gd name="T54" fmla="*/ 114 w 1110"/>
                <a:gd name="T55" fmla="*/ 888 h 1092"/>
                <a:gd name="T56" fmla="*/ 80 w 1110"/>
                <a:gd name="T57" fmla="*/ 844 h 1092"/>
                <a:gd name="T58" fmla="*/ 52 w 1110"/>
                <a:gd name="T59" fmla="*/ 796 h 1092"/>
                <a:gd name="T60" fmla="*/ 32 w 1110"/>
                <a:gd name="T61" fmla="*/ 752 h 1092"/>
                <a:gd name="T62" fmla="*/ 8 w 1110"/>
                <a:gd name="T63" fmla="*/ 658 h 1092"/>
                <a:gd name="T64" fmla="*/ 0 w 1110"/>
                <a:gd name="T65" fmla="*/ 562 h 1092"/>
                <a:gd name="T66" fmla="*/ 8 w 1110"/>
                <a:gd name="T67" fmla="*/ 462 h 1092"/>
                <a:gd name="T68" fmla="*/ 20 w 1110"/>
                <a:gd name="T69" fmla="*/ 412 h 1092"/>
                <a:gd name="T70" fmla="*/ 38 w 1110"/>
                <a:gd name="T71" fmla="*/ 358 h 1092"/>
                <a:gd name="T72" fmla="*/ 60 w 1110"/>
                <a:gd name="T73" fmla="*/ 306 h 1092"/>
                <a:gd name="T74" fmla="*/ 88 w 1110"/>
                <a:gd name="T75" fmla="*/ 258 h 1092"/>
                <a:gd name="T76" fmla="*/ 120 w 1110"/>
                <a:gd name="T77" fmla="*/ 212 h 1092"/>
                <a:gd name="T78" fmla="*/ 156 w 1110"/>
                <a:gd name="T79" fmla="*/ 172 h 1092"/>
                <a:gd name="T80" fmla="*/ 196 w 1110"/>
                <a:gd name="T81" fmla="*/ 134 h 1092"/>
                <a:gd name="T82" fmla="*/ 238 w 1110"/>
                <a:gd name="T83" fmla="*/ 102 h 1092"/>
                <a:gd name="T84" fmla="*/ 284 w 1110"/>
                <a:gd name="T85" fmla="*/ 74 h 1092"/>
                <a:gd name="T86" fmla="*/ 332 w 1110"/>
                <a:gd name="T87" fmla="*/ 48 h 1092"/>
                <a:gd name="T88" fmla="*/ 384 w 1110"/>
                <a:gd name="T89" fmla="*/ 30 h 1092"/>
                <a:gd name="T90" fmla="*/ 436 w 1110"/>
                <a:gd name="T91" fmla="*/ 14 h 1092"/>
                <a:gd name="T92" fmla="*/ 490 w 1110"/>
                <a:gd name="T93" fmla="*/ 4 h 1092"/>
                <a:gd name="T94" fmla="*/ 544 w 1110"/>
                <a:gd name="T95" fmla="*/ 0 h 1092"/>
                <a:gd name="T96" fmla="*/ 600 w 1110"/>
                <a:gd name="T97" fmla="*/ 2 h 1092"/>
                <a:gd name="T98" fmla="*/ 656 w 1110"/>
                <a:gd name="T99" fmla="*/ 8 h 1092"/>
                <a:gd name="T100" fmla="*/ 712 w 1110"/>
                <a:gd name="T101" fmla="*/ 20 h 1092"/>
                <a:gd name="T102" fmla="*/ 740 w 1110"/>
                <a:gd name="T103" fmla="*/ 30 h 1092"/>
                <a:gd name="T104" fmla="*/ 794 w 1110"/>
                <a:gd name="T105" fmla="*/ 50 h 1092"/>
                <a:gd name="T106" fmla="*/ 846 w 1110"/>
                <a:gd name="T107" fmla="*/ 76 h 1092"/>
                <a:gd name="T108" fmla="*/ 894 w 1110"/>
                <a:gd name="T109" fmla="*/ 108 h 1092"/>
                <a:gd name="T110" fmla="*/ 938 w 1110"/>
                <a:gd name="T111" fmla="*/ 144 h 1092"/>
                <a:gd name="T112" fmla="*/ 978 w 1110"/>
                <a:gd name="T113" fmla="*/ 182 h 1092"/>
                <a:gd name="T114" fmla="*/ 1012 w 1110"/>
                <a:gd name="T115" fmla="*/ 226 h 1092"/>
                <a:gd name="T116" fmla="*/ 1044 w 1110"/>
                <a:gd name="T117" fmla="*/ 272 h 1092"/>
                <a:gd name="T118" fmla="*/ 1058 w 1110"/>
                <a:gd name="T119" fmla="*/ 29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0" h="1092">
                  <a:moveTo>
                    <a:pt x="1058" y="296"/>
                  </a:moveTo>
                  <a:lnTo>
                    <a:pt x="1058" y="296"/>
                  </a:lnTo>
                  <a:lnTo>
                    <a:pt x="1076" y="340"/>
                  </a:lnTo>
                  <a:lnTo>
                    <a:pt x="1090" y="386"/>
                  </a:lnTo>
                  <a:lnTo>
                    <a:pt x="1100" y="434"/>
                  </a:lnTo>
                  <a:lnTo>
                    <a:pt x="1108" y="482"/>
                  </a:lnTo>
                  <a:lnTo>
                    <a:pt x="1110" y="530"/>
                  </a:lnTo>
                  <a:lnTo>
                    <a:pt x="1108" y="580"/>
                  </a:lnTo>
                  <a:lnTo>
                    <a:pt x="1100" y="630"/>
                  </a:lnTo>
                  <a:lnTo>
                    <a:pt x="1088" y="680"/>
                  </a:lnTo>
                  <a:lnTo>
                    <a:pt x="1088" y="680"/>
                  </a:lnTo>
                  <a:lnTo>
                    <a:pt x="1080" y="708"/>
                  </a:lnTo>
                  <a:lnTo>
                    <a:pt x="1070" y="734"/>
                  </a:lnTo>
                  <a:lnTo>
                    <a:pt x="1060" y="762"/>
                  </a:lnTo>
                  <a:lnTo>
                    <a:pt x="1048" y="786"/>
                  </a:lnTo>
                  <a:lnTo>
                    <a:pt x="1034" y="810"/>
                  </a:lnTo>
                  <a:lnTo>
                    <a:pt x="1020" y="834"/>
                  </a:lnTo>
                  <a:lnTo>
                    <a:pt x="1004" y="858"/>
                  </a:lnTo>
                  <a:lnTo>
                    <a:pt x="988" y="880"/>
                  </a:lnTo>
                  <a:lnTo>
                    <a:pt x="970" y="900"/>
                  </a:lnTo>
                  <a:lnTo>
                    <a:pt x="952" y="920"/>
                  </a:lnTo>
                  <a:lnTo>
                    <a:pt x="932" y="940"/>
                  </a:lnTo>
                  <a:lnTo>
                    <a:pt x="912" y="958"/>
                  </a:lnTo>
                  <a:lnTo>
                    <a:pt x="892" y="974"/>
                  </a:lnTo>
                  <a:lnTo>
                    <a:pt x="870" y="990"/>
                  </a:lnTo>
                  <a:lnTo>
                    <a:pt x="848" y="1006"/>
                  </a:lnTo>
                  <a:lnTo>
                    <a:pt x="824" y="1018"/>
                  </a:lnTo>
                  <a:lnTo>
                    <a:pt x="800" y="1032"/>
                  </a:lnTo>
                  <a:lnTo>
                    <a:pt x="776" y="1044"/>
                  </a:lnTo>
                  <a:lnTo>
                    <a:pt x="750" y="1054"/>
                  </a:lnTo>
                  <a:lnTo>
                    <a:pt x="726" y="1062"/>
                  </a:lnTo>
                  <a:lnTo>
                    <a:pt x="700" y="1070"/>
                  </a:lnTo>
                  <a:lnTo>
                    <a:pt x="674" y="1078"/>
                  </a:lnTo>
                  <a:lnTo>
                    <a:pt x="646" y="1084"/>
                  </a:lnTo>
                  <a:lnTo>
                    <a:pt x="620" y="1088"/>
                  </a:lnTo>
                  <a:lnTo>
                    <a:pt x="592" y="1090"/>
                  </a:lnTo>
                  <a:lnTo>
                    <a:pt x="564" y="1092"/>
                  </a:lnTo>
                  <a:lnTo>
                    <a:pt x="536" y="1092"/>
                  </a:lnTo>
                  <a:lnTo>
                    <a:pt x="508" y="1090"/>
                  </a:lnTo>
                  <a:lnTo>
                    <a:pt x="480" y="1088"/>
                  </a:lnTo>
                  <a:lnTo>
                    <a:pt x="452" y="1084"/>
                  </a:lnTo>
                  <a:lnTo>
                    <a:pt x="424" y="1078"/>
                  </a:lnTo>
                  <a:lnTo>
                    <a:pt x="396" y="1072"/>
                  </a:lnTo>
                  <a:lnTo>
                    <a:pt x="396" y="1072"/>
                  </a:lnTo>
                  <a:lnTo>
                    <a:pt x="368" y="1062"/>
                  </a:lnTo>
                  <a:lnTo>
                    <a:pt x="340" y="1052"/>
                  </a:lnTo>
                  <a:lnTo>
                    <a:pt x="314" y="1042"/>
                  </a:lnTo>
                  <a:lnTo>
                    <a:pt x="288" y="1028"/>
                  </a:lnTo>
                  <a:lnTo>
                    <a:pt x="262" y="1016"/>
                  </a:lnTo>
                  <a:lnTo>
                    <a:pt x="238" y="1000"/>
                  </a:lnTo>
                  <a:lnTo>
                    <a:pt x="214" y="984"/>
                  </a:lnTo>
                  <a:lnTo>
                    <a:pt x="192" y="966"/>
                  </a:lnTo>
                  <a:lnTo>
                    <a:pt x="170" y="948"/>
                  </a:lnTo>
                  <a:lnTo>
                    <a:pt x="150" y="930"/>
                  </a:lnTo>
                  <a:lnTo>
                    <a:pt x="132" y="910"/>
                  </a:lnTo>
                  <a:lnTo>
                    <a:pt x="114" y="888"/>
                  </a:lnTo>
                  <a:lnTo>
                    <a:pt x="96" y="866"/>
                  </a:lnTo>
                  <a:lnTo>
                    <a:pt x="80" y="844"/>
                  </a:lnTo>
                  <a:lnTo>
                    <a:pt x="64" y="820"/>
                  </a:lnTo>
                  <a:lnTo>
                    <a:pt x="52" y="796"/>
                  </a:lnTo>
                  <a:lnTo>
                    <a:pt x="52" y="796"/>
                  </a:lnTo>
                  <a:lnTo>
                    <a:pt x="32" y="752"/>
                  </a:lnTo>
                  <a:lnTo>
                    <a:pt x="18" y="706"/>
                  </a:lnTo>
                  <a:lnTo>
                    <a:pt x="8" y="658"/>
                  </a:lnTo>
                  <a:lnTo>
                    <a:pt x="2" y="610"/>
                  </a:lnTo>
                  <a:lnTo>
                    <a:pt x="0" y="562"/>
                  </a:lnTo>
                  <a:lnTo>
                    <a:pt x="2" y="512"/>
                  </a:lnTo>
                  <a:lnTo>
                    <a:pt x="8" y="462"/>
                  </a:lnTo>
                  <a:lnTo>
                    <a:pt x="20" y="412"/>
                  </a:lnTo>
                  <a:lnTo>
                    <a:pt x="20" y="412"/>
                  </a:lnTo>
                  <a:lnTo>
                    <a:pt x="28" y="384"/>
                  </a:lnTo>
                  <a:lnTo>
                    <a:pt x="38" y="358"/>
                  </a:lnTo>
                  <a:lnTo>
                    <a:pt x="48" y="330"/>
                  </a:lnTo>
                  <a:lnTo>
                    <a:pt x="60" y="306"/>
                  </a:lnTo>
                  <a:lnTo>
                    <a:pt x="74" y="282"/>
                  </a:lnTo>
                  <a:lnTo>
                    <a:pt x="88" y="258"/>
                  </a:lnTo>
                  <a:lnTo>
                    <a:pt x="104" y="234"/>
                  </a:lnTo>
                  <a:lnTo>
                    <a:pt x="120" y="212"/>
                  </a:lnTo>
                  <a:lnTo>
                    <a:pt x="138" y="192"/>
                  </a:lnTo>
                  <a:lnTo>
                    <a:pt x="156" y="172"/>
                  </a:lnTo>
                  <a:lnTo>
                    <a:pt x="176" y="152"/>
                  </a:lnTo>
                  <a:lnTo>
                    <a:pt x="196" y="134"/>
                  </a:lnTo>
                  <a:lnTo>
                    <a:pt x="218" y="118"/>
                  </a:lnTo>
                  <a:lnTo>
                    <a:pt x="238" y="102"/>
                  </a:lnTo>
                  <a:lnTo>
                    <a:pt x="262" y="86"/>
                  </a:lnTo>
                  <a:lnTo>
                    <a:pt x="284" y="74"/>
                  </a:lnTo>
                  <a:lnTo>
                    <a:pt x="308" y="60"/>
                  </a:lnTo>
                  <a:lnTo>
                    <a:pt x="332" y="48"/>
                  </a:lnTo>
                  <a:lnTo>
                    <a:pt x="358" y="38"/>
                  </a:lnTo>
                  <a:lnTo>
                    <a:pt x="384" y="30"/>
                  </a:lnTo>
                  <a:lnTo>
                    <a:pt x="410" y="22"/>
                  </a:lnTo>
                  <a:lnTo>
                    <a:pt x="436" y="14"/>
                  </a:lnTo>
                  <a:lnTo>
                    <a:pt x="462" y="10"/>
                  </a:lnTo>
                  <a:lnTo>
                    <a:pt x="490" y="4"/>
                  </a:lnTo>
                  <a:lnTo>
                    <a:pt x="516" y="2"/>
                  </a:lnTo>
                  <a:lnTo>
                    <a:pt x="544" y="0"/>
                  </a:lnTo>
                  <a:lnTo>
                    <a:pt x="572" y="0"/>
                  </a:lnTo>
                  <a:lnTo>
                    <a:pt x="600" y="2"/>
                  </a:lnTo>
                  <a:lnTo>
                    <a:pt x="628" y="4"/>
                  </a:lnTo>
                  <a:lnTo>
                    <a:pt x="656" y="8"/>
                  </a:lnTo>
                  <a:lnTo>
                    <a:pt x="684" y="14"/>
                  </a:lnTo>
                  <a:lnTo>
                    <a:pt x="712" y="20"/>
                  </a:lnTo>
                  <a:lnTo>
                    <a:pt x="712" y="20"/>
                  </a:lnTo>
                  <a:lnTo>
                    <a:pt x="740" y="30"/>
                  </a:lnTo>
                  <a:lnTo>
                    <a:pt x="768" y="40"/>
                  </a:lnTo>
                  <a:lnTo>
                    <a:pt x="794" y="50"/>
                  </a:lnTo>
                  <a:lnTo>
                    <a:pt x="820" y="64"/>
                  </a:lnTo>
                  <a:lnTo>
                    <a:pt x="846" y="76"/>
                  </a:lnTo>
                  <a:lnTo>
                    <a:pt x="870" y="92"/>
                  </a:lnTo>
                  <a:lnTo>
                    <a:pt x="894" y="108"/>
                  </a:lnTo>
                  <a:lnTo>
                    <a:pt x="916" y="126"/>
                  </a:lnTo>
                  <a:lnTo>
                    <a:pt x="938" y="144"/>
                  </a:lnTo>
                  <a:lnTo>
                    <a:pt x="958" y="162"/>
                  </a:lnTo>
                  <a:lnTo>
                    <a:pt x="978" y="182"/>
                  </a:lnTo>
                  <a:lnTo>
                    <a:pt x="996" y="204"/>
                  </a:lnTo>
                  <a:lnTo>
                    <a:pt x="1012" y="226"/>
                  </a:lnTo>
                  <a:lnTo>
                    <a:pt x="1028" y="248"/>
                  </a:lnTo>
                  <a:lnTo>
                    <a:pt x="1044" y="272"/>
                  </a:lnTo>
                  <a:lnTo>
                    <a:pt x="1058" y="296"/>
                  </a:lnTo>
                  <a:lnTo>
                    <a:pt x="1058" y="296"/>
                  </a:lnTo>
                  <a:close/>
                </a:path>
              </a:pathLst>
            </a:custGeom>
            <a:solidFill>
              <a:srgbClr val="FFEC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6" name="Freeform 59"/>
            <p:cNvSpPr/>
            <p:nvPr>
              <p:custDataLst>
                <p:tags r:id="rId70"/>
              </p:custDataLst>
            </p:nvPr>
          </p:nvSpPr>
          <p:spPr bwMode="auto">
            <a:xfrm>
              <a:off x="7113588" y="2385839"/>
              <a:ext cx="1095375" cy="650875"/>
            </a:xfrm>
            <a:custGeom>
              <a:avLst/>
              <a:gdLst>
                <a:gd name="T0" fmla="*/ 0 w 690"/>
                <a:gd name="T1" fmla="*/ 410 h 410"/>
                <a:gd name="T2" fmla="*/ 0 w 690"/>
                <a:gd name="T3" fmla="*/ 410 h 410"/>
                <a:gd name="T4" fmla="*/ 16 w 690"/>
                <a:gd name="T5" fmla="*/ 362 h 410"/>
                <a:gd name="T6" fmla="*/ 36 w 690"/>
                <a:gd name="T7" fmla="*/ 316 h 410"/>
                <a:gd name="T8" fmla="*/ 60 w 690"/>
                <a:gd name="T9" fmla="*/ 272 h 410"/>
                <a:gd name="T10" fmla="*/ 86 w 690"/>
                <a:gd name="T11" fmla="*/ 232 h 410"/>
                <a:gd name="T12" fmla="*/ 494 w 690"/>
                <a:gd name="T13" fmla="*/ 2 h 410"/>
                <a:gd name="T14" fmla="*/ 494 w 690"/>
                <a:gd name="T15" fmla="*/ 2 h 410"/>
                <a:gd name="T16" fmla="*/ 542 w 690"/>
                <a:gd name="T17" fmla="*/ 0 h 410"/>
                <a:gd name="T18" fmla="*/ 592 w 690"/>
                <a:gd name="T19" fmla="*/ 2 h 410"/>
                <a:gd name="T20" fmla="*/ 640 w 690"/>
                <a:gd name="T21" fmla="*/ 8 h 410"/>
                <a:gd name="T22" fmla="*/ 690 w 690"/>
                <a:gd name="T23" fmla="*/ 20 h 410"/>
                <a:gd name="T24" fmla="*/ 0 w 690"/>
                <a:gd name="T25"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0" h="410">
                  <a:moveTo>
                    <a:pt x="0" y="410"/>
                  </a:moveTo>
                  <a:lnTo>
                    <a:pt x="0" y="410"/>
                  </a:lnTo>
                  <a:lnTo>
                    <a:pt x="16" y="362"/>
                  </a:lnTo>
                  <a:lnTo>
                    <a:pt x="36" y="316"/>
                  </a:lnTo>
                  <a:lnTo>
                    <a:pt x="60" y="272"/>
                  </a:lnTo>
                  <a:lnTo>
                    <a:pt x="86" y="232"/>
                  </a:lnTo>
                  <a:lnTo>
                    <a:pt x="494" y="2"/>
                  </a:lnTo>
                  <a:lnTo>
                    <a:pt x="494" y="2"/>
                  </a:lnTo>
                  <a:lnTo>
                    <a:pt x="542" y="0"/>
                  </a:lnTo>
                  <a:lnTo>
                    <a:pt x="592" y="2"/>
                  </a:lnTo>
                  <a:lnTo>
                    <a:pt x="640" y="8"/>
                  </a:lnTo>
                  <a:lnTo>
                    <a:pt x="690" y="20"/>
                  </a:lnTo>
                  <a:lnTo>
                    <a:pt x="0" y="41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7" name="Freeform 60"/>
            <p:cNvSpPr/>
            <p:nvPr>
              <p:custDataLst>
                <p:tags r:id="rId71"/>
              </p:custDataLst>
            </p:nvPr>
          </p:nvSpPr>
          <p:spPr bwMode="auto">
            <a:xfrm>
              <a:off x="7081838" y="2477914"/>
              <a:ext cx="1349375" cy="796925"/>
            </a:xfrm>
            <a:custGeom>
              <a:avLst/>
              <a:gdLst>
                <a:gd name="T0" fmla="*/ 0 w 850"/>
                <a:gd name="T1" fmla="*/ 502 h 502"/>
                <a:gd name="T2" fmla="*/ 0 w 850"/>
                <a:gd name="T3" fmla="*/ 502 h 502"/>
                <a:gd name="T4" fmla="*/ 0 w 850"/>
                <a:gd name="T5" fmla="*/ 458 h 502"/>
                <a:gd name="T6" fmla="*/ 812 w 850"/>
                <a:gd name="T7" fmla="*/ 0 h 502"/>
                <a:gd name="T8" fmla="*/ 812 w 850"/>
                <a:gd name="T9" fmla="*/ 0 h 502"/>
                <a:gd name="T10" fmla="*/ 850 w 850"/>
                <a:gd name="T11" fmla="*/ 22 h 502"/>
                <a:gd name="T12" fmla="*/ 0 w 850"/>
                <a:gd name="T13" fmla="*/ 502 h 502"/>
              </a:gdLst>
              <a:ahLst/>
              <a:cxnLst>
                <a:cxn ang="0">
                  <a:pos x="T0" y="T1"/>
                </a:cxn>
                <a:cxn ang="0">
                  <a:pos x="T2" y="T3"/>
                </a:cxn>
                <a:cxn ang="0">
                  <a:pos x="T4" y="T5"/>
                </a:cxn>
                <a:cxn ang="0">
                  <a:pos x="T6" y="T7"/>
                </a:cxn>
                <a:cxn ang="0">
                  <a:pos x="T8" y="T9"/>
                </a:cxn>
                <a:cxn ang="0">
                  <a:pos x="T10" y="T11"/>
                </a:cxn>
                <a:cxn ang="0">
                  <a:pos x="T12" y="T13"/>
                </a:cxn>
              </a:cxnLst>
              <a:rect l="0" t="0" r="r" b="b"/>
              <a:pathLst>
                <a:path w="850" h="502">
                  <a:moveTo>
                    <a:pt x="0" y="502"/>
                  </a:moveTo>
                  <a:lnTo>
                    <a:pt x="0" y="502"/>
                  </a:lnTo>
                  <a:lnTo>
                    <a:pt x="0" y="458"/>
                  </a:lnTo>
                  <a:lnTo>
                    <a:pt x="812" y="0"/>
                  </a:lnTo>
                  <a:lnTo>
                    <a:pt x="812" y="0"/>
                  </a:lnTo>
                  <a:lnTo>
                    <a:pt x="850" y="22"/>
                  </a:lnTo>
                  <a:lnTo>
                    <a:pt x="0" y="502"/>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8" name="Freeform 61"/>
            <p:cNvSpPr/>
            <p:nvPr>
              <p:custDataLst>
                <p:tags r:id="rId72"/>
              </p:custDataLst>
            </p:nvPr>
          </p:nvSpPr>
          <p:spPr bwMode="auto">
            <a:xfrm>
              <a:off x="7272338" y="2947814"/>
              <a:ext cx="1543050" cy="904875"/>
            </a:xfrm>
            <a:custGeom>
              <a:avLst/>
              <a:gdLst>
                <a:gd name="T0" fmla="*/ 960 w 972"/>
                <a:gd name="T1" fmla="*/ 0 h 570"/>
                <a:gd name="T2" fmla="*/ 960 w 972"/>
                <a:gd name="T3" fmla="*/ 0 h 570"/>
                <a:gd name="T4" fmla="*/ 972 w 972"/>
                <a:gd name="T5" fmla="*/ 36 h 570"/>
                <a:gd name="T6" fmla="*/ 24 w 972"/>
                <a:gd name="T7" fmla="*/ 570 h 570"/>
                <a:gd name="T8" fmla="*/ 24 w 972"/>
                <a:gd name="T9" fmla="*/ 570 h 570"/>
                <a:gd name="T10" fmla="*/ 0 w 972"/>
                <a:gd name="T11" fmla="*/ 542 h 570"/>
                <a:gd name="T12" fmla="*/ 960 w 972"/>
                <a:gd name="T13" fmla="*/ 0 h 570"/>
              </a:gdLst>
              <a:ahLst/>
              <a:cxnLst>
                <a:cxn ang="0">
                  <a:pos x="T0" y="T1"/>
                </a:cxn>
                <a:cxn ang="0">
                  <a:pos x="T2" y="T3"/>
                </a:cxn>
                <a:cxn ang="0">
                  <a:pos x="T4" y="T5"/>
                </a:cxn>
                <a:cxn ang="0">
                  <a:pos x="T6" y="T7"/>
                </a:cxn>
                <a:cxn ang="0">
                  <a:pos x="T8" y="T9"/>
                </a:cxn>
                <a:cxn ang="0">
                  <a:pos x="T10" y="T11"/>
                </a:cxn>
                <a:cxn ang="0">
                  <a:pos x="T12" y="T13"/>
                </a:cxn>
              </a:cxnLst>
              <a:rect l="0" t="0" r="r" b="b"/>
              <a:pathLst>
                <a:path w="972" h="570">
                  <a:moveTo>
                    <a:pt x="960" y="0"/>
                  </a:moveTo>
                  <a:lnTo>
                    <a:pt x="960" y="0"/>
                  </a:lnTo>
                  <a:lnTo>
                    <a:pt x="972" y="36"/>
                  </a:lnTo>
                  <a:lnTo>
                    <a:pt x="24" y="570"/>
                  </a:lnTo>
                  <a:lnTo>
                    <a:pt x="24" y="570"/>
                  </a:lnTo>
                  <a:lnTo>
                    <a:pt x="0" y="542"/>
                  </a:lnTo>
                  <a:lnTo>
                    <a:pt x="960" y="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9" name="Freeform 62"/>
            <p:cNvSpPr/>
            <p:nvPr>
              <p:custDataLst>
                <p:tags r:id="rId73"/>
              </p:custDataLst>
            </p:nvPr>
          </p:nvSpPr>
          <p:spPr bwMode="auto">
            <a:xfrm>
              <a:off x="7218363" y="2496964"/>
              <a:ext cx="1463675" cy="1460500"/>
            </a:xfrm>
            <a:custGeom>
              <a:avLst/>
              <a:gdLst>
                <a:gd name="T0" fmla="*/ 584 w 922"/>
                <a:gd name="T1" fmla="*/ 18 h 920"/>
                <a:gd name="T2" fmla="*/ 628 w 922"/>
                <a:gd name="T3" fmla="*/ 32 h 920"/>
                <a:gd name="T4" fmla="*/ 710 w 922"/>
                <a:gd name="T5" fmla="*/ 74 h 920"/>
                <a:gd name="T6" fmla="*/ 780 w 922"/>
                <a:gd name="T7" fmla="*/ 130 h 920"/>
                <a:gd name="T8" fmla="*/ 838 w 922"/>
                <a:gd name="T9" fmla="*/ 196 h 920"/>
                <a:gd name="T10" fmla="*/ 882 w 922"/>
                <a:gd name="T11" fmla="*/ 274 h 920"/>
                <a:gd name="T12" fmla="*/ 910 w 922"/>
                <a:gd name="T13" fmla="*/ 358 h 920"/>
                <a:gd name="T14" fmla="*/ 922 w 922"/>
                <a:gd name="T15" fmla="*/ 446 h 920"/>
                <a:gd name="T16" fmla="*/ 916 w 922"/>
                <a:gd name="T17" fmla="*/ 538 h 920"/>
                <a:gd name="T18" fmla="*/ 906 w 922"/>
                <a:gd name="T19" fmla="*/ 584 h 920"/>
                <a:gd name="T20" fmla="*/ 898 w 922"/>
                <a:gd name="T21" fmla="*/ 606 h 920"/>
                <a:gd name="T22" fmla="*/ 872 w 922"/>
                <a:gd name="T23" fmla="*/ 670 h 920"/>
                <a:gd name="T24" fmla="*/ 822 w 922"/>
                <a:gd name="T25" fmla="*/ 746 h 920"/>
                <a:gd name="T26" fmla="*/ 760 w 922"/>
                <a:gd name="T27" fmla="*/ 810 h 920"/>
                <a:gd name="T28" fmla="*/ 688 w 922"/>
                <a:gd name="T29" fmla="*/ 862 h 920"/>
                <a:gd name="T30" fmla="*/ 608 w 922"/>
                <a:gd name="T31" fmla="*/ 898 h 920"/>
                <a:gd name="T32" fmla="*/ 520 w 922"/>
                <a:gd name="T33" fmla="*/ 918 h 920"/>
                <a:gd name="T34" fmla="*/ 430 w 922"/>
                <a:gd name="T35" fmla="*/ 920 h 920"/>
                <a:gd name="T36" fmla="*/ 360 w 922"/>
                <a:gd name="T37" fmla="*/ 910 h 920"/>
                <a:gd name="T38" fmla="*/ 338 w 922"/>
                <a:gd name="T39" fmla="*/ 904 h 920"/>
                <a:gd name="T40" fmla="*/ 292 w 922"/>
                <a:gd name="T41" fmla="*/ 890 h 920"/>
                <a:gd name="T42" fmla="*/ 210 w 922"/>
                <a:gd name="T43" fmla="*/ 848 h 920"/>
                <a:gd name="T44" fmla="*/ 140 w 922"/>
                <a:gd name="T45" fmla="*/ 792 h 920"/>
                <a:gd name="T46" fmla="*/ 82 w 922"/>
                <a:gd name="T47" fmla="*/ 724 h 920"/>
                <a:gd name="T48" fmla="*/ 40 w 922"/>
                <a:gd name="T49" fmla="*/ 648 h 920"/>
                <a:gd name="T50" fmla="*/ 10 w 922"/>
                <a:gd name="T51" fmla="*/ 564 h 920"/>
                <a:gd name="T52" fmla="*/ 0 w 922"/>
                <a:gd name="T53" fmla="*/ 476 h 920"/>
                <a:gd name="T54" fmla="*/ 6 w 922"/>
                <a:gd name="T55" fmla="*/ 384 h 920"/>
                <a:gd name="T56" fmla="*/ 16 w 922"/>
                <a:gd name="T57" fmla="*/ 338 h 920"/>
                <a:gd name="T58" fmla="*/ 22 w 922"/>
                <a:gd name="T59" fmla="*/ 316 h 920"/>
                <a:gd name="T60" fmla="*/ 50 w 922"/>
                <a:gd name="T61" fmla="*/ 252 h 920"/>
                <a:gd name="T62" fmla="*/ 98 w 922"/>
                <a:gd name="T63" fmla="*/ 176 h 920"/>
                <a:gd name="T64" fmla="*/ 160 w 922"/>
                <a:gd name="T65" fmla="*/ 112 h 920"/>
                <a:gd name="T66" fmla="*/ 234 w 922"/>
                <a:gd name="T67" fmla="*/ 60 h 920"/>
                <a:gd name="T68" fmla="*/ 314 w 922"/>
                <a:gd name="T69" fmla="*/ 24 h 920"/>
                <a:gd name="T70" fmla="*/ 400 w 922"/>
                <a:gd name="T71" fmla="*/ 4 h 920"/>
                <a:gd name="T72" fmla="*/ 492 w 922"/>
                <a:gd name="T73" fmla="*/ 2 h 920"/>
                <a:gd name="T74" fmla="*/ 560 w 922"/>
                <a:gd name="T75" fmla="*/ 12 h 920"/>
                <a:gd name="T76" fmla="*/ 584 w 922"/>
                <a:gd name="T77" fmla="*/ 1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2" h="920">
                  <a:moveTo>
                    <a:pt x="584" y="18"/>
                  </a:moveTo>
                  <a:lnTo>
                    <a:pt x="584" y="18"/>
                  </a:lnTo>
                  <a:lnTo>
                    <a:pt x="606" y="24"/>
                  </a:lnTo>
                  <a:lnTo>
                    <a:pt x="628" y="32"/>
                  </a:lnTo>
                  <a:lnTo>
                    <a:pt x="670" y="52"/>
                  </a:lnTo>
                  <a:lnTo>
                    <a:pt x="710" y="74"/>
                  </a:lnTo>
                  <a:lnTo>
                    <a:pt x="748" y="100"/>
                  </a:lnTo>
                  <a:lnTo>
                    <a:pt x="780" y="130"/>
                  </a:lnTo>
                  <a:lnTo>
                    <a:pt x="812" y="162"/>
                  </a:lnTo>
                  <a:lnTo>
                    <a:pt x="838" y="196"/>
                  </a:lnTo>
                  <a:lnTo>
                    <a:pt x="862" y="234"/>
                  </a:lnTo>
                  <a:lnTo>
                    <a:pt x="882" y="274"/>
                  </a:lnTo>
                  <a:lnTo>
                    <a:pt x="898" y="314"/>
                  </a:lnTo>
                  <a:lnTo>
                    <a:pt x="910" y="358"/>
                  </a:lnTo>
                  <a:lnTo>
                    <a:pt x="918" y="402"/>
                  </a:lnTo>
                  <a:lnTo>
                    <a:pt x="922" y="446"/>
                  </a:lnTo>
                  <a:lnTo>
                    <a:pt x="922" y="492"/>
                  </a:lnTo>
                  <a:lnTo>
                    <a:pt x="916" y="538"/>
                  </a:lnTo>
                  <a:lnTo>
                    <a:pt x="912" y="560"/>
                  </a:lnTo>
                  <a:lnTo>
                    <a:pt x="906" y="584"/>
                  </a:lnTo>
                  <a:lnTo>
                    <a:pt x="906" y="584"/>
                  </a:lnTo>
                  <a:lnTo>
                    <a:pt x="898" y="606"/>
                  </a:lnTo>
                  <a:lnTo>
                    <a:pt x="890" y="628"/>
                  </a:lnTo>
                  <a:lnTo>
                    <a:pt x="872" y="670"/>
                  </a:lnTo>
                  <a:lnTo>
                    <a:pt x="848" y="710"/>
                  </a:lnTo>
                  <a:lnTo>
                    <a:pt x="822" y="746"/>
                  </a:lnTo>
                  <a:lnTo>
                    <a:pt x="792" y="780"/>
                  </a:lnTo>
                  <a:lnTo>
                    <a:pt x="760" y="810"/>
                  </a:lnTo>
                  <a:lnTo>
                    <a:pt x="726" y="838"/>
                  </a:lnTo>
                  <a:lnTo>
                    <a:pt x="688" y="862"/>
                  </a:lnTo>
                  <a:lnTo>
                    <a:pt x="648" y="882"/>
                  </a:lnTo>
                  <a:lnTo>
                    <a:pt x="608" y="898"/>
                  </a:lnTo>
                  <a:lnTo>
                    <a:pt x="564" y="910"/>
                  </a:lnTo>
                  <a:lnTo>
                    <a:pt x="520" y="918"/>
                  </a:lnTo>
                  <a:lnTo>
                    <a:pt x="476" y="920"/>
                  </a:lnTo>
                  <a:lnTo>
                    <a:pt x="430" y="920"/>
                  </a:lnTo>
                  <a:lnTo>
                    <a:pt x="384" y="914"/>
                  </a:lnTo>
                  <a:lnTo>
                    <a:pt x="360" y="910"/>
                  </a:lnTo>
                  <a:lnTo>
                    <a:pt x="338" y="904"/>
                  </a:lnTo>
                  <a:lnTo>
                    <a:pt x="338" y="904"/>
                  </a:lnTo>
                  <a:lnTo>
                    <a:pt x="314" y="898"/>
                  </a:lnTo>
                  <a:lnTo>
                    <a:pt x="292" y="890"/>
                  </a:lnTo>
                  <a:lnTo>
                    <a:pt x="250" y="870"/>
                  </a:lnTo>
                  <a:lnTo>
                    <a:pt x="210" y="848"/>
                  </a:lnTo>
                  <a:lnTo>
                    <a:pt x="174" y="822"/>
                  </a:lnTo>
                  <a:lnTo>
                    <a:pt x="140" y="792"/>
                  </a:lnTo>
                  <a:lnTo>
                    <a:pt x="110" y="760"/>
                  </a:lnTo>
                  <a:lnTo>
                    <a:pt x="82" y="724"/>
                  </a:lnTo>
                  <a:lnTo>
                    <a:pt x="60" y="688"/>
                  </a:lnTo>
                  <a:lnTo>
                    <a:pt x="40" y="648"/>
                  </a:lnTo>
                  <a:lnTo>
                    <a:pt x="24" y="606"/>
                  </a:lnTo>
                  <a:lnTo>
                    <a:pt x="10" y="564"/>
                  </a:lnTo>
                  <a:lnTo>
                    <a:pt x="2" y="520"/>
                  </a:lnTo>
                  <a:lnTo>
                    <a:pt x="0" y="476"/>
                  </a:lnTo>
                  <a:lnTo>
                    <a:pt x="0" y="430"/>
                  </a:lnTo>
                  <a:lnTo>
                    <a:pt x="6" y="384"/>
                  </a:lnTo>
                  <a:lnTo>
                    <a:pt x="10" y="362"/>
                  </a:lnTo>
                  <a:lnTo>
                    <a:pt x="16" y="338"/>
                  </a:lnTo>
                  <a:lnTo>
                    <a:pt x="16" y="338"/>
                  </a:lnTo>
                  <a:lnTo>
                    <a:pt x="22" y="316"/>
                  </a:lnTo>
                  <a:lnTo>
                    <a:pt x="30" y="294"/>
                  </a:lnTo>
                  <a:lnTo>
                    <a:pt x="50" y="252"/>
                  </a:lnTo>
                  <a:lnTo>
                    <a:pt x="72" y="212"/>
                  </a:lnTo>
                  <a:lnTo>
                    <a:pt x="98" y="176"/>
                  </a:lnTo>
                  <a:lnTo>
                    <a:pt x="128" y="142"/>
                  </a:lnTo>
                  <a:lnTo>
                    <a:pt x="160" y="112"/>
                  </a:lnTo>
                  <a:lnTo>
                    <a:pt x="196" y="84"/>
                  </a:lnTo>
                  <a:lnTo>
                    <a:pt x="234" y="60"/>
                  </a:lnTo>
                  <a:lnTo>
                    <a:pt x="272" y="40"/>
                  </a:lnTo>
                  <a:lnTo>
                    <a:pt x="314" y="24"/>
                  </a:lnTo>
                  <a:lnTo>
                    <a:pt x="356" y="12"/>
                  </a:lnTo>
                  <a:lnTo>
                    <a:pt x="400" y="4"/>
                  </a:lnTo>
                  <a:lnTo>
                    <a:pt x="446" y="0"/>
                  </a:lnTo>
                  <a:lnTo>
                    <a:pt x="492" y="2"/>
                  </a:lnTo>
                  <a:lnTo>
                    <a:pt x="538" y="8"/>
                  </a:lnTo>
                  <a:lnTo>
                    <a:pt x="560" y="12"/>
                  </a:lnTo>
                  <a:lnTo>
                    <a:pt x="584" y="18"/>
                  </a:lnTo>
                  <a:lnTo>
                    <a:pt x="584" y="18"/>
                  </a:lnTo>
                  <a:close/>
                </a:path>
              </a:pathLst>
            </a:custGeom>
            <a:solidFill>
              <a:srgbClr val="E9AB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0" name="Freeform 63"/>
            <p:cNvSpPr/>
            <p:nvPr>
              <p:custDataLst>
                <p:tags r:id="rId74"/>
              </p:custDataLst>
            </p:nvPr>
          </p:nvSpPr>
          <p:spPr bwMode="auto">
            <a:xfrm>
              <a:off x="7240588" y="2563639"/>
              <a:ext cx="1441450" cy="1393825"/>
            </a:xfrm>
            <a:custGeom>
              <a:avLst/>
              <a:gdLst>
                <a:gd name="T0" fmla="*/ 888 w 908"/>
                <a:gd name="T1" fmla="*/ 282 h 878"/>
                <a:gd name="T2" fmla="*/ 902 w 908"/>
                <a:gd name="T3" fmla="*/ 344 h 878"/>
                <a:gd name="T4" fmla="*/ 908 w 908"/>
                <a:gd name="T5" fmla="*/ 410 h 878"/>
                <a:gd name="T6" fmla="*/ 904 w 908"/>
                <a:gd name="T7" fmla="*/ 476 h 878"/>
                <a:gd name="T8" fmla="*/ 892 w 908"/>
                <a:gd name="T9" fmla="*/ 542 h 878"/>
                <a:gd name="T10" fmla="*/ 884 w 908"/>
                <a:gd name="T11" fmla="*/ 564 h 878"/>
                <a:gd name="T12" fmla="*/ 858 w 908"/>
                <a:gd name="T13" fmla="*/ 628 h 878"/>
                <a:gd name="T14" fmla="*/ 808 w 908"/>
                <a:gd name="T15" fmla="*/ 704 h 878"/>
                <a:gd name="T16" fmla="*/ 746 w 908"/>
                <a:gd name="T17" fmla="*/ 768 h 878"/>
                <a:gd name="T18" fmla="*/ 674 w 908"/>
                <a:gd name="T19" fmla="*/ 820 h 878"/>
                <a:gd name="T20" fmla="*/ 594 w 908"/>
                <a:gd name="T21" fmla="*/ 856 h 878"/>
                <a:gd name="T22" fmla="*/ 506 w 908"/>
                <a:gd name="T23" fmla="*/ 876 h 878"/>
                <a:gd name="T24" fmla="*/ 416 w 908"/>
                <a:gd name="T25" fmla="*/ 878 h 878"/>
                <a:gd name="T26" fmla="*/ 346 w 908"/>
                <a:gd name="T27" fmla="*/ 868 h 878"/>
                <a:gd name="T28" fmla="*/ 324 w 908"/>
                <a:gd name="T29" fmla="*/ 862 h 878"/>
                <a:gd name="T30" fmla="*/ 272 w 908"/>
                <a:gd name="T31" fmla="*/ 844 h 878"/>
                <a:gd name="T32" fmla="*/ 224 w 908"/>
                <a:gd name="T33" fmla="*/ 822 h 878"/>
                <a:gd name="T34" fmla="*/ 180 w 908"/>
                <a:gd name="T35" fmla="*/ 794 h 878"/>
                <a:gd name="T36" fmla="*/ 138 w 908"/>
                <a:gd name="T37" fmla="*/ 762 h 878"/>
                <a:gd name="T38" fmla="*/ 102 w 908"/>
                <a:gd name="T39" fmla="*/ 726 h 878"/>
                <a:gd name="T40" fmla="*/ 70 w 908"/>
                <a:gd name="T41" fmla="*/ 686 h 878"/>
                <a:gd name="T42" fmla="*/ 44 w 908"/>
                <a:gd name="T43" fmla="*/ 642 h 878"/>
                <a:gd name="T44" fmla="*/ 22 w 908"/>
                <a:gd name="T45" fmla="*/ 596 h 878"/>
                <a:gd name="T46" fmla="*/ 12 w 908"/>
                <a:gd name="T47" fmla="*/ 566 h 878"/>
                <a:gd name="T48" fmla="*/ 2 w 908"/>
                <a:gd name="T49" fmla="*/ 502 h 878"/>
                <a:gd name="T50" fmla="*/ 0 w 908"/>
                <a:gd name="T51" fmla="*/ 436 h 878"/>
                <a:gd name="T52" fmla="*/ 8 w 908"/>
                <a:gd name="T53" fmla="*/ 370 h 878"/>
                <a:gd name="T54" fmla="*/ 16 w 908"/>
                <a:gd name="T55" fmla="*/ 336 h 878"/>
                <a:gd name="T56" fmla="*/ 32 w 908"/>
                <a:gd name="T57" fmla="*/ 292 h 878"/>
                <a:gd name="T58" fmla="*/ 74 w 908"/>
                <a:gd name="T59" fmla="*/ 210 h 878"/>
                <a:gd name="T60" fmla="*/ 130 w 908"/>
                <a:gd name="T61" fmla="*/ 140 h 878"/>
                <a:gd name="T62" fmla="*/ 196 w 908"/>
                <a:gd name="T63" fmla="*/ 82 h 878"/>
                <a:gd name="T64" fmla="*/ 274 w 908"/>
                <a:gd name="T65" fmla="*/ 40 h 878"/>
                <a:gd name="T66" fmla="*/ 358 w 908"/>
                <a:gd name="T67" fmla="*/ 12 h 878"/>
                <a:gd name="T68" fmla="*/ 446 w 908"/>
                <a:gd name="T69" fmla="*/ 0 h 878"/>
                <a:gd name="T70" fmla="*/ 538 w 908"/>
                <a:gd name="T71" fmla="*/ 6 h 878"/>
                <a:gd name="T72" fmla="*/ 584 w 908"/>
                <a:gd name="T73" fmla="*/ 16 h 878"/>
                <a:gd name="T74" fmla="*/ 610 w 908"/>
                <a:gd name="T75" fmla="*/ 24 h 878"/>
                <a:gd name="T76" fmla="*/ 660 w 908"/>
                <a:gd name="T77" fmla="*/ 44 h 878"/>
                <a:gd name="T78" fmla="*/ 706 w 908"/>
                <a:gd name="T79" fmla="*/ 70 h 878"/>
                <a:gd name="T80" fmla="*/ 750 w 908"/>
                <a:gd name="T81" fmla="*/ 100 h 878"/>
                <a:gd name="T82" fmla="*/ 788 w 908"/>
                <a:gd name="T83" fmla="*/ 134 h 878"/>
                <a:gd name="T84" fmla="*/ 822 w 908"/>
                <a:gd name="T85" fmla="*/ 172 h 878"/>
                <a:gd name="T86" fmla="*/ 852 w 908"/>
                <a:gd name="T87" fmla="*/ 214 h 878"/>
                <a:gd name="T88" fmla="*/ 876 w 908"/>
                <a:gd name="T89" fmla="*/ 258 h 878"/>
                <a:gd name="T90" fmla="*/ 888 w 908"/>
                <a:gd name="T91" fmla="*/ 28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878">
                  <a:moveTo>
                    <a:pt x="888" y="282"/>
                  </a:moveTo>
                  <a:lnTo>
                    <a:pt x="888" y="282"/>
                  </a:lnTo>
                  <a:lnTo>
                    <a:pt x="896" y="312"/>
                  </a:lnTo>
                  <a:lnTo>
                    <a:pt x="902" y="344"/>
                  </a:lnTo>
                  <a:lnTo>
                    <a:pt x="906" y="376"/>
                  </a:lnTo>
                  <a:lnTo>
                    <a:pt x="908" y="410"/>
                  </a:lnTo>
                  <a:lnTo>
                    <a:pt x="908" y="442"/>
                  </a:lnTo>
                  <a:lnTo>
                    <a:pt x="904" y="476"/>
                  </a:lnTo>
                  <a:lnTo>
                    <a:pt x="900" y="508"/>
                  </a:lnTo>
                  <a:lnTo>
                    <a:pt x="892" y="542"/>
                  </a:lnTo>
                  <a:lnTo>
                    <a:pt x="892" y="542"/>
                  </a:lnTo>
                  <a:lnTo>
                    <a:pt x="884" y="564"/>
                  </a:lnTo>
                  <a:lnTo>
                    <a:pt x="876" y="586"/>
                  </a:lnTo>
                  <a:lnTo>
                    <a:pt x="858" y="628"/>
                  </a:lnTo>
                  <a:lnTo>
                    <a:pt x="834" y="668"/>
                  </a:lnTo>
                  <a:lnTo>
                    <a:pt x="808" y="704"/>
                  </a:lnTo>
                  <a:lnTo>
                    <a:pt x="778" y="738"/>
                  </a:lnTo>
                  <a:lnTo>
                    <a:pt x="746" y="768"/>
                  </a:lnTo>
                  <a:lnTo>
                    <a:pt x="712" y="796"/>
                  </a:lnTo>
                  <a:lnTo>
                    <a:pt x="674" y="820"/>
                  </a:lnTo>
                  <a:lnTo>
                    <a:pt x="634" y="838"/>
                  </a:lnTo>
                  <a:lnTo>
                    <a:pt x="594" y="856"/>
                  </a:lnTo>
                  <a:lnTo>
                    <a:pt x="550" y="868"/>
                  </a:lnTo>
                  <a:lnTo>
                    <a:pt x="506" y="876"/>
                  </a:lnTo>
                  <a:lnTo>
                    <a:pt x="462" y="878"/>
                  </a:lnTo>
                  <a:lnTo>
                    <a:pt x="416" y="878"/>
                  </a:lnTo>
                  <a:lnTo>
                    <a:pt x="370" y="872"/>
                  </a:lnTo>
                  <a:lnTo>
                    <a:pt x="346" y="868"/>
                  </a:lnTo>
                  <a:lnTo>
                    <a:pt x="324" y="862"/>
                  </a:lnTo>
                  <a:lnTo>
                    <a:pt x="324" y="862"/>
                  </a:lnTo>
                  <a:lnTo>
                    <a:pt x="298" y="854"/>
                  </a:lnTo>
                  <a:lnTo>
                    <a:pt x="272" y="844"/>
                  </a:lnTo>
                  <a:lnTo>
                    <a:pt x="248" y="834"/>
                  </a:lnTo>
                  <a:lnTo>
                    <a:pt x="224" y="822"/>
                  </a:lnTo>
                  <a:lnTo>
                    <a:pt x="202" y="808"/>
                  </a:lnTo>
                  <a:lnTo>
                    <a:pt x="180" y="794"/>
                  </a:lnTo>
                  <a:lnTo>
                    <a:pt x="158" y="778"/>
                  </a:lnTo>
                  <a:lnTo>
                    <a:pt x="138" y="762"/>
                  </a:lnTo>
                  <a:lnTo>
                    <a:pt x="120" y="744"/>
                  </a:lnTo>
                  <a:lnTo>
                    <a:pt x="102" y="726"/>
                  </a:lnTo>
                  <a:lnTo>
                    <a:pt x="86" y="706"/>
                  </a:lnTo>
                  <a:lnTo>
                    <a:pt x="70" y="686"/>
                  </a:lnTo>
                  <a:lnTo>
                    <a:pt x="56" y="664"/>
                  </a:lnTo>
                  <a:lnTo>
                    <a:pt x="44" y="642"/>
                  </a:lnTo>
                  <a:lnTo>
                    <a:pt x="32" y="620"/>
                  </a:lnTo>
                  <a:lnTo>
                    <a:pt x="22" y="596"/>
                  </a:lnTo>
                  <a:lnTo>
                    <a:pt x="22" y="596"/>
                  </a:lnTo>
                  <a:lnTo>
                    <a:pt x="12" y="566"/>
                  </a:lnTo>
                  <a:lnTo>
                    <a:pt x="6" y="534"/>
                  </a:lnTo>
                  <a:lnTo>
                    <a:pt x="2" y="502"/>
                  </a:lnTo>
                  <a:lnTo>
                    <a:pt x="0" y="470"/>
                  </a:lnTo>
                  <a:lnTo>
                    <a:pt x="0" y="436"/>
                  </a:lnTo>
                  <a:lnTo>
                    <a:pt x="4" y="404"/>
                  </a:lnTo>
                  <a:lnTo>
                    <a:pt x="8" y="370"/>
                  </a:lnTo>
                  <a:lnTo>
                    <a:pt x="16" y="336"/>
                  </a:lnTo>
                  <a:lnTo>
                    <a:pt x="16" y="336"/>
                  </a:lnTo>
                  <a:lnTo>
                    <a:pt x="24" y="314"/>
                  </a:lnTo>
                  <a:lnTo>
                    <a:pt x="32" y="292"/>
                  </a:lnTo>
                  <a:lnTo>
                    <a:pt x="50" y="250"/>
                  </a:lnTo>
                  <a:lnTo>
                    <a:pt x="74" y="210"/>
                  </a:lnTo>
                  <a:lnTo>
                    <a:pt x="100" y="174"/>
                  </a:lnTo>
                  <a:lnTo>
                    <a:pt x="130" y="140"/>
                  </a:lnTo>
                  <a:lnTo>
                    <a:pt x="162" y="110"/>
                  </a:lnTo>
                  <a:lnTo>
                    <a:pt x="196" y="82"/>
                  </a:lnTo>
                  <a:lnTo>
                    <a:pt x="234" y="60"/>
                  </a:lnTo>
                  <a:lnTo>
                    <a:pt x="274" y="40"/>
                  </a:lnTo>
                  <a:lnTo>
                    <a:pt x="316" y="24"/>
                  </a:lnTo>
                  <a:lnTo>
                    <a:pt x="358" y="12"/>
                  </a:lnTo>
                  <a:lnTo>
                    <a:pt x="402" y="4"/>
                  </a:lnTo>
                  <a:lnTo>
                    <a:pt x="446" y="0"/>
                  </a:lnTo>
                  <a:lnTo>
                    <a:pt x="492" y="0"/>
                  </a:lnTo>
                  <a:lnTo>
                    <a:pt x="538" y="6"/>
                  </a:lnTo>
                  <a:lnTo>
                    <a:pt x="562" y="10"/>
                  </a:lnTo>
                  <a:lnTo>
                    <a:pt x="584" y="16"/>
                  </a:lnTo>
                  <a:lnTo>
                    <a:pt x="584" y="16"/>
                  </a:lnTo>
                  <a:lnTo>
                    <a:pt x="610" y="24"/>
                  </a:lnTo>
                  <a:lnTo>
                    <a:pt x="636" y="34"/>
                  </a:lnTo>
                  <a:lnTo>
                    <a:pt x="660" y="44"/>
                  </a:lnTo>
                  <a:lnTo>
                    <a:pt x="684" y="56"/>
                  </a:lnTo>
                  <a:lnTo>
                    <a:pt x="706" y="70"/>
                  </a:lnTo>
                  <a:lnTo>
                    <a:pt x="728" y="84"/>
                  </a:lnTo>
                  <a:lnTo>
                    <a:pt x="750" y="100"/>
                  </a:lnTo>
                  <a:lnTo>
                    <a:pt x="770" y="116"/>
                  </a:lnTo>
                  <a:lnTo>
                    <a:pt x="788" y="134"/>
                  </a:lnTo>
                  <a:lnTo>
                    <a:pt x="806" y="154"/>
                  </a:lnTo>
                  <a:lnTo>
                    <a:pt x="822" y="172"/>
                  </a:lnTo>
                  <a:lnTo>
                    <a:pt x="838" y="192"/>
                  </a:lnTo>
                  <a:lnTo>
                    <a:pt x="852" y="214"/>
                  </a:lnTo>
                  <a:lnTo>
                    <a:pt x="864" y="236"/>
                  </a:lnTo>
                  <a:lnTo>
                    <a:pt x="876" y="258"/>
                  </a:lnTo>
                  <a:lnTo>
                    <a:pt x="888" y="282"/>
                  </a:lnTo>
                  <a:lnTo>
                    <a:pt x="888" y="282"/>
                  </a:lnTo>
                  <a:close/>
                </a:path>
              </a:pathLst>
            </a:custGeom>
            <a:solidFill>
              <a:srgbClr val="FAD0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1" name="Freeform 64"/>
            <p:cNvSpPr/>
            <p:nvPr>
              <p:custDataLst>
                <p:tags r:id="rId75"/>
              </p:custDataLst>
            </p:nvPr>
          </p:nvSpPr>
          <p:spPr bwMode="auto">
            <a:xfrm>
              <a:off x="7354888" y="2563639"/>
              <a:ext cx="596900" cy="336550"/>
            </a:xfrm>
            <a:custGeom>
              <a:avLst/>
              <a:gdLst>
                <a:gd name="T0" fmla="*/ 0 w 376"/>
                <a:gd name="T1" fmla="*/ 212 h 212"/>
                <a:gd name="T2" fmla="*/ 0 w 376"/>
                <a:gd name="T3" fmla="*/ 212 h 212"/>
                <a:gd name="T4" fmla="*/ 16 w 376"/>
                <a:gd name="T5" fmla="*/ 188 h 212"/>
                <a:gd name="T6" fmla="*/ 34 w 376"/>
                <a:gd name="T7" fmla="*/ 166 h 212"/>
                <a:gd name="T8" fmla="*/ 52 w 376"/>
                <a:gd name="T9" fmla="*/ 146 h 212"/>
                <a:gd name="T10" fmla="*/ 72 w 376"/>
                <a:gd name="T11" fmla="*/ 126 h 212"/>
                <a:gd name="T12" fmla="*/ 94 w 376"/>
                <a:gd name="T13" fmla="*/ 106 h 212"/>
                <a:gd name="T14" fmla="*/ 116 w 376"/>
                <a:gd name="T15" fmla="*/ 90 h 212"/>
                <a:gd name="T16" fmla="*/ 138 w 376"/>
                <a:gd name="T17" fmla="*/ 74 h 212"/>
                <a:gd name="T18" fmla="*/ 162 w 376"/>
                <a:gd name="T19" fmla="*/ 60 h 212"/>
                <a:gd name="T20" fmla="*/ 186 w 376"/>
                <a:gd name="T21" fmla="*/ 46 h 212"/>
                <a:gd name="T22" fmla="*/ 212 w 376"/>
                <a:gd name="T23" fmla="*/ 34 h 212"/>
                <a:gd name="T24" fmla="*/ 238 w 376"/>
                <a:gd name="T25" fmla="*/ 26 h 212"/>
                <a:gd name="T26" fmla="*/ 264 w 376"/>
                <a:gd name="T27" fmla="*/ 16 h 212"/>
                <a:gd name="T28" fmla="*/ 292 w 376"/>
                <a:gd name="T29" fmla="*/ 10 h 212"/>
                <a:gd name="T30" fmla="*/ 320 w 376"/>
                <a:gd name="T31" fmla="*/ 4 h 212"/>
                <a:gd name="T32" fmla="*/ 348 w 376"/>
                <a:gd name="T33" fmla="*/ 2 h 212"/>
                <a:gd name="T34" fmla="*/ 376 w 376"/>
                <a:gd name="T35" fmla="*/ 0 h 212"/>
                <a:gd name="T36" fmla="*/ 0 w 376"/>
                <a:gd name="T3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12">
                  <a:moveTo>
                    <a:pt x="0" y="212"/>
                  </a:moveTo>
                  <a:lnTo>
                    <a:pt x="0" y="212"/>
                  </a:lnTo>
                  <a:lnTo>
                    <a:pt x="16" y="188"/>
                  </a:lnTo>
                  <a:lnTo>
                    <a:pt x="34" y="166"/>
                  </a:lnTo>
                  <a:lnTo>
                    <a:pt x="52" y="146"/>
                  </a:lnTo>
                  <a:lnTo>
                    <a:pt x="72" y="126"/>
                  </a:lnTo>
                  <a:lnTo>
                    <a:pt x="94" y="106"/>
                  </a:lnTo>
                  <a:lnTo>
                    <a:pt x="116" y="90"/>
                  </a:lnTo>
                  <a:lnTo>
                    <a:pt x="138" y="74"/>
                  </a:lnTo>
                  <a:lnTo>
                    <a:pt x="162" y="60"/>
                  </a:lnTo>
                  <a:lnTo>
                    <a:pt x="186" y="46"/>
                  </a:lnTo>
                  <a:lnTo>
                    <a:pt x="212" y="34"/>
                  </a:lnTo>
                  <a:lnTo>
                    <a:pt x="238" y="26"/>
                  </a:lnTo>
                  <a:lnTo>
                    <a:pt x="264" y="16"/>
                  </a:lnTo>
                  <a:lnTo>
                    <a:pt x="292" y="10"/>
                  </a:lnTo>
                  <a:lnTo>
                    <a:pt x="320" y="4"/>
                  </a:lnTo>
                  <a:lnTo>
                    <a:pt x="348" y="2"/>
                  </a:lnTo>
                  <a:lnTo>
                    <a:pt x="376" y="0"/>
                  </a:lnTo>
                  <a:lnTo>
                    <a:pt x="0" y="212"/>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2" name="Freeform 65"/>
            <p:cNvSpPr/>
            <p:nvPr>
              <p:custDataLst>
                <p:tags r:id="rId76"/>
              </p:custDataLst>
            </p:nvPr>
          </p:nvSpPr>
          <p:spPr bwMode="auto">
            <a:xfrm>
              <a:off x="7250113" y="2592214"/>
              <a:ext cx="996950" cy="587375"/>
            </a:xfrm>
            <a:custGeom>
              <a:avLst/>
              <a:gdLst>
                <a:gd name="T0" fmla="*/ 0 w 628"/>
                <a:gd name="T1" fmla="*/ 370 h 370"/>
                <a:gd name="T2" fmla="*/ 0 w 628"/>
                <a:gd name="T3" fmla="*/ 370 h 370"/>
                <a:gd name="T4" fmla="*/ 4 w 628"/>
                <a:gd name="T5" fmla="*/ 346 h 370"/>
                <a:gd name="T6" fmla="*/ 10 w 628"/>
                <a:gd name="T7" fmla="*/ 322 h 370"/>
                <a:gd name="T8" fmla="*/ 582 w 628"/>
                <a:gd name="T9" fmla="*/ 0 h 370"/>
                <a:gd name="T10" fmla="*/ 582 w 628"/>
                <a:gd name="T11" fmla="*/ 0 h 370"/>
                <a:gd name="T12" fmla="*/ 604 w 628"/>
                <a:gd name="T13" fmla="*/ 6 h 370"/>
                <a:gd name="T14" fmla="*/ 628 w 628"/>
                <a:gd name="T15" fmla="*/ 14 h 370"/>
                <a:gd name="T16" fmla="*/ 0 w 628"/>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370">
                  <a:moveTo>
                    <a:pt x="0" y="370"/>
                  </a:moveTo>
                  <a:lnTo>
                    <a:pt x="0" y="370"/>
                  </a:lnTo>
                  <a:lnTo>
                    <a:pt x="4" y="346"/>
                  </a:lnTo>
                  <a:lnTo>
                    <a:pt x="10" y="322"/>
                  </a:lnTo>
                  <a:lnTo>
                    <a:pt x="582" y="0"/>
                  </a:lnTo>
                  <a:lnTo>
                    <a:pt x="582" y="0"/>
                  </a:lnTo>
                  <a:lnTo>
                    <a:pt x="604" y="6"/>
                  </a:lnTo>
                  <a:lnTo>
                    <a:pt x="628" y="14"/>
                  </a:lnTo>
                  <a:lnTo>
                    <a:pt x="0" y="37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3" name="Freeform 66"/>
            <p:cNvSpPr/>
            <p:nvPr>
              <p:custDataLst>
                <p:tags r:id="rId77"/>
              </p:custDataLst>
            </p:nvPr>
          </p:nvSpPr>
          <p:spPr bwMode="auto">
            <a:xfrm>
              <a:off x="7415213" y="3027189"/>
              <a:ext cx="1254125" cy="742950"/>
            </a:xfrm>
            <a:custGeom>
              <a:avLst/>
              <a:gdLst>
                <a:gd name="T0" fmla="*/ 780 w 790"/>
                <a:gd name="T1" fmla="*/ 0 h 468"/>
                <a:gd name="T2" fmla="*/ 780 w 790"/>
                <a:gd name="T3" fmla="*/ 0 h 468"/>
                <a:gd name="T4" fmla="*/ 790 w 790"/>
                <a:gd name="T5" fmla="*/ 38 h 468"/>
                <a:gd name="T6" fmla="*/ 26 w 790"/>
                <a:gd name="T7" fmla="*/ 468 h 468"/>
                <a:gd name="T8" fmla="*/ 26 w 790"/>
                <a:gd name="T9" fmla="*/ 468 h 468"/>
                <a:gd name="T10" fmla="*/ 0 w 790"/>
                <a:gd name="T11" fmla="*/ 442 h 468"/>
                <a:gd name="T12" fmla="*/ 780 w 790"/>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790" h="468">
                  <a:moveTo>
                    <a:pt x="780" y="0"/>
                  </a:moveTo>
                  <a:lnTo>
                    <a:pt x="780" y="0"/>
                  </a:lnTo>
                  <a:lnTo>
                    <a:pt x="790" y="38"/>
                  </a:lnTo>
                  <a:lnTo>
                    <a:pt x="26" y="468"/>
                  </a:lnTo>
                  <a:lnTo>
                    <a:pt x="26" y="468"/>
                  </a:lnTo>
                  <a:lnTo>
                    <a:pt x="0" y="442"/>
                  </a:lnTo>
                  <a:lnTo>
                    <a:pt x="780" y="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4" name="Freeform 67"/>
            <p:cNvSpPr>
              <a:spLocks noEditPoints="1"/>
            </p:cNvSpPr>
            <p:nvPr>
              <p:custDataLst>
                <p:tags r:id="rId78"/>
              </p:custDataLst>
            </p:nvPr>
          </p:nvSpPr>
          <p:spPr bwMode="auto">
            <a:xfrm>
              <a:off x="7094538" y="2376314"/>
              <a:ext cx="1708150" cy="1704975"/>
            </a:xfrm>
            <a:custGeom>
              <a:avLst/>
              <a:gdLst>
                <a:gd name="T0" fmla="*/ 734 w 1076"/>
                <a:gd name="T1" fmla="*/ 36 h 1074"/>
                <a:gd name="T2" fmla="*/ 830 w 1076"/>
                <a:gd name="T3" fmla="*/ 86 h 1074"/>
                <a:gd name="T4" fmla="*/ 912 w 1076"/>
                <a:gd name="T5" fmla="*/ 150 h 1074"/>
                <a:gd name="T6" fmla="*/ 980 w 1076"/>
                <a:gd name="T7" fmla="*/ 228 h 1074"/>
                <a:gd name="T8" fmla="*/ 1030 w 1076"/>
                <a:gd name="T9" fmla="*/ 318 h 1074"/>
                <a:gd name="T10" fmla="*/ 1064 w 1076"/>
                <a:gd name="T11" fmla="*/ 416 h 1074"/>
                <a:gd name="T12" fmla="*/ 1076 w 1076"/>
                <a:gd name="T13" fmla="*/ 520 h 1074"/>
                <a:gd name="T14" fmla="*/ 1070 w 1076"/>
                <a:gd name="T15" fmla="*/ 626 h 1074"/>
                <a:gd name="T16" fmla="*/ 1050 w 1076"/>
                <a:gd name="T17" fmla="*/ 706 h 1074"/>
                <a:gd name="T18" fmla="*/ 1006 w 1076"/>
                <a:gd name="T19" fmla="*/ 804 h 1074"/>
                <a:gd name="T20" fmla="*/ 944 w 1076"/>
                <a:gd name="T21" fmla="*/ 890 h 1074"/>
                <a:gd name="T22" fmla="*/ 868 w 1076"/>
                <a:gd name="T23" fmla="*/ 962 h 1074"/>
                <a:gd name="T24" fmla="*/ 782 w 1076"/>
                <a:gd name="T25" fmla="*/ 1016 h 1074"/>
                <a:gd name="T26" fmla="*/ 684 w 1076"/>
                <a:gd name="T27" fmla="*/ 1054 h 1074"/>
                <a:gd name="T28" fmla="*/ 582 w 1076"/>
                <a:gd name="T29" fmla="*/ 1072 h 1074"/>
                <a:gd name="T30" fmla="*/ 476 w 1076"/>
                <a:gd name="T31" fmla="*/ 1070 h 1074"/>
                <a:gd name="T32" fmla="*/ 394 w 1076"/>
                <a:gd name="T33" fmla="*/ 1054 h 1074"/>
                <a:gd name="T34" fmla="*/ 294 w 1076"/>
                <a:gd name="T35" fmla="*/ 1014 h 1074"/>
                <a:gd name="T36" fmla="*/ 204 w 1076"/>
                <a:gd name="T37" fmla="*/ 958 h 1074"/>
                <a:gd name="T38" fmla="*/ 130 w 1076"/>
                <a:gd name="T39" fmla="*/ 886 h 1074"/>
                <a:gd name="T40" fmla="*/ 70 w 1076"/>
                <a:gd name="T41" fmla="*/ 802 h 1074"/>
                <a:gd name="T42" fmla="*/ 28 w 1076"/>
                <a:gd name="T43" fmla="*/ 708 h 1074"/>
                <a:gd name="T44" fmla="*/ 4 w 1076"/>
                <a:gd name="T45" fmla="*/ 606 h 1074"/>
                <a:gd name="T46" fmla="*/ 2 w 1076"/>
                <a:gd name="T47" fmla="*/ 500 h 1074"/>
                <a:gd name="T48" fmla="*/ 20 w 1076"/>
                <a:gd name="T49" fmla="*/ 394 h 1074"/>
                <a:gd name="T50" fmla="*/ 48 w 1076"/>
                <a:gd name="T51" fmla="*/ 316 h 1074"/>
                <a:gd name="T52" fmla="*/ 100 w 1076"/>
                <a:gd name="T53" fmla="*/ 224 h 1074"/>
                <a:gd name="T54" fmla="*/ 170 w 1076"/>
                <a:gd name="T55" fmla="*/ 146 h 1074"/>
                <a:gd name="T56" fmla="*/ 252 w 1076"/>
                <a:gd name="T57" fmla="*/ 84 h 1074"/>
                <a:gd name="T58" fmla="*/ 344 w 1076"/>
                <a:gd name="T59" fmla="*/ 36 h 1074"/>
                <a:gd name="T60" fmla="*/ 444 w 1076"/>
                <a:gd name="T61" fmla="*/ 8 h 1074"/>
                <a:gd name="T62" fmla="*/ 548 w 1076"/>
                <a:gd name="T63" fmla="*/ 0 h 1074"/>
                <a:gd name="T64" fmla="*/ 656 w 1076"/>
                <a:gd name="T65" fmla="*/ 12 h 1074"/>
                <a:gd name="T66" fmla="*/ 678 w 1076"/>
                <a:gd name="T67" fmla="*/ 38 h 1074"/>
                <a:gd name="T68" fmla="*/ 574 w 1076"/>
                <a:gd name="T69" fmla="*/ 20 h 1074"/>
                <a:gd name="T70" fmla="*/ 472 w 1076"/>
                <a:gd name="T71" fmla="*/ 22 h 1074"/>
                <a:gd name="T72" fmla="*/ 374 w 1076"/>
                <a:gd name="T73" fmla="*/ 46 h 1074"/>
                <a:gd name="T74" fmla="*/ 200 w 1076"/>
                <a:gd name="T75" fmla="*/ 142 h 1074"/>
                <a:gd name="T76" fmla="*/ 130 w 1076"/>
                <a:gd name="T77" fmla="*/ 214 h 1074"/>
                <a:gd name="T78" fmla="*/ 76 w 1076"/>
                <a:gd name="T79" fmla="*/ 300 h 1074"/>
                <a:gd name="T80" fmla="*/ 38 w 1076"/>
                <a:gd name="T81" fmla="*/ 398 h 1074"/>
                <a:gd name="T82" fmla="*/ 22 w 1076"/>
                <a:gd name="T83" fmla="*/ 476 h 1074"/>
                <a:gd name="T84" fmla="*/ 20 w 1076"/>
                <a:gd name="T85" fmla="*/ 578 h 1074"/>
                <a:gd name="T86" fmla="*/ 38 w 1076"/>
                <a:gd name="T87" fmla="*/ 678 h 1074"/>
                <a:gd name="T88" fmla="*/ 112 w 1076"/>
                <a:gd name="T89" fmla="*/ 834 h 1074"/>
                <a:gd name="T90" fmla="*/ 196 w 1076"/>
                <a:gd name="T91" fmla="*/ 928 h 1074"/>
                <a:gd name="T92" fmla="*/ 280 w 1076"/>
                <a:gd name="T93" fmla="*/ 986 h 1074"/>
                <a:gd name="T94" fmla="*/ 374 w 1076"/>
                <a:gd name="T95" fmla="*/ 1028 h 1074"/>
                <a:gd name="T96" fmla="*/ 452 w 1076"/>
                <a:gd name="T97" fmla="*/ 1048 h 1074"/>
                <a:gd name="T98" fmla="*/ 556 w 1076"/>
                <a:gd name="T99" fmla="*/ 1056 h 1074"/>
                <a:gd name="T100" fmla="*/ 656 w 1076"/>
                <a:gd name="T101" fmla="*/ 1042 h 1074"/>
                <a:gd name="T102" fmla="*/ 794 w 1076"/>
                <a:gd name="T103" fmla="*/ 988 h 1074"/>
                <a:gd name="T104" fmla="*/ 914 w 1076"/>
                <a:gd name="T105" fmla="*/ 896 h 1074"/>
                <a:gd name="T106" fmla="*/ 976 w 1076"/>
                <a:gd name="T107" fmla="*/ 818 h 1074"/>
                <a:gd name="T108" fmla="*/ 1022 w 1076"/>
                <a:gd name="T109" fmla="*/ 726 h 1074"/>
                <a:gd name="T110" fmla="*/ 1046 w 1076"/>
                <a:gd name="T111" fmla="*/ 650 h 1074"/>
                <a:gd name="T112" fmla="*/ 1058 w 1076"/>
                <a:gd name="T113" fmla="*/ 546 h 1074"/>
                <a:gd name="T114" fmla="*/ 1050 w 1076"/>
                <a:gd name="T115" fmla="*/ 444 h 1074"/>
                <a:gd name="T116" fmla="*/ 1014 w 1076"/>
                <a:gd name="T117" fmla="*/ 326 h 1074"/>
                <a:gd name="T118" fmla="*/ 918 w 1076"/>
                <a:gd name="T119" fmla="*/ 182 h 1074"/>
                <a:gd name="T120" fmla="*/ 842 w 1076"/>
                <a:gd name="T121" fmla="*/ 116 h 1074"/>
                <a:gd name="T122" fmla="*/ 752 w 1076"/>
                <a:gd name="T123" fmla="*/ 64 h 1074"/>
                <a:gd name="T124" fmla="*/ 678 w 1076"/>
                <a:gd name="T125" fmla="*/ 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6" h="1074">
                  <a:moveTo>
                    <a:pt x="682" y="20"/>
                  </a:moveTo>
                  <a:lnTo>
                    <a:pt x="682" y="20"/>
                  </a:lnTo>
                  <a:lnTo>
                    <a:pt x="708" y="28"/>
                  </a:lnTo>
                  <a:lnTo>
                    <a:pt x="734" y="36"/>
                  </a:lnTo>
                  <a:lnTo>
                    <a:pt x="760" y="48"/>
                  </a:lnTo>
                  <a:lnTo>
                    <a:pt x="784" y="58"/>
                  </a:lnTo>
                  <a:lnTo>
                    <a:pt x="808" y="72"/>
                  </a:lnTo>
                  <a:lnTo>
                    <a:pt x="830" y="86"/>
                  </a:lnTo>
                  <a:lnTo>
                    <a:pt x="852" y="100"/>
                  </a:lnTo>
                  <a:lnTo>
                    <a:pt x="872" y="116"/>
                  </a:lnTo>
                  <a:lnTo>
                    <a:pt x="892" y="132"/>
                  </a:lnTo>
                  <a:lnTo>
                    <a:pt x="912" y="150"/>
                  </a:lnTo>
                  <a:lnTo>
                    <a:pt x="930" y="168"/>
                  </a:lnTo>
                  <a:lnTo>
                    <a:pt x="948" y="188"/>
                  </a:lnTo>
                  <a:lnTo>
                    <a:pt x="964" y="208"/>
                  </a:lnTo>
                  <a:lnTo>
                    <a:pt x="980" y="228"/>
                  </a:lnTo>
                  <a:lnTo>
                    <a:pt x="994" y="250"/>
                  </a:lnTo>
                  <a:lnTo>
                    <a:pt x="1006" y="272"/>
                  </a:lnTo>
                  <a:lnTo>
                    <a:pt x="1020" y="296"/>
                  </a:lnTo>
                  <a:lnTo>
                    <a:pt x="1030" y="318"/>
                  </a:lnTo>
                  <a:lnTo>
                    <a:pt x="1040" y="342"/>
                  </a:lnTo>
                  <a:lnTo>
                    <a:pt x="1050" y="366"/>
                  </a:lnTo>
                  <a:lnTo>
                    <a:pt x="1056" y="392"/>
                  </a:lnTo>
                  <a:lnTo>
                    <a:pt x="1064" y="416"/>
                  </a:lnTo>
                  <a:lnTo>
                    <a:pt x="1068" y="442"/>
                  </a:lnTo>
                  <a:lnTo>
                    <a:pt x="1072" y="468"/>
                  </a:lnTo>
                  <a:lnTo>
                    <a:pt x="1076" y="494"/>
                  </a:lnTo>
                  <a:lnTo>
                    <a:pt x="1076" y="520"/>
                  </a:lnTo>
                  <a:lnTo>
                    <a:pt x="1076" y="546"/>
                  </a:lnTo>
                  <a:lnTo>
                    <a:pt x="1076" y="572"/>
                  </a:lnTo>
                  <a:lnTo>
                    <a:pt x="1074" y="600"/>
                  </a:lnTo>
                  <a:lnTo>
                    <a:pt x="1070" y="626"/>
                  </a:lnTo>
                  <a:lnTo>
                    <a:pt x="1064" y="654"/>
                  </a:lnTo>
                  <a:lnTo>
                    <a:pt x="1058" y="680"/>
                  </a:lnTo>
                  <a:lnTo>
                    <a:pt x="1058" y="680"/>
                  </a:lnTo>
                  <a:lnTo>
                    <a:pt x="1050" y="706"/>
                  </a:lnTo>
                  <a:lnTo>
                    <a:pt x="1040" y="732"/>
                  </a:lnTo>
                  <a:lnTo>
                    <a:pt x="1030" y="758"/>
                  </a:lnTo>
                  <a:lnTo>
                    <a:pt x="1018" y="782"/>
                  </a:lnTo>
                  <a:lnTo>
                    <a:pt x="1006" y="804"/>
                  </a:lnTo>
                  <a:lnTo>
                    <a:pt x="992" y="828"/>
                  </a:lnTo>
                  <a:lnTo>
                    <a:pt x="976" y="850"/>
                  </a:lnTo>
                  <a:lnTo>
                    <a:pt x="960" y="870"/>
                  </a:lnTo>
                  <a:lnTo>
                    <a:pt x="944" y="890"/>
                  </a:lnTo>
                  <a:lnTo>
                    <a:pt x="926" y="910"/>
                  </a:lnTo>
                  <a:lnTo>
                    <a:pt x="908" y="928"/>
                  </a:lnTo>
                  <a:lnTo>
                    <a:pt x="888" y="944"/>
                  </a:lnTo>
                  <a:lnTo>
                    <a:pt x="868" y="962"/>
                  </a:lnTo>
                  <a:lnTo>
                    <a:pt x="848" y="976"/>
                  </a:lnTo>
                  <a:lnTo>
                    <a:pt x="826" y="990"/>
                  </a:lnTo>
                  <a:lnTo>
                    <a:pt x="804" y="1004"/>
                  </a:lnTo>
                  <a:lnTo>
                    <a:pt x="782" y="1016"/>
                  </a:lnTo>
                  <a:lnTo>
                    <a:pt x="758" y="1028"/>
                  </a:lnTo>
                  <a:lnTo>
                    <a:pt x="734" y="1036"/>
                  </a:lnTo>
                  <a:lnTo>
                    <a:pt x="710" y="1046"/>
                  </a:lnTo>
                  <a:lnTo>
                    <a:pt x="684" y="1054"/>
                  </a:lnTo>
                  <a:lnTo>
                    <a:pt x="660" y="1060"/>
                  </a:lnTo>
                  <a:lnTo>
                    <a:pt x="634" y="1066"/>
                  </a:lnTo>
                  <a:lnTo>
                    <a:pt x="608" y="1070"/>
                  </a:lnTo>
                  <a:lnTo>
                    <a:pt x="582" y="1072"/>
                  </a:lnTo>
                  <a:lnTo>
                    <a:pt x="556" y="1074"/>
                  </a:lnTo>
                  <a:lnTo>
                    <a:pt x="530" y="1074"/>
                  </a:lnTo>
                  <a:lnTo>
                    <a:pt x="502" y="1072"/>
                  </a:lnTo>
                  <a:lnTo>
                    <a:pt x="476" y="1070"/>
                  </a:lnTo>
                  <a:lnTo>
                    <a:pt x="448" y="1066"/>
                  </a:lnTo>
                  <a:lnTo>
                    <a:pt x="422" y="1060"/>
                  </a:lnTo>
                  <a:lnTo>
                    <a:pt x="394" y="1054"/>
                  </a:lnTo>
                  <a:lnTo>
                    <a:pt x="394" y="1054"/>
                  </a:lnTo>
                  <a:lnTo>
                    <a:pt x="368" y="1046"/>
                  </a:lnTo>
                  <a:lnTo>
                    <a:pt x="342" y="1036"/>
                  </a:lnTo>
                  <a:lnTo>
                    <a:pt x="318" y="1026"/>
                  </a:lnTo>
                  <a:lnTo>
                    <a:pt x="294" y="1014"/>
                  </a:lnTo>
                  <a:lnTo>
                    <a:pt x="270" y="1002"/>
                  </a:lnTo>
                  <a:lnTo>
                    <a:pt x="248" y="988"/>
                  </a:lnTo>
                  <a:lnTo>
                    <a:pt x="226" y="974"/>
                  </a:lnTo>
                  <a:lnTo>
                    <a:pt x="204" y="958"/>
                  </a:lnTo>
                  <a:lnTo>
                    <a:pt x="184" y="942"/>
                  </a:lnTo>
                  <a:lnTo>
                    <a:pt x="166" y="924"/>
                  </a:lnTo>
                  <a:lnTo>
                    <a:pt x="146" y="904"/>
                  </a:lnTo>
                  <a:lnTo>
                    <a:pt x="130" y="886"/>
                  </a:lnTo>
                  <a:lnTo>
                    <a:pt x="114" y="866"/>
                  </a:lnTo>
                  <a:lnTo>
                    <a:pt x="98" y="844"/>
                  </a:lnTo>
                  <a:lnTo>
                    <a:pt x="84" y="824"/>
                  </a:lnTo>
                  <a:lnTo>
                    <a:pt x="70" y="802"/>
                  </a:lnTo>
                  <a:lnTo>
                    <a:pt x="58" y="778"/>
                  </a:lnTo>
                  <a:lnTo>
                    <a:pt x="46" y="756"/>
                  </a:lnTo>
                  <a:lnTo>
                    <a:pt x="36" y="732"/>
                  </a:lnTo>
                  <a:lnTo>
                    <a:pt x="28" y="708"/>
                  </a:lnTo>
                  <a:lnTo>
                    <a:pt x="20" y="682"/>
                  </a:lnTo>
                  <a:lnTo>
                    <a:pt x="14" y="658"/>
                  </a:lnTo>
                  <a:lnTo>
                    <a:pt x="8" y="632"/>
                  </a:lnTo>
                  <a:lnTo>
                    <a:pt x="4" y="606"/>
                  </a:lnTo>
                  <a:lnTo>
                    <a:pt x="2" y="580"/>
                  </a:lnTo>
                  <a:lnTo>
                    <a:pt x="0" y="554"/>
                  </a:lnTo>
                  <a:lnTo>
                    <a:pt x="0" y="528"/>
                  </a:lnTo>
                  <a:lnTo>
                    <a:pt x="2" y="500"/>
                  </a:lnTo>
                  <a:lnTo>
                    <a:pt x="4" y="474"/>
                  </a:lnTo>
                  <a:lnTo>
                    <a:pt x="8" y="448"/>
                  </a:lnTo>
                  <a:lnTo>
                    <a:pt x="14" y="420"/>
                  </a:lnTo>
                  <a:lnTo>
                    <a:pt x="20" y="394"/>
                  </a:lnTo>
                  <a:lnTo>
                    <a:pt x="20" y="394"/>
                  </a:lnTo>
                  <a:lnTo>
                    <a:pt x="28" y="368"/>
                  </a:lnTo>
                  <a:lnTo>
                    <a:pt x="38" y="342"/>
                  </a:lnTo>
                  <a:lnTo>
                    <a:pt x="48" y="316"/>
                  </a:lnTo>
                  <a:lnTo>
                    <a:pt x="60" y="292"/>
                  </a:lnTo>
                  <a:lnTo>
                    <a:pt x="72" y="268"/>
                  </a:lnTo>
                  <a:lnTo>
                    <a:pt x="86" y="246"/>
                  </a:lnTo>
                  <a:lnTo>
                    <a:pt x="100" y="224"/>
                  </a:lnTo>
                  <a:lnTo>
                    <a:pt x="116" y="204"/>
                  </a:lnTo>
                  <a:lnTo>
                    <a:pt x="134" y="184"/>
                  </a:lnTo>
                  <a:lnTo>
                    <a:pt x="150" y="164"/>
                  </a:lnTo>
                  <a:lnTo>
                    <a:pt x="170" y="146"/>
                  </a:lnTo>
                  <a:lnTo>
                    <a:pt x="188" y="128"/>
                  </a:lnTo>
                  <a:lnTo>
                    <a:pt x="208" y="112"/>
                  </a:lnTo>
                  <a:lnTo>
                    <a:pt x="230" y="98"/>
                  </a:lnTo>
                  <a:lnTo>
                    <a:pt x="252" y="84"/>
                  </a:lnTo>
                  <a:lnTo>
                    <a:pt x="274" y="70"/>
                  </a:lnTo>
                  <a:lnTo>
                    <a:pt x="296" y="58"/>
                  </a:lnTo>
                  <a:lnTo>
                    <a:pt x="320" y="46"/>
                  </a:lnTo>
                  <a:lnTo>
                    <a:pt x="344" y="36"/>
                  </a:lnTo>
                  <a:lnTo>
                    <a:pt x="368" y="28"/>
                  </a:lnTo>
                  <a:lnTo>
                    <a:pt x="392" y="20"/>
                  </a:lnTo>
                  <a:lnTo>
                    <a:pt x="418" y="14"/>
                  </a:lnTo>
                  <a:lnTo>
                    <a:pt x="444" y="8"/>
                  </a:lnTo>
                  <a:lnTo>
                    <a:pt x="468" y="4"/>
                  </a:lnTo>
                  <a:lnTo>
                    <a:pt x="496" y="2"/>
                  </a:lnTo>
                  <a:lnTo>
                    <a:pt x="522" y="0"/>
                  </a:lnTo>
                  <a:lnTo>
                    <a:pt x="548" y="0"/>
                  </a:lnTo>
                  <a:lnTo>
                    <a:pt x="574" y="2"/>
                  </a:lnTo>
                  <a:lnTo>
                    <a:pt x="602" y="4"/>
                  </a:lnTo>
                  <a:lnTo>
                    <a:pt x="628" y="8"/>
                  </a:lnTo>
                  <a:lnTo>
                    <a:pt x="656" y="12"/>
                  </a:lnTo>
                  <a:lnTo>
                    <a:pt x="682" y="20"/>
                  </a:lnTo>
                  <a:lnTo>
                    <a:pt x="682" y="20"/>
                  </a:lnTo>
                  <a:close/>
                  <a:moveTo>
                    <a:pt x="678" y="38"/>
                  </a:moveTo>
                  <a:lnTo>
                    <a:pt x="678" y="38"/>
                  </a:lnTo>
                  <a:lnTo>
                    <a:pt x="652" y="30"/>
                  </a:lnTo>
                  <a:lnTo>
                    <a:pt x="626" y="26"/>
                  </a:lnTo>
                  <a:lnTo>
                    <a:pt x="600" y="22"/>
                  </a:lnTo>
                  <a:lnTo>
                    <a:pt x="574" y="20"/>
                  </a:lnTo>
                  <a:lnTo>
                    <a:pt x="548" y="18"/>
                  </a:lnTo>
                  <a:lnTo>
                    <a:pt x="522" y="18"/>
                  </a:lnTo>
                  <a:lnTo>
                    <a:pt x="496" y="20"/>
                  </a:lnTo>
                  <a:lnTo>
                    <a:pt x="472" y="22"/>
                  </a:lnTo>
                  <a:lnTo>
                    <a:pt x="446" y="26"/>
                  </a:lnTo>
                  <a:lnTo>
                    <a:pt x="422" y="32"/>
                  </a:lnTo>
                  <a:lnTo>
                    <a:pt x="398" y="38"/>
                  </a:lnTo>
                  <a:lnTo>
                    <a:pt x="374" y="46"/>
                  </a:lnTo>
                  <a:lnTo>
                    <a:pt x="326" y="64"/>
                  </a:lnTo>
                  <a:lnTo>
                    <a:pt x="282" y="86"/>
                  </a:lnTo>
                  <a:lnTo>
                    <a:pt x="240" y="112"/>
                  </a:lnTo>
                  <a:lnTo>
                    <a:pt x="200" y="142"/>
                  </a:lnTo>
                  <a:lnTo>
                    <a:pt x="182" y="160"/>
                  </a:lnTo>
                  <a:lnTo>
                    <a:pt x="164" y="178"/>
                  </a:lnTo>
                  <a:lnTo>
                    <a:pt x="148" y="196"/>
                  </a:lnTo>
                  <a:lnTo>
                    <a:pt x="130" y="214"/>
                  </a:lnTo>
                  <a:lnTo>
                    <a:pt x="116" y="236"/>
                  </a:lnTo>
                  <a:lnTo>
                    <a:pt x="102" y="256"/>
                  </a:lnTo>
                  <a:lnTo>
                    <a:pt x="88" y="278"/>
                  </a:lnTo>
                  <a:lnTo>
                    <a:pt x="76" y="300"/>
                  </a:lnTo>
                  <a:lnTo>
                    <a:pt x="64" y="324"/>
                  </a:lnTo>
                  <a:lnTo>
                    <a:pt x="54" y="348"/>
                  </a:lnTo>
                  <a:lnTo>
                    <a:pt x="46" y="372"/>
                  </a:lnTo>
                  <a:lnTo>
                    <a:pt x="38" y="398"/>
                  </a:lnTo>
                  <a:lnTo>
                    <a:pt x="38" y="398"/>
                  </a:lnTo>
                  <a:lnTo>
                    <a:pt x="32" y="424"/>
                  </a:lnTo>
                  <a:lnTo>
                    <a:pt x="26" y="450"/>
                  </a:lnTo>
                  <a:lnTo>
                    <a:pt x="22" y="476"/>
                  </a:lnTo>
                  <a:lnTo>
                    <a:pt x="20" y="502"/>
                  </a:lnTo>
                  <a:lnTo>
                    <a:pt x="18" y="528"/>
                  </a:lnTo>
                  <a:lnTo>
                    <a:pt x="18" y="554"/>
                  </a:lnTo>
                  <a:lnTo>
                    <a:pt x="20" y="578"/>
                  </a:lnTo>
                  <a:lnTo>
                    <a:pt x="22" y="604"/>
                  </a:lnTo>
                  <a:lnTo>
                    <a:pt x="26" y="628"/>
                  </a:lnTo>
                  <a:lnTo>
                    <a:pt x="32" y="654"/>
                  </a:lnTo>
                  <a:lnTo>
                    <a:pt x="38" y="678"/>
                  </a:lnTo>
                  <a:lnTo>
                    <a:pt x="46" y="702"/>
                  </a:lnTo>
                  <a:lnTo>
                    <a:pt x="64" y="748"/>
                  </a:lnTo>
                  <a:lnTo>
                    <a:pt x="86" y="792"/>
                  </a:lnTo>
                  <a:lnTo>
                    <a:pt x="112" y="834"/>
                  </a:lnTo>
                  <a:lnTo>
                    <a:pt x="144" y="874"/>
                  </a:lnTo>
                  <a:lnTo>
                    <a:pt x="160" y="892"/>
                  </a:lnTo>
                  <a:lnTo>
                    <a:pt x="178" y="910"/>
                  </a:lnTo>
                  <a:lnTo>
                    <a:pt x="196" y="928"/>
                  </a:lnTo>
                  <a:lnTo>
                    <a:pt x="216" y="944"/>
                  </a:lnTo>
                  <a:lnTo>
                    <a:pt x="236" y="958"/>
                  </a:lnTo>
                  <a:lnTo>
                    <a:pt x="258" y="972"/>
                  </a:lnTo>
                  <a:lnTo>
                    <a:pt x="280" y="986"/>
                  </a:lnTo>
                  <a:lnTo>
                    <a:pt x="302" y="998"/>
                  </a:lnTo>
                  <a:lnTo>
                    <a:pt x="326" y="1010"/>
                  </a:lnTo>
                  <a:lnTo>
                    <a:pt x="350" y="1020"/>
                  </a:lnTo>
                  <a:lnTo>
                    <a:pt x="374" y="1028"/>
                  </a:lnTo>
                  <a:lnTo>
                    <a:pt x="400" y="1036"/>
                  </a:lnTo>
                  <a:lnTo>
                    <a:pt x="400" y="1036"/>
                  </a:lnTo>
                  <a:lnTo>
                    <a:pt x="426" y="1042"/>
                  </a:lnTo>
                  <a:lnTo>
                    <a:pt x="452" y="1048"/>
                  </a:lnTo>
                  <a:lnTo>
                    <a:pt x="478" y="1052"/>
                  </a:lnTo>
                  <a:lnTo>
                    <a:pt x="504" y="1054"/>
                  </a:lnTo>
                  <a:lnTo>
                    <a:pt x="530" y="1056"/>
                  </a:lnTo>
                  <a:lnTo>
                    <a:pt x="556" y="1056"/>
                  </a:lnTo>
                  <a:lnTo>
                    <a:pt x="580" y="1054"/>
                  </a:lnTo>
                  <a:lnTo>
                    <a:pt x="606" y="1050"/>
                  </a:lnTo>
                  <a:lnTo>
                    <a:pt x="630" y="1048"/>
                  </a:lnTo>
                  <a:lnTo>
                    <a:pt x="656" y="1042"/>
                  </a:lnTo>
                  <a:lnTo>
                    <a:pt x="680" y="1036"/>
                  </a:lnTo>
                  <a:lnTo>
                    <a:pt x="704" y="1028"/>
                  </a:lnTo>
                  <a:lnTo>
                    <a:pt x="750" y="1010"/>
                  </a:lnTo>
                  <a:lnTo>
                    <a:pt x="794" y="988"/>
                  </a:lnTo>
                  <a:lnTo>
                    <a:pt x="838" y="962"/>
                  </a:lnTo>
                  <a:lnTo>
                    <a:pt x="876" y="930"/>
                  </a:lnTo>
                  <a:lnTo>
                    <a:pt x="896" y="914"/>
                  </a:lnTo>
                  <a:lnTo>
                    <a:pt x="914" y="896"/>
                  </a:lnTo>
                  <a:lnTo>
                    <a:pt x="930" y="878"/>
                  </a:lnTo>
                  <a:lnTo>
                    <a:pt x="946" y="858"/>
                  </a:lnTo>
                  <a:lnTo>
                    <a:pt x="962" y="838"/>
                  </a:lnTo>
                  <a:lnTo>
                    <a:pt x="976" y="818"/>
                  </a:lnTo>
                  <a:lnTo>
                    <a:pt x="990" y="796"/>
                  </a:lnTo>
                  <a:lnTo>
                    <a:pt x="1002" y="772"/>
                  </a:lnTo>
                  <a:lnTo>
                    <a:pt x="1012" y="750"/>
                  </a:lnTo>
                  <a:lnTo>
                    <a:pt x="1022" y="726"/>
                  </a:lnTo>
                  <a:lnTo>
                    <a:pt x="1032" y="700"/>
                  </a:lnTo>
                  <a:lnTo>
                    <a:pt x="1040" y="676"/>
                  </a:lnTo>
                  <a:lnTo>
                    <a:pt x="1040" y="676"/>
                  </a:lnTo>
                  <a:lnTo>
                    <a:pt x="1046" y="650"/>
                  </a:lnTo>
                  <a:lnTo>
                    <a:pt x="1052" y="624"/>
                  </a:lnTo>
                  <a:lnTo>
                    <a:pt x="1056" y="598"/>
                  </a:lnTo>
                  <a:lnTo>
                    <a:pt x="1058" y="572"/>
                  </a:lnTo>
                  <a:lnTo>
                    <a:pt x="1058" y="546"/>
                  </a:lnTo>
                  <a:lnTo>
                    <a:pt x="1058" y="520"/>
                  </a:lnTo>
                  <a:lnTo>
                    <a:pt x="1056" y="494"/>
                  </a:lnTo>
                  <a:lnTo>
                    <a:pt x="1054" y="470"/>
                  </a:lnTo>
                  <a:lnTo>
                    <a:pt x="1050" y="444"/>
                  </a:lnTo>
                  <a:lnTo>
                    <a:pt x="1046" y="420"/>
                  </a:lnTo>
                  <a:lnTo>
                    <a:pt x="1040" y="396"/>
                  </a:lnTo>
                  <a:lnTo>
                    <a:pt x="1032" y="372"/>
                  </a:lnTo>
                  <a:lnTo>
                    <a:pt x="1014" y="326"/>
                  </a:lnTo>
                  <a:lnTo>
                    <a:pt x="990" y="282"/>
                  </a:lnTo>
                  <a:lnTo>
                    <a:pt x="964" y="240"/>
                  </a:lnTo>
                  <a:lnTo>
                    <a:pt x="934" y="200"/>
                  </a:lnTo>
                  <a:lnTo>
                    <a:pt x="918" y="182"/>
                  </a:lnTo>
                  <a:lnTo>
                    <a:pt x="900" y="164"/>
                  </a:lnTo>
                  <a:lnTo>
                    <a:pt x="880" y="146"/>
                  </a:lnTo>
                  <a:lnTo>
                    <a:pt x="862" y="130"/>
                  </a:lnTo>
                  <a:lnTo>
                    <a:pt x="842" y="116"/>
                  </a:lnTo>
                  <a:lnTo>
                    <a:pt x="820" y="100"/>
                  </a:lnTo>
                  <a:lnTo>
                    <a:pt x="798" y="88"/>
                  </a:lnTo>
                  <a:lnTo>
                    <a:pt x="776" y="76"/>
                  </a:lnTo>
                  <a:lnTo>
                    <a:pt x="752" y="64"/>
                  </a:lnTo>
                  <a:lnTo>
                    <a:pt x="728" y="54"/>
                  </a:lnTo>
                  <a:lnTo>
                    <a:pt x="702" y="44"/>
                  </a:lnTo>
                  <a:lnTo>
                    <a:pt x="678" y="38"/>
                  </a:lnTo>
                  <a:lnTo>
                    <a:pt x="678" y="38"/>
                  </a:lnTo>
                  <a:close/>
                </a:path>
              </a:pathLst>
            </a:custGeom>
            <a:solidFill>
              <a:srgbClr val="EFCD1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115" name="组合 114"/>
          <p:cNvGrpSpPr/>
          <p:nvPr>
            <p:custDataLst>
              <p:tags r:id="rId79"/>
            </p:custDataLst>
          </p:nvPr>
        </p:nvGrpSpPr>
        <p:grpSpPr>
          <a:xfrm>
            <a:off x="5668354" y="4086361"/>
            <a:ext cx="926222" cy="926222"/>
            <a:chOff x="7056438" y="2338214"/>
            <a:chExt cx="1787525" cy="1781175"/>
          </a:xfrm>
        </p:grpSpPr>
        <p:sp>
          <p:nvSpPr>
            <p:cNvPr id="116" name="Freeform 57"/>
            <p:cNvSpPr/>
            <p:nvPr>
              <p:custDataLst>
                <p:tags r:id="rId80"/>
              </p:custDataLst>
            </p:nvPr>
          </p:nvSpPr>
          <p:spPr bwMode="auto">
            <a:xfrm>
              <a:off x="7056438" y="2338214"/>
              <a:ext cx="1787525" cy="1781175"/>
            </a:xfrm>
            <a:custGeom>
              <a:avLst/>
              <a:gdLst>
                <a:gd name="T0" fmla="*/ 740 w 1126"/>
                <a:gd name="T1" fmla="*/ 28 h 1122"/>
                <a:gd name="T2" fmla="*/ 818 w 1126"/>
                <a:gd name="T3" fmla="*/ 62 h 1122"/>
                <a:gd name="T4" fmla="*/ 890 w 1126"/>
                <a:gd name="T5" fmla="*/ 104 h 1122"/>
                <a:gd name="T6" fmla="*/ 954 w 1126"/>
                <a:gd name="T7" fmla="*/ 156 h 1122"/>
                <a:gd name="T8" fmla="*/ 1008 w 1126"/>
                <a:gd name="T9" fmla="*/ 218 h 1122"/>
                <a:gd name="T10" fmla="*/ 1052 w 1126"/>
                <a:gd name="T11" fmla="*/ 284 h 1122"/>
                <a:gd name="T12" fmla="*/ 1086 w 1126"/>
                <a:gd name="T13" fmla="*/ 358 h 1122"/>
                <a:gd name="T14" fmla="*/ 1110 w 1126"/>
                <a:gd name="T15" fmla="*/ 434 h 1122"/>
                <a:gd name="T16" fmla="*/ 1124 w 1126"/>
                <a:gd name="T17" fmla="*/ 516 h 1122"/>
                <a:gd name="T18" fmla="*/ 1124 w 1126"/>
                <a:gd name="T19" fmla="*/ 598 h 1122"/>
                <a:gd name="T20" fmla="*/ 1112 w 1126"/>
                <a:gd name="T21" fmla="*/ 682 h 1122"/>
                <a:gd name="T22" fmla="*/ 1096 w 1126"/>
                <a:gd name="T23" fmla="*/ 738 h 1122"/>
                <a:gd name="T24" fmla="*/ 1064 w 1126"/>
                <a:gd name="T25" fmla="*/ 816 h 1122"/>
                <a:gd name="T26" fmla="*/ 1020 w 1126"/>
                <a:gd name="T27" fmla="*/ 888 h 1122"/>
                <a:gd name="T28" fmla="*/ 968 w 1126"/>
                <a:gd name="T29" fmla="*/ 950 h 1122"/>
                <a:gd name="T30" fmla="*/ 908 w 1126"/>
                <a:gd name="T31" fmla="*/ 1004 h 1122"/>
                <a:gd name="T32" fmla="*/ 840 w 1126"/>
                <a:gd name="T33" fmla="*/ 1048 h 1122"/>
                <a:gd name="T34" fmla="*/ 766 w 1126"/>
                <a:gd name="T35" fmla="*/ 1084 h 1122"/>
                <a:gd name="T36" fmla="*/ 690 w 1126"/>
                <a:gd name="T37" fmla="*/ 1108 h 1122"/>
                <a:gd name="T38" fmla="*/ 608 w 1126"/>
                <a:gd name="T39" fmla="*/ 1120 h 1122"/>
                <a:gd name="T40" fmla="*/ 524 w 1126"/>
                <a:gd name="T41" fmla="*/ 1120 h 1122"/>
                <a:gd name="T42" fmla="*/ 440 w 1126"/>
                <a:gd name="T43" fmla="*/ 1108 h 1122"/>
                <a:gd name="T44" fmla="*/ 384 w 1126"/>
                <a:gd name="T45" fmla="*/ 1094 h 1122"/>
                <a:gd name="T46" fmla="*/ 306 w 1126"/>
                <a:gd name="T47" fmla="*/ 1060 h 1122"/>
                <a:gd name="T48" fmla="*/ 236 w 1126"/>
                <a:gd name="T49" fmla="*/ 1018 h 1122"/>
                <a:gd name="T50" fmla="*/ 172 w 1126"/>
                <a:gd name="T51" fmla="*/ 964 h 1122"/>
                <a:gd name="T52" fmla="*/ 118 w 1126"/>
                <a:gd name="T53" fmla="*/ 904 h 1122"/>
                <a:gd name="T54" fmla="*/ 72 w 1126"/>
                <a:gd name="T55" fmla="*/ 838 h 1122"/>
                <a:gd name="T56" fmla="*/ 38 w 1126"/>
                <a:gd name="T57" fmla="*/ 764 h 1122"/>
                <a:gd name="T58" fmla="*/ 14 w 1126"/>
                <a:gd name="T59" fmla="*/ 686 h 1122"/>
                <a:gd name="T60" fmla="*/ 2 w 1126"/>
                <a:gd name="T61" fmla="*/ 606 h 1122"/>
                <a:gd name="T62" fmla="*/ 2 w 1126"/>
                <a:gd name="T63" fmla="*/ 524 h 1122"/>
                <a:gd name="T64" fmla="*/ 14 w 1126"/>
                <a:gd name="T65" fmla="*/ 440 h 1122"/>
                <a:gd name="T66" fmla="*/ 28 w 1126"/>
                <a:gd name="T67" fmla="*/ 384 h 1122"/>
                <a:gd name="T68" fmla="*/ 62 w 1126"/>
                <a:gd name="T69" fmla="*/ 306 h 1122"/>
                <a:gd name="T70" fmla="*/ 104 w 1126"/>
                <a:gd name="T71" fmla="*/ 234 h 1122"/>
                <a:gd name="T72" fmla="*/ 158 w 1126"/>
                <a:gd name="T73" fmla="*/ 172 h 1122"/>
                <a:gd name="T74" fmla="*/ 218 w 1126"/>
                <a:gd name="T75" fmla="*/ 118 h 1122"/>
                <a:gd name="T76" fmla="*/ 286 w 1126"/>
                <a:gd name="T77" fmla="*/ 72 h 1122"/>
                <a:gd name="T78" fmla="*/ 358 w 1126"/>
                <a:gd name="T79" fmla="*/ 38 h 1122"/>
                <a:gd name="T80" fmla="*/ 436 w 1126"/>
                <a:gd name="T81" fmla="*/ 14 h 1122"/>
                <a:gd name="T82" fmla="*/ 518 w 1126"/>
                <a:gd name="T83" fmla="*/ 2 h 1122"/>
                <a:gd name="T84" fmla="*/ 600 w 1126"/>
                <a:gd name="T85" fmla="*/ 0 h 1122"/>
                <a:gd name="T86" fmla="*/ 684 w 1126"/>
                <a:gd name="T87" fmla="*/ 1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6" h="1122">
                  <a:moveTo>
                    <a:pt x="712" y="20"/>
                  </a:moveTo>
                  <a:lnTo>
                    <a:pt x="712" y="20"/>
                  </a:lnTo>
                  <a:lnTo>
                    <a:pt x="740" y="28"/>
                  </a:lnTo>
                  <a:lnTo>
                    <a:pt x="768" y="38"/>
                  </a:lnTo>
                  <a:lnTo>
                    <a:pt x="794" y="50"/>
                  </a:lnTo>
                  <a:lnTo>
                    <a:pt x="818" y="62"/>
                  </a:lnTo>
                  <a:lnTo>
                    <a:pt x="844" y="74"/>
                  </a:lnTo>
                  <a:lnTo>
                    <a:pt x="868" y="88"/>
                  </a:lnTo>
                  <a:lnTo>
                    <a:pt x="890" y="104"/>
                  </a:lnTo>
                  <a:lnTo>
                    <a:pt x="912" y="120"/>
                  </a:lnTo>
                  <a:lnTo>
                    <a:pt x="932" y="138"/>
                  </a:lnTo>
                  <a:lnTo>
                    <a:pt x="954" y="156"/>
                  </a:lnTo>
                  <a:lnTo>
                    <a:pt x="972" y="176"/>
                  </a:lnTo>
                  <a:lnTo>
                    <a:pt x="990" y="196"/>
                  </a:lnTo>
                  <a:lnTo>
                    <a:pt x="1008" y="218"/>
                  </a:lnTo>
                  <a:lnTo>
                    <a:pt x="1024" y="238"/>
                  </a:lnTo>
                  <a:lnTo>
                    <a:pt x="1038" y="262"/>
                  </a:lnTo>
                  <a:lnTo>
                    <a:pt x="1052" y="284"/>
                  </a:lnTo>
                  <a:lnTo>
                    <a:pt x="1064" y="308"/>
                  </a:lnTo>
                  <a:lnTo>
                    <a:pt x="1076" y="332"/>
                  </a:lnTo>
                  <a:lnTo>
                    <a:pt x="1086" y="358"/>
                  </a:lnTo>
                  <a:lnTo>
                    <a:pt x="1096" y="382"/>
                  </a:lnTo>
                  <a:lnTo>
                    <a:pt x="1104" y="408"/>
                  </a:lnTo>
                  <a:lnTo>
                    <a:pt x="1110" y="434"/>
                  </a:lnTo>
                  <a:lnTo>
                    <a:pt x="1116" y="462"/>
                  </a:lnTo>
                  <a:lnTo>
                    <a:pt x="1120" y="488"/>
                  </a:lnTo>
                  <a:lnTo>
                    <a:pt x="1124" y="516"/>
                  </a:lnTo>
                  <a:lnTo>
                    <a:pt x="1126" y="542"/>
                  </a:lnTo>
                  <a:lnTo>
                    <a:pt x="1126" y="570"/>
                  </a:lnTo>
                  <a:lnTo>
                    <a:pt x="1124" y="598"/>
                  </a:lnTo>
                  <a:lnTo>
                    <a:pt x="1122" y="626"/>
                  </a:lnTo>
                  <a:lnTo>
                    <a:pt x="1118" y="654"/>
                  </a:lnTo>
                  <a:lnTo>
                    <a:pt x="1112" y="682"/>
                  </a:lnTo>
                  <a:lnTo>
                    <a:pt x="1104" y="710"/>
                  </a:lnTo>
                  <a:lnTo>
                    <a:pt x="1104" y="710"/>
                  </a:lnTo>
                  <a:lnTo>
                    <a:pt x="1096" y="738"/>
                  </a:lnTo>
                  <a:lnTo>
                    <a:pt x="1086" y="764"/>
                  </a:lnTo>
                  <a:lnTo>
                    <a:pt x="1076" y="792"/>
                  </a:lnTo>
                  <a:lnTo>
                    <a:pt x="1064" y="816"/>
                  </a:lnTo>
                  <a:lnTo>
                    <a:pt x="1050" y="840"/>
                  </a:lnTo>
                  <a:lnTo>
                    <a:pt x="1036" y="864"/>
                  </a:lnTo>
                  <a:lnTo>
                    <a:pt x="1020" y="888"/>
                  </a:lnTo>
                  <a:lnTo>
                    <a:pt x="1004" y="910"/>
                  </a:lnTo>
                  <a:lnTo>
                    <a:pt x="986" y="930"/>
                  </a:lnTo>
                  <a:lnTo>
                    <a:pt x="968" y="950"/>
                  </a:lnTo>
                  <a:lnTo>
                    <a:pt x="948" y="970"/>
                  </a:lnTo>
                  <a:lnTo>
                    <a:pt x="928" y="988"/>
                  </a:lnTo>
                  <a:lnTo>
                    <a:pt x="908" y="1004"/>
                  </a:lnTo>
                  <a:lnTo>
                    <a:pt x="886" y="1020"/>
                  </a:lnTo>
                  <a:lnTo>
                    <a:pt x="864" y="1036"/>
                  </a:lnTo>
                  <a:lnTo>
                    <a:pt x="840" y="1048"/>
                  </a:lnTo>
                  <a:lnTo>
                    <a:pt x="816" y="1062"/>
                  </a:lnTo>
                  <a:lnTo>
                    <a:pt x="792" y="1074"/>
                  </a:lnTo>
                  <a:lnTo>
                    <a:pt x="766" y="1084"/>
                  </a:lnTo>
                  <a:lnTo>
                    <a:pt x="742" y="1092"/>
                  </a:lnTo>
                  <a:lnTo>
                    <a:pt x="716" y="1100"/>
                  </a:lnTo>
                  <a:lnTo>
                    <a:pt x="690" y="1108"/>
                  </a:lnTo>
                  <a:lnTo>
                    <a:pt x="662" y="1114"/>
                  </a:lnTo>
                  <a:lnTo>
                    <a:pt x="636" y="1118"/>
                  </a:lnTo>
                  <a:lnTo>
                    <a:pt x="608" y="1120"/>
                  </a:lnTo>
                  <a:lnTo>
                    <a:pt x="580" y="1122"/>
                  </a:lnTo>
                  <a:lnTo>
                    <a:pt x="552" y="1122"/>
                  </a:lnTo>
                  <a:lnTo>
                    <a:pt x="524" y="1120"/>
                  </a:lnTo>
                  <a:lnTo>
                    <a:pt x="496" y="1118"/>
                  </a:lnTo>
                  <a:lnTo>
                    <a:pt x="468" y="1114"/>
                  </a:lnTo>
                  <a:lnTo>
                    <a:pt x="440" y="1108"/>
                  </a:lnTo>
                  <a:lnTo>
                    <a:pt x="412" y="1102"/>
                  </a:lnTo>
                  <a:lnTo>
                    <a:pt x="412" y="1102"/>
                  </a:lnTo>
                  <a:lnTo>
                    <a:pt x="384" y="1094"/>
                  </a:lnTo>
                  <a:lnTo>
                    <a:pt x="358" y="1084"/>
                  </a:lnTo>
                  <a:lnTo>
                    <a:pt x="332" y="1072"/>
                  </a:lnTo>
                  <a:lnTo>
                    <a:pt x="306" y="1060"/>
                  </a:lnTo>
                  <a:lnTo>
                    <a:pt x="282" y="1048"/>
                  </a:lnTo>
                  <a:lnTo>
                    <a:pt x="258" y="1032"/>
                  </a:lnTo>
                  <a:lnTo>
                    <a:pt x="236" y="1018"/>
                  </a:lnTo>
                  <a:lnTo>
                    <a:pt x="214" y="1000"/>
                  </a:lnTo>
                  <a:lnTo>
                    <a:pt x="192" y="984"/>
                  </a:lnTo>
                  <a:lnTo>
                    <a:pt x="172" y="964"/>
                  </a:lnTo>
                  <a:lnTo>
                    <a:pt x="154" y="946"/>
                  </a:lnTo>
                  <a:lnTo>
                    <a:pt x="134" y="926"/>
                  </a:lnTo>
                  <a:lnTo>
                    <a:pt x="118" y="904"/>
                  </a:lnTo>
                  <a:lnTo>
                    <a:pt x="102" y="882"/>
                  </a:lnTo>
                  <a:lnTo>
                    <a:pt x="86" y="860"/>
                  </a:lnTo>
                  <a:lnTo>
                    <a:pt x="72" y="838"/>
                  </a:lnTo>
                  <a:lnTo>
                    <a:pt x="60" y="814"/>
                  </a:lnTo>
                  <a:lnTo>
                    <a:pt x="48" y="790"/>
                  </a:lnTo>
                  <a:lnTo>
                    <a:pt x="38" y="764"/>
                  </a:lnTo>
                  <a:lnTo>
                    <a:pt x="28" y="738"/>
                  </a:lnTo>
                  <a:lnTo>
                    <a:pt x="20" y="714"/>
                  </a:lnTo>
                  <a:lnTo>
                    <a:pt x="14" y="686"/>
                  </a:lnTo>
                  <a:lnTo>
                    <a:pt x="8" y="660"/>
                  </a:lnTo>
                  <a:lnTo>
                    <a:pt x="4" y="634"/>
                  </a:lnTo>
                  <a:lnTo>
                    <a:pt x="2" y="606"/>
                  </a:lnTo>
                  <a:lnTo>
                    <a:pt x="0" y="578"/>
                  </a:lnTo>
                  <a:lnTo>
                    <a:pt x="0" y="550"/>
                  </a:lnTo>
                  <a:lnTo>
                    <a:pt x="2" y="524"/>
                  </a:lnTo>
                  <a:lnTo>
                    <a:pt x="4" y="496"/>
                  </a:lnTo>
                  <a:lnTo>
                    <a:pt x="8" y="468"/>
                  </a:lnTo>
                  <a:lnTo>
                    <a:pt x="14" y="440"/>
                  </a:lnTo>
                  <a:lnTo>
                    <a:pt x="20" y="412"/>
                  </a:lnTo>
                  <a:lnTo>
                    <a:pt x="20" y="412"/>
                  </a:lnTo>
                  <a:lnTo>
                    <a:pt x="28" y="384"/>
                  </a:lnTo>
                  <a:lnTo>
                    <a:pt x="38" y="356"/>
                  </a:lnTo>
                  <a:lnTo>
                    <a:pt x="50" y="330"/>
                  </a:lnTo>
                  <a:lnTo>
                    <a:pt x="62" y="306"/>
                  </a:lnTo>
                  <a:lnTo>
                    <a:pt x="74" y="280"/>
                  </a:lnTo>
                  <a:lnTo>
                    <a:pt x="90" y="258"/>
                  </a:lnTo>
                  <a:lnTo>
                    <a:pt x="104" y="234"/>
                  </a:lnTo>
                  <a:lnTo>
                    <a:pt x="122" y="212"/>
                  </a:lnTo>
                  <a:lnTo>
                    <a:pt x="138" y="192"/>
                  </a:lnTo>
                  <a:lnTo>
                    <a:pt x="158" y="172"/>
                  </a:lnTo>
                  <a:lnTo>
                    <a:pt x="176" y="152"/>
                  </a:lnTo>
                  <a:lnTo>
                    <a:pt x="196" y="134"/>
                  </a:lnTo>
                  <a:lnTo>
                    <a:pt x="218" y="118"/>
                  </a:lnTo>
                  <a:lnTo>
                    <a:pt x="240" y="102"/>
                  </a:lnTo>
                  <a:lnTo>
                    <a:pt x="262" y="86"/>
                  </a:lnTo>
                  <a:lnTo>
                    <a:pt x="286" y="72"/>
                  </a:lnTo>
                  <a:lnTo>
                    <a:pt x="310" y="60"/>
                  </a:lnTo>
                  <a:lnTo>
                    <a:pt x="334" y="48"/>
                  </a:lnTo>
                  <a:lnTo>
                    <a:pt x="358" y="38"/>
                  </a:lnTo>
                  <a:lnTo>
                    <a:pt x="384" y="28"/>
                  </a:lnTo>
                  <a:lnTo>
                    <a:pt x="410" y="20"/>
                  </a:lnTo>
                  <a:lnTo>
                    <a:pt x="436" y="14"/>
                  </a:lnTo>
                  <a:lnTo>
                    <a:pt x="462" y="8"/>
                  </a:lnTo>
                  <a:lnTo>
                    <a:pt x="490" y="4"/>
                  </a:lnTo>
                  <a:lnTo>
                    <a:pt x="518" y="2"/>
                  </a:lnTo>
                  <a:lnTo>
                    <a:pt x="544" y="0"/>
                  </a:lnTo>
                  <a:lnTo>
                    <a:pt x="572" y="0"/>
                  </a:lnTo>
                  <a:lnTo>
                    <a:pt x="600" y="0"/>
                  </a:lnTo>
                  <a:lnTo>
                    <a:pt x="628" y="4"/>
                  </a:lnTo>
                  <a:lnTo>
                    <a:pt x="656" y="8"/>
                  </a:lnTo>
                  <a:lnTo>
                    <a:pt x="684" y="14"/>
                  </a:lnTo>
                  <a:lnTo>
                    <a:pt x="712" y="20"/>
                  </a:lnTo>
                  <a:lnTo>
                    <a:pt x="712" y="20"/>
                  </a:lnTo>
                  <a:close/>
                </a:path>
              </a:pathLst>
            </a:custGeom>
            <a:solidFill>
              <a:srgbClr val="FFF9A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58"/>
            <p:cNvSpPr/>
            <p:nvPr>
              <p:custDataLst>
                <p:tags r:id="rId81"/>
              </p:custDataLst>
            </p:nvPr>
          </p:nvSpPr>
          <p:spPr bwMode="auto">
            <a:xfrm>
              <a:off x="7081838" y="2385839"/>
              <a:ext cx="1762125" cy="1733550"/>
            </a:xfrm>
            <a:custGeom>
              <a:avLst/>
              <a:gdLst>
                <a:gd name="T0" fmla="*/ 1058 w 1110"/>
                <a:gd name="T1" fmla="*/ 296 h 1092"/>
                <a:gd name="T2" fmla="*/ 1090 w 1110"/>
                <a:gd name="T3" fmla="*/ 386 h 1092"/>
                <a:gd name="T4" fmla="*/ 1108 w 1110"/>
                <a:gd name="T5" fmla="*/ 482 h 1092"/>
                <a:gd name="T6" fmla="*/ 1108 w 1110"/>
                <a:gd name="T7" fmla="*/ 580 h 1092"/>
                <a:gd name="T8" fmla="*/ 1088 w 1110"/>
                <a:gd name="T9" fmla="*/ 680 h 1092"/>
                <a:gd name="T10" fmla="*/ 1080 w 1110"/>
                <a:gd name="T11" fmla="*/ 708 h 1092"/>
                <a:gd name="T12" fmla="*/ 1060 w 1110"/>
                <a:gd name="T13" fmla="*/ 762 h 1092"/>
                <a:gd name="T14" fmla="*/ 1034 w 1110"/>
                <a:gd name="T15" fmla="*/ 810 h 1092"/>
                <a:gd name="T16" fmla="*/ 1004 w 1110"/>
                <a:gd name="T17" fmla="*/ 858 h 1092"/>
                <a:gd name="T18" fmla="*/ 970 w 1110"/>
                <a:gd name="T19" fmla="*/ 900 h 1092"/>
                <a:gd name="T20" fmla="*/ 932 w 1110"/>
                <a:gd name="T21" fmla="*/ 940 h 1092"/>
                <a:gd name="T22" fmla="*/ 892 w 1110"/>
                <a:gd name="T23" fmla="*/ 974 h 1092"/>
                <a:gd name="T24" fmla="*/ 848 w 1110"/>
                <a:gd name="T25" fmla="*/ 1006 h 1092"/>
                <a:gd name="T26" fmla="*/ 800 w 1110"/>
                <a:gd name="T27" fmla="*/ 1032 h 1092"/>
                <a:gd name="T28" fmla="*/ 750 w 1110"/>
                <a:gd name="T29" fmla="*/ 1054 h 1092"/>
                <a:gd name="T30" fmla="*/ 700 w 1110"/>
                <a:gd name="T31" fmla="*/ 1070 h 1092"/>
                <a:gd name="T32" fmla="*/ 646 w 1110"/>
                <a:gd name="T33" fmla="*/ 1084 h 1092"/>
                <a:gd name="T34" fmla="*/ 592 w 1110"/>
                <a:gd name="T35" fmla="*/ 1090 h 1092"/>
                <a:gd name="T36" fmla="*/ 536 w 1110"/>
                <a:gd name="T37" fmla="*/ 1092 h 1092"/>
                <a:gd name="T38" fmla="*/ 480 w 1110"/>
                <a:gd name="T39" fmla="*/ 1088 h 1092"/>
                <a:gd name="T40" fmla="*/ 424 w 1110"/>
                <a:gd name="T41" fmla="*/ 1078 h 1092"/>
                <a:gd name="T42" fmla="*/ 396 w 1110"/>
                <a:gd name="T43" fmla="*/ 1072 h 1092"/>
                <a:gd name="T44" fmla="*/ 340 w 1110"/>
                <a:gd name="T45" fmla="*/ 1052 h 1092"/>
                <a:gd name="T46" fmla="*/ 288 w 1110"/>
                <a:gd name="T47" fmla="*/ 1028 h 1092"/>
                <a:gd name="T48" fmla="*/ 238 w 1110"/>
                <a:gd name="T49" fmla="*/ 1000 h 1092"/>
                <a:gd name="T50" fmla="*/ 192 w 1110"/>
                <a:gd name="T51" fmla="*/ 966 h 1092"/>
                <a:gd name="T52" fmla="*/ 150 w 1110"/>
                <a:gd name="T53" fmla="*/ 930 h 1092"/>
                <a:gd name="T54" fmla="*/ 114 w 1110"/>
                <a:gd name="T55" fmla="*/ 888 h 1092"/>
                <a:gd name="T56" fmla="*/ 80 w 1110"/>
                <a:gd name="T57" fmla="*/ 844 h 1092"/>
                <a:gd name="T58" fmla="*/ 52 w 1110"/>
                <a:gd name="T59" fmla="*/ 796 h 1092"/>
                <a:gd name="T60" fmla="*/ 32 w 1110"/>
                <a:gd name="T61" fmla="*/ 752 h 1092"/>
                <a:gd name="T62" fmla="*/ 8 w 1110"/>
                <a:gd name="T63" fmla="*/ 658 h 1092"/>
                <a:gd name="T64" fmla="*/ 0 w 1110"/>
                <a:gd name="T65" fmla="*/ 562 h 1092"/>
                <a:gd name="T66" fmla="*/ 8 w 1110"/>
                <a:gd name="T67" fmla="*/ 462 h 1092"/>
                <a:gd name="T68" fmla="*/ 20 w 1110"/>
                <a:gd name="T69" fmla="*/ 412 h 1092"/>
                <a:gd name="T70" fmla="*/ 38 w 1110"/>
                <a:gd name="T71" fmla="*/ 358 h 1092"/>
                <a:gd name="T72" fmla="*/ 60 w 1110"/>
                <a:gd name="T73" fmla="*/ 306 h 1092"/>
                <a:gd name="T74" fmla="*/ 88 w 1110"/>
                <a:gd name="T75" fmla="*/ 258 h 1092"/>
                <a:gd name="T76" fmla="*/ 120 w 1110"/>
                <a:gd name="T77" fmla="*/ 212 h 1092"/>
                <a:gd name="T78" fmla="*/ 156 w 1110"/>
                <a:gd name="T79" fmla="*/ 172 h 1092"/>
                <a:gd name="T80" fmla="*/ 196 w 1110"/>
                <a:gd name="T81" fmla="*/ 134 h 1092"/>
                <a:gd name="T82" fmla="*/ 238 w 1110"/>
                <a:gd name="T83" fmla="*/ 102 h 1092"/>
                <a:gd name="T84" fmla="*/ 284 w 1110"/>
                <a:gd name="T85" fmla="*/ 74 h 1092"/>
                <a:gd name="T86" fmla="*/ 332 w 1110"/>
                <a:gd name="T87" fmla="*/ 48 h 1092"/>
                <a:gd name="T88" fmla="*/ 384 w 1110"/>
                <a:gd name="T89" fmla="*/ 30 h 1092"/>
                <a:gd name="T90" fmla="*/ 436 w 1110"/>
                <a:gd name="T91" fmla="*/ 14 h 1092"/>
                <a:gd name="T92" fmla="*/ 490 w 1110"/>
                <a:gd name="T93" fmla="*/ 4 h 1092"/>
                <a:gd name="T94" fmla="*/ 544 w 1110"/>
                <a:gd name="T95" fmla="*/ 0 h 1092"/>
                <a:gd name="T96" fmla="*/ 600 w 1110"/>
                <a:gd name="T97" fmla="*/ 2 h 1092"/>
                <a:gd name="T98" fmla="*/ 656 w 1110"/>
                <a:gd name="T99" fmla="*/ 8 h 1092"/>
                <a:gd name="T100" fmla="*/ 712 w 1110"/>
                <a:gd name="T101" fmla="*/ 20 h 1092"/>
                <a:gd name="T102" fmla="*/ 740 w 1110"/>
                <a:gd name="T103" fmla="*/ 30 h 1092"/>
                <a:gd name="T104" fmla="*/ 794 w 1110"/>
                <a:gd name="T105" fmla="*/ 50 h 1092"/>
                <a:gd name="T106" fmla="*/ 846 w 1110"/>
                <a:gd name="T107" fmla="*/ 76 h 1092"/>
                <a:gd name="T108" fmla="*/ 894 w 1110"/>
                <a:gd name="T109" fmla="*/ 108 h 1092"/>
                <a:gd name="T110" fmla="*/ 938 w 1110"/>
                <a:gd name="T111" fmla="*/ 144 h 1092"/>
                <a:gd name="T112" fmla="*/ 978 w 1110"/>
                <a:gd name="T113" fmla="*/ 182 h 1092"/>
                <a:gd name="T114" fmla="*/ 1012 w 1110"/>
                <a:gd name="T115" fmla="*/ 226 h 1092"/>
                <a:gd name="T116" fmla="*/ 1044 w 1110"/>
                <a:gd name="T117" fmla="*/ 272 h 1092"/>
                <a:gd name="T118" fmla="*/ 1058 w 1110"/>
                <a:gd name="T119" fmla="*/ 29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0" h="1092">
                  <a:moveTo>
                    <a:pt x="1058" y="296"/>
                  </a:moveTo>
                  <a:lnTo>
                    <a:pt x="1058" y="296"/>
                  </a:lnTo>
                  <a:lnTo>
                    <a:pt x="1076" y="340"/>
                  </a:lnTo>
                  <a:lnTo>
                    <a:pt x="1090" y="386"/>
                  </a:lnTo>
                  <a:lnTo>
                    <a:pt x="1100" y="434"/>
                  </a:lnTo>
                  <a:lnTo>
                    <a:pt x="1108" y="482"/>
                  </a:lnTo>
                  <a:lnTo>
                    <a:pt x="1110" y="530"/>
                  </a:lnTo>
                  <a:lnTo>
                    <a:pt x="1108" y="580"/>
                  </a:lnTo>
                  <a:lnTo>
                    <a:pt x="1100" y="630"/>
                  </a:lnTo>
                  <a:lnTo>
                    <a:pt x="1088" y="680"/>
                  </a:lnTo>
                  <a:lnTo>
                    <a:pt x="1088" y="680"/>
                  </a:lnTo>
                  <a:lnTo>
                    <a:pt x="1080" y="708"/>
                  </a:lnTo>
                  <a:lnTo>
                    <a:pt x="1070" y="734"/>
                  </a:lnTo>
                  <a:lnTo>
                    <a:pt x="1060" y="762"/>
                  </a:lnTo>
                  <a:lnTo>
                    <a:pt x="1048" y="786"/>
                  </a:lnTo>
                  <a:lnTo>
                    <a:pt x="1034" y="810"/>
                  </a:lnTo>
                  <a:lnTo>
                    <a:pt x="1020" y="834"/>
                  </a:lnTo>
                  <a:lnTo>
                    <a:pt x="1004" y="858"/>
                  </a:lnTo>
                  <a:lnTo>
                    <a:pt x="988" y="880"/>
                  </a:lnTo>
                  <a:lnTo>
                    <a:pt x="970" y="900"/>
                  </a:lnTo>
                  <a:lnTo>
                    <a:pt x="952" y="920"/>
                  </a:lnTo>
                  <a:lnTo>
                    <a:pt x="932" y="940"/>
                  </a:lnTo>
                  <a:lnTo>
                    <a:pt x="912" y="958"/>
                  </a:lnTo>
                  <a:lnTo>
                    <a:pt x="892" y="974"/>
                  </a:lnTo>
                  <a:lnTo>
                    <a:pt x="870" y="990"/>
                  </a:lnTo>
                  <a:lnTo>
                    <a:pt x="848" y="1006"/>
                  </a:lnTo>
                  <a:lnTo>
                    <a:pt x="824" y="1018"/>
                  </a:lnTo>
                  <a:lnTo>
                    <a:pt x="800" y="1032"/>
                  </a:lnTo>
                  <a:lnTo>
                    <a:pt x="776" y="1044"/>
                  </a:lnTo>
                  <a:lnTo>
                    <a:pt x="750" y="1054"/>
                  </a:lnTo>
                  <a:lnTo>
                    <a:pt x="726" y="1062"/>
                  </a:lnTo>
                  <a:lnTo>
                    <a:pt x="700" y="1070"/>
                  </a:lnTo>
                  <a:lnTo>
                    <a:pt x="674" y="1078"/>
                  </a:lnTo>
                  <a:lnTo>
                    <a:pt x="646" y="1084"/>
                  </a:lnTo>
                  <a:lnTo>
                    <a:pt x="620" y="1088"/>
                  </a:lnTo>
                  <a:lnTo>
                    <a:pt x="592" y="1090"/>
                  </a:lnTo>
                  <a:lnTo>
                    <a:pt x="564" y="1092"/>
                  </a:lnTo>
                  <a:lnTo>
                    <a:pt x="536" y="1092"/>
                  </a:lnTo>
                  <a:lnTo>
                    <a:pt x="508" y="1090"/>
                  </a:lnTo>
                  <a:lnTo>
                    <a:pt x="480" y="1088"/>
                  </a:lnTo>
                  <a:lnTo>
                    <a:pt x="452" y="1084"/>
                  </a:lnTo>
                  <a:lnTo>
                    <a:pt x="424" y="1078"/>
                  </a:lnTo>
                  <a:lnTo>
                    <a:pt x="396" y="1072"/>
                  </a:lnTo>
                  <a:lnTo>
                    <a:pt x="396" y="1072"/>
                  </a:lnTo>
                  <a:lnTo>
                    <a:pt x="368" y="1062"/>
                  </a:lnTo>
                  <a:lnTo>
                    <a:pt x="340" y="1052"/>
                  </a:lnTo>
                  <a:lnTo>
                    <a:pt x="314" y="1042"/>
                  </a:lnTo>
                  <a:lnTo>
                    <a:pt x="288" y="1028"/>
                  </a:lnTo>
                  <a:lnTo>
                    <a:pt x="262" y="1016"/>
                  </a:lnTo>
                  <a:lnTo>
                    <a:pt x="238" y="1000"/>
                  </a:lnTo>
                  <a:lnTo>
                    <a:pt x="214" y="984"/>
                  </a:lnTo>
                  <a:lnTo>
                    <a:pt x="192" y="966"/>
                  </a:lnTo>
                  <a:lnTo>
                    <a:pt x="170" y="948"/>
                  </a:lnTo>
                  <a:lnTo>
                    <a:pt x="150" y="930"/>
                  </a:lnTo>
                  <a:lnTo>
                    <a:pt x="132" y="910"/>
                  </a:lnTo>
                  <a:lnTo>
                    <a:pt x="114" y="888"/>
                  </a:lnTo>
                  <a:lnTo>
                    <a:pt x="96" y="866"/>
                  </a:lnTo>
                  <a:lnTo>
                    <a:pt x="80" y="844"/>
                  </a:lnTo>
                  <a:lnTo>
                    <a:pt x="64" y="820"/>
                  </a:lnTo>
                  <a:lnTo>
                    <a:pt x="52" y="796"/>
                  </a:lnTo>
                  <a:lnTo>
                    <a:pt x="52" y="796"/>
                  </a:lnTo>
                  <a:lnTo>
                    <a:pt x="32" y="752"/>
                  </a:lnTo>
                  <a:lnTo>
                    <a:pt x="18" y="706"/>
                  </a:lnTo>
                  <a:lnTo>
                    <a:pt x="8" y="658"/>
                  </a:lnTo>
                  <a:lnTo>
                    <a:pt x="2" y="610"/>
                  </a:lnTo>
                  <a:lnTo>
                    <a:pt x="0" y="562"/>
                  </a:lnTo>
                  <a:lnTo>
                    <a:pt x="2" y="512"/>
                  </a:lnTo>
                  <a:lnTo>
                    <a:pt x="8" y="462"/>
                  </a:lnTo>
                  <a:lnTo>
                    <a:pt x="20" y="412"/>
                  </a:lnTo>
                  <a:lnTo>
                    <a:pt x="20" y="412"/>
                  </a:lnTo>
                  <a:lnTo>
                    <a:pt x="28" y="384"/>
                  </a:lnTo>
                  <a:lnTo>
                    <a:pt x="38" y="358"/>
                  </a:lnTo>
                  <a:lnTo>
                    <a:pt x="48" y="330"/>
                  </a:lnTo>
                  <a:lnTo>
                    <a:pt x="60" y="306"/>
                  </a:lnTo>
                  <a:lnTo>
                    <a:pt x="74" y="282"/>
                  </a:lnTo>
                  <a:lnTo>
                    <a:pt x="88" y="258"/>
                  </a:lnTo>
                  <a:lnTo>
                    <a:pt x="104" y="234"/>
                  </a:lnTo>
                  <a:lnTo>
                    <a:pt x="120" y="212"/>
                  </a:lnTo>
                  <a:lnTo>
                    <a:pt x="138" y="192"/>
                  </a:lnTo>
                  <a:lnTo>
                    <a:pt x="156" y="172"/>
                  </a:lnTo>
                  <a:lnTo>
                    <a:pt x="176" y="152"/>
                  </a:lnTo>
                  <a:lnTo>
                    <a:pt x="196" y="134"/>
                  </a:lnTo>
                  <a:lnTo>
                    <a:pt x="218" y="118"/>
                  </a:lnTo>
                  <a:lnTo>
                    <a:pt x="238" y="102"/>
                  </a:lnTo>
                  <a:lnTo>
                    <a:pt x="262" y="86"/>
                  </a:lnTo>
                  <a:lnTo>
                    <a:pt x="284" y="74"/>
                  </a:lnTo>
                  <a:lnTo>
                    <a:pt x="308" y="60"/>
                  </a:lnTo>
                  <a:lnTo>
                    <a:pt x="332" y="48"/>
                  </a:lnTo>
                  <a:lnTo>
                    <a:pt x="358" y="38"/>
                  </a:lnTo>
                  <a:lnTo>
                    <a:pt x="384" y="30"/>
                  </a:lnTo>
                  <a:lnTo>
                    <a:pt x="410" y="22"/>
                  </a:lnTo>
                  <a:lnTo>
                    <a:pt x="436" y="14"/>
                  </a:lnTo>
                  <a:lnTo>
                    <a:pt x="462" y="10"/>
                  </a:lnTo>
                  <a:lnTo>
                    <a:pt x="490" y="4"/>
                  </a:lnTo>
                  <a:lnTo>
                    <a:pt x="516" y="2"/>
                  </a:lnTo>
                  <a:lnTo>
                    <a:pt x="544" y="0"/>
                  </a:lnTo>
                  <a:lnTo>
                    <a:pt x="572" y="0"/>
                  </a:lnTo>
                  <a:lnTo>
                    <a:pt x="600" y="2"/>
                  </a:lnTo>
                  <a:lnTo>
                    <a:pt x="628" y="4"/>
                  </a:lnTo>
                  <a:lnTo>
                    <a:pt x="656" y="8"/>
                  </a:lnTo>
                  <a:lnTo>
                    <a:pt x="684" y="14"/>
                  </a:lnTo>
                  <a:lnTo>
                    <a:pt x="712" y="20"/>
                  </a:lnTo>
                  <a:lnTo>
                    <a:pt x="712" y="20"/>
                  </a:lnTo>
                  <a:lnTo>
                    <a:pt x="740" y="30"/>
                  </a:lnTo>
                  <a:lnTo>
                    <a:pt x="768" y="40"/>
                  </a:lnTo>
                  <a:lnTo>
                    <a:pt x="794" y="50"/>
                  </a:lnTo>
                  <a:lnTo>
                    <a:pt x="820" y="64"/>
                  </a:lnTo>
                  <a:lnTo>
                    <a:pt x="846" y="76"/>
                  </a:lnTo>
                  <a:lnTo>
                    <a:pt x="870" y="92"/>
                  </a:lnTo>
                  <a:lnTo>
                    <a:pt x="894" y="108"/>
                  </a:lnTo>
                  <a:lnTo>
                    <a:pt x="916" y="126"/>
                  </a:lnTo>
                  <a:lnTo>
                    <a:pt x="938" y="144"/>
                  </a:lnTo>
                  <a:lnTo>
                    <a:pt x="958" y="162"/>
                  </a:lnTo>
                  <a:lnTo>
                    <a:pt x="978" y="182"/>
                  </a:lnTo>
                  <a:lnTo>
                    <a:pt x="996" y="204"/>
                  </a:lnTo>
                  <a:lnTo>
                    <a:pt x="1012" y="226"/>
                  </a:lnTo>
                  <a:lnTo>
                    <a:pt x="1028" y="248"/>
                  </a:lnTo>
                  <a:lnTo>
                    <a:pt x="1044" y="272"/>
                  </a:lnTo>
                  <a:lnTo>
                    <a:pt x="1058" y="296"/>
                  </a:lnTo>
                  <a:lnTo>
                    <a:pt x="1058" y="296"/>
                  </a:lnTo>
                  <a:close/>
                </a:path>
              </a:pathLst>
            </a:custGeom>
            <a:solidFill>
              <a:srgbClr val="FFEC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59"/>
            <p:cNvSpPr/>
            <p:nvPr>
              <p:custDataLst>
                <p:tags r:id="rId82"/>
              </p:custDataLst>
            </p:nvPr>
          </p:nvSpPr>
          <p:spPr bwMode="auto">
            <a:xfrm>
              <a:off x="7113588" y="2385839"/>
              <a:ext cx="1095375" cy="650875"/>
            </a:xfrm>
            <a:custGeom>
              <a:avLst/>
              <a:gdLst>
                <a:gd name="T0" fmla="*/ 0 w 690"/>
                <a:gd name="T1" fmla="*/ 410 h 410"/>
                <a:gd name="T2" fmla="*/ 0 w 690"/>
                <a:gd name="T3" fmla="*/ 410 h 410"/>
                <a:gd name="T4" fmla="*/ 16 w 690"/>
                <a:gd name="T5" fmla="*/ 362 h 410"/>
                <a:gd name="T6" fmla="*/ 36 w 690"/>
                <a:gd name="T7" fmla="*/ 316 h 410"/>
                <a:gd name="T8" fmla="*/ 60 w 690"/>
                <a:gd name="T9" fmla="*/ 272 h 410"/>
                <a:gd name="T10" fmla="*/ 86 w 690"/>
                <a:gd name="T11" fmla="*/ 232 h 410"/>
                <a:gd name="T12" fmla="*/ 494 w 690"/>
                <a:gd name="T13" fmla="*/ 2 h 410"/>
                <a:gd name="T14" fmla="*/ 494 w 690"/>
                <a:gd name="T15" fmla="*/ 2 h 410"/>
                <a:gd name="T16" fmla="*/ 542 w 690"/>
                <a:gd name="T17" fmla="*/ 0 h 410"/>
                <a:gd name="T18" fmla="*/ 592 w 690"/>
                <a:gd name="T19" fmla="*/ 2 h 410"/>
                <a:gd name="T20" fmla="*/ 640 w 690"/>
                <a:gd name="T21" fmla="*/ 8 h 410"/>
                <a:gd name="T22" fmla="*/ 690 w 690"/>
                <a:gd name="T23" fmla="*/ 20 h 410"/>
                <a:gd name="T24" fmla="*/ 0 w 690"/>
                <a:gd name="T25"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0" h="410">
                  <a:moveTo>
                    <a:pt x="0" y="410"/>
                  </a:moveTo>
                  <a:lnTo>
                    <a:pt x="0" y="410"/>
                  </a:lnTo>
                  <a:lnTo>
                    <a:pt x="16" y="362"/>
                  </a:lnTo>
                  <a:lnTo>
                    <a:pt x="36" y="316"/>
                  </a:lnTo>
                  <a:lnTo>
                    <a:pt x="60" y="272"/>
                  </a:lnTo>
                  <a:lnTo>
                    <a:pt x="86" y="232"/>
                  </a:lnTo>
                  <a:lnTo>
                    <a:pt x="494" y="2"/>
                  </a:lnTo>
                  <a:lnTo>
                    <a:pt x="494" y="2"/>
                  </a:lnTo>
                  <a:lnTo>
                    <a:pt x="542" y="0"/>
                  </a:lnTo>
                  <a:lnTo>
                    <a:pt x="592" y="2"/>
                  </a:lnTo>
                  <a:lnTo>
                    <a:pt x="640" y="8"/>
                  </a:lnTo>
                  <a:lnTo>
                    <a:pt x="690" y="20"/>
                  </a:lnTo>
                  <a:lnTo>
                    <a:pt x="0" y="41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60"/>
            <p:cNvSpPr/>
            <p:nvPr>
              <p:custDataLst>
                <p:tags r:id="rId83"/>
              </p:custDataLst>
            </p:nvPr>
          </p:nvSpPr>
          <p:spPr bwMode="auto">
            <a:xfrm>
              <a:off x="7081838" y="2477914"/>
              <a:ext cx="1349375" cy="796925"/>
            </a:xfrm>
            <a:custGeom>
              <a:avLst/>
              <a:gdLst>
                <a:gd name="T0" fmla="*/ 0 w 850"/>
                <a:gd name="T1" fmla="*/ 502 h 502"/>
                <a:gd name="T2" fmla="*/ 0 w 850"/>
                <a:gd name="T3" fmla="*/ 502 h 502"/>
                <a:gd name="T4" fmla="*/ 0 w 850"/>
                <a:gd name="T5" fmla="*/ 458 h 502"/>
                <a:gd name="T6" fmla="*/ 812 w 850"/>
                <a:gd name="T7" fmla="*/ 0 h 502"/>
                <a:gd name="T8" fmla="*/ 812 w 850"/>
                <a:gd name="T9" fmla="*/ 0 h 502"/>
                <a:gd name="T10" fmla="*/ 850 w 850"/>
                <a:gd name="T11" fmla="*/ 22 h 502"/>
                <a:gd name="T12" fmla="*/ 0 w 850"/>
                <a:gd name="T13" fmla="*/ 502 h 502"/>
              </a:gdLst>
              <a:ahLst/>
              <a:cxnLst>
                <a:cxn ang="0">
                  <a:pos x="T0" y="T1"/>
                </a:cxn>
                <a:cxn ang="0">
                  <a:pos x="T2" y="T3"/>
                </a:cxn>
                <a:cxn ang="0">
                  <a:pos x="T4" y="T5"/>
                </a:cxn>
                <a:cxn ang="0">
                  <a:pos x="T6" y="T7"/>
                </a:cxn>
                <a:cxn ang="0">
                  <a:pos x="T8" y="T9"/>
                </a:cxn>
                <a:cxn ang="0">
                  <a:pos x="T10" y="T11"/>
                </a:cxn>
                <a:cxn ang="0">
                  <a:pos x="T12" y="T13"/>
                </a:cxn>
              </a:cxnLst>
              <a:rect l="0" t="0" r="r" b="b"/>
              <a:pathLst>
                <a:path w="850" h="502">
                  <a:moveTo>
                    <a:pt x="0" y="502"/>
                  </a:moveTo>
                  <a:lnTo>
                    <a:pt x="0" y="502"/>
                  </a:lnTo>
                  <a:lnTo>
                    <a:pt x="0" y="458"/>
                  </a:lnTo>
                  <a:lnTo>
                    <a:pt x="812" y="0"/>
                  </a:lnTo>
                  <a:lnTo>
                    <a:pt x="812" y="0"/>
                  </a:lnTo>
                  <a:lnTo>
                    <a:pt x="850" y="22"/>
                  </a:lnTo>
                  <a:lnTo>
                    <a:pt x="0" y="502"/>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61"/>
            <p:cNvSpPr/>
            <p:nvPr>
              <p:custDataLst>
                <p:tags r:id="rId84"/>
              </p:custDataLst>
            </p:nvPr>
          </p:nvSpPr>
          <p:spPr bwMode="auto">
            <a:xfrm>
              <a:off x="7272338" y="2947814"/>
              <a:ext cx="1543050" cy="904875"/>
            </a:xfrm>
            <a:custGeom>
              <a:avLst/>
              <a:gdLst>
                <a:gd name="T0" fmla="*/ 960 w 972"/>
                <a:gd name="T1" fmla="*/ 0 h 570"/>
                <a:gd name="T2" fmla="*/ 960 w 972"/>
                <a:gd name="T3" fmla="*/ 0 h 570"/>
                <a:gd name="T4" fmla="*/ 972 w 972"/>
                <a:gd name="T5" fmla="*/ 36 h 570"/>
                <a:gd name="T6" fmla="*/ 24 w 972"/>
                <a:gd name="T7" fmla="*/ 570 h 570"/>
                <a:gd name="T8" fmla="*/ 24 w 972"/>
                <a:gd name="T9" fmla="*/ 570 h 570"/>
                <a:gd name="T10" fmla="*/ 0 w 972"/>
                <a:gd name="T11" fmla="*/ 542 h 570"/>
                <a:gd name="T12" fmla="*/ 960 w 972"/>
                <a:gd name="T13" fmla="*/ 0 h 570"/>
              </a:gdLst>
              <a:ahLst/>
              <a:cxnLst>
                <a:cxn ang="0">
                  <a:pos x="T0" y="T1"/>
                </a:cxn>
                <a:cxn ang="0">
                  <a:pos x="T2" y="T3"/>
                </a:cxn>
                <a:cxn ang="0">
                  <a:pos x="T4" y="T5"/>
                </a:cxn>
                <a:cxn ang="0">
                  <a:pos x="T6" y="T7"/>
                </a:cxn>
                <a:cxn ang="0">
                  <a:pos x="T8" y="T9"/>
                </a:cxn>
                <a:cxn ang="0">
                  <a:pos x="T10" y="T11"/>
                </a:cxn>
                <a:cxn ang="0">
                  <a:pos x="T12" y="T13"/>
                </a:cxn>
              </a:cxnLst>
              <a:rect l="0" t="0" r="r" b="b"/>
              <a:pathLst>
                <a:path w="972" h="570">
                  <a:moveTo>
                    <a:pt x="960" y="0"/>
                  </a:moveTo>
                  <a:lnTo>
                    <a:pt x="960" y="0"/>
                  </a:lnTo>
                  <a:lnTo>
                    <a:pt x="972" y="36"/>
                  </a:lnTo>
                  <a:lnTo>
                    <a:pt x="24" y="570"/>
                  </a:lnTo>
                  <a:lnTo>
                    <a:pt x="24" y="570"/>
                  </a:lnTo>
                  <a:lnTo>
                    <a:pt x="0" y="542"/>
                  </a:lnTo>
                  <a:lnTo>
                    <a:pt x="960" y="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1" name="Freeform 62"/>
            <p:cNvSpPr/>
            <p:nvPr>
              <p:custDataLst>
                <p:tags r:id="rId85"/>
              </p:custDataLst>
            </p:nvPr>
          </p:nvSpPr>
          <p:spPr bwMode="auto">
            <a:xfrm>
              <a:off x="7218363" y="2496964"/>
              <a:ext cx="1463675" cy="1460500"/>
            </a:xfrm>
            <a:custGeom>
              <a:avLst/>
              <a:gdLst>
                <a:gd name="T0" fmla="*/ 584 w 922"/>
                <a:gd name="T1" fmla="*/ 18 h 920"/>
                <a:gd name="T2" fmla="*/ 628 w 922"/>
                <a:gd name="T3" fmla="*/ 32 h 920"/>
                <a:gd name="T4" fmla="*/ 710 w 922"/>
                <a:gd name="T5" fmla="*/ 74 h 920"/>
                <a:gd name="T6" fmla="*/ 780 w 922"/>
                <a:gd name="T7" fmla="*/ 130 h 920"/>
                <a:gd name="T8" fmla="*/ 838 w 922"/>
                <a:gd name="T9" fmla="*/ 196 h 920"/>
                <a:gd name="T10" fmla="*/ 882 w 922"/>
                <a:gd name="T11" fmla="*/ 274 h 920"/>
                <a:gd name="T12" fmla="*/ 910 w 922"/>
                <a:gd name="T13" fmla="*/ 358 h 920"/>
                <a:gd name="T14" fmla="*/ 922 w 922"/>
                <a:gd name="T15" fmla="*/ 446 h 920"/>
                <a:gd name="T16" fmla="*/ 916 w 922"/>
                <a:gd name="T17" fmla="*/ 538 h 920"/>
                <a:gd name="T18" fmla="*/ 906 w 922"/>
                <a:gd name="T19" fmla="*/ 584 h 920"/>
                <a:gd name="T20" fmla="*/ 898 w 922"/>
                <a:gd name="T21" fmla="*/ 606 h 920"/>
                <a:gd name="T22" fmla="*/ 872 w 922"/>
                <a:gd name="T23" fmla="*/ 670 h 920"/>
                <a:gd name="T24" fmla="*/ 822 w 922"/>
                <a:gd name="T25" fmla="*/ 746 h 920"/>
                <a:gd name="T26" fmla="*/ 760 w 922"/>
                <a:gd name="T27" fmla="*/ 810 h 920"/>
                <a:gd name="T28" fmla="*/ 688 w 922"/>
                <a:gd name="T29" fmla="*/ 862 h 920"/>
                <a:gd name="T30" fmla="*/ 608 w 922"/>
                <a:gd name="T31" fmla="*/ 898 h 920"/>
                <a:gd name="T32" fmla="*/ 520 w 922"/>
                <a:gd name="T33" fmla="*/ 918 h 920"/>
                <a:gd name="T34" fmla="*/ 430 w 922"/>
                <a:gd name="T35" fmla="*/ 920 h 920"/>
                <a:gd name="T36" fmla="*/ 360 w 922"/>
                <a:gd name="T37" fmla="*/ 910 h 920"/>
                <a:gd name="T38" fmla="*/ 338 w 922"/>
                <a:gd name="T39" fmla="*/ 904 h 920"/>
                <a:gd name="T40" fmla="*/ 292 w 922"/>
                <a:gd name="T41" fmla="*/ 890 h 920"/>
                <a:gd name="T42" fmla="*/ 210 w 922"/>
                <a:gd name="T43" fmla="*/ 848 h 920"/>
                <a:gd name="T44" fmla="*/ 140 w 922"/>
                <a:gd name="T45" fmla="*/ 792 h 920"/>
                <a:gd name="T46" fmla="*/ 82 w 922"/>
                <a:gd name="T47" fmla="*/ 724 h 920"/>
                <a:gd name="T48" fmla="*/ 40 w 922"/>
                <a:gd name="T49" fmla="*/ 648 h 920"/>
                <a:gd name="T50" fmla="*/ 10 w 922"/>
                <a:gd name="T51" fmla="*/ 564 h 920"/>
                <a:gd name="T52" fmla="*/ 0 w 922"/>
                <a:gd name="T53" fmla="*/ 476 h 920"/>
                <a:gd name="T54" fmla="*/ 6 w 922"/>
                <a:gd name="T55" fmla="*/ 384 h 920"/>
                <a:gd name="T56" fmla="*/ 16 w 922"/>
                <a:gd name="T57" fmla="*/ 338 h 920"/>
                <a:gd name="T58" fmla="*/ 22 w 922"/>
                <a:gd name="T59" fmla="*/ 316 h 920"/>
                <a:gd name="T60" fmla="*/ 50 w 922"/>
                <a:gd name="T61" fmla="*/ 252 h 920"/>
                <a:gd name="T62" fmla="*/ 98 w 922"/>
                <a:gd name="T63" fmla="*/ 176 h 920"/>
                <a:gd name="T64" fmla="*/ 160 w 922"/>
                <a:gd name="T65" fmla="*/ 112 h 920"/>
                <a:gd name="T66" fmla="*/ 234 w 922"/>
                <a:gd name="T67" fmla="*/ 60 h 920"/>
                <a:gd name="T68" fmla="*/ 314 w 922"/>
                <a:gd name="T69" fmla="*/ 24 h 920"/>
                <a:gd name="T70" fmla="*/ 400 w 922"/>
                <a:gd name="T71" fmla="*/ 4 h 920"/>
                <a:gd name="T72" fmla="*/ 492 w 922"/>
                <a:gd name="T73" fmla="*/ 2 h 920"/>
                <a:gd name="T74" fmla="*/ 560 w 922"/>
                <a:gd name="T75" fmla="*/ 12 h 920"/>
                <a:gd name="T76" fmla="*/ 584 w 922"/>
                <a:gd name="T77" fmla="*/ 1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2" h="920">
                  <a:moveTo>
                    <a:pt x="584" y="18"/>
                  </a:moveTo>
                  <a:lnTo>
                    <a:pt x="584" y="18"/>
                  </a:lnTo>
                  <a:lnTo>
                    <a:pt x="606" y="24"/>
                  </a:lnTo>
                  <a:lnTo>
                    <a:pt x="628" y="32"/>
                  </a:lnTo>
                  <a:lnTo>
                    <a:pt x="670" y="52"/>
                  </a:lnTo>
                  <a:lnTo>
                    <a:pt x="710" y="74"/>
                  </a:lnTo>
                  <a:lnTo>
                    <a:pt x="748" y="100"/>
                  </a:lnTo>
                  <a:lnTo>
                    <a:pt x="780" y="130"/>
                  </a:lnTo>
                  <a:lnTo>
                    <a:pt x="812" y="162"/>
                  </a:lnTo>
                  <a:lnTo>
                    <a:pt x="838" y="196"/>
                  </a:lnTo>
                  <a:lnTo>
                    <a:pt x="862" y="234"/>
                  </a:lnTo>
                  <a:lnTo>
                    <a:pt x="882" y="274"/>
                  </a:lnTo>
                  <a:lnTo>
                    <a:pt x="898" y="314"/>
                  </a:lnTo>
                  <a:lnTo>
                    <a:pt x="910" y="358"/>
                  </a:lnTo>
                  <a:lnTo>
                    <a:pt x="918" y="402"/>
                  </a:lnTo>
                  <a:lnTo>
                    <a:pt x="922" y="446"/>
                  </a:lnTo>
                  <a:lnTo>
                    <a:pt x="922" y="492"/>
                  </a:lnTo>
                  <a:lnTo>
                    <a:pt x="916" y="538"/>
                  </a:lnTo>
                  <a:lnTo>
                    <a:pt x="912" y="560"/>
                  </a:lnTo>
                  <a:lnTo>
                    <a:pt x="906" y="584"/>
                  </a:lnTo>
                  <a:lnTo>
                    <a:pt x="906" y="584"/>
                  </a:lnTo>
                  <a:lnTo>
                    <a:pt x="898" y="606"/>
                  </a:lnTo>
                  <a:lnTo>
                    <a:pt x="890" y="628"/>
                  </a:lnTo>
                  <a:lnTo>
                    <a:pt x="872" y="670"/>
                  </a:lnTo>
                  <a:lnTo>
                    <a:pt x="848" y="710"/>
                  </a:lnTo>
                  <a:lnTo>
                    <a:pt x="822" y="746"/>
                  </a:lnTo>
                  <a:lnTo>
                    <a:pt x="792" y="780"/>
                  </a:lnTo>
                  <a:lnTo>
                    <a:pt x="760" y="810"/>
                  </a:lnTo>
                  <a:lnTo>
                    <a:pt x="726" y="838"/>
                  </a:lnTo>
                  <a:lnTo>
                    <a:pt x="688" y="862"/>
                  </a:lnTo>
                  <a:lnTo>
                    <a:pt x="648" y="882"/>
                  </a:lnTo>
                  <a:lnTo>
                    <a:pt x="608" y="898"/>
                  </a:lnTo>
                  <a:lnTo>
                    <a:pt x="564" y="910"/>
                  </a:lnTo>
                  <a:lnTo>
                    <a:pt x="520" y="918"/>
                  </a:lnTo>
                  <a:lnTo>
                    <a:pt x="476" y="920"/>
                  </a:lnTo>
                  <a:lnTo>
                    <a:pt x="430" y="920"/>
                  </a:lnTo>
                  <a:lnTo>
                    <a:pt x="384" y="914"/>
                  </a:lnTo>
                  <a:lnTo>
                    <a:pt x="360" y="910"/>
                  </a:lnTo>
                  <a:lnTo>
                    <a:pt x="338" y="904"/>
                  </a:lnTo>
                  <a:lnTo>
                    <a:pt x="338" y="904"/>
                  </a:lnTo>
                  <a:lnTo>
                    <a:pt x="314" y="898"/>
                  </a:lnTo>
                  <a:lnTo>
                    <a:pt x="292" y="890"/>
                  </a:lnTo>
                  <a:lnTo>
                    <a:pt x="250" y="870"/>
                  </a:lnTo>
                  <a:lnTo>
                    <a:pt x="210" y="848"/>
                  </a:lnTo>
                  <a:lnTo>
                    <a:pt x="174" y="822"/>
                  </a:lnTo>
                  <a:lnTo>
                    <a:pt x="140" y="792"/>
                  </a:lnTo>
                  <a:lnTo>
                    <a:pt x="110" y="760"/>
                  </a:lnTo>
                  <a:lnTo>
                    <a:pt x="82" y="724"/>
                  </a:lnTo>
                  <a:lnTo>
                    <a:pt x="60" y="688"/>
                  </a:lnTo>
                  <a:lnTo>
                    <a:pt x="40" y="648"/>
                  </a:lnTo>
                  <a:lnTo>
                    <a:pt x="24" y="606"/>
                  </a:lnTo>
                  <a:lnTo>
                    <a:pt x="10" y="564"/>
                  </a:lnTo>
                  <a:lnTo>
                    <a:pt x="2" y="520"/>
                  </a:lnTo>
                  <a:lnTo>
                    <a:pt x="0" y="476"/>
                  </a:lnTo>
                  <a:lnTo>
                    <a:pt x="0" y="430"/>
                  </a:lnTo>
                  <a:lnTo>
                    <a:pt x="6" y="384"/>
                  </a:lnTo>
                  <a:lnTo>
                    <a:pt x="10" y="362"/>
                  </a:lnTo>
                  <a:lnTo>
                    <a:pt x="16" y="338"/>
                  </a:lnTo>
                  <a:lnTo>
                    <a:pt x="16" y="338"/>
                  </a:lnTo>
                  <a:lnTo>
                    <a:pt x="22" y="316"/>
                  </a:lnTo>
                  <a:lnTo>
                    <a:pt x="30" y="294"/>
                  </a:lnTo>
                  <a:lnTo>
                    <a:pt x="50" y="252"/>
                  </a:lnTo>
                  <a:lnTo>
                    <a:pt x="72" y="212"/>
                  </a:lnTo>
                  <a:lnTo>
                    <a:pt x="98" y="176"/>
                  </a:lnTo>
                  <a:lnTo>
                    <a:pt x="128" y="142"/>
                  </a:lnTo>
                  <a:lnTo>
                    <a:pt x="160" y="112"/>
                  </a:lnTo>
                  <a:lnTo>
                    <a:pt x="196" y="84"/>
                  </a:lnTo>
                  <a:lnTo>
                    <a:pt x="234" y="60"/>
                  </a:lnTo>
                  <a:lnTo>
                    <a:pt x="272" y="40"/>
                  </a:lnTo>
                  <a:lnTo>
                    <a:pt x="314" y="24"/>
                  </a:lnTo>
                  <a:lnTo>
                    <a:pt x="356" y="12"/>
                  </a:lnTo>
                  <a:lnTo>
                    <a:pt x="400" y="4"/>
                  </a:lnTo>
                  <a:lnTo>
                    <a:pt x="446" y="0"/>
                  </a:lnTo>
                  <a:lnTo>
                    <a:pt x="492" y="2"/>
                  </a:lnTo>
                  <a:lnTo>
                    <a:pt x="538" y="8"/>
                  </a:lnTo>
                  <a:lnTo>
                    <a:pt x="560" y="12"/>
                  </a:lnTo>
                  <a:lnTo>
                    <a:pt x="584" y="18"/>
                  </a:lnTo>
                  <a:lnTo>
                    <a:pt x="584" y="18"/>
                  </a:lnTo>
                  <a:close/>
                </a:path>
              </a:pathLst>
            </a:custGeom>
            <a:solidFill>
              <a:srgbClr val="E9AB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2" name="Freeform 63"/>
            <p:cNvSpPr/>
            <p:nvPr>
              <p:custDataLst>
                <p:tags r:id="rId86"/>
              </p:custDataLst>
            </p:nvPr>
          </p:nvSpPr>
          <p:spPr bwMode="auto">
            <a:xfrm>
              <a:off x="7240588" y="2563639"/>
              <a:ext cx="1441450" cy="1393825"/>
            </a:xfrm>
            <a:custGeom>
              <a:avLst/>
              <a:gdLst>
                <a:gd name="T0" fmla="*/ 888 w 908"/>
                <a:gd name="T1" fmla="*/ 282 h 878"/>
                <a:gd name="T2" fmla="*/ 902 w 908"/>
                <a:gd name="T3" fmla="*/ 344 h 878"/>
                <a:gd name="T4" fmla="*/ 908 w 908"/>
                <a:gd name="T5" fmla="*/ 410 h 878"/>
                <a:gd name="T6" fmla="*/ 904 w 908"/>
                <a:gd name="T7" fmla="*/ 476 h 878"/>
                <a:gd name="T8" fmla="*/ 892 w 908"/>
                <a:gd name="T9" fmla="*/ 542 h 878"/>
                <a:gd name="T10" fmla="*/ 884 w 908"/>
                <a:gd name="T11" fmla="*/ 564 h 878"/>
                <a:gd name="T12" fmla="*/ 858 w 908"/>
                <a:gd name="T13" fmla="*/ 628 h 878"/>
                <a:gd name="T14" fmla="*/ 808 w 908"/>
                <a:gd name="T15" fmla="*/ 704 h 878"/>
                <a:gd name="T16" fmla="*/ 746 w 908"/>
                <a:gd name="T17" fmla="*/ 768 h 878"/>
                <a:gd name="T18" fmla="*/ 674 w 908"/>
                <a:gd name="T19" fmla="*/ 820 h 878"/>
                <a:gd name="T20" fmla="*/ 594 w 908"/>
                <a:gd name="T21" fmla="*/ 856 h 878"/>
                <a:gd name="T22" fmla="*/ 506 w 908"/>
                <a:gd name="T23" fmla="*/ 876 h 878"/>
                <a:gd name="T24" fmla="*/ 416 w 908"/>
                <a:gd name="T25" fmla="*/ 878 h 878"/>
                <a:gd name="T26" fmla="*/ 346 w 908"/>
                <a:gd name="T27" fmla="*/ 868 h 878"/>
                <a:gd name="T28" fmla="*/ 324 w 908"/>
                <a:gd name="T29" fmla="*/ 862 h 878"/>
                <a:gd name="T30" fmla="*/ 272 w 908"/>
                <a:gd name="T31" fmla="*/ 844 h 878"/>
                <a:gd name="T32" fmla="*/ 224 w 908"/>
                <a:gd name="T33" fmla="*/ 822 h 878"/>
                <a:gd name="T34" fmla="*/ 180 w 908"/>
                <a:gd name="T35" fmla="*/ 794 h 878"/>
                <a:gd name="T36" fmla="*/ 138 w 908"/>
                <a:gd name="T37" fmla="*/ 762 h 878"/>
                <a:gd name="T38" fmla="*/ 102 w 908"/>
                <a:gd name="T39" fmla="*/ 726 h 878"/>
                <a:gd name="T40" fmla="*/ 70 w 908"/>
                <a:gd name="T41" fmla="*/ 686 h 878"/>
                <a:gd name="T42" fmla="*/ 44 w 908"/>
                <a:gd name="T43" fmla="*/ 642 h 878"/>
                <a:gd name="T44" fmla="*/ 22 w 908"/>
                <a:gd name="T45" fmla="*/ 596 h 878"/>
                <a:gd name="T46" fmla="*/ 12 w 908"/>
                <a:gd name="T47" fmla="*/ 566 h 878"/>
                <a:gd name="T48" fmla="*/ 2 w 908"/>
                <a:gd name="T49" fmla="*/ 502 h 878"/>
                <a:gd name="T50" fmla="*/ 0 w 908"/>
                <a:gd name="T51" fmla="*/ 436 h 878"/>
                <a:gd name="T52" fmla="*/ 8 w 908"/>
                <a:gd name="T53" fmla="*/ 370 h 878"/>
                <a:gd name="T54" fmla="*/ 16 w 908"/>
                <a:gd name="T55" fmla="*/ 336 h 878"/>
                <a:gd name="T56" fmla="*/ 32 w 908"/>
                <a:gd name="T57" fmla="*/ 292 h 878"/>
                <a:gd name="T58" fmla="*/ 74 w 908"/>
                <a:gd name="T59" fmla="*/ 210 h 878"/>
                <a:gd name="T60" fmla="*/ 130 w 908"/>
                <a:gd name="T61" fmla="*/ 140 h 878"/>
                <a:gd name="T62" fmla="*/ 196 w 908"/>
                <a:gd name="T63" fmla="*/ 82 h 878"/>
                <a:gd name="T64" fmla="*/ 274 w 908"/>
                <a:gd name="T65" fmla="*/ 40 h 878"/>
                <a:gd name="T66" fmla="*/ 358 w 908"/>
                <a:gd name="T67" fmla="*/ 12 h 878"/>
                <a:gd name="T68" fmla="*/ 446 w 908"/>
                <a:gd name="T69" fmla="*/ 0 h 878"/>
                <a:gd name="T70" fmla="*/ 538 w 908"/>
                <a:gd name="T71" fmla="*/ 6 h 878"/>
                <a:gd name="T72" fmla="*/ 584 w 908"/>
                <a:gd name="T73" fmla="*/ 16 h 878"/>
                <a:gd name="T74" fmla="*/ 610 w 908"/>
                <a:gd name="T75" fmla="*/ 24 h 878"/>
                <a:gd name="T76" fmla="*/ 660 w 908"/>
                <a:gd name="T77" fmla="*/ 44 h 878"/>
                <a:gd name="T78" fmla="*/ 706 w 908"/>
                <a:gd name="T79" fmla="*/ 70 h 878"/>
                <a:gd name="T80" fmla="*/ 750 w 908"/>
                <a:gd name="T81" fmla="*/ 100 h 878"/>
                <a:gd name="T82" fmla="*/ 788 w 908"/>
                <a:gd name="T83" fmla="*/ 134 h 878"/>
                <a:gd name="T84" fmla="*/ 822 w 908"/>
                <a:gd name="T85" fmla="*/ 172 h 878"/>
                <a:gd name="T86" fmla="*/ 852 w 908"/>
                <a:gd name="T87" fmla="*/ 214 h 878"/>
                <a:gd name="T88" fmla="*/ 876 w 908"/>
                <a:gd name="T89" fmla="*/ 258 h 878"/>
                <a:gd name="T90" fmla="*/ 888 w 908"/>
                <a:gd name="T91" fmla="*/ 28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878">
                  <a:moveTo>
                    <a:pt x="888" y="282"/>
                  </a:moveTo>
                  <a:lnTo>
                    <a:pt x="888" y="282"/>
                  </a:lnTo>
                  <a:lnTo>
                    <a:pt x="896" y="312"/>
                  </a:lnTo>
                  <a:lnTo>
                    <a:pt x="902" y="344"/>
                  </a:lnTo>
                  <a:lnTo>
                    <a:pt x="906" y="376"/>
                  </a:lnTo>
                  <a:lnTo>
                    <a:pt x="908" y="410"/>
                  </a:lnTo>
                  <a:lnTo>
                    <a:pt x="908" y="442"/>
                  </a:lnTo>
                  <a:lnTo>
                    <a:pt x="904" y="476"/>
                  </a:lnTo>
                  <a:lnTo>
                    <a:pt x="900" y="508"/>
                  </a:lnTo>
                  <a:lnTo>
                    <a:pt x="892" y="542"/>
                  </a:lnTo>
                  <a:lnTo>
                    <a:pt x="892" y="542"/>
                  </a:lnTo>
                  <a:lnTo>
                    <a:pt x="884" y="564"/>
                  </a:lnTo>
                  <a:lnTo>
                    <a:pt x="876" y="586"/>
                  </a:lnTo>
                  <a:lnTo>
                    <a:pt x="858" y="628"/>
                  </a:lnTo>
                  <a:lnTo>
                    <a:pt x="834" y="668"/>
                  </a:lnTo>
                  <a:lnTo>
                    <a:pt x="808" y="704"/>
                  </a:lnTo>
                  <a:lnTo>
                    <a:pt x="778" y="738"/>
                  </a:lnTo>
                  <a:lnTo>
                    <a:pt x="746" y="768"/>
                  </a:lnTo>
                  <a:lnTo>
                    <a:pt x="712" y="796"/>
                  </a:lnTo>
                  <a:lnTo>
                    <a:pt x="674" y="820"/>
                  </a:lnTo>
                  <a:lnTo>
                    <a:pt x="634" y="838"/>
                  </a:lnTo>
                  <a:lnTo>
                    <a:pt x="594" y="856"/>
                  </a:lnTo>
                  <a:lnTo>
                    <a:pt x="550" y="868"/>
                  </a:lnTo>
                  <a:lnTo>
                    <a:pt x="506" y="876"/>
                  </a:lnTo>
                  <a:lnTo>
                    <a:pt x="462" y="878"/>
                  </a:lnTo>
                  <a:lnTo>
                    <a:pt x="416" y="878"/>
                  </a:lnTo>
                  <a:lnTo>
                    <a:pt x="370" y="872"/>
                  </a:lnTo>
                  <a:lnTo>
                    <a:pt x="346" y="868"/>
                  </a:lnTo>
                  <a:lnTo>
                    <a:pt x="324" y="862"/>
                  </a:lnTo>
                  <a:lnTo>
                    <a:pt x="324" y="862"/>
                  </a:lnTo>
                  <a:lnTo>
                    <a:pt x="298" y="854"/>
                  </a:lnTo>
                  <a:lnTo>
                    <a:pt x="272" y="844"/>
                  </a:lnTo>
                  <a:lnTo>
                    <a:pt x="248" y="834"/>
                  </a:lnTo>
                  <a:lnTo>
                    <a:pt x="224" y="822"/>
                  </a:lnTo>
                  <a:lnTo>
                    <a:pt x="202" y="808"/>
                  </a:lnTo>
                  <a:lnTo>
                    <a:pt x="180" y="794"/>
                  </a:lnTo>
                  <a:lnTo>
                    <a:pt x="158" y="778"/>
                  </a:lnTo>
                  <a:lnTo>
                    <a:pt x="138" y="762"/>
                  </a:lnTo>
                  <a:lnTo>
                    <a:pt x="120" y="744"/>
                  </a:lnTo>
                  <a:lnTo>
                    <a:pt x="102" y="726"/>
                  </a:lnTo>
                  <a:lnTo>
                    <a:pt x="86" y="706"/>
                  </a:lnTo>
                  <a:lnTo>
                    <a:pt x="70" y="686"/>
                  </a:lnTo>
                  <a:lnTo>
                    <a:pt x="56" y="664"/>
                  </a:lnTo>
                  <a:lnTo>
                    <a:pt x="44" y="642"/>
                  </a:lnTo>
                  <a:lnTo>
                    <a:pt x="32" y="620"/>
                  </a:lnTo>
                  <a:lnTo>
                    <a:pt x="22" y="596"/>
                  </a:lnTo>
                  <a:lnTo>
                    <a:pt x="22" y="596"/>
                  </a:lnTo>
                  <a:lnTo>
                    <a:pt x="12" y="566"/>
                  </a:lnTo>
                  <a:lnTo>
                    <a:pt x="6" y="534"/>
                  </a:lnTo>
                  <a:lnTo>
                    <a:pt x="2" y="502"/>
                  </a:lnTo>
                  <a:lnTo>
                    <a:pt x="0" y="470"/>
                  </a:lnTo>
                  <a:lnTo>
                    <a:pt x="0" y="436"/>
                  </a:lnTo>
                  <a:lnTo>
                    <a:pt x="4" y="404"/>
                  </a:lnTo>
                  <a:lnTo>
                    <a:pt x="8" y="370"/>
                  </a:lnTo>
                  <a:lnTo>
                    <a:pt x="16" y="336"/>
                  </a:lnTo>
                  <a:lnTo>
                    <a:pt x="16" y="336"/>
                  </a:lnTo>
                  <a:lnTo>
                    <a:pt x="24" y="314"/>
                  </a:lnTo>
                  <a:lnTo>
                    <a:pt x="32" y="292"/>
                  </a:lnTo>
                  <a:lnTo>
                    <a:pt x="50" y="250"/>
                  </a:lnTo>
                  <a:lnTo>
                    <a:pt x="74" y="210"/>
                  </a:lnTo>
                  <a:lnTo>
                    <a:pt x="100" y="174"/>
                  </a:lnTo>
                  <a:lnTo>
                    <a:pt x="130" y="140"/>
                  </a:lnTo>
                  <a:lnTo>
                    <a:pt x="162" y="110"/>
                  </a:lnTo>
                  <a:lnTo>
                    <a:pt x="196" y="82"/>
                  </a:lnTo>
                  <a:lnTo>
                    <a:pt x="234" y="60"/>
                  </a:lnTo>
                  <a:lnTo>
                    <a:pt x="274" y="40"/>
                  </a:lnTo>
                  <a:lnTo>
                    <a:pt x="316" y="24"/>
                  </a:lnTo>
                  <a:lnTo>
                    <a:pt x="358" y="12"/>
                  </a:lnTo>
                  <a:lnTo>
                    <a:pt x="402" y="4"/>
                  </a:lnTo>
                  <a:lnTo>
                    <a:pt x="446" y="0"/>
                  </a:lnTo>
                  <a:lnTo>
                    <a:pt x="492" y="0"/>
                  </a:lnTo>
                  <a:lnTo>
                    <a:pt x="538" y="6"/>
                  </a:lnTo>
                  <a:lnTo>
                    <a:pt x="562" y="10"/>
                  </a:lnTo>
                  <a:lnTo>
                    <a:pt x="584" y="16"/>
                  </a:lnTo>
                  <a:lnTo>
                    <a:pt x="584" y="16"/>
                  </a:lnTo>
                  <a:lnTo>
                    <a:pt x="610" y="24"/>
                  </a:lnTo>
                  <a:lnTo>
                    <a:pt x="636" y="34"/>
                  </a:lnTo>
                  <a:lnTo>
                    <a:pt x="660" y="44"/>
                  </a:lnTo>
                  <a:lnTo>
                    <a:pt x="684" y="56"/>
                  </a:lnTo>
                  <a:lnTo>
                    <a:pt x="706" y="70"/>
                  </a:lnTo>
                  <a:lnTo>
                    <a:pt x="728" y="84"/>
                  </a:lnTo>
                  <a:lnTo>
                    <a:pt x="750" y="100"/>
                  </a:lnTo>
                  <a:lnTo>
                    <a:pt x="770" y="116"/>
                  </a:lnTo>
                  <a:lnTo>
                    <a:pt x="788" y="134"/>
                  </a:lnTo>
                  <a:lnTo>
                    <a:pt x="806" y="154"/>
                  </a:lnTo>
                  <a:lnTo>
                    <a:pt x="822" y="172"/>
                  </a:lnTo>
                  <a:lnTo>
                    <a:pt x="838" y="192"/>
                  </a:lnTo>
                  <a:lnTo>
                    <a:pt x="852" y="214"/>
                  </a:lnTo>
                  <a:lnTo>
                    <a:pt x="864" y="236"/>
                  </a:lnTo>
                  <a:lnTo>
                    <a:pt x="876" y="258"/>
                  </a:lnTo>
                  <a:lnTo>
                    <a:pt x="888" y="282"/>
                  </a:lnTo>
                  <a:lnTo>
                    <a:pt x="888" y="282"/>
                  </a:lnTo>
                  <a:close/>
                </a:path>
              </a:pathLst>
            </a:custGeom>
            <a:solidFill>
              <a:srgbClr val="FAD0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3" name="Freeform 64"/>
            <p:cNvSpPr/>
            <p:nvPr>
              <p:custDataLst>
                <p:tags r:id="rId87"/>
              </p:custDataLst>
            </p:nvPr>
          </p:nvSpPr>
          <p:spPr bwMode="auto">
            <a:xfrm>
              <a:off x="7354888" y="2563639"/>
              <a:ext cx="596900" cy="336550"/>
            </a:xfrm>
            <a:custGeom>
              <a:avLst/>
              <a:gdLst>
                <a:gd name="T0" fmla="*/ 0 w 376"/>
                <a:gd name="T1" fmla="*/ 212 h 212"/>
                <a:gd name="T2" fmla="*/ 0 w 376"/>
                <a:gd name="T3" fmla="*/ 212 h 212"/>
                <a:gd name="T4" fmla="*/ 16 w 376"/>
                <a:gd name="T5" fmla="*/ 188 h 212"/>
                <a:gd name="T6" fmla="*/ 34 w 376"/>
                <a:gd name="T7" fmla="*/ 166 h 212"/>
                <a:gd name="T8" fmla="*/ 52 w 376"/>
                <a:gd name="T9" fmla="*/ 146 h 212"/>
                <a:gd name="T10" fmla="*/ 72 w 376"/>
                <a:gd name="T11" fmla="*/ 126 h 212"/>
                <a:gd name="T12" fmla="*/ 94 w 376"/>
                <a:gd name="T13" fmla="*/ 106 h 212"/>
                <a:gd name="T14" fmla="*/ 116 w 376"/>
                <a:gd name="T15" fmla="*/ 90 h 212"/>
                <a:gd name="T16" fmla="*/ 138 w 376"/>
                <a:gd name="T17" fmla="*/ 74 h 212"/>
                <a:gd name="T18" fmla="*/ 162 w 376"/>
                <a:gd name="T19" fmla="*/ 60 h 212"/>
                <a:gd name="T20" fmla="*/ 186 w 376"/>
                <a:gd name="T21" fmla="*/ 46 h 212"/>
                <a:gd name="T22" fmla="*/ 212 w 376"/>
                <a:gd name="T23" fmla="*/ 34 h 212"/>
                <a:gd name="T24" fmla="*/ 238 w 376"/>
                <a:gd name="T25" fmla="*/ 26 h 212"/>
                <a:gd name="T26" fmla="*/ 264 w 376"/>
                <a:gd name="T27" fmla="*/ 16 h 212"/>
                <a:gd name="T28" fmla="*/ 292 w 376"/>
                <a:gd name="T29" fmla="*/ 10 h 212"/>
                <a:gd name="T30" fmla="*/ 320 w 376"/>
                <a:gd name="T31" fmla="*/ 4 h 212"/>
                <a:gd name="T32" fmla="*/ 348 w 376"/>
                <a:gd name="T33" fmla="*/ 2 h 212"/>
                <a:gd name="T34" fmla="*/ 376 w 376"/>
                <a:gd name="T35" fmla="*/ 0 h 212"/>
                <a:gd name="T36" fmla="*/ 0 w 376"/>
                <a:gd name="T3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12">
                  <a:moveTo>
                    <a:pt x="0" y="212"/>
                  </a:moveTo>
                  <a:lnTo>
                    <a:pt x="0" y="212"/>
                  </a:lnTo>
                  <a:lnTo>
                    <a:pt x="16" y="188"/>
                  </a:lnTo>
                  <a:lnTo>
                    <a:pt x="34" y="166"/>
                  </a:lnTo>
                  <a:lnTo>
                    <a:pt x="52" y="146"/>
                  </a:lnTo>
                  <a:lnTo>
                    <a:pt x="72" y="126"/>
                  </a:lnTo>
                  <a:lnTo>
                    <a:pt x="94" y="106"/>
                  </a:lnTo>
                  <a:lnTo>
                    <a:pt x="116" y="90"/>
                  </a:lnTo>
                  <a:lnTo>
                    <a:pt x="138" y="74"/>
                  </a:lnTo>
                  <a:lnTo>
                    <a:pt x="162" y="60"/>
                  </a:lnTo>
                  <a:lnTo>
                    <a:pt x="186" y="46"/>
                  </a:lnTo>
                  <a:lnTo>
                    <a:pt x="212" y="34"/>
                  </a:lnTo>
                  <a:lnTo>
                    <a:pt x="238" y="26"/>
                  </a:lnTo>
                  <a:lnTo>
                    <a:pt x="264" y="16"/>
                  </a:lnTo>
                  <a:lnTo>
                    <a:pt x="292" y="10"/>
                  </a:lnTo>
                  <a:lnTo>
                    <a:pt x="320" y="4"/>
                  </a:lnTo>
                  <a:lnTo>
                    <a:pt x="348" y="2"/>
                  </a:lnTo>
                  <a:lnTo>
                    <a:pt x="376" y="0"/>
                  </a:lnTo>
                  <a:lnTo>
                    <a:pt x="0" y="212"/>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4" name="Freeform 65"/>
            <p:cNvSpPr/>
            <p:nvPr>
              <p:custDataLst>
                <p:tags r:id="rId88"/>
              </p:custDataLst>
            </p:nvPr>
          </p:nvSpPr>
          <p:spPr bwMode="auto">
            <a:xfrm>
              <a:off x="7250113" y="2592214"/>
              <a:ext cx="996950" cy="587375"/>
            </a:xfrm>
            <a:custGeom>
              <a:avLst/>
              <a:gdLst>
                <a:gd name="T0" fmla="*/ 0 w 628"/>
                <a:gd name="T1" fmla="*/ 370 h 370"/>
                <a:gd name="T2" fmla="*/ 0 w 628"/>
                <a:gd name="T3" fmla="*/ 370 h 370"/>
                <a:gd name="T4" fmla="*/ 4 w 628"/>
                <a:gd name="T5" fmla="*/ 346 h 370"/>
                <a:gd name="T6" fmla="*/ 10 w 628"/>
                <a:gd name="T7" fmla="*/ 322 h 370"/>
                <a:gd name="T8" fmla="*/ 582 w 628"/>
                <a:gd name="T9" fmla="*/ 0 h 370"/>
                <a:gd name="T10" fmla="*/ 582 w 628"/>
                <a:gd name="T11" fmla="*/ 0 h 370"/>
                <a:gd name="T12" fmla="*/ 604 w 628"/>
                <a:gd name="T13" fmla="*/ 6 h 370"/>
                <a:gd name="T14" fmla="*/ 628 w 628"/>
                <a:gd name="T15" fmla="*/ 14 h 370"/>
                <a:gd name="T16" fmla="*/ 0 w 628"/>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370">
                  <a:moveTo>
                    <a:pt x="0" y="370"/>
                  </a:moveTo>
                  <a:lnTo>
                    <a:pt x="0" y="370"/>
                  </a:lnTo>
                  <a:lnTo>
                    <a:pt x="4" y="346"/>
                  </a:lnTo>
                  <a:lnTo>
                    <a:pt x="10" y="322"/>
                  </a:lnTo>
                  <a:lnTo>
                    <a:pt x="582" y="0"/>
                  </a:lnTo>
                  <a:lnTo>
                    <a:pt x="582" y="0"/>
                  </a:lnTo>
                  <a:lnTo>
                    <a:pt x="604" y="6"/>
                  </a:lnTo>
                  <a:lnTo>
                    <a:pt x="628" y="14"/>
                  </a:lnTo>
                  <a:lnTo>
                    <a:pt x="0" y="37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5" name="Freeform 66"/>
            <p:cNvSpPr/>
            <p:nvPr>
              <p:custDataLst>
                <p:tags r:id="rId89"/>
              </p:custDataLst>
            </p:nvPr>
          </p:nvSpPr>
          <p:spPr bwMode="auto">
            <a:xfrm>
              <a:off x="7415213" y="3027189"/>
              <a:ext cx="1254125" cy="742950"/>
            </a:xfrm>
            <a:custGeom>
              <a:avLst/>
              <a:gdLst>
                <a:gd name="T0" fmla="*/ 780 w 790"/>
                <a:gd name="T1" fmla="*/ 0 h 468"/>
                <a:gd name="T2" fmla="*/ 780 w 790"/>
                <a:gd name="T3" fmla="*/ 0 h 468"/>
                <a:gd name="T4" fmla="*/ 790 w 790"/>
                <a:gd name="T5" fmla="*/ 38 h 468"/>
                <a:gd name="T6" fmla="*/ 26 w 790"/>
                <a:gd name="T7" fmla="*/ 468 h 468"/>
                <a:gd name="T8" fmla="*/ 26 w 790"/>
                <a:gd name="T9" fmla="*/ 468 h 468"/>
                <a:gd name="T10" fmla="*/ 0 w 790"/>
                <a:gd name="T11" fmla="*/ 442 h 468"/>
                <a:gd name="T12" fmla="*/ 780 w 790"/>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790" h="468">
                  <a:moveTo>
                    <a:pt x="780" y="0"/>
                  </a:moveTo>
                  <a:lnTo>
                    <a:pt x="780" y="0"/>
                  </a:lnTo>
                  <a:lnTo>
                    <a:pt x="790" y="38"/>
                  </a:lnTo>
                  <a:lnTo>
                    <a:pt x="26" y="468"/>
                  </a:lnTo>
                  <a:lnTo>
                    <a:pt x="26" y="468"/>
                  </a:lnTo>
                  <a:lnTo>
                    <a:pt x="0" y="442"/>
                  </a:lnTo>
                  <a:lnTo>
                    <a:pt x="780" y="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6" name="Freeform 67"/>
            <p:cNvSpPr>
              <a:spLocks noEditPoints="1"/>
            </p:cNvSpPr>
            <p:nvPr>
              <p:custDataLst>
                <p:tags r:id="rId90"/>
              </p:custDataLst>
            </p:nvPr>
          </p:nvSpPr>
          <p:spPr bwMode="auto">
            <a:xfrm>
              <a:off x="7094538" y="2376314"/>
              <a:ext cx="1708150" cy="1704975"/>
            </a:xfrm>
            <a:custGeom>
              <a:avLst/>
              <a:gdLst>
                <a:gd name="T0" fmla="*/ 734 w 1076"/>
                <a:gd name="T1" fmla="*/ 36 h 1074"/>
                <a:gd name="T2" fmla="*/ 830 w 1076"/>
                <a:gd name="T3" fmla="*/ 86 h 1074"/>
                <a:gd name="T4" fmla="*/ 912 w 1076"/>
                <a:gd name="T5" fmla="*/ 150 h 1074"/>
                <a:gd name="T6" fmla="*/ 980 w 1076"/>
                <a:gd name="T7" fmla="*/ 228 h 1074"/>
                <a:gd name="T8" fmla="*/ 1030 w 1076"/>
                <a:gd name="T9" fmla="*/ 318 h 1074"/>
                <a:gd name="T10" fmla="*/ 1064 w 1076"/>
                <a:gd name="T11" fmla="*/ 416 h 1074"/>
                <a:gd name="T12" fmla="*/ 1076 w 1076"/>
                <a:gd name="T13" fmla="*/ 520 h 1074"/>
                <a:gd name="T14" fmla="*/ 1070 w 1076"/>
                <a:gd name="T15" fmla="*/ 626 h 1074"/>
                <a:gd name="T16" fmla="*/ 1050 w 1076"/>
                <a:gd name="T17" fmla="*/ 706 h 1074"/>
                <a:gd name="T18" fmla="*/ 1006 w 1076"/>
                <a:gd name="T19" fmla="*/ 804 h 1074"/>
                <a:gd name="T20" fmla="*/ 944 w 1076"/>
                <a:gd name="T21" fmla="*/ 890 h 1074"/>
                <a:gd name="T22" fmla="*/ 868 w 1076"/>
                <a:gd name="T23" fmla="*/ 962 h 1074"/>
                <a:gd name="T24" fmla="*/ 782 w 1076"/>
                <a:gd name="T25" fmla="*/ 1016 h 1074"/>
                <a:gd name="T26" fmla="*/ 684 w 1076"/>
                <a:gd name="T27" fmla="*/ 1054 h 1074"/>
                <a:gd name="T28" fmla="*/ 582 w 1076"/>
                <a:gd name="T29" fmla="*/ 1072 h 1074"/>
                <a:gd name="T30" fmla="*/ 476 w 1076"/>
                <a:gd name="T31" fmla="*/ 1070 h 1074"/>
                <a:gd name="T32" fmla="*/ 394 w 1076"/>
                <a:gd name="T33" fmla="*/ 1054 h 1074"/>
                <a:gd name="T34" fmla="*/ 294 w 1076"/>
                <a:gd name="T35" fmla="*/ 1014 h 1074"/>
                <a:gd name="T36" fmla="*/ 204 w 1076"/>
                <a:gd name="T37" fmla="*/ 958 h 1074"/>
                <a:gd name="T38" fmla="*/ 130 w 1076"/>
                <a:gd name="T39" fmla="*/ 886 h 1074"/>
                <a:gd name="T40" fmla="*/ 70 w 1076"/>
                <a:gd name="T41" fmla="*/ 802 h 1074"/>
                <a:gd name="T42" fmla="*/ 28 w 1076"/>
                <a:gd name="T43" fmla="*/ 708 h 1074"/>
                <a:gd name="T44" fmla="*/ 4 w 1076"/>
                <a:gd name="T45" fmla="*/ 606 h 1074"/>
                <a:gd name="T46" fmla="*/ 2 w 1076"/>
                <a:gd name="T47" fmla="*/ 500 h 1074"/>
                <a:gd name="T48" fmla="*/ 20 w 1076"/>
                <a:gd name="T49" fmla="*/ 394 h 1074"/>
                <a:gd name="T50" fmla="*/ 48 w 1076"/>
                <a:gd name="T51" fmla="*/ 316 h 1074"/>
                <a:gd name="T52" fmla="*/ 100 w 1076"/>
                <a:gd name="T53" fmla="*/ 224 h 1074"/>
                <a:gd name="T54" fmla="*/ 170 w 1076"/>
                <a:gd name="T55" fmla="*/ 146 h 1074"/>
                <a:gd name="T56" fmla="*/ 252 w 1076"/>
                <a:gd name="T57" fmla="*/ 84 h 1074"/>
                <a:gd name="T58" fmla="*/ 344 w 1076"/>
                <a:gd name="T59" fmla="*/ 36 h 1074"/>
                <a:gd name="T60" fmla="*/ 444 w 1076"/>
                <a:gd name="T61" fmla="*/ 8 h 1074"/>
                <a:gd name="T62" fmla="*/ 548 w 1076"/>
                <a:gd name="T63" fmla="*/ 0 h 1074"/>
                <a:gd name="T64" fmla="*/ 656 w 1076"/>
                <a:gd name="T65" fmla="*/ 12 h 1074"/>
                <a:gd name="T66" fmla="*/ 678 w 1076"/>
                <a:gd name="T67" fmla="*/ 38 h 1074"/>
                <a:gd name="T68" fmla="*/ 574 w 1076"/>
                <a:gd name="T69" fmla="*/ 20 h 1074"/>
                <a:gd name="T70" fmla="*/ 472 w 1076"/>
                <a:gd name="T71" fmla="*/ 22 h 1074"/>
                <a:gd name="T72" fmla="*/ 374 w 1076"/>
                <a:gd name="T73" fmla="*/ 46 h 1074"/>
                <a:gd name="T74" fmla="*/ 200 w 1076"/>
                <a:gd name="T75" fmla="*/ 142 h 1074"/>
                <a:gd name="T76" fmla="*/ 130 w 1076"/>
                <a:gd name="T77" fmla="*/ 214 h 1074"/>
                <a:gd name="T78" fmla="*/ 76 w 1076"/>
                <a:gd name="T79" fmla="*/ 300 h 1074"/>
                <a:gd name="T80" fmla="*/ 38 w 1076"/>
                <a:gd name="T81" fmla="*/ 398 h 1074"/>
                <a:gd name="T82" fmla="*/ 22 w 1076"/>
                <a:gd name="T83" fmla="*/ 476 h 1074"/>
                <a:gd name="T84" fmla="*/ 20 w 1076"/>
                <a:gd name="T85" fmla="*/ 578 h 1074"/>
                <a:gd name="T86" fmla="*/ 38 w 1076"/>
                <a:gd name="T87" fmla="*/ 678 h 1074"/>
                <a:gd name="T88" fmla="*/ 112 w 1076"/>
                <a:gd name="T89" fmla="*/ 834 h 1074"/>
                <a:gd name="T90" fmla="*/ 196 w 1076"/>
                <a:gd name="T91" fmla="*/ 928 h 1074"/>
                <a:gd name="T92" fmla="*/ 280 w 1076"/>
                <a:gd name="T93" fmla="*/ 986 h 1074"/>
                <a:gd name="T94" fmla="*/ 374 w 1076"/>
                <a:gd name="T95" fmla="*/ 1028 h 1074"/>
                <a:gd name="T96" fmla="*/ 452 w 1076"/>
                <a:gd name="T97" fmla="*/ 1048 h 1074"/>
                <a:gd name="T98" fmla="*/ 556 w 1076"/>
                <a:gd name="T99" fmla="*/ 1056 h 1074"/>
                <a:gd name="T100" fmla="*/ 656 w 1076"/>
                <a:gd name="T101" fmla="*/ 1042 h 1074"/>
                <a:gd name="T102" fmla="*/ 794 w 1076"/>
                <a:gd name="T103" fmla="*/ 988 h 1074"/>
                <a:gd name="T104" fmla="*/ 914 w 1076"/>
                <a:gd name="T105" fmla="*/ 896 h 1074"/>
                <a:gd name="T106" fmla="*/ 976 w 1076"/>
                <a:gd name="T107" fmla="*/ 818 h 1074"/>
                <a:gd name="T108" fmla="*/ 1022 w 1076"/>
                <a:gd name="T109" fmla="*/ 726 h 1074"/>
                <a:gd name="T110" fmla="*/ 1046 w 1076"/>
                <a:gd name="T111" fmla="*/ 650 h 1074"/>
                <a:gd name="T112" fmla="*/ 1058 w 1076"/>
                <a:gd name="T113" fmla="*/ 546 h 1074"/>
                <a:gd name="T114" fmla="*/ 1050 w 1076"/>
                <a:gd name="T115" fmla="*/ 444 h 1074"/>
                <a:gd name="T116" fmla="*/ 1014 w 1076"/>
                <a:gd name="T117" fmla="*/ 326 h 1074"/>
                <a:gd name="T118" fmla="*/ 918 w 1076"/>
                <a:gd name="T119" fmla="*/ 182 h 1074"/>
                <a:gd name="T120" fmla="*/ 842 w 1076"/>
                <a:gd name="T121" fmla="*/ 116 h 1074"/>
                <a:gd name="T122" fmla="*/ 752 w 1076"/>
                <a:gd name="T123" fmla="*/ 64 h 1074"/>
                <a:gd name="T124" fmla="*/ 678 w 1076"/>
                <a:gd name="T125" fmla="*/ 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6" h="1074">
                  <a:moveTo>
                    <a:pt x="682" y="20"/>
                  </a:moveTo>
                  <a:lnTo>
                    <a:pt x="682" y="20"/>
                  </a:lnTo>
                  <a:lnTo>
                    <a:pt x="708" y="28"/>
                  </a:lnTo>
                  <a:lnTo>
                    <a:pt x="734" y="36"/>
                  </a:lnTo>
                  <a:lnTo>
                    <a:pt x="760" y="48"/>
                  </a:lnTo>
                  <a:lnTo>
                    <a:pt x="784" y="58"/>
                  </a:lnTo>
                  <a:lnTo>
                    <a:pt x="808" y="72"/>
                  </a:lnTo>
                  <a:lnTo>
                    <a:pt x="830" y="86"/>
                  </a:lnTo>
                  <a:lnTo>
                    <a:pt x="852" y="100"/>
                  </a:lnTo>
                  <a:lnTo>
                    <a:pt x="872" y="116"/>
                  </a:lnTo>
                  <a:lnTo>
                    <a:pt x="892" y="132"/>
                  </a:lnTo>
                  <a:lnTo>
                    <a:pt x="912" y="150"/>
                  </a:lnTo>
                  <a:lnTo>
                    <a:pt x="930" y="168"/>
                  </a:lnTo>
                  <a:lnTo>
                    <a:pt x="948" y="188"/>
                  </a:lnTo>
                  <a:lnTo>
                    <a:pt x="964" y="208"/>
                  </a:lnTo>
                  <a:lnTo>
                    <a:pt x="980" y="228"/>
                  </a:lnTo>
                  <a:lnTo>
                    <a:pt x="994" y="250"/>
                  </a:lnTo>
                  <a:lnTo>
                    <a:pt x="1006" y="272"/>
                  </a:lnTo>
                  <a:lnTo>
                    <a:pt x="1020" y="296"/>
                  </a:lnTo>
                  <a:lnTo>
                    <a:pt x="1030" y="318"/>
                  </a:lnTo>
                  <a:lnTo>
                    <a:pt x="1040" y="342"/>
                  </a:lnTo>
                  <a:lnTo>
                    <a:pt x="1050" y="366"/>
                  </a:lnTo>
                  <a:lnTo>
                    <a:pt x="1056" y="392"/>
                  </a:lnTo>
                  <a:lnTo>
                    <a:pt x="1064" y="416"/>
                  </a:lnTo>
                  <a:lnTo>
                    <a:pt x="1068" y="442"/>
                  </a:lnTo>
                  <a:lnTo>
                    <a:pt x="1072" y="468"/>
                  </a:lnTo>
                  <a:lnTo>
                    <a:pt x="1076" y="494"/>
                  </a:lnTo>
                  <a:lnTo>
                    <a:pt x="1076" y="520"/>
                  </a:lnTo>
                  <a:lnTo>
                    <a:pt x="1076" y="546"/>
                  </a:lnTo>
                  <a:lnTo>
                    <a:pt x="1076" y="572"/>
                  </a:lnTo>
                  <a:lnTo>
                    <a:pt x="1074" y="600"/>
                  </a:lnTo>
                  <a:lnTo>
                    <a:pt x="1070" y="626"/>
                  </a:lnTo>
                  <a:lnTo>
                    <a:pt x="1064" y="654"/>
                  </a:lnTo>
                  <a:lnTo>
                    <a:pt x="1058" y="680"/>
                  </a:lnTo>
                  <a:lnTo>
                    <a:pt x="1058" y="680"/>
                  </a:lnTo>
                  <a:lnTo>
                    <a:pt x="1050" y="706"/>
                  </a:lnTo>
                  <a:lnTo>
                    <a:pt x="1040" y="732"/>
                  </a:lnTo>
                  <a:lnTo>
                    <a:pt x="1030" y="758"/>
                  </a:lnTo>
                  <a:lnTo>
                    <a:pt x="1018" y="782"/>
                  </a:lnTo>
                  <a:lnTo>
                    <a:pt x="1006" y="804"/>
                  </a:lnTo>
                  <a:lnTo>
                    <a:pt x="992" y="828"/>
                  </a:lnTo>
                  <a:lnTo>
                    <a:pt x="976" y="850"/>
                  </a:lnTo>
                  <a:lnTo>
                    <a:pt x="960" y="870"/>
                  </a:lnTo>
                  <a:lnTo>
                    <a:pt x="944" y="890"/>
                  </a:lnTo>
                  <a:lnTo>
                    <a:pt x="926" y="910"/>
                  </a:lnTo>
                  <a:lnTo>
                    <a:pt x="908" y="928"/>
                  </a:lnTo>
                  <a:lnTo>
                    <a:pt x="888" y="944"/>
                  </a:lnTo>
                  <a:lnTo>
                    <a:pt x="868" y="962"/>
                  </a:lnTo>
                  <a:lnTo>
                    <a:pt x="848" y="976"/>
                  </a:lnTo>
                  <a:lnTo>
                    <a:pt x="826" y="990"/>
                  </a:lnTo>
                  <a:lnTo>
                    <a:pt x="804" y="1004"/>
                  </a:lnTo>
                  <a:lnTo>
                    <a:pt x="782" y="1016"/>
                  </a:lnTo>
                  <a:lnTo>
                    <a:pt x="758" y="1028"/>
                  </a:lnTo>
                  <a:lnTo>
                    <a:pt x="734" y="1036"/>
                  </a:lnTo>
                  <a:lnTo>
                    <a:pt x="710" y="1046"/>
                  </a:lnTo>
                  <a:lnTo>
                    <a:pt x="684" y="1054"/>
                  </a:lnTo>
                  <a:lnTo>
                    <a:pt x="660" y="1060"/>
                  </a:lnTo>
                  <a:lnTo>
                    <a:pt x="634" y="1066"/>
                  </a:lnTo>
                  <a:lnTo>
                    <a:pt x="608" y="1070"/>
                  </a:lnTo>
                  <a:lnTo>
                    <a:pt x="582" y="1072"/>
                  </a:lnTo>
                  <a:lnTo>
                    <a:pt x="556" y="1074"/>
                  </a:lnTo>
                  <a:lnTo>
                    <a:pt x="530" y="1074"/>
                  </a:lnTo>
                  <a:lnTo>
                    <a:pt x="502" y="1072"/>
                  </a:lnTo>
                  <a:lnTo>
                    <a:pt x="476" y="1070"/>
                  </a:lnTo>
                  <a:lnTo>
                    <a:pt x="448" y="1066"/>
                  </a:lnTo>
                  <a:lnTo>
                    <a:pt x="422" y="1060"/>
                  </a:lnTo>
                  <a:lnTo>
                    <a:pt x="394" y="1054"/>
                  </a:lnTo>
                  <a:lnTo>
                    <a:pt x="394" y="1054"/>
                  </a:lnTo>
                  <a:lnTo>
                    <a:pt x="368" y="1046"/>
                  </a:lnTo>
                  <a:lnTo>
                    <a:pt x="342" y="1036"/>
                  </a:lnTo>
                  <a:lnTo>
                    <a:pt x="318" y="1026"/>
                  </a:lnTo>
                  <a:lnTo>
                    <a:pt x="294" y="1014"/>
                  </a:lnTo>
                  <a:lnTo>
                    <a:pt x="270" y="1002"/>
                  </a:lnTo>
                  <a:lnTo>
                    <a:pt x="248" y="988"/>
                  </a:lnTo>
                  <a:lnTo>
                    <a:pt x="226" y="974"/>
                  </a:lnTo>
                  <a:lnTo>
                    <a:pt x="204" y="958"/>
                  </a:lnTo>
                  <a:lnTo>
                    <a:pt x="184" y="942"/>
                  </a:lnTo>
                  <a:lnTo>
                    <a:pt x="166" y="924"/>
                  </a:lnTo>
                  <a:lnTo>
                    <a:pt x="146" y="904"/>
                  </a:lnTo>
                  <a:lnTo>
                    <a:pt x="130" y="886"/>
                  </a:lnTo>
                  <a:lnTo>
                    <a:pt x="114" y="866"/>
                  </a:lnTo>
                  <a:lnTo>
                    <a:pt x="98" y="844"/>
                  </a:lnTo>
                  <a:lnTo>
                    <a:pt x="84" y="824"/>
                  </a:lnTo>
                  <a:lnTo>
                    <a:pt x="70" y="802"/>
                  </a:lnTo>
                  <a:lnTo>
                    <a:pt x="58" y="778"/>
                  </a:lnTo>
                  <a:lnTo>
                    <a:pt x="46" y="756"/>
                  </a:lnTo>
                  <a:lnTo>
                    <a:pt x="36" y="732"/>
                  </a:lnTo>
                  <a:lnTo>
                    <a:pt x="28" y="708"/>
                  </a:lnTo>
                  <a:lnTo>
                    <a:pt x="20" y="682"/>
                  </a:lnTo>
                  <a:lnTo>
                    <a:pt x="14" y="658"/>
                  </a:lnTo>
                  <a:lnTo>
                    <a:pt x="8" y="632"/>
                  </a:lnTo>
                  <a:lnTo>
                    <a:pt x="4" y="606"/>
                  </a:lnTo>
                  <a:lnTo>
                    <a:pt x="2" y="580"/>
                  </a:lnTo>
                  <a:lnTo>
                    <a:pt x="0" y="554"/>
                  </a:lnTo>
                  <a:lnTo>
                    <a:pt x="0" y="528"/>
                  </a:lnTo>
                  <a:lnTo>
                    <a:pt x="2" y="500"/>
                  </a:lnTo>
                  <a:lnTo>
                    <a:pt x="4" y="474"/>
                  </a:lnTo>
                  <a:lnTo>
                    <a:pt x="8" y="448"/>
                  </a:lnTo>
                  <a:lnTo>
                    <a:pt x="14" y="420"/>
                  </a:lnTo>
                  <a:lnTo>
                    <a:pt x="20" y="394"/>
                  </a:lnTo>
                  <a:lnTo>
                    <a:pt x="20" y="394"/>
                  </a:lnTo>
                  <a:lnTo>
                    <a:pt x="28" y="368"/>
                  </a:lnTo>
                  <a:lnTo>
                    <a:pt x="38" y="342"/>
                  </a:lnTo>
                  <a:lnTo>
                    <a:pt x="48" y="316"/>
                  </a:lnTo>
                  <a:lnTo>
                    <a:pt x="60" y="292"/>
                  </a:lnTo>
                  <a:lnTo>
                    <a:pt x="72" y="268"/>
                  </a:lnTo>
                  <a:lnTo>
                    <a:pt x="86" y="246"/>
                  </a:lnTo>
                  <a:lnTo>
                    <a:pt x="100" y="224"/>
                  </a:lnTo>
                  <a:lnTo>
                    <a:pt x="116" y="204"/>
                  </a:lnTo>
                  <a:lnTo>
                    <a:pt x="134" y="184"/>
                  </a:lnTo>
                  <a:lnTo>
                    <a:pt x="150" y="164"/>
                  </a:lnTo>
                  <a:lnTo>
                    <a:pt x="170" y="146"/>
                  </a:lnTo>
                  <a:lnTo>
                    <a:pt x="188" y="128"/>
                  </a:lnTo>
                  <a:lnTo>
                    <a:pt x="208" y="112"/>
                  </a:lnTo>
                  <a:lnTo>
                    <a:pt x="230" y="98"/>
                  </a:lnTo>
                  <a:lnTo>
                    <a:pt x="252" y="84"/>
                  </a:lnTo>
                  <a:lnTo>
                    <a:pt x="274" y="70"/>
                  </a:lnTo>
                  <a:lnTo>
                    <a:pt x="296" y="58"/>
                  </a:lnTo>
                  <a:lnTo>
                    <a:pt x="320" y="46"/>
                  </a:lnTo>
                  <a:lnTo>
                    <a:pt x="344" y="36"/>
                  </a:lnTo>
                  <a:lnTo>
                    <a:pt x="368" y="28"/>
                  </a:lnTo>
                  <a:lnTo>
                    <a:pt x="392" y="20"/>
                  </a:lnTo>
                  <a:lnTo>
                    <a:pt x="418" y="14"/>
                  </a:lnTo>
                  <a:lnTo>
                    <a:pt x="444" y="8"/>
                  </a:lnTo>
                  <a:lnTo>
                    <a:pt x="468" y="4"/>
                  </a:lnTo>
                  <a:lnTo>
                    <a:pt x="496" y="2"/>
                  </a:lnTo>
                  <a:lnTo>
                    <a:pt x="522" y="0"/>
                  </a:lnTo>
                  <a:lnTo>
                    <a:pt x="548" y="0"/>
                  </a:lnTo>
                  <a:lnTo>
                    <a:pt x="574" y="2"/>
                  </a:lnTo>
                  <a:lnTo>
                    <a:pt x="602" y="4"/>
                  </a:lnTo>
                  <a:lnTo>
                    <a:pt x="628" y="8"/>
                  </a:lnTo>
                  <a:lnTo>
                    <a:pt x="656" y="12"/>
                  </a:lnTo>
                  <a:lnTo>
                    <a:pt x="682" y="20"/>
                  </a:lnTo>
                  <a:lnTo>
                    <a:pt x="682" y="20"/>
                  </a:lnTo>
                  <a:close/>
                  <a:moveTo>
                    <a:pt x="678" y="38"/>
                  </a:moveTo>
                  <a:lnTo>
                    <a:pt x="678" y="38"/>
                  </a:lnTo>
                  <a:lnTo>
                    <a:pt x="652" y="30"/>
                  </a:lnTo>
                  <a:lnTo>
                    <a:pt x="626" y="26"/>
                  </a:lnTo>
                  <a:lnTo>
                    <a:pt x="600" y="22"/>
                  </a:lnTo>
                  <a:lnTo>
                    <a:pt x="574" y="20"/>
                  </a:lnTo>
                  <a:lnTo>
                    <a:pt x="548" y="18"/>
                  </a:lnTo>
                  <a:lnTo>
                    <a:pt x="522" y="18"/>
                  </a:lnTo>
                  <a:lnTo>
                    <a:pt x="496" y="20"/>
                  </a:lnTo>
                  <a:lnTo>
                    <a:pt x="472" y="22"/>
                  </a:lnTo>
                  <a:lnTo>
                    <a:pt x="446" y="26"/>
                  </a:lnTo>
                  <a:lnTo>
                    <a:pt x="422" y="32"/>
                  </a:lnTo>
                  <a:lnTo>
                    <a:pt x="398" y="38"/>
                  </a:lnTo>
                  <a:lnTo>
                    <a:pt x="374" y="46"/>
                  </a:lnTo>
                  <a:lnTo>
                    <a:pt x="326" y="64"/>
                  </a:lnTo>
                  <a:lnTo>
                    <a:pt x="282" y="86"/>
                  </a:lnTo>
                  <a:lnTo>
                    <a:pt x="240" y="112"/>
                  </a:lnTo>
                  <a:lnTo>
                    <a:pt x="200" y="142"/>
                  </a:lnTo>
                  <a:lnTo>
                    <a:pt x="182" y="160"/>
                  </a:lnTo>
                  <a:lnTo>
                    <a:pt x="164" y="178"/>
                  </a:lnTo>
                  <a:lnTo>
                    <a:pt x="148" y="196"/>
                  </a:lnTo>
                  <a:lnTo>
                    <a:pt x="130" y="214"/>
                  </a:lnTo>
                  <a:lnTo>
                    <a:pt x="116" y="236"/>
                  </a:lnTo>
                  <a:lnTo>
                    <a:pt x="102" y="256"/>
                  </a:lnTo>
                  <a:lnTo>
                    <a:pt x="88" y="278"/>
                  </a:lnTo>
                  <a:lnTo>
                    <a:pt x="76" y="300"/>
                  </a:lnTo>
                  <a:lnTo>
                    <a:pt x="64" y="324"/>
                  </a:lnTo>
                  <a:lnTo>
                    <a:pt x="54" y="348"/>
                  </a:lnTo>
                  <a:lnTo>
                    <a:pt x="46" y="372"/>
                  </a:lnTo>
                  <a:lnTo>
                    <a:pt x="38" y="398"/>
                  </a:lnTo>
                  <a:lnTo>
                    <a:pt x="38" y="398"/>
                  </a:lnTo>
                  <a:lnTo>
                    <a:pt x="32" y="424"/>
                  </a:lnTo>
                  <a:lnTo>
                    <a:pt x="26" y="450"/>
                  </a:lnTo>
                  <a:lnTo>
                    <a:pt x="22" y="476"/>
                  </a:lnTo>
                  <a:lnTo>
                    <a:pt x="20" y="502"/>
                  </a:lnTo>
                  <a:lnTo>
                    <a:pt x="18" y="528"/>
                  </a:lnTo>
                  <a:lnTo>
                    <a:pt x="18" y="554"/>
                  </a:lnTo>
                  <a:lnTo>
                    <a:pt x="20" y="578"/>
                  </a:lnTo>
                  <a:lnTo>
                    <a:pt x="22" y="604"/>
                  </a:lnTo>
                  <a:lnTo>
                    <a:pt x="26" y="628"/>
                  </a:lnTo>
                  <a:lnTo>
                    <a:pt x="32" y="654"/>
                  </a:lnTo>
                  <a:lnTo>
                    <a:pt x="38" y="678"/>
                  </a:lnTo>
                  <a:lnTo>
                    <a:pt x="46" y="702"/>
                  </a:lnTo>
                  <a:lnTo>
                    <a:pt x="64" y="748"/>
                  </a:lnTo>
                  <a:lnTo>
                    <a:pt x="86" y="792"/>
                  </a:lnTo>
                  <a:lnTo>
                    <a:pt x="112" y="834"/>
                  </a:lnTo>
                  <a:lnTo>
                    <a:pt x="144" y="874"/>
                  </a:lnTo>
                  <a:lnTo>
                    <a:pt x="160" y="892"/>
                  </a:lnTo>
                  <a:lnTo>
                    <a:pt x="178" y="910"/>
                  </a:lnTo>
                  <a:lnTo>
                    <a:pt x="196" y="928"/>
                  </a:lnTo>
                  <a:lnTo>
                    <a:pt x="216" y="944"/>
                  </a:lnTo>
                  <a:lnTo>
                    <a:pt x="236" y="958"/>
                  </a:lnTo>
                  <a:lnTo>
                    <a:pt x="258" y="972"/>
                  </a:lnTo>
                  <a:lnTo>
                    <a:pt x="280" y="986"/>
                  </a:lnTo>
                  <a:lnTo>
                    <a:pt x="302" y="998"/>
                  </a:lnTo>
                  <a:lnTo>
                    <a:pt x="326" y="1010"/>
                  </a:lnTo>
                  <a:lnTo>
                    <a:pt x="350" y="1020"/>
                  </a:lnTo>
                  <a:lnTo>
                    <a:pt x="374" y="1028"/>
                  </a:lnTo>
                  <a:lnTo>
                    <a:pt x="400" y="1036"/>
                  </a:lnTo>
                  <a:lnTo>
                    <a:pt x="400" y="1036"/>
                  </a:lnTo>
                  <a:lnTo>
                    <a:pt x="426" y="1042"/>
                  </a:lnTo>
                  <a:lnTo>
                    <a:pt x="452" y="1048"/>
                  </a:lnTo>
                  <a:lnTo>
                    <a:pt x="478" y="1052"/>
                  </a:lnTo>
                  <a:lnTo>
                    <a:pt x="504" y="1054"/>
                  </a:lnTo>
                  <a:lnTo>
                    <a:pt x="530" y="1056"/>
                  </a:lnTo>
                  <a:lnTo>
                    <a:pt x="556" y="1056"/>
                  </a:lnTo>
                  <a:lnTo>
                    <a:pt x="580" y="1054"/>
                  </a:lnTo>
                  <a:lnTo>
                    <a:pt x="606" y="1050"/>
                  </a:lnTo>
                  <a:lnTo>
                    <a:pt x="630" y="1048"/>
                  </a:lnTo>
                  <a:lnTo>
                    <a:pt x="656" y="1042"/>
                  </a:lnTo>
                  <a:lnTo>
                    <a:pt x="680" y="1036"/>
                  </a:lnTo>
                  <a:lnTo>
                    <a:pt x="704" y="1028"/>
                  </a:lnTo>
                  <a:lnTo>
                    <a:pt x="750" y="1010"/>
                  </a:lnTo>
                  <a:lnTo>
                    <a:pt x="794" y="988"/>
                  </a:lnTo>
                  <a:lnTo>
                    <a:pt x="838" y="962"/>
                  </a:lnTo>
                  <a:lnTo>
                    <a:pt x="876" y="930"/>
                  </a:lnTo>
                  <a:lnTo>
                    <a:pt x="896" y="914"/>
                  </a:lnTo>
                  <a:lnTo>
                    <a:pt x="914" y="896"/>
                  </a:lnTo>
                  <a:lnTo>
                    <a:pt x="930" y="878"/>
                  </a:lnTo>
                  <a:lnTo>
                    <a:pt x="946" y="858"/>
                  </a:lnTo>
                  <a:lnTo>
                    <a:pt x="962" y="838"/>
                  </a:lnTo>
                  <a:lnTo>
                    <a:pt x="976" y="818"/>
                  </a:lnTo>
                  <a:lnTo>
                    <a:pt x="990" y="796"/>
                  </a:lnTo>
                  <a:lnTo>
                    <a:pt x="1002" y="772"/>
                  </a:lnTo>
                  <a:lnTo>
                    <a:pt x="1012" y="750"/>
                  </a:lnTo>
                  <a:lnTo>
                    <a:pt x="1022" y="726"/>
                  </a:lnTo>
                  <a:lnTo>
                    <a:pt x="1032" y="700"/>
                  </a:lnTo>
                  <a:lnTo>
                    <a:pt x="1040" y="676"/>
                  </a:lnTo>
                  <a:lnTo>
                    <a:pt x="1040" y="676"/>
                  </a:lnTo>
                  <a:lnTo>
                    <a:pt x="1046" y="650"/>
                  </a:lnTo>
                  <a:lnTo>
                    <a:pt x="1052" y="624"/>
                  </a:lnTo>
                  <a:lnTo>
                    <a:pt x="1056" y="598"/>
                  </a:lnTo>
                  <a:lnTo>
                    <a:pt x="1058" y="572"/>
                  </a:lnTo>
                  <a:lnTo>
                    <a:pt x="1058" y="546"/>
                  </a:lnTo>
                  <a:lnTo>
                    <a:pt x="1058" y="520"/>
                  </a:lnTo>
                  <a:lnTo>
                    <a:pt x="1056" y="494"/>
                  </a:lnTo>
                  <a:lnTo>
                    <a:pt x="1054" y="470"/>
                  </a:lnTo>
                  <a:lnTo>
                    <a:pt x="1050" y="444"/>
                  </a:lnTo>
                  <a:lnTo>
                    <a:pt x="1046" y="420"/>
                  </a:lnTo>
                  <a:lnTo>
                    <a:pt x="1040" y="396"/>
                  </a:lnTo>
                  <a:lnTo>
                    <a:pt x="1032" y="372"/>
                  </a:lnTo>
                  <a:lnTo>
                    <a:pt x="1014" y="326"/>
                  </a:lnTo>
                  <a:lnTo>
                    <a:pt x="990" y="282"/>
                  </a:lnTo>
                  <a:lnTo>
                    <a:pt x="964" y="240"/>
                  </a:lnTo>
                  <a:lnTo>
                    <a:pt x="934" y="200"/>
                  </a:lnTo>
                  <a:lnTo>
                    <a:pt x="918" y="182"/>
                  </a:lnTo>
                  <a:lnTo>
                    <a:pt x="900" y="164"/>
                  </a:lnTo>
                  <a:lnTo>
                    <a:pt x="880" y="146"/>
                  </a:lnTo>
                  <a:lnTo>
                    <a:pt x="862" y="130"/>
                  </a:lnTo>
                  <a:lnTo>
                    <a:pt x="842" y="116"/>
                  </a:lnTo>
                  <a:lnTo>
                    <a:pt x="820" y="100"/>
                  </a:lnTo>
                  <a:lnTo>
                    <a:pt x="798" y="88"/>
                  </a:lnTo>
                  <a:lnTo>
                    <a:pt x="776" y="76"/>
                  </a:lnTo>
                  <a:lnTo>
                    <a:pt x="752" y="64"/>
                  </a:lnTo>
                  <a:lnTo>
                    <a:pt x="728" y="54"/>
                  </a:lnTo>
                  <a:lnTo>
                    <a:pt x="702" y="44"/>
                  </a:lnTo>
                  <a:lnTo>
                    <a:pt x="678" y="38"/>
                  </a:lnTo>
                  <a:lnTo>
                    <a:pt x="678" y="38"/>
                  </a:lnTo>
                  <a:close/>
                </a:path>
              </a:pathLst>
            </a:custGeom>
            <a:solidFill>
              <a:srgbClr val="EFCD1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127" name="组合 126"/>
          <p:cNvGrpSpPr/>
          <p:nvPr>
            <p:custDataLst>
              <p:tags r:id="rId91"/>
            </p:custDataLst>
          </p:nvPr>
        </p:nvGrpSpPr>
        <p:grpSpPr>
          <a:xfrm>
            <a:off x="4573926" y="5435857"/>
            <a:ext cx="926222" cy="926222"/>
            <a:chOff x="7056438" y="2338214"/>
            <a:chExt cx="1787525" cy="1781175"/>
          </a:xfrm>
        </p:grpSpPr>
        <p:sp>
          <p:nvSpPr>
            <p:cNvPr id="128" name="Freeform 57"/>
            <p:cNvSpPr/>
            <p:nvPr>
              <p:custDataLst>
                <p:tags r:id="rId92"/>
              </p:custDataLst>
            </p:nvPr>
          </p:nvSpPr>
          <p:spPr bwMode="auto">
            <a:xfrm>
              <a:off x="7056438" y="2338214"/>
              <a:ext cx="1787525" cy="1781175"/>
            </a:xfrm>
            <a:custGeom>
              <a:avLst/>
              <a:gdLst>
                <a:gd name="T0" fmla="*/ 740 w 1126"/>
                <a:gd name="T1" fmla="*/ 28 h 1122"/>
                <a:gd name="T2" fmla="*/ 818 w 1126"/>
                <a:gd name="T3" fmla="*/ 62 h 1122"/>
                <a:gd name="T4" fmla="*/ 890 w 1126"/>
                <a:gd name="T5" fmla="*/ 104 h 1122"/>
                <a:gd name="T6" fmla="*/ 954 w 1126"/>
                <a:gd name="T7" fmla="*/ 156 h 1122"/>
                <a:gd name="T8" fmla="*/ 1008 w 1126"/>
                <a:gd name="T9" fmla="*/ 218 h 1122"/>
                <a:gd name="T10" fmla="*/ 1052 w 1126"/>
                <a:gd name="T11" fmla="*/ 284 h 1122"/>
                <a:gd name="T12" fmla="*/ 1086 w 1126"/>
                <a:gd name="T13" fmla="*/ 358 h 1122"/>
                <a:gd name="T14" fmla="*/ 1110 w 1126"/>
                <a:gd name="T15" fmla="*/ 434 h 1122"/>
                <a:gd name="T16" fmla="*/ 1124 w 1126"/>
                <a:gd name="T17" fmla="*/ 516 h 1122"/>
                <a:gd name="T18" fmla="*/ 1124 w 1126"/>
                <a:gd name="T19" fmla="*/ 598 h 1122"/>
                <a:gd name="T20" fmla="*/ 1112 w 1126"/>
                <a:gd name="T21" fmla="*/ 682 h 1122"/>
                <a:gd name="T22" fmla="*/ 1096 w 1126"/>
                <a:gd name="T23" fmla="*/ 738 h 1122"/>
                <a:gd name="T24" fmla="*/ 1064 w 1126"/>
                <a:gd name="T25" fmla="*/ 816 h 1122"/>
                <a:gd name="T26" fmla="*/ 1020 w 1126"/>
                <a:gd name="T27" fmla="*/ 888 h 1122"/>
                <a:gd name="T28" fmla="*/ 968 w 1126"/>
                <a:gd name="T29" fmla="*/ 950 h 1122"/>
                <a:gd name="T30" fmla="*/ 908 w 1126"/>
                <a:gd name="T31" fmla="*/ 1004 h 1122"/>
                <a:gd name="T32" fmla="*/ 840 w 1126"/>
                <a:gd name="T33" fmla="*/ 1048 h 1122"/>
                <a:gd name="T34" fmla="*/ 766 w 1126"/>
                <a:gd name="T35" fmla="*/ 1084 h 1122"/>
                <a:gd name="T36" fmla="*/ 690 w 1126"/>
                <a:gd name="T37" fmla="*/ 1108 h 1122"/>
                <a:gd name="T38" fmla="*/ 608 w 1126"/>
                <a:gd name="T39" fmla="*/ 1120 h 1122"/>
                <a:gd name="T40" fmla="*/ 524 w 1126"/>
                <a:gd name="T41" fmla="*/ 1120 h 1122"/>
                <a:gd name="T42" fmla="*/ 440 w 1126"/>
                <a:gd name="T43" fmla="*/ 1108 h 1122"/>
                <a:gd name="T44" fmla="*/ 384 w 1126"/>
                <a:gd name="T45" fmla="*/ 1094 h 1122"/>
                <a:gd name="T46" fmla="*/ 306 w 1126"/>
                <a:gd name="T47" fmla="*/ 1060 h 1122"/>
                <a:gd name="T48" fmla="*/ 236 w 1126"/>
                <a:gd name="T49" fmla="*/ 1018 h 1122"/>
                <a:gd name="T50" fmla="*/ 172 w 1126"/>
                <a:gd name="T51" fmla="*/ 964 h 1122"/>
                <a:gd name="T52" fmla="*/ 118 w 1126"/>
                <a:gd name="T53" fmla="*/ 904 h 1122"/>
                <a:gd name="T54" fmla="*/ 72 w 1126"/>
                <a:gd name="T55" fmla="*/ 838 h 1122"/>
                <a:gd name="T56" fmla="*/ 38 w 1126"/>
                <a:gd name="T57" fmla="*/ 764 h 1122"/>
                <a:gd name="T58" fmla="*/ 14 w 1126"/>
                <a:gd name="T59" fmla="*/ 686 h 1122"/>
                <a:gd name="T60" fmla="*/ 2 w 1126"/>
                <a:gd name="T61" fmla="*/ 606 h 1122"/>
                <a:gd name="T62" fmla="*/ 2 w 1126"/>
                <a:gd name="T63" fmla="*/ 524 h 1122"/>
                <a:gd name="T64" fmla="*/ 14 w 1126"/>
                <a:gd name="T65" fmla="*/ 440 h 1122"/>
                <a:gd name="T66" fmla="*/ 28 w 1126"/>
                <a:gd name="T67" fmla="*/ 384 h 1122"/>
                <a:gd name="T68" fmla="*/ 62 w 1126"/>
                <a:gd name="T69" fmla="*/ 306 h 1122"/>
                <a:gd name="T70" fmla="*/ 104 w 1126"/>
                <a:gd name="T71" fmla="*/ 234 h 1122"/>
                <a:gd name="T72" fmla="*/ 158 w 1126"/>
                <a:gd name="T73" fmla="*/ 172 h 1122"/>
                <a:gd name="T74" fmla="*/ 218 w 1126"/>
                <a:gd name="T75" fmla="*/ 118 h 1122"/>
                <a:gd name="T76" fmla="*/ 286 w 1126"/>
                <a:gd name="T77" fmla="*/ 72 h 1122"/>
                <a:gd name="T78" fmla="*/ 358 w 1126"/>
                <a:gd name="T79" fmla="*/ 38 h 1122"/>
                <a:gd name="T80" fmla="*/ 436 w 1126"/>
                <a:gd name="T81" fmla="*/ 14 h 1122"/>
                <a:gd name="T82" fmla="*/ 518 w 1126"/>
                <a:gd name="T83" fmla="*/ 2 h 1122"/>
                <a:gd name="T84" fmla="*/ 600 w 1126"/>
                <a:gd name="T85" fmla="*/ 0 h 1122"/>
                <a:gd name="T86" fmla="*/ 684 w 1126"/>
                <a:gd name="T87" fmla="*/ 1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6" h="1122">
                  <a:moveTo>
                    <a:pt x="712" y="20"/>
                  </a:moveTo>
                  <a:lnTo>
                    <a:pt x="712" y="20"/>
                  </a:lnTo>
                  <a:lnTo>
                    <a:pt x="740" y="28"/>
                  </a:lnTo>
                  <a:lnTo>
                    <a:pt x="768" y="38"/>
                  </a:lnTo>
                  <a:lnTo>
                    <a:pt x="794" y="50"/>
                  </a:lnTo>
                  <a:lnTo>
                    <a:pt x="818" y="62"/>
                  </a:lnTo>
                  <a:lnTo>
                    <a:pt x="844" y="74"/>
                  </a:lnTo>
                  <a:lnTo>
                    <a:pt x="868" y="88"/>
                  </a:lnTo>
                  <a:lnTo>
                    <a:pt x="890" y="104"/>
                  </a:lnTo>
                  <a:lnTo>
                    <a:pt x="912" y="120"/>
                  </a:lnTo>
                  <a:lnTo>
                    <a:pt x="932" y="138"/>
                  </a:lnTo>
                  <a:lnTo>
                    <a:pt x="954" y="156"/>
                  </a:lnTo>
                  <a:lnTo>
                    <a:pt x="972" y="176"/>
                  </a:lnTo>
                  <a:lnTo>
                    <a:pt x="990" y="196"/>
                  </a:lnTo>
                  <a:lnTo>
                    <a:pt x="1008" y="218"/>
                  </a:lnTo>
                  <a:lnTo>
                    <a:pt x="1024" y="238"/>
                  </a:lnTo>
                  <a:lnTo>
                    <a:pt x="1038" y="262"/>
                  </a:lnTo>
                  <a:lnTo>
                    <a:pt x="1052" y="284"/>
                  </a:lnTo>
                  <a:lnTo>
                    <a:pt x="1064" y="308"/>
                  </a:lnTo>
                  <a:lnTo>
                    <a:pt x="1076" y="332"/>
                  </a:lnTo>
                  <a:lnTo>
                    <a:pt x="1086" y="358"/>
                  </a:lnTo>
                  <a:lnTo>
                    <a:pt x="1096" y="382"/>
                  </a:lnTo>
                  <a:lnTo>
                    <a:pt x="1104" y="408"/>
                  </a:lnTo>
                  <a:lnTo>
                    <a:pt x="1110" y="434"/>
                  </a:lnTo>
                  <a:lnTo>
                    <a:pt x="1116" y="462"/>
                  </a:lnTo>
                  <a:lnTo>
                    <a:pt x="1120" y="488"/>
                  </a:lnTo>
                  <a:lnTo>
                    <a:pt x="1124" y="516"/>
                  </a:lnTo>
                  <a:lnTo>
                    <a:pt x="1126" y="542"/>
                  </a:lnTo>
                  <a:lnTo>
                    <a:pt x="1126" y="570"/>
                  </a:lnTo>
                  <a:lnTo>
                    <a:pt x="1124" y="598"/>
                  </a:lnTo>
                  <a:lnTo>
                    <a:pt x="1122" y="626"/>
                  </a:lnTo>
                  <a:lnTo>
                    <a:pt x="1118" y="654"/>
                  </a:lnTo>
                  <a:lnTo>
                    <a:pt x="1112" y="682"/>
                  </a:lnTo>
                  <a:lnTo>
                    <a:pt x="1104" y="710"/>
                  </a:lnTo>
                  <a:lnTo>
                    <a:pt x="1104" y="710"/>
                  </a:lnTo>
                  <a:lnTo>
                    <a:pt x="1096" y="738"/>
                  </a:lnTo>
                  <a:lnTo>
                    <a:pt x="1086" y="764"/>
                  </a:lnTo>
                  <a:lnTo>
                    <a:pt x="1076" y="792"/>
                  </a:lnTo>
                  <a:lnTo>
                    <a:pt x="1064" y="816"/>
                  </a:lnTo>
                  <a:lnTo>
                    <a:pt x="1050" y="840"/>
                  </a:lnTo>
                  <a:lnTo>
                    <a:pt x="1036" y="864"/>
                  </a:lnTo>
                  <a:lnTo>
                    <a:pt x="1020" y="888"/>
                  </a:lnTo>
                  <a:lnTo>
                    <a:pt x="1004" y="910"/>
                  </a:lnTo>
                  <a:lnTo>
                    <a:pt x="986" y="930"/>
                  </a:lnTo>
                  <a:lnTo>
                    <a:pt x="968" y="950"/>
                  </a:lnTo>
                  <a:lnTo>
                    <a:pt x="948" y="970"/>
                  </a:lnTo>
                  <a:lnTo>
                    <a:pt x="928" y="988"/>
                  </a:lnTo>
                  <a:lnTo>
                    <a:pt x="908" y="1004"/>
                  </a:lnTo>
                  <a:lnTo>
                    <a:pt x="886" y="1020"/>
                  </a:lnTo>
                  <a:lnTo>
                    <a:pt x="864" y="1036"/>
                  </a:lnTo>
                  <a:lnTo>
                    <a:pt x="840" y="1048"/>
                  </a:lnTo>
                  <a:lnTo>
                    <a:pt x="816" y="1062"/>
                  </a:lnTo>
                  <a:lnTo>
                    <a:pt x="792" y="1074"/>
                  </a:lnTo>
                  <a:lnTo>
                    <a:pt x="766" y="1084"/>
                  </a:lnTo>
                  <a:lnTo>
                    <a:pt x="742" y="1092"/>
                  </a:lnTo>
                  <a:lnTo>
                    <a:pt x="716" y="1100"/>
                  </a:lnTo>
                  <a:lnTo>
                    <a:pt x="690" y="1108"/>
                  </a:lnTo>
                  <a:lnTo>
                    <a:pt x="662" y="1114"/>
                  </a:lnTo>
                  <a:lnTo>
                    <a:pt x="636" y="1118"/>
                  </a:lnTo>
                  <a:lnTo>
                    <a:pt x="608" y="1120"/>
                  </a:lnTo>
                  <a:lnTo>
                    <a:pt x="580" y="1122"/>
                  </a:lnTo>
                  <a:lnTo>
                    <a:pt x="552" y="1122"/>
                  </a:lnTo>
                  <a:lnTo>
                    <a:pt x="524" y="1120"/>
                  </a:lnTo>
                  <a:lnTo>
                    <a:pt x="496" y="1118"/>
                  </a:lnTo>
                  <a:lnTo>
                    <a:pt x="468" y="1114"/>
                  </a:lnTo>
                  <a:lnTo>
                    <a:pt x="440" y="1108"/>
                  </a:lnTo>
                  <a:lnTo>
                    <a:pt x="412" y="1102"/>
                  </a:lnTo>
                  <a:lnTo>
                    <a:pt x="412" y="1102"/>
                  </a:lnTo>
                  <a:lnTo>
                    <a:pt x="384" y="1094"/>
                  </a:lnTo>
                  <a:lnTo>
                    <a:pt x="358" y="1084"/>
                  </a:lnTo>
                  <a:lnTo>
                    <a:pt x="332" y="1072"/>
                  </a:lnTo>
                  <a:lnTo>
                    <a:pt x="306" y="1060"/>
                  </a:lnTo>
                  <a:lnTo>
                    <a:pt x="282" y="1048"/>
                  </a:lnTo>
                  <a:lnTo>
                    <a:pt x="258" y="1032"/>
                  </a:lnTo>
                  <a:lnTo>
                    <a:pt x="236" y="1018"/>
                  </a:lnTo>
                  <a:lnTo>
                    <a:pt x="214" y="1000"/>
                  </a:lnTo>
                  <a:lnTo>
                    <a:pt x="192" y="984"/>
                  </a:lnTo>
                  <a:lnTo>
                    <a:pt x="172" y="964"/>
                  </a:lnTo>
                  <a:lnTo>
                    <a:pt x="154" y="946"/>
                  </a:lnTo>
                  <a:lnTo>
                    <a:pt x="134" y="926"/>
                  </a:lnTo>
                  <a:lnTo>
                    <a:pt x="118" y="904"/>
                  </a:lnTo>
                  <a:lnTo>
                    <a:pt x="102" y="882"/>
                  </a:lnTo>
                  <a:lnTo>
                    <a:pt x="86" y="860"/>
                  </a:lnTo>
                  <a:lnTo>
                    <a:pt x="72" y="838"/>
                  </a:lnTo>
                  <a:lnTo>
                    <a:pt x="60" y="814"/>
                  </a:lnTo>
                  <a:lnTo>
                    <a:pt x="48" y="790"/>
                  </a:lnTo>
                  <a:lnTo>
                    <a:pt x="38" y="764"/>
                  </a:lnTo>
                  <a:lnTo>
                    <a:pt x="28" y="738"/>
                  </a:lnTo>
                  <a:lnTo>
                    <a:pt x="20" y="714"/>
                  </a:lnTo>
                  <a:lnTo>
                    <a:pt x="14" y="686"/>
                  </a:lnTo>
                  <a:lnTo>
                    <a:pt x="8" y="660"/>
                  </a:lnTo>
                  <a:lnTo>
                    <a:pt x="4" y="634"/>
                  </a:lnTo>
                  <a:lnTo>
                    <a:pt x="2" y="606"/>
                  </a:lnTo>
                  <a:lnTo>
                    <a:pt x="0" y="578"/>
                  </a:lnTo>
                  <a:lnTo>
                    <a:pt x="0" y="550"/>
                  </a:lnTo>
                  <a:lnTo>
                    <a:pt x="2" y="524"/>
                  </a:lnTo>
                  <a:lnTo>
                    <a:pt x="4" y="496"/>
                  </a:lnTo>
                  <a:lnTo>
                    <a:pt x="8" y="468"/>
                  </a:lnTo>
                  <a:lnTo>
                    <a:pt x="14" y="440"/>
                  </a:lnTo>
                  <a:lnTo>
                    <a:pt x="20" y="412"/>
                  </a:lnTo>
                  <a:lnTo>
                    <a:pt x="20" y="412"/>
                  </a:lnTo>
                  <a:lnTo>
                    <a:pt x="28" y="384"/>
                  </a:lnTo>
                  <a:lnTo>
                    <a:pt x="38" y="356"/>
                  </a:lnTo>
                  <a:lnTo>
                    <a:pt x="50" y="330"/>
                  </a:lnTo>
                  <a:lnTo>
                    <a:pt x="62" y="306"/>
                  </a:lnTo>
                  <a:lnTo>
                    <a:pt x="74" y="280"/>
                  </a:lnTo>
                  <a:lnTo>
                    <a:pt x="90" y="258"/>
                  </a:lnTo>
                  <a:lnTo>
                    <a:pt x="104" y="234"/>
                  </a:lnTo>
                  <a:lnTo>
                    <a:pt x="122" y="212"/>
                  </a:lnTo>
                  <a:lnTo>
                    <a:pt x="138" y="192"/>
                  </a:lnTo>
                  <a:lnTo>
                    <a:pt x="158" y="172"/>
                  </a:lnTo>
                  <a:lnTo>
                    <a:pt x="176" y="152"/>
                  </a:lnTo>
                  <a:lnTo>
                    <a:pt x="196" y="134"/>
                  </a:lnTo>
                  <a:lnTo>
                    <a:pt x="218" y="118"/>
                  </a:lnTo>
                  <a:lnTo>
                    <a:pt x="240" y="102"/>
                  </a:lnTo>
                  <a:lnTo>
                    <a:pt x="262" y="86"/>
                  </a:lnTo>
                  <a:lnTo>
                    <a:pt x="286" y="72"/>
                  </a:lnTo>
                  <a:lnTo>
                    <a:pt x="310" y="60"/>
                  </a:lnTo>
                  <a:lnTo>
                    <a:pt x="334" y="48"/>
                  </a:lnTo>
                  <a:lnTo>
                    <a:pt x="358" y="38"/>
                  </a:lnTo>
                  <a:lnTo>
                    <a:pt x="384" y="28"/>
                  </a:lnTo>
                  <a:lnTo>
                    <a:pt x="410" y="20"/>
                  </a:lnTo>
                  <a:lnTo>
                    <a:pt x="436" y="14"/>
                  </a:lnTo>
                  <a:lnTo>
                    <a:pt x="462" y="8"/>
                  </a:lnTo>
                  <a:lnTo>
                    <a:pt x="490" y="4"/>
                  </a:lnTo>
                  <a:lnTo>
                    <a:pt x="518" y="2"/>
                  </a:lnTo>
                  <a:lnTo>
                    <a:pt x="544" y="0"/>
                  </a:lnTo>
                  <a:lnTo>
                    <a:pt x="572" y="0"/>
                  </a:lnTo>
                  <a:lnTo>
                    <a:pt x="600" y="0"/>
                  </a:lnTo>
                  <a:lnTo>
                    <a:pt x="628" y="4"/>
                  </a:lnTo>
                  <a:lnTo>
                    <a:pt x="656" y="8"/>
                  </a:lnTo>
                  <a:lnTo>
                    <a:pt x="684" y="14"/>
                  </a:lnTo>
                  <a:lnTo>
                    <a:pt x="712" y="20"/>
                  </a:lnTo>
                  <a:lnTo>
                    <a:pt x="712" y="20"/>
                  </a:lnTo>
                  <a:close/>
                </a:path>
              </a:pathLst>
            </a:custGeom>
            <a:solidFill>
              <a:srgbClr val="FFF9A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9" name="Freeform 58"/>
            <p:cNvSpPr/>
            <p:nvPr>
              <p:custDataLst>
                <p:tags r:id="rId93"/>
              </p:custDataLst>
            </p:nvPr>
          </p:nvSpPr>
          <p:spPr bwMode="auto">
            <a:xfrm>
              <a:off x="7081838" y="2385839"/>
              <a:ext cx="1762125" cy="1733550"/>
            </a:xfrm>
            <a:custGeom>
              <a:avLst/>
              <a:gdLst>
                <a:gd name="T0" fmla="*/ 1058 w 1110"/>
                <a:gd name="T1" fmla="*/ 296 h 1092"/>
                <a:gd name="T2" fmla="*/ 1090 w 1110"/>
                <a:gd name="T3" fmla="*/ 386 h 1092"/>
                <a:gd name="T4" fmla="*/ 1108 w 1110"/>
                <a:gd name="T5" fmla="*/ 482 h 1092"/>
                <a:gd name="T6" fmla="*/ 1108 w 1110"/>
                <a:gd name="T7" fmla="*/ 580 h 1092"/>
                <a:gd name="T8" fmla="*/ 1088 w 1110"/>
                <a:gd name="T9" fmla="*/ 680 h 1092"/>
                <a:gd name="T10" fmla="*/ 1080 w 1110"/>
                <a:gd name="T11" fmla="*/ 708 h 1092"/>
                <a:gd name="T12" fmla="*/ 1060 w 1110"/>
                <a:gd name="T13" fmla="*/ 762 h 1092"/>
                <a:gd name="T14" fmla="*/ 1034 w 1110"/>
                <a:gd name="T15" fmla="*/ 810 h 1092"/>
                <a:gd name="T16" fmla="*/ 1004 w 1110"/>
                <a:gd name="T17" fmla="*/ 858 h 1092"/>
                <a:gd name="T18" fmla="*/ 970 w 1110"/>
                <a:gd name="T19" fmla="*/ 900 h 1092"/>
                <a:gd name="T20" fmla="*/ 932 w 1110"/>
                <a:gd name="T21" fmla="*/ 940 h 1092"/>
                <a:gd name="T22" fmla="*/ 892 w 1110"/>
                <a:gd name="T23" fmla="*/ 974 h 1092"/>
                <a:gd name="T24" fmla="*/ 848 w 1110"/>
                <a:gd name="T25" fmla="*/ 1006 h 1092"/>
                <a:gd name="T26" fmla="*/ 800 w 1110"/>
                <a:gd name="T27" fmla="*/ 1032 h 1092"/>
                <a:gd name="T28" fmla="*/ 750 w 1110"/>
                <a:gd name="T29" fmla="*/ 1054 h 1092"/>
                <a:gd name="T30" fmla="*/ 700 w 1110"/>
                <a:gd name="T31" fmla="*/ 1070 h 1092"/>
                <a:gd name="T32" fmla="*/ 646 w 1110"/>
                <a:gd name="T33" fmla="*/ 1084 h 1092"/>
                <a:gd name="T34" fmla="*/ 592 w 1110"/>
                <a:gd name="T35" fmla="*/ 1090 h 1092"/>
                <a:gd name="T36" fmla="*/ 536 w 1110"/>
                <a:gd name="T37" fmla="*/ 1092 h 1092"/>
                <a:gd name="T38" fmla="*/ 480 w 1110"/>
                <a:gd name="T39" fmla="*/ 1088 h 1092"/>
                <a:gd name="T40" fmla="*/ 424 w 1110"/>
                <a:gd name="T41" fmla="*/ 1078 h 1092"/>
                <a:gd name="T42" fmla="*/ 396 w 1110"/>
                <a:gd name="T43" fmla="*/ 1072 h 1092"/>
                <a:gd name="T44" fmla="*/ 340 w 1110"/>
                <a:gd name="T45" fmla="*/ 1052 h 1092"/>
                <a:gd name="T46" fmla="*/ 288 w 1110"/>
                <a:gd name="T47" fmla="*/ 1028 h 1092"/>
                <a:gd name="T48" fmla="*/ 238 w 1110"/>
                <a:gd name="T49" fmla="*/ 1000 h 1092"/>
                <a:gd name="T50" fmla="*/ 192 w 1110"/>
                <a:gd name="T51" fmla="*/ 966 h 1092"/>
                <a:gd name="T52" fmla="*/ 150 w 1110"/>
                <a:gd name="T53" fmla="*/ 930 h 1092"/>
                <a:gd name="T54" fmla="*/ 114 w 1110"/>
                <a:gd name="T55" fmla="*/ 888 h 1092"/>
                <a:gd name="T56" fmla="*/ 80 w 1110"/>
                <a:gd name="T57" fmla="*/ 844 h 1092"/>
                <a:gd name="T58" fmla="*/ 52 w 1110"/>
                <a:gd name="T59" fmla="*/ 796 h 1092"/>
                <a:gd name="T60" fmla="*/ 32 w 1110"/>
                <a:gd name="T61" fmla="*/ 752 h 1092"/>
                <a:gd name="T62" fmla="*/ 8 w 1110"/>
                <a:gd name="T63" fmla="*/ 658 h 1092"/>
                <a:gd name="T64" fmla="*/ 0 w 1110"/>
                <a:gd name="T65" fmla="*/ 562 h 1092"/>
                <a:gd name="T66" fmla="*/ 8 w 1110"/>
                <a:gd name="T67" fmla="*/ 462 h 1092"/>
                <a:gd name="T68" fmla="*/ 20 w 1110"/>
                <a:gd name="T69" fmla="*/ 412 h 1092"/>
                <a:gd name="T70" fmla="*/ 38 w 1110"/>
                <a:gd name="T71" fmla="*/ 358 h 1092"/>
                <a:gd name="T72" fmla="*/ 60 w 1110"/>
                <a:gd name="T73" fmla="*/ 306 h 1092"/>
                <a:gd name="T74" fmla="*/ 88 w 1110"/>
                <a:gd name="T75" fmla="*/ 258 h 1092"/>
                <a:gd name="T76" fmla="*/ 120 w 1110"/>
                <a:gd name="T77" fmla="*/ 212 h 1092"/>
                <a:gd name="T78" fmla="*/ 156 w 1110"/>
                <a:gd name="T79" fmla="*/ 172 h 1092"/>
                <a:gd name="T80" fmla="*/ 196 w 1110"/>
                <a:gd name="T81" fmla="*/ 134 h 1092"/>
                <a:gd name="T82" fmla="*/ 238 w 1110"/>
                <a:gd name="T83" fmla="*/ 102 h 1092"/>
                <a:gd name="T84" fmla="*/ 284 w 1110"/>
                <a:gd name="T85" fmla="*/ 74 h 1092"/>
                <a:gd name="T86" fmla="*/ 332 w 1110"/>
                <a:gd name="T87" fmla="*/ 48 h 1092"/>
                <a:gd name="T88" fmla="*/ 384 w 1110"/>
                <a:gd name="T89" fmla="*/ 30 h 1092"/>
                <a:gd name="T90" fmla="*/ 436 w 1110"/>
                <a:gd name="T91" fmla="*/ 14 h 1092"/>
                <a:gd name="T92" fmla="*/ 490 w 1110"/>
                <a:gd name="T93" fmla="*/ 4 h 1092"/>
                <a:gd name="T94" fmla="*/ 544 w 1110"/>
                <a:gd name="T95" fmla="*/ 0 h 1092"/>
                <a:gd name="T96" fmla="*/ 600 w 1110"/>
                <a:gd name="T97" fmla="*/ 2 h 1092"/>
                <a:gd name="T98" fmla="*/ 656 w 1110"/>
                <a:gd name="T99" fmla="*/ 8 h 1092"/>
                <a:gd name="T100" fmla="*/ 712 w 1110"/>
                <a:gd name="T101" fmla="*/ 20 h 1092"/>
                <a:gd name="T102" fmla="*/ 740 w 1110"/>
                <a:gd name="T103" fmla="*/ 30 h 1092"/>
                <a:gd name="T104" fmla="*/ 794 w 1110"/>
                <a:gd name="T105" fmla="*/ 50 h 1092"/>
                <a:gd name="T106" fmla="*/ 846 w 1110"/>
                <a:gd name="T107" fmla="*/ 76 h 1092"/>
                <a:gd name="T108" fmla="*/ 894 w 1110"/>
                <a:gd name="T109" fmla="*/ 108 h 1092"/>
                <a:gd name="T110" fmla="*/ 938 w 1110"/>
                <a:gd name="T111" fmla="*/ 144 h 1092"/>
                <a:gd name="T112" fmla="*/ 978 w 1110"/>
                <a:gd name="T113" fmla="*/ 182 h 1092"/>
                <a:gd name="T114" fmla="*/ 1012 w 1110"/>
                <a:gd name="T115" fmla="*/ 226 h 1092"/>
                <a:gd name="T116" fmla="*/ 1044 w 1110"/>
                <a:gd name="T117" fmla="*/ 272 h 1092"/>
                <a:gd name="T118" fmla="*/ 1058 w 1110"/>
                <a:gd name="T119" fmla="*/ 29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0" h="1092">
                  <a:moveTo>
                    <a:pt x="1058" y="296"/>
                  </a:moveTo>
                  <a:lnTo>
                    <a:pt x="1058" y="296"/>
                  </a:lnTo>
                  <a:lnTo>
                    <a:pt x="1076" y="340"/>
                  </a:lnTo>
                  <a:lnTo>
                    <a:pt x="1090" y="386"/>
                  </a:lnTo>
                  <a:lnTo>
                    <a:pt x="1100" y="434"/>
                  </a:lnTo>
                  <a:lnTo>
                    <a:pt x="1108" y="482"/>
                  </a:lnTo>
                  <a:lnTo>
                    <a:pt x="1110" y="530"/>
                  </a:lnTo>
                  <a:lnTo>
                    <a:pt x="1108" y="580"/>
                  </a:lnTo>
                  <a:lnTo>
                    <a:pt x="1100" y="630"/>
                  </a:lnTo>
                  <a:lnTo>
                    <a:pt x="1088" y="680"/>
                  </a:lnTo>
                  <a:lnTo>
                    <a:pt x="1088" y="680"/>
                  </a:lnTo>
                  <a:lnTo>
                    <a:pt x="1080" y="708"/>
                  </a:lnTo>
                  <a:lnTo>
                    <a:pt x="1070" y="734"/>
                  </a:lnTo>
                  <a:lnTo>
                    <a:pt x="1060" y="762"/>
                  </a:lnTo>
                  <a:lnTo>
                    <a:pt x="1048" y="786"/>
                  </a:lnTo>
                  <a:lnTo>
                    <a:pt x="1034" y="810"/>
                  </a:lnTo>
                  <a:lnTo>
                    <a:pt x="1020" y="834"/>
                  </a:lnTo>
                  <a:lnTo>
                    <a:pt x="1004" y="858"/>
                  </a:lnTo>
                  <a:lnTo>
                    <a:pt x="988" y="880"/>
                  </a:lnTo>
                  <a:lnTo>
                    <a:pt x="970" y="900"/>
                  </a:lnTo>
                  <a:lnTo>
                    <a:pt x="952" y="920"/>
                  </a:lnTo>
                  <a:lnTo>
                    <a:pt x="932" y="940"/>
                  </a:lnTo>
                  <a:lnTo>
                    <a:pt x="912" y="958"/>
                  </a:lnTo>
                  <a:lnTo>
                    <a:pt x="892" y="974"/>
                  </a:lnTo>
                  <a:lnTo>
                    <a:pt x="870" y="990"/>
                  </a:lnTo>
                  <a:lnTo>
                    <a:pt x="848" y="1006"/>
                  </a:lnTo>
                  <a:lnTo>
                    <a:pt x="824" y="1018"/>
                  </a:lnTo>
                  <a:lnTo>
                    <a:pt x="800" y="1032"/>
                  </a:lnTo>
                  <a:lnTo>
                    <a:pt x="776" y="1044"/>
                  </a:lnTo>
                  <a:lnTo>
                    <a:pt x="750" y="1054"/>
                  </a:lnTo>
                  <a:lnTo>
                    <a:pt x="726" y="1062"/>
                  </a:lnTo>
                  <a:lnTo>
                    <a:pt x="700" y="1070"/>
                  </a:lnTo>
                  <a:lnTo>
                    <a:pt x="674" y="1078"/>
                  </a:lnTo>
                  <a:lnTo>
                    <a:pt x="646" y="1084"/>
                  </a:lnTo>
                  <a:lnTo>
                    <a:pt x="620" y="1088"/>
                  </a:lnTo>
                  <a:lnTo>
                    <a:pt x="592" y="1090"/>
                  </a:lnTo>
                  <a:lnTo>
                    <a:pt x="564" y="1092"/>
                  </a:lnTo>
                  <a:lnTo>
                    <a:pt x="536" y="1092"/>
                  </a:lnTo>
                  <a:lnTo>
                    <a:pt x="508" y="1090"/>
                  </a:lnTo>
                  <a:lnTo>
                    <a:pt x="480" y="1088"/>
                  </a:lnTo>
                  <a:lnTo>
                    <a:pt x="452" y="1084"/>
                  </a:lnTo>
                  <a:lnTo>
                    <a:pt x="424" y="1078"/>
                  </a:lnTo>
                  <a:lnTo>
                    <a:pt x="396" y="1072"/>
                  </a:lnTo>
                  <a:lnTo>
                    <a:pt x="396" y="1072"/>
                  </a:lnTo>
                  <a:lnTo>
                    <a:pt x="368" y="1062"/>
                  </a:lnTo>
                  <a:lnTo>
                    <a:pt x="340" y="1052"/>
                  </a:lnTo>
                  <a:lnTo>
                    <a:pt x="314" y="1042"/>
                  </a:lnTo>
                  <a:lnTo>
                    <a:pt x="288" y="1028"/>
                  </a:lnTo>
                  <a:lnTo>
                    <a:pt x="262" y="1016"/>
                  </a:lnTo>
                  <a:lnTo>
                    <a:pt x="238" y="1000"/>
                  </a:lnTo>
                  <a:lnTo>
                    <a:pt x="214" y="984"/>
                  </a:lnTo>
                  <a:lnTo>
                    <a:pt x="192" y="966"/>
                  </a:lnTo>
                  <a:lnTo>
                    <a:pt x="170" y="948"/>
                  </a:lnTo>
                  <a:lnTo>
                    <a:pt x="150" y="930"/>
                  </a:lnTo>
                  <a:lnTo>
                    <a:pt x="132" y="910"/>
                  </a:lnTo>
                  <a:lnTo>
                    <a:pt x="114" y="888"/>
                  </a:lnTo>
                  <a:lnTo>
                    <a:pt x="96" y="866"/>
                  </a:lnTo>
                  <a:lnTo>
                    <a:pt x="80" y="844"/>
                  </a:lnTo>
                  <a:lnTo>
                    <a:pt x="64" y="820"/>
                  </a:lnTo>
                  <a:lnTo>
                    <a:pt x="52" y="796"/>
                  </a:lnTo>
                  <a:lnTo>
                    <a:pt x="52" y="796"/>
                  </a:lnTo>
                  <a:lnTo>
                    <a:pt x="32" y="752"/>
                  </a:lnTo>
                  <a:lnTo>
                    <a:pt x="18" y="706"/>
                  </a:lnTo>
                  <a:lnTo>
                    <a:pt x="8" y="658"/>
                  </a:lnTo>
                  <a:lnTo>
                    <a:pt x="2" y="610"/>
                  </a:lnTo>
                  <a:lnTo>
                    <a:pt x="0" y="562"/>
                  </a:lnTo>
                  <a:lnTo>
                    <a:pt x="2" y="512"/>
                  </a:lnTo>
                  <a:lnTo>
                    <a:pt x="8" y="462"/>
                  </a:lnTo>
                  <a:lnTo>
                    <a:pt x="20" y="412"/>
                  </a:lnTo>
                  <a:lnTo>
                    <a:pt x="20" y="412"/>
                  </a:lnTo>
                  <a:lnTo>
                    <a:pt x="28" y="384"/>
                  </a:lnTo>
                  <a:lnTo>
                    <a:pt x="38" y="358"/>
                  </a:lnTo>
                  <a:lnTo>
                    <a:pt x="48" y="330"/>
                  </a:lnTo>
                  <a:lnTo>
                    <a:pt x="60" y="306"/>
                  </a:lnTo>
                  <a:lnTo>
                    <a:pt x="74" y="282"/>
                  </a:lnTo>
                  <a:lnTo>
                    <a:pt x="88" y="258"/>
                  </a:lnTo>
                  <a:lnTo>
                    <a:pt x="104" y="234"/>
                  </a:lnTo>
                  <a:lnTo>
                    <a:pt x="120" y="212"/>
                  </a:lnTo>
                  <a:lnTo>
                    <a:pt x="138" y="192"/>
                  </a:lnTo>
                  <a:lnTo>
                    <a:pt x="156" y="172"/>
                  </a:lnTo>
                  <a:lnTo>
                    <a:pt x="176" y="152"/>
                  </a:lnTo>
                  <a:lnTo>
                    <a:pt x="196" y="134"/>
                  </a:lnTo>
                  <a:lnTo>
                    <a:pt x="218" y="118"/>
                  </a:lnTo>
                  <a:lnTo>
                    <a:pt x="238" y="102"/>
                  </a:lnTo>
                  <a:lnTo>
                    <a:pt x="262" y="86"/>
                  </a:lnTo>
                  <a:lnTo>
                    <a:pt x="284" y="74"/>
                  </a:lnTo>
                  <a:lnTo>
                    <a:pt x="308" y="60"/>
                  </a:lnTo>
                  <a:lnTo>
                    <a:pt x="332" y="48"/>
                  </a:lnTo>
                  <a:lnTo>
                    <a:pt x="358" y="38"/>
                  </a:lnTo>
                  <a:lnTo>
                    <a:pt x="384" y="30"/>
                  </a:lnTo>
                  <a:lnTo>
                    <a:pt x="410" y="22"/>
                  </a:lnTo>
                  <a:lnTo>
                    <a:pt x="436" y="14"/>
                  </a:lnTo>
                  <a:lnTo>
                    <a:pt x="462" y="10"/>
                  </a:lnTo>
                  <a:lnTo>
                    <a:pt x="490" y="4"/>
                  </a:lnTo>
                  <a:lnTo>
                    <a:pt x="516" y="2"/>
                  </a:lnTo>
                  <a:lnTo>
                    <a:pt x="544" y="0"/>
                  </a:lnTo>
                  <a:lnTo>
                    <a:pt x="572" y="0"/>
                  </a:lnTo>
                  <a:lnTo>
                    <a:pt x="600" y="2"/>
                  </a:lnTo>
                  <a:lnTo>
                    <a:pt x="628" y="4"/>
                  </a:lnTo>
                  <a:lnTo>
                    <a:pt x="656" y="8"/>
                  </a:lnTo>
                  <a:lnTo>
                    <a:pt x="684" y="14"/>
                  </a:lnTo>
                  <a:lnTo>
                    <a:pt x="712" y="20"/>
                  </a:lnTo>
                  <a:lnTo>
                    <a:pt x="712" y="20"/>
                  </a:lnTo>
                  <a:lnTo>
                    <a:pt x="740" y="30"/>
                  </a:lnTo>
                  <a:lnTo>
                    <a:pt x="768" y="40"/>
                  </a:lnTo>
                  <a:lnTo>
                    <a:pt x="794" y="50"/>
                  </a:lnTo>
                  <a:lnTo>
                    <a:pt x="820" y="64"/>
                  </a:lnTo>
                  <a:lnTo>
                    <a:pt x="846" y="76"/>
                  </a:lnTo>
                  <a:lnTo>
                    <a:pt x="870" y="92"/>
                  </a:lnTo>
                  <a:lnTo>
                    <a:pt x="894" y="108"/>
                  </a:lnTo>
                  <a:lnTo>
                    <a:pt x="916" y="126"/>
                  </a:lnTo>
                  <a:lnTo>
                    <a:pt x="938" y="144"/>
                  </a:lnTo>
                  <a:lnTo>
                    <a:pt x="958" y="162"/>
                  </a:lnTo>
                  <a:lnTo>
                    <a:pt x="978" y="182"/>
                  </a:lnTo>
                  <a:lnTo>
                    <a:pt x="996" y="204"/>
                  </a:lnTo>
                  <a:lnTo>
                    <a:pt x="1012" y="226"/>
                  </a:lnTo>
                  <a:lnTo>
                    <a:pt x="1028" y="248"/>
                  </a:lnTo>
                  <a:lnTo>
                    <a:pt x="1044" y="272"/>
                  </a:lnTo>
                  <a:lnTo>
                    <a:pt x="1058" y="296"/>
                  </a:lnTo>
                  <a:lnTo>
                    <a:pt x="1058" y="296"/>
                  </a:lnTo>
                  <a:close/>
                </a:path>
              </a:pathLst>
            </a:custGeom>
            <a:solidFill>
              <a:srgbClr val="FFEC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0" name="Freeform 59"/>
            <p:cNvSpPr/>
            <p:nvPr>
              <p:custDataLst>
                <p:tags r:id="rId94"/>
              </p:custDataLst>
            </p:nvPr>
          </p:nvSpPr>
          <p:spPr bwMode="auto">
            <a:xfrm>
              <a:off x="7113588" y="2385839"/>
              <a:ext cx="1095375" cy="650875"/>
            </a:xfrm>
            <a:custGeom>
              <a:avLst/>
              <a:gdLst>
                <a:gd name="T0" fmla="*/ 0 w 690"/>
                <a:gd name="T1" fmla="*/ 410 h 410"/>
                <a:gd name="T2" fmla="*/ 0 w 690"/>
                <a:gd name="T3" fmla="*/ 410 h 410"/>
                <a:gd name="T4" fmla="*/ 16 w 690"/>
                <a:gd name="T5" fmla="*/ 362 h 410"/>
                <a:gd name="T6" fmla="*/ 36 w 690"/>
                <a:gd name="T7" fmla="*/ 316 h 410"/>
                <a:gd name="T8" fmla="*/ 60 w 690"/>
                <a:gd name="T9" fmla="*/ 272 h 410"/>
                <a:gd name="T10" fmla="*/ 86 w 690"/>
                <a:gd name="T11" fmla="*/ 232 h 410"/>
                <a:gd name="T12" fmla="*/ 494 w 690"/>
                <a:gd name="T13" fmla="*/ 2 h 410"/>
                <a:gd name="T14" fmla="*/ 494 w 690"/>
                <a:gd name="T15" fmla="*/ 2 h 410"/>
                <a:gd name="T16" fmla="*/ 542 w 690"/>
                <a:gd name="T17" fmla="*/ 0 h 410"/>
                <a:gd name="T18" fmla="*/ 592 w 690"/>
                <a:gd name="T19" fmla="*/ 2 h 410"/>
                <a:gd name="T20" fmla="*/ 640 w 690"/>
                <a:gd name="T21" fmla="*/ 8 h 410"/>
                <a:gd name="T22" fmla="*/ 690 w 690"/>
                <a:gd name="T23" fmla="*/ 20 h 410"/>
                <a:gd name="T24" fmla="*/ 0 w 690"/>
                <a:gd name="T25"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0" h="410">
                  <a:moveTo>
                    <a:pt x="0" y="410"/>
                  </a:moveTo>
                  <a:lnTo>
                    <a:pt x="0" y="410"/>
                  </a:lnTo>
                  <a:lnTo>
                    <a:pt x="16" y="362"/>
                  </a:lnTo>
                  <a:lnTo>
                    <a:pt x="36" y="316"/>
                  </a:lnTo>
                  <a:lnTo>
                    <a:pt x="60" y="272"/>
                  </a:lnTo>
                  <a:lnTo>
                    <a:pt x="86" y="232"/>
                  </a:lnTo>
                  <a:lnTo>
                    <a:pt x="494" y="2"/>
                  </a:lnTo>
                  <a:lnTo>
                    <a:pt x="494" y="2"/>
                  </a:lnTo>
                  <a:lnTo>
                    <a:pt x="542" y="0"/>
                  </a:lnTo>
                  <a:lnTo>
                    <a:pt x="592" y="2"/>
                  </a:lnTo>
                  <a:lnTo>
                    <a:pt x="640" y="8"/>
                  </a:lnTo>
                  <a:lnTo>
                    <a:pt x="690" y="20"/>
                  </a:lnTo>
                  <a:lnTo>
                    <a:pt x="0" y="41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1" name="Freeform 60"/>
            <p:cNvSpPr/>
            <p:nvPr>
              <p:custDataLst>
                <p:tags r:id="rId95"/>
              </p:custDataLst>
            </p:nvPr>
          </p:nvSpPr>
          <p:spPr bwMode="auto">
            <a:xfrm>
              <a:off x="7081838" y="2477914"/>
              <a:ext cx="1349375" cy="796925"/>
            </a:xfrm>
            <a:custGeom>
              <a:avLst/>
              <a:gdLst>
                <a:gd name="T0" fmla="*/ 0 w 850"/>
                <a:gd name="T1" fmla="*/ 502 h 502"/>
                <a:gd name="T2" fmla="*/ 0 w 850"/>
                <a:gd name="T3" fmla="*/ 502 h 502"/>
                <a:gd name="T4" fmla="*/ 0 w 850"/>
                <a:gd name="T5" fmla="*/ 458 h 502"/>
                <a:gd name="T6" fmla="*/ 812 w 850"/>
                <a:gd name="T7" fmla="*/ 0 h 502"/>
                <a:gd name="T8" fmla="*/ 812 w 850"/>
                <a:gd name="T9" fmla="*/ 0 h 502"/>
                <a:gd name="T10" fmla="*/ 850 w 850"/>
                <a:gd name="T11" fmla="*/ 22 h 502"/>
                <a:gd name="T12" fmla="*/ 0 w 850"/>
                <a:gd name="T13" fmla="*/ 502 h 502"/>
              </a:gdLst>
              <a:ahLst/>
              <a:cxnLst>
                <a:cxn ang="0">
                  <a:pos x="T0" y="T1"/>
                </a:cxn>
                <a:cxn ang="0">
                  <a:pos x="T2" y="T3"/>
                </a:cxn>
                <a:cxn ang="0">
                  <a:pos x="T4" y="T5"/>
                </a:cxn>
                <a:cxn ang="0">
                  <a:pos x="T6" y="T7"/>
                </a:cxn>
                <a:cxn ang="0">
                  <a:pos x="T8" y="T9"/>
                </a:cxn>
                <a:cxn ang="0">
                  <a:pos x="T10" y="T11"/>
                </a:cxn>
                <a:cxn ang="0">
                  <a:pos x="T12" y="T13"/>
                </a:cxn>
              </a:cxnLst>
              <a:rect l="0" t="0" r="r" b="b"/>
              <a:pathLst>
                <a:path w="850" h="502">
                  <a:moveTo>
                    <a:pt x="0" y="502"/>
                  </a:moveTo>
                  <a:lnTo>
                    <a:pt x="0" y="502"/>
                  </a:lnTo>
                  <a:lnTo>
                    <a:pt x="0" y="458"/>
                  </a:lnTo>
                  <a:lnTo>
                    <a:pt x="812" y="0"/>
                  </a:lnTo>
                  <a:lnTo>
                    <a:pt x="812" y="0"/>
                  </a:lnTo>
                  <a:lnTo>
                    <a:pt x="850" y="22"/>
                  </a:lnTo>
                  <a:lnTo>
                    <a:pt x="0" y="502"/>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2" name="Freeform 61"/>
            <p:cNvSpPr/>
            <p:nvPr>
              <p:custDataLst>
                <p:tags r:id="rId96"/>
              </p:custDataLst>
            </p:nvPr>
          </p:nvSpPr>
          <p:spPr bwMode="auto">
            <a:xfrm>
              <a:off x="7272338" y="2947814"/>
              <a:ext cx="1543050" cy="904875"/>
            </a:xfrm>
            <a:custGeom>
              <a:avLst/>
              <a:gdLst>
                <a:gd name="T0" fmla="*/ 960 w 972"/>
                <a:gd name="T1" fmla="*/ 0 h 570"/>
                <a:gd name="T2" fmla="*/ 960 w 972"/>
                <a:gd name="T3" fmla="*/ 0 h 570"/>
                <a:gd name="T4" fmla="*/ 972 w 972"/>
                <a:gd name="T5" fmla="*/ 36 h 570"/>
                <a:gd name="T6" fmla="*/ 24 w 972"/>
                <a:gd name="T7" fmla="*/ 570 h 570"/>
                <a:gd name="T8" fmla="*/ 24 w 972"/>
                <a:gd name="T9" fmla="*/ 570 h 570"/>
                <a:gd name="T10" fmla="*/ 0 w 972"/>
                <a:gd name="T11" fmla="*/ 542 h 570"/>
                <a:gd name="T12" fmla="*/ 960 w 972"/>
                <a:gd name="T13" fmla="*/ 0 h 570"/>
              </a:gdLst>
              <a:ahLst/>
              <a:cxnLst>
                <a:cxn ang="0">
                  <a:pos x="T0" y="T1"/>
                </a:cxn>
                <a:cxn ang="0">
                  <a:pos x="T2" y="T3"/>
                </a:cxn>
                <a:cxn ang="0">
                  <a:pos x="T4" y="T5"/>
                </a:cxn>
                <a:cxn ang="0">
                  <a:pos x="T6" y="T7"/>
                </a:cxn>
                <a:cxn ang="0">
                  <a:pos x="T8" y="T9"/>
                </a:cxn>
                <a:cxn ang="0">
                  <a:pos x="T10" y="T11"/>
                </a:cxn>
                <a:cxn ang="0">
                  <a:pos x="T12" y="T13"/>
                </a:cxn>
              </a:cxnLst>
              <a:rect l="0" t="0" r="r" b="b"/>
              <a:pathLst>
                <a:path w="972" h="570">
                  <a:moveTo>
                    <a:pt x="960" y="0"/>
                  </a:moveTo>
                  <a:lnTo>
                    <a:pt x="960" y="0"/>
                  </a:lnTo>
                  <a:lnTo>
                    <a:pt x="972" y="36"/>
                  </a:lnTo>
                  <a:lnTo>
                    <a:pt x="24" y="570"/>
                  </a:lnTo>
                  <a:lnTo>
                    <a:pt x="24" y="570"/>
                  </a:lnTo>
                  <a:lnTo>
                    <a:pt x="0" y="542"/>
                  </a:lnTo>
                  <a:lnTo>
                    <a:pt x="960" y="0"/>
                  </a:lnTo>
                  <a:close/>
                </a:path>
              </a:pathLst>
            </a:custGeom>
            <a:solidFill>
              <a:srgbClr val="FFF9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3" name="Freeform 62"/>
            <p:cNvSpPr/>
            <p:nvPr>
              <p:custDataLst>
                <p:tags r:id="rId97"/>
              </p:custDataLst>
            </p:nvPr>
          </p:nvSpPr>
          <p:spPr bwMode="auto">
            <a:xfrm>
              <a:off x="7218363" y="2496964"/>
              <a:ext cx="1463675" cy="1460500"/>
            </a:xfrm>
            <a:custGeom>
              <a:avLst/>
              <a:gdLst>
                <a:gd name="T0" fmla="*/ 584 w 922"/>
                <a:gd name="T1" fmla="*/ 18 h 920"/>
                <a:gd name="T2" fmla="*/ 628 w 922"/>
                <a:gd name="T3" fmla="*/ 32 h 920"/>
                <a:gd name="T4" fmla="*/ 710 w 922"/>
                <a:gd name="T5" fmla="*/ 74 h 920"/>
                <a:gd name="T6" fmla="*/ 780 w 922"/>
                <a:gd name="T7" fmla="*/ 130 h 920"/>
                <a:gd name="T8" fmla="*/ 838 w 922"/>
                <a:gd name="T9" fmla="*/ 196 h 920"/>
                <a:gd name="T10" fmla="*/ 882 w 922"/>
                <a:gd name="T11" fmla="*/ 274 h 920"/>
                <a:gd name="T12" fmla="*/ 910 w 922"/>
                <a:gd name="T13" fmla="*/ 358 h 920"/>
                <a:gd name="T14" fmla="*/ 922 w 922"/>
                <a:gd name="T15" fmla="*/ 446 h 920"/>
                <a:gd name="T16" fmla="*/ 916 w 922"/>
                <a:gd name="T17" fmla="*/ 538 h 920"/>
                <a:gd name="T18" fmla="*/ 906 w 922"/>
                <a:gd name="T19" fmla="*/ 584 h 920"/>
                <a:gd name="T20" fmla="*/ 898 w 922"/>
                <a:gd name="T21" fmla="*/ 606 h 920"/>
                <a:gd name="T22" fmla="*/ 872 w 922"/>
                <a:gd name="T23" fmla="*/ 670 h 920"/>
                <a:gd name="T24" fmla="*/ 822 w 922"/>
                <a:gd name="T25" fmla="*/ 746 h 920"/>
                <a:gd name="T26" fmla="*/ 760 w 922"/>
                <a:gd name="T27" fmla="*/ 810 h 920"/>
                <a:gd name="T28" fmla="*/ 688 w 922"/>
                <a:gd name="T29" fmla="*/ 862 h 920"/>
                <a:gd name="T30" fmla="*/ 608 w 922"/>
                <a:gd name="T31" fmla="*/ 898 h 920"/>
                <a:gd name="T32" fmla="*/ 520 w 922"/>
                <a:gd name="T33" fmla="*/ 918 h 920"/>
                <a:gd name="T34" fmla="*/ 430 w 922"/>
                <a:gd name="T35" fmla="*/ 920 h 920"/>
                <a:gd name="T36" fmla="*/ 360 w 922"/>
                <a:gd name="T37" fmla="*/ 910 h 920"/>
                <a:gd name="T38" fmla="*/ 338 w 922"/>
                <a:gd name="T39" fmla="*/ 904 h 920"/>
                <a:gd name="T40" fmla="*/ 292 w 922"/>
                <a:gd name="T41" fmla="*/ 890 h 920"/>
                <a:gd name="T42" fmla="*/ 210 w 922"/>
                <a:gd name="T43" fmla="*/ 848 h 920"/>
                <a:gd name="T44" fmla="*/ 140 w 922"/>
                <a:gd name="T45" fmla="*/ 792 h 920"/>
                <a:gd name="T46" fmla="*/ 82 w 922"/>
                <a:gd name="T47" fmla="*/ 724 h 920"/>
                <a:gd name="T48" fmla="*/ 40 w 922"/>
                <a:gd name="T49" fmla="*/ 648 h 920"/>
                <a:gd name="T50" fmla="*/ 10 w 922"/>
                <a:gd name="T51" fmla="*/ 564 h 920"/>
                <a:gd name="T52" fmla="*/ 0 w 922"/>
                <a:gd name="T53" fmla="*/ 476 h 920"/>
                <a:gd name="T54" fmla="*/ 6 w 922"/>
                <a:gd name="T55" fmla="*/ 384 h 920"/>
                <a:gd name="T56" fmla="*/ 16 w 922"/>
                <a:gd name="T57" fmla="*/ 338 h 920"/>
                <a:gd name="T58" fmla="*/ 22 w 922"/>
                <a:gd name="T59" fmla="*/ 316 h 920"/>
                <a:gd name="T60" fmla="*/ 50 w 922"/>
                <a:gd name="T61" fmla="*/ 252 h 920"/>
                <a:gd name="T62" fmla="*/ 98 w 922"/>
                <a:gd name="T63" fmla="*/ 176 h 920"/>
                <a:gd name="T64" fmla="*/ 160 w 922"/>
                <a:gd name="T65" fmla="*/ 112 h 920"/>
                <a:gd name="T66" fmla="*/ 234 w 922"/>
                <a:gd name="T67" fmla="*/ 60 h 920"/>
                <a:gd name="T68" fmla="*/ 314 w 922"/>
                <a:gd name="T69" fmla="*/ 24 h 920"/>
                <a:gd name="T70" fmla="*/ 400 w 922"/>
                <a:gd name="T71" fmla="*/ 4 h 920"/>
                <a:gd name="T72" fmla="*/ 492 w 922"/>
                <a:gd name="T73" fmla="*/ 2 h 920"/>
                <a:gd name="T74" fmla="*/ 560 w 922"/>
                <a:gd name="T75" fmla="*/ 12 h 920"/>
                <a:gd name="T76" fmla="*/ 584 w 922"/>
                <a:gd name="T77" fmla="*/ 1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2" h="920">
                  <a:moveTo>
                    <a:pt x="584" y="18"/>
                  </a:moveTo>
                  <a:lnTo>
                    <a:pt x="584" y="18"/>
                  </a:lnTo>
                  <a:lnTo>
                    <a:pt x="606" y="24"/>
                  </a:lnTo>
                  <a:lnTo>
                    <a:pt x="628" y="32"/>
                  </a:lnTo>
                  <a:lnTo>
                    <a:pt x="670" y="52"/>
                  </a:lnTo>
                  <a:lnTo>
                    <a:pt x="710" y="74"/>
                  </a:lnTo>
                  <a:lnTo>
                    <a:pt x="748" y="100"/>
                  </a:lnTo>
                  <a:lnTo>
                    <a:pt x="780" y="130"/>
                  </a:lnTo>
                  <a:lnTo>
                    <a:pt x="812" y="162"/>
                  </a:lnTo>
                  <a:lnTo>
                    <a:pt x="838" y="196"/>
                  </a:lnTo>
                  <a:lnTo>
                    <a:pt x="862" y="234"/>
                  </a:lnTo>
                  <a:lnTo>
                    <a:pt x="882" y="274"/>
                  </a:lnTo>
                  <a:lnTo>
                    <a:pt x="898" y="314"/>
                  </a:lnTo>
                  <a:lnTo>
                    <a:pt x="910" y="358"/>
                  </a:lnTo>
                  <a:lnTo>
                    <a:pt x="918" y="402"/>
                  </a:lnTo>
                  <a:lnTo>
                    <a:pt x="922" y="446"/>
                  </a:lnTo>
                  <a:lnTo>
                    <a:pt x="922" y="492"/>
                  </a:lnTo>
                  <a:lnTo>
                    <a:pt x="916" y="538"/>
                  </a:lnTo>
                  <a:lnTo>
                    <a:pt x="912" y="560"/>
                  </a:lnTo>
                  <a:lnTo>
                    <a:pt x="906" y="584"/>
                  </a:lnTo>
                  <a:lnTo>
                    <a:pt x="906" y="584"/>
                  </a:lnTo>
                  <a:lnTo>
                    <a:pt x="898" y="606"/>
                  </a:lnTo>
                  <a:lnTo>
                    <a:pt x="890" y="628"/>
                  </a:lnTo>
                  <a:lnTo>
                    <a:pt x="872" y="670"/>
                  </a:lnTo>
                  <a:lnTo>
                    <a:pt x="848" y="710"/>
                  </a:lnTo>
                  <a:lnTo>
                    <a:pt x="822" y="746"/>
                  </a:lnTo>
                  <a:lnTo>
                    <a:pt x="792" y="780"/>
                  </a:lnTo>
                  <a:lnTo>
                    <a:pt x="760" y="810"/>
                  </a:lnTo>
                  <a:lnTo>
                    <a:pt x="726" y="838"/>
                  </a:lnTo>
                  <a:lnTo>
                    <a:pt x="688" y="862"/>
                  </a:lnTo>
                  <a:lnTo>
                    <a:pt x="648" y="882"/>
                  </a:lnTo>
                  <a:lnTo>
                    <a:pt x="608" y="898"/>
                  </a:lnTo>
                  <a:lnTo>
                    <a:pt x="564" y="910"/>
                  </a:lnTo>
                  <a:lnTo>
                    <a:pt x="520" y="918"/>
                  </a:lnTo>
                  <a:lnTo>
                    <a:pt x="476" y="920"/>
                  </a:lnTo>
                  <a:lnTo>
                    <a:pt x="430" y="920"/>
                  </a:lnTo>
                  <a:lnTo>
                    <a:pt x="384" y="914"/>
                  </a:lnTo>
                  <a:lnTo>
                    <a:pt x="360" y="910"/>
                  </a:lnTo>
                  <a:lnTo>
                    <a:pt x="338" y="904"/>
                  </a:lnTo>
                  <a:lnTo>
                    <a:pt x="338" y="904"/>
                  </a:lnTo>
                  <a:lnTo>
                    <a:pt x="314" y="898"/>
                  </a:lnTo>
                  <a:lnTo>
                    <a:pt x="292" y="890"/>
                  </a:lnTo>
                  <a:lnTo>
                    <a:pt x="250" y="870"/>
                  </a:lnTo>
                  <a:lnTo>
                    <a:pt x="210" y="848"/>
                  </a:lnTo>
                  <a:lnTo>
                    <a:pt x="174" y="822"/>
                  </a:lnTo>
                  <a:lnTo>
                    <a:pt x="140" y="792"/>
                  </a:lnTo>
                  <a:lnTo>
                    <a:pt x="110" y="760"/>
                  </a:lnTo>
                  <a:lnTo>
                    <a:pt x="82" y="724"/>
                  </a:lnTo>
                  <a:lnTo>
                    <a:pt x="60" y="688"/>
                  </a:lnTo>
                  <a:lnTo>
                    <a:pt x="40" y="648"/>
                  </a:lnTo>
                  <a:lnTo>
                    <a:pt x="24" y="606"/>
                  </a:lnTo>
                  <a:lnTo>
                    <a:pt x="10" y="564"/>
                  </a:lnTo>
                  <a:lnTo>
                    <a:pt x="2" y="520"/>
                  </a:lnTo>
                  <a:lnTo>
                    <a:pt x="0" y="476"/>
                  </a:lnTo>
                  <a:lnTo>
                    <a:pt x="0" y="430"/>
                  </a:lnTo>
                  <a:lnTo>
                    <a:pt x="6" y="384"/>
                  </a:lnTo>
                  <a:lnTo>
                    <a:pt x="10" y="362"/>
                  </a:lnTo>
                  <a:lnTo>
                    <a:pt x="16" y="338"/>
                  </a:lnTo>
                  <a:lnTo>
                    <a:pt x="16" y="338"/>
                  </a:lnTo>
                  <a:lnTo>
                    <a:pt x="22" y="316"/>
                  </a:lnTo>
                  <a:lnTo>
                    <a:pt x="30" y="294"/>
                  </a:lnTo>
                  <a:lnTo>
                    <a:pt x="50" y="252"/>
                  </a:lnTo>
                  <a:lnTo>
                    <a:pt x="72" y="212"/>
                  </a:lnTo>
                  <a:lnTo>
                    <a:pt x="98" y="176"/>
                  </a:lnTo>
                  <a:lnTo>
                    <a:pt x="128" y="142"/>
                  </a:lnTo>
                  <a:lnTo>
                    <a:pt x="160" y="112"/>
                  </a:lnTo>
                  <a:lnTo>
                    <a:pt x="196" y="84"/>
                  </a:lnTo>
                  <a:lnTo>
                    <a:pt x="234" y="60"/>
                  </a:lnTo>
                  <a:lnTo>
                    <a:pt x="272" y="40"/>
                  </a:lnTo>
                  <a:lnTo>
                    <a:pt x="314" y="24"/>
                  </a:lnTo>
                  <a:lnTo>
                    <a:pt x="356" y="12"/>
                  </a:lnTo>
                  <a:lnTo>
                    <a:pt x="400" y="4"/>
                  </a:lnTo>
                  <a:lnTo>
                    <a:pt x="446" y="0"/>
                  </a:lnTo>
                  <a:lnTo>
                    <a:pt x="492" y="2"/>
                  </a:lnTo>
                  <a:lnTo>
                    <a:pt x="538" y="8"/>
                  </a:lnTo>
                  <a:lnTo>
                    <a:pt x="560" y="12"/>
                  </a:lnTo>
                  <a:lnTo>
                    <a:pt x="584" y="18"/>
                  </a:lnTo>
                  <a:lnTo>
                    <a:pt x="584" y="18"/>
                  </a:lnTo>
                  <a:close/>
                </a:path>
              </a:pathLst>
            </a:custGeom>
            <a:solidFill>
              <a:srgbClr val="E9AB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4" name="Freeform 63"/>
            <p:cNvSpPr/>
            <p:nvPr>
              <p:custDataLst>
                <p:tags r:id="rId98"/>
              </p:custDataLst>
            </p:nvPr>
          </p:nvSpPr>
          <p:spPr bwMode="auto">
            <a:xfrm>
              <a:off x="7240588" y="2563639"/>
              <a:ext cx="1441450" cy="1393825"/>
            </a:xfrm>
            <a:custGeom>
              <a:avLst/>
              <a:gdLst>
                <a:gd name="T0" fmla="*/ 888 w 908"/>
                <a:gd name="T1" fmla="*/ 282 h 878"/>
                <a:gd name="T2" fmla="*/ 902 w 908"/>
                <a:gd name="T3" fmla="*/ 344 h 878"/>
                <a:gd name="T4" fmla="*/ 908 w 908"/>
                <a:gd name="T5" fmla="*/ 410 h 878"/>
                <a:gd name="T6" fmla="*/ 904 w 908"/>
                <a:gd name="T7" fmla="*/ 476 h 878"/>
                <a:gd name="T8" fmla="*/ 892 w 908"/>
                <a:gd name="T9" fmla="*/ 542 h 878"/>
                <a:gd name="T10" fmla="*/ 884 w 908"/>
                <a:gd name="T11" fmla="*/ 564 h 878"/>
                <a:gd name="T12" fmla="*/ 858 w 908"/>
                <a:gd name="T13" fmla="*/ 628 h 878"/>
                <a:gd name="T14" fmla="*/ 808 w 908"/>
                <a:gd name="T15" fmla="*/ 704 h 878"/>
                <a:gd name="T16" fmla="*/ 746 w 908"/>
                <a:gd name="T17" fmla="*/ 768 h 878"/>
                <a:gd name="T18" fmla="*/ 674 w 908"/>
                <a:gd name="T19" fmla="*/ 820 h 878"/>
                <a:gd name="T20" fmla="*/ 594 w 908"/>
                <a:gd name="T21" fmla="*/ 856 h 878"/>
                <a:gd name="T22" fmla="*/ 506 w 908"/>
                <a:gd name="T23" fmla="*/ 876 h 878"/>
                <a:gd name="T24" fmla="*/ 416 w 908"/>
                <a:gd name="T25" fmla="*/ 878 h 878"/>
                <a:gd name="T26" fmla="*/ 346 w 908"/>
                <a:gd name="T27" fmla="*/ 868 h 878"/>
                <a:gd name="T28" fmla="*/ 324 w 908"/>
                <a:gd name="T29" fmla="*/ 862 h 878"/>
                <a:gd name="T30" fmla="*/ 272 w 908"/>
                <a:gd name="T31" fmla="*/ 844 h 878"/>
                <a:gd name="T32" fmla="*/ 224 w 908"/>
                <a:gd name="T33" fmla="*/ 822 h 878"/>
                <a:gd name="T34" fmla="*/ 180 w 908"/>
                <a:gd name="T35" fmla="*/ 794 h 878"/>
                <a:gd name="T36" fmla="*/ 138 w 908"/>
                <a:gd name="T37" fmla="*/ 762 h 878"/>
                <a:gd name="T38" fmla="*/ 102 w 908"/>
                <a:gd name="T39" fmla="*/ 726 h 878"/>
                <a:gd name="T40" fmla="*/ 70 w 908"/>
                <a:gd name="T41" fmla="*/ 686 h 878"/>
                <a:gd name="T42" fmla="*/ 44 w 908"/>
                <a:gd name="T43" fmla="*/ 642 h 878"/>
                <a:gd name="T44" fmla="*/ 22 w 908"/>
                <a:gd name="T45" fmla="*/ 596 h 878"/>
                <a:gd name="T46" fmla="*/ 12 w 908"/>
                <a:gd name="T47" fmla="*/ 566 h 878"/>
                <a:gd name="T48" fmla="*/ 2 w 908"/>
                <a:gd name="T49" fmla="*/ 502 h 878"/>
                <a:gd name="T50" fmla="*/ 0 w 908"/>
                <a:gd name="T51" fmla="*/ 436 h 878"/>
                <a:gd name="T52" fmla="*/ 8 w 908"/>
                <a:gd name="T53" fmla="*/ 370 h 878"/>
                <a:gd name="T54" fmla="*/ 16 w 908"/>
                <a:gd name="T55" fmla="*/ 336 h 878"/>
                <a:gd name="T56" fmla="*/ 32 w 908"/>
                <a:gd name="T57" fmla="*/ 292 h 878"/>
                <a:gd name="T58" fmla="*/ 74 w 908"/>
                <a:gd name="T59" fmla="*/ 210 h 878"/>
                <a:gd name="T60" fmla="*/ 130 w 908"/>
                <a:gd name="T61" fmla="*/ 140 h 878"/>
                <a:gd name="T62" fmla="*/ 196 w 908"/>
                <a:gd name="T63" fmla="*/ 82 h 878"/>
                <a:gd name="T64" fmla="*/ 274 w 908"/>
                <a:gd name="T65" fmla="*/ 40 h 878"/>
                <a:gd name="T66" fmla="*/ 358 w 908"/>
                <a:gd name="T67" fmla="*/ 12 h 878"/>
                <a:gd name="T68" fmla="*/ 446 w 908"/>
                <a:gd name="T69" fmla="*/ 0 h 878"/>
                <a:gd name="T70" fmla="*/ 538 w 908"/>
                <a:gd name="T71" fmla="*/ 6 h 878"/>
                <a:gd name="T72" fmla="*/ 584 w 908"/>
                <a:gd name="T73" fmla="*/ 16 h 878"/>
                <a:gd name="T74" fmla="*/ 610 w 908"/>
                <a:gd name="T75" fmla="*/ 24 h 878"/>
                <a:gd name="T76" fmla="*/ 660 w 908"/>
                <a:gd name="T77" fmla="*/ 44 h 878"/>
                <a:gd name="T78" fmla="*/ 706 w 908"/>
                <a:gd name="T79" fmla="*/ 70 h 878"/>
                <a:gd name="T80" fmla="*/ 750 w 908"/>
                <a:gd name="T81" fmla="*/ 100 h 878"/>
                <a:gd name="T82" fmla="*/ 788 w 908"/>
                <a:gd name="T83" fmla="*/ 134 h 878"/>
                <a:gd name="T84" fmla="*/ 822 w 908"/>
                <a:gd name="T85" fmla="*/ 172 h 878"/>
                <a:gd name="T86" fmla="*/ 852 w 908"/>
                <a:gd name="T87" fmla="*/ 214 h 878"/>
                <a:gd name="T88" fmla="*/ 876 w 908"/>
                <a:gd name="T89" fmla="*/ 258 h 878"/>
                <a:gd name="T90" fmla="*/ 888 w 908"/>
                <a:gd name="T91" fmla="*/ 28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878">
                  <a:moveTo>
                    <a:pt x="888" y="282"/>
                  </a:moveTo>
                  <a:lnTo>
                    <a:pt x="888" y="282"/>
                  </a:lnTo>
                  <a:lnTo>
                    <a:pt x="896" y="312"/>
                  </a:lnTo>
                  <a:lnTo>
                    <a:pt x="902" y="344"/>
                  </a:lnTo>
                  <a:lnTo>
                    <a:pt x="906" y="376"/>
                  </a:lnTo>
                  <a:lnTo>
                    <a:pt x="908" y="410"/>
                  </a:lnTo>
                  <a:lnTo>
                    <a:pt x="908" y="442"/>
                  </a:lnTo>
                  <a:lnTo>
                    <a:pt x="904" y="476"/>
                  </a:lnTo>
                  <a:lnTo>
                    <a:pt x="900" y="508"/>
                  </a:lnTo>
                  <a:lnTo>
                    <a:pt x="892" y="542"/>
                  </a:lnTo>
                  <a:lnTo>
                    <a:pt x="892" y="542"/>
                  </a:lnTo>
                  <a:lnTo>
                    <a:pt x="884" y="564"/>
                  </a:lnTo>
                  <a:lnTo>
                    <a:pt x="876" y="586"/>
                  </a:lnTo>
                  <a:lnTo>
                    <a:pt x="858" y="628"/>
                  </a:lnTo>
                  <a:lnTo>
                    <a:pt x="834" y="668"/>
                  </a:lnTo>
                  <a:lnTo>
                    <a:pt x="808" y="704"/>
                  </a:lnTo>
                  <a:lnTo>
                    <a:pt x="778" y="738"/>
                  </a:lnTo>
                  <a:lnTo>
                    <a:pt x="746" y="768"/>
                  </a:lnTo>
                  <a:lnTo>
                    <a:pt x="712" y="796"/>
                  </a:lnTo>
                  <a:lnTo>
                    <a:pt x="674" y="820"/>
                  </a:lnTo>
                  <a:lnTo>
                    <a:pt x="634" y="838"/>
                  </a:lnTo>
                  <a:lnTo>
                    <a:pt x="594" y="856"/>
                  </a:lnTo>
                  <a:lnTo>
                    <a:pt x="550" y="868"/>
                  </a:lnTo>
                  <a:lnTo>
                    <a:pt x="506" y="876"/>
                  </a:lnTo>
                  <a:lnTo>
                    <a:pt x="462" y="878"/>
                  </a:lnTo>
                  <a:lnTo>
                    <a:pt x="416" y="878"/>
                  </a:lnTo>
                  <a:lnTo>
                    <a:pt x="370" y="872"/>
                  </a:lnTo>
                  <a:lnTo>
                    <a:pt x="346" y="868"/>
                  </a:lnTo>
                  <a:lnTo>
                    <a:pt x="324" y="862"/>
                  </a:lnTo>
                  <a:lnTo>
                    <a:pt x="324" y="862"/>
                  </a:lnTo>
                  <a:lnTo>
                    <a:pt x="298" y="854"/>
                  </a:lnTo>
                  <a:lnTo>
                    <a:pt x="272" y="844"/>
                  </a:lnTo>
                  <a:lnTo>
                    <a:pt x="248" y="834"/>
                  </a:lnTo>
                  <a:lnTo>
                    <a:pt x="224" y="822"/>
                  </a:lnTo>
                  <a:lnTo>
                    <a:pt x="202" y="808"/>
                  </a:lnTo>
                  <a:lnTo>
                    <a:pt x="180" y="794"/>
                  </a:lnTo>
                  <a:lnTo>
                    <a:pt x="158" y="778"/>
                  </a:lnTo>
                  <a:lnTo>
                    <a:pt x="138" y="762"/>
                  </a:lnTo>
                  <a:lnTo>
                    <a:pt x="120" y="744"/>
                  </a:lnTo>
                  <a:lnTo>
                    <a:pt x="102" y="726"/>
                  </a:lnTo>
                  <a:lnTo>
                    <a:pt x="86" y="706"/>
                  </a:lnTo>
                  <a:lnTo>
                    <a:pt x="70" y="686"/>
                  </a:lnTo>
                  <a:lnTo>
                    <a:pt x="56" y="664"/>
                  </a:lnTo>
                  <a:lnTo>
                    <a:pt x="44" y="642"/>
                  </a:lnTo>
                  <a:lnTo>
                    <a:pt x="32" y="620"/>
                  </a:lnTo>
                  <a:lnTo>
                    <a:pt x="22" y="596"/>
                  </a:lnTo>
                  <a:lnTo>
                    <a:pt x="22" y="596"/>
                  </a:lnTo>
                  <a:lnTo>
                    <a:pt x="12" y="566"/>
                  </a:lnTo>
                  <a:lnTo>
                    <a:pt x="6" y="534"/>
                  </a:lnTo>
                  <a:lnTo>
                    <a:pt x="2" y="502"/>
                  </a:lnTo>
                  <a:lnTo>
                    <a:pt x="0" y="470"/>
                  </a:lnTo>
                  <a:lnTo>
                    <a:pt x="0" y="436"/>
                  </a:lnTo>
                  <a:lnTo>
                    <a:pt x="4" y="404"/>
                  </a:lnTo>
                  <a:lnTo>
                    <a:pt x="8" y="370"/>
                  </a:lnTo>
                  <a:lnTo>
                    <a:pt x="16" y="336"/>
                  </a:lnTo>
                  <a:lnTo>
                    <a:pt x="16" y="336"/>
                  </a:lnTo>
                  <a:lnTo>
                    <a:pt x="24" y="314"/>
                  </a:lnTo>
                  <a:lnTo>
                    <a:pt x="32" y="292"/>
                  </a:lnTo>
                  <a:lnTo>
                    <a:pt x="50" y="250"/>
                  </a:lnTo>
                  <a:lnTo>
                    <a:pt x="74" y="210"/>
                  </a:lnTo>
                  <a:lnTo>
                    <a:pt x="100" y="174"/>
                  </a:lnTo>
                  <a:lnTo>
                    <a:pt x="130" y="140"/>
                  </a:lnTo>
                  <a:lnTo>
                    <a:pt x="162" y="110"/>
                  </a:lnTo>
                  <a:lnTo>
                    <a:pt x="196" y="82"/>
                  </a:lnTo>
                  <a:lnTo>
                    <a:pt x="234" y="60"/>
                  </a:lnTo>
                  <a:lnTo>
                    <a:pt x="274" y="40"/>
                  </a:lnTo>
                  <a:lnTo>
                    <a:pt x="316" y="24"/>
                  </a:lnTo>
                  <a:lnTo>
                    <a:pt x="358" y="12"/>
                  </a:lnTo>
                  <a:lnTo>
                    <a:pt x="402" y="4"/>
                  </a:lnTo>
                  <a:lnTo>
                    <a:pt x="446" y="0"/>
                  </a:lnTo>
                  <a:lnTo>
                    <a:pt x="492" y="0"/>
                  </a:lnTo>
                  <a:lnTo>
                    <a:pt x="538" y="6"/>
                  </a:lnTo>
                  <a:lnTo>
                    <a:pt x="562" y="10"/>
                  </a:lnTo>
                  <a:lnTo>
                    <a:pt x="584" y="16"/>
                  </a:lnTo>
                  <a:lnTo>
                    <a:pt x="584" y="16"/>
                  </a:lnTo>
                  <a:lnTo>
                    <a:pt x="610" y="24"/>
                  </a:lnTo>
                  <a:lnTo>
                    <a:pt x="636" y="34"/>
                  </a:lnTo>
                  <a:lnTo>
                    <a:pt x="660" y="44"/>
                  </a:lnTo>
                  <a:lnTo>
                    <a:pt x="684" y="56"/>
                  </a:lnTo>
                  <a:lnTo>
                    <a:pt x="706" y="70"/>
                  </a:lnTo>
                  <a:lnTo>
                    <a:pt x="728" y="84"/>
                  </a:lnTo>
                  <a:lnTo>
                    <a:pt x="750" y="100"/>
                  </a:lnTo>
                  <a:lnTo>
                    <a:pt x="770" y="116"/>
                  </a:lnTo>
                  <a:lnTo>
                    <a:pt x="788" y="134"/>
                  </a:lnTo>
                  <a:lnTo>
                    <a:pt x="806" y="154"/>
                  </a:lnTo>
                  <a:lnTo>
                    <a:pt x="822" y="172"/>
                  </a:lnTo>
                  <a:lnTo>
                    <a:pt x="838" y="192"/>
                  </a:lnTo>
                  <a:lnTo>
                    <a:pt x="852" y="214"/>
                  </a:lnTo>
                  <a:lnTo>
                    <a:pt x="864" y="236"/>
                  </a:lnTo>
                  <a:lnTo>
                    <a:pt x="876" y="258"/>
                  </a:lnTo>
                  <a:lnTo>
                    <a:pt x="888" y="282"/>
                  </a:lnTo>
                  <a:lnTo>
                    <a:pt x="888" y="282"/>
                  </a:lnTo>
                  <a:close/>
                </a:path>
              </a:pathLst>
            </a:custGeom>
            <a:solidFill>
              <a:srgbClr val="FAD0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5" name="Freeform 64"/>
            <p:cNvSpPr/>
            <p:nvPr>
              <p:custDataLst>
                <p:tags r:id="rId99"/>
              </p:custDataLst>
            </p:nvPr>
          </p:nvSpPr>
          <p:spPr bwMode="auto">
            <a:xfrm>
              <a:off x="7354888" y="2563639"/>
              <a:ext cx="596900" cy="336550"/>
            </a:xfrm>
            <a:custGeom>
              <a:avLst/>
              <a:gdLst>
                <a:gd name="T0" fmla="*/ 0 w 376"/>
                <a:gd name="T1" fmla="*/ 212 h 212"/>
                <a:gd name="T2" fmla="*/ 0 w 376"/>
                <a:gd name="T3" fmla="*/ 212 h 212"/>
                <a:gd name="T4" fmla="*/ 16 w 376"/>
                <a:gd name="T5" fmla="*/ 188 h 212"/>
                <a:gd name="T6" fmla="*/ 34 w 376"/>
                <a:gd name="T7" fmla="*/ 166 h 212"/>
                <a:gd name="T8" fmla="*/ 52 w 376"/>
                <a:gd name="T9" fmla="*/ 146 h 212"/>
                <a:gd name="T10" fmla="*/ 72 w 376"/>
                <a:gd name="T11" fmla="*/ 126 h 212"/>
                <a:gd name="T12" fmla="*/ 94 w 376"/>
                <a:gd name="T13" fmla="*/ 106 h 212"/>
                <a:gd name="T14" fmla="*/ 116 w 376"/>
                <a:gd name="T15" fmla="*/ 90 h 212"/>
                <a:gd name="T16" fmla="*/ 138 w 376"/>
                <a:gd name="T17" fmla="*/ 74 h 212"/>
                <a:gd name="T18" fmla="*/ 162 w 376"/>
                <a:gd name="T19" fmla="*/ 60 h 212"/>
                <a:gd name="T20" fmla="*/ 186 w 376"/>
                <a:gd name="T21" fmla="*/ 46 h 212"/>
                <a:gd name="T22" fmla="*/ 212 w 376"/>
                <a:gd name="T23" fmla="*/ 34 h 212"/>
                <a:gd name="T24" fmla="*/ 238 w 376"/>
                <a:gd name="T25" fmla="*/ 26 h 212"/>
                <a:gd name="T26" fmla="*/ 264 w 376"/>
                <a:gd name="T27" fmla="*/ 16 h 212"/>
                <a:gd name="T28" fmla="*/ 292 w 376"/>
                <a:gd name="T29" fmla="*/ 10 h 212"/>
                <a:gd name="T30" fmla="*/ 320 w 376"/>
                <a:gd name="T31" fmla="*/ 4 h 212"/>
                <a:gd name="T32" fmla="*/ 348 w 376"/>
                <a:gd name="T33" fmla="*/ 2 h 212"/>
                <a:gd name="T34" fmla="*/ 376 w 376"/>
                <a:gd name="T35" fmla="*/ 0 h 212"/>
                <a:gd name="T36" fmla="*/ 0 w 376"/>
                <a:gd name="T3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12">
                  <a:moveTo>
                    <a:pt x="0" y="212"/>
                  </a:moveTo>
                  <a:lnTo>
                    <a:pt x="0" y="212"/>
                  </a:lnTo>
                  <a:lnTo>
                    <a:pt x="16" y="188"/>
                  </a:lnTo>
                  <a:lnTo>
                    <a:pt x="34" y="166"/>
                  </a:lnTo>
                  <a:lnTo>
                    <a:pt x="52" y="146"/>
                  </a:lnTo>
                  <a:lnTo>
                    <a:pt x="72" y="126"/>
                  </a:lnTo>
                  <a:lnTo>
                    <a:pt x="94" y="106"/>
                  </a:lnTo>
                  <a:lnTo>
                    <a:pt x="116" y="90"/>
                  </a:lnTo>
                  <a:lnTo>
                    <a:pt x="138" y="74"/>
                  </a:lnTo>
                  <a:lnTo>
                    <a:pt x="162" y="60"/>
                  </a:lnTo>
                  <a:lnTo>
                    <a:pt x="186" y="46"/>
                  </a:lnTo>
                  <a:lnTo>
                    <a:pt x="212" y="34"/>
                  </a:lnTo>
                  <a:lnTo>
                    <a:pt x="238" y="26"/>
                  </a:lnTo>
                  <a:lnTo>
                    <a:pt x="264" y="16"/>
                  </a:lnTo>
                  <a:lnTo>
                    <a:pt x="292" y="10"/>
                  </a:lnTo>
                  <a:lnTo>
                    <a:pt x="320" y="4"/>
                  </a:lnTo>
                  <a:lnTo>
                    <a:pt x="348" y="2"/>
                  </a:lnTo>
                  <a:lnTo>
                    <a:pt x="376" y="0"/>
                  </a:lnTo>
                  <a:lnTo>
                    <a:pt x="0" y="212"/>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6" name="Freeform 65"/>
            <p:cNvSpPr/>
            <p:nvPr>
              <p:custDataLst>
                <p:tags r:id="rId100"/>
              </p:custDataLst>
            </p:nvPr>
          </p:nvSpPr>
          <p:spPr bwMode="auto">
            <a:xfrm>
              <a:off x="7250113" y="2592214"/>
              <a:ext cx="996950" cy="587375"/>
            </a:xfrm>
            <a:custGeom>
              <a:avLst/>
              <a:gdLst>
                <a:gd name="T0" fmla="*/ 0 w 628"/>
                <a:gd name="T1" fmla="*/ 370 h 370"/>
                <a:gd name="T2" fmla="*/ 0 w 628"/>
                <a:gd name="T3" fmla="*/ 370 h 370"/>
                <a:gd name="T4" fmla="*/ 4 w 628"/>
                <a:gd name="T5" fmla="*/ 346 h 370"/>
                <a:gd name="T6" fmla="*/ 10 w 628"/>
                <a:gd name="T7" fmla="*/ 322 h 370"/>
                <a:gd name="T8" fmla="*/ 582 w 628"/>
                <a:gd name="T9" fmla="*/ 0 h 370"/>
                <a:gd name="T10" fmla="*/ 582 w 628"/>
                <a:gd name="T11" fmla="*/ 0 h 370"/>
                <a:gd name="T12" fmla="*/ 604 w 628"/>
                <a:gd name="T13" fmla="*/ 6 h 370"/>
                <a:gd name="T14" fmla="*/ 628 w 628"/>
                <a:gd name="T15" fmla="*/ 14 h 370"/>
                <a:gd name="T16" fmla="*/ 0 w 628"/>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370">
                  <a:moveTo>
                    <a:pt x="0" y="370"/>
                  </a:moveTo>
                  <a:lnTo>
                    <a:pt x="0" y="370"/>
                  </a:lnTo>
                  <a:lnTo>
                    <a:pt x="4" y="346"/>
                  </a:lnTo>
                  <a:lnTo>
                    <a:pt x="10" y="322"/>
                  </a:lnTo>
                  <a:lnTo>
                    <a:pt x="582" y="0"/>
                  </a:lnTo>
                  <a:lnTo>
                    <a:pt x="582" y="0"/>
                  </a:lnTo>
                  <a:lnTo>
                    <a:pt x="604" y="6"/>
                  </a:lnTo>
                  <a:lnTo>
                    <a:pt x="628" y="14"/>
                  </a:lnTo>
                  <a:lnTo>
                    <a:pt x="0" y="37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7" name="Freeform 66"/>
            <p:cNvSpPr/>
            <p:nvPr>
              <p:custDataLst>
                <p:tags r:id="rId101"/>
              </p:custDataLst>
            </p:nvPr>
          </p:nvSpPr>
          <p:spPr bwMode="auto">
            <a:xfrm>
              <a:off x="7415213" y="3027189"/>
              <a:ext cx="1254125" cy="742950"/>
            </a:xfrm>
            <a:custGeom>
              <a:avLst/>
              <a:gdLst>
                <a:gd name="T0" fmla="*/ 780 w 790"/>
                <a:gd name="T1" fmla="*/ 0 h 468"/>
                <a:gd name="T2" fmla="*/ 780 w 790"/>
                <a:gd name="T3" fmla="*/ 0 h 468"/>
                <a:gd name="T4" fmla="*/ 790 w 790"/>
                <a:gd name="T5" fmla="*/ 38 h 468"/>
                <a:gd name="T6" fmla="*/ 26 w 790"/>
                <a:gd name="T7" fmla="*/ 468 h 468"/>
                <a:gd name="T8" fmla="*/ 26 w 790"/>
                <a:gd name="T9" fmla="*/ 468 h 468"/>
                <a:gd name="T10" fmla="*/ 0 w 790"/>
                <a:gd name="T11" fmla="*/ 442 h 468"/>
                <a:gd name="T12" fmla="*/ 780 w 790"/>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790" h="468">
                  <a:moveTo>
                    <a:pt x="780" y="0"/>
                  </a:moveTo>
                  <a:lnTo>
                    <a:pt x="780" y="0"/>
                  </a:lnTo>
                  <a:lnTo>
                    <a:pt x="790" y="38"/>
                  </a:lnTo>
                  <a:lnTo>
                    <a:pt x="26" y="468"/>
                  </a:lnTo>
                  <a:lnTo>
                    <a:pt x="26" y="468"/>
                  </a:lnTo>
                  <a:lnTo>
                    <a:pt x="0" y="442"/>
                  </a:lnTo>
                  <a:lnTo>
                    <a:pt x="780" y="0"/>
                  </a:lnTo>
                  <a:close/>
                </a:path>
              </a:pathLst>
            </a:custGeom>
            <a:solidFill>
              <a:srgbClr val="FDDE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8" name="Freeform 67"/>
            <p:cNvSpPr>
              <a:spLocks noEditPoints="1"/>
            </p:cNvSpPr>
            <p:nvPr>
              <p:custDataLst>
                <p:tags r:id="rId102"/>
              </p:custDataLst>
            </p:nvPr>
          </p:nvSpPr>
          <p:spPr bwMode="auto">
            <a:xfrm>
              <a:off x="7094538" y="2376314"/>
              <a:ext cx="1708150" cy="1704975"/>
            </a:xfrm>
            <a:custGeom>
              <a:avLst/>
              <a:gdLst>
                <a:gd name="T0" fmla="*/ 734 w 1076"/>
                <a:gd name="T1" fmla="*/ 36 h 1074"/>
                <a:gd name="T2" fmla="*/ 830 w 1076"/>
                <a:gd name="T3" fmla="*/ 86 h 1074"/>
                <a:gd name="T4" fmla="*/ 912 w 1076"/>
                <a:gd name="T5" fmla="*/ 150 h 1074"/>
                <a:gd name="T6" fmla="*/ 980 w 1076"/>
                <a:gd name="T7" fmla="*/ 228 h 1074"/>
                <a:gd name="T8" fmla="*/ 1030 w 1076"/>
                <a:gd name="T9" fmla="*/ 318 h 1074"/>
                <a:gd name="T10" fmla="*/ 1064 w 1076"/>
                <a:gd name="T11" fmla="*/ 416 h 1074"/>
                <a:gd name="T12" fmla="*/ 1076 w 1076"/>
                <a:gd name="T13" fmla="*/ 520 h 1074"/>
                <a:gd name="T14" fmla="*/ 1070 w 1076"/>
                <a:gd name="T15" fmla="*/ 626 h 1074"/>
                <a:gd name="T16" fmla="*/ 1050 w 1076"/>
                <a:gd name="T17" fmla="*/ 706 h 1074"/>
                <a:gd name="T18" fmla="*/ 1006 w 1076"/>
                <a:gd name="T19" fmla="*/ 804 h 1074"/>
                <a:gd name="T20" fmla="*/ 944 w 1076"/>
                <a:gd name="T21" fmla="*/ 890 h 1074"/>
                <a:gd name="T22" fmla="*/ 868 w 1076"/>
                <a:gd name="T23" fmla="*/ 962 h 1074"/>
                <a:gd name="T24" fmla="*/ 782 w 1076"/>
                <a:gd name="T25" fmla="*/ 1016 h 1074"/>
                <a:gd name="T26" fmla="*/ 684 w 1076"/>
                <a:gd name="T27" fmla="*/ 1054 h 1074"/>
                <a:gd name="T28" fmla="*/ 582 w 1076"/>
                <a:gd name="T29" fmla="*/ 1072 h 1074"/>
                <a:gd name="T30" fmla="*/ 476 w 1076"/>
                <a:gd name="T31" fmla="*/ 1070 h 1074"/>
                <a:gd name="T32" fmla="*/ 394 w 1076"/>
                <a:gd name="T33" fmla="*/ 1054 h 1074"/>
                <a:gd name="T34" fmla="*/ 294 w 1076"/>
                <a:gd name="T35" fmla="*/ 1014 h 1074"/>
                <a:gd name="T36" fmla="*/ 204 w 1076"/>
                <a:gd name="T37" fmla="*/ 958 h 1074"/>
                <a:gd name="T38" fmla="*/ 130 w 1076"/>
                <a:gd name="T39" fmla="*/ 886 h 1074"/>
                <a:gd name="T40" fmla="*/ 70 w 1076"/>
                <a:gd name="T41" fmla="*/ 802 h 1074"/>
                <a:gd name="T42" fmla="*/ 28 w 1076"/>
                <a:gd name="T43" fmla="*/ 708 h 1074"/>
                <a:gd name="T44" fmla="*/ 4 w 1076"/>
                <a:gd name="T45" fmla="*/ 606 h 1074"/>
                <a:gd name="T46" fmla="*/ 2 w 1076"/>
                <a:gd name="T47" fmla="*/ 500 h 1074"/>
                <a:gd name="T48" fmla="*/ 20 w 1076"/>
                <a:gd name="T49" fmla="*/ 394 h 1074"/>
                <a:gd name="T50" fmla="*/ 48 w 1076"/>
                <a:gd name="T51" fmla="*/ 316 h 1074"/>
                <a:gd name="T52" fmla="*/ 100 w 1076"/>
                <a:gd name="T53" fmla="*/ 224 h 1074"/>
                <a:gd name="T54" fmla="*/ 170 w 1076"/>
                <a:gd name="T55" fmla="*/ 146 h 1074"/>
                <a:gd name="T56" fmla="*/ 252 w 1076"/>
                <a:gd name="T57" fmla="*/ 84 h 1074"/>
                <a:gd name="T58" fmla="*/ 344 w 1076"/>
                <a:gd name="T59" fmla="*/ 36 h 1074"/>
                <a:gd name="T60" fmla="*/ 444 w 1076"/>
                <a:gd name="T61" fmla="*/ 8 h 1074"/>
                <a:gd name="T62" fmla="*/ 548 w 1076"/>
                <a:gd name="T63" fmla="*/ 0 h 1074"/>
                <a:gd name="T64" fmla="*/ 656 w 1076"/>
                <a:gd name="T65" fmla="*/ 12 h 1074"/>
                <a:gd name="T66" fmla="*/ 678 w 1076"/>
                <a:gd name="T67" fmla="*/ 38 h 1074"/>
                <a:gd name="T68" fmla="*/ 574 w 1076"/>
                <a:gd name="T69" fmla="*/ 20 h 1074"/>
                <a:gd name="T70" fmla="*/ 472 w 1076"/>
                <a:gd name="T71" fmla="*/ 22 h 1074"/>
                <a:gd name="T72" fmla="*/ 374 w 1076"/>
                <a:gd name="T73" fmla="*/ 46 h 1074"/>
                <a:gd name="T74" fmla="*/ 200 w 1076"/>
                <a:gd name="T75" fmla="*/ 142 h 1074"/>
                <a:gd name="T76" fmla="*/ 130 w 1076"/>
                <a:gd name="T77" fmla="*/ 214 h 1074"/>
                <a:gd name="T78" fmla="*/ 76 w 1076"/>
                <a:gd name="T79" fmla="*/ 300 h 1074"/>
                <a:gd name="T80" fmla="*/ 38 w 1076"/>
                <a:gd name="T81" fmla="*/ 398 h 1074"/>
                <a:gd name="T82" fmla="*/ 22 w 1076"/>
                <a:gd name="T83" fmla="*/ 476 h 1074"/>
                <a:gd name="T84" fmla="*/ 20 w 1076"/>
                <a:gd name="T85" fmla="*/ 578 h 1074"/>
                <a:gd name="T86" fmla="*/ 38 w 1076"/>
                <a:gd name="T87" fmla="*/ 678 h 1074"/>
                <a:gd name="T88" fmla="*/ 112 w 1076"/>
                <a:gd name="T89" fmla="*/ 834 h 1074"/>
                <a:gd name="T90" fmla="*/ 196 w 1076"/>
                <a:gd name="T91" fmla="*/ 928 h 1074"/>
                <a:gd name="T92" fmla="*/ 280 w 1076"/>
                <a:gd name="T93" fmla="*/ 986 h 1074"/>
                <a:gd name="T94" fmla="*/ 374 w 1076"/>
                <a:gd name="T95" fmla="*/ 1028 h 1074"/>
                <a:gd name="T96" fmla="*/ 452 w 1076"/>
                <a:gd name="T97" fmla="*/ 1048 h 1074"/>
                <a:gd name="T98" fmla="*/ 556 w 1076"/>
                <a:gd name="T99" fmla="*/ 1056 h 1074"/>
                <a:gd name="T100" fmla="*/ 656 w 1076"/>
                <a:gd name="T101" fmla="*/ 1042 h 1074"/>
                <a:gd name="T102" fmla="*/ 794 w 1076"/>
                <a:gd name="T103" fmla="*/ 988 h 1074"/>
                <a:gd name="T104" fmla="*/ 914 w 1076"/>
                <a:gd name="T105" fmla="*/ 896 h 1074"/>
                <a:gd name="T106" fmla="*/ 976 w 1076"/>
                <a:gd name="T107" fmla="*/ 818 h 1074"/>
                <a:gd name="T108" fmla="*/ 1022 w 1076"/>
                <a:gd name="T109" fmla="*/ 726 h 1074"/>
                <a:gd name="T110" fmla="*/ 1046 w 1076"/>
                <a:gd name="T111" fmla="*/ 650 h 1074"/>
                <a:gd name="T112" fmla="*/ 1058 w 1076"/>
                <a:gd name="T113" fmla="*/ 546 h 1074"/>
                <a:gd name="T114" fmla="*/ 1050 w 1076"/>
                <a:gd name="T115" fmla="*/ 444 h 1074"/>
                <a:gd name="T116" fmla="*/ 1014 w 1076"/>
                <a:gd name="T117" fmla="*/ 326 h 1074"/>
                <a:gd name="T118" fmla="*/ 918 w 1076"/>
                <a:gd name="T119" fmla="*/ 182 h 1074"/>
                <a:gd name="T120" fmla="*/ 842 w 1076"/>
                <a:gd name="T121" fmla="*/ 116 h 1074"/>
                <a:gd name="T122" fmla="*/ 752 w 1076"/>
                <a:gd name="T123" fmla="*/ 64 h 1074"/>
                <a:gd name="T124" fmla="*/ 678 w 1076"/>
                <a:gd name="T125" fmla="*/ 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6" h="1074">
                  <a:moveTo>
                    <a:pt x="682" y="20"/>
                  </a:moveTo>
                  <a:lnTo>
                    <a:pt x="682" y="20"/>
                  </a:lnTo>
                  <a:lnTo>
                    <a:pt x="708" y="28"/>
                  </a:lnTo>
                  <a:lnTo>
                    <a:pt x="734" y="36"/>
                  </a:lnTo>
                  <a:lnTo>
                    <a:pt x="760" y="48"/>
                  </a:lnTo>
                  <a:lnTo>
                    <a:pt x="784" y="58"/>
                  </a:lnTo>
                  <a:lnTo>
                    <a:pt x="808" y="72"/>
                  </a:lnTo>
                  <a:lnTo>
                    <a:pt x="830" y="86"/>
                  </a:lnTo>
                  <a:lnTo>
                    <a:pt x="852" y="100"/>
                  </a:lnTo>
                  <a:lnTo>
                    <a:pt x="872" y="116"/>
                  </a:lnTo>
                  <a:lnTo>
                    <a:pt x="892" y="132"/>
                  </a:lnTo>
                  <a:lnTo>
                    <a:pt x="912" y="150"/>
                  </a:lnTo>
                  <a:lnTo>
                    <a:pt x="930" y="168"/>
                  </a:lnTo>
                  <a:lnTo>
                    <a:pt x="948" y="188"/>
                  </a:lnTo>
                  <a:lnTo>
                    <a:pt x="964" y="208"/>
                  </a:lnTo>
                  <a:lnTo>
                    <a:pt x="980" y="228"/>
                  </a:lnTo>
                  <a:lnTo>
                    <a:pt x="994" y="250"/>
                  </a:lnTo>
                  <a:lnTo>
                    <a:pt x="1006" y="272"/>
                  </a:lnTo>
                  <a:lnTo>
                    <a:pt x="1020" y="296"/>
                  </a:lnTo>
                  <a:lnTo>
                    <a:pt x="1030" y="318"/>
                  </a:lnTo>
                  <a:lnTo>
                    <a:pt x="1040" y="342"/>
                  </a:lnTo>
                  <a:lnTo>
                    <a:pt x="1050" y="366"/>
                  </a:lnTo>
                  <a:lnTo>
                    <a:pt x="1056" y="392"/>
                  </a:lnTo>
                  <a:lnTo>
                    <a:pt x="1064" y="416"/>
                  </a:lnTo>
                  <a:lnTo>
                    <a:pt x="1068" y="442"/>
                  </a:lnTo>
                  <a:lnTo>
                    <a:pt x="1072" y="468"/>
                  </a:lnTo>
                  <a:lnTo>
                    <a:pt x="1076" y="494"/>
                  </a:lnTo>
                  <a:lnTo>
                    <a:pt x="1076" y="520"/>
                  </a:lnTo>
                  <a:lnTo>
                    <a:pt x="1076" y="546"/>
                  </a:lnTo>
                  <a:lnTo>
                    <a:pt x="1076" y="572"/>
                  </a:lnTo>
                  <a:lnTo>
                    <a:pt x="1074" y="600"/>
                  </a:lnTo>
                  <a:lnTo>
                    <a:pt x="1070" y="626"/>
                  </a:lnTo>
                  <a:lnTo>
                    <a:pt x="1064" y="654"/>
                  </a:lnTo>
                  <a:lnTo>
                    <a:pt x="1058" y="680"/>
                  </a:lnTo>
                  <a:lnTo>
                    <a:pt x="1058" y="680"/>
                  </a:lnTo>
                  <a:lnTo>
                    <a:pt x="1050" y="706"/>
                  </a:lnTo>
                  <a:lnTo>
                    <a:pt x="1040" y="732"/>
                  </a:lnTo>
                  <a:lnTo>
                    <a:pt x="1030" y="758"/>
                  </a:lnTo>
                  <a:lnTo>
                    <a:pt x="1018" y="782"/>
                  </a:lnTo>
                  <a:lnTo>
                    <a:pt x="1006" y="804"/>
                  </a:lnTo>
                  <a:lnTo>
                    <a:pt x="992" y="828"/>
                  </a:lnTo>
                  <a:lnTo>
                    <a:pt x="976" y="850"/>
                  </a:lnTo>
                  <a:lnTo>
                    <a:pt x="960" y="870"/>
                  </a:lnTo>
                  <a:lnTo>
                    <a:pt x="944" y="890"/>
                  </a:lnTo>
                  <a:lnTo>
                    <a:pt x="926" y="910"/>
                  </a:lnTo>
                  <a:lnTo>
                    <a:pt x="908" y="928"/>
                  </a:lnTo>
                  <a:lnTo>
                    <a:pt x="888" y="944"/>
                  </a:lnTo>
                  <a:lnTo>
                    <a:pt x="868" y="962"/>
                  </a:lnTo>
                  <a:lnTo>
                    <a:pt x="848" y="976"/>
                  </a:lnTo>
                  <a:lnTo>
                    <a:pt x="826" y="990"/>
                  </a:lnTo>
                  <a:lnTo>
                    <a:pt x="804" y="1004"/>
                  </a:lnTo>
                  <a:lnTo>
                    <a:pt x="782" y="1016"/>
                  </a:lnTo>
                  <a:lnTo>
                    <a:pt x="758" y="1028"/>
                  </a:lnTo>
                  <a:lnTo>
                    <a:pt x="734" y="1036"/>
                  </a:lnTo>
                  <a:lnTo>
                    <a:pt x="710" y="1046"/>
                  </a:lnTo>
                  <a:lnTo>
                    <a:pt x="684" y="1054"/>
                  </a:lnTo>
                  <a:lnTo>
                    <a:pt x="660" y="1060"/>
                  </a:lnTo>
                  <a:lnTo>
                    <a:pt x="634" y="1066"/>
                  </a:lnTo>
                  <a:lnTo>
                    <a:pt x="608" y="1070"/>
                  </a:lnTo>
                  <a:lnTo>
                    <a:pt x="582" y="1072"/>
                  </a:lnTo>
                  <a:lnTo>
                    <a:pt x="556" y="1074"/>
                  </a:lnTo>
                  <a:lnTo>
                    <a:pt x="530" y="1074"/>
                  </a:lnTo>
                  <a:lnTo>
                    <a:pt x="502" y="1072"/>
                  </a:lnTo>
                  <a:lnTo>
                    <a:pt x="476" y="1070"/>
                  </a:lnTo>
                  <a:lnTo>
                    <a:pt x="448" y="1066"/>
                  </a:lnTo>
                  <a:lnTo>
                    <a:pt x="422" y="1060"/>
                  </a:lnTo>
                  <a:lnTo>
                    <a:pt x="394" y="1054"/>
                  </a:lnTo>
                  <a:lnTo>
                    <a:pt x="394" y="1054"/>
                  </a:lnTo>
                  <a:lnTo>
                    <a:pt x="368" y="1046"/>
                  </a:lnTo>
                  <a:lnTo>
                    <a:pt x="342" y="1036"/>
                  </a:lnTo>
                  <a:lnTo>
                    <a:pt x="318" y="1026"/>
                  </a:lnTo>
                  <a:lnTo>
                    <a:pt x="294" y="1014"/>
                  </a:lnTo>
                  <a:lnTo>
                    <a:pt x="270" y="1002"/>
                  </a:lnTo>
                  <a:lnTo>
                    <a:pt x="248" y="988"/>
                  </a:lnTo>
                  <a:lnTo>
                    <a:pt x="226" y="974"/>
                  </a:lnTo>
                  <a:lnTo>
                    <a:pt x="204" y="958"/>
                  </a:lnTo>
                  <a:lnTo>
                    <a:pt x="184" y="942"/>
                  </a:lnTo>
                  <a:lnTo>
                    <a:pt x="166" y="924"/>
                  </a:lnTo>
                  <a:lnTo>
                    <a:pt x="146" y="904"/>
                  </a:lnTo>
                  <a:lnTo>
                    <a:pt x="130" y="886"/>
                  </a:lnTo>
                  <a:lnTo>
                    <a:pt x="114" y="866"/>
                  </a:lnTo>
                  <a:lnTo>
                    <a:pt x="98" y="844"/>
                  </a:lnTo>
                  <a:lnTo>
                    <a:pt x="84" y="824"/>
                  </a:lnTo>
                  <a:lnTo>
                    <a:pt x="70" y="802"/>
                  </a:lnTo>
                  <a:lnTo>
                    <a:pt x="58" y="778"/>
                  </a:lnTo>
                  <a:lnTo>
                    <a:pt x="46" y="756"/>
                  </a:lnTo>
                  <a:lnTo>
                    <a:pt x="36" y="732"/>
                  </a:lnTo>
                  <a:lnTo>
                    <a:pt x="28" y="708"/>
                  </a:lnTo>
                  <a:lnTo>
                    <a:pt x="20" y="682"/>
                  </a:lnTo>
                  <a:lnTo>
                    <a:pt x="14" y="658"/>
                  </a:lnTo>
                  <a:lnTo>
                    <a:pt x="8" y="632"/>
                  </a:lnTo>
                  <a:lnTo>
                    <a:pt x="4" y="606"/>
                  </a:lnTo>
                  <a:lnTo>
                    <a:pt x="2" y="580"/>
                  </a:lnTo>
                  <a:lnTo>
                    <a:pt x="0" y="554"/>
                  </a:lnTo>
                  <a:lnTo>
                    <a:pt x="0" y="528"/>
                  </a:lnTo>
                  <a:lnTo>
                    <a:pt x="2" y="500"/>
                  </a:lnTo>
                  <a:lnTo>
                    <a:pt x="4" y="474"/>
                  </a:lnTo>
                  <a:lnTo>
                    <a:pt x="8" y="448"/>
                  </a:lnTo>
                  <a:lnTo>
                    <a:pt x="14" y="420"/>
                  </a:lnTo>
                  <a:lnTo>
                    <a:pt x="20" y="394"/>
                  </a:lnTo>
                  <a:lnTo>
                    <a:pt x="20" y="394"/>
                  </a:lnTo>
                  <a:lnTo>
                    <a:pt x="28" y="368"/>
                  </a:lnTo>
                  <a:lnTo>
                    <a:pt x="38" y="342"/>
                  </a:lnTo>
                  <a:lnTo>
                    <a:pt x="48" y="316"/>
                  </a:lnTo>
                  <a:lnTo>
                    <a:pt x="60" y="292"/>
                  </a:lnTo>
                  <a:lnTo>
                    <a:pt x="72" y="268"/>
                  </a:lnTo>
                  <a:lnTo>
                    <a:pt x="86" y="246"/>
                  </a:lnTo>
                  <a:lnTo>
                    <a:pt x="100" y="224"/>
                  </a:lnTo>
                  <a:lnTo>
                    <a:pt x="116" y="204"/>
                  </a:lnTo>
                  <a:lnTo>
                    <a:pt x="134" y="184"/>
                  </a:lnTo>
                  <a:lnTo>
                    <a:pt x="150" y="164"/>
                  </a:lnTo>
                  <a:lnTo>
                    <a:pt x="170" y="146"/>
                  </a:lnTo>
                  <a:lnTo>
                    <a:pt x="188" y="128"/>
                  </a:lnTo>
                  <a:lnTo>
                    <a:pt x="208" y="112"/>
                  </a:lnTo>
                  <a:lnTo>
                    <a:pt x="230" y="98"/>
                  </a:lnTo>
                  <a:lnTo>
                    <a:pt x="252" y="84"/>
                  </a:lnTo>
                  <a:lnTo>
                    <a:pt x="274" y="70"/>
                  </a:lnTo>
                  <a:lnTo>
                    <a:pt x="296" y="58"/>
                  </a:lnTo>
                  <a:lnTo>
                    <a:pt x="320" y="46"/>
                  </a:lnTo>
                  <a:lnTo>
                    <a:pt x="344" y="36"/>
                  </a:lnTo>
                  <a:lnTo>
                    <a:pt x="368" y="28"/>
                  </a:lnTo>
                  <a:lnTo>
                    <a:pt x="392" y="20"/>
                  </a:lnTo>
                  <a:lnTo>
                    <a:pt x="418" y="14"/>
                  </a:lnTo>
                  <a:lnTo>
                    <a:pt x="444" y="8"/>
                  </a:lnTo>
                  <a:lnTo>
                    <a:pt x="468" y="4"/>
                  </a:lnTo>
                  <a:lnTo>
                    <a:pt x="496" y="2"/>
                  </a:lnTo>
                  <a:lnTo>
                    <a:pt x="522" y="0"/>
                  </a:lnTo>
                  <a:lnTo>
                    <a:pt x="548" y="0"/>
                  </a:lnTo>
                  <a:lnTo>
                    <a:pt x="574" y="2"/>
                  </a:lnTo>
                  <a:lnTo>
                    <a:pt x="602" y="4"/>
                  </a:lnTo>
                  <a:lnTo>
                    <a:pt x="628" y="8"/>
                  </a:lnTo>
                  <a:lnTo>
                    <a:pt x="656" y="12"/>
                  </a:lnTo>
                  <a:lnTo>
                    <a:pt x="682" y="20"/>
                  </a:lnTo>
                  <a:lnTo>
                    <a:pt x="682" y="20"/>
                  </a:lnTo>
                  <a:close/>
                  <a:moveTo>
                    <a:pt x="678" y="38"/>
                  </a:moveTo>
                  <a:lnTo>
                    <a:pt x="678" y="38"/>
                  </a:lnTo>
                  <a:lnTo>
                    <a:pt x="652" y="30"/>
                  </a:lnTo>
                  <a:lnTo>
                    <a:pt x="626" y="26"/>
                  </a:lnTo>
                  <a:lnTo>
                    <a:pt x="600" y="22"/>
                  </a:lnTo>
                  <a:lnTo>
                    <a:pt x="574" y="20"/>
                  </a:lnTo>
                  <a:lnTo>
                    <a:pt x="548" y="18"/>
                  </a:lnTo>
                  <a:lnTo>
                    <a:pt x="522" y="18"/>
                  </a:lnTo>
                  <a:lnTo>
                    <a:pt x="496" y="20"/>
                  </a:lnTo>
                  <a:lnTo>
                    <a:pt x="472" y="22"/>
                  </a:lnTo>
                  <a:lnTo>
                    <a:pt x="446" y="26"/>
                  </a:lnTo>
                  <a:lnTo>
                    <a:pt x="422" y="32"/>
                  </a:lnTo>
                  <a:lnTo>
                    <a:pt x="398" y="38"/>
                  </a:lnTo>
                  <a:lnTo>
                    <a:pt x="374" y="46"/>
                  </a:lnTo>
                  <a:lnTo>
                    <a:pt x="326" y="64"/>
                  </a:lnTo>
                  <a:lnTo>
                    <a:pt x="282" y="86"/>
                  </a:lnTo>
                  <a:lnTo>
                    <a:pt x="240" y="112"/>
                  </a:lnTo>
                  <a:lnTo>
                    <a:pt x="200" y="142"/>
                  </a:lnTo>
                  <a:lnTo>
                    <a:pt x="182" y="160"/>
                  </a:lnTo>
                  <a:lnTo>
                    <a:pt x="164" y="178"/>
                  </a:lnTo>
                  <a:lnTo>
                    <a:pt x="148" y="196"/>
                  </a:lnTo>
                  <a:lnTo>
                    <a:pt x="130" y="214"/>
                  </a:lnTo>
                  <a:lnTo>
                    <a:pt x="116" y="236"/>
                  </a:lnTo>
                  <a:lnTo>
                    <a:pt x="102" y="256"/>
                  </a:lnTo>
                  <a:lnTo>
                    <a:pt x="88" y="278"/>
                  </a:lnTo>
                  <a:lnTo>
                    <a:pt x="76" y="300"/>
                  </a:lnTo>
                  <a:lnTo>
                    <a:pt x="64" y="324"/>
                  </a:lnTo>
                  <a:lnTo>
                    <a:pt x="54" y="348"/>
                  </a:lnTo>
                  <a:lnTo>
                    <a:pt x="46" y="372"/>
                  </a:lnTo>
                  <a:lnTo>
                    <a:pt x="38" y="398"/>
                  </a:lnTo>
                  <a:lnTo>
                    <a:pt x="38" y="398"/>
                  </a:lnTo>
                  <a:lnTo>
                    <a:pt x="32" y="424"/>
                  </a:lnTo>
                  <a:lnTo>
                    <a:pt x="26" y="450"/>
                  </a:lnTo>
                  <a:lnTo>
                    <a:pt x="22" y="476"/>
                  </a:lnTo>
                  <a:lnTo>
                    <a:pt x="20" y="502"/>
                  </a:lnTo>
                  <a:lnTo>
                    <a:pt x="18" y="528"/>
                  </a:lnTo>
                  <a:lnTo>
                    <a:pt x="18" y="554"/>
                  </a:lnTo>
                  <a:lnTo>
                    <a:pt x="20" y="578"/>
                  </a:lnTo>
                  <a:lnTo>
                    <a:pt x="22" y="604"/>
                  </a:lnTo>
                  <a:lnTo>
                    <a:pt x="26" y="628"/>
                  </a:lnTo>
                  <a:lnTo>
                    <a:pt x="32" y="654"/>
                  </a:lnTo>
                  <a:lnTo>
                    <a:pt x="38" y="678"/>
                  </a:lnTo>
                  <a:lnTo>
                    <a:pt x="46" y="702"/>
                  </a:lnTo>
                  <a:lnTo>
                    <a:pt x="64" y="748"/>
                  </a:lnTo>
                  <a:lnTo>
                    <a:pt x="86" y="792"/>
                  </a:lnTo>
                  <a:lnTo>
                    <a:pt x="112" y="834"/>
                  </a:lnTo>
                  <a:lnTo>
                    <a:pt x="144" y="874"/>
                  </a:lnTo>
                  <a:lnTo>
                    <a:pt x="160" y="892"/>
                  </a:lnTo>
                  <a:lnTo>
                    <a:pt x="178" y="910"/>
                  </a:lnTo>
                  <a:lnTo>
                    <a:pt x="196" y="928"/>
                  </a:lnTo>
                  <a:lnTo>
                    <a:pt x="216" y="944"/>
                  </a:lnTo>
                  <a:lnTo>
                    <a:pt x="236" y="958"/>
                  </a:lnTo>
                  <a:lnTo>
                    <a:pt x="258" y="972"/>
                  </a:lnTo>
                  <a:lnTo>
                    <a:pt x="280" y="986"/>
                  </a:lnTo>
                  <a:lnTo>
                    <a:pt x="302" y="998"/>
                  </a:lnTo>
                  <a:lnTo>
                    <a:pt x="326" y="1010"/>
                  </a:lnTo>
                  <a:lnTo>
                    <a:pt x="350" y="1020"/>
                  </a:lnTo>
                  <a:lnTo>
                    <a:pt x="374" y="1028"/>
                  </a:lnTo>
                  <a:lnTo>
                    <a:pt x="400" y="1036"/>
                  </a:lnTo>
                  <a:lnTo>
                    <a:pt x="400" y="1036"/>
                  </a:lnTo>
                  <a:lnTo>
                    <a:pt x="426" y="1042"/>
                  </a:lnTo>
                  <a:lnTo>
                    <a:pt x="452" y="1048"/>
                  </a:lnTo>
                  <a:lnTo>
                    <a:pt x="478" y="1052"/>
                  </a:lnTo>
                  <a:lnTo>
                    <a:pt x="504" y="1054"/>
                  </a:lnTo>
                  <a:lnTo>
                    <a:pt x="530" y="1056"/>
                  </a:lnTo>
                  <a:lnTo>
                    <a:pt x="556" y="1056"/>
                  </a:lnTo>
                  <a:lnTo>
                    <a:pt x="580" y="1054"/>
                  </a:lnTo>
                  <a:lnTo>
                    <a:pt x="606" y="1050"/>
                  </a:lnTo>
                  <a:lnTo>
                    <a:pt x="630" y="1048"/>
                  </a:lnTo>
                  <a:lnTo>
                    <a:pt x="656" y="1042"/>
                  </a:lnTo>
                  <a:lnTo>
                    <a:pt x="680" y="1036"/>
                  </a:lnTo>
                  <a:lnTo>
                    <a:pt x="704" y="1028"/>
                  </a:lnTo>
                  <a:lnTo>
                    <a:pt x="750" y="1010"/>
                  </a:lnTo>
                  <a:lnTo>
                    <a:pt x="794" y="988"/>
                  </a:lnTo>
                  <a:lnTo>
                    <a:pt x="838" y="962"/>
                  </a:lnTo>
                  <a:lnTo>
                    <a:pt x="876" y="930"/>
                  </a:lnTo>
                  <a:lnTo>
                    <a:pt x="896" y="914"/>
                  </a:lnTo>
                  <a:lnTo>
                    <a:pt x="914" y="896"/>
                  </a:lnTo>
                  <a:lnTo>
                    <a:pt x="930" y="878"/>
                  </a:lnTo>
                  <a:lnTo>
                    <a:pt x="946" y="858"/>
                  </a:lnTo>
                  <a:lnTo>
                    <a:pt x="962" y="838"/>
                  </a:lnTo>
                  <a:lnTo>
                    <a:pt x="976" y="818"/>
                  </a:lnTo>
                  <a:lnTo>
                    <a:pt x="990" y="796"/>
                  </a:lnTo>
                  <a:lnTo>
                    <a:pt x="1002" y="772"/>
                  </a:lnTo>
                  <a:lnTo>
                    <a:pt x="1012" y="750"/>
                  </a:lnTo>
                  <a:lnTo>
                    <a:pt x="1022" y="726"/>
                  </a:lnTo>
                  <a:lnTo>
                    <a:pt x="1032" y="700"/>
                  </a:lnTo>
                  <a:lnTo>
                    <a:pt x="1040" y="676"/>
                  </a:lnTo>
                  <a:lnTo>
                    <a:pt x="1040" y="676"/>
                  </a:lnTo>
                  <a:lnTo>
                    <a:pt x="1046" y="650"/>
                  </a:lnTo>
                  <a:lnTo>
                    <a:pt x="1052" y="624"/>
                  </a:lnTo>
                  <a:lnTo>
                    <a:pt x="1056" y="598"/>
                  </a:lnTo>
                  <a:lnTo>
                    <a:pt x="1058" y="572"/>
                  </a:lnTo>
                  <a:lnTo>
                    <a:pt x="1058" y="546"/>
                  </a:lnTo>
                  <a:lnTo>
                    <a:pt x="1058" y="520"/>
                  </a:lnTo>
                  <a:lnTo>
                    <a:pt x="1056" y="494"/>
                  </a:lnTo>
                  <a:lnTo>
                    <a:pt x="1054" y="470"/>
                  </a:lnTo>
                  <a:lnTo>
                    <a:pt x="1050" y="444"/>
                  </a:lnTo>
                  <a:lnTo>
                    <a:pt x="1046" y="420"/>
                  </a:lnTo>
                  <a:lnTo>
                    <a:pt x="1040" y="396"/>
                  </a:lnTo>
                  <a:lnTo>
                    <a:pt x="1032" y="372"/>
                  </a:lnTo>
                  <a:lnTo>
                    <a:pt x="1014" y="326"/>
                  </a:lnTo>
                  <a:lnTo>
                    <a:pt x="990" y="282"/>
                  </a:lnTo>
                  <a:lnTo>
                    <a:pt x="964" y="240"/>
                  </a:lnTo>
                  <a:lnTo>
                    <a:pt x="934" y="200"/>
                  </a:lnTo>
                  <a:lnTo>
                    <a:pt x="918" y="182"/>
                  </a:lnTo>
                  <a:lnTo>
                    <a:pt x="900" y="164"/>
                  </a:lnTo>
                  <a:lnTo>
                    <a:pt x="880" y="146"/>
                  </a:lnTo>
                  <a:lnTo>
                    <a:pt x="862" y="130"/>
                  </a:lnTo>
                  <a:lnTo>
                    <a:pt x="842" y="116"/>
                  </a:lnTo>
                  <a:lnTo>
                    <a:pt x="820" y="100"/>
                  </a:lnTo>
                  <a:lnTo>
                    <a:pt x="798" y="88"/>
                  </a:lnTo>
                  <a:lnTo>
                    <a:pt x="776" y="76"/>
                  </a:lnTo>
                  <a:lnTo>
                    <a:pt x="752" y="64"/>
                  </a:lnTo>
                  <a:lnTo>
                    <a:pt x="728" y="54"/>
                  </a:lnTo>
                  <a:lnTo>
                    <a:pt x="702" y="44"/>
                  </a:lnTo>
                  <a:lnTo>
                    <a:pt x="678" y="38"/>
                  </a:lnTo>
                  <a:lnTo>
                    <a:pt x="678" y="38"/>
                  </a:lnTo>
                  <a:close/>
                </a:path>
              </a:pathLst>
            </a:custGeom>
            <a:solidFill>
              <a:srgbClr val="EFCD1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139" name="文本框 138"/>
          <p:cNvSpPr txBox="1"/>
          <p:nvPr>
            <p:custDataLst>
              <p:tags r:id="rId103"/>
            </p:custDataLst>
          </p:nvPr>
        </p:nvSpPr>
        <p:spPr>
          <a:xfrm>
            <a:off x="5633085" y="1168400"/>
            <a:ext cx="6144895" cy="1568450"/>
          </a:xfrm>
          <a:prstGeom prst="rect">
            <a:avLst/>
          </a:prstGeom>
          <a:noFill/>
        </p:spPr>
        <p:txBody>
          <a:bodyPr wrap="square" rtlCol="0">
            <a:spAutoFit/>
          </a:bodyPr>
          <a:p>
            <a:pPr fontAlgn="auto">
              <a:lnSpc>
                <a:spcPct val="150000"/>
              </a:lnSpc>
            </a:pPr>
            <a:r>
              <a:rPr lang="zh-CN" altLang="en-US" sz="1600" b="1" smtClean="0">
                <a:solidFill>
                  <a:srgbClr val="000000">
                    <a:lumMod val="65000"/>
                    <a:lumOff val="35000"/>
                  </a:srgbClr>
                </a:solidFill>
              </a:rPr>
              <a:t>1. 目标明确合理原则</a:t>
            </a:r>
            <a:endParaRPr lang="zh-CN" altLang="en-US" sz="1600" b="1" smtClean="0">
              <a:solidFill>
                <a:srgbClr val="000000">
                  <a:lumMod val="65000"/>
                  <a:lumOff val="35000"/>
                </a:srgbClr>
              </a:solidFill>
            </a:endParaRPr>
          </a:p>
          <a:p>
            <a:pPr fontAlgn="auto">
              <a:lnSpc>
                <a:spcPct val="150000"/>
              </a:lnSpc>
            </a:pPr>
            <a:r>
              <a:rPr lang="zh-CN" altLang="en-US" sz="1600" smtClean="0">
                <a:solidFill>
                  <a:srgbClr val="000000">
                    <a:lumMod val="65000"/>
                    <a:lumOff val="35000"/>
                  </a:srgbClr>
                </a:solidFill>
              </a:rPr>
              <a:t>目标必须明确，这样才能使团队成员清楚地认识到共同的奋斗方向是什么。与此同时，目标也必须是合理的、切实可行的，这样才能真正达到激励的目的。</a:t>
            </a:r>
            <a:endParaRPr lang="zh-CN" altLang="en-US" sz="1600" smtClean="0">
              <a:solidFill>
                <a:srgbClr val="000000">
                  <a:lumMod val="65000"/>
                  <a:lumOff val="35000"/>
                </a:srgbClr>
              </a:solidFill>
            </a:endParaRPr>
          </a:p>
        </p:txBody>
      </p:sp>
      <p:sp>
        <p:nvSpPr>
          <p:cNvPr id="140" name="文本框 139"/>
          <p:cNvSpPr txBox="1"/>
          <p:nvPr>
            <p:custDataLst>
              <p:tags r:id="rId104"/>
            </p:custDataLst>
          </p:nvPr>
        </p:nvSpPr>
        <p:spPr>
          <a:xfrm>
            <a:off x="6828155" y="2673985"/>
            <a:ext cx="4995545" cy="1198880"/>
          </a:xfrm>
          <a:prstGeom prst="rect">
            <a:avLst/>
          </a:prstGeom>
          <a:noFill/>
        </p:spPr>
        <p:txBody>
          <a:bodyPr wrap="square" rtlCol="0">
            <a:spAutoFit/>
          </a:bodyPr>
          <a:p>
            <a:pPr fontAlgn="auto">
              <a:lnSpc>
                <a:spcPct val="150000"/>
              </a:lnSpc>
            </a:pPr>
            <a:r>
              <a:rPr lang="zh-CN" altLang="en-US" sz="1600" b="1" smtClean="0">
                <a:solidFill>
                  <a:srgbClr val="000000">
                    <a:lumMod val="65000"/>
                    <a:lumOff val="35000"/>
                  </a:srgbClr>
                </a:solidFill>
              </a:rPr>
              <a:t>2. 互补原则</a:t>
            </a:r>
            <a:endParaRPr lang="zh-CN" altLang="en-US" sz="1600" b="1" smtClean="0">
              <a:solidFill>
                <a:srgbClr val="000000">
                  <a:lumMod val="65000"/>
                  <a:lumOff val="35000"/>
                </a:srgbClr>
              </a:solidFill>
            </a:endParaRPr>
          </a:p>
          <a:p>
            <a:pPr fontAlgn="auto">
              <a:lnSpc>
                <a:spcPct val="150000"/>
              </a:lnSpc>
            </a:pPr>
            <a:r>
              <a:rPr lang="zh-CN" altLang="en-US" sz="1600" smtClean="0">
                <a:solidFill>
                  <a:srgbClr val="000000">
                    <a:lumMod val="65000"/>
                    <a:lumOff val="35000"/>
                  </a:srgbClr>
                </a:solidFill>
              </a:rPr>
              <a:t>创业者之所以寻求团队合作，其目的就在于弥补创业目标与自身能力间的差距。</a:t>
            </a:r>
            <a:endParaRPr lang="zh-CN" altLang="en-US" sz="1600" smtClean="0">
              <a:solidFill>
                <a:srgbClr val="000000">
                  <a:lumMod val="65000"/>
                  <a:lumOff val="35000"/>
                </a:srgbClr>
              </a:solidFill>
            </a:endParaRPr>
          </a:p>
        </p:txBody>
      </p:sp>
      <p:sp>
        <p:nvSpPr>
          <p:cNvPr id="141" name="文本框 140"/>
          <p:cNvSpPr txBox="1"/>
          <p:nvPr>
            <p:custDataLst>
              <p:tags r:id="rId105"/>
            </p:custDataLst>
          </p:nvPr>
        </p:nvSpPr>
        <p:spPr>
          <a:xfrm>
            <a:off x="6782435" y="3891915"/>
            <a:ext cx="4995545" cy="1568450"/>
          </a:xfrm>
          <a:prstGeom prst="rect">
            <a:avLst/>
          </a:prstGeom>
          <a:noFill/>
        </p:spPr>
        <p:txBody>
          <a:bodyPr wrap="square" rtlCol="0">
            <a:spAutoFit/>
          </a:bodyPr>
          <a:p>
            <a:pPr fontAlgn="auto">
              <a:lnSpc>
                <a:spcPct val="150000"/>
              </a:lnSpc>
            </a:pPr>
            <a:r>
              <a:rPr lang="zh-CN" altLang="en-US" sz="1600" b="1" smtClean="0">
                <a:solidFill>
                  <a:srgbClr val="000000">
                    <a:lumMod val="65000"/>
                    <a:lumOff val="35000"/>
                  </a:srgbClr>
                </a:solidFill>
              </a:rPr>
              <a:t>3. 精简高效原则</a:t>
            </a:r>
            <a:endParaRPr lang="zh-CN" altLang="en-US" sz="1600" b="1" smtClean="0">
              <a:solidFill>
                <a:srgbClr val="000000">
                  <a:lumMod val="65000"/>
                  <a:lumOff val="35000"/>
                </a:srgbClr>
              </a:solidFill>
            </a:endParaRPr>
          </a:p>
          <a:p>
            <a:pPr fontAlgn="auto">
              <a:lnSpc>
                <a:spcPct val="150000"/>
              </a:lnSpc>
            </a:pPr>
            <a:r>
              <a:rPr lang="zh-CN" altLang="en-US" sz="1600" smtClean="0">
                <a:solidFill>
                  <a:srgbClr val="000000">
                    <a:lumMod val="65000"/>
                    <a:lumOff val="35000"/>
                  </a:srgbClr>
                </a:solidFill>
              </a:rPr>
              <a:t>为了减少创业期的运作成本，最大比例地分享成果，创业团队人员构成应在保证企业能高效运作的前提下尽量精简。</a:t>
            </a:r>
            <a:endParaRPr lang="zh-CN" altLang="en-US" sz="1600" smtClean="0">
              <a:solidFill>
                <a:srgbClr val="000000">
                  <a:lumMod val="65000"/>
                  <a:lumOff val="35000"/>
                </a:srgbClr>
              </a:solidFill>
            </a:endParaRPr>
          </a:p>
        </p:txBody>
      </p:sp>
      <p:sp>
        <p:nvSpPr>
          <p:cNvPr id="142" name="文本框 141"/>
          <p:cNvSpPr txBox="1"/>
          <p:nvPr>
            <p:custDataLst>
              <p:tags r:id="rId106"/>
            </p:custDataLst>
          </p:nvPr>
        </p:nvSpPr>
        <p:spPr>
          <a:xfrm>
            <a:off x="5752465" y="5460365"/>
            <a:ext cx="6182995" cy="1198880"/>
          </a:xfrm>
          <a:prstGeom prst="rect">
            <a:avLst/>
          </a:prstGeom>
          <a:noFill/>
        </p:spPr>
        <p:txBody>
          <a:bodyPr wrap="square" rtlCol="0">
            <a:spAutoFit/>
          </a:bodyPr>
          <a:p>
            <a:pPr fontAlgn="auto">
              <a:lnSpc>
                <a:spcPct val="150000"/>
              </a:lnSpc>
            </a:pPr>
            <a:r>
              <a:rPr lang="zh-CN" altLang="en-US" sz="1600" b="1" smtClean="0">
                <a:solidFill>
                  <a:srgbClr val="000000">
                    <a:lumMod val="65000"/>
                    <a:lumOff val="35000"/>
                  </a:srgbClr>
                </a:solidFill>
              </a:rPr>
              <a:t>4. 动态开放原则</a:t>
            </a:r>
            <a:endParaRPr lang="zh-CN" altLang="en-US" sz="1600" b="1" smtClean="0">
              <a:solidFill>
                <a:srgbClr val="000000">
                  <a:lumMod val="65000"/>
                  <a:lumOff val="35000"/>
                </a:srgbClr>
              </a:solidFill>
            </a:endParaRPr>
          </a:p>
          <a:p>
            <a:pPr fontAlgn="auto">
              <a:lnSpc>
                <a:spcPct val="150000"/>
              </a:lnSpc>
            </a:pPr>
            <a:r>
              <a:rPr lang="zh-CN" altLang="en-US" sz="1600" smtClean="0">
                <a:solidFill>
                  <a:srgbClr val="000000">
                    <a:lumMod val="65000"/>
                    <a:lumOff val="35000"/>
                  </a:srgbClr>
                </a:solidFill>
              </a:rPr>
              <a:t>创业过程是一个充满了不确定性的过程，团队中可能因为能力、观念等多种因素不断有人离开，同时也有人要求加入。</a:t>
            </a:r>
            <a:endParaRPr lang="zh-CN" altLang="en-US" sz="1600" smtClean="0">
              <a:solidFill>
                <a:srgbClr val="000000">
                  <a:lumMod val="65000"/>
                  <a:lumOff val="35000"/>
                </a:srgbClr>
              </a:solidFill>
            </a:endParaRPr>
          </a:p>
        </p:txBody>
      </p:sp>
      <p:grpSp>
        <p:nvGrpSpPr>
          <p:cNvPr id="144" name="组合 143"/>
          <p:cNvGrpSpPr/>
          <p:nvPr>
            <p:custDataLst>
              <p:tags r:id="rId107"/>
            </p:custDataLst>
          </p:nvPr>
        </p:nvGrpSpPr>
        <p:grpSpPr>
          <a:xfrm>
            <a:off x="5904133" y="2931956"/>
            <a:ext cx="405714" cy="537948"/>
            <a:chOff x="3203575" y="3597275"/>
            <a:chExt cx="428625" cy="568326"/>
          </a:xfrm>
          <a:solidFill>
            <a:srgbClr val="9F7011"/>
          </a:solidFill>
        </p:grpSpPr>
        <p:sp>
          <p:nvSpPr>
            <p:cNvPr id="145" name="Freeform 12"/>
            <p:cNvSpPr/>
            <p:nvPr>
              <p:custDataLst>
                <p:tags r:id="rId108"/>
              </p:custDataLst>
            </p:nvPr>
          </p:nvSpPr>
          <p:spPr bwMode="auto">
            <a:xfrm>
              <a:off x="3378200" y="3895725"/>
              <a:ext cx="28575" cy="46038"/>
            </a:xfrm>
            <a:custGeom>
              <a:avLst/>
              <a:gdLst>
                <a:gd name="T0" fmla="*/ 0 w 35"/>
                <a:gd name="T1" fmla="*/ 28 h 57"/>
                <a:gd name="T2" fmla="*/ 0 w 35"/>
                <a:gd name="T3" fmla="*/ 28 h 57"/>
                <a:gd name="T4" fmla="*/ 2 w 35"/>
                <a:gd name="T5" fmla="*/ 34 h 57"/>
                <a:gd name="T6" fmla="*/ 3 w 35"/>
                <a:gd name="T7" fmla="*/ 39 h 57"/>
                <a:gd name="T8" fmla="*/ 5 w 35"/>
                <a:gd name="T9" fmla="*/ 44 h 57"/>
                <a:gd name="T10" fmla="*/ 9 w 35"/>
                <a:gd name="T11" fmla="*/ 47 h 57"/>
                <a:gd name="T12" fmla="*/ 14 w 35"/>
                <a:gd name="T13" fmla="*/ 51 h 57"/>
                <a:gd name="T14" fmla="*/ 20 w 35"/>
                <a:gd name="T15" fmla="*/ 54 h 57"/>
                <a:gd name="T16" fmla="*/ 28 w 35"/>
                <a:gd name="T17" fmla="*/ 55 h 57"/>
                <a:gd name="T18" fmla="*/ 35 w 35"/>
                <a:gd name="T19" fmla="*/ 57 h 57"/>
                <a:gd name="T20" fmla="*/ 35 w 35"/>
                <a:gd name="T21" fmla="*/ 0 h 57"/>
                <a:gd name="T22" fmla="*/ 35 w 35"/>
                <a:gd name="T23" fmla="*/ 0 h 57"/>
                <a:gd name="T24" fmla="*/ 29 w 35"/>
                <a:gd name="T25" fmla="*/ 0 h 57"/>
                <a:gd name="T26" fmla="*/ 22 w 35"/>
                <a:gd name="T27" fmla="*/ 1 h 57"/>
                <a:gd name="T28" fmla="*/ 17 w 35"/>
                <a:gd name="T29" fmla="*/ 3 h 57"/>
                <a:gd name="T30" fmla="*/ 10 w 35"/>
                <a:gd name="T31" fmla="*/ 7 h 57"/>
                <a:gd name="T32" fmla="*/ 10 w 35"/>
                <a:gd name="T33" fmla="*/ 7 h 57"/>
                <a:gd name="T34" fmla="*/ 7 w 35"/>
                <a:gd name="T35" fmla="*/ 11 h 57"/>
                <a:gd name="T36" fmla="*/ 3 w 35"/>
                <a:gd name="T37" fmla="*/ 16 h 57"/>
                <a:gd name="T38" fmla="*/ 2 w 35"/>
                <a:gd name="T39" fmla="*/ 21 h 57"/>
                <a:gd name="T40" fmla="*/ 0 w 35"/>
                <a:gd name="T41" fmla="*/ 28 h 57"/>
                <a:gd name="T42" fmla="*/ 0 w 35"/>
                <a:gd name="T43"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57">
                  <a:moveTo>
                    <a:pt x="0" y="28"/>
                  </a:moveTo>
                  <a:lnTo>
                    <a:pt x="0" y="28"/>
                  </a:lnTo>
                  <a:lnTo>
                    <a:pt x="2" y="34"/>
                  </a:lnTo>
                  <a:lnTo>
                    <a:pt x="3" y="39"/>
                  </a:lnTo>
                  <a:lnTo>
                    <a:pt x="5" y="44"/>
                  </a:lnTo>
                  <a:lnTo>
                    <a:pt x="9" y="47"/>
                  </a:lnTo>
                  <a:lnTo>
                    <a:pt x="14" y="51"/>
                  </a:lnTo>
                  <a:lnTo>
                    <a:pt x="20" y="54"/>
                  </a:lnTo>
                  <a:lnTo>
                    <a:pt x="28" y="55"/>
                  </a:lnTo>
                  <a:lnTo>
                    <a:pt x="35" y="57"/>
                  </a:lnTo>
                  <a:lnTo>
                    <a:pt x="35" y="0"/>
                  </a:lnTo>
                  <a:lnTo>
                    <a:pt x="35" y="0"/>
                  </a:lnTo>
                  <a:lnTo>
                    <a:pt x="29" y="0"/>
                  </a:lnTo>
                  <a:lnTo>
                    <a:pt x="22" y="1"/>
                  </a:lnTo>
                  <a:lnTo>
                    <a:pt x="17" y="3"/>
                  </a:lnTo>
                  <a:lnTo>
                    <a:pt x="10" y="7"/>
                  </a:lnTo>
                  <a:lnTo>
                    <a:pt x="10" y="7"/>
                  </a:lnTo>
                  <a:lnTo>
                    <a:pt x="7" y="11"/>
                  </a:lnTo>
                  <a:lnTo>
                    <a:pt x="3" y="16"/>
                  </a:lnTo>
                  <a:lnTo>
                    <a:pt x="2" y="21"/>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6" name="Freeform 13"/>
            <p:cNvSpPr/>
            <p:nvPr>
              <p:custDataLst>
                <p:tags r:id="rId109"/>
              </p:custDataLst>
            </p:nvPr>
          </p:nvSpPr>
          <p:spPr bwMode="auto">
            <a:xfrm>
              <a:off x="3425825" y="3976688"/>
              <a:ext cx="28575" cy="50800"/>
            </a:xfrm>
            <a:custGeom>
              <a:avLst/>
              <a:gdLst>
                <a:gd name="T0" fmla="*/ 0 w 38"/>
                <a:gd name="T1" fmla="*/ 0 h 65"/>
                <a:gd name="T2" fmla="*/ 0 w 38"/>
                <a:gd name="T3" fmla="*/ 65 h 65"/>
                <a:gd name="T4" fmla="*/ 0 w 38"/>
                <a:gd name="T5" fmla="*/ 65 h 65"/>
                <a:gd name="T6" fmla="*/ 8 w 38"/>
                <a:gd name="T7" fmla="*/ 65 h 65"/>
                <a:gd name="T8" fmla="*/ 15 w 38"/>
                <a:gd name="T9" fmla="*/ 64 h 65"/>
                <a:gd name="T10" fmla="*/ 22 w 38"/>
                <a:gd name="T11" fmla="*/ 60 h 65"/>
                <a:gd name="T12" fmla="*/ 27 w 38"/>
                <a:gd name="T13" fmla="*/ 56 h 65"/>
                <a:gd name="T14" fmla="*/ 27 w 38"/>
                <a:gd name="T15" fmla="*/ 56 h 65"/>
                <a:gd name="T16" fmla="*/ 32 w 38"/>
                <a:gd name="T17" fmla="*/ 51 h 65"/>
                <a:gd name="T18" fmla="*/ 35 w 38"/>
                <a:gd name="T19" fmla="*/ 45 h 65"/>
                <a:gd name="T20" fmla="*/ 38 w 38"/>
                <a:gd name="T21" fmla="*/ 39 h 65"/>
                <a:gd name="T22" fmla="*/ 38 w 38"/>
                <a:gd name="T23" fmla="*/ 33 h 65"/>
                <a:gd name="T24" fmla="*/ 38 w 38"/>
                <a:gd name="T25" fmla="*/ 33 h 65"/>
                <a:gd name="T26" fmla="*/ 38 w 38"/>
                <a:gd name="T27" fmla="*/ 26 h 65"/>
                <a:gd name="T28" fmla="*/ 35 w 38"/>
                <a:gd name="T29" fmla="*/ 21 h 65"/>
                <a:gd name="T30" fmla="*/ 33 w 38"/>
                <a:gd name="T31" fmla="*/ 16 h 65"/>
                <a:gd name="T32" fmla="*/ 29 w 38"/>
                <a:gd name="T33" fmla="*/ 11 h 65"/>
                <a:gd name="T34" fmla="*/ 23 w 38"/>
                <a:gd name="T35" fmla="*/ 8 h 65"/>
                <a:gd name="T36" fmla="*/ 17 w 38"/>
                <a:gd name="T37" fmla="*/ 5 h 65"/>
                <a:gd name="T38" fmla="*/ 9 w 38"/>
                <a:gd name="T39" fmla="*/ 3 h 65"/>
                <a:gd name="T40" fmla="*/ 0 w 38"/>
                <a:gd name="T41" fmla="*/ 0 h 65"/>
                <a:gd name="T42" fmla="*/ 0 w 38"/>
                <a:gd name="T4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65">
                  <a:moveTo>
                    <a:pt x="0" y="0"/>
                  </a:moveTo>
                  <a:lnTo>
                    <a:pt x="0" y="65"/>
                  </a:lnTo>
                  <a:lnTo>
                    <a:pt x="0" y="65"/>
                  </a:lnTo>
                  <a:lnTo>
                    <a:pt x="8" y="65"/>
                  </a:lnTo>
                  <a:lnTo>
                    <a:pt x="15" y="64"/>
                  </a:lnTo>
                  <a:lnTo>
                    <a:pt x="22" y="60"/>
                  </a:lnTo>
                  <a:lnTo>
                    <a:pt x="27" y="56"/>
                  </a:lnTo>
                  <a:lnTo>
                    <a:pt x="27" y="56"/>
                  </a:lnTo>
                  <a:lnTo>
                    <a:pt x="32" y="51"/>
                  </a:lnTo>
                  <a:lnTo>
                    <a:pt x="35" y="45"/>
                  </a:lnTo>
                  <a:lnTo>
                    <a:pt x="38" y="39"/>
                  </a:lnTo>
                  <a:lnTo>
                    <a:pt x="38" y="33"/>
                  </a:lnTo>
                  <a:lnTo>
                    <a:pt x="38" y="33"/>
                  </a:lnTo>
                  <a:lnTo>
                    <a:pt x="38" y="26"/>
                  </a:lnTo>
                  <a:lnTo>
                    <a:pt x="35" y="21"/>
                  </a:lnTo>
                  <a:lnTo>
                    <a:pt x="33" y="16"/>
                  </a:lnTo>
                  <a:lnTo>
                    <a:pt x="29" y="11"/>
                  </a:lnTo>
                  <a:lnTo>
                    <a:pt x="23" y="8"/>
                  </a:lnTo>
                  <a:lnTo>
                    <a:pt x="17" y="5"/>
                  </a:lnTo>
                  <a:lnTo>
                    <a:pt x="9"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7" name="Freeform 14"/>
            <p:cNvSpPr/>
            <p:nvPr>
              <p:custDataLst>
                <p:tags r:id="rId110"/>
              </p:custDataLst>
            </p:nvPr>
          </p:nvSpPr>
          <p:spPr bwMode="auto">
            <a:xfrm>
              <a:off x="3317875" y="3597275"/>
              <a:ext cx="200025" cy="107950"/>
            </a:xfrm>
            <a:custGeom>
              <a:avLst/>
              <a:gdLst>
                <a:gd name="T0" fmla="*/ 195 w 253"/>
                <a:gd name="T1" fmla="*/ 134 h 135"/>
                <a:gd name="T2" fmla="*/ 195 w 253"/>
                <a:gd name="T3" fmla="*/ 134 h 135"/>
                <a:gd name="T4" fmla="*/ 199 w 253"/>
                <a:gd name="T5" fmla="*/ 134 h 135"/>
                <a:gd name="T6" fmla="*/ 199 w 253"/>
                <a:gd name="T7" fmla="*/ 134 h 135"/>
                <a:gd name="T8" fmla="*/ 220 w 253"/>
                <a:gd name="T9" fmla="*/ 103 h 135"/>
                <a:gd name="T10" fmla="*/ 245 w 253"/>
                <a:gd name="T11" fmla="*/ 61 h 135"/>
                <a:gd name="T12" fmla="*/ 245 w 253"/>
                <a:gd name="T13" fmla="*/ 61 h 135"/>
                <a:gd name="T14" fmla="*/ 250 w 253"/>
                <a:gd name="T15" fmla="*/ 50 h 135"/>
                <a:gd name="T16" fmla="*/ 253 w 253"/>
                <a:gd name="T17" fmla="*/ 40 h 135"/>
                <a:gd name="T18" fmla="*/ 253 w 253"/>
                <a:gd name="T19" fmla="*/ 33 h 135"/>
                <a:gd name="T20" fmla="*/ 250 w 253"/>
                <a:gd name="T21" fmla="*/ 25 h 135"/>
                <a:gd name="T22" fmla="*/ 247 w 253"/>
                <a:gd name="T23" fmla="*/ 20 h 135"/>
                <a:gd name="T24" fmla="*/ 240 w 253"/>
                <a:gd name="T25" fmla="*/ 15 h 135"/>
                <a:gd name="T26" fmla="*/ 233 w 253"/>
                <a:gd name="T27" fmla="*/ 11 h 135"/>
                <a:gd name="T28" fmla="*/ 224 w 253"/>
                <a:gd name="T29" fmla="*/ 8 h 135"/>
                <a:gd name="T30" fmla="*/ 213 w 253"/>
                <a:gd name="T31" fmla="*/ 5 h 135"/>
                <a:gd name="T32" fmla="*/ 202 w 253"/>
                <a:gd name="T33" fmla="*/ 3 h 135"/>
                <a:gd name="T34" fmla="*/ 178 w 253"/>
                <a:gd name="T35" fmla="*/ 1 h 135"/>
                <a:gd name="T36" fmla="*/ 152 w 253"/>
                <a:gd name="T37" fmla="*/ 0 h 135"/>
                <a:gd name="T38" fmla="*/ 126 w 253"/>
                <a:gd name="T39" fmla="*/ 0 h 135"/>
                <a:gd name="T40" fmla="*/ 126 w 253"/>
                <a:gd name="T41" fmla="*/ 0 h 135"/>
                <a:gd name="T42" fmla="*/ 101 w 253"/>
                <a:gd name="T43" fmla="*/ 0 h 135"/>
                <a:gd name="T44" fmla="*/ 76 w 253"/>
                <a:gd name="T45" fmla="*/ 1 h 135"/>
                <a:gd name="T46" fmla="*/ 51 w 253"/>
                <a:gd name="T47" fmla="*/ 3 h 135"/>
                <a:gd name="T48" fmla="*/ 40 w 253"/>
                <a:gd name="T49" fmla="*/ 5 h 135"/>
                <a:gd name="T50" fmla="*/ 30 w 253"/>
                <a:gd name="T51" fmla="*/ 8 h 135"/>
                <a:gd name="T52" fmla="*/ 21 w 253"/>
                <a:gd name="T53" fmla="*/ 10 h 135"/>
                <a:gd name="T54" fmla="*/ 14 w 253"/>
                <a:gd name="T55" fmla="*/ 14 h 135"/>
                <a:gd name="T56" fmla="*/ 8 w 253"/>
                <a:gd name="T57" fmla="*/ 19 h 135"/>
                <a:gd name="T58" fmla="*/ 4 w 253"/>
                <a:gd name="T59" fmla="*/ 25 h 135"/>
                <a:gd name="T60" fmla="*/ 1 w 253"/>
                <a:gd name="T61" fmla="*/ 33 h 135"/>
                <a:gd name="T62" fmla="*/ 0 w 253"/>
                <a:gd name="T63" fmla="*/ 40 h 135"/>
                <a:gd name="T64" fmla="*/ 3 w 253"/>
                <a:gd name="T65" fmla="*/ 50 h 135"/>
                <a:gd name="T66" fmla="*/ 8 w 253"/>
                <a:gd name="T67" fmla="*/ 61 h 135"/>
                <a:gd name="T68" fmla="*/ 8 w 253"/>
                <a:gd name="T69" fmla="*/ 61 h 135"/>
                <a:gd name="T70" fmla="*/ 19 w 253"/>
                <a:gd name="T71" fmla="*/ 83 h 135"/>
                <a:gd name="T72" fmla="*/ 30 w 253"/>
                <a:gd name="T73" fmla="*/ 103 h 135"/>
                <a:gd name="T74" fmla="*/ 41 w 253"/>
                <a:gd name="T75" fmla="*/ 120 h 135"/>
                <a:gd name="T76" fmla="*/ 54 w 253"/>
                <a:gd name="T77" fmla="*/ 135 h 135"/>
                <a:gd name="T78" fmla="*/ 54 w 253"/>
                <a:gd name="T79" fmla="*/ 135 h 135"/>
                <a:gd name="T80" fmla="*/ 59 w 253"/>
                <a:gd name="T81" fmla="*/ 134 h 135"/>
                <a:gd name="T82" fmla="*/ 195 w 253"/>
                <a:gd name="T83" fmla="*/ 134 h 135"/>
                <a:gd name="T84" fmla="*/ 195 w 253"/>
                <a:gd name="T85" fmla="*/ 13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3" h="135">
                  <a:moveTo>
                    <a:pt x="195" y="134"/>
                  </a:moveTo>
                  <a:lnTo>
                    <a:pt x="195" y="134"/>
                  </a:lnTo>
                  <a:lnTo>
                    <a:pt x="199" y="134"/>
                  </a:lnTo>
                  <a:lnTo>
                    <a:pt x="199" y="134"/>
                  </a:lnTo>
                  <a:lnTo>
                    <a:pt x="220" y="103"/>
                  </a:lnTo>
                  <a:lnTo>
                    <a:pt x="245" y="61"/>
                  </a:lnTo>
                  <a:lnTo>
                    <a:pt x="245" y="61"/>
                  </a:lnTo>
                  <a:lnTo>
                    <a:pt x="250" y="50"/>
                  </a:lnTo>
                  <a:lnTo>
                    <a:pt x="253" y="40"/>
                  </a:lnTo>
                  <a:lnTo>
                    <a:pt x="253" y="33"/>
                  </a:lnTo>
                  <a:lnTo>
                    <a:pt x="250" y="25"/>
                  </a:lnTo>
                  <a:lnTo>
                    <a:pt x="247" y="20"/>
                  </a:lnTo>
                  <a:lnTo>
                    <a:pt x="240" y="15"/>
                  </a:lnTo>
                  <a:lnTo>
                    <a:pt x="233" y="11"/>
                  </a:lnTo>
                  <a:lnTo>
                    <a:pt x="224" y="8"/>
                  </a:lnTo>
                  <a:lnTo>
                    <a:pt x="213" y="5"/>
                  </a:lnTo>
                  <a:lnTo>
                    <a:pt x="202" y="3"/>
                  </a:lnTo>
                  <a:lnTo>
                    <a:pt x="178" y="1"/>
                  </a:lnTo>
                  <a:lnTo>
                    <a:pt x="152" y="0"/>
                  </a:lnTo>
                  <a:lnTo>
                    <a:pt x="126" y="0"/>
                  </a:lnTo>
                  <a:lnTo>
                    <a:pt x="126" y="0"/>
                  </a:lnTo>
                  <a:lnTo>
                    <a:pt x="101" y="0"/>
                  </a:lnTo>
                  <a:lnTo>
                    <a:pt x="76" y="1"/>
                  </a:lnTo>
                  <a:lnTo>
                    <a:pt x="51" y="3"/>
                  </a:lnTo>
                  <a:lnTo>
                    <a:pt x="40" y="5"/>
                  </a:lnTo>
                  <a:lnTo>
                    <a:pt x="30" y="8"/>
                  </a:lnTo>
                  <a:lnTo>
                    <a:pt x="21" y="10"/>
                  </a:lnTo>
                  <a:lnTo>
                    <a:pt x="14" y="14"/>
                  </a:lnTo>
                  <a:lnTo>
                    <a:pt x="8" y="19"/>
                  </a:lnTo>
                  <a:lnTo>
                    <a:pt x="4" y="25"/>
                  </a:lnTo>
                  <a:lnTo>
                    <a:pt x="1" y="33"/>
                  </a:lnTo>
                  <a:lnTo>
                    <a:pt x="0" y="40"/>
                  </a:lnTo>
                  <a:lnTo>
                    <a:pt x="3" y="50"/>
                  </a:lnTo>
                  <a:lnTo>
                    <a:pt x="8" y="61"/>
                  </a:lnTo>
                  <a:lnTo>
                    <a:pt x="8" y="61"/>
                  </a:lnTo>
                  <a:lnTo>
                    <a:pt x="19" y="83"/>
                  </a:lnTo>
                  <a:lnTo>
                    <a:pt x="30" y="103"/>
                  </a:lnTo>
                  <a:lnTo>
                    <a:pt x="41" y="120"/>
                  </a:lnTo>
                  <a:lnTo>
                    <a:pt x="54" y="135"/>
                  </a:lnTo>
                  <a:lnTo>
                    <a:pt x="54" y="135"/>
                  </a:lnTo>
                  <a:lnTo>
                    <a:pt x="59" y="134"/>
                  </a:lnTo>
                  <a:lnTo>
                    <a:pt x="195" y="134"/>
                  </a:lnTo>
                  <a:lnTo>
                    <a:pt x="19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8" name="Freeform 15"/>
            <p:cNvSpPr>
              <a:spLocks noEditPoints="1"/>
            </p:cNvSpPr>
            <p:nvPr>
              <p:custDataLst>
                <p:tags r:id="rId111"/>
              </p:custDataLst>
            </p:nvPr>
          </p:nvSpPr>
          <p:spPr bwMode="auto">
            <a:xfrm>
              <a:off x="3203575" y="3732213"/>
              <a:ext cx="428625" cy="433388"/>
            </a:xfrm>
            <a:custGeom>
              <a:avLst/>
              <a:gdLst>
                <a:gd name="T0" fmla="*/ 324 w 541"/>
                <a:gd name="T1" fmla="*/ 391 h 546"/>
                <a:gd name="T2" fmla="*/ 279 w 541"/>
                <a:gd name="T3" fmla="*/ 405 h 546"/>
                <a:gd name="T4" fmla="*/ 255 w 541"/>
                <a:gd name="T5" fmla="*/ 405 h 546"/>
                <a:gd name="T6" fmla="*/ 227 w 541"/>
                <a:gd name="T7" fmla="*/ 398 h 546"/>
                <a:gd name="T8" fmla="*/ 194 w 541"/>
                <a:gd name="T9" fmla="*/ 377 h 546"/>
                <a:gd name="T10" fmla="*/ 174 w 541"/>
                <a:gd name="T11" fmla="*/ 342 h 546"/>
                <a:gd name="T12" fmla="*/ 214 w 541"/>
                <a:gd name="T13" fmla="*/ 342 h 546"/>
                <a:gd name="T14" fmla="*/ 227 w 541"/>
                <a:gd name="T15" fmla="*/ 362 h 546"/>
                <a:gd name="T16" fmla="*/ 248 w 541"/>
                <a:gd name="T17" fmla="*/ 372 h 546"/>
                <a:gd name="T18" fmla="*/ 255 w 541"/>
                <a:gd name="T19" fmla="*/ 305 h 546"/>
                <a:gd name="T20" fmla="*/ 205 w 541"/>
                <a:gd name="T21" fmla="*/ 286 h 546"/>
                <a:gd name="T22" fmla="*/ 197 w 541"/>
                <a:gd name="T23" fmla="*/ 278 h 546"/>
                <a:gd name="T24" fmla="*/ 184 w 541"/>
                <a:gd name="T25" fmla="*/ 251 h 546"/>
                <a:gd name="T26" fmla="*/ 184 w 541"/>
                <a:gd name="T27" fmla="*/ 227 h 546"/>
                <a:gd name="T28" fmla="*/ 202 w 541"/>
                <a:gd name="T29" fmla="*/ 194 h 546"/>
                <a:gd name="T30" fmla="*/ 239 w 541"/>
                <a:gd name="T31" fmla="*/ 177 h 546"/>
                <a:gd name="T32" fmla="*/ 279 w 541"/>
                <a:gd name="T33" fmla="*/ 149 h 546"/>
                <a:gd name="T34" fmla="*/ 292 w 541"/>
                <a:gd name="T35" fmla="*/ 176 h 546"/>
                <a:gd name="T36" fmla="*/ 323 w 541"/>
                <a:gd name="T37" fmla="*/ 191 h 546"/>
                <a:gd name="T38" fmla="*/ 342 w 541"/>
                <a:gd name="T39" fmla="*/ 216 h 546"/>
                <a:gd name="T40" fmla="*/ 312 w 541"/>
                <a:gd name="T41" fmla="*/ 233 h 546"/>
                <a:gd name="T42" fmla="*/ 299 w 541"/>
                <a:gd name="T43" fmla="*/ 213 h 546"/>
                <a:gd name="T44" fmla="*/ 284 w 541"/>
                <a:gd name="T45" fmla="*/ 206 h 546"/>
                <a:gd name="T46" fmla="*/ 279 w 541"/>
                <a:gd name="T47" fmla="*/ 265 h 546"/>
                <a:gd name="T48" fmla="*/ 324 w 541"/>
                <a:gd name="T49" fmla="*/ 280 h 546"/>
                <a:gd name="T50" fmla="*/ 341 w 541"/>
                <a:gd name="T51" fmla="*/ 293 h 546"/>
                <a:gd name="T52" fmla="*/ 349 w 541"/>
                <a:gd name="T53" fmla="*/ 307 h 546"/>
                <a:gd name="T54" fmla="*/ 354 w 541"/>
                <a:gd name="T55" fmla="*/ 335 h 546"/>
                <a:gd name="T56" fmla="*/ 349 w 541"/>
                <a:gd name="T57" fmla="*/ 361 h 546"/>
                <a:gd name="T58" fmla="*/ 336 w 541"/>
                <a:gd name="T59" fmla="*/ 382 h 546"/>
                <a:gd name="T60" fmla="*/ 354 w 541"/>
                <a:gd name="T61" fmla="*/ 13 h 546"/>
                <a:gd name="T62" fmla="*/ 339 w 541"/>
                <a:gd name="T63" fmla="*/ 25 h 546"/>
                <a:gd name="T64" fmla="*/ 199 w 541"/>
                <a:gd name="T65" fmla="*/ 24 h 546"/>
                <a:gd name="T66" fmla="*/ 188 w 541"/>
                <a:gd name="T67" fmla="*/ 10 h 546"/>
                <a:gd name="T68" fmla="*/ 167 w 541"/>
                <a:gd name="T69" fmla="*/ 13 h 546"/>
                <a:gd name="T70" fmla="*/ 113 w 541"/>
                <a:gd name="T71" fmla="*/ 63 h 546"/>
                <a:gd name="T72" fmla="*/ 68 w 541"/>
                <a:gd name="T73" fmla="*/ 126 h 546"/>
                <a:gd name="T74" fmla="*/ 33 w 541"/>
                <a:gd name="T75" fmla="*/ 197 h 546"/>
                <a:gd name="T76" fmla="*/ 9 w 541"/>
                <a:gd name="T77" fmla="*/ 272 h 546"/>
                <a:gd name="T78" fmla="*/ 0 w 541"/>
                <a:gd name="T79" fmla="*/ 345 h 546"/>
                <a:gd name="T80" fmla="*/ 4 w 541"/>
                <a:gd name="T81" fmla="*/ 386 h 546"/>
                <a:gd name="T82" fmla="*/ 13 w 541"/>
                <a:gd name="T83" fmla="*/ 422 h 546"/>
                <a:gd name="T84" fmla="*/ 28 w 541"/>
                <a:gd name="T85" fmla="*/ 452 h 546"/>
                <a:gd name="T86" fmla="*/ 63 w 541"/>
                <a:gd name="T87" fmla="*/ 492 h 546"/>
                <a:gd name="T88" fmla="*/ 119 w 541"/>
                <a:gd name="T89" fmla="*/ 524 h 546"/>
                <a:gd name="T90" fmla="*/ 190 w 541"/>
                <a:gd name="T91" fmla="*/ 541 h 546"/>
                <a:gd name="T92" fmla="*/ 270 w 541"/>
                <a:gd name="T93" fmla="*/ 546 h 546"/>
                <a:gd name="T94" fmla="*/ 324 w 541"/>
                <a:gd name="T95" fmla="*/ 544 h 546"/>
                <a:gd name="T96" fmla="*/ 399 w 541"/>
                <a:gd name="T97" fmla="*/ 531 h 546"/>
                <a:gd name="T98" fmla="*/ 461 w 541"/>
                <a:gd name="T99" fmla="*/ 505 h 546"/>
                <a:gd name="T100" fmla="*/ 508 w 541"/>
                <a:gd name="T101" fmla="*/ 461 h 546"/>
                <a:gd name="T102" fmla="*/ 525 w 541"/>
                <a:gd name="T103" fmla="*/ 432 h 546"/>
                <a:gd name="T104" fmla="*/ 535 w 541"/>
                <a:gd name="T105" fmla="*/ 398 h 546"/>
                <a:gd name="T106" fmla="*/ 541 w 541"/>
                <a:gd name="T107" fmla="*/ 345 h 546"/>
                <a:gd name="T108" fmla="*/ 536 w 541"/>
                <a:gd name="T109" fmla="*/ 298 h 546"/>
                <a:gd name="T110" fmla="*/ 517 w 541"/>
                <a:gd name="T111" fmla="*/ 226 h 546"/>
                <a:gd name="T112" fmla="*/ 485 w 541"/>
                <a:gd name="T113" fmla="*/ 154 h 546"/>
                <a:gd name="T114" fmla="*/ 441 w 541"/>
                <a:gd name="T115" fmla="*/ 88 h 546"/>
                <a:gd name="T116" fmla="*/ 392 w 541"/>
                <a:gd name="T117" fmla="*/ 34 h 546"/>
                <a:gd name="T118" fmla="*/ 357 w 541"/>
                <a:gd name="T119" fmla="*/ 5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1" h="546">
                  <a:moveTo>
                    <a:pt x="336" y="382"/>
                  </a:moveTo>
                  <a:lnTo>
                    <a:pt x="336" y="382"/>
                  </a:lnTo>
                  <a:lnTo>
                    <a:pt x="324" y="391"/>
                  </a:lnTo>
                  <a:lnTo>
                    <a:pt x="312" y="397"/>
                  </a:lnTo>
                  <a:lnTo>
                    <a:pt x="297" y="401"/>
                  </a:lnTo>
                  <a:lnTo>
                    <a:pt x="279" y="405"/>
                  </a:lnTo>
                  <a:lnTo>
                    <a:pt x="279" y="436"/>
                  </a:lnTo>
                  <a:lnTo>
                    <a:pt x="255" y="436"/>
                  </a:lnTo>
                  <a:lnTo>
                    <a:pt x="255" y="405"/>
                  </a:lnTo>
                  <a:lnTo>
                    <a:pt x="255" y="405"/>
                  </a:lnTo>
                  <a:lnTo>
                    <a:pt x="240" y="402"/>
                  </a:lnTo>
                  <a:lnTo>
                    <a:pt x="227" y="398"/>
                  </a:lnTo>
                  <a:lnTo>
                    <a:pt x="214" y="393"/>
                  </a:lnTo>
                  <a:lnTo>
                    <a:pt x="204" y="386"/>
                  </a:lnTo>
                  <a:lnTo>
                    <a:pt x="194" y="377"/>
                  </a:lnTo>
                  <a:lnTo>
                    <a:pt x="187" y="367"/>
                  </a:lnTo>
                  <a:lnTo>
                    <a:pt x="179" y="356"/>
                  </a:lnTo>
                  <a:lnTo>
                    <a:pt x="174" y="342"/>
                  </a:lnTo>
                  <a:lnTo>
                    <a:pt x="212" y="333"/>
                  </a:lnTo>
                  <a:lnTo>
                    <a:pt x="212" y="333"/>
                  </a:lnTo>
                  <a:lnTo>
                    <a:pt x="214" y="342"/>
                  </a:lnTo>
                  <a:lnTo>
                    <a:pt x="218" y="350"/>
                  </a:lnTo>
                  <a:lnTo>
                    <a:pt x="222" y="356"/>
                  </a:lnTo>
                  <a:lnTo>
                    <a:pt x="227" y="362"/>
                  </a:lnTo>
                  <a:lnTo>
                    <a:pt x="233" y="366"/>
                  </a:lnTo>
                  <a:lnTo>
                    <a:pt x="240" y="370"/>
                  </a:lnTo>
                  <a:lnTo>
                    <a:pt x="248" y="372"/>
                  </a:lnTo>
                  <a:lnTo>
                    <a:pt x="255" y="372"/>
                  </a:lnTo>
                  <a:lnTo>
                    <a:pt x="255" y="305"/>
                  </a:lnTo>
                  <a:lnTo>
                    <a:pt x="255" y="305"/>
                  </a:lnTo>
                  <a:lnTo>
                    <a:pt x="235" y="300"/>
                  </a:lnTo>
                  <a:lnTo>
                    <a:pt x="218" y="293"/>
                  </a:lnTo>
                  <a:lnTo>
                    <a:pt x="205" y="286"/>
                  </a:lnTo>
                  <a:lnTo>
                    <a:pt x="200" y="282"/>
                  </a:lnTo>
                  <a:lnTo>
                    <a:pt x="197" y="278"/>
                  </a:lnTo>
                  <a:lnTo>
                    <a:pt x="197" y="278"/>
                  </a:lnTo>
                  <a:lnTo>
                    <a:pt x="190" y="271"/>
                  </a:lnTo>
                  <a:lnTo>
                    <a:pt x="187" y="261"/>
                  </a:lnTo>
                  <a:lnTo>
                    <a:pt x="184" y="251"/>
                  </a:lnTo>
                  <a:lnTo>
                    <a:pt x="183" y="241"/>
                  </a:lnTo>
                  <a:lnTo>
                    <a:pt x="183" y="241"/>
                  </a:lnTo>
                  <a:lnTo>
                    <a:pt x="184" y="227"/>
                  </a:lnTo>
                  <a:lnTo>
                    <a:pt x="188" y="214"/>
                  </a:lnTo>
                  <a:lnTo>
                    <a:pt x="193" y="204"/>
                  </a:lnTo>
                  <a:lnTo>
                    <a:pt x="202" y="194"/>
                  </a:lnTo>
                  <a:lnTo>
                    <a:pt x="212" y="187"/>
                  </a:lnTo>
                  <a:lnTo>
                    <a:pt x="224" y="181"/>
                  </a:lnTo>
                  <a:lnTo>
                    <a:pt x="239" y="177"/>
                  </a:lnTo>
                  <a:lnTo>
                    <a:pt x="255" y="173"/>
                  </a:lnTo>
                  <a:lnTo>
                    <a:pt x="255" y="149"/>
                  </a:lnTo>
                  <a:lnTo>
                    <a:pt x="279" y="149"/>
                  </a:lnTo>
                  <a:lnTo>
                    <a:pt x="279" y="173"/>
                  </a:lnTo>
                  <a:lnTo>
                    <a:pt x="279" y="173"/>
                  </a:lnTo>
                  <a:lnTo>
                    <a:pt x="292" y="176"/>
                  </a:lnTo>
                  <a:lnTo>
                    <a:pt x="303" y="179"/>
                  </a:lnTo>
                  <a:lnTo>
                    <a:pt x="313" y="184"/>
                  </a:lnTo>
                  <a:lnTo>
                    <a:pt x="323" y="191"/>
                  </a:lnTo>
                  <a:lnTo>
                    <a:pt x="331" y="197"/>
                  </a:lnTo>
                  <a:lnTo>
                    <a:pt x="337" y="206"/>
                  </a:lnTo>
                  <a:lnTo>
                    <a:pt x="342" y="216"/>
                  </a:lnTo>
                  <a:lnTo>
                    <a:pt x="347" y="226"/>
                  </a:lnTo>
                  <a:lnTo>
                    <a:pt x="312" y="233"/>
                  </a:lnTo>
                  <a:lnTo>
                    <a:pt x="312" y="233"/>
                  </a:lnTo>
                  <a:lnTo>
                    <a:pt x="307" y="222"/>
                  </a:lnTo>
                  <a:lnTo>
                    <a:pt x="303" y="217"/>
                  </a:lnTo>
                  <a:lnTo>
                    <a:pt x="299" y="213"/>
                  </a:lnTo>
                  <a:lnTo>
                    <a:pt x="294" y="211"/>
                  </a:lnTo>
                  <a:lnTo>
                    <a:pt x="291" y="208"/>
                  </a:lnTo>
                  <a:lnTo>
                    <a:pt x="284" y="206"/>
                  </a:lnTo>
                  <a:lnTo>
                    <a:pt x="279" y="206"/>
                  </a:lnTo>
                  <a:lnTo>
                    <a:pt x="279" y="265"/>
                  </a:lnTo>
                  <a:lnTo>
                    <a:pt x="279" y="265"/>
                  </a:lnTo>
                  <a:lnTo>
                    <a:pt x="307" y="273"/>
                  </a:lnTo>
                  <a:lnTo>
                    <a:pt x="324" y="280"/>
                  </a:lnTo>
                  <a:lnTo>
                    <a:pt x="324" y="280"/>
                  </a:lnTo>
                  <a:lnTo>
                    <a:pt x="329" y="283"/>
                  </a:lnTo>
                  <a:lnTo>
                    <a:pt x="336" y="287"/>
                  </a:lnTo>
                  <a:lnTo>
                    <a:pt x="341" y="293"/>
                  </a:lnTo>
                  <a:lnTo>
                    <a:pt x="346" y="300"/>
                  </a:lnTo>
                  <a:lnTo>
                    <a:pt x="346" y="300"/>
                  </a:lnTo>
                  <a:lnTo>
                    <a:pt x="349" y="307"/>
                  </a:lnTo>
                  <a:lnTo>
                    <a:pt x="352" y="316"/>
                  </a:lnTo>
                  <a:lnTo>
                    <a:pt x="354" y="325"/>
                  </a:lnTo>
                  <a:lnTo>
                    <a:pt x="354" y="335"/>
                  </a:lnTo>
                  <a:lnTo>
                    <a:pt x="354" y="335"/>
                  </a:lnTo>
                  <a:lnTo>
                    <a:pt x="353" y="348"/>
                  </a:lnTo>
                  <a:lnTo>
                    <a:pt x="349" y="361"/>
                  </a:lnTo>
                  <a:lnTo>
                    <a:pt x="343" y="372"/>
                  </a:lnTo>
                  <a:lnTo>
                    <a:pt x="336" y="382"/>
                  </a:lnTo>
                  <a:lnTo>
                    <a:pt x="336" y="382"/>
                  </a:lnTo>
                  <a:close/>
                  <a:moveTo>
                    <a:pt x="357" y="5"/>
                  </a:moveTo>
                  <a:lnTo>
                    <a:pt x="357" y="5"/>
                  </a:lnTo>
                  <a:lnTo>
                    <a:pt x="354" y="13"/>
                  </a:lnTo>
                  <a:lnTo>
                    <a:pt x="351" y="19"/>
                  </a:lnTo>
                  <a:lnTo>
                    <a:pt x="346" y="24"/>
                  </a:lnTo>
                  <a:lnTo>
                    <a:pt x="339" y="25"/>
                  </a:lnTo>
                  <a:lnTo>
                    <a:pt x="203" y="25"/>
                  </a:lnTo>
                  <a:lnTo>
                    <a:pt x="203" y="25"/>
                  </a:lnTo>
                  <a:lnTo>
                    <a:pt x="199" y="24"/>
                  </a:lnTo>
                  <a:lnTo>
                    <a:pt x="197" y="23"/>
                  </a:lnTo>
                  <a:lnTo>
                    <a:pt x="192" y="18"/>
                  </a:lnTo>
                  <a:lnTo>
                    <a:pt x="188" y="10"/>
                  </a:lnTo>
                  <a:lnTo>
                    <a:pt x="185" y="0"/>
                  </a:lnTo>
                  <a:lnTo>
                    <a:pt x="185" y="0"/>
                  </a:lnTo>
                  <a:lnTo>
                    <a:pt x="167" y="13"/>
                  </a:lnTo>
                  <a:lnTo>
                    <a:pt x="148" y="28"/>
                  </a:lnTo>
                  <a:lnTo>
                    <a:pt x="130" y="44"/>
                  </a:lnTo>
                  <a:lnTo>
                    <a:pt x="113" y="63"/>
                  </a:lnTo>
                  <a:lnTo>
                    <a:pt x="98" y="83"/>
                  </a:lnTo>
                  <a:lnTo>
                    <a:pt x="81" y="103"/>
                  </a:lnTo>
                  <a:lnTo>
                    <a:pt x="68" y="126"/>
                  </a:lnTo>
                  <a:lnTo>
                    <a:pt x="55" y="149"/>
                  </a:lnTo>
                  <a:lnTo>
                    <a:pt x="43" y="173"/>
                  </a:lnTo>
                  <a:lnTo>
                    <a:pt x="33" y="197"/>
                  </a:lnTo>
                  <a:lnTo>
                    <a:pt x="23" y="222"/>
                  </a:lnTo>
                  <a:lnTo>
                    <a:pt x="15" y="247"/>
                  </a:lnTo>
                  <a:lnTo>
                    <a:pt x="9" y="272"/>
                  </a:lnTo>
                  <a:lnTo>
                    <a:pt x="4" y="297"/>
                  </a:lnTo>
                  <a:lnTo>
                    <a:pt x="1" y="321"/>
                  </a:lnTo>
                  <a:lnTo>
                    <a:pt x="0" y="345"/>
                  </a:lnTo>
                  <a:lnTo>
                    <a:pt x="0" y="345"/>
                  </a:lnTo>
                  <a:lnTo>
                    <a:pt x="1" y="372"/>
                  </a:lnTo>
                  <a:lnTo>
                    <a:pt x="4" y="386"/>
                  </a:lnTo>
                  <a:lnTo>
                    <a:pt x="6" y="398"/>
                  </a:lnTo>
                  <a:lnTo>
                    <a:pt x="9" y="411"/>
                  </a:lnTo>
                  <a:lnTo>
                    <a:pt x="13" y="422"/>
                  </a:lnTo>
                  <a:lnTo>
                    <a:pt x="16" y="432"/>
                  </a:lnTo>
                  <a:lnTo>
                    <a:pt x="21" y="442"/>
                  </a:lnTo>
                  <a:lnTo>
                    <a:pt x="28" y="452"/>
                  </a:lnTo>
                  <a:lnTo>
                    <a:pt x="33" y="461"/>
                  </a:lnTo>
                  <a:lnTo>
                    <a:pt x="46" y="477"/>
                  </a:lnTo>
                  <a:lnTo>
                    <a:pt x="63" y="492"/>
                  </a:lnTo>
                  <a:lnTo>
                    <a:pt x="79" y="505"/>
                  </a:lnTo>
                  <a:lnTo>
                    <a:pt x="99" y="515"/>
                  </a:lnTo>
                  <a:lnTo>
                    <a:pt x="119" y="524"/>
                  </a:lnTo>
                  <a:lnTo>
                    <a:pt x="142" y="531"/>
                  </a:lnTo>
                  <a:lnTo>
                    <a:pt x="165" y="537"/>
                  </a:lnTo>
                  <a:lnTo>
                    <a:pt x="190" y="541"/>
                  </a:lnTo>
                  <a:lnTo>
                    <a:pt x="217" y="544"/>
                  </a:lnTo>
                  <a:lnTo>
                    <a:pt x="243" y="546"/>
                  </a:lnTo>
                  <a:lnTo>
                    <a:pt x="270" y="546"/>
                  </a:lnTo>
                  <a:lnTo>
                    <a:pt x="270" y="546"/>
                  </a:lnTo>
                  <a:lnTo>
                    <a:pt x="298" y="546"/>
                  </a:lnTo>
                  <a:lnTo>
                    <a:pt x="324" y="544"/>
                  </a:lnTo>
                  <a:lnTo>
                    <a:pt x="351" y="541"/>
                  </a:lnTo>
                  <a:lnTo>
                    <a:pt x="376" y="537"/>
                  </a:lnTo>
                  <a:lnTo>
                    <a:pt x="399" y="531"/>
                  </a:lnTo>
                  <a:lnTo>
                    <a:pt x="422" y="524"/>
                  </a:lnTo>
                  <a:lnTo>
                    <a:pt x="442" y="515"/>
                  </a:lnTo>
                  <a:lnTo>
                    <a:pt x="461" y="505"/>
                  </a:lnTo>
                  <a:lnTo>
                    <a:pt x="478" y="492"/>
                  </a:lnTo>
                  <a:lnTo>
                    <a:pt x="495" y="477"/>
                  </a:lnTo>
                  <a:lnTo>
                    <a:pt x="508" y="461"/>
                  </a:lnTo>
                  <a:lnTo>
                    <a:pt x="513" y="452"/>
                  </a:lnTo>
                  <a:lnTo>
                    <a:pt x="520" y="442"/>
                  </a:lnTo>
                  <a:lnTo>
                    <a:pt x="525" y="432"/>
                  </a:lnTo>
                  <a:lnTo>
                    <a:pt x="528" y="422"/>
                  </a:lnTo>
                  <a:lnTo>
                    <a:pt x="532" y="411"/>
                  </a:lnTo>
                  <a:lnTo>
                    <a:pt x="535" y="398"/>
                  </a:lnTo>
                  <a:lnTo>
                    <a:pt x="537" y="386"/>
                  </a:lnTo>
                  <a:lnTo>
                    <a:pt x="540" y="372"/>
                  </a:lnTo>
                  <a:lnTo>
                    <a:pt x="541" y="345"/>
                  </a:lnTo>
                  <a:lnTo>
                    <a:pt x="541" y="345"/>
                  </a:lnTo>
                  <a:lnTo>
                    <a:pt x="540" y="321"/>
                  </a:lnTo>
                  <a:lnTo>
                    <a:pt x="536" y="298"/>
                  </a:lnTo>
                  <a:lnTo>
                    <a:pt x="532" y="273"/>
                  </a:lnTo>
                  <a:lnTo>
                    <a:pt x="525" y="250"/>
                  </a:lnTo>
                  <a:lnTo>
                    <a:pt x="517" y="226"/>
                  </a:lnTo>
                  <a:lnTo>
                    <a:pt x="507" y="201"/>
                  </a:lnTo>
                  <a:lnTo>
                    <a:pt x="496" y="177"/>
                  </a:lnTo>
                  <a:lnTo>
                    <a:pt x="485" y="154"/>
                  </a:lnTo>
                  <a:lnTo>
                    <a:pt x="471" y="131"/>
                  </a:lnTo>
                  <a:lnTo>
                    <a:pt x="456" y="109"/>
                  </a:lnTo>
                  <a:lnTo>
                    <a:pt x="441" y="88"/>
                  </a:lnTo>
                  <a:lnTo>
                    <a:pt x="426" y="69"/>
                  </a:lnTo>
                  <a:lnTo>
                    <a:pt x="408" y="50"/>
                  </a:lnTo>
                  <a:lnTo>
                    <a:pt x="392" y="34"/>
                  </a:lnTo>
                  <a:lnTo>
                    <a:pt x="374" y="19"/>
                  </a:lnTo>
                  <a:lnTo>
                    <a:pt x="357" y="5"/>
                  </a:lnTo>
                  <a:lnTo>
                    <a:pt x="35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149" name="组合 148"/>
          <p:cNvGrpSpPr/>
          <p:nvPr>
            <p:custDataLst>
              <p:tags r:id="rId112"/>
            </p:custDataLst>
          </p:nvPr>
        </p:nvGrpSpPr>
        <p:grpSpPr>
          <a:xfrm>
            <a:off x="5904160" y="4276606"/>
            <a:ext cx="458539" cy="539457"/>
            <a:chOff x="4983163" y="3643313"/>
            <a:chExt cx="404813" cy="476250"/>
          </a:xfrm>
          <a:solidFill>
            <a:srgbClr val="9F7011"/>
          </a:solidFill>
        </p:grpSpPr>
        <p:sp>
          <p:nvSpPr>
            <p:cNvPr id="150" name="Freeform 16"/>
            <p:cNvSpPr>
              <a:spLocks noEditPoints="1"/>
            </p:cNvSpPr>
            <p:nvPr>
              <p:custDataLst>
                <p:tags r:id="rId113"/>
              </p:custDataLst>
            </p:nvPr>
          </p:nvSpPr>
          <p:spPr bwMode="auto">
            <a:xfrm>
              <a:off x="4983163" y="3643313"/>
              <a:ext cx="404813" cy="476250"/>
            </a:xfrm>
            <a:custGeom>
              <a:avLst/>
              <a:gdLst>
                <a:gd name="T0" fmla="*/ 177 w 511"/>
                <a:gd name="T1" fmla="*/ 27 h 601"/>
                <a:gd name="T2" fmla="*/ 169 w 511"/>
                <a:gd name="T3" fmla="*/ 35 h 601"/>
                <a:gd name="T4" fmla="*/ 168 w 511"/>
                <a:gd name="T5" fmla="*/ 40 h 601"/>
                <a:gd name="T6" fmla="*/ 173 w 511"/>
                <a:gd name="T7" fmla="*/ 49 h 601"/>
                <a:gd name="T8" fmla="*/ 185 w 511"/>
                <a:gd name="T9" fmla="*/ 185 h 601"/>
                <a:gd name="T10" fmla="*/ 183 w 511"/>
                <a:gd name="T11" fmla="*/ 220 h 601"/>
                <a:gd name="T12" fmla="*/ 172 w 511"/>
                <a:gd name="T13" fmla="*/ 270 h 601"/>
                <a:gd name="T14" fmla="*/ 152 w 511"/>
                <a:gd name="T15" fmla="*/ 319 h 601"/>
                <a:gd name="T16" fmla="*/ 28 w 511"/>
                <a:gd name="T17" fmla="*/ 543 h 601"/>
                <a:gd name="T18" fmla="*/ 30 w 511"/>
                <a:gd name="T19" fmla="*/ 562 h 601"/>
                <a:gd name="T20" fmla="*/ 39 w 511"/>
                <a:gd name="T21" fmla="*/ 571 h 601"/>
                <a:gd name="T22" fmla="*/ 458 w 511"/>
                <a:gd name="T23" fmla="*/ 573 h 601"/>
                <a:gd name="T24" fmla="*/ 471 w 511"/>
                <a:gd name="T25" fmla="*/ 571 h 601"/>
                <a:gd name="T26" fmla="*/ 480 w 511"/>
                <a:gd name="T27" fmla="*/ 562 h 601"/>
                <a:gd name="T28" fmla="*/ 482 w 511"/>
                <a:gd name="T29" fmla="*/ 543 h 601"/>
                <a:gd name="T30" fmla="*/ 359 w 511"/>
                <a:gd name="T31" fmla="*/ 321 h 601"/>
                <a:gd name="T32" fmla="*/ 338 w 511"/>
                <a:gd name="T33" fmla="*/ 274 h 601"/>
                <a:gd name="T34" fmla="*/ 327 w 511"/>
                <a:gd name="T35" fmla="*/ 223 h 601"/>
                <a:gd name="T36" fmla="*/ 324 w 511"/>
                <a:gd name="T37" fmla="*/ 51 h 601"/>
                <a:gd name="T38" fmla="*/ 339 w 511"/>
                <a:gd name="T39" fmla="*/ 49 h 601"/>
                <a:gd name="T40" fmla="*/ 344 w 511"/>
                <a:gd name="T41" fmla="*/ 40 h 601"/>
                <a:gd name="T42" fmla="*/ 344 w 511"/>
                <a:gd name="T43" fmla="*/ 34 h 601"/>
                <a:gd name="T44" fmla="*/ 333 w 511"/>
                <a:gd name="T45" fmla="*/ 27 h 601"/>
                <a:gd name="T46" fmla="*/ 458 w 511"/>
                <a:gd name="T47" fmla="*/ 601 h 601"/>
                <a:gd name="T48" fmla="*/ 45 w 511"/>
                <a:gd name="T49" fmla="*/ 601 h 601"/>
                <a:gd name="T50" fmla="*/ 26 w 511"/>
                <a:gd name="T51" fmla="*/ 594 h 601"/>
                <a:gd name="T52" fmla="*/ 11 w 511"/>
                <a:gd name="T53" fmla="*/ 581 h 601"/>
                <a:gd name="T54" fmla="*/ 4 w 511"/>
                <a:gd name="T55" fmla="*/ 569 h 601"/>
                <a:gd name="T56" fmla="*/ 0 w 511"/>
                <a:gd name="T57" fmla="*/ 549 h 601"/>
                <a:gd name="T58" fmla="*/ 4 w 511"/>
                <a:gd name="T59" fmla="*/ 531 h 601"/>
                <a:gd name="T60" fmla="*/ 128 w 511"/>
                <a:gd name="T61" fmla="*/ 305 h 601"/>
                <a:gd name="T62" fmla="*/ 147 w 511"/>
                <a:gd name="T63" fmla="*/ 263 h 601"/>
                <a:gd name="T64" fmla="*/ 157 w 511"/>
                <a:gd name="T65" fmla="*/ 216 h 601"/>
                <a:gd name="T66" fmla="*/ 159 w 511"/>
                <a:gd name="T67" fmla="*/ 71 h 601"/>
                <a:gd name="T68" fmla="*/ 150 w 511"/>
                <a:gd name="T69" fmla="*/ 65 h 601"/>
                <a:gd name="T70" fmla="*/ 143 w 511"/>
                <a:gd name="T71" fmla="*/ 51 h 601"/>
                <a:gd name="T72" fmla="*/ 142 w 511"/>
                <a:gd name="T73" fmla="*/ 34 h 601"/>
                <a:gd name="T74" fmla="*/ 145 w 511"/>
                <a:gd name="T75" fmla="*/ 20 h 601"/>
                <a:gd name="T76" fmla="*/ 159 w 511"/>
                <a:gd name="T77" fmla="*/ 5 h 601"/>
                <a:gd name="T78" fmla="*/ 179 w 511"/>
                <a:gd name="T79" fmla="*/ 0 h 601"/>
                <a:gd name="T80" fmla="*/ 341 w 511"/>
                <a:gd name="T81" fmla="*/ 0 h 601"/>
                <a:gd name="T82" fmla="*/ 359 w 511"/>
                <a:gd name="T83" fmla="*/ 10 h 601"/>
                <a:gd name="T84" fmla="*/ 371 w 511"/>
                <a:gd name="T85" fmla="*/ 27 h 601"/>
                <a:gd name="T86" fmla="*/ 371 w 511"/>
                <a:gd name="T87" fmla="*/ 46 h 601"/>
                <a:gd name="T88" fmla="*/ 364 w 511"/>
                <a:gd name="T89" fmla="*/ 61 h 601"/>
                <a:gd name="T90" fmla="*/ 352 w 511"/>
                <a:gd name="T91" fmla="*/ 72 h 601"/>
                <a:gd name="T92" fmla="*/ 352 w 511"/>
                <a:gd name="T93" fmla="*/ 204 h 601"/>
                <a:gd name="T94" fmla="*/ 359 w 511"/>
                <a:gd name="T95" fmla="*/ 250 h 601"/>
                <a:gd name="T96" fmla="*/ 376 w 511"/>
                <a:gd name="T97" fmla="*/ 295 h 601"/>
                <a:gd name="T98" fmla="*/ 503 w 511"/>
                <a:gd name="T99" fmla="*/ 524 h 601"/>
                <a:gd name="T100" fmla="*/ 510 w 511"/>
                <a:gd name="T101" fmla="*/ 543 h 601"/>
                <a:gd name="T102" fmla="*/ 508 w 511"/>
                <a:gd name="T103" fmla="*/ 563 h 601"/>
                <a:gd name="T104" fmla="*/ 503 w 511"/>
                <a:gd name="T105" fmla="*/ 576 h 601"/>
                <a:gd name="T106" fmla="*/ 490 w 511"/>
                <a:gd name="T107" fmla="*/ 591 h 601"/>
                <a:gd name="T108" fmla="*/ 472 w 511"/>
                <a:gd name="T109" fmla="*/ 599 h 601"/>
                <a:gd name="T110" fmla="*/ 458 w 511"/>
                <a:gd name="T111" fmla="*/ 60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1" h="601">
                  <a:moveTo>
                    <a:pt x="179" y="27"/>
                  </a:moveTo>
                  <a:lnTo>
                    <a:pt x="179" y="27"/>
                  </a:lnTo>
                  <a:lnTo>
                    <a:pt x="177" y="27"/>
                  </a:lnTo>
                  <a:lnTo>
                    <a:pt x="174" y="29"/>
                  </a:lnTo>
                  <a:lnTo>
                    <a:pt x="170" y="31"/>
                  </a:lnTo>
                  <a:lnTo>
                    <a:pt x="169" y="35"/>
                  </a:lnTo>
                  <a:lnTo>
                    <a:pt x="168" y="37"/>
                  </a:lnTo>
                  <a:lnTo>
                    <a:pt x="168" y="37"/>
                  </a:lnTo>
                  <a:lnTo>
                    <a:pt x="168" y="40"/>
                  </a:lnTo>
                  <a:lnTo>
                    <a:pt x="169" y="44"/>
                  </a:lnTo>
                  <a:lnTo>
                    <a:pt x="170" y="47"/>
                  </a:lnTo>
                  <a:lnTo>
                    <a:pt x="173" y="49"/>
                  </a:lnTo>
                  <a:lnTo>
                    <a:pt x="175" y="50"/>
                  </a:lnTo>
                  <a:lnTo>
                    <a:pt x="185" y="52"/>
                  </a:lnTo>
                  <a:lnTo>
                    <a:pt x="185" y="185"/>
                  </a:lnTo>
                  <a:lnTo>
                    <a:pt x="185" y="185"/>
                  </a:lnTo>
                  <a:lnTo>
                    <a:pt x="185" y="203"/>
                  </a:lnTo>
                  <a:lnTo>
                    <a:pt x="183" y="220"/>
                  </a:lnTo>
                  <a:lnTo>
                    <a:pt x="180" y="236"/>
                  </a:lnTo>
                  <a:lnTo>
                    <a:pt x="177" y="254"/>
                  </a:lnTo>
                  <a:lnTo>
                    <a:pt x="172" y="270"/>
                  </a:lnTo>
                  <a:lnTo>
                    <a:pt x="167" y="286"/>
                  </a:lnTo>
                  <a:lnTo>
                    <a:pt x="159" y="303"/>
                  </a:lnTo>
                  <a:lnTo>
                    <a:pt x="152" y="319"/>
                  </a:lnTo>
                  <a:lnTo>
                    <a:pt x="30" y="537"/>
                  </a:lnTo>
                  <a:lnTo>
                    <a:pt x="30" y="537"/>
                  </a:lnTo>
                  <a:lnTo>
                    <a:pt x="28" y="543"/>
                  </a:lnTo>
                  <a:lnTo>
                    <a:pt x="28" y="549"/>
                  </a:lnTo>
                  <a:lnTo>
                    <a:pt x="28" y="556"/>
                  </a:lnTo>
                  <a:lnTo>
                    <a:pt x="30" y="562"/>
                  </a:lnTo>
                  <a:lnTo>
                    <a:pt x="30" y="562"/>
                  </a:lnTo>
                  <a:lnTo>
                    <a:pt x="34" y="567"/>
                  </a:lnTo>
                  <a:lnTo>
                    <a:pt x="39" y="571"/>
                  </a:lnTo>
                  <a:lnTo>
                    <a:pt x="45" y="573"/>
                  </a:lnTo>
                  <a:lnTo>
                    <a:pt x="51" y="573"/>
                  </a:lnTo>
                  <a:lnTo>
                    <a:pt x="458" y="573"/>
                  </a:lnTo>
                  <a:lnTo>
                    <a:pt x="458" y="573"/>
                  </a:lnTo>
                  <a:lnTo>
                    <a:pt x="465" y="573"/>
                  </a:lnTo>
                  <a:lnTo>
                    <a:pt x="471" y="571"/>
                  </a:lnTo>
                  <a:lnTo>
                    <a:pt x="476" y="567"/>
                  </a:lnTo>
                  <a:lnTo>
                    <a:pt x="480" y="562"/>
                  </a:lnTo>
                  <a:lnTo>
                    <a:pt x="480" y="562"/>
                  </a:lnTo>
                  <a:lnTo>
                    <a:pt x="482" y="556"/>
                  </a:lnTo>
                  <a:lnTo>
                    <a:pt x="483" y="549"/>
                  </a:lnTo>
                  <a:lnTo>
                    <a:pt x="482" y="543"/>
                  </a:lnTo>
                  <a:lnTo>
                    <a:pt x="480" y="537"/>
                  </a:lnTo>
                  <a:lnTo>
                    <a:pt x="359" y="321"/>
                  </a:lnTo>
                  <a:lnTo>
                    <a:pt x="359" y="321"/>
                  </a:lnTo>
                  <a:lnTo>
                    <a:pt x="352" y="306"/>
                  </a:lnTo>
                  <a:lnTo>
                    <a:pt x="344" y="290"/>
                  </a:lnTo>
                  <a:lnTo>
                    <a:pt x="338" y="274"/>
                  </a:lnTo>
                  <a:lnTo>
                    <a:pt x="333" y="256"/>
                  </a:lnTo>
                  <a:lnTo>
                    <a:pt x="329" y="240"/>
                  </a:lnTo>
                  <a:lnTo>
                    <a:pt x="327" y="223"/>
                  </a:lnTo>
                  <a:lnTo>
                    <a:pt x="326" y="205"/>
                  </a:lnTo>
                  <a:lnTo>
                    <a:pt x="324" y="188"/>
                  </a:lnTo>
                  <a:lnTo>
                    <a:pt x="324" y="51"/>
                  </a:lnTo>
                  <a:lnTo>
                    <a:pt x="336" y="50"/>
                  </a:lnTo>
                  <a:lnTo>
                    <a:pt x="336" y="50"/>
                  </a:lnTo>
                  <a:lnTo>
                    <a:pt x="339" y="49"/>
                  </a:lnTo>
                  <a:lnTo>
                    <a:pt x="342" y="47"/>
                  </a:lnTo>
                  <a:lnTo>
                    <a:pt x="344" y="44"/>
                  </a:lnTo>
                  <a:lnTo>
                    <a:pt x="344" y="40"/>
                  </a:lnTo>
                  <a:lnTo>
                    <a:pt x="344" y="37"/>
                  </a:lnTo>
                  <a:lnTo>
                    <a:pt x="344" y="37"/>
                  </a:lnTo>
                  <a:lnTo>
                    <a:pt x="344" y="34"/>
                  </a:lnTo>
                  <a:lnTo>
                    <a:pt x="342" y="31"/>
                  </a:lnTo>
                  <a:lnTo>
                    <a:pt x="339" y="27"/>
                  </a:lnTo>
                  <a:lnTo>
                    <a:pt x="333" y="27"/>
                  </a:lnTo>
                  <a:lnTo>
                    <a:pt x="179" y="27"/>
                  </a:lnTo>
                  <a:lnTo>
                    <a:pt x="179" y="27"/>
                  </a:lnTo>
                  <a:close/>
                  <a:moveTo>
                    <a:pt x="458" y="601"/>
                  </a:moveTo>
                  <a:lnTo>
                    <a:pt x="51" y="601"/>
                  </a:lnTo>
                  <a:lnTo>
                    <a:pt x="51" y="601"/>
                  </a:lnTo>
                  <a:lnTo>
                    <a:pt x="45" y="601"/>
                  </a:lnTo>
                  <a:lnTo>
                    <a:pt x="39" y="599"/>
                  </a:lnTo>
                  <a:lnTo>
                    <a:pt x="31" y="597"/>
                  </a:lnTo>
                  <a:lnTo>
                    <a:pt x="26" y="594"/>
                  </a:lnTo>
                  <a:lnTo>
                    <a:pt x="20" y="591"/>
                  </a:lnTo>
                  <a:lnTo>
                    <a:pt x="15" y="586"/>
                  </a:lnTo>
                  <a:lnTo>
                    <a:pt x="11" y="581"/>
                  </a:lnTo>
                  <a:lnTo>
                    <a:pt x="8" y="576"/>
                  </a:lnTo>
                  <a:lnTo>
                    <a:pt x="8" y="576"/>
                  </a:lnTo>
                  <a:lnTo>
                    <a:pt x="4" y="569"/>
                  </a:lnTo>
                  <a:lnTo>
                    <a:pt x="1" y="563"/>
                  </a:lnTo>
                  <a:lnTo>
                    <a:pt x="0" y="557"/>
                  </a:lnTo>
                  <a:lnTo>
                    <a:pt x="0" y="549"/>
                  </a:lnTo>
                  <a:lnTo>
                    <a:pt x="0" y="543"/>
                  </a:lnTo>
                  <a:lnTo>
                    <a:pt x="1" y="537"/>
                  </a:lnTo>
                  <a:lnTo>
                    <a:pt x="4" y="531"/>
                  </a:lnTo>
                  <a:lnTo>
                    <a:pt x="6" y="524"/>
                  </a:lnTo>
                  <a:lnTo>
                    <a:pt x="128" y="305"/>
                  </a:lnTo>
                  <a:lnTo>
                    <a:pt x="128" y="305"/>
                  </a:lnTo>
                  <a:lnTo>
                    <a:pt x="134" y="291"/>
                  </a:lnTo>
                  <a:lnTo>
                    <a:pt x="140" y="276"/>
                  </a:lnTo>
                  <a:lnTo>
                    <a:pt x="147" y="263"/>
                  </a:lnTo>
                  <a:lnTo>
                    <a:pt x="150" y="248"/>
                  </a:lnTo>
                  <a:lnTo>
                    <a:pt x="154" y="231"/>
                  </a:lnTo>
                  <a:lnTo>
                    <a:pt x="157" y="216"/>
                  </a:lnTo>
                  <a:lnTo>
                    <a:pt x="158" y="200"/>
                  </a:lnTo>
                  <a:lnTo>
                    <a:pt x="159" y="185"/>
                  </a:lnTo>
                  <a:lnTo>
                    <a:pt x="159" y="71"/>
                  </a:lnTo>
                  <a:lnTo>
                    <a:pt x="159" y="71"/>
                  </a:lnTo>
                  <a:lnTo>
                    <a:pt x="154" y="69"/>
                  </a:lnTo>
                  <a:lnTo>
                    <a:pt x="150" y="65"/>
                  </a:lnTo>
                  <a:lnTo>
                    <a:pt x="147" y="60"/>
                  </a:lnTo>
                  <a:lnTo>
                    <a:pt x="144" y="56"/>
                  </a:lnTo>
                  <a:lnTo>
                    <a:pt x="143" y="51"/>
                  </a:lnTo>
                  <a:lnTo>
                    <a:pt x="142" y="45"/>
                  </a:lnTo>
                  <a:lnTo>
                    <a:pt x="142" y="40"/>
                  </a:lnTo>
                  <a:lnTo>
                    <a:pt x="142" y="34"/>
                  </a:lnTo>
                  <a:lnTo>
                    <a:pt x="142" y="34"/>
                  </a:lnTo>
                  <a:lnTo>
                    <a:pt x="143" y="26"/>
                  </a:lnTo>
                  <a:lnTo>
                    <a:pt x="145" y="20"/>
                  </a:lnTo>
                  <a:lnTo>
                    <a:pt x="149" y="13"/>
                  </a:lnTo>
                  <a:lnTo>
                    <a:pt x="154" y="8"/>
                  </a:lnTo>
                  <a:lnTo>
                    <a:pt x="159" y="5"/>
                  </a:lnTo>
                  <a:lnTo>
                    <a:pt x="165" y="2"/>
                  </a:lnTo>
                  <a:lnTo>
                    <a:pt x="173" y="0"/>
                  </a:lnTo>
                  <a:lnTo>
                    <a:pt x="179" y="0"/>
                  </a:lnTo>
                  <a:lnTo>
                    <a:pt x="333" y="0"/>
                  </a:lnTo>
                  <a:lnTo>
                    <a:pt x="333" y="0"/>
                  </a:lnTo>
                  <a:lnTo>
                    <a:pt x="341" y="0"/>
                  </a:lnTo>
                  <a:lnTo>
                    <a:pt x="348" y="2"/>
                  </a:lnTo>
                  <a:lnTo>
                    <a:pt x="354" y="5"/>
                  </a:lnTo>
                  <a:lnTo>
                    <a:pt x="359" y="10"/>
                  </a:lnTo>
                  <a:lnTo>
                    <a:pt x="364" y="15"/>
                  </a:lnTo>
                  <a:lnTo>
                    <a:pt x="368" y="21"/>
                  </a:lnTo>
                  <a:lnTo>
                    <a:pt x="371" y="27"/>
                  </a:lnTo>
                  <a:lnTo>
                    <a:pt x="372" y="35"/>
                  </a:lnTo>
                  <a:lnTo>
                    <a:pt x="372" y="35"/>
                  </a:lnTo>
                  <a:lnTo>
                    <a:pt x="371" y="46"/>
                  </a:lnTo>
                  <a:lnTo>
                    <a:pt x="369" y="51"/>
                  </a:lnTo>
                  <a:lnTo>
                    <a:pt x="368" y="56"/>
                  </a:lnTo>
                  <a:lnTo>
                    <a:pt x="364" y="61"/>
                  </a:lnTo>
                  <a:lnTo>
                    <a:pt x="362" y="66"/>
                  </a:lnTo>
                  <a:lnTo>
                    <a:pt x="357" y="70"/>
                  </a:lnTo>
                  <a:lnTo>
                    <a:pt x="352" y="72"/>
                  </a:lnTo>
                  <a:lnTo>
                    <a:pt x="352" y="188"/>
                  </a:lnTo>
                  <a:lnTo>
                    <a:pt x="352" y="188"/>
                  </a:lnTo>
                  <a:lnTo>
                    <a:pt x="352" y="204"/>
                  </a:lnTo>
                  <a:lnTo>
                    <a:pt x="354" y="219"/>
                  </a:lnTo>
                  <a:lnTo>
                    <a:pt x="357" y="235"/>
                  </a:lnTo>
                  <a:lnTo>
                    <a:pt x="359" y="250"/>
                  </a:lnTo>
                  <a:lnTo>
                    <a:pt x="364" y="265"/>
                  </a:lnTo>
                  <a:lnTo>
                    <a:pt x="369" y="280"/>
                  </a:lnTo>
                  <a:lnTo>
                    <a:pt x="376" y="295"/>
                  </a:lnTo>
                  <a:lnTo>
                    <a:pt x="383" y="309"/>
                  </a:lnTo>
                  <a:lnTo>
                    <a:pt x="503" y="524"/>
                  </a:lnTo>
                  <a:lnTo>
                    <a:pt x="503" y="524"/>
                  </a:lnTo>
                  <a:lnTo>
                    <a:pt x="507" y="529"/>
                  </a:lnTo>
                  <a:lnTo>
                    <a:pt x="508" y="537"/>
                  </a:lnTo>
                  <a:lnTo>
                    <a:pt x="510" y="543"/>
                  </a:lnTo>
                  <a:lnTo>
                    <a:pt x="511" y="549"/>
                  </a:lnTo>
                  <a:lnTo>
                    <a:pt x="510" y="556"/>
                  </a:lnTo>
                  <a:lnTo>
                    <a:pt x="508" y="563"/>
                  </a:lnTo>
                  <a:lnTo>
                    <a:pt x="506" y="569"/>
                  </a:lnTo>
                  <a:lnTo>
                    <a:pt x="503" y="576"/>
                  </a:lnTo>
                  <a:lnTo>
                    <a:pt x="503" y="576"/>
                  </a:lnTo>
                  <a:lnTo>
                    <a:pt x="500" y="581"/>
                  </a:lnTo>
                  <a:lnTo>
                    <a:pt x="495" y="586"/>
                  </a:lnTo>
                  <a:lnTo>
                    <a:pt x="490" y="591"/>
                  </a:lnTo>
                  <a:lnTo>
                    <a:pt x="485" y="594"/>
                  </a:lnTo>
                  <a:lnTo>
                    <a:pt x="478" y="597"/>
                  </a:lnTo>
                  <a:lnTo>
                    <a:pt x="472" y="599"/>
                  </a:lnTo>
                  <a:lnTo>
                    <a:pt x="466" y="601"/>
                  </a:lnTo>
                  <a:lnTo>
                    <a:pt x="458" y="601"/>
                  </a:lnTo>
                  <a:lnTo>
                    <a:pt x="458" y="6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1" name="Freeform 17"/>
            <p:cNvSpPr>
              <a:spLocks noEditPoints="1"/>
            </p:cNvSpPr>
            <p:nvPr>
              <p:custDataLst>
                <p:tags r:id="rId114"/>
              </p:custDataLst>
            </p:nvPr>
          </p:nvSpPr>
          <p:spPr bwMode="auto">
            <a:xfrm>
              <a:off x="5035550" y="3914775"/>
              <a:ext cx="298450" cy="160338"/>
            </a:xfrm>
            <a:custGeom>
              <a:avLst/>
              <a:gdLst>
                <a:gd name="T0" fmla="*/ 240 w 375"/>
                <a:gd name="T1" fmla="*/ 176 h 202"/>
                <a:gd name="T2" fmla="*/ 230 w 375"/>
                <a:gd name="T3" fmla="*/ 172 h 202"/>
                <a:gd name="T4" fmla="*/ 225 w 375"/>
                <a:gd name="T5" fmla="*/ 162 h 202"/>
                <a:gd name="T6" fmla="*/ 226 w 375"/>
                <a:gd name="T7" fmla="*/ 157 h 202"/>
                <a:gd name="T8" fmla="*/ 234 w 375"/>
                <a:gd name="T9" fmla="*/ 149 h 202"/>
                <a:gd name="T10" fmla="*/ 240 w 375"/>
                <a:gd name="T11" fmla="*/ 148 h 202"/>
                <a:gd name="T12" fmla="*/ 250 w 375"/>
                <a:gd name="T13" fmla="*/ 152 h 202"/>
                <a:gd name="T14" fmla="*/ 254 w 375"/>
                <a:gd name="T15" fmla="*/ 162 h 202"/>
                <a:gd name="T16" fmla="*/ 253 w 375"/>
                <a:gd name="T17" fmla="*/ 168 h 202"/>
                <a:gd name="T18" fmla="*/ 245 w 375"/>
                <a:gd name="T19" fmla="*/ 176 h 202"/>
                <a:gd name="T20" fmla="*/ 240 w 375"/>
                <a:gd name="T21" fmla="*/ 176 h 202"/>
                <a:gd name="T22" fmla="*/ 208 w 375"/>
                <a:gd name="T23" fmla="*/ 51 h 202"/>
                <a:gd name="T24" fmla="*/ 211 w 375"/>
                <a:gd name="T25" fmla="*/ 41 h 202"/>
                <a:gd name="T26" fmla="*/ 221 w 375"/>
                <a:gd name="T27" fmla="*/ 37 h 202"/>
                <a:gd name="T28" fmla="*/ 226 w 375"/>
                <a:gd name="T29" fmla="*/ 38 h 202"/>
                <a:gd name="T30" fmla="*/ 234 w 375"/>
                <a:gd name="T31" fmla="*/ 46 h 202"/>
                <a:gd name="T32" fmla="*/ 235 w 375"/>
                <a:gd name="T33" fmla="*/ 51 h 202"/>
                <a:gd name="T34" fmla="*/ 231 w 375"/>
                <a:gd name="T35" fmla="*/ 61 h 202"/>
                <a:gd name="T36" fmla="*/ 221 w 375"/>
                <a:gd name="T37" fmla="*/ 64 h 202"/>
                <a:gd name="T38" fmla="*/ 215 w 375"/>
                <a:gd name="T39" fmla="*/ 63 h 202"/>
                <a:gd name="T40" fmla="*/ 208 w 375"/>
                <a:gd name="T41" fmla="*/ 56 h 202"/>
                <a:gd name="T42" fmla="*/ 208 w 375"/>
                <a:gd name="T43" fmla="*/ 51 h 202"/>
                <a:gd name="T44" fmla="*/ 116 w 375"/>
                <a:gd name="T45" fmla="*/ 126 h 202"/>
                <a:gd name="T46" fmla="*/ 106 w 375"/>
                <a:gd name="T47" fmla="*/ 121 h 202"/>
                <a:gd name="T48" fmla="*/ 102 w 375"/>
                <a:gd name="T49" fmla="*/ 111 h 202"/>
                <a:gd name="T50" fmla="*/ 104 w 375"/>
                <a:gd name="T51" fmla="*/ 106 h 202"/>
                <a:gd name="T52" fmla="*/ 111 w 375"/>
                <a:gd name="T53" fmla="*/ 98 h 202"/>
                <a:gd name="T54" fmla="*/ 116 w 375"/>
                <a:gd name="T55" fmla="*/ 97 h 202"/>
                <a:gd name="T56" fmla="*/ 126 w 375"/>
                <a:gd name="T57" fmla="*/ 101 h 202"/>
                <a:gd name="T58" fmla="*/ 130 w 375"/>
                <a:gd name="T59" fmla="*/ 111 h 202"/>
                <a:gd name="T60" fmla="*/ 129 w 375"/>
                <a:gd name="T61" fmla="*/ 117 h 202"/>
                <a:gd name="T62" fmla="*/ 121 w 375"/>
                <a:gd name="T63" fmla="*/ 124 h 202"/>
                <a:gd name="T64" fmla="*/ 116 w 375"/>
                <a:gd name="T65" fmla="*/ 126 h 202"/>
                <a:gd name="T66" fmla="*/ 367 w 375"/>
                <a:gd name="T67" fmla="*/ 162 h 202"/>
                <a:gd name="T68" fmla="*/ 95 w 375"/>
                <a:gd name="T69" fmla="*/ 0 h 202"/>
                <a:gd name="T70" fmla="*/ 8 w 375"/>
                <a:gd name="T71" fmla="*/ 162 h 202"/>
                <a:gd name="T72" fmla="*/ 5 w 375"/>
                <a:gd name="T73" fmla="*/ 169 h 202"/>
                <a:gd name="T74" fmla="*/ 0 w 375"/>
                <a:gd name="T75" fmla="*/ 183 h 202"/>
                <a:gd name="T76" fmla="*/ 1 w 375"/>
                <a:gd name="T77" fmla="*/ 195 h 202"/>
                <a:gd name="T78" fmla="*/ 10 w 375"/>
                <a:gd name="T79" fmla="*/ 202 h 202"/>
                <a:gd name="T80" fmla="*/ 357 w 375"/>
                <a:gd name="T81" fmla="*/ 202 h 202"/>
                <a:gd name="T82" fmla="*/ 364 w 375"/>
                <a:gd name="T83" fmla="*/ 202 h 202"/>
                <a:gd name="T84" fmla="*/ 374 w 375"/>
                <a:gd name="T85" fmla="*/ 195 h 202"/>
                <a:gd name="T86" fmla="*/ 375 w 375"/>
                <a:gd name="T87" fmla="*/ 183 h 202"/>
                <a:gd name="T88" fmla="*/ 370 w 375"/>
                <a:gd name="T89" fmla="*/ 169 h 202"/>
                <a:gd name="T90" fmla="*/ 367 w 375"/>
                <a:gd name="T91"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 h="202">
                  <a:moveTo>
                    <a:pt x="240" y="176"/>
                  </a:moveTo>
                  <a:lnTo>
                    <a:pt x="240" y="176"/>
                  </a:lnTo>
                  <a:lnTo>
                    <a:pt x="234" y="176"/>
                  </a:lnTo>
                  <a:lnTo>
                    <a:pt x="230" y="172"/>
                  </a:lnTo>
                  <a:lnTo>
                    <a:pt x="226" y="168"/>
                  </a:lnTo>
                  <a:lnTo>
                    <a:pt x="225" y="162"/>
                  </a:lnTo>
                  <a:lnTo>
                    <a:pt x="225" y="162"/>
                  </a:lnTo>
                  <a:lnTo>
                    <a:pt x="226" y="157"/>
                  </a:lnTo>
                  <a:lnTo>
                    <a:pt x="230" y="152"/>
                  </a:lnTo>
                  <a:lnTo>
                    <a:pt x="234" y="149"/>
                  </a:lnTo>
                  <a:lnTo>
                    <a:pt x="240" y="148"/>
                  </a:lnTo>
                  <a:lnTo>
                    <a:pt x="240" y="148"/>
                  </a:lnTo>
                  <a:lnTo>
                    <a:pt x="245" y="149"/>
                  </a:lnTo>
                  <a:lnTo>
                    <a:pt x="250" y="152"/>
                  </a:lnTo>
                  <a:lnTo>
                    <a:pt x="253" y="157"/>
                  </a:lnTo>
                  <a:lnTo>
                    <a:pt x="254" y="162"/>
                  </a:lnTo>
                  <a:lnTo>
                    <a:pt x="254" y="162"/>
                  </a:lnTo>
                  <a:lnTo>
                    <a:pt x="253" y="168"/>
                  </a:lnTo>
                  <a:lnTo>
                    <a:pt x="250" y="172"/>
                  </a:lnTo>
                  <a:lnTo>
                    <a:pt x="245" y="176"/>
                  </a:lnTo>
                  <a:lnTo>
                    <a:pt x="240" y="176"/>
                  </a:lnTo>
                  <a:lnTo>
                    <a:pt x="240" y="176"/>
                  </a:lnTo>
                  <a:close/>
                  <a:moveTo>
                    <a:pt x="208" y="51"/>
                  </a:moveTo>
                  <a:lnTo>
                    <a:pt x="208" y="51"/>
                  </a:lnTo>
                  <a:lnTo>
                    <a:pt x="208" y="46"/>
                  </a:lnTo>
                  <a:lnTo>
                    <a:pt x="211" y="41"/>
                  </a:lnTo>
                  <a:lnTo>
                    <a:pt x="215" y="38"/>
                  </a:lnTo>
                  <a:lnTo>
                    <a:pt x="221" y="37"/>
                  </a:lnTo>
                  <a:lnTo>
                    <a:pt x="221" y="37"/>
                  </a:lnTo>
                  <a:lnTo>
                    <a:pt x="226" y="38"/>
                  </a:lnTo>
                  <a:lnTo>
                    <a:pt x="231" y="41"/>
                  </a:lnTo>
                  <a:lnTo>
                    <a:pt x="234" y="46"/>
                  </a:lnTo>
                  <a:lnTo>
                    <a:pt x="235" y="51"/>
                  </a:lnTo>
                  <a:lnTo>
                    <a:pt x="235" y="51"/>
                  </a:lnTo>
                  <a:lnTo>
                    <a:pt x="234" y="56"/>
                  </a:lnTo>
                  <a:lnTo>
                    <a:pt x="231" y="61"/>
                  </a:lnTo>
                  <a:lnTo>
                    <a:pt x="226" y="63"/>
                  </a:lnTo>
                  <a:lnTo>
                    <a:pt x="221" y="64"/>
                  </a:lnTo>
                  <a:lnTo>
                    <a:pt x="221" y="64"/>
                  </a:lnTo>
                  <a:lnTo>
                    <a:pt x="215" y="63"/>
                  </a:lnTo>
                  <a:lnTo>
                    <a:pt x="211" y="61"/>
                  </a:lnTo>
                  <a:lnTo>
                    <a:pt x="208" y="56"/>
                  </a:lnTo>
                  <a:lnTo>
                    <a:pt x="208" y="51"/>
                  </a:lnTo>
                  <a:lnTo>
                    <a:pt x="208" y="51"/>
                  </a:lnTo>
                  <a:close/>
                  <a:moveTo>
                    <a:pt x="116" y="126"/>
                  </a:moveTo>
                  <a:lnTo>
                    <a:pt x="116" y="126"/>
                  </a:lnTo>
                  <a:lnTo>
                    <a:pt x="111" y="124"/>
                  </a:lnTo>
                  <a:lnTo>
                    <a:pt x="106" y="121"/>
                  </a:lnTo>
                  <a:lnTo>
                    <a:pt x="104" y="117"/>
                  </a:lnTo>
                  <a:lnTo>
                    <a:pt x="102" y="111"/>
                  </a:lnTo>
                  <a:lnTo>
                    <a:pt x="102" y="111"/>
                  </a:lnTo>
                  <a:lnTo>
                    <a:pt x="104" y="106"/>
                  </a:lnTo>
                  <a:lnTo>
                    <a:pt x="106" y="101"/>
                  </a:lnTo>
                  <a:lnTo>
                    <a:pt x="111" y="98"/>
                  </a:lnTo>
                  <a:lnTo>
                    <a:pt x="116" y="97"/>
                  </a:lnTo>
                  <a:lnTo>
                    <a:pt x="116" y="97"/>
                  </a:lnTo>
                  <a:lnTo>
                    <a:pt x="121" y="98"/>
                  </a:lnTo>
                  <a:lnTo>
                    <a:pt x="126" y="101"/>
                  </a:lnTo>
                  <a:lnTo>
                    <a:pt x="129" y="106"/>
                  </a:lnTo>
                  <a:lnTo>
                    <a:pt x="130" y="111"/>
                  </a:lnTo>
                  <a:lnTo>
                    <a:pt x="130" y="111"/>
                  </a:lnTo>
                  <a:lnTo>
                    <a:pt x="129" y="117"/>
                  </a:lnTo>
                  <a:lnTo>
                    <a:pt x="126" y="121"/>
                  </a:lnTo>
                  <a:lnTo>
                    <a:pt x="121" y="124"/>
                  </a:lnTo>
                  <a:lnTo>
                    <a:pt x="116" y="126"/>
                  </a:lnTo>
                  <a:lnTo>
                    <a:pt x="116" y="126"/>
                  </a:lnTo>
                  <a:close/>
                  <a:moveTo>
                    <a:pt x="367" y="162"/>
                  </a:moveTo>
                  <a:lnTo>
                    <a:pt x="367" y="162"/>
                  </a:lnTo>
                  <a:lnTo>
                    <a:pt x="279" y="0"/>
                  </a:lnTo>
                  <a:lnTo>
                    <a:pt x="95" y="0"/>
                  </a:lnTo>
                  <a:lnTo>
                    <a:pt x="95" y="0"/>
                  </a:lnTo>
                  <a:lnTo>
                    <a:pt x="8" y="162"/>
                  </a:lnTo>
                  <a:lnTo>
                    <a:pt x="8" y="162"/>
                  </a:lnTo>
                  <a:lnTo>
                    <a:pt x="5" y="169"/>
                  </a:lnTo>
                  <a:lnTo>
                    <a:pt x="1" y="176"/>
                  </a:lnTo>
                  <a:lnTo>
                    <a:pt x="0" y="183"/>
                  </a:lnTo>
                  <a:lnTo>
                    <a:pt x="0" y="190"/>
                  </a:lnTo>
                  <a:lnTo>
                    <a:pt x="1" y="195"/>
                  </a:lnTo>
                  <a:lnTo>
                    <a:pt x="5" y="198"/>
                  </a:lnTo>
                  <a:lnTo>
                    <a:pt x="10" y="202"/>
                  </a:lnTo>
                  <a:lnTo>
                    <a:pt x="17" y="202"/>
                  </a:lnTo>
                  <a:lnTo>
                    <a:pt x="357" y="202"/>
                  </a:lnTo>
                  <a:lnTo>
                    <a:pt x="357" y="202"/>
                  </a:lnTo>
                  <a:lnTo>
                    <a:pt x="364" y="202"/>
                  </a:lnTo>
                  <a:lnTo>
                    <a:pt x="370" y="198"/>
                  </a:lnTo>
                  <a:lnTo>
                    <a:pt x="374" y="195"/>
                  </a:lnTo>
                  <a:lnTo>
                    <a:pt x="375" y="190"/>
                  </a:lnTo>
                  <a:lnTo>
                    <a:pt x="375" y="183"/>
                  </a:lnTo>
                  <a:lnTo>
                    <a:pt x="373" y="176"/>
                  </a:lnTo>
                  <a:lnTo>
                    <a:pt x="370" y="169"/>
                  </a:lnTo>
                  <a:lnTo>
                    <a:pt x="367" y="162"/>
                  </a:lnTo>
                  <a:lnTo>
                    <a:pt x="367"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152" name="组合 151"/>
          <p:cNvGrpSpPr/>
          <p:nvPr>
            <p:custDataLst>
              <p:tags r:id="rId115"/>
            </p:custDataLst>
          </p:nvPr>
        </p:nvGrpSpPr>
        <p:grpSpPr>
          <a:xfrm>
            <a:off x="4835408" y="5663751"/>
            <a:ext cx="425406" cy="482127"/>
            <a:chOff x="6715125" y="3611563"/>
            <a:chExt cx="476250" cy="539750"/>
          </a:xfrm>
          <a:solidFill>
            <a:srgbClr val="9F7011"/>
          </a:solidFill>
        </p:grpSpPr>
        <p:sp>
          <p:nvSpPr>
            <p:cNvPr id="153" name="Freeform 5"/>
            <p:cNvSpPr>
              <a:spLocks noEditPoints="1"/>
            </p:cNvSpPr>
            <p:nvPr>
              <p:custDataLst>
                <p:tags r:id="rId116"/>
              </p:custDataLst>
            </p:nvPr>
          </p:nvSpPr>
          <p:spPr bwMode="auto">
            <a:xfrm>
              <a:off x="6886575" y="3611563"/>
              <a:ext cx="131763" cy="131763"/>
            </a:xfrm>
            <a:custGeom>
              <a:avLst/>
              <a:gdLst>
                <a:gd name="T0" fmla="*/ 84 w 166"/>
                <a:gd name="T1" fmla="*/ 125 h 166"/>
                <a:gd name="T2" fmla="*/ 68 w 166"/>
                <a:gd name="T3" fmla="*/ 121 h 166"/>
                <a:gd name="T4" fmla="*/ 54 w 166"/>
                <a:gd name="T5" fmla="*/ 112 h 166"/>
                <a:gd name="T6" fmla="*/ 45 w 166"/>
                <a:gd name="T7" fmla="*/ 100 h 166"/>
                <a:gd name="T8" fmla="*/ 41 w 166"/>
                <a:gd name="T9" fmla="*/ 84 h 166"/>
                <a:gd name="T10" fmla="*/ 42 w 166"/>
                <a:gd name="T11" fmla="*/ 75 h 166"/>
                <a:gd name="T12" fmla="*/ 49 w 166"/>
                <a:gd name="T13" fmla="*/ 60 h 166"/>
                <a:gd name="T14" fmla="*/ 60 w 166"/>
                <a:gd name="T15" fmla="*/ 48 h 166"/>
                <a:gd name="T16" fmla="*/ 75 w 166"/>
                <a:gd name="T17" fmla="*/ 42 h 166"/>
                <a:gd name="T18" fmla="*/ 84 w 166"/>
                <a:gd name="T19" fmla="*/ 41 h 166"/>
                <a:gd name="T20" fmla="*/ 100 w 166"/>
                <a:gd name="T21" fmla="*/ 45 h 166"/>
                <a:gd name="T22" fmla="*/ 113 w 166"/>
                <a:gd name="T23" fmla="*/ 53 h 166"/>
                <a:gd name="T24" fmla="*/ 121 w 166"/>
                <a:gd name="T25" fmla="*/ 67 h 166"/>
                <a:gd name="T26" fmla="*/ 125 w 166"/>
                <a:gd name="T27" fmla="*/ 84 h 166"/>
                <a:gd name="T28" fmla="*/ 124 w 166"/>
                <a:gd name="T29" fmla="*/ 91 h 166"/>
                <a:gd name="T30" fmla="*/ 118 w 166"/>
                <a:gd name="T31" fmla="*/ 106 h 166"/>
                <a:gd name="T32" fmla="*/ 106 w 166"/>
                <a:gd name="T33" fmla="*/ 117 h 166"/>
                <a:gd name="T34" fmla="*/ 91 w 166"/>
                <a:gd name="T35" fmla="*/ 124 h 166"/>
                <a:gd name="T36" fmla="*/ 84 w 166"/>
                <a:gd name="T37" fmla="*/ 125 h 166"/>
                <a:gd name="T38" fmla="*/ 166 w 166"/>
                <a:gd name="T39" fmla="*/ 84 h 166"/>
                <a:gd name="T40" fmla="*/ 165 w 166"/>
                <a:gd name="T41" fmla="*/ 66 h 166"/>
                <a:gd name="T42" fmla="*/ 160 w 166"/>
                <a:gd name="T43" fmla="*/ 51 h 166"/>
                <a:gd name="T44" fmla="*/ 153 w 166"/>
                <a:gd name="T45" fmla="*/ 36 h 166"/>
                <a:gd name="T46" fmla="*/ 143 w 166"/>
                <a:gd name="T47" fmla="*/ 23 h 166"/>
                <a:gd name="T48" fmla="*/ 130 w 166"/>
                <a:gd name="T49" fmla="*/ 13 h 166"/>
                <a:gd name="T50" fmla="*/ 115 w 166"/>
                <a:gd name="T51" fmla="*/ 6 h 166"/>
                <a:gd name="T52" fmla="*/ 100 w 166"/>
                <a:gd name="T53" fmla="*/ 1 h 166"/>
                <a:gd name="T54" fmla="*/ 84 w 166"/>
                <a:gd name="T55" fmla="*/ 0 h 166"/>
                <a:gd name="T56" fmla="*/ 75 w 166"/>
                <a:gd name="T57" fmla="*/ 0 h 166"/>
                <a:gd name="T58" fmla="*/ 59 w 166"/>
                <a:gd name="T59" fmla="*/ 3 h 166"/>
                <a:gd name="T60" fmla="*/ 44 w 166"/>
                <a:gd name="T61" fmla="*/ 10 h 166"/>
                <a:gd name="T62" fmla="*/ 30 w 166"/>
                <a:gd name="T63" fmla="*/ 18 h 166"/>
                <a:gd name="T64" fmla="*/ 19 w 166"/>
                <a:gd name="T65" fmla="*/ 30 h 166"/>
                <a:gd name="T66" fmla="*/ 10 w 166"/>
                <a:gd name="T67" fmla="*/ 43 h 166"/>
                <a:gd name="T68" fmla="*/ 4 w 166"/>
                <a:gd name="T69" fmla="*/ 58 h 166"/>
                <a:gd name="T70" fmla="*/ 0 w 166"/>
                <a:gd name="T71" fmla="*/ 75 h 166"/>
                <a:gd name="T72" fmla="*/ 0 w 166"/>
                <a:gd name="T73" fmla="*/ 84 h 166"/>
                <a:gd name="T74" fmla="*/ 4 w 166"/>
                <a:gd name="T75" fmla="*/ 109 h 166"/>
                <a:gd name="T76" fmla="*/ 16 w 166"/>
                <a:gd name="T77" fmla="*/ 131 h 166"/>
                <a:gd name="T78" fmla="*/ 34 w 166"/>
                <a:gd name="T79" fmla="*/ 150 h 166"/>
                <a:gd name="T80" fmla="*/ 55 w 166"/>
                <a:gd name="T81" fmla="*/ 161 h 166"/>
                <a:gd name="T82" fmla="*/ 69 w 166"/>
                <a:gd name="T83" fmla="*/ 165 h 166"/>
                <a:gd name="T84" fmla="*/ 84 w 166"/>
                <a:gd name="T85" fmla="*/ 166 h 166"/>
                <a:gd name="T86" fmla="*/ 111 w 166"/>
                <a:gd name="T87" fmla="*/ 161 h 166"/>
                <a:gd name="T88" fmla="*/ 123 w 166"/>
                <a:gd name="T89" fmla="*/ 156 h 166"/>
                <a:gd name="T90" fmla="*/ 143 w 166"/>
                <a:gd name="T91" fmla="*/ 141 h 166"/>
                <a:gd name="T92" fmla="*/ 158 w 166"/>
                <a:gd name="T93" fmla="*/ 121 h 166"/>
                <a:gd name="T94" fmla="*/ 165 w 166"/>
                <a:gd name="T95" fmla="*/ 96 h 166"/>
                <a:gd name="T96" fmla="*/ 166 w 166"/>
                <a:gd name="T97" fmla="*/ 8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6" h="166">
                  <a:moveTo>
                    <a:pt x="84" y="125"/>
                  </a:moveTo>
                  <a:lnTo>
                    <a:pt x="84" y="125"/>
                  </a:lnTo>
                  <a:lnTo>
                    <a:pt x="75" y="124"/>
                  </a:lnTo>
                  <a:lnTo>
                    <a:pt x="68" y="121"/>
                  </a:lnTo>
                  <a:lnTo>
                    <a:pt x="60" y="117"/>
                  </a:lnTo>
                  <a:lnTo>
                    <a:pt x="54" y="112"/>
                  </a:lnTo>
                  <a:lnTo>
                    <a:pt x="49" y="106"/>
                  </a:lnTo>
                  <a:lnTo>
                    <a:pt x="45" y="100"/>
                  </a:lnTo>
                  <a:lnTo>
                    <a:pt x="42" y="91"/>
                  </a:lnTo>
                  <a:lnTo>
                    <a:pt x="41" y="84"/>
                  </a:lnTo>
                  <a:lnTo>
                    <a:pt x="41" y="84"/>
                  </a:lnTo>
                  <a:lnTo>
                    <a:pt x="42" y="75"/>
                  </a:lnTo>
                  <a:lnTo>
                    <a:pt x="45" y="67"/>
                  </a:lnTo>
                  <a:lnTo>
                    <a:pt x="49" y="60"/>
                  </a:lnTo>
                  <a:lnTo>
                    <a:pt x="54" y="53"/>
                  </a:lnTo>
                  <a:lnTo>
                    <a:pt x="60" y="48"/>
                  </a:lnTo>
                  <a:lnTo>
                    <a:pt x="68" y="45"/>
                  </a:lnTo>
                  <a:lnTo>
                    <a:pt x="75" y="42"/>
                  </a:lnTo>
                  <a:lnTo>
                    <a:pt x="84" y="41"/>
                  </a:lnTo>
                  <a:lnTo>
                    <a:pt x="84" y="41"/>
                  </a:lnTo>
                  <a:lnTo>
                    <a:pt x="91" y="42"/>
                  </a:lnTo>
                  <a:lnTo>
                    <a:pt x="100" y="45"/>
                  </a:lnTo>
                  <a:lnTo>
                    <a:pt x="106" y="48"/>
                  </a:lnTo>
                  <a:lnTo>
                    <a:pt x="113" y="53"/>
                  </a:lnTo>
                  <a:lnTo>
                    <a:pt x="118" y="60"/>
                  </a:lnTo>
                  <a:lnTo>
                    <a:pt x="121" y="67"/>
                  </a:lnTo>
                  <a:lnTo>
                    <a:pt x="124" y="75"/>
                  </a:lnTo>
                  <a:lnTo>
                    <a:pt x="125" y="84"/>
                  </a:lnTo>
                  <a:lnTo>
                    <a:pt x="125" y="84"/>
                  </a:lnTo>
                  <a:lnTo>
                    <a:pt x="124" y="91"/>
                  </a:lnTo>
                  <a:lnTo>
                    <a:pt x="121" y="100"/>
                  </a:lnTo>
                  <a:lnTo>
                    <a:pt x="118" y="106"/>
                  </a:lnTo>
                  <a:lnTo>
                    <a:pt x="113" y="112"/>
                  </a:lnTo>
                  <a:lnTo>
                    <a:pt x="106" y="117"/>
                  </a:lnTo>
                  <a:lnTo>
                    <a:pt x="100" y="121"/>
                  </a:lnTo>
                  <a:lnTo>
                    <a:pt x="91" y="124"/>
                  </a:lnTo>
                  <a:lnTo>
                    <a:pt x="84" y="125"/>
                  </a:lnTo>
                  <a:lnTo>
                    <a:pt x="84" y="125"/>
                  </a:lnTo>
                  <a:close/>
                  <a:moveTo>
                    <a:pt x="166" y="84"/>
                  </a:moveTo>
                  <a:lnTo>
                    <a:pt x="166" y="84"/>
                  </a:lnTo>
                  <a:lnTo>
                    <a:pt x="166" y="75"/>
                  </a:lnTo>
                  <a:lnTo>
                    <a:pt x="165" y="66"/>
                  </a:lnTo>
                  <a:lnTo>
                    <a:pt x="163" y="58"/>
                  </a:lnTo>
                  <a:lnTo>
                    <a:pt x="160" y="51"/>
                  </a:lnTo>
                  <a:lnTo>
                    <a:pt x="156" y="43"/>
                  </a:lnTo>
                  <a:lnTo>
                    <a:pt x="153" y="36"/>
                  </a:lnTo>
                  <a:lnTo>
                    <a:pt x="148" y="30"/>
                  </a:lnTo>
                  <a:lnTo>
                    <a:pt x="143" y="23"/>
                  </a:lnTo>
                  <a:lnTo>
                    <a:pt x="136" y="18"/>
                  </a:lnTo>
                  <a:lnTo>
                    <a:pt x="130" y="13"/>
                  </a:lnTo>
                  <a:lnTo>
                    <a:pt x="123" y="10"/>
                  </a:lnTo>
                  <a:lnTo>
                    <a:pt x="115" y="6"/>
                  </a:lnTo>
                  <a:lnTo>
                    <a:pt x="108" y="3"/>
                  </a:lnTo>
                  <a:lnTo>
                    <a:pt x="100" y="1"/>
                  </a:lnTo>
                  <a:lnTo>
                    <a:pt x="91" y="0"/>
                  </a:lnTo>
                  <a:lnTo>
                    <a:pt x="84" y="0"/>
                  </a:lnTo>
                  <a:lnTo>
                    <a:pt x="84" y="0"/>
                  </a:lnTo>
                  <a:lnTo>
                    <a:pt x="75" y="0"/>
                  </a:lnTo>
                  <a:lnTo>
                    <a:pt x="66" y="1"/>
                  </a:lnTo>
                  <a:lnTo>
                    <a:pt x="59" y="3"/>
                  </a:lnTo>
                  <a:lnTo>
                    <a:pt x="51" y="6"/>
                  </a:lnTo>
                  <a:lnTo>
                    <a:pt x="44" y="10"/>
                  </a:lnTo>
                  <a:lnTo>
                    <a:pt x="36" y="13"/>
                  </a:lnTo>
                  <a:lnTo>
                    <a:pt x="30" y="18"/>
                  </a:lnTo>
                  <a:lnTo>
                    <a:pt x="25" y="23"/>
                  </a:lnTo>
                  <a:lnTo>
                    <a:pt x="19" y="30"/>
                  </a:lnTo>
                  <a:lnTo>
                    <a:pt x="14" y="36"/>
                  </a:lnTo>
                  <a:lnTo>
                    <a:pt x="10" y="43"/>
                  </a:lnTo>
                  <a:lnTo>
                    <a:pt x="6" y="51"/>
                  </a:lnTo>
                  <a:lnTo>
                    <a:pt x="4" y="58"/>
                  </a:lnTo>
                  <a:lnTo>
                    <a:pt x="1" y="66"/>
                  </a:lnTo>
                  <a:lnTo>
                    <a:pt x="0" y="75"/>
                  </a:lnTo>
                  <a:lnTo>
                    <a:pt x="0" y="84"/>
                  </a:lnTo>
                  <a:lnTo>
                    <a:pt x="0" y="84"/>
                  </a:lnTo>
                  <a:lnTo>
                    <a:pt x="1" y="96"/>
                  </a:lnTo>
                  <a:lnTo>
                    <a:pt x="4" y="109"/>
                  </a:lnTo>
                  <a:lnTo>
                    <a:pt x="9" y="121"/>
                  </a:lnTo>
                  <a:lnTo>
                    <a:pt x="16" y="131"/>
                  </a:lnTo>
                  <a:lnTo>
                    <a:pt x="24" y="141"/>
                  </a:lnTo>
                  <a:lnTo>
                    <a:pt x="34" y="150"/>
                  </a:lnTo>
                  <a:lnTo>
                    <a:pt x="44" y="156"/>
                  </a:lnTo>
                  <a:lnTo>
                    <a:pt x="55" y="161"/>
                  </a:lnTo>
                  <a:lnTo>
                    <a:pt x="55" y="161"/>
                  </a:lnTo>
                  <a:lnTo>
                    <a:pt x="69" y="165"/>
                  </a:lnTo>
                  <a:lnTo>
                    <a:pt x="84" y="166"/>
                  </a:lnTo>
                  <a:lnTo>
                    <a:pt x="84" y="166"/>
                  </a:lnTo>
                  <a:lnTo>
                    <a:pt x="98" y="165"/>
                  </a:lnTo>
                  <a:lnTo>
                    <a:pt x="111" y="161"/>
                  </a:lnTo>
                  <a:lnTo>
                    <a:pt x="111" y="161"/>
                  </a:lnTo>
                  <a:lnTo>
                    <a:pt x="123" y="156"/>
                  </a:lnTo>
                  <a:lnTo>
                    <a:pt x="134" y="150"/>
                  </a:lnTo>
                  <a:lnTo>
                    <a:pt x="143" y="141"/>
                  </a:lnTo>
                  <a:lnTo>
                    <a:pt x="151" y="131"/>
                  </a:lnTo>
                  <a:lnTo>
                    <a:pt x="158" y="121"/>
                  </a:lnTo>
                  <a:lnTo>
                    <a:pt x="163" y="109"/>
                  </a:lnTo>
                  <a:lnTo>
                    <a:pt x="165" y="96"/>
                  </a:lnTo>
                  <a:lnTo>
                    <a:pt x="166" y="84"/>
                  </a:lnTo>
                  <a:lnTo>
                    <a:pt x="166"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4" name="Freeform 6"/>
            <p:cNvSpPr/>
            <p:nvPr>
              <p:custDataLst>
                <p:tags r:id="rId117"/>
              </p:custDataLst>
            </p:nvPr>
          </p:nvSpPr>
          <p:spPr bwMode="auto">
            <a:xfrm>
              <a:off x="6715125" y="3902075"/>
              <a:ext cx="87313" cy="79375"/>
            </a:xfrm>
            <a:custGeom>
              <a:avLst/>
              <a:gdLst>
                <a:gd name="T0" fmla="*/ 67 w 108"/>
                <a:gd name="T1" fmla="*/ 0 h 99"/>
                <a:gd name="T2" fmla="*/ 33 w 108"/>
                <a:gd name="T3" fmla="*/ 42 h 99"/>
                <a:gd name="T4" fmla="*/ 0 w 108"/>
                <a:gd name="T5" fmla="*/ 84 h 99"/>
                <a:gd name="T6" fmla="*/ 53 w 108"/>
                <a:gd name="T7" fmla="*/ 92 h 99"/>
                <a:gd name="T8" fmla="*/ 108 w 108"/>
                <a:gd name="T9" fmla="*/ 99 h 99"/>
                <a:gd name="T10" fmla="*/ 87 w 108"/>
                <a:gd name="T11" fmla="*/ 51 h 99"/>
                <a:gd name="T12" fmla="*/ 67 w 108"/>
                <a:gd name="T13" fmla="*/ 0 h 99"/>
                <a:gd name="T14" fmla="*/ 67 w 108"/>
                <a:gd name="T15" fmla="*/ 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99">
                  <a:moveTo>
                    <a:pt x="67" y="0"/>
                  </a:moveTo>
                  <a:lnTo>
                    <a:pt x="33" y="42"/>
                  </a:lnTo>
                  <a:lnTo>
                    <a:pt x="0" y="84"/>
                  </a:lnTo>
                  <a:lnTo>
                    <a:pt x="53" y="92"/>
                  </a:lnTo>
                  <a:lnTo>
                    <a:pt x="108" y="99"/>
                  </a:lnTo>
                  <a:lnTo>
                    <a:pt x="87" y="51"/>
                  </a:lnTo>
                  <a:lnTo>
                    <a:pt x="67" y="0"/>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5" name="Freeform 7"/>
            <p:cNvSpPr/>
            <p:nvPr>
              <p:custDataLst>
                <p:tags r:id="rId118"/>
              </p:custDataLst>
            </p:nvPr>
          </p:nvSpPr>
          <p:spPr bwMode="auto">
            <a:xfrm>
              <a:off x="7102475" y="3902075"/>
              <a:ext cx="88900" cy="79375"/>
            </a:xfrm>
            <a:custGeom>
              <a:avLst/>
              <a:gdLst>
                <a:gd name="T0" fmla="*/ 110 w 110"/>
                <a:gd name="T1" fmla="*/ 84 h 99"/>
                <a:gd name="T2" fmla="*/ 75 w 110"/>
                <a:gd name="T3" fmla="*/ 42 h 99"/>
                <a:gd name="T4" fmla="*/ 41 w 110"/>
                <a:gd name="T5" fmla="*/ 0 h 99"/>
                <a:gd name="T6" fmla="*/ 21 w 110"/>
                <a:gd name="T7" fmla="*/ 51 h 99"/>
                <a:gd name="T8" fmla="*/ 0 w 110"/>
                <a:gd name="T9" fmla="*/ 99 h 99"/>
                <a:gd name="T10" fmla="*/ 55 w 110"/>
                <a:gd name="T11" fmla="*/ 92 h 99"/>
                <a:gd name="T12" fmla="*/ 110 w 110"/>
                <a:gd name="T13" fmla="*/ 84 h 99"/>
                <a:gd name="T14" fmla="*/ 110 w 110"/>
                <a:gd name="T15" fmla="*/ 84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9">
                  <a:moveTo>
                    <a:pt x="110" y="84"/>
                  </a:moveTo>
                  <a:lnTo>
                    <a:pt x="75" y="42"/>
                  </a:lnTo>
                  <a:lnTo>
                    <a:pt x="41" y="0"/>
                  </a:lnTo>
                  <a:lnTo>
                    <a:pt x="21" y="51"/>
                  </a:lnTo>
                  <a:lnTo>
                    <a:pt x="0" y="99"/>
                  </a:lnTo>
                  <a:lnTo>
                    <a:pt x="55" y="92"/>
                  </a:lnTo>
                  <a:lnTo>
                    <a:pt x="110" y="84"/>
                  </a:lnTo>
                  <a:lnTo>
                    <a:pt x="110"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6" name="Freeform 8"/>
            <p:cNvSpPr/>
            <p:nvPr>
              <p:custDataLst>
                <p:tags r:id="rId119"/>
              </p:custDataLst>
            </p:nvPr>
          </p:nvSpPr>
          <p:spPr bwMode="auto">
            <a:xfrm>
              <a:off x="6732588" y="3752850"/>
              <a:ext cx="439738" cy="398463"/>
            </a:xfrm>
            <a:custGeom>
              <a:avLst/>
              <a:gdLst>
                <a:gd name="T0" fmla="*/ 552 w 554"/>
                <a:gd name="T1" fmla="*/ 305 h 502"/>
                <a:gd name="T2" fmla="*/ 501 w 554"/>
                <a:gd name="T3" fmla="*/ 299 h 502"/>
                <a:gd name="T4" fmla="*/ 491 w 554"/>
                <a:gd name="T5" fmla="*/ 318 h 502"/>
                <a:gd name="T6" fmla="*/ 473 w 554"/>
                <a:gd name="T7" fmla="*/ 334 h 502"/>
                <a:gd name="T8" fmla="*/ 438 w 554"/>
                <a:gd name="T9" fmla="*/ 348 h 502"/>
                <a:gd name="T10" fmla="*/ 380 w 554"/>
                <a:gd name="T11" fmla="*/ 355 h 502"/>
                <a:gd name="T12" fmla="*/ 348 w 554"/>
                <a:gd name="T13" fmla="*/ 353 h 502"/>
                <a:gd name="T14" fmla="*/ 328 w 554"/>
                <a:gd name="T15" fmla="*/ 340 h 502"/>
                <a:gd name="T16" fmla="*/ 322 w 554"/>
                <a:gd name="T17" fmla="*/ 319 h 502"/>
                <a:gd name="T18" fmla="*/ 312 w 554"/>
                <a:gd name="T19" fmla="*/ 155 h 502"/>
                <a:gd name="T20" fmla="*/ 374 w 554"/>
                <a:gd name="T21" fmla="*/ 72 h 502"/>
                <a:gd name="T22" fmla="*/ 385 w 554"/>
                <a:gd name="T23" fmla="*/ 70 h 502"/>
                <a:gd name="T24" fmla="*/ 394 w 554"/>
                <a:gd name="T25" fmla="*/ 56 h 502"/>
                <a:gd name="T26" fmla="*/ 394 w 554"/>
                <a:gd name="T27" fmla="*/ 52 h 502"/>
                <a:gd name="T28" fmla="*/ 388 w 554"/>
                <a:gd name="T29" fmla="*/ 37 h 502"/>
                <a:gd name="T30" fmla="*/ 379 w 554"/>
                <a:gd name="T31" fmla="*/ 32 h 502"/>
                <a:gd name="T32" fmla="*/ 307 w 554"/>
                <a:gd name="T33" fmla="*/ 31 h 502"/>
                <a:gd name="T34" fmla="*/ 292 w 554"/>
                <a:gd name="T35" fmla="*/ 2 h 502"/>
                <a:gd name="T36" fmla="*/ 263 w 554"/>
                <a:gd name="T37" fmla="*/ 2 h 502"/>
                <a:gd name="T38" fmla="*/ 248 w 554"/>
                <a:gd name="T39" fmla="*/ 31 h 502"/>
                <a:gd name="T40" fmla="*/ 176 w 554"/>
                <a:gd name="T41" fmla="*/ 32 h 502"/>
                <a:gd name="T42" fmla="*/ 166 w 554"/>
                <a:gd name="T43" fmla="*/ 37 h 502"/>
                <a:gd name="T44" fmla="*/ 160 w 554"/>
                <a:gd name="T45" fmla="*/ 52 h 502"/>
                <a:gd name="T46" fmla="*/ 160 w 554"/>
                <a:gd name="T47" fmla="*/ 56 h 502"/>
                <a:gd name="T48" fmla="*/ 169 w 554"/>
                <a:gd name="T49" fmla="*/ 70 h 502"/>
                <a:gd name="T50" fmla="*/ 180 w 554"/>
                <a:gd name="T51" fmla="*/ 72 h 502"/>
                <a:gd name="T52" fmla="*/ 243 w 554"/>
                <a:gd name="T53" fmla="*/ 155 h 502"/>
                <a:gd name="T54" fmla="*/ 233 w 554"/>
                <a:gd name="T55" fmla="*/ 319 h 502"/>
                <a:gd name="T56" fmla="*/ 226 w 554"/>
                <a:gd name="T57" fmla="*/ 340 h 502"/>
                <a:gd name="T58" fmla="*/ 206 w 554"/>
                <a:gd name="T59" fmla="*/ 353 h 502"/>
                <a:gd name="T60" fmla="*/ 175 w 554"/>
                <a:gd name="T61" fmla="*/ 355 h 502"/>
                <a:gd name="T62" fmla="*/ 116 w 554"/>
                <a:gd name="T63" fmla="*/ 348 h 502"/>
                <a:gd name="T64" fmla="*/ 81 w 554"/>
                <a:gd name="T65" fmla="*/ 334 h 502"/>
                <a:gd name="T66" fmla="*/ 64 w 554"/>
                <a:gd name="T67" fmla="*/ 318 h 502"/>
                <a:gd name="T68" fmla="*/ 30 w 554"/>
                <a:gd name="T69" fmla="*/ 295 h 502"/>
                <a:gd name="T70" fmla="*/ 2 w 554"/>
                <a:gd name="T71" fmla="*/ 305 h 502"/>
                <a:gd name="T72" fmla="*/ 0 w 554"/>
                <a:gd name="T73" fmla="*/ 330 h 502"/>
                <a:gd name="T74" fmla="*/ 5 w 554"/>
                <a:gd name="T75" fmla="*/ 355 h 502"/>
                <a:gd name="T76" fmla="*/ 17 w 554"/>
                <a:gd name="T77" fmla="*/ 375 h 502"/>
                <a:gd name="T78" fmla="*/ 50 w 554"/>
                <a:gd name="T79" fmla="*/ 402 h 502"/>
                <a:gd name="T80" fmla="*/ 81 w 554"/>
                <a:gd name="T81" fmla="*/ 415 h 502"/>
                <a:gd name="T82" fmla="*/ 118 w 554"/>
                <a:gd name="T83" fmla="*/ 428 h 502"/>
                <a:gd name="T84" fmla="*/ 200 w 554"/>
                <a:gd name="T85" fmla="*/ 452 h 502"/>
                <a:gd name="T86" fmla="*/ 249 w 554"/>
                <a:gd name="T87" fmla="*/ 482 h 502"/>
                <a:gd name="T88" fmla="*/ 265 w 554"/>
                <a:gd name="T89" fmla="*/ 498 h 502"/>
                <a:gd name="T90" fmla="*/ 278 w 554"/>
                <a:gd name="T91" fmla="*/ 502 h 502"/>
                <a:gd name="T92" fmla="*/ 289 w 554"/>
                <a:gd name="T93" fmla="*/ 498 h 502"/>
                <a:gd name="T94" fmla="*/ 305 w 554"/>
                <a:gd name="T95" fmla="*/ 482 h 502"/>
                <a:gd name="T96" fmla="*/ 354 w 554"/>
                <a:gd name="T97" fmla="*/ 452 h 502"/>
                <a:gd name="T98" fmla="*/ 437 w 554"/>
                <a:gd name="T99" fmla="*/ 428 h 502"/>
                <a:gd name="T100" fmla="*/ 473 w 554"/>
                <a:gd name="T101" fmla="*/ 415 h 502"/>
                <a:gd name="T102" fmla="*/ 504 w 554"/>
                <a:gd name="T103" fmla="*/ 402 h 502"/>
                <a:gd name="T104" fmla="*/ 537 w 554"/>
                <a:gd name="T105" fmla="*/ 375 h 502"/>
                <a:gd name="T106" fmla="*/ 549 w 554"/>
                <a:gd name="T107" fmla="*/ 355 h 502"/>
                <a:gd name="T108" fmla="*/ 554 w 554"/>
                <a:gd name="T109" fmla="*/ 33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4" h="502">
                  <a:moveTo>
                    <a:pt x="554" y="320"/>
                  </a:moveTo>
                  <a:lnTo>
                    <a:pt x="554" y="320"/>
                  </a:lnTo>
                  <a:lnTo>
                    <a:pt x="552" y="305"/>
                  </a:lnTo>
                  <a:lnTo>
                    <a:pt x="547" y="293"/>
                  </a:lnTo>
                  <a:lnTo>
                    <a:pt x="524" y="295"/>
                  </a:lnTo>
                  <a:lnTo>
                    <a:pt x="501" y="299"/>
                  </a:lnTo>
                  <a:lnTo>
                    <a:pt x="501" y="299"/>
                  </a:lnTo>
                  <a:lnTo>
                    <a:pt x="497" y="309"/>
                  </a:lnTo>
                  <a:lnTo>
                    <a:pt x="491" y="318"/>
                  </a:lnTo>
                  <a:lnTo>
                    <a:pt x="483" y="326"/>
                  </a:lnTo>
                  <a:lnTo>
                    <a:pt x="473" y="334"/>
                  </a:lnTo>
                  <a:lnTo>
                    <a:pt x="473" y="334"/>
                  </a:lnTo>
                  <a:lnTo>
                    <a:pt x="466" y="338"/>
                  </a:lnTo>
                  <a:lnTo>
                    <a:pt x="458" y="341"/>
                  </a:lnTo>
                  <a:lnTo>
                    <a:pt x="438" y="348"/>
                  </a:lnTo>
                  <a:lnTo>
                    <a:pt x="415" y="353"/>
                  </a:lnTo>
                  <a:lnTo>
                    <a:pt x="392" y="355"/>
                  </a:lnTo>
                  <a:lnTo>
                    <a:pt x="380" y="355"/>
                  </a:lnTo>
                  <a:lnTo>
                    <a:pt x="369" y="355"/>
                  </a:lnTo>
                  <a:lnTo>
                    <a:pt x="358" y="354"/>
                  </a:lnTo>
                  <a:lnTo>
                    <a:pt x="348" y="353"/>
                  </a:lnTo>
                  <a:lnTo>
                    <a:pt x="340" y="349"/>
                  </a:lnTo>
                  <a:lnTo>
                    <a:pt x="333" y="345"/>
                  </a:lnTo>
                  <a:lnTo>
                    <a:pt x="328" y="340"/>
                  </a:lnTo>
                  <a:lnTo>
                    <a:pt x="324" y="333"/>
                  </a:lnTo>
                  <a:lnTo>
                    <a:pt x="324" y="333"/>
                  </a:lnTo>
                  <a:lnTo>
                    <a:pt x="322" y="319"/>
                  </a:lnTo>
                  <a:lnTo>
                    <a:pt x="319" y="298"/>
                  </a:lnTo>
                  <a:lnTo>
                    <a:pt x="315" y="234"/>
                  </a:lnTo>
                  <a:lnTo>
                    <a:pt x="312" y="155"/>
                  </a:lnTo>
                  <a:lnTo>
                    <a:pt x="308" y="72"/>
                  </a:lnTo>
                  <a:lnTo>
                    <a:pt x="374" y="72"/>
                  </a:lnTo>
                  <a:lnTo>
                    <a:pt x="374" y="72"/>
                  </a:lnTo>
                  <a:lnTo>
                    <a:pt x="379" y="72"/>
                  </a:lnTo>
                  <a:lnTo>
                    <a:pt x="382" y="71"/>
                  </a:lnTo>
                  <a:lnTo>
                    <a:pt x="385" y="70"/>
                  </a:lnTo>
                  <a:lnTo>
                    <a:pt x="388" y="67"/>
                  </a:lnTo>
                  <a:lnTo>
                    <a:pt x="393" y="60"/>
                  </a:lnTo>
                  <a:lnTo>
                    <a:pt x="394" y="56"/>
                  </a:lnTo>
                  <a:lnTo>
                    <a:pt x="394" y="52"/>
                  </a:lnTo>
                  <a:lnTo>
                    <a:pt x="394" y="52"/>
                  </a:lnTo>
                  <a:lnTo>
                    <a:pt x="394" y="52"/>
                  </a:lnTo>
                  <a:lnTo>
                    <a:pt x="394" y="47"/>
                  </a:lnTo>
                  <a:lnTo>
                    <a:pt x="393" y="43"/>
                  </a:lnTo>
                  <a:lnTo>
                    <a:pt x="388" y="37"/>
                  </a:lnTo>
                  <a:lnTo>
                    <a:pt x="385" y="35"/>
                  </a:lnTo>
                  <a:lnTo>
                    <a:pt x="382" y="33"/>
                  </a:lnTo>
                  <a:lnTo>
                    <a:pt x="379" y="32"/>
                  </a:lnTo>
                  <a:lnTo>
                    <a:pt x="374" y="31"/>
                  </a:lnTo>
                  <a:lnTo>
                    <a:pt x="307" y="31"/>
                  </a:lnTo>
                  <a:lnTo>
                    <a:pt x="307" y="31"/>
                  </a:lnTo>
                  <a:lnTo>
                    <a:pt x="305" y="0"/>
                  </a:lnTo>
                  <a:lnTo>
                    <a:pt x="305" y="0"/>
                  </a:lnTo>
                  <a:lnTo>
                    <a:pt x="292" y="2"/>
                  </a:lnTo>
                  <a:lnTo>
                    <a:pt x="278" y="3"/>
                  </a:lnTo>
                  <a:lnTo>
                    <a:pt x="278" y="3"/>
                  </a:lnTo>
                  <a:lnTo>
                    <a:pt x="263" y="2"/>
                  </a:lnTo>
                  <a:lnTo>
                    <a:pt x="249" y="0"/>
                  </a:lnTo>
                  <a:lnTo>
                    <a:pt x="249" y="0"/>
                  </a:lnTo>
                  <a:lnTo>
                    <a:pt x="248" y="31"/>
                  </a:lnTo>
                  <a:lnTo>
                    <a:pt x="180" y="31"/>
                  </a:lnTo>
                  <a:lnTo>
                    <a:pt x="180" y="31"/>
                  </a:lnTo>
                  <a:lnTo>
                    <a:pt x="176" y="32"/>
                  </a:lnTo>
                  <a:lnTo>
                    <a:pt x="173" y="33"/>
                  </a:lnTo>
                  <a:lnTo>
                    <a:pt x="169" y="35"/>
                  </a:lnTo>
                  <a:lnTo>
                    <a:pt x="166" y="37"/>
                  </a:lnTo>
                  <a:lnTo>
                    <a:pt x="161" y="43"/>
                  </a:lnTo>
                  <a:lnTo>
                    <a:pt x="160" y="47"/>
                  </a:lnTo>
                  <a:lnTo>
                    <a:pt x="160" y="52"/>
                  </a:lnTo>
                  <a:lnTo>
                    <a:pt x="160" y="52"/>
                  </a:lnTo>
                  <a:lnTo>
                    <a:pt x="160" y="52"/>
                  </a:lnTo>
                  <a:lnTo>
                    <a:pt x="160" y="56"/>
                  </a:lnTo>
                  <a:lnTo>
                    <a:pt x="161" y="60"/>
                  </a:lnTo>
                  <a:lnTo>
                    <a:pt x="166" y="67"/>
                  </a:lnTo>
                  <a:lnTo>
                    <a:pt x="169" y="70"/>
                  </a:lnTo>
                  <a:lnTo>
                    <a:pt x="173" y="71"/>
                  </a:lnTo>
                  <a:lnTo>
                    <a:pt x="176" y="72"/>
                  </a:lnTo>
                  <a:lnTo>
                    <a:pt x="180" y="72"/>
                  </a:lnTo>
                  <a:lnTo>
                    <a:pt x="246" y="72"/>
                  </a:lnTo>
                  <a:lnTo>
                    <a:pt x="246" y="72"/>
                  </a:lnTo>
                  <a:lnTo>
                    <a:pt x="243" y="155"/>
                  </a:lnTo>
                  <a:lnTo>
                    <a:pt x="239" y="234"/>
                  </a:lnTo>
                  <a:lnTo>
                    <a:pt x="235" y="298"/>
                  </a:lnTo>
                  <a:lnTo>
                    <a:pt x="233" y="319"/>
                  </a:lnTo>
                  <a:lnTo>
                    <a:pt x="230" y="333"/>
                  </a:lnTo>
                  <a:lnTo>
                    <a:pt x="230" y="333"/>
                  </a:lnTo>
                  <a:lnTo>
                    <a:pt x="226" y="340"/>
                  </a:lnTo>
                  <a:lnTo>
                    <a:pt x="221" y="345"/>
                  </a:lnTo>
                  <a:lnTo>
                    <a:pt x="214" y="349"/>
                  </a:lnTo>
                  <a:lnTo>
                    <a:pt x="206" y="353"/>
                  </a:lnTo>
                  <a:lnTo>
                    <a:pt x="196" y="354"/>
                  </a:lnTo>
                  <a:lnTo>
                    <a:pt x="186" y="355"/>
                  </a:lnTo>
                  <a:lnTo>
                    <a:pt x="175" y="355"/>
                  </a:lnTo>
                  <a:lnTo>
                    <a:pt x="163" y="355"/>
                  </a:lnTo>
                  <a:lnTo>
                    <a:pt x="139" y="353"/>
                  </a:lnTo>
                  <a:lnTo>
                    <a:pt x="116" y="348"/>
                  </a:lnTo>
                  <a:lnTo>
                    <a:pt x="96" y="341"/>
                  </a:lnTo>
                  <a:lnTo>
                    <a:pt x="89" y="338"/>
                  </a:lnTo>
                  <a:lnTo>
                    <a:pt x="81" y="334"/>
                  </a:lnTo>
                  <a:lnTo>
                    <a:pt x="81" y="334"/>
                  </a:lnTo>
                  <a:lnTo>
                    <a:pt x="72" y="326"/>
                  </a:lnTo>
                  <a:lnTo>
                    <a:pt x="64" y="318"/>
                  </a:lnTo>
                  <a:lnTo>
                    <a:pt x="57" y="309"/>
                  </a:lnTo>
                  <a:lnTo>
                    <a:pt x="54" y="299"/>
                  </a:lnTo>
                  <a:lnTo>
                    <a:pt x="30" y="295"/>
                  </a:lnTo>
                  <a:lnTo>
                    <a:pt x="7" y="293"/>
                  </a:lnTo>
                  <a:lnTo>
                    <a:pt x="7" y="293"/>
                  </a:lnTo>
                  <a:lnTo>
                    <a:pt x="2" y="305"/>
                  </a:lnTo>
                  <a:lnTo>
                    <a:pt x="0" y="320"/>
                  </a:lnTo>
                  <a:lnTo>
                    <a:pt x="0" y="320"/>
                  </a:lnTo>
                  <a:lnTo>
                    <a:pt x="0" y="330"/>
                  </a:lnTo>
                  <a:lnTo>
                    <a:pt x="1" y="339"/>
                  </a:lnTo>
                  <a:lnTo>
                    <a:pt x="2" y="346"/>
                  </a:lnTo>
                  <a:lnTo>
                    <a:pt x="5" y="355"/>
                  </a:lnTo>
                  <a:lnTo>
                    <a:pt x="9" y="361"/>
                  </a:lnTo>
                  <a:lnTo>
                    <a:pt x="12" y="369"/>
                  </a:lnTo>
                  <a:lnTo>
                    <a:pt x="17" y="375"/>
                  </a:lnTo>
                  <a:lnTo>
                    <a:pt x="24" y="382"/>
                  </a:lnTo>
                  <a:lnTo>
                    <a:pt x="36" y="392"/>
                  </a:lnTo>
                  <a:lnTo>
                    <a:pt x="50" y="402"/>
                  </a:lnTo>
                  <a:lnTo>
                    <a:pt x="66" y="409"/>
                  </a:lnTo>
                  <a:lnTo>
                    <a:pt x="81" y="415"/>
                  </a:lnTo>
                  <a:lnTo>
                    <a:pt x="81" y="415"/>
                  </a:lnTo>
                  <a:lnTo>
                    <a:pt x="100" y="423"/>
                  </a:lnTo>
                  <a:lnTo>
                    <a:pt x="118" y="428"/>
                  </a:lnTo>
                  <a:lnTo>
                    <a:pt x="118" y="428"/>
                  </a:lnTo>
                  <a:lnTo>
                    <a:pt x="161" y="439"/>
                  </a:lnTo>
                  <a:lnTo>
                    <a:pt x="181" y="445"/>
                  </a:lnTo>
                  <a:lnTo>
                    <a:pt x="200" y="452"/>
                  </a:lnTo>
                  <a:lnTo>
                    <a:pt x="218" y="460"/>
                  </a:lnTo>
                  <a:lnTo>
                    <a:pt x="234" y="469"/>
                  </a:lnTo>
                  <a:lnTo>
                    <a:pt x="249" y="482"/>
                  </a:lnTo>
                  <a:lnTo>
                    <a:pt x="263" y="495"/>
                  </a:lnTo>
                  <a:lnTo>
                    <a:pt x="263" y="495"/>
                  </a:lnTo>
                  <a:lnTo>
                    <a:pt x="265" y="498"/>
                  </a:lnTo>
                  <a:lnTo>
                    <a:pt x="269" y="500"/>
                  </a:lnTo>
                  <a:lnTo>
                    <a:pt x="273" y="502"/>
                  </a:lnTo>
                  <a:lnTo>
                    <a:pt x="278" y="502"/>
                  </a:lnTo>
                  <a:lnTo>
                    <a:pt x="282" y="502"/>
                  </a:lnTo>
                  <a:lnTo>
                    <a:pt x="285" y="500"/>
                  </a:lnTo>
                  <a:lnTo>
                    <a:pt x="289" y="498"/>
                  </a:lnTo>
                  <a:lnTo>
                    <a:pt x="292" y="495"/>
                  </a:lnTo>
                  <a:lnTo>
                    <a:pt x="292" y="495"/>
                  </a:lnTo>
                  <a:lnTo>
                    <a:pt x="305" y="482"/>
                  </a:lnTo>
                  <a:lnTo>
                    <a:pt x="320" y="469"/>
                  </a:lnTo>
                  <a:lnTo>
                    <a:pt x="337" y="460"/>
                  </a:lnTo>
                  <a:lnTo>
                    <a:pt x="354" y="452"/>
                  </a:lnTo>
                  <a:lnTo>
                    <a:pt x="374" y="445"/>
                  </a:lnTo>
                  <a:lnTo>
                    <a:pt x="393" y="439"/>
                  </a:lnTo>
                  <a:lnTo>
                    <a:pt x="437" y="428"/>
                  </a:lnTo>
                  <a:lnTo>
                    <a:pt x="437" y="428"/>
                  </a:lnTo>
                  <a:lnTo>
                    <a:pt x="456" y="423"/>
                  </a:lnTo>
                  <a:lnTo>
                    <a:pt x="473" y="415"/>
                  </a:lnTo>
                  <a:lnTo>
                    <a:pt x="473" y="415"/>
                  </a:lnTo>
                  <a:lnTo>
                    <a:pt x="489" y="409"/>
                  </a:lnTo>
                  <a:lnTo>
                    <a:pt x="504" y="402"/>
                  </a:lnTo>
                  <a:lnTo>
                    <a:pt x="518" y="392"/>
                  </a:lnTo>
                  <a:lnTo>
                    <a:pt x="531" y="382"/>
                  </a:lnTo>
                  <a:lnTo>
                    <a:pt x="537" y="375"/>
                  </a:lnTo>
                  <a:lnTo>
                    <a:pt x="542" y="369"/>
                  </a:lnTo>
                  <a:lnTo>
                    <a:pt x="546" y="361"/>
                  </a:lnTo>
                  <a:lnTo>
                    <a:pt x="549" y="355"/>
                  </a:lnTo>
                  <a:lnTo>
                    <a:pt x="552" y="346"/>
                  </a:lnTo>
                  <a:lnTo>
                    <a:pt x="554" y="339"/>
                  </a:lnTo>
                  <a:lnTo>
                    <a:pt x="554" y="330"/>
                  </a:lnTo>
                  <a:lnTo>
                    <a:pt x="554" y="320"/>
                  </a:lnTo>
                  <a:lnTo>
                    <a:pt x="554" y="3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88670" y="398145"/>
            <a:ext cx="4070985" cy="368300"/>
          </a:xfrm>
          <a:prstGeom prst="rect">
            <a:avLst/>
          </a:prstGeom>
          <a:noFill/>
        </p:spPr>
        <p:txBody>
          <a:bodyPr wrap="square" rtlCol="0" anchor="t">
            <a:spAutoFit/>
          </a:bodyPr>
          <a:p>
            <a:r>
              <a:rPr lang="zh-CN" altLang="en-US"/>
              <a:t>（二）创业团队组建的主要影响因素</a:t>
            </a:r>
            <a:endParaRPr lang="zh-CN" altLang="en-US"/>
          </a:p>
        </p:txBody>
      </p:sp>
      <p:sp>
        <p:nvSpPr>
          <p:cNvPr id="17" name="椭圆 16"/>
          <p:cNvSpPr/>
          <p:nvPr>
            <p:custDataLst>
              <p:tags r:id="rId1"/>
            </p:custDataLst>
          </p:nvPr>
        </p:nvSpPr>
        <p:spPr>
          <a:xfrm flipH="1">
            <a:off x="4951629" y="1113132"/>
            <a:ext cx="1014665" cy="1014665"/>
          </a:xfrm>
          <a:prstGeom prst="ellipse">
            <a:avLst/>
          </a:prstGeom>
          <a:solidFill>
            <a:srgbClr val="1AA3AA"/>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custDataLst>
              <p:tags r:id="rId2"/>
            </p:custDataLst>
          </p:nvPr>
        </p:nvSpPr>
        <p:spPr>
          <a:xfrm>
            <a:off x="6177004" y="2269015"/>
            <a:ext cx="1014665" cy="101466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custDataLst>
              <p:tags r:id="rId3"/>
            </p:custDataLst>
          </p:nvPr>
        </p:nvSpPr>
        <p:spPr>
          <a:xfrm flipH="1">
            <a:off x="4699492" y="2814708"/>
            <a:ext cx="1014665" cy="1014665"/>
          </a:xfrm>
          <a:prstGeom prst="ellipse">
            <a:avLst/>
          </a:prstGeom>
          <a:solidFill>
            <a:srgbClr val="3498DB"/>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3"/>
          <p:cNvSpPr/>
          <p:nvPr>
            <p:custDataLst>
              <p:tags r:id="rId4"/>
            </p:custDataLst>
          </p:nvPr>
        </p:nvSpPr>
        <p:spPr>
          <a:xfrm>
            <a:off x="5641405" y="3326839"/>
            <a:ext cx="72752" cy="3085391"/>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custDataLst>
              <p:tags r:id="rId5"/>
            </p:custDataLst>
          </p:nvPr>
        </p:nvSpPr>
        <p:spPr>
          <a:xfrm>
            <a:off x="6466416" y="4090760"/>
            <a:ext cx="1014665" cy="1014665"/>
          </a:xfrm>
          <a:prstGeom prst="ellipse">
            <a:avLst/>
          </a:prstGeom>
          <a:solidFill>
            <a:srgbClr val="9BBB59"/>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custDataLst>
              <p:tags r:id="rId6"/>
            </p:custDataLst>
          </p:nvPr>
        </p:nvSpPr>
        <p:spPr>
          <a:xfrm flipH="1">
            <a:off x="4421882" y="4498960"/>
            <a:ext cx="1014665" cy="1014665"/>
          </a:xfrm>
          <a:prstGeom prst="ellipse">
            <a:avLst/>
          </a:prstGeom>
          <a:solidFill>
            <a:srgbClr val="1F74AD"/>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
          <p:cNvSpPr/>
          <p:nvPr>
            <p:custDataLst>
              <p:tags r:id="rId7"/>
            </p:custDataLst>
          </p:nvPr>
        </p:nvSpPr>
        <p:spPr>
          <a:xfrm>
            <a:off x="5361153" y="4987126"/>
            <a:ext cx="68348" cy="1425105"/>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8"/>
            </p:custDataLst>
          </p:nvPr>
        </p:nvSpPr>
        <p:spPr>
          <a:xfrm>
            <a:off x="7804317" y="4030920"/>
            <a:ext cx="3458104" cy="544764"/>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5. 外部环境</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文本框 34"/>
          <p:cNvSpPr txBox="1"/>
          <p:nvPr>
            <p:custDataLst>
              <p:tags r:id="rId9"/>
            </p:custDataLst>
          </p:nvPr>
        </p:nvSpPr>
        <p:spPr>
          <a:xfrm>
            <a:off x="7804150" y="4575810"/>
            <a:ext cx="4117340" cy="1599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indent="720090">
              <a:lnSpc>
                <a:spcPct val="150000"/>
              </a:lnSpc>
            </a:pPr>
            <a:r>
              <a:rPr lang="zh-CN" altLang="en-US" sz="1600" spc="150">
                <a:solidFill>
                  <a:srgbClr val="000000"/>
                </a:solidFill>
                <a:latin typeface="Arial" panose="020B0604020202020204" pitchFamily="34" charset="0"/>
                <a:sym typeface="Arial" panose="020B0604020202020204" pitchFamily="34" charset="0"/>
              </a:rPr>
              <a:t>创业团队的生存和发展直接受到制度性环境、基础设施服务、经济环境、社会环境、市场环境、资源环境等多种外部要素的影响。</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36" name="文本框 35"/>
          <p:cNvSpPr txBox="1"/>
          <p:nvPr>
            <p:custDataLst>
              <p:tags r:id="rId10"/>
            </p:custDataLst>
          </p:nvPr>
        </p:nvSpPr>
        <p:spPr>
          <a:xfrm>
            <a:off x="7408431" y="1855415"/>
            <a:ext cx="3458104" cy="544764"/>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4. 团队成员</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文本框 36"/>
          <p:cNvSpPr txBox="1"/>
          <p:nvPr>
            <p:custDataLst>
              <p:tags r:id="rId11"/>
            </p:custDataLst>
          </p:nvPr>
        </p:nvSpPr>
        <p:spPr>
          <a:xfrm>
            <a:off x="7408545" y="2414270"/>
            <a:ext cx="4431665"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indent="720090">
              <a:lnSpc>
                <a:spcPct val="150000"/>
              </a:lnSpc>
            </a:pPr>
            <a:r>
              <a:rPr lang="zh-CN" altLang="en-US" sz="1600" spc="150">
                <a:solidFill>
                  <a:srgbClr val="000000"/>
                </a:solidFill>
                <a:latin typeface="Arial" panose="020B0604020202020204" pitchFamily="34" charset="0"/>
                <a:sym typeface="Arial" panose="020B0604020202020204" pitchFamily="34" charset="0"/>
              </a:rPr>
              <a:t>团队成员能力的总和决定了创业团队的整体能力和发展潜力。创业团队成员的才能互补是组建创业团队的必要条件。</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38" name="文本框 37"/>
          <p:cNvSpPr txBox="1"/>
          <p:nvPr>
            <p:custDataLst>
              <p:tags r:id="rId12"/>
            </p:custDataLst>
          </p:nvPr>
        </p:nvSpPr>
        <p:spPr>
          <a:xfrm>
            <a:off x="1368792" y="969325"/>
            <a:ext cx="3458104" cy="544764"/>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gn="r">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3. 团队目标与价值观</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文本框 38"/>
          <p:cNvSpPr txBox="1"/>
          <p:nvPr>
            <p:custDataLst>
              <p:tags r:id="rId13"/>
            </p:custDataLst>
          </p:nvPr>
        </p:nvSpPr>
        <p:spPr>
          <a:xfrm>
            <a:off x="390525" y="1351915"/>
            <a:ext cx="456438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indent="720090" algn="l">
              <a:lnSpc>
                <a:spcPct val="150000"/>
              </a:lnSpc>
            </a:pPr>
            <a:r>
              <a:rPr lang="zh-CN" altLang="en-US" sz="1600" spc="150">
                <a:solidFill>
                  <a:srgbClr val="000000"/>
                </a:solidFill>
                <a:latin typeface="Arial" panose="020B0604020202020204" pitchFamily="34" charset="0"/>
                <a:sym typeface="Arial" panose="020B0604020202020204" pitchFamily="34" charset="0"/>
              </a:rPr>
              <a:t>共同的价值观、统一的目标是组建创业团队的前提，团队成员若不认可团队目标，就不可能全心全意为此目标的实现而与其他团队成员相互合作、共同奋斗。</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40" name="文本框 39"/>
          <p:cNvSpPr txBox="1"/>
          <p:nvPr>
            <p:custDataLst>
              <p:tags r:id="rId14"/>
            </p:custDataLst>
          </p:nvPr>
        </p:nvSpPr>
        <p:spPr>
          <a:xfrm>
            <a:off x="994182" y="2705902"/>
            <a:ext cx="3458104" cy="544764"/>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gn="r">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2. 商机</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custDataLst>
              <p:tags r:id="rId15"/>
            </p:custDataLst>
          </p:nvPr>
        </p:nvSpPr>
        <p:spPr>
          <a:xfrm>
            <a:off x="331470" y="3264535"/>
            <a:ext cx="4367530" cy="1594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indent="720090" algn="l">
              <a:lnSpc>
                <a:spcPct val="150000"/>
              </a:lnSpc>
            </a:pPr>
            <a:r>
              <a:rPr lang="zh-CN" altLang="en-US" sz="1600" spc="150">
                <a:solidFill>
                  <a:srgbClr val="000000"/>
                </a:solidFill>
                <a:latin typeface="Arial" panose="020B0604020202020204" pitchFamily="34" charset="0"/>
                <a:sym typeface="Arial" panose="020B0604020202020204" pitchFamily="34" charset="0"/>
              </a:rPr>
              <a:t>不同类型的商机需要不同的创业团队类型。创业者应根据创业者与商机间的匹配程度，决定是否要组建团队以及何时、如何组建团队。</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42" name="文本框 41"/>
          <p:cNvSpPr txBox="1"/>
          <p:nvPr>
            <p:custDataLst>
              <p:tags r:id="rId16"/>
            </p:custDataLst>
          </p:nvPr>
        </p:nvSpPr>
        <p:spPr>
          <a:xfrm>
            <a:off x="808420" y="4442481"/>
            <a:ext cx="3458104" cy="544764"/>
          </a:xfrm>
          <a:prstGeom prst="rect">
            <a:avLst/>
          </a:prstGeom>
        </p:spPr>
        <p:txBody>
          <a:bodyPr wrap="square" lIns="90000" tIns="46800" rIns="90000" bIns="46800" anchor="b" anchorCtr="0">
            <a:normAutofit/>
          </a:bodyPr>
          <a:lstStyle>
            <a:defPPr>
              <a:defRPr lang="zh-CN"/>
            </a:defPPr>
            <a:lvl1pPr>
              <a:defRPr>
                <a:solidFill>
                  <a:srgbClr val="000000">
                    <a:lumMod val="75000"/>
                  </a:srgbClr>
                </a:solidFill>
                <a:latin typeface="Calibri Light" panose="020F0302020204030204"/>
              </a:defRPr>
            </a:lvl1pPr>
          </a:lstStyle>
          <a:p>
            <a:pPr algn="r">
              <a:lnSpc>
                <a:spcPct val="120000"/>
              </a:lnSpc>
            </a:pPr>
            <a:r>
              <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1. 创业者</a:t>
            </a:r>
            <a:endParaRPr lang="zh-CN" altLang="en-US" sz="2000" b="1" spc="3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文本框 42"/>
          <p:cNvSpPr txBox="1"/>
          <p:nvPr>
            <p:custDataLst>
              <p:tags r:id="rId17"/>
            </p:custDataLst>
          </p:nvPr>
        </p:nvSpPr>
        <p:spPr>
          <a:xfrm>
            <a:off x="301625" y="5001260"/>
            <a:ext cx="3964940" cy="141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charset="0"/>
                <a:ea typeface="微软雅黑" panose="020B0503020204020204" pitchFamily="34" charset="-122"/>
              </a:defRPr>
            </a:lvl9pPr>
          </a:lstStyle>
          <a:p>
            <a:pPr indent="720090" algn="l">
              <a:lnSpc>
                <a:spcPct val="150000"/>
              </a:lnSpc>
            </a:pPr>
            <a:r>
              <a:rPr lang="zh-CN" altLang="en-US" sz="1600" spc="150">
                <a:solidFill>
                  <a:srgbClr val="000000"/>
                </a:solidFill>
                <a:latin typeface="Arial" panose="020B0604020202020204" pitchFamily="34" charset="0"/>
                <a:sym typeface="Arial" panose="020B0604020202020204" pitchFamily="34" charset="0"/>
              </a:rPr>
              <a:t>创业者的能力和思想意识从根本上决定了是否要组建创业团队以及团队组建的时间表以及由哪些人组成团队。</a:t>
            </a:r>
            <a:endParaRPr lang="zh-CN" altLang="en-US" sz="1600" spc="150">
              <a:solidFill>
                <a:srgbClr val="000000"/>
              </a:solidFill>
              <a:latin typeface="Arial" panose="020B0604020202020204" pitchFamily="34" charset="0"/>
              <a:sym typeface="Arial" panose="020B0604020202020204" pitchFamily="34" charset="0"/>
            </a:endParaRPr>
          </a:p>
        </p:txBody>
      </p:sp>
      <p:sp>
        <p:nvSpPr>
          <p:cNvPr id="18" name="矩形 17"/>
          <p:cNvSpPr/>
          <p:nvPr>
            <p:custDataLst>
              <p:tags r:id="rId18"/>
            </p:custDataLst>
          </p:nvPr>
        </p:nvSpPr>
        <p:spPr>
          <a:xfrm flipH="1">
            <a:off x="5905930" y="1618537"/>
            <a:ext cx="64786" cy="4793692"/>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2"/>
          <p:cNvSpPr/>
          <p:nvPr>
            <p:custDataLst>
              <p:tags r:id="rId19"/>
            </p:custDataLst>
          </p:nvPr>
        </p:nvSpPr>
        <p:spPr>
          <a:xfrm>
            <a:off x="6170720" y="2776347"/>
            <a:ext cx="63002" cy="3635883"/>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4"/>
          <p:cNvSpPr/>
          <p:nvPr>
            <p:custDataLst>
              <p:tags r:id="rId20"/>
            </p:custDataLst>
          </p:nvPr>
        </p:nvSpPr>
        <p:spPr>
          <a:xfrm>
            <a:off x="6466400" y="4593019"/>
            <a:ext cx="64775" cy="1819211"/>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1355" y="337185"/>
            <a:ext cx="4469130" cy="368300"/>
          </a:xfrm>
          <a:prstGeom prst="rect">
            <a:avLst/>
          </a:prstGeom>
          <a:noFill/>
        </p:spPr>
        <p:txBody>
          <a:bodyPr wrap="square" rtlCol="0" anchor="t">
            <a:spAutoFit/>
          </a:bodyPr>
          <a:p>
            <a:r>
              <a:rPr lang="zh-CN" altLang="en-US"/>
              <a:t>（三）创业团队的组建程序及其主要工作</a:t>
            </a:r>
            <a:endParaRPr lang="zh-CN" altLang="en-US"/>
          </a:p>
        </p:txBody>
      </p:sp>
      <p:sp>
        <p:nvSpPr>
          <p:cNvPr id="7" name="空心弧 6"/>
          <p:cNvSpPr/>
          <p:nvPr>
            <p:custDataLst>
              <p:tags r:id="rId1"/>
            </p:custDataLst>
          </p:nvPr>
        </p:nvSpPr>
        <p:spPr>
          <a:xfrm>
            <a:off x="-722618" y="1803729"/>
            <a:ext cx="1975757" cy="1975757"/>
          </a:xfrm>
          <a:prstGeom prst="blockArc">
            <a:avLst>
              <a:gd name="adj1" fmla="val 16102233"/>
              <a:gd name="adj2" fmla="val 656203"/>
              <a:gd name="adj3" fmla="val 1016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空心弧 7"/>
          <p:cNvSpPr/>
          <p:nvPr>
            <p:custDataLst>
              <p:tags r:id="rId2"/>
            </p:custDataLst>
          </p:nvPr>
        </p:nvSpPr>
        <p:spPr>
          <a:xfrm flipH="1" flipV="1">
            <a:off x="1031690" y="2116555"/>
            <a:ext cx="1975757" cy="1975757"/>
          </a:xfrm>
          <a:prstGeom prst="blockArc">
            <a:avLst>
              <a:gd name="adj1" fmla="val 11661999"/>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空心弧 8"/>
          <p:cNvSpPr/>
          <p:nvPr>
            <p:custDataLst>
              <p:tags r:id="rId3"/>
            </p:custDataLst>
          </p:nvPr>
        </p:nvSpPr>
        <p:spPr>
          <a:xfrm rot="2700000">
            <a:off x="2753922" y="2561718"/>
            <a:ext cx="1975757" cy="1975757"/>
          </a:xfrm>
          <a:prstGeom prst="blockArc">
            <a:avLst>
              <a:gd name="adj1" fmla="val 8912435"/>
              <a:gd name="adj2" fmla="val 645517"/>
              <a:gd name="adj3" fmla="val 1015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空心弧 9"/>
          <p:cNvSpPr/>
          <p:nvPr>
            <p:custDataLst>
              <p:tags r:id="rId4"/>
            </p:custDataLst>
          </p:nvPr>
        </p:nvSpPr>
        <p:spPr>
          <a:xfrm rot="3120378" flipV="1">
            <a:off x="3723936" y="4047896"/>
            <a:ext cx="1975757" cy="1975757"/>
          </a:xfrm>
          <a:prstGeom prst="blockArc">
            <a:avLst>
              <a:gd name="adj1" fmla="val 10426104"/>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空心弧 10"/>
          <p:cNvSpPr/>
          <p:nvPr>
            <p:custDataLst>
              <p:tags r:id="rId5"/>
            </p:custDataLst>
          </p:nvPr>
        </p:nvSpPr>
        <p:spPr>
          <a:xfrm rot="3023909" flipH="1">
            <a:off x="5040919" y="5240629"/>
            <a:ext cx="1975757" cy="1975757"/>
          </a:xfrm>
          <a:prstGeom prst="blockArc">
            <a:avLst>
              <a:gd name="adj1" fmla="val 13833344"/>
              <a:gd name="adj2" fmla="val 569579"/>
              <a:gd name="adj3" fmla="val 10136"/>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custDataLst>
              <p:tags r:id="rId6"/>
            </p:custDataLst>
          </p:nvPr>
        </p:nvSpPr>
        <p:spPr>
          <a:xfrm>
            <a:off x="1421759" y="2453517"/>
            <a:ext cx="1195618" cy="119561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custDataLst>
              <p:tags r:id="rId7"/>
            </p:custDataLst>
          </p:nvPr>
        </p:nvSpPr>
        <p:spPr>
          <a:xfrm>
            <a:off x="3143836" y="2947388"/>
            <a:ext cx="1204416" cy="1204416"/>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custDataLst>
              <p:tags r:id="rId8"/>
            </p:custDataLst>
          </p:nvPr>
        </p:nvSpPr>
        <p:spPr>
          <a:xfrm>
            <a:off x="4109606" y="4438825"/>
            <a:ext cx="1204416" cy="1204416"/>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noEditPoints="1"/>
          </p:cNvSpPr>
          <p:nvPr>
            <p:custDataLst>
              <p:tags r:id="rId9"/>
            </p:custDataLst>
          </p:nvPr>
        </p:nvSpPr>
        <p:spPr bwMode="auto">
          <a:xfrm>
            <a:off x="4282674" y="4718042"/>
            <a:ext cx="858281" cy="64598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ysClr val="window" lastClr="FFFFFF"/>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10"/>
            </p:custDataLst>
          </p:nvPr>
        </p:nvSpPr>
        <p:spPr>
          <a:xfrm>
            <a:off x="7783830" y="4486275"/>
            <a:ext cx="4036695" cy="1082675"/>
          </a:xfrm>
          <a:prstGeom prst="rect">
            <a:avLst/>
          </a:prstGeom>
        </p:spPr>
        <p:txBody>
          <a:bodyPr wrap="square" anchor="ctr" anchorCtr="0">
            <a:noAutofit/>
          </a:bodyPr>
          <a:lstStyle>
            <a:defPPr>
              <a:defRPr lang="zh-CN"/>
            </a:defPPr>
          </a:lstStyle>
          <a:p>
            <a:pPr algn="l" fontAlgn="auto">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3. 招募合适的人员</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招募合适的人员也是创业团队组建最关键的一步。</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5"/>
          <p:cNvSpPr/>
          <p:nvPr>
            <p:custDataLst>
              <p:tags r:id="rId11"/>
            </p:custDataLst>
          </p:nvPr>
        </p:nvSpPr>
        <p:spPr>
          <a:xfrm>
            <a:off x="6896558" y="4590590"/>
            <a:ext cx="774065" cy="773430"/>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2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custDataLst>
              <p:tags r:id="rId12"/>
            </p:custDataLst>
          </p:nvPr>
        </p:nvSpPr>
        <p:spPr>
          <a:xfrm>
            <a:off x="6805930" y="2909570"/>
            <a:ext cx="4903470" cy="1493520"/>
          </a:xfrm>
          <a:prstGeom prst="rect">
            <a:avLst/>
          </a:prstGeom>
        </p:spPr>
        <p:txBody>
          <a:bodyPr wrap="square" anchor="ctr" anchorCtr="0">
            <a:noAutofit/>
          </a:bodyPr>
          <a:lstStyle>
            <a:defPPr>
              <a:defRPr lang="zh-CN"/>
            </a:defPPr>
          </a:lstStyle>
          <a:p>
            <a:pPr algn="l" fontAlgn="auto">
              <a:lnSpc>
                <a:spcPct val="15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2. 制订创业计划</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在确定了总目标以及一个个阶段性子目标之后，紧接着就要研究如何实现这些目标，这就需要制订周密的创业计划。</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4"/>
          <p:cNvSpPr/>
          <p:nvPr>
            <p:custDataLst>
              <p:tags r:id="rId13"/>
            </p:custDataLst>
          </p:nvPr>
        </p:nvSpPr>
        <p:spPr>
          <a:xfrm>
            <a:off x="5938978" y="2908960"/>
            <a:ext cx="774065" cy="773430"/>
          </a:xfrm>
          <a:prstGeom prst="roundRect">
            <a:avLst>
              <a:gd name="adj" fmla="val 50000"/>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2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14"/>
            </p:custDataLst>
          </p:nvPr>
        </p:nvSpPr>
        <p:spPr>
          <a:xfrm>
            <a:off x="6098540" y="1276985"/>
            <a:ext cx="5518785" cy="1437640"/>
          </a:xfrm>
          <a:prstGeom prst="rect">
            <a:avLst/>
          </a:prstGeom>
        </p:spPr>
        <p:txBody>
          <a:bodyPr wrap="square" anchor="ctr" anchorCtr="0">
            <a:noAutofit/>
          </a:bodyPr>
          <a:lstStyle>
            <a:defPPr>
              <a:defRPr lang="zh-CN"/>
            </a:defPPr>
          </a:lstStyle>
          <a:p>
            <a:pPr algn="l" fontAlgn="auto">
              <a:lnSpc>
                <a:spcPct val="15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1. 明确创业目标</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创业团队的总目标就是要通过完成创业阶段的技术、市场、规划、组织、管理等各项工作实现企业从无到有、从起步到成熟。</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0"/>
          <p:cNvSpPr/>
          <p:nvPr>
            <p:custDataLst>
              <p:tags r:id="rId15"/>
            </p:custDataLst>
          </p:nvPr>
        </p:nvSpPr>
        <p:spPr>
          <a:xfrm>
            <a:off x="5138878" y="1342900"/>
            <a:ext cx="774065" cy="773430"/>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2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5" name="图形 3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810018" y="2722714"/>
            <a:ext cx="419100" cy="657225"/>
          </a:xfrm>
          <a:prstGeom prst="rect">
            <a:avLst/>
          </a:prstGeom>
        </p:spPr>
      </p:pic>
      <p:pic>
        <p:nvPicPr>
          <p:cNvPr id="36" name="图形 3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460294" y="3282896"/>
            <a:ext cx="571500" cy="533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
          <p:cNvSpPr/>
          <p:nvPr>
            <p:custDataLst>
              <p:tags r:id="rId1"/>
            </p:custDataLst>
          </p:nvPr>
        </p:nvSpPr>
        <p:spPr>
          <a:xfrm rot="5400000">
            <a:off x="5442883" y="1275514"/>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
          <p:cNvSpPr/>
          <p:nvPr>
            <p:custDataLst>
              <p:tags r:id="rId2"/>
            </p:custDataLst>
          </p:nvPr>
        </p:nvSpPr>
        <p:spPr>
          <a:xfrm rot="5400000">
            <a:off x="5446964" y="1669238"/>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
          <p:cNvSpPr/>
          <p:nvPr>
            <p:custDataLst>
              <p:tags r:id="rId3"/>
            </p:custDataLst>
          </p:nvPr>
        </p:nvSpPr>
        <p:spPr>
          <a:xfrm rot="5400000">
            <a:off x="5442883" y="2062963"/>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
          <p:cNvSpPr/>
          <p:nvPr>
            <p:custDataLst>
              <p:tags r:id="rId4"/>
            </p:custDataLst>
          </p:nvPr>
        </p:nvSpPr>
        <p:spPr>
          <a:xfrm rot="5400000">
            <a:off x="5442882" y="2456687"/>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圆角矩形 1"/>
          <p:cNvSpPr/>
          <p:nvPr>
            <p:custDataLst>
              <p:tags r:id="rId5"/>
            </p:custDataLst>
          </p:nvPr>
        </p:nvSpPr>
        <p:spPr>
          <a:xfrm rot="5400000">
            <a:off x="5442882" y="2850411"/>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44"/>
          <p:cNvSpPr/>
          <p:nvPr>
            <p:custDataLst>
              <p:tags r:id="rId6"/>
            </p:custDataLst>
          </p:nvPr>
        </p:nvSpPr>
        <p:spPr>
          <a:xfrm>
            <a:off x="5630533" y="515620"/>
            <a:ext cx="28238" cy="622692"/>
          </a:xfrm>
          <a:prstGeom prst="roundRect">
            <a:avLst/>
          </a:pr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2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1"/>
          <p:cNvSpPr/>
          <p:nvPr>
            <p:custDataLst>
              <p:tags r:id="rId7"/>
            </p:custDataLst>
          </p:nvPr>
        </p:nvSpPr>
        <p:spPr>
          <a:xfrm rot="5400000">
            <a:off x="5442882" y="3241198"/>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圆角矩形 1"/>
          <p:cNvSpPr/>
          <p:nvPr>
            <p:custDataLst>
              <p:tags r:id="rId8"/>
            </p:custDataLst>
          </p:nvPr>
        </p:nvSpPr>
        <p:spPr>
          <a:xfrm rot="5400000">
            <a:off x="5442882" y="3644740"/>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1"/>
          <p:cNvSpPr/>
          <p:nvPr>
            <p:custDataLst>
              <p:tags r:id="rId9"/>
            </p:custDataLst>
          </p:nvPr>
        </p:nvSpPr>
        <p:spPr>
          <a:xfrm rot="5400000">
            <a:off x="5442882" y="4040115"/>
            <a:ext cx="395374" cy="117671"/>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solidFill>
            <a:sysClr val="windowText" lastClr="000000">
              <a:lumMod val="75000"/>
              <a:lumOff val="25000"/>
            </a:sysClr>
          </a:solidFill>
          <a:ln w="2540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50"/>
          <p:cNvSpPr/>
          <p:nvPr>
            <p:custDataLst>
              <p:tags r:id="rId10"/>
            </p:custDataLst>
          </p:nvPr>
        </p:nvSpPr>
        <p:spPr>
          <a:xfrm>
            <a:off x="5535581" y="2589800"/>
            <a:ext cx="214058" cy="214058"/>
          </a:xfrm>
          <a:prstGeom prst="ellipse">
            <a:avLst/>
          </a:prstGeom>
          <a:solidFill>
            <a:sysClr val="window" lastClr="FFFFFF"/>
          </a:solidFill>
          <a:ln w="107950" cap="flat" cmpd="sng" algn="ctr">
            <a:solidFill>
              <a:srgbClr val="8590CA"/>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outerShdw blurRad="50800" dist="38100" dir="5400000" algn="t" rotWithShape="0">
                  <a:prstClr val="black">
                    <a:alpha val="40000"/>
                  </a:prst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30" name="直接连接符 29"/>
          <p:cNvCxnSpPr/>
          <p:nvPr>
            <p:custDataLst>
              <p:tags r:id="rId11"/>
            </p:custDataLst>
          </p:nvPr>
        </p:nvCxnSpPr>
        <p:spPr>
          <a:xfrm>
            <a:off x="4192929" y="2696829"/>
            <a:ext cx="1266825" cy="0"/>
          </a:xfrm>
          <a:prstGeom prst="line">
            <a:avLst/>
          </a:prstGeom>
          <a:ln w="12700">
            <a:solidFill>
              <a:srgbClr val="8590CA"/>
            </a:solidFill>
            <a:prstDash val="dash"/>
          </a:ln>
        </p:spPr>
        <p:style>
          <a:lnRef idx="1">
            <a:srgbClr val="8590CA"/>
          </a:lnRef>
          <a:fillRef idx="0">
            <a:srgbClr val="8590CA"/>
          </a:fillRef>
          <a:effectRef idx="0">
            <a:srgbClr val="8590CA"/>
          </a:effectRef>
          <a:fontRef idx="minor">
            <a:sysClr val="windowText" lastClr="000000"/>
          </a:fontRef>
        </p:style>
      </p:cxnSp>
      <p:sp>
        <p:nvSpPr>
          <p:cNvPr id="45" name="Rounded Rectangle 71"/>
          <p:cNvSpPr/>
          <p:nvPr>
            <p:custDataLst>
              <p:tags r:id="rId12"/>
            </p:custDataLst>
          </p:nvPr>
        </p:nvSpPr>
        <p:spPr>
          <a:xfrm flipH="1">
            <a:off x="3638443" y="2381349"/>
            <a:ext cx="535369" cy="535509"/>
          </a:xfrm>
          <a:prstGeom prst="roundRect">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lIns="91422" tIns="45711" rIns="91422" bIns="45711" rtlCol="0" anchor="ctr">
            <a:normAutofit/>
          </a:bodyPr>
          <a:lstStyle/>
          <a:p>
            <a:pPr algn="ctr">
              <a:lnSpc>
                <a:spcPct val="120000"/>
              </a:lnSpc>
            </a:pPr>
            <a:r>
              <a:rPr 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id-ID"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51"/>
          <p:cNvSpPr/>
          <p:nvPr>
            <p:custDataLst>
              <p:tags r:id="rId13"/>
            </p:custDataLst>
          </p:nvPr>
        </p:nvSpPr>
        <p:spPr>
          <a:xfrm>
            <a:off x="5535581" y="3441455"/>
            <a:ext cx="214058" cy="214058"/>
          </a:xfrm>
          <a:prstGeom prst="ellipse">
            <a:avLst/>
          </a:prstGeom>
          <a:solidFill>
            <a:sysClr val="window" lastClr="FFFFFF"/>
          </a:solidFill>
          <a:ln w="10795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8"/>
          <p:cNvCxnSpPr/>
          <p:nvPr>
            <p:custDataLst>
              <p:tags r:id="rId14"/>
            </p:custDataLst>
          </p:nvPr>
        </p:nvCxnSpPr>
        <p:spPr>
          <a:xfrm>
            <a:off x="5825466" y="3548484"/>
            <a:ext cx="1266825" cy="0"/>
          </a:xfrm>
          <a:prstGeom prst="line">
            <a:avLst/>
          </a:prstGeom>
          <a:ln w="12700">
            <a:solidFill>
              <a:srgbClr val="8EAADC"/>
            </a:solidFill>
            <a:prstDash val="dash"/>
          </a:ln>
        </p:spPr>
        <p:style>
          <a:lnRef idx="1">
            <a:srgbClr val="8590CA"/>
          </a:lnRef>
          <a:fillRef idx="0">
            <a:srgbClr val="8590CA"/>
          </a:fillRef>
          <a:effectRef idx="0">
            <a:srgbClr val="8590CA"/>
          </a:effectRef>
          <a:fontRef idx="minor">
            <a:sysClr val="windowText" lastClr="000000"/>
          </a:fontRef>
        </p:style>
      </p:cxnSp>
      <p:sp>
        <p:nvSpPr>
          <p:cNvPr id="39" name="Rounded Rectangle 67"/>
          <p:cNvSpPr/>
          <p:nvPr>
            <p:custDataLst>
              <p:tags r:id="rId15"/>
            </p:custDataLst>
          </p:nvPr>
        </p:nvSpPr>
        <p:spPr>
          <a:xfrm>
            <a:off x="7091479" y="3283270"/>
            <a:ext cx="535369" cy="535509"/>
          </a:xfrm>
          <a:prstGeom prst="round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lIns="91422" tIns="45711" rIns="91422" bIns="45711" rtlCol="0" anchor="ctr">
            <a:normAutofit/>
          </a:bodyPr>
          <a:lstStyle/>
          <a:p>
            <a:pPr algn="ctr">
              <a:lnSpc>
                <a:spcPct val="120000"/>
              </a:lnSpc>
            </a:pPr>
            <a:r>
              <a:rPr 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06</a:t>
            </a:r>
            <a:endParaRPr lang="id-ID"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51"/>
          <p:cNvSpPr/>
          <p:nvPr>
            <p:custDataLst>
              <p:tags r:id="rId16"/>
            </p:custDataLst>
          </p:nvPr>
        </p:nvSpPr>
        <p:spPr>
          <a:xfrm>
            <a:off x="5535581" y="1661386"/>
            <a:ext cx="214058" cy="214058"/>
          </a:xfrm>
          <a:prstGeom prst="ellipse">
            <a:avLst/>
          </a:prstGeom>
          <a:solidFill>
            <a:sysClr val="window" lastClr="FFFFFF"/>
          </a:solidFill>
          <a:ln w="107950" cap="flat" cmpd="sng" algn="ctr">
            <a:solidFill>
              <a:srgbClr val="8EAADC"/>
            </a:solidFill>
            <a:prstDash val="solid"/>
          </a:ln>
          <a:effectLst/>
        </p:spPr>
        <p:txBody>
          <a:bodyPr rtlCol="0" anchor="ctr">
            <a:noAutofit/>
          </a:bodyPr>
          <a:lstStyle/>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28" name="直接连接符 27"/>
          <p:cNvCxnSpPr/>
          <p:nvPr>
            <p:custDataLst>
              <p:tags r:id="rId17"/>
            </p:custDataLst>
          </p:nvPr>
        </p:nvCxnSpPr>
        <p:spPr>
          <a:xfrm>
            <a:off x="5825466" y="1768415"/>
            <a:ext cx="1266825" cy="0"/>
          </a:xfrm>
          <a:prstGeom prst="line">
            <a:avLst/>
          </a:prstGeom>
          <a:ln w="12700">
            <a:solidFill>
              <a:srgbClr val="8EAADC"/>
            </a:solidFill>
            <a:prstDash val="dash"/>
          </a:ln>
        </p:spPr>
        <p:style>
          <a:lnRef idx="1">
            <a:srgbClr val="8590CA"/>
          </a:lnRef>
          <a:fillRef idx="0">
            <a:srgbClr val="8590CA"/>
          </a:fillRef>
          <a:effectRef idx="0">
            <a:srgbClr val="8590CA"/>
          </a:effectRef>
          <a:fontRef idx="minor">
            <a:sysClr val="windowText" lastClr="000000"/>
          </a:fontRef>
        </p:style>
      </p:cxnSp>
      <p:sp>
        <p:nvSpPr>
          <p:cNvPr id="33" name="Rounded Rectangle 59"/>
          <p:cNvSpPr/>
          <p:nvPr>
            <p:custDataLst>
              <p:tags r:id="rId18"/>
            </p:custDataLst>
          </p:nvPr>
        </p:nvSpPr>
        <p:spPr>
          <a:xfrm>
            <a:off x="7091479" y="1497908"/>
            <a:ext cx="535369" cy="535509"/>
          </a:xfrm>
          <a:prstGeom prst="round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lIns="91422" tIns="45711" rIns="91422" bIns="45711" rtlCol="0" anchor="ctr">
            <a:normAutofit/>
          </a:bodyPr>
          <a:lstStyle/>
          <a:p>
            <a:pPr algn="ctr">
              <a:lnSpc>
                <a:spcPct val="120000"/>
              </a:lnSpc>
            </a:pPr>
            <a:r>
              <a:rPr 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id-ID"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6"/>
          <p:cNvSpPr/>
          <p:nvPr>
            <p:custDataLst>
              <p:tags r:id="rId19"/>
            </p:custDataLst>
          </p:nvPr>
        </p:nvSpPr>
        <p:spPr>
          <a:xfrm>
            <a:off x="4826342" y="4104544"/>
            <a:ext cx="1632537" cy="1632537"/>
          </a:xfrm>
          <a:prstGeom prst="ellipse">
            <a:avLst/>
          </a:prstGeom>
          <a:solidFill>
            <a:srgbClr val="000000"/>
          </a:solidFill>
          <a:ln w="25400" cap="flat" cmpd="sng" algn="ctr">
            <a:noFill/>
            <a:prstDash val="solid"/>
          </a:ln>
          <a:effectLst/>
          <a:scene3d>
            <a:camera prst="orthographicFront">
              <a:rot lat="0" lon="0" rev="0"/>
            </a:camera>
            <a:lightRig rig="balanced" dir="t">
              <a:rot lat="0" lon="0" rev="8700000"/>
            </a:lightRig>
          </a:scene3d>
          <a:sp3d>
            <a:bevelT w="190500" h="12700"/>
          </a:sp3d>
        </p:spPr>
        <p:txBody>
          <a:bodyPr rtlCol="0" anchor="ctr">
            <a:normAutofit/>
          </a:bodyPr>
          <a:lstStyle/>
          <a:p>
            <a:pPr marL="0" marR="0" lvl="0" indent="0" algn="ctr" defTabSz="914400" eaLnBrk="1" latinLnBrk="0" hangingPunct="1">
              <a:lnSpc>
                <a:spcPct val="120000"/>
              </a:lnSpc>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custDataLst>
              <p:tags r:id="rId20"/>
            </p:custDataLst>
          </p:nvPr>
        </p:nvSpPr>
        <p:spPr>
          <a:xfrm>
            <a:off x="7929880" y="1408430"/>
            <a:ext cx="3397885" cy="1698625"/>
          </a:xfrm>
          <a:prstGeom prst="rect">
            <a:avLst/>
          </a:prstGeom>
          <a:noFill/>
        </p:spPr>
        <p:txBody>
          <a:bodyPr wrap="square" rtlCol="0">
            <a:noAutofit/>
          </a:bodyPr>
          <a:lstStyle/>
          <a:p>
            <a:pPr fontAlgn="auto">
              <a:lnSpc>
                <a:spcPct val="15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4. 职权划分</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fontAlgn="auto">
              <a:lnSpc>
                <a:spcPct val="15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为了保证团队成员执行创业计划、顺利开展各项工作，必须预先在团队内部进行职权的划分。</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custDataLst>
              <p:tags r:id="rId21"/>
            </p:custDataLst>
          </p:nvPr>
        </p:nvSpPr>
        <p:spPr>
          <a:xfrm>
            <a:off x="7929880" y="3171190"/>
            <a:ext cx="3397885" cy="2206625"/>
          </a:xfrm>
          <a:prstGeom prst="rect">
            <a:avLst/>
          </a:prstGeom>
          <a:noFill/>
        </p:spPr>
        <p:txBody>
          <a:bodyPr wrap="square" rtlCol="0">
            <a:noAutofit/>
          </a:bodyPr>
          <a:lstStyle/>
          <a:p>
            <a:pPr fontAlgn="auto">
              <a:lnSpc>
                <a:spcPct val="15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6. 团队的调整融合</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fontAlgn="auto">
              <a:lnSpc>
                <a:spcPct val="15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完美组合的创业团队并非创业一开始就能建立起来的，很多时候是在企业创立一定时间以后随着企业的发展逐步形成的。</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36"/>
          <p:cNvSpPr txBox="1"/>
          <p:nvPr>
            <p:custDataLst>
              <p:tags r:id="rId22"/>
            </p:custDataLst>
          </p:nvPr>
        </p:nvSpPr>
        <p:spPr>
          <a:xfrm>
            <a:off x="488950" y="2317750"/>
            <a:ext cx="3228340" cy="2214245"/>
          </a:xfrm>
          <a:prstGeom prst="rect">
            <a:avLst/>
          </a:prstGeom>
          <a:noFill/>
        </p:spPr>
        <p:txBody>
          <a:bodyPr wrap="square" rtlCol="0">
            <a:normAutofit fontScale="25000"/>
          </a:bodyPr>
          <a:lstStyle/>
          <a:p>
            <a:pPr algn="l" fontAlgn="auto">
              <a:lnSpc>
                <a:spcPct val="150000"/>
              </a:lnSpc>
            </a:pPr>
            <a:r>
              <a:rPr lang="zh-CN" altLang="en-US" sz="64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5. 构建创业团队制度体系</a:t>
            </a:r>
            <a:endParaRPr lang="zh-CN" altLang="en-US" sz="64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64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创业团队制度体系体现了创业团队对成员的控制和激励能力，主要包括团队的各种约束制度和各种激励制度。</a:t>
            </a:r>
            <a:endParaRPr lang="zh-CN" altLang="en-US" sz="64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09930" y="375285"/>
            <a:ext cx="2540000" cy="368300"/>
          </a:xfrm>
          <a:prstGeom prst="rect">
            <a:avLst/>
          </a:prstGeom>
          <a:noFill/>
        </p:spPr>
        <p:txBody>
          <a:bodyPr wrap="square" rtlCol="0" anchor="t">
            <a:spAutoFit/>
          </a:bodyPr>
          <a:p>
            <a:r>
              <a:rPr lang="zh-CN" altLang="en-US">
                <a:solidFill>
                  <a:schemeClr val="accent1"/>
                </a:solidFill>
              </a:rPr>
              <a:t>创业文化的建设</a:t>
            </a:r>
            <a:endParaRPr lang="zh-CN" altLang="en-US">
              <a:solidFill>
                <a:schemeClr val="accent1"/>
              </a:solidFill>
            </a:endParaRPr>
          </a:p>
        </p:txBody>
      </p:sp>
      <p:sp>
        <p:nvSpPr>
          <p:cNvPr id="36" name="矩形 35"/>
          <p:cNvSpPr/>
          <p:nvPr>
            <p:custDataLst>
              <p:tags r:id="rId1"/>
            </p:custDataLst>
          </p:nvPr>
        </p:nvSpPr>
        <p:spPr>
          <a:xfrm>
            <a:off x="639774" y="3846808"/>
            <a:ext cx="934727" cy="93472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custDataLst>
              <p:tags r:id="rId2"/>
            </p:custDataLst>
          </p:nvPr>
        </p:nvSpPr>
        <p:spPr>
          <a:xfrm>
            <a:off x="1745261" y="3671661"/>
            <a:ext cx="3802523" cy="44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fontScale="90000"/>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三、建立创业文化的长效发展机制</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custDataLst>
              <p:tags r:id="rId3"/>
            </p:custDataLst>
          </p:nvPr>
        </p:nvSpPr>
        <p:spPr>
          <a:xfrm>
            <a:off x="1904365" y="4196715"/>
            <a:ext cx="3802380" cy="2230755"/>
          </a:xfrm>
          <a:prstGeom prst="rect">
            <a:avLst/>
          </a:prstGeom>
        </p:spPr>
        <p:txBody>
          <a:bodyPr wrap="square" tIns="0">
            <a:no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创业文化的建设不能一蹴而就，不能在一朝一夕之间完成，不能靠领导者个人的影响力或政府的短期行为来推动，所以，应当创新机制、体制，使创业文化的建设制度化、规范化，形成创业文化建设的长效机制。</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custDataLst>
              <p:tags r:id="rId4"/>
            </p:custDataLst>
          </p:nvPr>
        </p:nvSpPr>
        <p:spPr>
          <a:xfrm>
            <a:off x="639774" y="1131398"/>
            <a:ext cx="934727" cy="934727"/>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custDataLst>
              <p:tags r:id="rId5"/>
            </p:custDataLst>
          </p:nvPr>
        </p:nvSpPr>
        <p:spPr>
          <a:xfrm>
            <a:off x="1746531" y="1163288"/>
            <a:ext cx="3802523" cy="44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一、积极培育创业精神</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文本框 15"/>
          <p:cNvSpPr txBox="1"/>
          <p:nvPr>
            <p:custDataLst>
              <p:tags r:id="rId6"/>
            </p:custDataLst>
          </p:nvPr>
        </p:nvSpPr>
        <p:spPr>
          <a:xfrm>
            <a:off x="1744980" y="1631950"/>
            <a:ext cx="3961765" cy="1910715"/>
          </a:xfrm>
          <a:prstGeom prst="rect">
            <a:avLst/>
          </a:prstGeom>
        </p:spPr>
        <p:txBody>
          <a:bodyPr wrap="square" tIns="0">
            <a:no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创业文化是与创业有关的社会意识形态及与之相适应的制度和组织机构，它既包括有关创业的政策法规等制度规范，又包括人们对创业和财富的基本认识、价值标准、职业道德等创业精神。</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custDataLst>
              <p:tags r:id="rId7"/>
            </p:custDataLst>
          </p:nvPr>
        </p:nvSpPr>
        <p:spPr>
          <a:xfrm>
            <a:off x="7218235" y="3671598"/>
            <a:ext cx="3802811" cy="441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四、充分发挥政府的作用</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8"/>
            </p:custDataLst>
          </p:nvPr>
        </p:nvSpPr>
        <p:spPr>
          <a:xfrm>
            <a:off x="6111251" y="3846774"/>
            <a:ext cx="934727" cy="934727"/>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9"/>
            </p:custDataLst>
          </p:nvPr>
        </p:nvSpPr>
        <p:spPr>
          <a:xfrm>
            <a:off x="7218045" y="4196715"/>
            <a:ext cx="3803015" cy="2230755"/>
          </a:xfrm>
          <a:prstGeom prst="rect">
            <a:avLst/>
          </a:prstGeom>
        </p:spPr>
        <p:txBody>
          <a:bodyPr wrap="square" tIns="0">
            <a:norm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政府的公平和善治非常有利于营造良好的创业环境，因为其可以减少创业者谋取各种不正当收益的机会，实现创业者的机会均等。</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custDataLst>
              <p:tags r:id="rId10"/>
            </p:custDataLst>
          </p:nvPr>
        </p:nvSpPr>
        <p:spPr>
          <a:xfrm>
            <a:off x="7218235" y="1163379"/>
            <a:ext cx="3802811" cy="441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pitchFamily="34" charset="-122"/>
              </a:defRPr>
            </a:lvl1pPr>
            <a:lvl2pPr marL="742950" indent="-285750">
              <a:defRPr>
                <a:latin typeface="Calibri" panose="020F0502020204030204" charset="0"/>
                <a:ea typeface="微软雅黑" panose="020B0503020204020204" pitchFamily="34" charset="-122"/>
              </a:defRPr>
            </a:lvl2pPr>
            <a:lvl3pPr marL="1143000" indent="-228600">
              <a:defRPr>
                <a:latin typeface="Calibri" panose="020F0502020204030204" charset="0"/>
                <a:ea typeface="微软雅黑" panose="020B0503020204020204" pitchFamily="34" charset="-122"/>
              </a:defRPr>
            </a:lvl3pPr>
            <a:lvl4pPr marL="1600200" indent="-228600">
              <a:defRPr>
                <a:latin typeface="Calibri" panose="020F0502020204030204" charset="0"/>
                <a:ea typeface="微软雅黑" panose="020B0503020204020204" pitchFamily="34" charset="-122"/>
              </a:defRPr>
            </a:lvl4pPr>
            <a:lvl5pPr marL="2057400" indent="-228600">
              <a:defRPr>
                <a:latin typeface="Calibri" panose="020F0502020204030204" charset="0"/>
                <a:ea typeface="微软雅黑" panose="020B0503020204020204" pitchFamily="34" charset="-122"/>
              </a:defRPr>
            </a:lvl5pPr>
            <a:lvl6pPr marL="2514600" indent="-228600" fontAlgn="base">
              <a:spcBef>
                <a:spcPct val="0"/>
              </a:spcBef>
              <a:spcAft>
                <a:spcPct val="0"/>
              </a:spcAft>
              <a:defRPr>
                <a:latin typeface="Calibri" panose="020F0502020204030204" charset="0"/>
                <a:ea typeface="微软雅黑" panose="020B0503020204020204" pitchFamily="34" charset="-122"/>
              </a:defRPr>
            </a:lvl6pPr>
            <a:lvl7pPr marL="2971800" indent="-228600" fontAlgn="base">
              <a:spcBef>
                <a:spcPct val="0"/>
              </a:spcBef>
              <a:spcAft>
                <a:spcPct val="0"/>
              </a:spcAft>
              <a:defRPr>
                <a:latin typeface="Calibri" panose="020F0502020204030204" charset="0"/>
                <a:ea typeface="微软雅黑" panose="020B0503020204020204" pitchFamily="34" charset="-122"/>
              </a:defRPr>
            </a:lvl7pPr>
            <a:lvl8pPr marL="3429000" indent="-228600" fontAlgn="base">
              <a:spcBef>
                <a:spcPct val="0"/>
              </a:spcBef>
              <a:spcAft>
                <a:spcPct val="0"/>
              </a:spcAft>
              <a:defRPr>
                <a:latin typeface="Calibri" panose="020F0502020204030204" charset="0"/>
                <a:ea typeface="微软雅黑" panose="020B0503020204020204" pitchFamily="34" charset="-122"/>
              </a:defRPr>
            </a:lvl8pPr>
            <a:lvl9pPr marL="3886200" indent="-228600" fontAlgn="base">
              <a:spcBef>
                <a:spcPct val="0"/>
              </a:spcBef>
              <a:spcAft>
                <a:spcPct val="0"/>
              </a:spcAft>
              <a:defRPr>
                <a:latin typeface="Calibri" panose="020F0502020204030204" charset="0"/>
                <a:ea typeface="微软雅黑" panose="020B0503020204020204" pitchFamily="34" charset="-122"/>
              </a:defRPr>
            </a:lvl9pPr>
          </a:lstStyle>
          <a:p>
            <a:pPr>
              <a:lnSpc>
                <a:spcPct val="120000"/>
              </a:lnSpc>
            </a:pPr>
            <a:r>
              <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二、树立新时代的创业观</a:t>
            </a:r>
            <a:endParaRPr lang="zh-CN" altLang="en-US" sz="1800" b="1" spc="30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25"/>
          <p:cNvSpPr/>
          <p:nvPr>
            <p:custDataLst>
              <p:tags r:id="rId11"/>
            </p:custDataLst>
          </p:nvPr>
        </p:nvSpPr>
        <p:spPr>
          <a:xfrm>
            <a:off x="6111251" y="1147239"/>
            <a:ext cx="934727" cy="93472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custDataLst>
              <p:tags r:id="rId12"/>
            </p:custDataLst>
          </p:nvPr>
        </p:nvSpPr>
        <p:spPr>
          <a:xfrm>
            <a:off x="7218234" y="1632108"/>
            <a:ext cx="3802812" cy="975317"/>
          </a:xfrm>
          <a:prstGeom prst="rect">
            <a:avLst/>
          </a:prstGeom>
        </p:spPr>
        <p:txBody>
          <a:bodyPr wrap="square" tIns="0">
            <a:normAutofit/>
          </a:bodyPr>
          <a:lstStyle>
            <a:defPPr>
              <a:defRPr lang="zh-CN"/>
            </a:defPPr>
            <a:lvl1pPr>
              <a:defRPr>
                <a:solidFill>
                  <a:srgbClr val="E7E6E6">
                    <a:lumMod val="25000"/>
                  </a:srgbClr>
                </a:solidFill>
              </a:defRPr>
            </a:lvl1pPr>
          </a:lstStyle>
          <a:p>
            <a:pPr fontAlgn="auto">
              <a:lnSpc>
                <a:spcPct val="150000"/>
              </a:lnSpc>
            </a:pPr>
            <a:r>
              <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rPr>
              <a:t>先进创业文化的内容必须与时俱进，与变化、发展的时代相适应。</a:t>
            </a:r>
            <a:endParaRPr lang="zh-CN" altLang="en-US" sz="1600" spc="150">
              <a:solidFill>
                <a:sysClr val="window" lastClr="FFFFFF">
                  <a:lumMod val="50000"/>
                </a:sys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860425" y="241300"/>
            <a:ext cx="7163435" cy="6000750"/>
          </a:xfrm>
          <a:prstGeom prst="rect">
            <a:avLst/>
          </a:prstGeom>
          <a:noFill/>
        </p:spPr>
        <p:txBody>
          <a:bodyPr wrap="square" rtlCol="0" anchor="t">
            <a:spAutoFit/>
          </a:bodyPr>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材料一</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腾讯公司马化腾的创业团队多年来十分稳定，与其利润分配机制的有效性是分不开的。虽然腾讯公司的股权多次转让，但是它的五位创办人一直共同持有公司的大部分股份。公司的上市更是使得创业团队的五位成员均成为亿万富翁。</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华为总裁任正非创建了生生不息的华为文化，以企业文化为先导来经营企业，是任正非的基本理念，通过他的一些讲话可以帮助我们理解华为文化的内涵。任正非认为资源是会枯竭的，唯有文化才能生生不息。他说：“人类所占有的物质资源是有限的，总有一天石油、煤炭、森林、铁矿会开采光，而唯有知识会越来越多。以色列这个国家是我们学习的榜样。一个离散了两个世纪的犹太民族，在重返家园后，他们在资源严重贫乏、严重缺水的荒漠上，创造了令人难以相信的奇迹。他们的资源就是有聪明的脑袋，他们是靠精神和文化的力量，创造了世界奇迹。”</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讨论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（1）结合材料一的内容，谈一下应该如何维护创业团队稳定。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（2）结合材料二谈一下创业文化的作用。</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8" name="图片 107"/>
          <p:cNvPicPr/>
          <p:nvPr/>
        </p:nvPicPr>
        <p:blipFill>
          <a:blip r:embed="rId1"/>
          <a:stretch>
            <a:fillRect/>
          </a:stretch>
        </p:blipFill>
        <p:spPr>
          <a:xfrm>
            <a:off x="8162290" y="821690"/>
            <a:ext cx="3698875" cy="52146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749290" y="126682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5" name="文本框 4"/>
          <p:cNvSpPr txBox="1"/>
          <p:nvPr/>
        </p:nvSpPr>
        <p:spPr>
          <a:xfrm>
            <a:off x="668020" y="474345"/>
            <a:ext cx="10855325" cy="5492750"/>
          </a:xfrm>
          <a:prstGeom prst="rect">
            <a:avLst/>
          </a:prstGeom>
          <a:noFill/>
        </p:spPr>
        <p:txBody>
          <a:bodyPr wrap="square" rtlCol="0" anchor="t">
            <a:spAutoFit/>
          </a:bodyPr>
          <a:p>
            <a:pPr indent="720090" algn="ctr" fontAlgn="auto">
              <a:lnSpc>
                <a:spcPct val="150000"/>
              </a:lnSpc>
            </a:pPr>
            <a:r>
              <a:rPr lang="zh-CN" altLang="en-US">
                <a:solidFill>
                  <a:schemeClr val="accent1"/>
                </a:solidFill>
              </a:rPr>
              <a:t>打造配合无间的“十八罗汉阵”</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众所周知，冯去的创业团队有一个大名鼎鼎的名字——“十八罗汉”。“十八罗汉”组建于 1999 年，距今已整整二十年。当时，冯去经过深入的思考，下定决心在杭州开始创业。在团队成员大会上，冯去侃侃而谈，谈梦想，谈方向，谈计划，谈发展，当时被冯去拉来的 17 个朋友听得是热血沸腾，纷纷表示愿意跟着冯去一起干。就这样，包括冯去在内的 18 个人共筹资了 50 万元，注册成立新公司，从此，大家同舟共济，不分昼夜地工作了起来。</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这十八个人，各有所长，有的懂技术，有的懂市场，有的懂战略，他们的合作就好比是“少林寺十八罗汉阵”，配合无间，因此被称为“十八罗汉”。</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求学时代是个顽童</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冯去在求学时代确实是个顽童，从小喜欢替朋友出头打架，成绩让老师很头痛。连冯去也曾笑言自己小学考重点中学，考了三次没有考上，大学也是考了三次才最终如愿。不过，多年后在世界各地演讲时能用英文侃侃而谈的冯去，却在 12 岁时就自觉地开始打英语基础。1979 年刚改革开放那阵儿，到杭州旅游的外国人增多，冯去一有机会就在西湖边逮着人家开练。这对他日后的发展大有裨益。</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516890" y="405130"/>
            <a:ext cx="8571230" cy="6323965"/>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从老师到创业者的转变</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1988 年，冯去去杭州电子工业学院教外语，这是他的第一份工作。当时工资大约每月 110 元。不甘寂寞的他找了不少兼职，并利用课余时间为到杭州观光的外国游客担任导游。西湖边的第一个英语角就是冯去发起的。</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1992 年，冯去和朋友一起成立了杭州最早的专业翻译社“海博翻译社”，课余四处活动接翻译业务。当时经营挺艰难，一个月的营业额是 200 多元，可光是房租就要 700 元。第一年实在不行了，冯去就背着口袋到义乌、广州去进货，卖礼品、包鲜花，用这些钱养了翻译社 3 年，才开始达到收支平衡。冯去后来说：“我一直的理念，就是真正想赚钱的人必须把钱看轻，如果你脑子里老是钱的话，一定不可能赚钱的。”</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到 1995 年，钱没赚多少的冯去，却凭超强的活动能力为自己带来了不小的名气。一家和美商合作承包建设项目的中国公司，聘冯去为翻译到美国收账。接下来的一切就像好莱坞影片中的情节一样：美国商人想赖账，掏出一把枪将冯去禁闭在房间中长达两天。冯去在惊恐不安中被释放，又丢失了随身行李，只得在拉斯维加斯的赌场挣了 600 美元回国。</a:t>
            </a:r>
            <a:endParaRPr lang="zh-CN" altLang="en-US"/>
          </a:p>
        </p:txBody>
      </p:sp>
      <p:pic>
        <p:nvPicPr>
          <p:cNvPr id="4" name="图片 3"/>
          <p:cNvPicPr/>
          <p:nvPr/>
        </p:nvPicPr>
        <p:blipFill>
          <a:blip r:embed="rId1"/>
          <a:stretch>
            <a:fillRect/>
          </a:stretch>
        </p:blipFill>
        <p:spPr>
          <a:xfrm>
            <a:off x="9088120" y="1510030"/>
            <a:ext cx="2922905" cy="41141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413385" y="181610"/>
            <a:ext cx="7753350" cy="6739255"/>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第一次接触互联网</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1995 年初，冯去受托，作为翻译来到洛杉矶沟通落实一起高速公路投资，未果。冯去从洛杉矶飞到西雅图找比尔。信仰互联网的比尔领冯去去西雅图第一个 ISP 公司VBN 参观。在两间很小的办公室，猫着 5 个对着屏幕不停敲键盘的年轻人。冯去不敢碰电脑。西班牙《国家报》生动地描述了冯去当时的心情——“我甚至害怕触摸电脑的按键。我当时想：谁知道这玩艺儿多少钱呢？我要是把它弄坏了就赔了。”</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公司的人说，不要紧，你就用吧。公司的人打开 Mosaic 浏览器，键入 Lycos.com，对冯去说：“要查什么，你就在上面敲什么。”冯去在浏览器中输入了“beer”（啤酒），搜索结果显示出了德国啤酒、美国啤酒和日本啤酒，唯独没有中国啤酒。于是冯去又输入了“Chinese”（中国人），结果屏幕上显示“no data”（无数据），冯去又输入“China history”（中国历史），浏览器只找到了一段 50 字的介绍。冯去问：“为什么有些能搜索到，有些搜索不到？”公司的人告诉他，要先做个 homepage，放到网上去，然后，全世界人都能搜索到了。</a:t>
            </a:r>
            <a:endParaRPr lang="zh-CN" altLang="en-US"/>
          </a:p>
          <a:p>
            <a:pPr indent="720090" algn="l" fontAlgn="auto">
              <a:lnSpc>
                <a:spcPct val="150000"/>
              </a:lnSpc>
            </a:pPr>
            <a:endParaRPr lang="zh-CN" altLang="en-US"/>
          </a:p>
        </p:txBody>
      </p:sp>
      <p:pic>
        <p:nvPicPr>
          <p:cNvPr id="4" name="图片 3"/>
          <p:cNvPicPr/>
          <p:nvPr/>
        </p:nvPicPr>
        <p:blipFill>
          <a:blip r:embed="rId1"/>
          <a:stretch>
            <a:fillRect/>
          </a:stretch>
        </p:blipFill>
        <p:spPr>
          <a:xfrm>
            <a:off x="8459470" y="817245"/>
            <a:ext cx="3265805" cy="52235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525145" y="607060"/>
            <a:ext cx="795464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冯去马上想到应该给自己创办的海博翻译社做个 homepage。于是冯去守在机器旁，等着海博翻译社网页完工。按照冯去的意思，制作人员在海博翻译社网页写明了报价、电话和信箱。晚上，冯去就收到了 5 封回信。来自日本、美国、德国的客户来问翻译价格，最后一封来自海外的华侨，是个留学生，他对冯去说：“海博翻译社是互联网上第一家中国公司。”冯去感到了互联网的神奇，他兴奋地对 VBN 公司说：“你在美国负责技术，我到中国找客户，咱们一起来做中国企业上网。”</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就这样，作为“杭州十大杰出青年教师”之一的冯去辞了职，借了 2000 美元，1995 年 4 月开办了“中国黄页”，这是中国第一批网络公司之一。1997 年底，冯去和他的团队在北京开发了外经贸部官方站点、网上中国商品交易市场等一系列政府站点。不过由于许多原因，冯去于 1999 年初决定放弃这些在北京的生意，他拒绝了雅虎、新浪的高薪邀请，决定回到杭州创办一家能为全世界中小企业服务的电子商务站点。</a:t>
            </a:r>
            <a:endParaRPr lang="zh-CN" altLang="en-US"/>
          </a:p>
        </p:txBody>
      </p:sp>
      <p:pic>
        <p:nvPicPr>
          <p:cNvPr id="4" name="图片 3"/>
          <p:cNvPicPr/>
          <p:nvPr/>
        </p:nvPicPr>
        <p:blipFill>
          <a:blip r:embed="rId1"/>
          <a:stretch>
            <a:fillRect/>
          </a:stretch>
        </p:blipFill>
        <p:spPr>
          <a:xfrm>
            <a:off x="8616315" y="968375"/>
            <a:ext cx="3474085" cy="47713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74395" y="121920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728345" y="542925"/>
            <a:ext cx="10734675" cy="549275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18 位“创业罗汉”共患难共创业</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1999 年 2 月 20 日，大年初五，在杭州一个叫湖畔花园的小区，16 栋三层，18个人聚在一起开了一个动员会。18 位创业成员或坐或站，神情肃穆地围绕着慷慨激昂的冯去。这其中包括冯去的妻子、冯去当老师时结识的同事和冯去教授过的学生、冯去的患难朋友，还有被他的人格魅力吸引来的业界精英。</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冯去快速而疯狂地发表激情洋溢的演讲：“黑暗中一起摸索，一起喊，我喊叫着往前冲的时候，你们都不会慌了。你们拿着大刀，一直往前冲，十几个人往前冲，有什么好慌的？”冯去屋里几乎家徒四壁，只有一个破沙发摆在一边，大部分人席地而坐，冯去站在中间讲了整整两个小时，就这样“忽悠”大家一起来创业。</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在这次会议上冯去说：“我们要办的是一家电子商务公司，我们的目标有三个。第一，我要建立一家生存 102 年的公司；第二，我们要建立一家为中国中小企业服务的电子商务公司；第三，我们要建立世界上最大的电子商务公司，要进入全球网站排名前十位。”从这天开始冯去开始铁下心来做电子商务。</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后来，有人回顾创办会议时说，“几乎都是他在讲，说我们要做一个中国人创办的世界上最伟大的互联网公司，张牙舞爪的，我们就坐在一边，偷偷翻白眼。”</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5928,&quot;width&quot;:8736}"/>
</p:tagLst>
</file>

<file path=ppt/tags/tag10.xml><?xml version="1.0" encoding="utf-8"?>
<p:tagLst xmlns:p="http://schemas.openxmlformats.org/presentationml/2006/main">
  <p:tag name="KSO_WM_TEMPLATE_CATEGORY" val="diagram"/>
  <p:tag name="KSO_WM_TEMPLATE_INDEX" val="20181219"/>
  <p:tag name="KSO_WM_UNIT_TYPE" val="l_i"/>
  <p:tag name="KSO_WM_UNIT_INDEX" val="1_8"/>
  <p:tag name="KSO_WM_UNIT_ID" val="diagram20181219_4*l_i*1_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0.xml><?xml version="1.0" encoding="utf-8"?>
<p:tagLst xmlns:p="http://schemas.openxmlformats.org/presentationml/2006/main">
  <p:tag name="KSO_WM_TEMPLATE_CATEGORY" val="diagram"/>
  <p:tag name="KSO_WM_TEMPLATE_INDEX" val="20181219"/>
  <p:tag name="KSO_WM_UNIT_TYPE" val="l_h_i"/>
  <p:tag name="KSO_WM_UNIT_INDEX" val="1_4_8"/>
  <p:tag name="KSO_WM_UNIT_ID" val="diagram20181219_4*l_h_i*1_4_8"/>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01.xml><?xml version="1.0" encoding="utf-8"?>
<p:tagLst xmlns:p="http://schemas.openxmlformats.org/presentationml/2006/main">
  <p:tag name="KSO_WM_TEMPLATE_CATEGORY" val="diagram"/>
  <p:tag name="KSO_WM_TEMPLATE_INDEX" val="20181219"/>
  <p:tag name="KSO_WM_UNIT_TYPE" val="l_h_i"/>
  <p:tag name="KSO_WM_UNIT_INDEX" val="1_4_9"/>
  <p:tag name="KSO_WM_UNIT_ID" val="diagram20181219_4*l_h_i*1_4_9"/>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02.xml><?xml version="1.0" encoding="utf-8"?>
<p:tagLst xmlns:p="http://schemas.openxmlformats.org/presentationml/2006/main">
  <p:tag name="KSO_WM_TEMPLATE_CATEGORY" val="diagram"/>
  <p:tag name="KSO_WM_TEMPLATE_INDEX" val="20181219"/>
  <p:tag name="KSO_WM_UNIT_TYPE" val="l_h_i"/>
  <p:tag name="KSO_WM_UNIT_INDEX" val="1_4_10"/>
  <p:tag name="KSO_WM_UNIT_ID" val="diagram20181219_4*l_h_i*1_4_10"/>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03.xml><?xml version="1.0" encoding="utf-8"?>
<p:tagLst xmlns:p="http://schemas.openxmlformats.org/presentationml/2006/main">
  <p:tag name="KSO_WM_TEMPLATE_CATEGORY" val="diagram"/>
  <p:tag name="KSO_WM_TEMPLATE_INDEX" val="20181219"/>
  <p:tag name="KSO_WM_UNIT_TYPE" val="l_h_i"/>
  <p:tag name="KSO_WM_UNIT_INDEX" val="1_4_11"/>
  <p:tag name="KSO_WM_UNIT_ID" val="diagram20181219_4*l_h_i*1_4_1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04.xml><?xml version="1.0" encoding="utf-8"?>
<p:tagLst xmlns:p="http://schemas.openxmlformats.org/presentationml/2006/main">
  <p:tag name="KSO_WM_TEMPLATE_CATEGORY" val="diagram"/>
  <p:tag name="KSO_WM_TEMPLATE_INDEX" val="20181219"/>
  <p:tag name="KSO_WM_UNIT_TYPE" val="l_h_f"/>
  <p:tag name="KSO_WM_UNIT_INDEX" val="1_1_1"/>
  <p:tag name="KSO_WM_UNIT_ID" val="diagram20181219_4*l_h_f*1_1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内容文字"/>
  <p:tag name="KSO_WM_UNIT_TEXT_FILL_FORE_SCHEMECOLOR_INDEX" val="13"/>
  <p:tag name="KSO_WM_UNIT_TEXT_FILL_TYPE" val="1"/>
</p:tagLst>
</file>

<file path=ppt/tags/tag105.xml><?xml version="1.0" encoding="utf-8"?>
<p:tagLst xmlns:p="http://schemas.openxmlformats.org/presentationml/2006/main">
  <p:tag name="KSO_WM_TEMPLATE_CATEGORY" val="diagram"/>
  <p:tag name="KSO_WM_TEMPLATE_INDEX" val="20181219"/>
  <p:tag name="KSO_WM_UNIT_TYPE" val="l_h_f"/>
  <p:tag name="KSO_WM_UNIT_INDEX" val="1_2_1"/>
  <p:tag name="KSO_WM_UNIT_ID" val="diagram20181219_4*l_h_f*1_2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内容文字"/>
  <p:tag name="KSO_WM_UNIT_TEXT_FILL_FORE_SCHEMECOLOR_INDEX" val="13"/>
  <p:tag name="KSO_WM_UNIT_TEXT_FILL_TYPE" val="1"/>
</p:tagLst>
</file>

<file path=ppt/tags/tag106.xml><?xml version="1.0" encoding="utf-8"?>
<p:tagLst xmlns:p="http://schemas.openxmlformats.org/presentationml/2006/main">
  <p:tag name="KSO_WM_TEMPLATE_CATEGORY" val="diagram"/>
  <p:tag name="KSO_WM_TEMPLATE_INDEX" val="20181219"/>
  <p:tag name="KSO_WM_UNIT_TYPE" val="l_h_f"/>
  <p:tag name="KSO_WM_UNIT_INDEX" val="1_3_1"/>
  <p:tag name="KSO_WM_UNIT_ID" val="diagram20181219_4*l_h_f*1_3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内容文字"/>
  <p:tag name="KSO_WM_UNIT_TEXT_FILL_FORE_SCHEMECOLOR_INDEX" val="13"/>
  <p:tag name="KSO_WM_UNIT_TEXT_FILL_TYPE" val="1"/>
</p:tagLst>
</file>

<file path=ppt/tags/tag107.xml><?xml version="1.0" encoding="utf-8"?>
<p:tagLst xmlns:p="http://schemas.openxmlformats.org/presentationml/2006/main">
  <p:tag name="KSO_WM_TEMPLATE_CATEGORY" val="diagram"/>
  <p:tag name="KSO_WM_TEMPLATE_INDEX" val="20181219"/>
  <p:tag name="KSO_WM_UNIT_TYPE" val="l_h_f"/>
  <p:tag name="KSO_WM_UNIT_INDEX" val="1_4_1"/>
  <p:tag name="KSO_WM_UNIT_ID" val="diagram20181219_4*l_h_f*1_4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内容文字"/>
  <p:tag name="KSO_WM_UNIT_TEXT_FILL_FORE_SCHEMECOLOR_INDEX" val="13"/>
  <p:tag name="KSO_WM_UNIT_TEXT_FILL_TYPE" val="1"/>
</p:tagLst>
</file>

<file path=ppt/tags/tag108.xml><?xml version="1.0" encoding="utf-8"?>
<p:tagLst xmlns:p="http://schemas.openxmlformats.org/presentationml/2006/main">
  <p:tag name="KSO_WM_TAG_VERSION" val="1.0"/>
  <p:tag name="KSO_WM_BEAUTIFY_FLAG" val="#wm#"/>
  <p:tag name="KSO_WM_UNIT_TYPE" val="i"/>
  <p:tag name="KSO_WM_UNIT_ID" val="diagram20181219_4*i*203"/>
  <p:tag name="KSO_WM_TEMPLATE_CATEGORY" val="diagram"/>
  <p:tag name="KSO_WM_TEMPLATE_INDEX" val="20181219"/>
  <p:tag name="KSO_WM_UNIT_INDEX" val="203"/>
</p:tagLst>
</file>

<file path=ppt/tags/tag109.xml><?xml version="1.0" encoding="utf-8"?>
<p:tagLst xmlns:p="http://schemas.openxmlformats.org/presentationml/2006/main">
  <p:tag name="KSO_WM_TEMPLATE_CATEGORY" val="diagram"/>
  <p:tag name="KSO_WM_TEMPLATE_INDEX" val="20181219"/>
  <p:tag name="KSO_WM_UNIT_TYPE" val="l_h_i"/>
  <p:tag name="KSO_WM_UNIT_INDEX" val="1_2_12"/>
  <p:tag name="KSO_WM_UNIT_ID" val="diagram20181219_4*l_h_i*1_2_1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TEMPLATE_CATEGORY" val="diagram"/>
  <p:tag name="KSO_WM_TEMPLATE_INDEX" val="20181219"/>
  <p:tag name="KSO_WM_UNIT_TYPE" val="l_i"/>
  <p:tag name="KSO_WM_UNIT_INDEX" val="1_9"/>
  <p:tag name="KSO_WM_UNIT_ID" val="diagram20181219_4*l_i*1_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10.xml><?xml version="1.0" encoding="utf-8"?>
<p:tagLst xmlns:p="http://schemas.openxmlformats.org/presentationml/2006/main">
  <p:tag name="KSO_WM_TEMPLATE_CATEGORY" val="diagram"/>
  <p:tag name="KSO_WM_TEMPLATE_INDEX" val="20181219"/>
  <p:tag name="KSO_WM_UNIT_TYPE" val="l_h_i"/>
  <p:tag name="KSO_WM_UNIT_INDEX" val="1_2_13"/>
  <p:tag name="KSO_WM_UNIT_ID" val="diagram20181219_4*l_h_i*1_2_1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TEMPLATE_CATEGORY" val="diagram"/>
  <p:tag name="KSO_WM_TEMPLATE_INDEX" val="20181219"/>
  <p:tag name="KSO_WM_UNIT_TYPE" val="l_h_i"/>
  <p:tag name="KSO_WM_UNIT_INDEX" val="1_2_14"/>
  <p:tag name="KSO_WM_UNIT_ID" val="diagram20181219_4*l_h_i*1_2_1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TEMPLATE_CATEGORY" val="diagram"/>
  <p:tag name="KSO_WM_TEMPLATE_INDEX" val="20181219"/>
  <p:tag name="KSO_WM_UNIT_TYPE" val="l_h_i"/>
  <p:tag name="KSO_WM_UNIT_INDEX" val="1_2_15"/>
  <p:tag name="KSO_WM_UNIT_ID" val="diagram20181219_4*l_h_i*1_2_1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BEAUTIFY_FLAG" val="#wm#"/>
  <p:tag name="KSO_WM_UNIT_TYPE" val="i"/>
  <p:tag name="KSO_WM_UNIT_ID" val="diagram20181219_4*i*212"/>
  <p:tag name="KSO_WM_TEMPLATE_CATEGORY" val="diagram"/>
  <p:tag name="KSO_WM_TEMPLATE_INDEX" val="20181219"/>
  <p:tag name="KSO_WM_UNIT_INDEX" val="212"/>
</p:tagLst>
</file>

<file path=ppt/tags/tag114.xml><?xml version="1.0" encoding="utf-8"?>
<p:tagLst xmlns:p="http://schemas.openxmlformats.org/presentationml/2006/main">
  <p:tag name="KSO_WM_TEMPLATE_CATEGORY" val="diagram"/>
  <p:tag name="KSO_WM_TEMPLATE_INDEX" val="20181219"/>
  <p:tag name="KSO_WM_UNIT_TYPE" val="l_h_i"/>
  <p:tag name="KSO_WM_UNIT_INDEX" val="1_3_12"/>
  <p:tag name="KSO_WM_UNIT_ID" val="diagram20181219_4*l_h_i*1_3_1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TEMPLATE_CATEGORY" val="diagram"/>
  <p:tag name="KSO_WM_TEMPLATE_INDEX" val="20181219"/>
  <p:tag name="KSO_WM_UNIT_TYPE" val="l_h_i"/>
  <p:tag name="KSO_WM_UNIT_INDEX" val="1_3_13"/>
  <p:tag name="KSO_WM_UNIT_ID" val="diagram20181219_4*l_h_i*1_3_1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TAG_VERSION" val="1.0"/>
  <p:tag name="KSO_WM_BEAUTIFY_FLAG" val="#wm#"/>
  <p:tag name="KSO_WM_UNIT_TYPE" val="i"/>
  <p:tag name="KSO_WM_UNIT_ID" val="diagram20181219_4*i*217"/>
  <p:tag name="KSO_WM_TEMPLATE_CATEGORY" val="diagram"/>
  <p:tag name="KSO_WM_TEMPLATE_INDEX" val="20181219"/>
  <p:tag name="KSO_WM_UNIT_INDEX" val="217"/>
</p:tagLst>
</file>

<file path=ppt/tags/tag117.xml><?xml version="1.0" encoding="utf-8"?>
<p:tagLst xmlns:p="http://schemas.openxmlformats.org/presentationml/2006/main">
  <p:tag name="KSO_WM_TEMPLATE_CATEGORY" val="diagram"/>
  <p:tag name="KSO_WM_TEMPLATE_INDEX" val="20181219"/>
  <p:tag name="KSO_WM_UNIT_TYPE" val="l_h_i"/>
  <p:tag name="KSO_WM_UNIT_INDEX" val="1_4_12"/>
  <p:tag name="KSO_WM_UNIT_ID" val="diagram20181219_4*l_h_i*1_4_1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TEMPLATE_CATEGORY" val="diagram"/>
  <p:tag name="KSO_WM_TEMPLATE_INDEX" val="20181219"/>
  <p:tag name="KSO_WM_UNIT_TYPE" val="l_h_i"/>
  <p:tag name="KSO_WM_UNIT_INDEX" val="1_4_13"/>
  <p:tag name="KSO_WM_UNIT_ID" val="diagram20181219_4*l_h_i*1_4_1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TEMPLATE_CATEGORY" val="diagram"/>
  <p:tag name="KSO_WM_TEMPLATE_INDEX" val="20181219"/>
  <p:tag name="KSO_WM_UNIT_TYPE" val="l_h_i"/>
  <p:tag name="KSO_WM_UNIT_INDEX" val="1_4_14"/>
  <p:tag name="KSO_WM_UNIT_ID" val="diagram20181219_4*l_h_i*1_4_1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TEMPLATE_CATEGORY" val="diagram"/>
  <p:tag name="KSO_WM_TEMPLATE_INDEX" val="20181219"/>
  <p:tag name="KSO_WM_UNIT_TYPE" val="l_i"/>
  <p:tag name="KSO_WM_UNIT_INDEX" val="1_10"/>
  <p:tag name="KSO_WM_UNIT_ID" val="diagram20181219_4*l_i*1_1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20.xml><?xml version="1.0" encoding="utf-8"?>
<p:tagLst xmlns:p="http://schemas.openxmlformats.org/presentationml/2006/main">
  <p:tag name="KSO_WM_TEMPLATE_CATEGORY" val="diagram"/>
  <p:tag name="KSO_WM_TEMPLATE_INDEX" val="20181219"/>
  <p:tag name="KSO_WM_UNIT_TYPE" val="l_h_i"/>
  <p:tag name="KSO_WM_UNIT_INDEX" val="1_4_15"/>
  <p:tag name="KSO_WM_UNIT_ID" val="diagram20181219_4*l_h_i*1_4_1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69799_4*l_h_i*1_3_2"/>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69799_4*l_h_i*1_4_2"/>
  <p:tag name="KSO_WM_TEMPLATE_CATEGORY" val="diagram"/>
  <p:tag name="KSO_WM_TEMPLATE_INDEX" val="201697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69799_4*l_h_i*1_2_2"/>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799_4*l_h_i*1_2_1"/>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169799_4*l_h_i*1_5_2"/>
  <p:tag name="KSO_WM_TEMPLATE_CATEGORY" val="diagram"/>
  <p:tag name="KSO_WM_TEMPLATE_INDEX" val="20169799"/>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9799_4*l_h_i*1_1_2"/>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799_4*l_h_i*1_1_1"/>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69799_4*l_h_a*1_5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29.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69799_4*l_h_f*1_5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xml><?xml version="1.0" encoding="utf-8"?>
<p:tagLst xmlns:p="http://schemas.openxmlformats.org/presentationml/2006/main">
  <p:tag name="KSO_WM_TEMPLATE_CATEGORY" val="diagram"/>
  <p:tag name="KSO_WM_TEMPLATE_INDEX" val="20181219"/>
  <p:tag name="KSO_WM_UNIT_TYPE" val="l_i"/>
  <p:tag name="KSO_WM_UNIT_INDEX" val="1_11"/>
  <p:tag name="KSO_WM_UNIT_ID" val="diagram20181219_4*l_i*1_1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9799_4*l_h_a*1_4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1.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9799_4*l_h_f*1_4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799_4*l_h_a*1_3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3.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9799_4*l_h_f*1_3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799_4*l_h_a*1_2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5.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799_4*l_h_f*1_2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799_4*l_h_a*1_1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7.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799_4*l_h_f*1_1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799_4*l_h_i*1_3_1"/>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799_4*l_h_i*1_4_1"/>
  <p:tag name="KSO_WM_TEMPLATE_CATEGORY" val="diagram"/>
  <p:tag name="KSO_WM_TEMPLATE_INDEX" val="201697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TEMPLATE_CATEGORY" val="diagram"/>
  <p:tag name="KSO_WM_TEMPLATE_INDEX" val="20181219"/>
  <p:tag name="KSO_WM_UNIT_TYPE" val="l_i"/>
  <p:tag name="KSO_WM_UNIT_INDEX" val="1_12"/>
  <p:tag name="KSO_WM_UNIT_ID" val="diagram20181219_4*l_i*1_1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9799_4*l_h_i*1_5_1"/>
  <p:tag name="KSO_WM_TEMPLATE_CATEGORY" val="diagram"/>
  <p:tag name="KSO_WM_TEMPLATE_INDEX" val="20169799"/>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9.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TEMPLATE_CATEGORY" val="diagram"/>
  <p:tag name="KSO_WM_TEMPLATE_INDEX" val="20181219"/>
  <p:tag name="KSO_WM_UNIT_TYPE" val="l_i"/>
  <p:tag name="KSO_WM_UNIT_INDEX" val="1_13"/>
  <p:tag name="KSO_WM_UNIT_ID" val="diagram20181219_4*l_i*1_1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50.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52.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4.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56.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Lst>
</file>

<file path=ppt/tags/tag157.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4767_2*l_i*1_1"/>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4767_2*l_i*1_5"/>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xml><?xml version="1.0" encoding="utf-8"?>
<p:tagLst xmlns:p="http://schemas.openxmlformats.org/presentationml/2006/main">
  <p:tag name="KSO_WM_TEMPLATE_CATEGORY" val="diagram"/>
  <p:tag name="KSO_WM_TEMPLATE_INDEX" val="20181219"/>
  <p:tag name="KSO_WM_UNIT_TYPE" val="l_i"/>
  <p:tag name="KSO_WM_UNIT_INDEX" val="1_14"/>
  <p:tag name="KSO_WM_UNIT_ID" val="diagram20181219_4*l_i*1_1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4767_2*l_i*1_6"/>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4767_2*l_i*1_7"/>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4767_2*l_i*1_8"/>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9"/>
  <p:tag name="KSO_WM_UNIT_ID" val="diagram20174767_2*l_i*1_9"/>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0"/>
  <p:tag name="KSO_WM_UNIT_ID" val="diagram20174767_2*l_i*1_10"/>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4767_2*l_i*1_2"/>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4767_2*l_i*1_3"/>
  <p:tag name="KSO_WM_TEMPLATE_CATEGORY" val="diagram"/>
  <p:tag name="KSO_WM_TEMPLATE_INDEX" val="20174767"/>
  <p:tag name="KSO_WM_UNIT_LAYERLEVEL" val="1_1"/>
  <p:tag name="KSO_WM_TAG_VERSION" val="1.0"/>
  <p:tag name="KSO_WM_BEAUTIFY_FLAG" val="#wm#"/>
  <p:tag name="KSO_WM_UNIT_FILL_FORE_SCHEMECOLOR_INDEX" val="13"/>
  <p:tag name="KSO_WM_UNIT_FILL_TYPE" val="1"/>
  <p:tag name="KSO_WM_UNIT_LINE_FORE_SCHEMECOLOR_INDEX" val="6"/>
  <p:tag name="KSO_WM_UNIT_LINE_FILL_TYPE"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4767_2*l_h_i*1_2_1"/>
  <p:tag name="KSO_WM_TEMPLATE_CATEGORY" val="diagram"/>
  <p:tag name="KSO_WM_TEMPLATE_INDEX" val="2017476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4767_2*l_h_i*1_2_3"/>
  <p:tag name="KSO_WM_TEMPLATE_CATEGORY" val="diagram"/>
  <p:tag name="KSO_WM_TEMPLATE_INDEX" val="20174767"/>
  <p:tag name="KSO_WM_UNIT_LAYERLEVEL" val="1_1_1"/>
  <p:tag name="KSO_WM_TAG_VERSION" val="1.0"/>
  <p:tag name="KSO_WM_BEAUTIFY_FLAG" val="#wm#"/>
  <p:tag name="KSO_WM_UNIT_LINE_FORE_SCHEMECOLOR_INDEX" val="5"/>
  <p:tag name="KSO_WM_UNIT_LINE_FILL_TYPE"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74767_2*l_h_i*1_2_2"/>
  <p:tag name="KSO_WM_TEMPLATE_CATEGORY" val="diagram"/>
  <p:tag name="KSO_WM_TEMPLATE_INDEX" val="2017476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xml><?xml version="1.0" encoding="utf-8"?>
<p:tagLst xmlns:p="http://schemas.openxmlformats.org/presentationml/2006/main">
  <p:tag name="KSO_WM_TEMPLATE_CATEGORY" val="diagram"/>
  <p:tag name="KSO_WM_TEMPLATE_INDEX" val="20181219"/>
  <p:tag name="KSO_WM_UNIT_TYPE" val="l_i"/>
  <p:tag name="KSO_WM_UNIT_INDEX" val="1_15"/>
  <p:tag name="KSO_WM_UNIT_ID" val="diagram20181219_4*l_i*1_1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4767_2*l_h_i*1_3_1"/>
  <p:tag name="KSO_WM_TEMPLATE_CATEGORY" val="diagram"/>
  <p:tag name="KSO_WM_TEMPLATE_INDEX" val="2017476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4767_2*l_h_i*1_3_3"/>
  <p:tag name="KSO_WM_TEMPLATE_CATEGORY" val="diagram"/>
  <p:tag name="KSO_WM_TEMPLATE_INDEX" val="20174767"/>
  <p:tag name="KSO_WM_UNIT_LAYERLEVEL" val="1_1_1"/>
  <p:tag name="KSO_WM_TAG_VERSION" val="1.0"/>
  <p:tag name="KSO_WM_BEAUTIFY_FLAG" val="#wm#"/>
  <p:tag name="KSO_WM_UNIT_LINE_FORE_SCHEMECOLOR_INDEX" val="6"/>
  <p:tag name="KSO_WM_UNIT_LINE_FILL_TYPE"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74767_2*l_h_i*1_3_2"/>
  <p:tag name="KSO_WM_TEMPLATE_CATEGORY" val="diagram"/>
  <p:tag name="KSO_WM_TEMPLATE_INDEX" val="2017476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4767_2*l_h_i*1_1_1"/>
  <p:tag name="KSO_WM_TEMPLATE_CATEGORY" val="diagram"/>
  <p:tag name="KSO_WM_TEMPLATE_INDEX" val="2017476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4767_2*l_h_i*1_1_3"/>
  <p:tag name="KSO_WM_TEMPLATE_CATEGORY" val="diagram"/>
  <p:tag name="KSO_WM_TEMPLATE_INDEX" val="20174767"/>
  <p:tag name="KSO_WM_UNIT_LAYERLEVEL" val="1_1_1"/>
  <p:tag name="KSO_WM_TAG_VERSION" val="1.0"/>
  <p:tag name="KSO_WM_BEAUTIFY_FLAG" val="#wm#"/>
  <p:tag name="KSO_WM_UNIT_LINE_FORE_SCHEMECOLOR_INDEX" val="6"/>
  <p:tag name="KSO_WM_UNIT_LINE_FILL_TYPE"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74767_2*l_h_i*1_1_2"/>
  <p:tag name="KSO_WM_TEMPLATE_CATEGORY" val="diagram"/>
  <p:tag name="KSO_WM_TEMPLATE_INDEX" val="2017476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4767_2*l_i*1_4"/>
  <p:tag name="KSO_WM_TEMPLATE_CATEGORY" val="diagram"/>
  <p:tag name="KSO_WM_TEMPLATE_INDEX" val="20174767"/>
  <p:tag name="KSO_WM_UNIT_LAYERLEVEL" val="1_1"/>
  <p:tag name="KSO_WM_TAG_VERSION" val="1.0"/>
  <p:tag name="KSO_WM_BEAUTIFY_FLAG" val="#wm#"/>
  <p:tag name="KSO_WM_UNIT_FILL_FORE_SCHEMECOLOR_INDEX" val="15"/>
  <p:tag name="KSO_WM_UNIT_FILL_TYPE" val="1"/>
</p:tagLst>
</file>

<file path=ppt/tags/tag177.xml><?xml version="1.0" encoding="utf-8"?>
<p:tagLst xmlns:p="http://schemas.openxmlformats.org/presentationml/2006/main">
  <p:tag name="KSO_WM_UNIT_SUBTYPE" val="a"/>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4767_2*l_h_f*1_1_1"/>
  <p:tag name="KSO_WM_TEMPLATE_CATEGORY" val="diagram"/>
  <p:tag name="KSO_WM_TEMPLATE_INDEX" val="2017476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8.xml><?xml version="1.0" encoding="utf-8"?>
<p:tagLst xmlns:p="http://schemas.openxmlformats.org/presentationml/2006/main">
  <p:tag name="KSO_WM_UNIT_SUBTYPE" val="a"/>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4767_2*l_h_f*1_3_1"/>
  <p:tag name="KSO_WM_TEMPLATE_CATEGORY" val="diagram"/>
  <p:tag name="KSO_WM_TEMPLATE_INDEX" val="2017476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9.xml><?xml version="1.0" encoding="utf-8"?>
<p:tagLst xmlns:p="http://schemas.openxmlformats.org/presentationml/2006/main">
  <p:tag name="KSO_WM_UNIT_SUBTYPE" val="a"/>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4767_2*l_h_f*1_2_1"/>
  <p:tag name="KSO_WM_TEMPLATE_CATEGORY" val="diagram"/>
  <p:tag name="KSO_WM_TEMPLATE_INDEX" val="2017476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20181219"/>
  <p:tag name="KSO_WM_UNIT_TYPE" val="l_i"/>
  <p:tag name="KSO_WM_UNIT_INDEX" val="1_16"/>
  <p:tag name="KSO_WM_UNIT_ID" val="diagram20181219_4*l_i*1_1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599_3*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81.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3*l_h_a*1_3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182.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3*l_h_f*1_3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1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599_3*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4.xml><?xml version="1.0" encoding="utf-8"?>
<p:tagLst xmlns:p="http://schemas.openxmlformats.org/presentationml/2006/main">
  <p:tag name="KSO_WM_UNIT_ISCONTENTSTITLE" val="0"/>
  <p:tag name="KSO_WM_UNIT_DIAGRAM_MODELTYPE" val="stripeEnum"/>
  <p:tag name="KSO_WM_UNIT_SUBTYPE" val="a"/>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3*l_h_f*1_1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185.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70599_3*l_h_f*1_1_2"/>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186.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3*l_h_a*1_4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1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70599_3*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88.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3*l_h_f*1_4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189.xml><?xml version="1.0" encoding="utf-8"?>
<p:tagLst xmlns:p="http://schemas.openxmlformats.org/presentationml/2006/main">
  <p:tag name="KSO_WM_UNIT_DIAGRAM_MODELTYPE" val="stripeEnum"/>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3*l_h_a*1_2_1"/>
  <p:tag name="KSO_WM_TEMPLATE_CATEGORY" val="diagram"/>
  <p:tag name="KSO_WM_TEMPLATE_INDEX" val="20170599"/>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TEMPLATE_CATEGORY" val="diagram"/>
  <p:tag name="KSO_WM_TEMPLATE_INDEX" val="20181219"/>
  <p:tag name="KSO_WM_UNIT_TYPE" val="l_i"/>
  <p:tag name="KSO_WM_UNIT_INDEX" val="1_17"/>
  <p:tag name="KSO_WM_UNIT_ID" val="diagram20181219_4*l_i*1_1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599_3*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1.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3*l_h_f*1_2_1"/>
  <p:tag name="KSO_WM_TEMPLATE_CATEGORY" val="diagram"/>
  <p:tag name="KSO_WM_TEMPLATE_INDEX" val="20170599"/>
  <p:tag name="KSO_WM_UNIT_LAYERLEVEL" val="1_1_1"/>
  <p:tag name="KSO_WM_TAG_VERSION" val="1.0"/>
  <p:tag name="KSO_WM_BEAUTIFY_FLAG" val="#wm#"/>
  <p:tag name="KSO_WM_UNIT_TEXT_FILL_FORE_SCHEMECOLOR_INDEX" val="14"/>
  <p:tag name="KSO_WM_UNIT_TEXT_FILL_TYPE" val="1"/>
</p:tagLst>
</file>

<file path=ppt/tags/tag19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p="http://schemas.openxmlformats.org/presentationml/2006/main">
  <p:tag name="KSO_WM_TAG_VERSION" val="1.0"/>
  <p:tag name="KSO_WM_BEAUTIFY_FLAG" val="#wm#"/>
  <p:tag name="KSO_WM_UNIT_TYPE" val="i"/>
  <p:tag name="KSO_WM_UNIT_ID" val="diagram20181219_4*i*0"/>
  <p:tag name="KSO_WM_TEMPLATE_CATEGORY" val="diagram"/>
  <p:tag name="KSO_WM_TEMPLATE_INDEX" val="20181219"/>
  <p:tag name="KSO_WM_UNIT_INDEX" val="0"/>
</p:tagLst>
</file>

<file path=ppt/tags/tag20.xml><?xml version="1.0" encoding="utf-8"?>
<p:tagLst xmlns:p="http://schemas.openxmlformats.org/presentationml/2006/main">
  <p:tag name="KSO_WM_TEMPLATE_CATEGORY" val="diagram"/>
  <p:tag name="KSO_WM_TEMPLATE_INDEX" val="20181219"/>
  <p:tag name="KSO_WM_UNIT_TYPE" val="l_i"/>
  <p:tag name="KSO_WM_UNIT_INDEX" val="1_18"/>
  <p:tag name="KSO_WM_UNIT_ID" val="diagram20181219_4*l_i*1_1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1.xml><?xml version="1.0" encoding="utf-8"?>
<p:tagLst xmlns:p="http://schemas.openxmlformats.org/presentationml/2006/main">
  <p:tag name="KSO_WM_TEMPLATE_CATEGORY" val="diagram"/>
  <p:tag name="KSO_WM_TEMPLATE_INDEX" val="20181219"/>
  <p:tag name="KSO_WM_UNIT_TYPE" val="l_i"/>
  <p:tag name="KSO_WM_UNIT_INDEX" val="1_19"/>
  <p:tag name="KSO_WM_UNIT_ID" val="diagram20181219_4*l_i*1_1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2.xml><?xml version="1.0" encoding="utf-8"?>
<p:tagLst xmlns:p="http://schemas.openxmlformats.org/presentationml/2006/main">
  <p:tag name="KSO_WM_TEMPLATE_CATEGORY" val="diagram"/>
  <p:tag name="KSO_WM_TEMPLATE_INDEX" val="20181219"/>
  <p:tag name="KSO_WM_UNIT_TYPE" val="l_i"/>
  <p:tag name="KSO_WM_UNIT_INDEX" val="1_20"/>
  <p:tag name="KSO_WM_UNIT_ID" val="diagram20181219_4*l_i*1_2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3.xml><?xml version="1.0" encoding="utf-8"?>
<p:tagLst xmlns:p="http://schemas.openxmlformats.org/presentationml/2006/main">
  <p:tag name="KSO_WM_TEMPLATE_CATEGORY" val="diagram"/>
  <p:tag name="KSO_WM_TEMPLATE_INDEX" val="20181219"/>
  <p:tag name="KSO_WM_UNIT_TYPE" val="l_i"/>
  <p:tag name="KSO_WM_UNIT_INDEX" val="1_21"/>
  <p:tag name="KSO_WM_UNIT_ID" val="diagram20181219_4*l_i*1_2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4.xml><?xml version="1.0" encoding="utf-8"?>
<p:tagLst xmlns:p="http://schemas.openxmlformats.org/presentationml/2006/main">
  <p:tag name="KSO_WM_TEMPLATE_CATEGORY" val="diagram"/>
  <p:tag name="KSO_WM_TEMPLATE_INDEX" val="20181219"/>
  <p:tag name="KSO_WM_UNIT_TYPE" val="l_i"/>
  <p:tag name="KSO_WM_UNIT_INDEX" val="1_22"/>
  <p:tag name="KSO_WM_UNIT_ID" val="diagram20181219_4*l_i*1_2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5.xml><?xml version="1.0" encoding="utf-8"?>
<p:tagLst xmlns:p="http://schemas.openxmlformats.org/presentationml/2006/main">
  <p:tag name="KSO_WM_TEMPLATE_CATEGORY" val="diagram"/>
  <p:tag name="KSO_WM_TEMPLATE_INDEX" val="20181219"/>
  <p:tag name="KSO_WM_UNIT_TYPE" val="l_i"/>
  <p:tag name="KSO_WM_UNIT_INDEX" val="1_23"/>
  <p:tag name="KSO_WM_UNIT_ID" val="diagram20181219_4*l_i*1_2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6.xml><?xml version="1.0" encoding="utf-8"?>
<p:tagLst xmlns:p="http://schemas.openxmlformats.org/presentationml/2006/main">
  <p:tag name="KSO_WM_TEMPLATE_CATEGORY" val="diagram"/>
  <p:tag name="KSO_WM_TEMPLATE_INDEX" val="20181219"/>
  <p:tag name="KSO_WM_UNIT_TYPE" val="l_i"/>
  <p:tag name="KSO_WM_UNIT_INDEX" val="1_24"/>
  <p:tag name="KSO_WM_UNIT_ID" val="diagram20181219_4*l_i*1_2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7.xml><?xml version="1.0" encoding="utf-8"?>
<p:tagLst xmlns:p="http://schemas.openxmlformats.org/presentationml/2006/main">
  <p:tag name="KSO_WM_TEMPLATE_CATEGORY" val="diagram"/>
  <p:tag name="KSO_WM_TEMPLATE_INDEX" val="20181219"/>
  <p:tag name="KSO_WM_UNIT_TYPE" val="l_i"/>
  <p:tag name="KSO_WM_UNIT_INDEX" val="1_25"/>
  <p:tag name="KSO_WM_UNIT_ID" val="diagram20181219_4*l_i*1_2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8.xml><?xml version="1.0" encoding="utf-8"?>
<p:tagLst xmlns:p="http://schemas.openxmlformats.org/presentationml/2006/main">
  <p:tag name="KSO_WM_TEMPLATE_CATEGORY" val="diagram"/>
  <p:tag name="KSO_WM_TEMPLATE_INDEX" val="20181219"/>
  <p:tag name="KSO_WM_UNIT_TYPE" val="l_i"/>
  <p:tag name="KSO_WM_UNIT_INDEX" val="1_26"/>
  <p:tag name="KSO_WM_UNIT_ID" val="diagram20181219_4*l_i*1_2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81219"/>
  <p:tag name="KSO_WM_UNIT_TYPE" val="l_i"/>
  <p:tag name="KSO_WM_UNIT_INDEX" val="1_27"/>
  <p:tag name="KSO_WM_UNIT_ID" val="diagram20181219_4*l_i*1_2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20181219"/>
  <p:tag name="KSO_WM_UNIT_TYPE" val="l_i"/>
  <p:tag name="KSO_WM_UNIT_INDEX" val="1_1"/>
  <p:tag name="KSO_WM_UNIT_ID" val="diagram20181219_4*l_i*1_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0.xml><?xml version="1.0" encoding="utf-8"?>
<p:tagLst xmlns:p="http://schemas.openxmlformats.org/presentationml/2006/main">
  <p:tag name="KSO_WM_TEMPLATE_CATEGORY" val="diagram"/>
  <p:tag name="KSO_WM_TEMPLATE_INDEX" val="20181219"/>
  <p:tag name="KSO_WM_UNIT_TYPE" val="l_i"/>
  <p:tag name="KSO_WM_UNIT_INDEX" val="1_28"/>
  <p:tag name="KSO_WM_UNIT_ID" val="diagram20181219_4*l_i*1_2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1.xml><?xml version="1.0" encoding="utf-8"?>
<p:tagLst xmlns:p="http://schemas.openxmlformats.org/presentationml/2006/main">
  <p:tag name="KSO_WM_TEMPLATE_CATEGORY" val="diagram"/>
  <p:tag name="KSO_WM_TEMPLATE_INDEX" val="20181219"/>
  <p:tag name="KSO_WM_UNIT_TYPE" val="l_i"/>
  <p:tag name="KSO_WM_UNIT_INDEX" val="1_29"/>
  <p:tag name="KSO_WM_UNIT_ID" val="diagram20181219_4*l_i*1_2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2.xml><?xml version="1.0" encoding="utf-8"?>
<p:tagLst xmlns:p="http://schemas.openxmlformats.org/presentationml/2006/main">
  <p:tag name="KSO_WM_TEMPLATE_CATEGORY" val="diagram"/>
  <p:tag name="KSO_WM_TEMPLATE_INDEX" val="20181219"/>
  <p:tag name="KSO_WM_UNIT_TYPE" val="l_i"/>
  <p:tag name="KSO_WM_UNIT_INDEX" val="1_30"/>
  <p:tag name="KSO_WM_UNIT_ID" val="diagram20181219_4*l_i*1_3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3.xml><?xml version="1.0" encoding="utf-8"?>
<p:tagLst xmlns:p="http://schemas.openxmlformats.org/presentationml/2006/main">
  <p:tag name="KSO_WM_TEMPLATE_CATEGORY" val="diagram"/>
  <p:tag name="KSO_WM_TEMPLATE_INDEX" val="20181219"/>
  <p:tag name="KSO_WM_UNIT_TYPE" val="l_i"/>
  <p:tag name="KSO_WM_UNIT_INDEX" val="1_31"/>
  <p:tag name="KSO_WM_UNIT_ID" val="diagram20181219_4*l_i*1_3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4.xml><?xml version="1.0" encoding="utf-8"?>
<p:tagLst xmlns:p="http://schemas.openxmlformats.org/presentationml/2006/main">
  <p:tag name="KSO_WM_TEMPLATE_CATEGORY" val="diagram"/>
  <p:tag name="KSO_WM_TEMPLATE_INDEX" val="20181219"/>
  <p:tag name="KSO_WM_UNIT_TYPE" val="l_i"/>
  <p:tag name="KSO_WM_UNIT_INDEX" val="1_32"/>
  <p:tag name="KSO_WM_UNIT_ID" val="diagram20181219_4*l_i*1_3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5.xml><?xml version="1.0" encoding="utf-8"?>
<p:tagLst xmlns:p="http://schemas.openxmlformats.org/presentationml/2006/main">
  <p:tag name="KSO_WM_TEMPLATE_CATEGORY" val="diagram"/>
  <p:tag name="KSO_WM_TEMPLATE_INDEX" val="20181219"/>
  <p:tag name="KSO_WM_UNIT_TYPE" val="l_i"/>
  <p:tag name="KSO_WM_UNIT_INDEX" val="1_33"/>
  <p:tag name="KSO_WM_UNIT_ID" val="diagram20181219_4*l_i*1_3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6.xml><?xml version="1.0" encoding="utf-8"?>
<p:tagLst xmlns:p="http://schemas.openxmlformats.org/presentationml/2006/main">
  <p:tag name="KSO_WM_TEMPLATE_CATEGORY" val="diagram"/>
  <p:tag name="KSO_WM_TEMPLATE_INDEX" val="20181219"/>
  <p:tag name="KSO_WM_UNIT_TYPE" val="l_i"/>
  <p:tag name="KSO_WM_UNIT_INDEX" val="1_34"/>
  <p:tag name="KSO_WM_UNIT_ID" val="diagram20181219_4*l_i*1_3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7.xml><?xml version="1.0" encoding="utf-8"?>
<p:tagLst xmlns:p="http://schemas.openxmlformats.org/presentationml/2006/main">
  <p:tag name="KSO_WM_TEMPLATE_CATEGORY" val="diagram"/>
  <p:tag name="KSO_WM_TEMPLATE_INDEX" val="20181219"/>
  <p:tag name="KSO_WM_UNIT_TYPE" val="l_i"/>
  <p:tag name="KSO_WM_UNIT_INDEX" val="1_35"/>
  <p:tag name="KSO_WM_UNIT_ID" val="diagram20181219_4*l_i*1_3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20181219"/>
  <p:tag name="KSO_WM_UNIT_TYPE" val="l_i"/>
  <p:tag name="KSO_WM_UNIT_INDEX" val="1_36"/>
  <p:tag name="KSO_WM_UNIT_ID" val="diagram20181219_4*l_i*1_3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9.xml><?xml version="1.0" encoding="utf-8"?>
<p:tagLst xmlns:p="http://schemas.openxmlformats.org/presentationml/2006/main">
  <p:tag name="KSO_WM_TEMPLATE_CATEGORY" val="diagram"/>
  <p:tag name="KSO_WM_TEMPLATE_INDEX" val="20181219"/>
  <p:tag name="KSO_WM_UNIT_TYPE" val="l_i"/>
  <p:tag name="KSO_WM_UNIT_INDEX" val="1_37"/>
  <p:tag name="KSO_WM_UNIT_ID" val="diagram20181219_4*l_i*1_3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20181219"/>
  <p:tag name="KSO_WM_UNIT_TYPE" val="l_i"/>
  <p:tag name="KSO_WM_UNIT_INDEX" val="1_2"/>
  <p:tag name="KSO_WM_UNIT_ID" val="diagram20181219_4*l_i*1_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0.xml><?xml version="1.0" encoding="utf-8"?>
<p:tagLst xmlns:p="http://schemas.openxmlformats.org/presentationml/2006/main">
  <p:tag name="KSO_WM_TEMPLATE_CATEGORY" val="diagram"/>
  <p:tag name="KSO_WM_TEMPLATE_INDEX" val="20181219"/>
  <p:tag name="KSO_WM_UNIT_TYPE" val="l_i"/>
  <p:tag name="KSO_WM_UNIT_INDEX" val="1_38"/>
  <p:tag name="KSO_WM_UNIT_ID" val="diagram20181219_4*l_i*1_3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1.xml><?xml version="1.0" encoding="utf-8"?>
<p:tagLst xmlns:p="http://schemas.openxmlformats.org/presentationml/2006/main">
  <p:tag name="KSO_WM_TEMPLATE_CATEGORY" val="diagram"/>
  <p:tag name="KSO_WM_TEMPLATE_INDEX" val="20181219"/>
  <p:tag name="KSO_WM_UNIT_TYPE" val="l_i"/>
  <p:tag name="KSO_WM_UNIT_INDEX" val="1_39"/>
  <p:tag name="KSO_WM_UNIT_ID" val="diagram20181219_4*l_i*1_3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2.xml><?xml version="1.0" encoding="utf-8"?>
<p:tagLst xmlns:p="http://schemas.openxmlformats.org/presentationml/2006/main">
  <p:tag name="KSO_WM_TEMPLATE_CATEGORY" val="diagram"/>
  <p:tag name="KSO_WM_TEMPLATE_INDEX" val="20181219"/>
  <p:tag name="KSO_WM_UNIT_TYPE" val="l_i"/>
  <p:tag name="KSO_WM_UNIT_INDEX" val="1_40"/>
  <p:tag name="KSO_WM_UNIT_ID" val="diagram20181219_4*l_i*1_4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3.xml><?xml version="1.0" encoding="utf-8"?>
<p:tagLst xmlns:p="http://schemas.openxmlformats.org/presentationml/2006/main">
  <p:tag name="KSO_WM_TEMPLATE_CATEGORY" val="diagram"/>
  <p:tag name="KSO_WM_TEMPLATE_INDEX" val="20181219"/>
  <p:tag name="KSO_WM_UNIT_TYPE" val="l_i"/>
  <p:tag name="KSO_WM_UNIT_INDEX" val="1_41"/>
  <p:tag name="KSO_WM_UNIT_ID" val="diagram20181219_4*l_i*1_4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4.xml><?xml version="1.0" encoding="utf-8"?>
<p:tagLst xmlns:p="http://schemas.openxmlformats.org/presentationml/2006/main">
  <p:tag name="KSO_WM_TEMPLATE_CATEGORY" val="diagram"/>
  <p:tag name="KSO_WM_TEMPLATE_INDEX" val="20181219"/>
  <p:tag name="KSO_WM_UNIT_TYPE" val="l_i"/>
  <p:tag name="KSO_WM_UNIT_INDEX" val="1_42"/>
  <p:tag name="KSO_WM_UNIT_ID" val="diagram20181219_4*l_i*1_4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5.xml><?xml version="1.0" encoding="utf-8"?>
<p:tagLst xmlns:p="http://schemas.openxmlformats.org/presentationml/2006/main">
  <p:tag name="KSO_WM_TEMPLATE_CATEGORY" val="diagram"/>
  <p:tag name="KSO_WM_TEMPLATE_INDEX" val="20181219"/>
  <p:tag name="KSO_WM_UNIT_TYPE" val="l_i"/>
  <p:tag name="KSO_WM_UNIT_INDEX" val="1_43"/>
  <p:tag name="KSO_WM_UNIT_ID" val="diagram20181219_4*l_i*1_4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6.xml><?xml version="1.0" encoding="utf-8"?>
<p:tagLst xmlns:p="http://schemas.openxmlformats.org/presentationml/2006/main">
  <p:tag name="KSO_WM_TEMPLATE_CATEGORY" val="diagram"/>
  <p:tag name="KSO_WM_TEMPLATE_INDEX" val="20181219"/>
  <p:tag name="KSO_WM_UNIT_TYPE" val="l_i"/>
  <p:tag name="KSO_WM_UNIT_INDEX" val="1_44"/>
  <p:tag name="KSO_WM_UNIT_ID" val="diagram20181219_4*l_i*1_4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7.xml><?xml version="1.0" encoding="utf-8"?>
<p:tagLst xmlns:p="http://schemas.openxmlformats.org/presentationml/2006/main">
  <p:tag name="KSO_WM_TEMPLATE_CATEGORY" val="diagram"/>
  <p:tag name="KSO_WM_TEMPLATE_INDEX" val="20181219"/>
  <p:tag name="KSO_WM_UNIT_TYPE" val="l_i"/>
  <p:tag name="KSO_WM_UNIT_INDEX" val="1_45"/>
  <p:tag name="KSO_WM_UNIT_ID" val="diagram20181219_4*l_i*1_4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8.xml><?xml version="1.0" encoding="utf-8"?>
<p:tagLst xmlns:p="http://schemas.openxmlformats.org/presentationml/2006/main">
  <p:tag name="KSO_WM_TEMPLATE_CATEGORY" val="diagram"/>
  <p:tag name="KSO_WM_TEMPLATE_INDEX" val="20181219"/>
  <p:tag name="KSO_WM_UNIT_TYPE" val="l_i"/>
  <p:tag name="KSO_WM_UNIT_INDEX" val="1_46"/>
  <p:tag name="KSO_WM_UNIT_ID" val="diagram20181219_4*l_i*1_4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9.xml><?xml version="1.0" encoding="utf-8"?>
<p:tagLst xmlns:p="http://schemas.openxmlformats.org/presentationml/2006/main">
  <p:tag name="KSO_WM_TEMPLATE_CATEGORY" val="diagram"/>
  <p:tag name="KSO_WM_TEMPLATE_INDEX" val="20181219"/>
  <p:tag name="KSO_WM_UNIT_TYPE" val="l_i"/>
  <p:tag name="KSO_WM_UNIT_INDEX" val="1_47"/>
  <p:tag name="KSO_WM_UNIT_ID" val="diagram20181219_4*l_i*1_4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20181219"/>
  <p:tag name="KSO_WM_UNIT_TYPE" val="l_i"/>
  <p:tag name="KSO_WM_UNIT_INDEX" val="1_3"/>
  <p:tag name="KSO_WM_UNIT_ID" val="diagram20181219_4*l_i*1_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0.xml><?xml version="1.0" encoding="utf-8"?>
<p:tagLst xmlns:p="http://schemas.openxmlformats.org/presentationml/2006/main">
  <p:tag name="KSO_WM_TEMPLATE_CATEGORY" val="diagram"/>
  <p:tag name="KSO_WM_TEMPLATE_INDEX" val="20181219"/>
  <p:tag name="KSO_WM_UNIT_TYPE" val="l_i"/>
  <p:tag name="KSO_WM_UNIT_INDEX" val="1_48"/>
  <p:tag name="KSO_WM_UNIT_ID" val="diagram20181219_4*l_i*1_4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1.xml><?xml version="1.0" encoding="utf-8"?>
<p:tagLst xmlns:p="http://schemas.openxmlformats.org/presentationml/2006/main">
  <p:tag name="KSO_WM_TEMPLATE_CATEGORY" val="diagram"/>
  <p:tag name="KSO_WM_TEMPLATE_INDEX" val="20181219"/>
  <p:tag name="KSO_WM_UNIT_TYPE" val="l_i"/>
  <p:tag name="KSO_WM_UNIT_INDEX" val="1_49"/>
  <p:tag name="KSO_WM_UNIT_ID" val="diagram20181219_4*l_i*1_4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wm#"/>
  <p:tag name="KSO_WM_UNIT_TYPE" val="i"/>
  <p:tag name="KSO_WM_UNIT_ID" val="diagram20181219_4*i*99"/>
  <p:tag name="KSO_WM_TEMPLATE_CATEGORY" val="diagram"/>
  <p:tag name="KSO_WM_TEMPLATE_INDEX" val="20181219"/>
  <p:tag name="KSO_WM_UNIT_INDEX" val="99"/>
</p:tagLst>
</file>

<file path=ppt/tags/tag53.xml><?xml version="1.0" encoding="utf-8"?>
<p:tagLst xmlns:p="http://schemas.openxmlformats.org/presentationml/2006/main">
  <p:tag name="KSO_WM_TEMPLATE_CATEGORY" val="diagram"/>
  <p:tag name="KSO_WM_TEMPLATE_INDEX" val="20181219"/>
  <p:tag name="KSO_WM_UNIT_TYPE" val="l_h_i"/>
  <p:tag name="KSO_WM_UNIT_INDEX" val="1_1_1"/>
  <p:tag name="KSO_WM_UNIT_ID" val="diagram20181219_4*l_h_i*1_1_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81219"/>
  <p:tag name="KSO_WM_UNIT_TYPE" val="l_h_i"/>
  <p:tag name="KSO_WM_UNIT_INDEX" val="1_1_2"/>
  <p:tag name="KSO_WM_UNIT_ID" val="diagram20181219_4*l_h_i*1_1_2"/>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1219"/>
  <p:tag name="KSO_WM_UNIT_TYPE" val="l_h_i"/>
  <p:tag name="KSO_WM_UNIT_INDEX" val="1_1_3"/>
  <p:tag name="KSO_WM_UNIT_ID" val="diagram20181219_4*l_h_i*1_1_3"/>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56.xml><?xml version="1.0" encoding="utf-8"?>
<p:tagLst xmlns:p="http://schemas.openxmlformats.org/presentationml/2006/main">
  <p:tag name="KSO_WM_TEMPLATE_CATEGORY" val="diagram"/>
  <p:tag name="KSO_WM_TEMPLATE_INDEX" val="20181219"/>
  <p:tag name="KSO_WM_UNIT_TYPE" val="l_h_i"/>
  <p:tag name="KSO_WM_UNIT_INDEX" val="1_1_4"/>
  <p:tag name="KSO_WM_UNIT_ID" val="diagram20181219_4*l_h_i*1_1_4"/>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81219"/>
  <p:tag name="KSO_WM_UNIT_TYPE" val="l_h_i"/>
  <p:tag name="KSO_WM_UNIT_INDEX" val="1_1_5"/>
  <p:tag name="KSO_WM_UNIT_ID" val="diagram20181219_4*l_h_i*1_1_5"/>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81219"/>
  <p:tag name="KSO_WM_UNIT_TYPE" val="l_h_i"/>
  <p:tag name="KSO_WM_UNIT_INDEX" val="1_1_6"/>
  <p:tag name="KSO_WM_UNIT_ID" val="diagram20181219_4*l_h_i*1_1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81219"/>
  <p:tag name="KSO_WM_UNIT_TYPE" val="l_h_i"/>
  <p:tag name="KSO_WM_UNIT_INDEX" val="1_1_7"/>
  <p:tag name="KSO_WM_UNIT_ID" val="diagram20181219_4*l_h_i*1_1_7"/>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20181219"/>
  <p:tag name="KSO_WM_UNIT_TYPE" val="l_i"/>
  <p:tag name="KSO_WM_UNIT_INDEX" val="1_4"/>
  <p:tag name="KSO_WM_UNIT_ID" val="diagram20181219_4*l_i*1_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0.xml><?xml version="1.0" encoding="utf-8"?>
<p:tagLst xmlns:p="http://schemas.openxmlformats.org/presentationml/2006/main">
  <p:tag name="KSO_WM_TEMPLATE_CATEGORY" val="diagram"/>
  <p:tag name="KSO_WM_TEMPLATE_INDEX" val="20181219"/>
  <p:tag name="KSO_WM_UNIT_TYPE" val="l_h_i"/>
  <p:tag name="KSO_WM_UNIT_INDEX" val="1_1_8"/>
  <p:tag name="KSO_WM_UNIT_ID" val="diagram20181219_4*l_h_i*1_1_8"/>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61.xml><?xml version="1.0" encoding="utf-8"?>
<p:tagLst xmlns:p="http://schemas.openxmlformats.org/presentationml/2006/main">
  <p:tag name="KSO_WM_TEMPLATE_CATEGORY" val="diagram"/>
  <p:tag name="KSO_WM_TEMPLATE_INDEX" val="20181219"/>
  <p:tag name="KSO_WM_UNIT_TYPE" val="l_h_i"/>
  <p:tag name="KSO_WM_UNIT_INDEX" val="1_1_9"/>
  <p:tag name="KSO_WM_UNIT_ID" val="diagram20181219_4*l_h_i*1_1_9"/>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62.xml><?xml version="1.0" encoding="utf-8"?>
<p:tagLst xmlns:p="http://schemas.openxmlformats.org/presentationml/2006/main">
  <p:tag name="KSO_WM_TEMPLATE_CATEGORY" val="diagram"/>
  <p:tag name="KSO_WM_TEMPLATE_INDEX" val="20181219"/>
  <p:tag name="KSO_WM_UNIT_TYPE" val="l_h_i"/>
  <p:tag name="KSO_WM_UNIT_INDEX" val="1_1_10"/>
  <p:tag name="KSO_WM_UNIT_ID" val="diagram20181219_4*l_h_i*1_1_10"/>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63.xml><?xml version="1.0" encoding="utf-8"?>
<p:tagLst xmlns:p="http://schemas.openxmlformats.org/presentationml/2006/main">
  <p:tag name="KSO_WM_TEMPLATE_CATEGORY" val="diagram"/>
  <p:tag name="KSO_WM_TEMPLATE_INDEX" val="20181219"/>
  <p:tag name="KSO_WM_UNIT_TYPE" val="l_h_i"/>
  <p:tag name="KSO_WM_UNIT_INDEX" val="1_1_11"/>
  <p:tag name="KSO_WM_UNIT_ID" val="diagram20181219_4*l_h_i*1_1_1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64.xml><?xml version="1.0" encoding="utf-8"?>
<p:tagLst xmlns:p="http://schemas.openxmlformats.org/presentationml/2006/main">
  <p:tag name="KSO_WM_TAG_VERSION" val="1.0"/>
  <p:tag name="KSO_WM_BEAUTIFY_FLAG" val="#wm#"/>
  <p:tag name="KSO_WM_UNIT_TYPE" val="i"/>
  <p:tag name="KSO_WM_UNIT_ID" val="diagram20181219_4*i*122"/>
  <p:tag name="KSO_WM_TEMPLATE_CATEGORY" val="diagram"/>
  <p:tag name="KSO_WM_TEMPLATE_INDEX" val="20181219"/>
  <p:tag name="KSO_WM_UNIT_INDEX" val="122"/>
</p:tagLst>
</file>

<file path=ppt/tags/tag65.xml><?xml version="1.0" encoding="utf-8"?>
<p:tagLst xmlns:p="http://schemas.openxmlformats.org/presentationml/2006/main">
  <p:tag name="KSO_WM_TEMPLATE_CATEGORY" val="diagram"/>
  <p:tag name="KSO_WM_TEMPLATE_INDEX" val="20181219"/>
  <p:tag name="KSO_WM_UNIT_TYPE" val="l_h_i"/>
  <p:tag name="KSO_WM_UNIT_INDEX" val="1_1_12"/>
  <p:tag name="KSO_WM_UNIT_ID" val="diagram20181219_4*l_h_i*1_1_1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TEMPLATE_CATEGORY" val="diagram"/>
  <p:tag name="KSO_WM_TEMPLATE_INDEX" val="20181219"/>
  <p:tag name="KSO_WM_UNIT_TYPE" val="l_h_i"/>
  <p:tag name="KSO_WM_UNIT_INDEX" val="1_1_13"/>
  <p:tag name="KSO_WM_UNIT_ID" val="diagram20181219_4*l_h_i*1_1_1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EMPLATE_CATEGORY" val="diagram"/>
  <p:tag name="KSO_WM_TEMPLATE_INDEX" val="20181219"/>
  <p:tag name="KSO_WM_UNIT_TYPE" val="l_h_i"/>
  <p:tag name="KSO_WM_UNIT_INDEX" val="1_1_14"/>
  <p:tag name="KSO_WM_UNIT_ID" val="diagram20181219_4*l_h_i*1_1_1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BEAUTIFY_FLAG" val="#wm#"/>
  <p:tag name="KSO_WM_UNIT_TYPE" val="i"/>
  <p:tag name="KSO_WM_UNIT_ID" val="diagram20181219_4*i*129"/>
  <p:tag name="KSO_WM_TEMPLATE_CATEGORY" val="diagram"/>
  <p:tag name="KSO_WM_TEMPLATE_INDEX" val="20181219"/>
  <p:tag name="KSO_WM_UNIT_INDEX" val="129"/>
</p:tagLst>
</file>

<file path=ppt/tags/tag69.xml><?xml version="1.0" encoding="utf-8"?>
<p:tagLst xmlns:p="http://schemas.openxmlformats.org/presentationml/2006/main">
  <p:tag name="KSO_WM_TEMPLATE_CATEGORY" val="diagram"/>
  <p:tag name="KSO_WM_TEMPLATE_INDEX" val="20181219"/>
  <p:tag name="KSO_WM_UNIT_TYPE" val="l_h_i"/>
  <p:tag name="KSO_WM_UNIT_INDEX" val="1_2_1"/>
  <p:tag name="KSO_WM_UNIT_ID" val="diagram20181219_4*l_h_i*1_2_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20181219"/>
  <p:tag name="KSO_WM_UNIT_TYPE" val="l_i"/>
  <p:tag name="KSO_WM_UNIT_INDEX" val="1_5"/>
  <p:tag name="KSO_WM_UNIT_ID" val="diagram20181219_4*l_i*1_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0.xml><?xml version="1.0" encoding="utf-8"?>
<p:tagLst xmlns:p="http://schemas.openxmlformats.org/presentationml/2006/main">
  <p:tag name="KSO_WM_TEMPLATE_CATEGORY" val="diagram"/>
  <p:tag name="KSO_WM_TEMPLATE_INDEX" val="20181219"/>
  <p:tag name="KSO_WM_UNIT_TYPE" val="l_h_i"/>
  <p:tag name="KSO_WM_UNIT_INDEX" val="1_2_2"/>
  <p:tag name="KSO_WM_UNIT_ID" val="diagram20181219_4*l_h_i*1_2_2"/>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1.xml><?xml version="1.0" encoding="utf-8"?>
<p:tagLst xmlns:p="http://schemas.openxmlformats.org/presentationml/2006/main">
  <p:tag name="KSO_WM_TEMPLATE_CATEGORY" val="diagram"/>
  <p:tag name="KSO_WM_TEMPLATE_INDEX" val="20181219"/>
  <p:tag name="KSO_WM_UNIT_TYPE" val="l_h_i"/>
  <p:tag name="KSO_WM_UNIT_INDEX" val="1_2_3"/>
  <p:tag name="KSO_WM_UNIT_ID" val="diagram20181219_4*l_h_i*1_2_3"/>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2.xml><?xml version="1.0" encoding="utf-8"?>
<p:tagLst xmlns:p="http://schemas.openxmlformats.org/presentationml/2006/main">
  <p:tag name="KSO_WM_TEMPLATE_CATEGORY" val="diagram"/>
  <p:tag name="KSO_WM_TEMPLATE_INDEX" val="20181219"/>
  <p:tag name="KSO_WM_UNIT_TYPE" val="l_h_i"/>
  <p:tag name="KSO_WM_UNIT_INDEX" val="1_2_4"/>
  <p:tag name="KSO_WM_UNIT_ID" val="diagram20181219_4*l_h_i*1_2_4"/>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3.xml><?xml version="1.0" encoding="utf-8"?>
<p:tagLst xmlns:p="http://schemas.openxmlformats.org/presentationml/2006/main">
  <p:tag name="KSO_WM_TEMPLATE_CATEGORY" val="diagram"/>
  <p:tag name="KSO_WM_TEMPLATE_INDEX" val="20181219"/>
  <p:tag name="KSO_WM_UNIT_TYPE" val="l_h_i"/>
  <p:tag name="KSO_WM_UNIT_INDEX" val="1_2_5"/>
  <p:tag name="KSO_WM_UNIT_ID" val="diagram20181219_4*l_h_i*1_2_5"/>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4.xml><?xml version="1.0" encoding="utf-8"?>
<p:tagLst xmlns:p="http://schemas.openxmlformats.org/presentationml/2006/main">
  <p:tag name="KSO_WM_TEMPLATE_CATEGORY" val="diagram"/>
  <p:tag name="KSO_WM_TEMPLATE_INDEX" val="20181219"/>
  <p:tag name="KSO_WM_UNIT_TYPE" val="l_h_i"/>
  <p:tag name="KSO_WM_UNIT_INDEX" val="1_2_6"/>
  <p:tag name="KSO_WM_UNIT_ID" val="diagram20181219_4*l_h_i*1_2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5.xml><?xml version="1.0" encoding="utf-8"?>
<p:tagLst xmlns:p="http://schemas.openxmlformats.org/presentationml/2006/main">
  <p:tag name="KSO_WM_TEMPLATE_CATEGORY" val="diagram"/>
  <p:tag name="KSO_WM_TEMPLATE_INDEX" val="20181219"/>
  <p:tag name="KSO_WM_UNIT_TYPE" val="l_h_i"/>
  <p:tag name="KSO_WM_UNIT_INDEX" val="1_2_7"/>
  <p:tag name="KSO_WM_UNIT_ID" val="diagram20181219_4*l_h_i*1_2_7"/>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6.xml><?xml version="1.0" encoding="utf-8"?>
<p:tagLst xmlns:p="http://schemas.openxmlformats.org/presentationml/2006/main">
  <p:tag name="KSO_WM_TEMPLATE_CATEGORY" val="diagram"/>
  <p:tag name="KSO_WM_TEMPLATE_INDEX" val="20181219"/>
  <p:tag name="KSO_WM_UNIT_TYPE" val="l_h_i"/>
  <p:tag name="KSO_WM_UNIT_INDEX" val="1_2_8"/>
  <p:tag name="KSO_WM_UNIT_ID" val="diagram20181219_4*l_h_i*1_2_8"/>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7.xml><?xml version="1.0" encoding="utf-8"?>
<p:tagLst xmlns:p="http://schemas.openxmlformats.org/presentationml/2006/main">
  <p:tag name="KSO_WM_TEMPLATE_CATEGORY" val="diagram"/>
  <p:tag name="KSO_WM_TEMPLATE_INDEX" val="20181219"/>
  <p:tag name="KSO_WM_UNIT_TYPE" val="l_h_i"/>
  <p:tag name="KSO_WM_UNIT_INDEX" val="1_2_9"/>
  <p:tag name="KSO_WM_UNIT_ID" val="diagram20181219_4*l_h_i*1_2_9"/>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8.xml><?xml version="1.0" encoding="utf-8"?>
<p:tagLst xmlns:p="http://schemas.openxmlformats.org/presentationml/2006/main">
  <p:tag name="KSO_WM_TEMPLATE_CATEGORY" val="diagram"/>
  <p:tag name="KSO_WM_TEMPLATE_INDEX" val="20181219"/>
  <p:tag name="KSO_WM_UNIT_TYPE" val="l_h_i"/>
  <p:tag name="KSO_WM_UNIT_INDEX" val="1_2_10"/>
  <p:tag name="KSO_WM_UNIT_ID" val="diagram20181219_4*l_h_i*1_2_10"/>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79.xml><?xml version="1.0" encoding="utf-8"?>
<p:tagLst xmlns:p="http://schemas.openxmlformats.org/presentationml/2006/main">
  <p:tag name="KSO_WM_TEMPLATE_CATEGORY" val="diagram"/>
  <p:tag name="KSO_WM_TEMPLATE_INDEX" val="20181219"/>
  <p:tag name="KSO_WM_UNIT_TYPE" val="l_h_i"/>
  <p:tag name="KSO_WM_UNIT_INDEX" val="1_2_11"/>
  <p:tag name="KSO_WM_UNIT_ID" val="diagram20181219_4*l_h_i*1_2_1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xml><?xml version="1.0" encoding="utf-8"?>
<p:tagLst xmlns:p="http://schemas.openxmlformats.org/presentationml/2006/main">
  <p:tag name="KSO_WM_TEMPLATE_CATEGORY" val="diagram"/>
  <p:tag name="KSO_WM_TEMPLATE_INDEX" val="20181219"/>
  <p:tag name="KSO_WM_UNIT_TYPE" val="l_i"/>
  <p:tag name="KSO_WM_UNIT_INDEX" val="1_6"/>
  <p:tag name="KSO_WM_UNIT_ID" val="diagram20181219_4*l_i*1_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BEAUTIFY_FLAG" val="#wm#"/>
  <p:tag name="KSO_WM_UNIT_TYPE" val="i"/>
  <p:tag name="KSO_WM_UNIT_ID" val="diagram20181219_4*i*152"/>
  <p:tag name="KSO_WM_TEMPLATE_CATEGORY" val="diagram"/>
  <p:tag name="KSO_WM_TEMPLATE_INDEX" val="20181219"/>
  <p:tag name="KSO_WM_UNIT_INDEX" val="152"/>
</p:tagLst>
</file>

<file path=ppt/tags/tag81.xml><?xml version="1.0" encoding="utf-8"?>
<p:tagLst xmlns:p="http://schemas.openxmlformats.org/presentationml/2006/main">
  <p:tag name="KSO_WM_TEMPLATE_CATEGORY" val="diagram"/>
  <p:tag name="KSO_WM_TEMPLATE_INDEX" val="20181219"/>
  <p:tag name="KSO_WM_UNIT_TYPE" val="l_h_i"/>
  <p:tag name="KSO_WM_UNIT_INDEX" val="1_3_1"/>
  <p:tag name="KSO_WM_UNIT_ID" val="diagram20181219_4*l_h_i*1_3_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2.xml><?xml version="1.0" encoding="utf-8"?>
<p:tagLst xmlns:p="http://schemas.openxmlformats.org/presentationml/2006/main">
  <p:tag name="KSO_WM_TEMPLATE_CATEGORY" val="diagram"/>
  <p:tag name="KSO_WM_TEMPLATE_INDEX" val="20181219"/>
  <p:tag name="KSO_WM_UNIT_TYPE" val="l_h_i"/>
  <p:tag name="KSO_WM_UNIT_INDEX" val="1_3_2"/>
  <p:tag name="KSO_WM_UNIT_ID" val="diagram20181219_4*l_h_i*1_3_2"/>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3.xml><?xml version="1.0" encoding="utf-8"?>
<p:tagLst xmlns:p="http://schemas.openxmlformats.org/presentationml/2006/main">
  <p:tag name="KSO_WM_TEMPLATE_CATEGORY" val="diagram"/>
  <p:tag name="KSO_WM_TEMPLATE_INDEX" val="20181219"/>
  <p:tag name="KSO_WM_UNIT_TYPE" val="l_h_i"/>
  <p:tag name="KSO_WM_UNIT_INDEX" val="1_3_3"/>
  <p:tag name="KSO_WM_UNIT_ID" val="diagram20181219_4*l_h_i*1_3_3"/>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4.xml><?xml version="1.0" encoding="utf-8"?>
<p:tagLst xmlns:p="http://schemas.openxmlformats.org/presentationml/2006/main">
  <p:tag name="KSO_WM_TEMPLATE_CATEGORY" val="diagram"/>
  <p:tag name="KSO_WM_TEMPLATE_INDEX" val="20181219"/>
  <p:tag name="KSO_WM_UNIT_TYPE" val="l_h_i"/>
  <p:tag name="KSO_WM_UNIT_INDEX" val="1_3_4"/>
  <p:tag name="KSO_WM_UNIT_ID" val="diagram20181219_4*l_h_i*1_3_4"/>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5.xml><?xml version="1.0" encoding="utf-8"?>
<p:tagLst xmlns:p="http://schemas.openxmlformats.org/presentationml/2006/main">
  <p:tag name="KSO_WM_TEMPLATE_CATEGORY" val="diagram"/>
  <p:tag name="KSO_WM_TEMPLATE_INDEX" val="20181219"/>
  <p:tag name="KSO_WM_UNIT_TYPE" val="l_h_i"/>
  <p:tag name="KSO_WM_UNIT_INDEX" val="1_3_5"/>
  <p:tag name="KSO_WM_UNIT_ID" val="diagram20181219_4*l_h_i*1_3_5"/>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6.xml><?xml version="1.0" encoding="utf-8"?>
<p:tagLst xmlns:p="http://schemas.openxmlformats.org/presentationml/2006/main">
  <p:tag name="KSO_WM_TEMPLATE_CATEGORY" val="diagram"/>
  <p:tag name="KSO_WM_TEMPLATE_INDEX" val="20181219"/>
  <p:tag name="KSO_WM_UNIT_TYPE" val="l_h_i"/>
  <p:tag name="KSO_WM_UNIT_INDEX" val="1_3_6"/>
  <p:tag name="KSO_WM_UNIT_ID" val="diagram20181219_4*l_h_i*1_3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7.xml><?xml version="1.0" encoding="utf-8"?>
<p:tagLst xmlns:p="http://schemas.openxmlformats.org/presentationml/2006/main">
  <p:tag name="KSO_WM_TEMPLATE_CATEGORY" val="diagram"/>
  <p:tag name="KSO_WM_TEMPLATE_INDEX" val="20181219"/>
  <p:tag name="KSO_WM_UNIT_TYPE" val="l_h_i"/>
  <p:tag name="KSO_WM_UNIT_INDEX" val="1_3_7"/>
  <p:tag name="KSO_WM_UNIT_ID" val="diagram20181219_4*l_h_i*1_3_7"/>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8.xml><?xml version="1.0" encoding="utf-8"?>
<p:tagLst xmlns:p="http://schemas.openxmlformats.org/presentationml/2006/main">
  <p:tag name="KSO_WM_TEMPLATE_CATEGORY" val="diagram"/>
  <p:tag name="KSO_WM_TEMPLATE_INDEX" val="20181219"/>
  <p:tag name="KSO_WM_UNIT_TYPE" val="l_h_i"/>
  <p:tag name="KSO_WM_UNIT_INDEX" val="1_3_8"/>
  <p:tag name="KSO_WM_UNIT_ID" val="diagram20181219_4*l_h_i*1_3_8"/>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89.xml><?xml version="1.0" encoding="utf-8"?>
<p:tagLst xmlns:p="http://schemas.openxmlformats.org/presentationml/2006/main">
  <p:tag name="KSO_WM_TEMPLATE_CATEGORY" val="diagram"/>
  <p:tag name="KSO_WM_TEMPLATE_INDEX" val="20181219"/>
  <p:tag name="KSO_WM_UNIT_TYPE" val="l_h_i"/>
  <p:tag name="KSO_WM_UNIT_INDEX" val="1_3_9"/>
  <p:tag name="KSO_WM_UNIT_ID" val="diagram20181219_4*l_h_i*1_3_9"/>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20181219"/>
  <p:tag name="KSO_WM_UNIT_TYPE" val="l_i"/>
  <p:tag name="KSO_WM_UNIT_INDEX" val="1_7"/>
  <p:tag name="KSO_WM_UNIT_ID" val="diagram20181219_4*l_i*1_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0.xml><?xml version="1.0" encoding="utf-8"?>
<p:tagLst xmlns:p="http://schemas.openxmlformats.org/presentationml/2006/main">
  <p:tag name="KSO_WM_TEMPLATE_CATEGORY" val="diagram"/>
  <p:tag name="KSO_WM_TEMPLATE_INDEX" val="20181219"/>
  <p:tag name="KSO_WM_UNIT_TYPE" val="l_h_i"/>
  <p:tag name="KSO_WM_UNIT_INDEX" val="1_3_10"/>
  <p:tag name="KSO_WM_UNIT_ID" val="diagram20181219_4*l_h_i*1_3_10"/>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1.xml><?xml version="1.0" encoding="utf-8"?>
<p:tagLst xmlns:p="http://schemas.openxmlformats.org/presentationml/2006/main">
  <p:tag name="KSO_WM_TEMPLATE_CATEGORY" val="diagram"/>
  <p:tag name="KSO_WM_TEMPLATE_INDEX" val="20181219"/>
  <p:tag name="KSO_WM_UNIT_TYPE" val="l_h_i"/>
  <p:tag name="KSO_WM_UNIT_INDEX" val="1_3_11"/>
  <p:tag name="KSO_WM_UNIT_ID" val="diagram20181219_4*l_h_i*1_3_1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BEAUTIFY_FLAG" val="#wm#"/>
  <p:tag name="KSO_WM_UNIT_TYPE" val="i"/>
  <p:tag name="KSO_WM_UNIT_ID" val="diagram20181219_4*i*175"/>
  <p:tag name="KSO_WM_TEMPLATE_CATEGORY" val="diagram"/>
  <p:tag name="KSO_WM_TEMPLATE_INDEX" val="20181219"/>
  <p:tag name="KSO_WM_UNIT_INDEX" val="175"/>
</p:tagLst>
</file>

<file path=ppt/tags/tag93.xml><?xml version="1.0" encoding="utf-8"?>
<p:tagLst xmlns:p="http://schemas.openxmlformats.org/presentationml/2006/main">
  <p:tag name="KSO_WM_TEMPLATE_CATEGORY" val="diagram"/>
  <p:tag name="KSO_WM_TEMPLATE_INDEX" val="20181219"/>
  <p:tag name="KSO_WM_UNIT_TYPE" val="l_h_i"/>
  <p:tag name="KSO_WM_UNIT_INDEX" val="1_4_1"/>
  <p:tag name="KSO_WM_UNIT_ID" val="diagram20181219_4*l_h_i*1_4_1"/>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4.xml><?xml version="1.0" encoding="utf-8"?>
<p:tagLst xmlns:p="http://schemas.openxmlformats.org/presentationml/2006/main">
  <p:tag name="KSO_WM_TEMPLATE_CATEGORY" val="diagram"/>
  <p:tag name="KSO_WM_TEMPLATE_INDEX" val="20181219"/>
  <p:tag name="KSO_WM_UNIT_TYPE" val="l_h_i"/>
  <p:tag name="KSO_WM_UNIT_INDEX" val="1_4_2"/>
  <p:tag name="KSO_WM_UNIT_ID" val="diagram20181219_4*l_h_i*1_4_2"/>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5.xml><?xml version="1.0" encoding="utf-8"?>
<p:tagLst xmlns:p="http://schemas.openxmlformats.org/presentationml/2006/main">
  <p:tag name="KSO_WM_TEMPLATE_CATEGORY" val="diagram"/>
  <p:tag name="KSO_WM_TEMPLATE_INDEX" val="20181219"/>
  <p:tag name="KSO_WM_UNIT_TYPE" val="l_h_i"/>
  <p:tag name="KSO_WM_UNIT_INDEX" val="1_4_3"/>
  <p:tag name="KSO_WM_UNIT_ID" val="diagram20181219_4*l_h_i*1_4_3"/>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6.xml><?xml version="1.0" encoding="utf-8"?>
<p:tagLst xmlns:p="http://schemas.openxmlformats.org/presentationml/2006/main">
  <p:tag name="KSO_WM_TEMPLATE_CATEGORY" val="diagram"/>
  <p:tag name="KSO_WM_TEMPLATE_INDEX" val="20181219"/>
  <p:tag name="KSO_WM_UNIT_TYPE" val="l_h_i"/>
  <p:tag name="KSO_WM_UNIT_INDEX" val="1_4_4"/>
  <p:tag name="KSO_WM_UNIT_ID" val="diagram20181219_4*l_h_i*1_4_4"/>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7.xml><?xml version="1.0" encoding="utf-8"?>
<p:tagLst xmlns:p="http://schemas.openxmlformats.org/presentationml/2006/main">
  <p:tag name="KSO_WM_TEMPLATE_CATEGORY" val="diagram"/>
  <p:tag name="KSO_WM_TEMPLATE_INDEX" val="20181219"/>
  <p:tag name="KSO_WM_UNIT_TYPE" val="l_h_i"/>
  <p:tag name="KSO_WM_UNIT_INDEX" val="1_4_5"/>
  <p:tag name="KSO_WM_UNIT_ID" val="diagram20181219_4*l_h_i*1_4_5"/>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8.xml><?xml version="1.0" encoding="utf-8"?>
<p:tagLst xmlns:p="http://schemas.openxmlformats.org/presentationml/2006/main">
  <p:tag name="KSO_WM_TEMPLATE_CATEGORY" val="diagram"/>
  <p:tag name="KSO_WM_TEMPLATE_INDEX" val="20181219"/>
  <p:tag name="KSO_WM_UNIT_TYPE" val="l_h_i"/>
  <p:tag name="KSO_WM_UNIT_INDEX" val="1_4_6"/>
  <p:tag name="KSO_WM_UNIT_ID" val="diagram20181219_4*l_h_i*1_4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99.xml><?xml version="1.0" encoding="utf-8"?>
<p:tagLst xmlns:p="http://schemas.openxmlformats.org/presentationml/2006/main">
  <p:tag name="KSO_WM_TEMPLATE_CATEGORY" val="diagram"/>
  <p:tag name="KSO_WM_TEMPLATE_INDEX" val="20181219"/>
  <p:tag name="KSO_WM_UNIT_TYPE" val="l_h_i"/>
  <p:tag name="KSO_WM_UNIT_INDEX" val="1_4_7"/>
  <p:tag name="KSO_WM_UNIT_ID" val="diagram20181219_4*l_h_i*1_4_7"/>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9891</Words>
  <Application>WPS 演示</Application>
  <PresentationFormat>宽屏</PresentationFormat>
  <Paragraphs>248</Paragraphs>
  <Slides>33</Slides>
  <Notes>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Arial</vt:lpstr>
      <vt:lpstr>宋体</vt:lpstr>
      <vt:lpstr>Wingdings</vt:lpstr>
      <vt:lpstr>微软雅黑</vt:lpstr>
      <vt:lpstr>Arial</vt:lpstr>
      <vt:lpstr>Lantinghei SC Extralight</vt:lpstr>
      <vt:lpstr>微软雅黑 Light</vt:lpstr>
      <vt:lpstr>Arial Unicode MS</vt:lpstr>
      <vt:lpstr>等线</vt:lpstr>
      <vt:lpstr>Calibri</vt:lpstr>
      <vt:lpstr>Calibri Light</vt:lpstr>
      <vt:lpstr>Calibri</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136</cp:revision>
  <dcterms:created xsi:type="dcterms:W3CDTF">2019-11-06T14:38:00Z</dcterms:created>
  <dcterms:modified xsi:type="dcterms:W3CDTF">2022-03-10T01:07:47Z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