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handoutMasterIdLst>
    <p:handoutMasterId r:id="rId40"/>
  </p:handoutMasterIdLst>
  <p:sldIdLst>
    <p:sldId id="256" r:id="rId3"/>
    <p:sldId id="257" r:id="rId4"/>
    <p:sldId id="258" r:id="rId5"/>
    <p:sldId id="259" r:id="rId6"/>
    <p:sldId id="272" r:id="rId7"/>
    <p:sldId id="282" r:id="rId8"/>
    <p:sldId id="283" r:id="rId9"/>
    <p:sldId id="263" r:id="rId10"/>
    <p:sldId id="264" r:id="rId11"/>
    <p:sldId id="284" r:id="rId12"/>
    <p:sldId id="285" r:id="rId13"/>
    <p:sldId id="260" r:id="rId14"/>
    <p:sldId id="273" r:id="rId15"/>
    <p:sldId id="286" r:id="rId16"/>
    <p:sldId id="287" r:id="rId17"/>
    <p:sldId id="275" r:id="rId18"/>
    <p:sldId id="288" r:id="rId19"/>
    <p:sldId id="281" r:id="rId20"/>
    <p:sldId id="289" r:id="rId21"/>
    <p:sldId id="290" r:id="rId22"/>
    <p:sldId id="261" r:id="rId23"/>
    <p:sldId id="276" r:id="rId24"/>
    <p:sldId id="291" r:id="rId25"/>
    <p:sldId id="274" r:id="rId26"/>
    <p:sldId id="292" r:id="rId27"/>
    <p:sldId id="293" r:id="rId28"/>
    <p:sldId id="306" r:id="rId29"/>
    <p:sldId id="262" r:id="rId30"/>
    <p:sldId id="277" r:id="rId31"/>
    <p:sldId id="307" r:id="rId32"/>
    <p:sldId id="308" r:id="rId33"/>
    <p:sldId id="309" r:id="rId34"/>
    <p:sldId id="310" r:id="rId35"/>
    <p:sldId id="311" r:id="rId36"/>
    <p:sldId id="312" r:id="rId37"/>
    <p:sldId id="271"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 Nothing" initials="N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6BB04"/>
    <a:srgbClr val="B45100"/>
    <a:srgbClr val="FBD025"/>
    <a:srgbClr val="FABD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320" autoAdjust="0"/>
    <p:restoredTop sz="94660"/>
  </p:normalViewPr>
  <p:slideViewPr>
    <p:cSldViewPr snapToGrid="0">
      <p:cViewPr>
        <p:scale>
          <a:sx n="100" d="100"/>
          <a:sy n="100" d="100"/>
        </p:scale>
        <p:origin x="1080" y="4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 Target="slides/slide2.xml"/><Relationship Id="rId39" Type="http://schemas.openxmlformats.org/officeDocument/2006/relationships/notesMaster" Target="notesMasters/notesMaster1.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黑体" panose="02010609060101010101" charset="-122"/>
        <a:cs typeface="+mn-cs"/>
      </a:defRPr>
    </a:lvl1pPr>
    <a:lvl2pPr marL="457200" algn="l" defTabSz="914400" rtl="0" eaLnBrk="1" latinLnBrk="0" hangingPunct="1">
      <a:defRPr sz="1200" kern="1200">
        <a:solidFill>
          <a:schemeClr val="tx1"/>
        </a:solidFill>
        <a:latin typeface="+mn-lt"/>
        <a:ea typeface="黑体" panose="02010609060101010101" charset="-122"/>
        <a:cs typeface="+mn-cs"/>
      </a:defRPr>
    </a:lvl2pPr>
    <a:lvl3pPr marL="914400" algn="l" defTabSz="914400" rtl="0" eaLnBrk="1" latinLnBrk="0" hangingPunct="1">
      <a:defRPr sz="1200" kern="1200">
        <a:solidFill>
          <a:schemeClr val="tx1"/>
        </a:solidFill>
        <a:latin typeface="+mn-lt"/>
        <a:ea typeface="黑体" panose="02010609060101010101" charset="-122"/>
        <a:cs typeface="+mn-cs"/>
      </a:defRPr>
    </a:lvl3pPr>
    <a:lvl4pPr marL="1371600" algn="l" defTabSz="914400" rtl="0" eaLnBrk="1" latinLnBrk="0" hangingPunct="1">
      <a:defRPr sz="1200" kern="1200">
        <a:solidFill>
          <a:schemeClr val="tx1"/>
        </a:solidFill>
        <a:latin typeface="+mn-lt"/>
        <a:ea typeface="黑体" panose="02010609060101010101" charset="-122"/>
        <a:cs typeface="+mn-cs"/>
      </a:defRPr>
    </a:lvl4pPr>
    <a:lvl5pPr marL="1828800" algn="l" defTabSz="914400" rtl="0" eaLnBrk="1" latinLnBrk="0" hangingPunct="1">
      <a:defRPr sz="1200" kern="1200">
        <a:solidFill>
          <a:schemeClr val="tx1"/>
        </a:solidFill>
        <a:latin typeface="+mn-lt"/>
        <a:ea typeface="黑体" panose="0201060906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6A68E633-EFD3-4F16-95A3-AF844E2575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9B3DAD-B1B7-479B-9F42-2A84AC85615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defRPr>
            </a:lvl1pPr>
          </a:lstStyle>
          <a:p>
            <a:fld id="{6A68E633-EFD3-4F16-95A3-AF844E25753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defRPr>
            </a:lvl1pPr>
          </a:lstStyle>
          <a:p>
            <a:fld id="{689B3DAD-B1B7-479B-9F42-2A84AC85615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1" Type="http://schemas.openxmlformats.org/officeDocument/2006/relationships/slideLayout" Target="../slideLayouts/slideLayout1.xml"/><Relationship Id="rId30" Type="http://schemas.openxmlformats.org/officeDocument/2006/relationships/tags" Target="../tags/tag45.xml"/><Relationship Id="rId3" Type="http://schemas.openxmlformats.org/officeDocument/2006/relationships/tags" Target="../tags/tag18.xml"/><Relationship Id="rId29" Type="http://schemas.openxmlformats.org/officeDocument/2006/relationships/tags" Target="../tags/tag44.xml"/><Relationship Id="rId28" Type="http://schemas.openxmlformats.org/officeDocument/2006/relationships/tags" Target="../tags/tag43.xml"/><Relationship Id="rId27" Type="http://schemas.openxmlformats.org/officeDocument/2006/relationships/tags" Target="../tags/tag42.xml"/><Relationship Id="rId26" Type="http://schemas.openxmlformats.org/officeDocument/2006/relationships/tags" Target="../tags/tag41.xml"/><Relationship Id="rId25" Type="http://schemas.openxmlformats.org/officeDocument/2006/relationships/tags" Target="../tags/tag40.xml"/><Relationship Id="rId24" Type="http://schemas.openxmlformats.org/officeDocument/2006/relationships/tags" Target="../tags/tag39.xml"/><Relationship Id="rId23" Type="http://schemas.openxmlformats.org/officeDocument/2006/relationships/tags" Target="../tags/tag38.xml"/><Relationship Id="rId22" Type="http://schemas.openxmlformats.org/officeDocument/2006/relationships/tags" Target="../tags/tag37.xml"/><Relationship Id="rId21" Type="http://schemas.openxmlformats.org/officeDocument/2006/relationships/tags" Target="../tags/tag36.xml"/><Relationship Id="rId20" Type="http://schemas.openxmlformats.org/officeDocument/2006/relationships/tags" Target="../tags/tag35.xml"/><Relationship Id="rId2" Type="http://schemas.openxmlformats.org/officeDocument/2006/relationships/tags" Target="../tags/tag17.xml"/><Relationship Id="rId19" Type="http://schemas.openxmlformats.org/officeDocument/2006/relationships/tags" Target="../tags/tag34.xml"/><Relationship Id="rId18" Type="http://schemas.openxmlformats.org/officeDocument/2006/relationships/tags" Target="../tags/tag33.xml"/><Relationship Id="rId17" Type="http://schemas.openxmlformats.org/officeDocument/2006/relationships/tags" Target="../tags/tag32.xml"/><Relationship Id="rId16" Type="http://schemas.openxmlformats.org/officeDocument/2006/relationships/tags" Target="../tags/tag31.xml"/><Relationship Id="rId15" Type="http://schemas.openxmlformats.org/officeDocument/2006/relationships/tags" Target="../tags/tag30.xml"/><Relationship Id="rId14" Type="http://schemas.openxmlformats.org/officeDocument/2006/relationships/tags" Target="../tags/tag29.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hyperlink" Target="https://www.ixigua.com/6699415114870686220?utm_source=baidu_lvideo&amp;wid_try=1" TargetMode="Externa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hyperlink" Target="https://haokan.baidu.com/v?pd=wisenatural&amp;vid=5731067401811060610" TargetMode="External"/><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hyperlink" Target="https://haokan.baidu.com/v?pd=wisenatural&amp;vid=5731067401811060610" TargetMode="Externa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image" Target="../media/image19.jpeg"/><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9" Type="http://schemas.openxmlformats.org/officeDocument/2006/relationships/slideLayout" Target="../slideLayouts/slideLayout1.xml"/><Relationship Id="rId28" Type="http://schemas.openxmlformats.org/officeDocument/2006/relationships/image" Target="../media/image1.svg"/><Relationship Id="rId27" Type="http://schemas.openxmlformats.org/officeDocument/2006/relationships/image" Target="../media/image20.png"/><Relationship Id="rId26" Type="http://schemas.openxmlformats.org/officeDocument/2006/relationships/tags" Target="../tags/tag69.xml"/><Relationship Id="rId25" Type="http://schemas.openxmlformats.org/officeDocument/2006/relationships/tags" Target="../tags/tag68.xml"/><Relationship Id="rId24" Type="http://schemas.openxmlformats.org/officeDocument/2006/relationships/tags" Target="../tags/tag67.xml"/><Relationship Id="rId23" Type="http://schemas.openxmlformats.org/officeDocument/2006/relationships/tags" Target="../tags/tag66.xml"/><Relationship Id="rId22" Type="http://schemas.openxmlformats.org/officeDocument/2006/relationships/tags" Target="../tags/tag65.xml"/><Relationship Id="rId21" Type="http://schemas.openxmlformats.org/officeDocument/2006/relationships/tags" Target="../tags/tag64.xml"/><Relationship Id="rId20" Type="http://schemas.openxmlformats.org/officeDocument/2006/relationships/tags" Target="../tags/tag63.xml"/><Relationship Id="rId2" Type="http://schemas.openxmlformats.org/officeDocument/2006/relationships/tags" Target="../tags/tag46.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3" Type="http://schemas.openxmlformats.org/officeDocument/2006/relationships/slideLayout" Target="../slideLayouts/slideLayout1.xml"/><Relationship Id="rId22" Type="http://schemas.openxmlformats.org/officeDocument/2006/relationships/tags" Target="../tags/tag90.xml"/><Relationship Id="rId21" Type="http://schemas.openxmlformats.org/officeDocument/2006/relationships/tags" Target="../tags/tag89.xml"/><Relationship Id="rId20" Type="http://schemas.openxmlformats.org/officeDocument/2006/relationships/tags" Target="../tags/tag88.xml"/><Relationship Id="rId2" Type="http://schemas.openxmlformats.org/officeDocument/2006/relationships/tags" Target="../tags/tag70.xml"/><Relationship Id="rId19" Type="http://schemas.openxmlformats.org/officeDocument/2006/relationships/tags" Target="../tags/tag87.xml"/><Relationship Id="rId18" Type="http://schemas.openxmlformats.org/officeDocument/2006/relationships/tags" Target="../tags/tag86.xml"/><Relationship Id="rId17" Type="http://schemas.openxmlformats.org/officeDocument/2006/relationships/tags" Target="../tags/tag85.xml"/><Relationship Id="rId16" Type="http://schemas.openxmlformats.org/officeDocument/2006/relationships/tags" Target="../tags/tag84.xml"/><Relationship Id="rId15" Type="http://schemas.openxmlformats.org/officeDocument/2006/relationships/tags" Target="../tags/tag83.xml"/><Relationship Id="rId14" Type="http://schemas.openxmlformats.org/officeDocument/2006/relationships/tags" Target="../tags/tag82.xml"/><Relationship Id="rId13" Type="http://schemas.openxmlformats.org/officeDocument/2006/relationships/tags" Target="../tags/tag81.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1.png"/><Relationship Id="rId2" Type="http://schemas.openxmlformats.org/officeDocument/2006/relationships/hyperlink" Target="https://haokan.baidu.com/v?pd=wisenatural&amp;vid=2086385074960651575" TargetMode="Externa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tags" Target="../tags/tag93.xml"/><Relationship Id="rId7" Type="http://schemas.openxmlformats.org/officeDocument/2006/relationships/image" Target="../media/image3.svg"/><Relationship Id="rId6" Type="http://schemas.openxmlformats.org/officeDocument/2006/relationships/image" Target="../media/image25.png"/><Relationship Id="rId5" Type="http://schemas.openxmlformats.org/officeDocument/2006/relationships/tags" Target="../tags/tag92.xml"/><Relationship Id="rId4" Type="http://schemas.openxmlformats.org/officeDocument/2006/relationships/image" Target="../media/image2.svg"/><Relationship Id="rId3" Type="http://schemas.openxmlformats.org/officeDocument/2006/relationships/image" Target="../media/image24.png"/><Relationship Id="rId26" Type="http://schemas.openxmlformats.org/officeDocument/2006/relationships/slideLayout" Target="../slideLayouts/slideLayout1.xml"/><Relationship Id="rId25" Type="http://schemas.openxmlformats.org/officeDocument/2006/relationships/tags" Target="../tags/tag102.xml"/><Relationship Id="rId24" Type="http://schemas.openxmlformats.org/officeDocument/2006/relationships/tags" Target="../tags/tag101.xml"/><Relationship Id="rId23" Type="http://schemas.openxmlformats.org/officeDocument/2006/relationships/image" Target="../media/image7.svg"/><Relationship Id="rId22" Type="http://schemas.openxmlformats.org/officeDocument/2006/relationships/image" Target="../media/image29.png"/><Relationship Id="rId21" Type="http://schemas.openxmlformats.org/officeDocument/2006/relationships/tags" Target="../tags/tag100.xml"/><Relationship Id="rId20" Type="http://schemas.openxmlformats.org/officeDocument/2006/relationships/tags" Target="../tags/tag99.xml"/><Relationship Id="rId2" Type="http://schemas.openxmlformats.org/officeDocument/2006/relationships/tags" Target="../tags/tag91.xml"/><Relationship Id="rId19" Type="http://schemas.openxmlformats.org/officeDocument/2006/relationships/tags" Target="../tags/tag98.xml"/><Relationship Id="rId18" Type="http://schemas.openxmlformats.org/officeDocument/2006/relationships/image" Target="../media/image6.svg"/><Relationship Id="rId17" Type="http://schemas.openxmlformats.org/officeDocument/2006/relationships/image" Target="../media/image28.png"/><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image" Target="../media/image5.svg"/><Relationship Id="rId12" Type="http://schemas.openxmlformats.org/officeDocument/2006/relationships/image" Target="../media/image27.png"/><Relationship Id="rId11" Type="http://schemas.openxmlformats.org/officeDocument/2006/relationships/tags" Target="../tags/tag94.xml"/><Relationship Id="rId10" Type="http://schemas.openxmlformats.org/officeDocument/2006/relationships/image" Target="../media/image4.svg"/><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7" Type="http://schemas.openxmlformats.org/officeDocument/2006/relationships/slideLayout" Target="../slideLayouts/slideLayout1.xml"/><Relationship Id="rId36" Type="http://schemas.openxmlformats.org/officeDocument/2006/relationships/tags" Target="../tags/tag137.xml"/><Relationship Id="rId35" Type="http://schemas.openxmlformats.org/officeDocument/2006/relationships/tags" Target="../tags/tag136.xml"/><Relationship Id="rId34" Type="http://schemas.openxmlformats.org/officeDocument/2006/relationships/tags" Target="../tags/tag135.xml"/><Relationship Id="rId33" Type="http://schemas.openxmlformats.org/officeDocument/2006/relationships/tags" Target="../tags/tag134.xml"/><Relationship Id="rId32" Type="http://schemas.openxmlformats.org/officeDocument/2006/relationships/tags" Target="../tags/tag133.xml"/><Relationship Id="rId31" Type="http://schemas.openxmlformats.org/officeDocument/2006/relationships/tags" Target="../tags/tag132.xml"/><Relationship Id="rId30" Type="http://schemas.openxmlformats.org/officeDocument/2006/relationships/tags" Target="../tags/tag131.xml"/><Relationship Id="rId3" Type="http://schemas.openxmlformats.org/officeDocument/2006/relationships/tags" Target="../tags/tag104.xml"/><Relationship Id="rId29" Type="http://schemas.openxmlformats.org/officeDocument/2006/relationships/tags" Target="../tags/tag130.xml"/><Relationship Id="rId28" Type="http://schemas.openxmlformats.org/officeDocument/2006/relationships/tags" Target="../tags/tag129.xml"/><Relationship Id="rId27" Type="http://schemas.openxmlformats.org/officeDocument/2006/relationships/tags" Target="../tags/tag128.xml"/><Relationship Id="rId26" Type="http://schemas.openxmlformats.org/officeDocument/2006/relationships/tags" Target="../tags/tag127.xml"/><Relationship Id="rId25" Type="http://schemas.openxmlformats.org/officeDocument/2006/relationships/tags" Target="../tags/tag126.xml"/><Relationship Id="rId24" Type="http://schemas.openxmlformats.org/officeDocument/2006/relationships/tags" Target="../tags/tag125.xml"/><Relationship Id="rId23" Type="http://schemas.openxmlformats.org/officeDocument/2006/relationships/tags" Target="../tags/tag124.xml"/><Relationship Id="rId22" Type="http://schemas.openxmlformats.org/officeDocument/2006/relationships/tags" Target="../tags/tag123.xml"/><Relationship Id="rId21" Type="http://schemas.openxmlformats.org/officeDocument/2006/relationships/tags" Target="../tags/tag122.xml"/><Relationship Id="rId20" Type="http://schemas.openxmlformats.org/officeDocument/2006/relationships/tags" Target="../tags/tag121.xml"/><Relationship Id="rId2" Type="http://schemas.openxmlformats.org/officeDocument/2006/relationships/tags" Target="../tags/tag103.xml"/><Relationship Id="rId19" Type="http://schemas.openxmlformats.org/officeDocument/2006/relationships/tags" Target="../tags/tag120.xml"/><Relationship Id="rId18" Type="http://schemas.openxmlformats.org/officeDocument/2006/relationships/tags" Target="../tags/tag119.xml"/><Relationship Id="rId17" Type="http://schemas.openxmlformats.org/officeDocument/2006/relationships/tags" Target="../tags/tag118.xml"/><Relationship Id="rId16" Type="http://schemas.openxmlformats.org/officeDocument/2006/relationships/tags" Target="../tags/tag117.xml"/><Relationship Id="rId15" Type="http://schemas.openxmlformats.org/officeDocument/2006/relationships/tags" Target="../tags/tag116.xml"/><Relationship Id="rId14" Type="http://schemas.openxmlformats.org/officeDocument/2006/relationships/tags" Target="../tags/tag115.xml"/><Relationship Id="rId13" Type="http://schemas.openxmlformats.org/officeDocument/2006/relationships/tags" Target="../tags/tag114.xml"/><Relationship Id="rId12" Type="http://schemas.openxmlformats.org/officeDocument/2006/relationships/tags" Target="../tags/tag113.xml"/><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2" Type="http://schemas.openxmlformats.org/officeDocument/2006/relationships/slideLayout" Target="../slideLayouts/slideLayout1.xml"/><Relationship Id="rId21" Type="http://schemas.openxmlformats.org/officeDocument/2006/relationships/tags" Target="../tags/tag157.xml"/><Relationship Id="rId20" Type="http://schemas.openxmlformats.org/officeDocument/2006/relationships/tags" Target="../tags/tag156.xml"/><Relationship Id="rId2" Type="http://schemas.openxmlformats.org/officeDocument/2006/relationships/tags" Target="../tags/tag138.xml"/><Relationship Id="rId19" Type="http://schemas.openxmlformats.org/officeDocument/2006/relationships/tags" Target="../tags/tag155.xml"/><Relationship Id="rId18" Type="http://schemas.openxmlformats.org/officeDocument/2006/relationships/tags" Target="../tags/tag154.xml"/><Relationship Id="rId17" Type="http://schemas.openxmlformats.org/officeDocument/2006/relationships/tags" Target="../tags/tag153.xml"/><Relationship Id="rId16" Type="http://schemas.openxmlformats.org/officeDocument/2006/relationships/tags" Target="../tags/tag152.xml"/><Relationship Id="rId15" Type="http://schemas.openxmlformats.org/officeDocument/2006/relationships/tags" Target="../tags/tag151.xml"/><Relationship Id="rId14" Type="http://schemas.openxmlformats.org/officeDocument/2006/relationships/tags" Target="../tags/tag150.xml"/><Relationship Id="rId13" Type="http://schemas.openxmlformats.org/officeDocument/2006/relationships/tags" Target="../tags/tag149.xml"/><Relationship Id="rId12" Type="http://schemas.openxmlformats.org/officeDocument/2006/relationships/tags" Target="../tags/tag148.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hyperlink" Target="&#35270;&#39057;\7&#12298;&#19978;&#29976;&#23725;&#12299;.mp4" TargetMode="External"/><Relationship Id="rId2" Type="http://schemas.openxmlformats.org/officeDocument/2006/relationships/image" Target="../media/image30.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3.png"/><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4.png"/><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0" Type="http://schemas.openxmlformats.org/officeDocument/2006/relationships/slideLayout" Target="../slideLayouts/slideLayout1.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1" Type="http://schemas.openxmlformats.org/officeDocument/2006/relationships/slideLayout" Target="../slideLayouts/slideLayout1.xml"/><Relationship Id="rId20" Type="http://schemas.openxmlformats.org/officeDocument/2006/relationships/tags" Target="../tags/tag184.xml"/><Relationship Id="rId2" Type="http://schemas.openxmlformats.org/officeDocument/2006/relationships/tags" Target="../tags/tag166.xml"/><Relationship Id="rId19" Type="http://schemas.openxmlformats.org/officeDocument/2006/relationships/tags" Target="../tags/tag183.xml"/><Relationship Id="rId18" Type="http://schemas.openxmlformats.org/officeDocument/2006/relationships/tags" Target="../tags/tag182.xml"/><Relationship Id="rId17" Type="http://schemas.openxmlformats.org/officeDocument/2006/relationships/tags" Target="../tags/tag181.xml"/><Relationship Id="rId16" Type="http://schemas.openxmlformats.org/officeDocument/2006/relationships/tags" Target="../tags/tag180.xml"/><Relationship Id="rId15" Type="http://schemas.openxmlformats.org/officeDocument/2006/relationships/tags" Target="../tags/tag179.xml"/><Relationship Id="rId14" Type="http://schemas.openxmlformats.org/officeDocument/2006/relationships/tags" Target="../tags/tag178.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tags" Target="../tags/tag190.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2" Type="http://schemas.openxmlformats.org/officeDocument/2006/relationships/slideLayout" Target="../slideLayouts/slideLayout1.xml"/><Relationship Id="rId21" Type="http://schemas.openxmlformats.org/officeDocument/2006/relationships/tags" Target="../tags/tag204.xml"/><Relationship Id="rId20" Type="http://schemas.openxmlformats.org/officeDocument/2006/relationships/tags" Target="../tags/tag203.xml"/><Relationship Id="rId2" Type="http://schemas.openxmlformats.org/officeDocument/2006/relationships/tags" Target="../tags/tag185.xml"/><Relationship Id="rId19" Type="http://schemas.openxmlformats.org/officeDocument/2006/relationships/tags" Target="../tags/tag202.xml"/><Relationship Id="rId18" Type="http://schemas.openxmlformats.org/officeDocument/2006/relationships/tags" Target="../tags/tag201.xml"/><Relationship Id="rId17" Type="http://schemas.openxmlformats.org/officeDocument/2006/relationships/tags" Target="../tags/tag200.xml"/><Relationship Id="rId16" Type="http://schemas.openxmlformats.org/officeDocument/2006/relationships/tags" Target="../tags/tag199.xml"/><Relationship Id="rId15" Type="http://schemas.openxmlformats.org/officeDocument/2006/relationships/tags" Target="../tags/tag198.xml"/><Relationship Id="rId14" Type="http://schemas.openxmlformats.org/officeDocument/2006/relationships/tags" Target="../tags/tag197.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9" Type="http://schemas.openxmlformats.org/officeDocument/2006/relationships/slideLayout" Target="../slideLayouts/slideLayout1.xml"/><Relationship Id="rId18" Type="http://schemas.openxmlformats.org/officeDocument/2006/relationships/hyperlink" Target="https://haokan.baidu.com/v?pd=wisenatural&amp;vid=9594330965086202829" TargetMode="Externa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hyperlink" Target="https://www.douyin.com/video/7073812077831277832" TargetMode="External"/><Relationship Id="rId3" Type="http://schemas.openxmlformats.org/officeDocument/2006/relationships/image" Target="../media/image5.png"/><Relationship Id="rId2" Type="http://schemas.openxmlformats.org/officeDocument/2006/relationships/hyperlink" Target="https://www.douyin.com/video/6902939731378703630" TargetMode="Externa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p:cNvSpPr txBox="1"/>
          <p:nvPr/>
        </p:nvSpPr>
        <p:spPr>
          <a:xfrm>
            <a:off x="2657475" y="1721817"/>
            <a:ext cx="6877050" cy="1322070"/>
          </a:xfrm>
          <a:prstGeom prst="rect">
            <a:avLst/>
          </a:prstGeom>
          <a:noFill/>
        </p:spPr>
        <p:txBody>
          <a:bodyPr wrap="square" rtlCol="0">
            <a:spAutoFit/>
          </a:bodyPr>
          <a:lstStyle/>
          <a:p>
            <a:pPr algn="dist"/>
            <a:r>
              <a:rPr lang="zh-CN" sz="8000" b="1" dirty="0">
                <a:solidFill>
                  <a:srgbClr val="B45100"/>
                </a:solidFill>
                <a:latin typeface="默陌信笺手写体" panose="02010800040101010101" pitchFamily="2" charset="-122"/>
                <a:ea typeface="默陌信笺手写体" panose="02010800040101010101" pitchFamily="2" charset="-122"/>
              </a:rPr>
              <a:t>大学美育</a:t>
            </a:r>
            <a:endParaRPr lang="zh-CN" sz="8000" b="1" dirty="0">
              <a:solidFill>
                <a:srgbClr val="B45100"/>
              </a:solidFill>
              <a:latin typeface="默陌信笺手写体" panose="02010800040101010101" pitchFamily="2" charset="-122"/>
              <a:ea typeface="默陌信笺手写体" panose="02010800040101010101" pitchFamily="2" charset="-122"/>
            </a:endParaRPr>
          </a:p>
        </p:txBody>
      </p:sp>
      <p:grpSp>
        <p:nvGrpSpPr>
          <p:cNvPr id="5" name="组合 4"/>
          <p:cNvGrpSpPr/>
          <p:nvPr/>
        </p:nvGrpSpPr>
        <p:grpSpPr>
          <a:xfrm>
            <a:off x="4302760" y="3792855"/>
            <a:ext cx="2775585" cy="530860"/>
            <a:chOff x="3763380" y="4963325"/>
            <a:chExt cx="2412832" cy="530737"/>
          </a:xfrm>
        </p:grpSpPr>
        <p:grpSp>
          <p:nvGrpSpPr>
            <p:cNvPr id="6" name="组合 5"/>
            <p:cNvGrpSpPr/>
            <p:nvPr/>
          </p:nvGrpSpPr>
          <p:grpSpPr>
            <a:xfrm>
              <a:off x="3763380" y="4963325"/>
              <a:ext cx="415498" cy="415498"/>
              <a:chOff x="3763380" y="4963325"/>
              <a:chExt cx="415498" cy="415498"/>
            </a:xfrm>
          </p:grpSpPr>
          <p:sp>
            <p:nvSpPr>
              <p:cNvPr id="10" name="椭圆 9"/>
              <p:cNvSpPr/>
              <p:nvPr/>
            </p:nvSpPr>
            <p:spPr>
              <a:xfrm>
                <a:off x="3763380" y="4963325"/>
                <a:ext cx="415498" cy="415498"/>
              </a:xfrm>
              <a:prstGeom prst="ellipse">
                <a:avLst/>
              </a:prstGeom>
              <a:solidFill>
                <a:srgbClr val="FAB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50000"/>
                      <a:lumOff val="50000"/>
                    </a:schemeClr>
                  </a:solidFill>
                </a:endParaRPr>
              </a:p>
            </p:txBody>
          </p:sp>
          <p:sp>
            <p:nvSpPr>
              <p:cNvPr id="12" name="personal-id-card-of-a-man_47848"/>
              <p:cNvSpPr>
                <a:spLocks noChangeAspect="1"/>
              </p:cNvSpPr>
              <p:nvPr/>
            </p:nvSpPr>
            <p:spPr bwMode="auto">
              <a:xfrm>
                <a:off x="3820356" y="5055135"/>
                <a:ext cx="303138" cy="231878"/>
              </a:xfrm>
              <a:custGeom>
                <a:avLst/>
                <a:gdLst>
                  <a:gd name="connsiteX0" fmla="*/ 361794 w 551492"/>
                  <a:gd name="connsiteY0" fmla="*/ 308363 h 421851"/>
                  <a:gd name="connsiteX1" fmla="*/ 530845 w 551492"/>
                  <a:gd name="connsiteY1" fmla="*/ 308363 h 421851"/>
                  <a:gd name="connsiteX2" fmla="*/ 551492 w 551492"/>
                  <a:gd name="connsiteY2" fmla="*/ 329044 h 421851"/>
                  <a:gd name="connsiteX3" fmla="*/ 551492 w 551492"/>
                  <a:gd name="connsiteY3" fmla="*/ 362650 h 421851"/>
                  <a:gd name="connsiteX4" fmla="*/ 530845 w 551492"/>
                  <a:gd name="connsiteY4" fmla="*/ 383331 h 421851"/>
                  <a:gd name="connsiteX5" fmla="*/ 378570 w 551492"/>
                  <a:gd name="connsiteY5" fmla="*/ 383331 h 421851"/>
                  <a:gd name="connsiteX6" fmla="*/ 378570 w 551492"/>
                  <a:gd name="connsiteY6" fmla="*/ 369113 h 421851"/>
                  <a:gd name="connsiteX7" fmla="*/ 361794 w 551492"/>
                  <a:gd name="connsiteY7" fmla="*/ 308363 h 421851"/>
                  <a:gd name="connsiteX8" fmla="*/ 313904 w 551492"/>
                  <a:gd name="connsiteY8" fmla="*/ 172924 h 421851"/>
                  <a:gd name="connsiteX9" fmla="*/ 530832 w 551492"/>
                  <a:gd name="connsiteY9" fmla="*/ 172924 h 421851"/>
                  <a:gd name="connsiteX10" fmla="*/ 551492 w 551492"/>
                  <a:gd name="connsiteY10" fmla="*/ 193548 h 421851"/>
                  <a:gd name="connsiteX11" fmla="*/ 551492 w 551492"/>
                  <a:gd name="connsiteY11" fmla="*/ 225772 h 421851"/>
                  <a:gd name="connsiteX12" fmla="*/ 530832 w 551492"/>
                  <a:gd name="connsiteY12" fmla="*/ 247685 h 421851"/>
                  <a:gd name="connsiteX13" fmla="*/ 271293 w 551492"/>
                  <a:gd name="connsiteY13" fmla="*/ 247685 h 421851"/>
                  <a:gd name="connsiteX14" fmla="*/ 271293 w 551492"/>
                  <a:gd name="connsiteY14" fmla="*/ 227061 h 421851"/>
                  <a:gd name="connsiteX15" fmla="*/ 272584 w 551492"/>
                  <a:gd name="connsiteY15" fmla="*/ 224483 h 421851"/>
                  <a:gd name="connsiteX16" fmla="*/ 313904 w 551492"/>
                  <a:gd name="connsiteY16" fmla="*/ 172924 h 421851"/>
                  <a:gd name="connsiteX17" fmla="*/ 281648 w 551492"/>
                  <a:gd name="connsiteY17" fmla="*/ 36241 h 421851"/>
                  <a:gd name="connsiteX18" fmla="*/ 530834 w 551492"/>
                  <a:gd name="connsiteY18" fmla="*/ 36241 h 421851"/>
                  <a:gd name="connsiteX19" fmla="*/ 551492 w 551492"/>
                  <a:gd name="connsiteY19" fmla="*/ 58154 h 421851"/>
                  <a:gd name="connsiteX20" fmla="*/ 551492 w 551492"/>
                  <a:gd name="connsiteY20" fmla="*/ 90378 h 421851"/>
                  <a:gd name="connsiteX21" fmla="*/ 530834 w 551492"/>
                  <a:gd name="connsiteY21" fmla="*/ 111002 h 421851"/>
                  <a:gd name="connsiteX22" fmla="*/ 308761 w 551492"/>
                  <a:gd name="connsiteY22" fmla="*/ 111002 h 421851"/>
                  <a:gd name="connsiteX23" fmla="*/ 295850 w 551492"/>
                  <a:gd name="connsiteY23" fmla="*/ 96823 h 421851"/>
                  <a:gd name="connsiteX24" fmla="*/ 281648 w 551492"/>
                  <a:gd name="connsiteY24" fmla="*/ 36241 h 421851"/>
                  <a:gd name="connsiteX25" fmla="*/ 176987 w 551492"/>
                  <a:gd name="connsiteY25" fmla="*/ 0 h 421851"/>
                  <a:gd name="connsiteX26" fmla="*/ 271294 w 551492"/>
                  <a:gd name="connsiteY26" fmla="*/ 117396 h 421851"/>
                  <a:gd name="connsiteX27" fmla="*/ 276461 w 551492"/>
                  <a:gd name="connsiteY27" fmla="*/ 117396 h 421851"/>
                  <a:gd name="connsiteX28" fmla="*/ 290672 w 551492"/>
                  <a:gd name="connsiteY28" fmla="*/ 152228 h 421851"/>
                  <a:gd name="connsiteX29" fmla="*/ 262251 w 551492"/>
                  <a:gd name="connsiteY29" fmla="*/ 199960 h 421851"/>
                  <a:gd name="connsiteX30" fmla="*/ 257083 w 551492"/>
                  <a:gd name="connsiteY30" fmla="*/ 197380 h 421851"/>
                  <a:gd name="connsiteX31" fmla="*/ 224786 w 551492"/>
                  <a:gd name="connsiteY31" fmla="*/ 247692 h 421851"/>
                  <a:gd name="connsiteX32" fmla="*/ 219619 w 551492"/>
                  <a:gd name="connsiteY32" fmla="*/ 259303 h 421851"/>
                  <a:gd name="connsiteX33" fmla="*/ 241581 w 551492"/>
                  <a:gd name="connsiteY33" fmla="*/ 279944 h 421851"/>
                  <a:gd name="connsiteX34" fmla="*/ 263543 w 551492"/>
                  <a:gd name="connsiteY34" fmla="*/ 279944 h 421851"/>
                  <a:gd name="connsiteX35" fmla="*/ 352682 w 551492"/>
                  <a:gd name="connsiteY35" fmla="*/ 368958 h 421851"/>
                  <a:gd name="connsiteX36" fmla="*/ 352682 w 551492"/>
                  <a:gd name="connsiteY36" fmla="*/ 393470 h 421851"/>
                  <a:gd name="connsiteX37" fmla="*/ 325553 w 551492"/>
                  <a:gd name="connsiteY37" fmla="*/ 421851 h 421851"/>
                  <a:gd name="connsiteX38" fmla="*/ 28421 w 551492"/>
                  <a:gd name="connsiteY38" fmla="*/ 421851 h 421851"/>
                  <a:gd name="connsiteX39" fmla="*/ 0 w 551492"/>
                  <a:gd name="connsiteY39" fmla="*/ 393470 h 421851"/>
                  <a:gd name="connsiteX40" fmla="*/ 0 w 551492"/>
                  <a:gd name="connsiteY40" fmla="*/ 368958 h 421851"/>
                  <a:gd name="connsiteX41" fmla="*/ 89139 w 551492"/>
                  <a:gd name="connsiteY41" fmla="*/ 279944 h 421851"/>
                  <a:gd name="connsiteX42" fmla="*/ 112393 w 551492"/>
                  <a:gd name="connsiteY42" fmla="*/ 279944 h 421851"/>
                  <a:gd name="connsiteX43" fmla="*/ 133063 w 551492"/>
                  <a:gd name="connsiteY43" fmla="*/ 259303 h 421851"/>
                  <a:gd name="connsiteX44" fmla="*/ 127896 w 551492"/>
                  <a:gd name="connsiteY44" fmla="*/ 247692 h 421851"/>
                  <a:gd name="connsiteX45" fmla="*/ 95599 w 551492"/>
                  <a:gd name="connsiteY45" fmla="*/ 198670 h 421851"/>
                  <a:gd name="connsiteX46" fmla="*/ 91723 w 551492"/>
                  <a:gd name="connsiteY46" fmla="*/ 199960 h 421851"/>
                  <a:gd name="connsiteX47" fmla="*/ 63302 w 551492"/>
                  <a:gd name="connsiteY47" fmla="*/ 152228 h 421851"/>
                  <a:gd name="connsiteX48" fmla="*/ 78804 w 551492"/>
                  <a:gd name="connsiteY48" fmla="*/ 117396 h 421851"/>
                  <a:gd name="connsiteX49" fmla="*/ 81388 w 551492"/>
                  <a:gd name="connsiteY49" fmla="*/ 117396 h 421851"/>
                  <a:gd name="connsiteX50" fmla="*/ 176987 w 551492"/>
                  <a:gd name="connsiteY50" fmla="*/ 0 h 4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51492" h="421851">
                    <a:moveTo>
                      <a:pt x="361794" y="308363"/>
                    </a:moveTo>
                    <a:lnTo>
                      <a:pt x="530845" y="308363"/>
                    </a:lnTo>
                    <a:cubicBezTo>
                      <a:pt x="541168" y="308363"/>
                      <a:pt x="551492" y="317411"/>
                      <a:pt x="551492" y="329044"/>
                    </a:cubicBezTo>
                    <a:lnTo>
                      <a:pt x="551492" y="362650"/>
                    </a:lnTo>
                    <a:cubicBezTo>
                      <a:pt x="551492" y="374283"/>
                      <a:pt x="541168" y="383331"/>
                      <a:pt x="530845" y="383331"/>
                    </a:cubicBezTo>
                    <a:lnTo>
                      <a:pt x="378570" y="383331"/>
                    </a:lnTo>
                    <a:lnTo>
                      <a:pt x="378570" y="369113"/>
                    </a:lnTo>
                    <a:cubicBezTo>
                      <a:pt x="378570" y="347140"/>
                      <a:pt x="372118" y="326459"/>
                      <a:pt x="361794" y="308363"/>
                    </a:cubicBezTo>
                    <a:close/>
                    <a:moveTo>
                      <a:pt x="313904" y="172924"/>
                    </a:moveTo>
                    <a:lnTo>
                      <a:pt x="530832" y="172924"/>
                    </a:lnTo>
                    <a:cubicBezTo>
                      <a:pt x="541162" y="172924"/>
                      <a:pt x="551492" y="181947"/>
                      <a:pt x="551492" y="193548"/>
                    </a:cubicBezTo>
                    <a:lnTo>
                      <a:pt x="551492" y="225772"/>
                    </a:lnTo>
                    <a:cubicBezTo>
                      <a:pt x="551492" y="237373"/>
                      <a:pt x="541162" y="247685"/>
                      <a:pt x="530832" y="247685"/>
                    </a:cubicBezTo>
                    <a:lnTo>
                      <a:pt x="271293" y="247685"/>
                    </a:lnTo>
                    <a:lnTo>
                      <a:pt x="271293" y="227061"/>
                    </a:lnTo>
                    <a:cubicBezTo>
                      <a:pt x="271293" y="225772"/>
                      <a:pt x="272584" y="225772"/>
                      <a:pt x="272584" y="224483"/>
                    </a:cubicBezTo>
                    <a:cubicBezTo>
                      <a:pt x="293244" y="218038"/>
                      <a:pt x="307448" y="194837"/>
                      <a:pt x="313904" y="172924"/>
                    </a:cubicBezTo>
                    <a:close/>
                    <a:moveTo>
                      <a:pt x="281648" y="36241"/>
                    </a:moveTo>
                    <a:lnTo>
                      <a:pt x="530834" y="36241"/>
                    </a:lnTo>
                    <a:cubicBezTo>
                      <a:pt x="541163" y="36241"/>
                      <a:pt x="551492" y="46553"/>
                      <a:pt x="551492" y="58154"/>
                    </a:cubicBezTo>
                    <a:lnTo>
                      <a:pt x="551492" y="90378"/>
                    </a:lnTo>
                    <a:cubicBezTo>
                      <a:pt x="551492" y="101979"/>
                      <a:pt x="541163" y="111002"/>
                      <a:pt x="530834" y="111002"/>
                    </a:cubicBezTo>
                    <a:lnTo>
                      <a:pt x="308761" y="111002"/>
                    </a:lnTo>
                    <a:cubicBezTo>
                      <a:pt x="304888" y="104557"/>
                      <a:pt x="301015" y="99401"/>
                      <a:pt x="295850" y="96823"/>
                    </a:cubicBezTo>
                    <a:cubicBezTo>
                      <a:pt x="293268" y="72333"/>
                      <a:pt x="288104" y="52998"/>
                      <a:pt x="281648" y="36241"/>
                    </a:cubicBezTo>
                    <a:close/>
                    <a:moveTo>
                      <a:pt x="176987" y="0"/>
                    </a:moveTo>
                    <a:cubicBezTo>
                      <a:pt x="257083" y="0"/>
                      <a:pt x="270002" y="64503"/>
                      <a:pt x="271294" y="117396"/>
                    </a:cubicBezTo>
                    <a:cubicBezTo>
                      <a:pt x="272586" y="117396"/>
                      <a:pt x="273878" y="117396"/>
                      <a:pt x="276461" y="117396"/>
                    </a:cubicBezTo>
                    <a:cubicBezTo>
                      <a:pt x="289380" y="117396"/>
                      <a:pt x="290672" y="132877"/>
                      <a:pt x="290672" y="152228"/>
                    </a:cubicBezTo>
                    <a:cubicBezTo>
                      <a:pt x="290672" y="171579"/>
                      <a:pt x="275169" y="199960"/>
                      <a:pt x="262251" y="199960"/>
                    </a:cubicBezTo>
                    <a:cubicBezTo>
                      <a:pt x="260959" y="199960"/>
                      <a:pt x="258375" y="198670"/>
                      <a:pt x="257083" y="197380"/>
                    </a:cubicBezTo>
                    <a:cubicBezTo>
                      <a:pt x="249332" y="216731"/>
                      <a:pt x="237705" y="233502"/>
                      <a:pt x="224786" y="247692"/>
                    </a:cubicBezTo>
                    <a:cubicBezTo>
                      <a:pt x="220911" y="250272"/>
                      <a:pt x="219619" y="254143"/>
                      <a:pt x="219619" y="259303"/>
                    </a:cubicBezTo>
                    <a:cubicBezTo>
                      <a:pt x="219619" y="270913"/>
                      <a:pt x="228662" y="279944"/>
                      <a:pt x="241581" y="279944"/>
                    </a:cubicBezTo>
                    <a:lnTo>
                      <a:pt x="263543" y="279944"/>
                    </a:lnTo>
                    <a:cubicBezTo>
                      <a:pt x="312634" y="279944"/>
                      <a:pt x="352682" y="319936"/>
                      <a:pt x="352682" y="368958"/>
                    </a:cubicBezTo>
                    <a:lnTo>
                      <a:pt x="352682" y="393470"/>
                    </a:lnTo>
                    <a:cubicBezTo>
                      <a:pt x="352682" y="408950"/>
                      <a:pt x="341055" y="421851"/>
                      <a:pt x="325553" y="421851"/>
                    </a:cubicBezTo>
                    <a:lnTo>
                      <a:pt x="28421" y="421851"/>
                    </a:lnTo>
                    <a:cubicBezTo>
                      <a:pt x="12919" y="421851"/>
                      <a:pt x="0" y="408950"/>
                      <a:pt x="0" y="393470"/>
                    </a:cubicBezTo>
                    <a:lnTo>
                      <a:pt x="0" y="368958"/>
                    </a:lnTo>
                    <a:cubicBezTo>
                      <a:pt x="0" y="319936"/>
                      <a:pt x="40048" y="279944"/>
                      <a:pt x="89139" y="279944"/>
                    </a:cubicBezTo>
                    <a:lnTo>
                      <a:pt x="112393" y="279944"/>
                    </a:lnTo>
                    <a:cubicBezTo>
                      <a:pt x="124020" y="279944"/>
                      <a:pt x="133063" y="270913"/>
                      <a:pt x="133063" y="259303"/>
                    </a:cubicBezTo>
                    <a:cubicBezTo>
                      <a:pt x="133063" y="254143"/>
                      <a:pt x="131771" y="250272"/>
                      <a:pt x="127896" y="247692"/>
                    </a:cubicBezTo>
                    <a:cubicBezTo>
                      <a:pt x="114977" y="234792"/>
                      <a:pt x="104642" y="216731"/>
                      <a:pt x="95599" y="198670"/>
                    </a:cubicBezTo>
                    <a:cubicBezTo>
                      <a:pt x="94307" y="199960"/>
                      <a:pt x="93015" y="199960"/>
                      <a:pt x="91723" y="199960"/>
                    </a:cubicBezTo>
                    <a:cubicBezTo>
                      <a:pt x="78804" y="199960"/>
                      <a:pt x="63302" y="171579"/>
                      <a:pt x="63302" y="152228"/>
                    </a:cubicBezTo>
                    <a:cubicBezTo>
                      <a:pt x="63302" y="132877"/>
                      <a:pt x="65886" y="117396"/>
                      <a:pt x="78804" y="117396"/>
                    </a:cubicBezTo>
                    <a:cubicBezTo>
                      <a:pt x="80096" y="117396"/>
                      <a:pt x="80096" y="117396"/>
                      <a:pt x="81388" y="117396"/>
                    </a:cubicBezTo>
                    <a:cubicBezTo>
                      <a:pt x="82680" y="64503"/>
                      <a:pt x="93015" y="0"/>
                      <a:pt x="176987" y="0"/>
                    </a:cubicBezTo>
                    <a:close/>
                  </a:path>
                </a:pathLst>
              </a:custGeom>
              <a:solidFill>
                <a:schemeClr val="bg1"/>
              </a:solidFill>
              <a:ln>
                <a:noFill/>
              </a:ln>
            </p:spPr>
          </p:sp>
        </p:grpSp>
        <p:sp>
          <p:nvSpPr>
            <p:cNvPr id="8" name="文本框 7"/>
            <p:cNvSpPr txBox="1"/>
            <p:nvPr/>
          </p:nvSpPr>
          <p:spPr>
            <a:xfrm>
              <a:off x="4309317" y="4972213"/>
              <a:ext cx="1866895" cy="521849"/>
            </a:xfrm>
            <a:prstGeom prst="rect">
              <a:avLst/>
            </a:prstGeom>
            <a:noFill/>
          </p:spPr>
          <p:txBody>
            <a:bodyPr wrap="square" rtlCol="0">
              <a:spAutoFit/>
            </a:bodyPr>
            <a:lstStyle/>
            <a:p>
              <a:pPr algn="dist"/>
              <a:r>
                <a:rPr lang="zh-CN" sz="2800" dirty="0">
                  <a:solidFill>
                    <a:schemeClr val="tx1">
                      <a:lumMod val="50000"/>
                      <a:lumOff val="50000"/>
                    </a:schemeClr>
                  </a:solidFill>
                  <a:latin typeface="黑体" panose="02010609060101010101" charset="-122"/>
                  <a:ea typeface="黑体" panose="02010609060101010101" charset="-122"/>
                </a:rPr>
                <a:t>北京出版社</a:t>
              </a:r>
              <a:endParaRPr lang="zh-CN" sz="2800" dirty="0">
                <a:solidFill>
                  <a:schemeClr val="tx1">
                    <a:lumMod val="50000"/>
                    <a:lumOff val="50000"/>
                  </a:schemeClr>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359535" y="873760"/>
            <a:ext cx="2938145" cy="337185"/>
          </a:xfrm>
          <a:prstGeom prst="rect">
            <a:avLst/>
          </a:prstGeom>
          <a:noFill/>
        </p:spPr>
        <p:txBody>
          <a:bodyPr wrap="square" rtlCol="0">
            <a:spAutoFit/>
          </a:bodyPr>
          <a:p>
            <a:r>
              <a:rPr lang="zh-CN" altLang="en-US" sz="1600"/>
              <a:t>“诗歌的美与丑”辩论会</a:t>
            </a:r>
            <a:endParaRPr lang="zh-CN" altLang="en-US" sz="1600"/>
          </a:p>
        </p:txBody>
      </p:sp>
      <p:sp>
        <p:nvSpPr>
          <p:cNvPr id="4" name="文本框 3"/>
          <p:cNvSpPr txBox="1"/>
          <p:nvPr/>
        </p:nvSpPr>
        <p:spPr>
          <a:xfrm>
            <a:off x="1177290" y="1374775"/>
            <a:ext cx="2468245" cy="337185"/>
          </a:xfrm>
          <a:prstGeom prst="rect">
            <a:avLst/>
          </a:prstGeom>
          <a:noFill/>
        </p:spPr>
        <p:txBody>
          <a:bodyPr wrap="square" rtlCol="0">
            <a:spAutoFit/>
          </a:bodyPr>
          <a:p>
            <a:r>
              <a:rPr lang="zh-CN" altLang="en-US" sz="1600">
                <a:solidFill>
                  <a:schemeClr val="accent4">
                    <a:lumMod val="75000"/>
                  </a:schemeClr>
                </a:solidFill>
              </a:rPr>
              <a:t>活动步骤</a:t>
            </a:r>
            <a:endParaRPr lang="zh-CN" altLang="en-US" sz="1600">
              <a:solidFill>
                <a:schemeClr val="accent4">
                  <a:lumMod val="75000"/>
                </a:schemeClr>
              </a:solidFill>
            </a:endParaRPr>
          </a:p>
        </p:txBody>
      </p:sp>
      <p:sp>
        <p:nvSpPr>
          <p:cNvPr id="66" name="KSO_Shape"/>
          <p:cNvSpPr/>
          <p:nvPr>
            <p:custDataLst>
              <p:tags r:id="rId2"/>
            </p:custDataLst>
          </p:nvPr>
        </p:nvSpPr>
        <p:spPr>
          <a:xfrm flipV="1">
            <a:off x="5713845" y="5217516"/>
            <a:ext cx="1048008" cy="480928"/>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grpSp>
        <p:nvGrpSpPr>
          <p:cNvPr id="67" name="组合 66"/>
          <p:cNvGrpSpPr/>
          <p:nvPr>
            <p:custDataLst>
              <p:tags r:id="rId3"/>
            </p:custDataLst>
          </p:nvPr>
        </p:nvGrpSpPr>
        <p:grpSpPr>
          <a:xfrm>
            <a:off x="6761857" y="5166590"/>
            <a:ext cx="4119023" cy="885314"/>
            <a:chOff x="4898548" y="4852427"/>
            <a:chExt cx="5007718" cy="1076324"/>
          </a:xfrm>
        </p:grpSpPr>
        <p:sp>
          <p:nvSpPr>
            <p:cNvPr id="68" name="椭圆 67"/>
            <p:cNvSpPr/>
            <p:nvPr>
              <p:custDataLst>
                <p:tags r:id="rId4"/>
              </p:custDataLst>
            </p:nvPr>
          </p:nvSpPr>
          <p:spPr>
            <a:xfrm>
              <a:off x="4898548" y="4852427"/>
              <a:ext cx="1076324" cy="1076324"/>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69" name="椭圆 68"/>
            <p:cNvSpPr/>
            <p:nvPr>
              <p:custDataLst>
                <p:tags r:id="rId5"/>
              </p:custDataLst>
            </p:nvPr>
          </p:nvSpPr>
          <p:spPr>
            <a:xfrm>
              <a:off x="4993798" y="4947677"/>
              <a:ext cx="885824" cy="885824"/>
            </a:xfrm>
            <a:prstGeom prst="ellipse">
              <a:avLst/>
            </a:prstGeom>
            <a:solidFill>
              <a:srgbClr val="70AD47"/>
            </a:solidFill>
            <a:ln>
              <a:noFill/>
            </a:ln>
            <a:effectLst>
              <a:innerShdw dist="76200" dir="13500000">
                <a:prstClr val="black">
                  <a:alpha val="12000"/>
                </a:prstClr>
              </a:innerShdw>
            </a:effectLst>
          </p:spPr>
          <p:style>
            <a:lnRef idx="2">
              <a:srgbClr val="27BDBA">
                <a:shade val="50000"/>
              </a:srgbClr>
            </a:lnRef>
            <a:fillRef idx="1">
              <a:srgbClr val="27BDBA"/>
            </a:fillRef>
            <a:effectRef idx="0">
              <a:srgbClr val="27BDBA"/>
            </a:effectRef>
            <a:fontRef idx="minor">
              <a:sysClr val="window" lastClr="FFFFFF"/>
            </a:fontRef>
          </p:style>
          <p:txBody>
            <a:bodyPr lIns="0" tIns="0" rIns="0" bIns="0" rtlCol="0" anchor="ctr">
              <a:normAutofit/>
            </a:bodyPr>
            <a:p>
              <a:pPr algn="ctr"/>
              <a:r>
                <a:rPr lang="en-US" altLang="zh-CN" sz="2000" dirty="0">
                  <a:solidFill>
                    <a:sysClr val="window" lastClr="FFFFFF"/>
                  </a:solidFill>
                </a:rPr>
                <a:t>06</a:t>
              </a:r>
              <a:endParaRPr lang="zh-CN" altLang="en-US" sz="2000" dirty="0">
                <a:solidFill>
                  <a:sysClr val="window" lastClr="FFFFFF"/>
                </a:solidFill>
              </a:endParaRPr>
            </a:p>
          </p:txBody>
        </p:sp>
        <p:sp>
          <p:nvSpPr>
            <p:cNvPr id="70" name="矩形 69"/>
            <p:cNvSpPr/>
            <p:nvPr>
              <p:custDataLst>
                <p:tags r:id="rId6"/>
              </p:custDataLst>
            </p:nvPr>
          </p:nvSpPr>
          <p:spPr>
            <a:xfrm>
              <a:off x="6172665" y="5014995"/>
              <a:ext cx="3733601" cy="621614"/>
            </a:xfrm>
            <a:prstGeom prst="rect">
              <a:avLst/>
            </a:prstGeom>
          </p:spPr>
          <p:txBody>
            <a:bodyPr wrap="none" anchor="b" anchorCtr="0">
              <a:noAutofit/>
            </a:bodyPr>
            <a:p>
              <a:pPr algn="l">
                <a:lnSpc>
                  <a:spcPct val="120000"/>
                </a:lnSpc>
              </a:pPr>
              <a:r>
                <a:rPr lang="en-US" altLang="zh-CN" sz="1600" b="1" dirty="0">
                  <a:solidFill>
                    <a:srgbClr val="70AD47">
                      <a:lumMod val="75000"/>
                    </a:srgbClr>
                  </a:solidFill>
                  <a:latin typeface="黑体" panose="02010609060101010101" charset="-122"/>
                  <a:ea typeface="+mn-ea"/>
                  <a:cs typeface="+mn-ea"/>
                </a:rPr>
                <a:t>由老师进行讨论总结，强调按照</a:t>
              </a:r>
              <a:endParaRPr lang="en-US" altLang="zh-CN" sz="1600" b="1" dirty="0">
                <a:solidFill>
                  <a:srgbClr val="70AD47">
                    <a:lumMod val="75000"/>
                  </a:srgbClr>
                </a:solidFill>
                <a:latin typeface="黑体" panose="02010609060101010101" charset="-122"/>
                <a:ea typeface="+mn-ea"/>
                <a:cs typeface="+mn-ea"/>
              </a:endParaRPr>
            </a:p>
            <a:p>
              <a:pPr algn="l">
                <a:lnSpc>
                  <a:spcPct val="120000"/>
                </a:lnSpc>
              </a:pPr>
              <a:r>
                <a:rPr lang="en-US" altLang="zh-CN" sz="1600" b="1" dirty="0">
                  <a:solidFill>
                    <a:srgbClr val="70AD47">
                      <a:lumMod val="75000"/>
                    </a:srgbClr>
                  </a:solidFill>
                  <a:latin typeface="黑体" panose="02010609060101010101" charset="-122"/>
                  <a:ea typeface="+mn-ea"/>
                  <a:cs typeface="+mn-ea"/>
                </a:rPr>
                <a:t>正确的审美方法进行诗歌审美。</a:t>
              </a:r>
              <a:endParaRPr lang="en-US" altLang="zh-CN" sz="1600" b="1" dirty="0">
                <a:solidFill>
                  <a:srgbClr val="70AD47">
                    <a:lumMod val="75000"/>
                  </a:srgbClr>
                </a:solidFill>
                <a:latin typeface="黑体" panose="02010609060101010101" charset="-122"/>
                <a:ea typeface="+mn-ea"/>
                <a:cs typeface="+mn-ea"/>
              </a:endParaRPr>
            </a:p>
          </p:txBody>
        </p:sp>
      </p:grpSp>
      <p:sp>
        <p:nvSpPr>
          <p:cNvPr id="72" name="KSO_Shape"/>
          <p:cNvSpPr/>
          <p:nvPr>
            <p:custDataLst>
              <p:tags r:id="rId7"/>
            </p:custDataLst>
          </p:nvPr>
        </p:nvSpPr>
        <p:spPr>
          <a:xfrm flipH="1" flipV="1">
            <a:off x="6199594" y="4413715"/>
            <a:ext cx="1048008" cy="480928"/>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grpSp>
        <p:nvGrpSpPr>
          <p:cNvPr id="73" name="组合 72"/>
          <p:cNvGrpSpPr/>
          <p:nvPr>
            <p:custDataLst>
              <p:tags r:id="rId8"/>
            </p:custDataLst>
          </p:nvPr>
        </p:nvGrpSpPr>
        <p:grpSpPr>
          <a:xfrm>
            <a:off x="2166119" y="4354511"/>
            <a:ext cx="4033472" cy="885313"/>
            <a:chOff x="-688736" y="3888309"/>
            <a:chExt cx="4903708" cy="1076324"/>
          </a:xfrm>
        </p:grpSpPr>
        <p:sp>
          <p:nvSpPr>
            <p:cNvPr id="74" name="椭圆 73"/>
            <p:cNvSpPr/>
            <p:nvPr>
              <p:custDataLst>
                <p:tags r:id="rId9"/>
              </p:custDataLst>
            </p:nvPr>
          </p:nvSpPr>
          <p:spPr>
            <a:xfrm flipH="1">
              <a:off x="3138648" y="3888309"/>
              <a:ext cx="1076324" cy="1076324"/>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75" name="椭圆 74"/>
            <p:cNvSpPr/>
            <p:nvPr>
              <p:custDataLst>
                <p:tags r:id="rId10"/>
              </p:custDataLst>
            </p:nvPr>
          </p:nvSpPr>
          <p:spPr>
            <a:xfrm>
              <a:off x="3233898" y="3983559"/>
              <a:ext cx="885824" cy="885824"/>
            </a:xfrm>
            <a:prstGeom prst="ellipse">
              <a:avLst/>
            </a:prstGeom>
            <a:solidFill>
              <a:srgbClr val="4472C4"/>
            </a:solidFill>
            <a:ln>
              <a:noFill/>
            </a:ln>
            <a:effectLst>
              <a:innerShdw dist="76200" dir="13500000">
                <a:prstClr val="black">
                  <a:alpha val="12000"/>
                </a:prstClr>
              </a:innerShdw>
            </a:effectLst>
          </p:spPr>
          <p:style>
            <a:lnRef idx="2">
              <a:srgbClr val="27BDBA">
                <a:shade val="50000"/>
              </a:srgbClr>
            </a:lnRef>
            <a:fillRef idx="1">
              <a:srgbClr val="27BDBA"/>
            </a:fillRef>
            <a:effectRef idx="0">
              <a:srgbClr val="27BDBA"/>
            </a:effectRef>
            <a:fontRef idx="minor">
              <a:sysClr val="window" lastClr="FFFFFF"/>
            </a:fontRef>
          </p:style>
          <p:txBody>
            <a:bodyPr lIns="0" tIns="0" rIns="0" bIns="0" rtlCol="0" anchor="ctr">
              <a:normAutofit/>
            </a:bodyPr>
            <a:p>
              <a:pPr algn="ctr"/>
              <a:r>
                <a:rPr lang="en-US" altLang="zh-CN" sz="2000" dirty="0">
                  <a:solidFill>
                    <a:sysClr val="window" lastClr="FFFFFF"/>
                  </a:solidFill>
                </a:rPr>
                <a:t>05</a:t>
              </a:r>
              <a:endParaRPr lang="zh-CN" altLang="en-US" sz="2000" dirty="0">
                <a:solidFill>
                  <a:sysClr val="window" lastClr="FFFFFF"/>
                </a:solidFill>
              </a:endParaRPr>
            </a:p>
          </p:txBody>
        </p:sp>
        <p:sp>
          <p:nvSpPr>
            <p:cNvPr id="76" name="矩形 75"/>
            <p:cNvSpPr/>
            <p:nvPr>
              <p:custDataLst>
                <p:tags r:id="rId11"/>
              </p:custDataLst>
            </p:nvPr>
          </p:nvSpPr>
          <p:spPr>
            <a:xfrm>
              <a:off x="-688736" y="4046429"/>
              <a:ext cx="3733600" cy="621613"/>
            </a:xfrm>
            <a:prstGeom prst="rect">
              <a:avLst/>
            </a:prstGeom>
          </p:spPr>
          <p:txBody>
            <a:bodyPr wrap="none" anchor="b" anchorCtr="0">
              <a:normAutofit/>
            </a:bodyPr>
            <a:p>
              <a:pPr algn="l"/>
              <a:r>
                <a:rPr lang="en-US" altLang="zh-CN" sz="1600" b="1" dirty="0">
                  <a:solidFill>
                    <a:srgbClr val="4472C4">
                      <a:lumMod val="75000"/>
                    </a:srgbClr>
                  </a:solidFill>
                  <a:latin typeface="黑体" panose="02010609060101010101" charset="-122"/>
                  <a:ea typeface="+mn-ea"/>
                  <a:cs typeface="+mn-ea"/>
                </a:rPr>
                <a:t>评选出优秀团队和优秀辩手。</a:t>
              </a:r>
              <a:endParaRPr lang="en-US" altLang="zh-CN" sz="1600" b="1" dirty="0">
                <a:solidFill>
                  <a:srgbClr val="4472C4">
                    <a:lumMod val="75000"/>
                  </a:srgbClr>
                </a:solidFill>
                <a:latin typeface="黑体" panose="02010609060101010101" charset="-122"/>
                <a:ea typeface="+mn-ea"/>
                <a:cs typeface="+mn-ea"/>
              </a:endParaRPr>
            </a:p>
          </p:txBody>
        </p:sp>
      </p:grpSp>
      <p:sp>
        <p:nvSpPr>
          <p:cNvPr id="78" name="KSO_Shape"/>
          <p:cNvSpPr/>
          <p:nvPr>
            <p:custDataLst>
              <p:tags r:id="rId12"/>
            </p:custDataLst>
          </p:nvPr>
        </p:nvSpPr>
        <p:spPr>
          <a:xfrm flipH="1" flipV="1">
            <a:off x="6199594" y="2839116"/>
            <a:ext cx="1048008" cy="480928"/>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79" name="KSO_Shape"/>
          <p:cNvSpPr/>
          <p:nvPr>
            <p:custDataLst>
              <p:tags r:id="rId13"/>
            </p:custDataLst>
          </p:nvPr>
        </p:nvSpPr>
        <p:spPr>
          <a:xfrm flipV="1">
            <a:off x="5713845" y="2054375"/>
            <a:ext cx="1048008" cy="480928"/>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80" name="KSO_Shape"/>
          <p:cNvSpPr/>
          <p:nvPr>
            <p:custDataLst>
              <p:tags r:id="rId14"/>
            </p:custDataLst>
          </p:nvPr>
        </p:nvSpPr>
        <p:spPr>
          <a:xfrm flipV="1">
            <a:off x="5713845" y="3623856"/>
            <a:ext cx="1048008" cy="480928"/>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grpSp>
        <p:nvGrpSpPr>
          <p:cNvPr id="81" name="组合 80"/>
          <p:cNvGrpSpPr/>
          <p:nvPr>
            <p:custDataLst>
              <p:tags r:id="rId15"/>
            </p:custDataLst>
          </p:nvPr>
        </p:nvGrpSpPr>
        <p:grpSpPr>
          <a:xfrm>
            <a:off x="6761857" y="1916404"/>
            <a:ext cx="4558030" cy="1026160"/>
            <a:chOff x="4898548" y="2838499"/>
            <a:chExt cx="5541442" cy="1247558"/>
          </a:xfrm>
        </p:grpSpPr>
        <p:sp>
          <p:nvSpPr>
            <p:cNvPr id="82" name="矩形 81"/>
            <p:cNvSpPr/>
            <p:nvPr>
              <p:custDataLst>
                <p:tags r:id="rId16"/>
              </p:custDataLst>
            </p:nvPr>
          </p:nvSpPr>
          <p:spPr>
            <a:xfrm>
              <a:off x="6172354" y="2838499"/>
              <a:ext cx="4267636" cy="1247558"/>
            </a:xfrm>
            <a:prstGeom prst="rect">
              <a:avLst/>
            </a:prstGeom>
          </p:spPr>
          <p:txBody>
            <a:bodyPr wrap="none" anchor="b" anchorCtr="0"/>
            <a:p>
              <a:pPr algn="l">
                <a:lnSpc>
                  <a:spcPct val="110000"/>
                </a:lnSpc>
              </a:pPr>
              <a:r>
                <a:rPr lang="en-US" altLang="zh-CN" sz="1600" b="1" dirty="0">
                  <a:solidFill>
                    <a:srgbClr val="66D9AB">
                      <a:lumMod val="75000"/>
                    </a:srgbClr>
                  </a:solidFill>
                  <a:latin typeface="黑体" panose="02010609060101010101" charset="-122"/>
                  <a:ea typeface="+mn-ea"/>
                  <a:cs typeface="+mn-ea"/>
                </a:rPr>
                <a:t>大组内 4 人自由结为一个辩论小组，</a:t>
              </a:r>
              <a:endParaRPr lang="en-US" altLang="zh-CN" sz="1600" b="1" dirty="0">
                <a:solidFill>
                  <a:srgbClr val="66D9AB">
                    <a:lumMod val="75000"/>
                  </a:srgbClr>
                </a:solidFill>
                <a:latin typeface="黑体" panose="02010609060101010101" charset="-122"/>
                <a:ea typeface="+mn-ea"/>
                <a:cs typeface="+mn-ea"/>
              </a:endParaRPr>
            </a:p>
            <a:p>
              <a:pPr algn="l">
                <a:lnSpc>
                  <a:spcPct val="110000"/>
                </a:lnSpc>
              </a:pPr>
              <a:r>
                <a:rPr lang="en-US" altLang="zh-CN" sz="1600" b="1" dirty="0">
                  <a:solidFill>
                    <a:srgbClr val="66D9AB">
                      <a:lumMod val="75000"/>
                    </a:srgbClr>
                  </a:solidFill>
                  <a:latin typeface="黑体" panose="02010609060101010101" charset="-122"/>
                  <a:ea typeface="+mn-ea"/>
                  <a:cs typeface="+mn-ea"/>
                </a:rPr>
                <a:t>每个人分别查找资料，首先在大</a:t>
              </a:r>
              <a:endParaRPr lang="en-US" altLang="zh-CN" sz="1600" b="1" dirty="0">
                <a:solidFill>
                  <a:srgbClr val="66D9AB">
                    <a:lumMod val="75000"/>
                  </a:srgbClr>
                </a:solidFill>
                <a:latin typeface="黑体" panose="02010609060101010101" charset="-122"/>
                <a:ea typeface="+mn-ea"/>
                <a:cs typeface="+mn-ea"/>
              </a:endParaRPr>
            </a:p>
            <a:p>
              <a:pPr algn="l">
                <a:lnSpc>
                  <a:spcPct val="110000"/>
                </a:lnSpc>
              </a:pPr>
              <a:r>
                <a:rPr lang="en-US" altLang="zh-CN" sz="1600" b="1" dirty="0">
                  <a:solidFill>
                    <a:srgbClr val="66D9AB">
                      <a:lumMod val="75000"/>
                    </a:srgbClr>
                  </a:solidFill>
                  <a:latin typeface="黑体" panose="02010609060101010101" charset="-122"/>
                  <a:ea typeface="+mn-ea"/>
                  <a:cs typeface="+mn-ea"/>
                </a:rPr>
                <a:t>组内进行发言，选出 4 名辩手。</a:t>
              </a:r>
              <a:endParaRPr lang="en-US" altLang="zh-CN" sz="1600" b="1" dirty="0">
                <a:solidFill>
                  <a:srgbClr val="66D9AB">
                    <a:lumMod val="75000"/>
                  </a:srgbClr>
                </a:solidFill>
                <a:latin typeface="黑体" panose="02010609060101010101" charset="-122"/>
                <a:ea typeface="+mn-ea"/>
                <a:cs typeface="+mn-ea"/>
              </a:endParaRPr>
            </a:p>
          </p:txBody>
        </p:sp>
        <p:sp>
          <p:nvSpPr>
            <p:cNvPr id="84" name="椭圆 83"/>
            <p:cNvSpPr/>
            <p:nvPr>
              <p:custDataLst>
                <p:tags r:id="rId17"/>
              </p:custDataLst>
            </p:nvPr>
          </p:nvSpPr>
          <p:spPr>
            <a:xfrm>
              <a:off x="4898548" y="2924191"/>
              <a:ext cx="1076324" cy="1076324"/>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85" name="椭圆 84"/>
            <p:cNvSpPr/>
            <p:nvPr>
              <p:custDataLst>
                <p:tags r:id="rId18"/>
              </p:custDataLst>
            </p:nvPr>
          </p:nvSpPr>
          <p:spPr>
            <a:xfrm>
              <a:off x="4993798" y="3019441"/>
              <a:ext cx="885824" cy="885824"/>
            </a:xfrm>
            <a:prstGeom prst="ellipse">
              <a:avLst/>
            </a:prstGeom>
            <a:solidFill>
              <a:srgbClr val="66D9AB"/>
            </a:solidFill>
            <a:ln>
              <a:noFill/>
            </a:ln>
            <a:effectLst>
              <a:innerShdw dist="76200" dir="13500000">
                <a:prstClr val="black">
                  <a:alpha val="12000"/>
                </a:prstClr>
              </a:innerShdw>
            </a:effectLst>
          </p:spPr>
          <p:style>
            <a:lnRef idx="2">
              <a:srgbClr val="27BDBA">
                <a:shade val="50000"/>
              </a:srgbClr>
            </a:lnRef>
            <a:fillRef idx="1">
              <a:srgbClr val="27BDBA"/>
            </a:fillRef>
            <a:effectRef idx="0">
              <a:srgbClr val="27BDBA"/>
            </a:effectRef>
            <a:fontRef idx="minor">
              <a:sysClr val="window" lastClr="FFFFFF"/>
            </a:fontRef>
          </p:style>
          <p:txBody>
            <a:bodyPr lIns="0" tIns="0" rIns="0" bIns="0" rtlCol="0" anchor="ctr">
              <a:normAutofit/>
            </a:bodyPr>
            <a:p>
              <a:pPr algn="ctr"/>
              <a:r>
                <a:rPr lang="en-US" altLang="zh-CN" sz="2000" dirty="0">
                  <a:solidFill>
                    <a:sysClr val="window" lastClr="FFFFFF"/>
                  </a:solidFill>
                </a:rPr>
                <a:t>02</a:t>
              </a:r>
              <a:endParaRPr lang="zh-CN" altLang="en-US" sz="2000" dirty="0">
                <a:solidFill>
                  <a:sysClr val="window" lastClr="FFFFFF"/>
                </a:solidFill>
              </a:endParaRPr>
            </a:p>
          </p:txBody>
        </p:sp>
      </p:grpSp>
      <p:grpSp>
        <p:nvGrpSpPr>
          <p:cNvPr id="86" name="组合 85"/>
          <p:cNvGrpSpPr/>
          <p:nvPr>
            <p:custDataLst>
              <p:tags r:id="rId19"/>
            </p:custDataLst>
          </p:nvPr>
        </p:nvGrpSpPr>
        <p:grpSpPr>
          <a:xfrm>
            <a:off x="6761857" y="3572930"/>
            <a:ext cx="4118610" cy="885314"/>
            <a:chOff x="4898548" y="4852427"/>
            <a:chExt cx="5007216" cy="1076324"/>
          </a:xfrm>
        </p:grpSpPr>
        <p:sp>
          <p:nvSpPr>
            <p:cNvPr id="87" name="椭圆 86"/>
            <p:cNvSpPr/>
            <p:nvPr>
              <p:custDataLst>
                <p:tags r:id="rId20"/>
              </p:custDataLst>
            </p:nvPr>
          </p:nvSpPr>
          <p:spPr>
            <a:xfrm>
              <a:off x="4898548" y="4852427"/>
              <a:ext cx="1076324" cy="1076324"/>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88" name="椭圆 87"/>
            <p:cNvSpPr/>
            <p:nvPr>
              <p:custDataLst>
                <p:tags r:id="rId21"/>
              </p:custDataLst>
            </p:nvPr>
          </p:nvSpPr>
          <p:spPr>
            <a:xfrm>
              <a:off x="4993798" y="4947677"/>
              <a:ext cx="885824" cy="885824"/>
            </a:xfrm>
            <a:prstGeom prst="ellipse">
              <a:avLst/>
            </a:prstGeom>
            <a:solidFill>
              <a:srgbClr val="FFC000"/>
            </a:solidFill>
            <a:ln>
              <a:noFill/>
            </a:ln>
            <a:effectLst>
              <a:innerShdw dist="76200" dir="13500000">
                <a:prstClr val="black">
                  <a:alpha val="12000"/>
                </a:prstClr>
              </a:innerShdw>
            </a:effectLst>
          </p:spPr>
          <p:style>
            <a:lnRef idx="2">
              <a:srgbClr val="27BDBA">
                <a:shade val="50000"/>
              </a:srgbClr>
            </a:lnRef>
            <a:fillRef idx="1">
              <a:srgbClr val="27BDBA"/>
            </a:fillRef>
            <a:effectRef idx="0">
              <a:srgbClr val="27BDBA"/>
            </a:effectRef>
            <a:fontRef idx="minor">
              <a:sysClr val="window" lastClr="FFFFFF"/>
            </a:fontRef>
          </p:style>
          <p:txBody>
            <a:bodyPr lIns="0" tIns="0" rIns="0" bIns="0" rtlCol="0" anchor="ctr">
              <a:normAutofit/>
            </a:bodyPr>
            <a:p>
              <a:pPr algn="ctr"/>
              <a:r>
                <a:rPr lang="en-US" altLang="zh-CN" sz="2000" dirty="0">
                  <a:solidFill>
                    <a:sysClr val="window" lastClr="FFFFFF"/>
                  </a:solidFill>
                </a:rPr>
                <a:t>04</a:t>
              </a:r>
              <a:endParaRPr lang="zh-CN" altLang="en-US" sz="2000" dirty="0">
                <a:solidFill>
                  <a:sysClr val="window" lastClr="FFFFFF"/>
                </a:solidFill>
              </a:endParaRPr>
            </a:p>
          </p:txBody>
        </p:sp>
        <p:sp>
          <p:nvSpPr>
            <p:cNvPr id="89" name="矩形 88"/>
            <p:cNvSpPr/>
            <p:nvPr>
              <p:custDataLst>
                <p:tags r:id="rId22"/>
              </p:custDataLst>
            </p:nvPr>
          </p:nvSpPr>
          <p:spPr>
            <a:xfrm>
              <a:off x="6172354" y="5015320"/>
              <a:ext cx="3733410" cy="787444"/>
            </a:xfrm>
            <a:prstGeom prst="rect">
              <a:avLst/>
            </a:prstGeom>
          </p:spPr>
          <p:txBody>
            <a:bodyPr wrap="none" anchor="b" anchorCtr="0">
              <a:normAutofit/>
            </a:bodyPr>
            <a:p>
              <a:pPr algn="l">
                <a:lnSpc>
                  <a:spcPct val="110000"/>
                </a:lnSpc>
              </a:pPr>
              <a:r>
                <a:rPr lang="en-US" altLang="zh-CN" sz="1600" b="1" dirty="0">
                  <a:solidFill>
                    <a:srgbClr val="FFC000">
                      <a:lumMod val="75000"/>
                    </a:srgbClr>
                  </a:solidFill>
                  <a:latin typeface="黑体" panose="02010609060101010101" charset="-122"/>
                  <a:ea typeface="+mn-ea"/>
                  <a:cs typeface="+mn-ea"/>
                </a:rPr>
                <a:t>在辩论主席的组织下，在阶梯教</a:t>
              </a:r>
              <a:endParaRPr lang="en-US" altLang="zh-CN" sz="1600" b="1" dirty="0">
                <a:solidFill>
                  <a:srgbClr val="FFC000">
                    <a:lumMod val="75000"/>
                  </a:srgbClr>
                </a:solidFill>
                <a:latin typeface="黑体" panose="02010609060101010101" charset="-122"/>
                <a:ea typeface="+mn-ea"/>
                <a:cs typeface="+mn-ea"/>
              </a:endParaRPr>
            </a:p>
            <a:p>
              <a:pPr algn="l">
                <a:lnSpc>
                  <a:spcPct val="110000"/>
                </a:lnSpc>
              </a:pPr>
              <a:r>
                <a:rPr lang="en-US" altLang="zh-CN" sz="1600" b="1" dirty="0">
                  <a:solidFill>
                    <a:srgbClr val="FFC000">
                      <a:lumMod val="75000"/>
                    </a:srgbClr>
                  </a:solidFill>
                  <a:latin typeface="黑体" panose="02010609060101010101" charset="-122"/>
                  <a:ea typeface="+mn-ea"/>
                  <a:cs typeface="+mn-ea"/>
                </a:rPr>
                <a:t>室开展辩论。</a:t>
              </a:r>
              <a:endParaRPr lang="en-US" altLang="zh-CN" sz="1600" b="1" dirty="0">
                <a:solidFill>
                  <a:srgbClr val="FFC000">
                    <a:lumMod val="75000"/>
                  </a:srgbClr>
                </a:solidFill>
                <a:latin typeface="黑体" panose="02010609060101010101" charset="-122"/>
                <a:ea typeface="+mn-ea"/>
                <a:cs typeface="+mn-ea"/>
              </a:endParaRPr>
            </a:p>
          </p:txBody>
        </p:sp>
      </p:grpSp>
      <p:grpSp>
        <p:nvGrpSpPr>
          <p:cNvPr id="91" name="组合 90"/>
          <p:cNvGrpSpPr/>
          <p:nvPr>
            <p:custDataLst>
              <p:tags r:id="rId23"/>
            </p:custDataLst>
          </p:nvPr>
        </p:nvGrpSpPr>
        <p:grpSpPr>
          <a:xfrm>
            <a:off x="2360930" y="1193800"/>
            <a:ext cx="3832225" cy="871220"/>
            <a:chOff x="-451730" y="1960073"/>
            <a:chExt cx="4659082" cy="1131962"/>
          </a:xfrm>
        </p:grpSpPr>
        <p:sp>
          <p:nvSpPr>
            <p:cNvPr id="92" name="椭圆 91"/>
            <p:cNvSpPr/>
            <p:nvPr>
              <p:custDataLst>
                <p:tags r:id="rId24"/>
              </p:custDataLst>
            </p:nvPr>
          </p:nvSpPr>
          <p:spPr>
            <a:xfrm>
              <a:off x="3131028" y="1960073"/>
              <a:ext cx="1076324" cy="1076324"/>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93" name="椭圆 92"/>
            <p:cNvSpPr/>
            <p:nvPr>
              <p:custDataLst>
                <p:tags r:id="rId25"/>
              </p:custDataLst>
            </p:nvPr>
          </p:nvSpPr>
          <p:spPr>
            <a:xfrm>
              <a:off x="3226278" y="2055323"/>
              <a:ext cx="885824" cy="885824"/>
            </a:xfrm>
            <a:prstGeom prst="ellipse">
              <a:avLst/>
            </a:prstGeom>
            <a:solidFill>
              <a:srgbClr val="27BDBA"/>
            </a:solidFill>
            <a:ln>
              <a:noFill/>
            </a:ln>
            <a:effectLst>
              <a:innerShdw dist="76200" dir="13500000">
                <a:prstClr val="black">
                  <a:alpha val="12000"/>
                </a:prstClr>
              </a:innerShdw>
            </a:effectLst>
          </p:spPr>
          <p:style>
            <a:lnRef idx="2">
              <a:srgbClr val="27BDBA">
                <a:shade val="50000"/>
              </a:srgbClr>
            </a:lnRef>
            <a:fillRef idx="1">
              <a:srgbClr val="27BDBA"/>
            </a:fillRef>
            <a:effectRef idx="0">
              <a:srgbClr val="27BDBA"/>
            </a:effectRef>
            <a:fontRef idx="minor">
              <a:sysClr val="window" lastClr="FFFFFF"/>
            </a:fontRef>
          </p:style>
          <p:txBody>
            <a:bodyPr lIns="0" tIns="0" rIns="0" bIns="0" rtlCol="0" anchor="ctr">
              <a:normAutofit/>
            </a:bodyPr>
            <a:p>
              <a:pPr algn="ctr"/>
              <a:r>
                <a:rPr lang="en-US" altLang="zh-CN" sz="2000" dirty="0">
                  <a:solidFill>
                    <a:sysClr val="window" lastClr="FFFFFF"/>
                  </a:solidFill>
                </a:rPr>
                <a:t>01</a:t>
              </a:r>
              <a:endParaRPr lang="zh-CN" altLang="en-US" sz="2000" dirty="0">
                <a:solidFill>
                  <a:sysClr val="window" lastClr="FFFFFF"/>
                </a:solidFill>
              </a:endParaRPr>
            </a:p>
          </p:txBody>
        </p:sp>
        <p:sp>
          <p:nvSpPr>
            <p:cNvPr id="94" name="矩形 93"/>
            <p:cNvSpPr/>
            <p:nvPr>
              <p:custDataLst>
                <p:tags r:id="rId26"/>
              </p:custDataLst>
            </p:nvPr>
          </p:nvSpPr>
          <p:spPr>
            <a:xfrm>
              <a:off x="-451730" y="2470776"/>
              <a:ext cx="3582900" cy="621259"/>
            </a:xfrm>
            <a:prstGeom prst="rect">
              <a:avLst/>
            </a:prstGeom>
          </p:spPr>
          <p:txBody>
            <a:bodyPr wrap="none" anchor="b" anchorCtr="0"/>
            <a:p>
              <a:pPr algn="l">
                <a:lnSpc>
                  <a:spcPct val="120000"/>
                </a:lnSpc>
              </a:pPr>
              <a:r>
                <a:rPr lang="en-US" altLang="zh-CN" sz="1600" b="1" dirty="0">
                  <a:solidFill>
                    <a:srgbClr val="27BDBA">
                      <a:lumMod val="75000"/>
                    </a:srgbClr>
                  </a:solidFill>
                  <a:latin typeface="黑体" panose="02010609060101010101" charset="-122"/>
                  <a:ea typeface="+mn-ea"/>
                  <a:cs typeface="+mn-ea"/>
                </a:rPr>
                <a:t>布置任务，讲解要求。全班同学</a:t>
              </a:r>
              <a:endParaRPr lang="en-US" altLang="zh-CN" sz="1600" b="1" dirty="0">
                <a:solidFill>
                  <a:srgbClr val="27BDBA">
                    <a:lumMod val="75000"/>
                  </a:srgbClr>
                </a:solidFill>
                <a:latin typeface="黑体" panose="02010609060101010101" charset="-122"/>
                <a:ea typeface="+mn-ea"/>
                <a:cs typeface="+mn-ea"/>
              </a:endParaRPr>
            </a:p>
            <a:p>
              <a:pPr algn="l"/>
              <a:r>
                <a:rPr lang="en-US" altLang="zh-CN" sz="1600" b="1" dirty="0">
                  <a:solidFill>
                    <a:srgbClr val="27BDBA">
                      <a:lumMod val="75000"/>
                    </a:srgbClr>
                  </a:solidFill>
                  <a:latin typeface="黑体" panose="02010609060101010101" charset="-122"/>
                  <a:ea typeface="+mn-ea"/>
                  <a:cs typeface="+mn-ea"/>
                </a:rPr>
                <a:t>自由结为两个大组。</a:t>
              </a:r>
              <a:endParaRPr lang="en-US" altLang="zh-CN" sz="1600" b="1" dirty="0">
                <a:solidFill>
                  <a:srgbClr val="27BDBA">
                    <a:lumMod val="75000"/>
                  </a:srgbClr>
                </a:solidFill>
                <a:latin typeface="黑体" panose="02010609060101010101" charset="-122"/>
                <a:ea typeface="+mn-ea"/>
                <a:cs typeface="+mn-ea"/>
              </a:endParaRPr>
            </a:p>
          </p:txBody>
        </p:sp>
      </p:grpSp>
      <p:grpSp>
        <p:nvGrpSpPr>
          <p:cNvPr id="96" name="组合 95"/>
          <p:cNvGrpSpPr/>
          <p:nvPr>
            <p:custDataLst>
              <p:tags r:id="rId27"/>
            </p:custDataLst>
          </p:nvPr>
        </p:nvGrpSpPr>
        <p:grpSpPr>
          <a:xfrm>
            <a:off x="2166119" y="2779911"/>
            <a:ext cx="4033472" cy="885313"/>
            <a:chOff x="-688736" y="3888309"/>
            <a:chExt cx="4903708" cy="1076324"/>
          </a:xfrm>
        </p:grpSpPr>
        <p:sp>
          <p:nvSpPr>
            <p:cNvPr id="97" name="椭圆 96"/>
            <p:cNvSpPr/>
            <p:nvPr>
              <p:custDataLst>
                <p:tags r:id="rId28"/>
              </p:custDataLst>
            </p:nvPr>
          </p:nvSpPr>
          <p:spPr>
            <a:xfrm flipH="1">
              <a:off x="3138648" y="3888309"/>
              <a:ext cx="1076324" cy="1076324"/>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rgbClr val="27BDBA">
                <a:shade val="50000"/>
              </a:srgbClr>
            </a:lnRef>
            <a:fillRef idx="1">
              <a:srgbClr val="27BDBA"/>
            </a:fillRef>
            <a:effectRef idx="0">
              <a:srgbClr val="27BDBA"/>
            </a:effectRef>
            <a:fontRef idx="minor">
              <a:sysClr val="window" lastClr="FFFFFF"/>
            </a:fontRef>
          </p:style>
          <p:txBody>
            <a:bodyPr rtlCol="0" anchor="ctr">
              <a:normAutofit/>
            </a:bodyPr>
            <a:p>
              <a:pPr algn="ctr"/>
              <a:endParaRPr lang="zh-CN" altLang="en-US"/>
            </a:p>
          </p:txBody>
        </p:sp>
        <p:sp>
          <p:nvSpPr>
            <p:cNvPr id="98" name="椭圆 97"/>
            <p:cNvSpPr/>
            <p:nvPr>
              <p:custDataLst>
                <p:tags r:id="rId29"/>
              </p:custDataLst>
            </p:nvPr>
          </p:nvSpPr>
          <p:spPr>
            <a:xfrm>
              <a:off x="3233898" y="3983559"/>
              <a:ext cx="885824" cy="885824"/>
            </a:xfrm>
            <a:prstGeom prst="ellipse">
              <a:avLst/>
            </a:prstGeom>
            <a:solidFill>
              <a:srgbClr val="CFD90A"/>
            </a:solidFill>
            <a:ln>
              <a:noFill/>
            </a:ln>
            <a:effectLst>
              <a:innerShdw dist="76200" dir="13500000">
                <a:prstClr val="black">
                  <a:alpha val="12000"/>
                </a:prstClr>
              </a:innerShdw>
            </a:effectLst>
          </p:spPr>
          <p:style>
            <a:lnRef idx="2">
              <a:srgbClr val="27BDBA">
                <a:shade val="50000"/>
              </a:srgbClr>
            </a:lnRef>
            <a:fillRef idx="1">
              <a:srgbClr val="27BDBA"/>
            </a:fillRef>
            <a:effectRef idx="0">
              <a:srgbClr val="27BDBA"/>
            </a:effectRef>
            <a:fontRef idx="minor">
              <a:sysClr val="window" lastClr="FFFFFF"/>
            </a:fontRef>
          </p:style>
          <p:txBody>
            <a:bodyPr lIns="0" tIns="0" rIns="0" bIns="0" rtlCol="0" anchor="ctr">
              <a:normAutofit/>
            </a:bodyPr>
            <a:p>
              <a:pPr algn="ctr"/>
              <a:r>
                <a:rPr lang="en-US" altLang="zh-CN" sz="2000" dirty="0">
                  <a:solidFill>
                    <a:sysClr val="window" lastClr="FFFFFF"/>
                  </a:solidFill>
                </a:rPr>
                <a:t>03</a:t>
              </a:r>
              <a:endParaRPr lang="zh-CN" altLang="en-US" sz="2000" dirty="0">
                <a:solidFill>
                  <a:sysClr val="window" lastClr="FFFFFF"/>
                </a:solidFill>
              </a:endParaRPr>
            </a:p>
          </p:txBody>
        </p:sp>
        <p:sp>
          <p:nvSpPr>
            <p:cNvPr id="99" name="矩形 98"/>
            <p:cNvSpPr/>
            <p:nvPr>
              <p:custDataLst>
                <p:tags r:id="rId30"/>
              </p:custDataLst>
            </p:nvPr>
          </p:nvSpPr>
          <p:spPr>
            <a:xfrm>
              <a:off x="-688736" y="4046570"/>
              <a:ext cx="3733409" cy="905561"/>
            </a:xfrm>
            <a:prstGeom prst="rect">
              <a:avLst/>
            </a:prstGeom>
          </p:spPr>
          <p:txBody>
            <a:bodyPr wrap="none" anchor="b" anchorCtr="0">
              <a:normAutofit/>
            </a:bodyPr>
            <a:p>
              <a:pPr algn="l">
                <a:lnSpc>
                  <a:spcPct val="120000"/>
                </a:lnSpc>
              </a:pPr>
              <a:r>
                <a:rPr lang="en-US" altLang="zh-CN" sz="1600" b="1" dirty="0">
                  <a:solidFill>
                    <a:srgbClr val="CFD90A">
                      <a:lumMod val="75000"/>
                    </a:srgbClr>
                  </a:solidFill>
                  <a:latin typeface="黑体" panose="02010609060101010101" charset="-122"/>
                  <a:ea typeface="+mn-ea"/>
                  <a:cs typeface="+mn-ea"/>
                </a:rPr>
                <a:t>将《评分标准》发给各个小组，</a:t>
              </a:r>
              <a:endParaRPr lang="en-US" altLang="zh-CN" sz="1600" b="1" dirty="0">
                <a:solidFill>
                  <a:srgbClr val="CFD90A">
                    <a:lumMod val="75000"/>
                  </a:srgbClr>
                </a:solidFill>
                <a:latin typeface="黑体" panose="02010609060101010101" charset="-122"/>
                <a:ea typeface="+mn-ea"/>
                <a:cs typeface="+mn-ea"/>
              </a:endParaRPr>
            </a:p>
            <a:p>
              <a:pPr algn="l">
                <a:lnSpc>
                  <a:spcPct val="120000"/>
                </a:lnSpc>
              </a:pPr>
              <a:r>
                <a:rPr lang="en-US" altLang="zh-CN" sz="1600" b="1" dirty="0">
                  <a:solidFill>
                    <a:srgbClr val="CFD90A">
                      <a:lumMod val="75000"/>
                    </a:srgbClr>
                  </a:solidFill>
                  <a:latin typeface="黑体" panose="02010609060101010101" charset="-122"/>
                  <a:ea typeface="+mn-ea"/>
                  <a:cs typeface="+mn-ea"/>
                </a:rPr>
                <a:t>各小组确定辩手位次。</a:t>
              </a:r>
              <a:endParaRPr lang="en-US" altLang="zh-CN" sz="1600" b="1" dirty="0">
                <a:solidFill>
                  <a:srgbClr val="CFD90A">
                    <a:lumMod val="75000"/>
                  </a:srgbClr>
                </a:solidFill>
                <a:latin typeface="黑体" panose="02010609060101010101" charset="-122"/>
                <a:ea typeface="+mn-ea"/>
                <a:cs typeface="+mn-ea"/>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359535" y="873760"/>
            <a:ext cx="2938145" cy="337185"/>
          </a:xfrm>
          <a:prstGeom prst="rect">
            <a:avLst/>
          </a:prstGeom>
          <a:noFill/>
        </p:spPr>
        <p:txBody>
          <a:bodyPr wrap="square" rtlCol="0">
            <a:spAutoFit/>
          </a:bodyPr>
          <a:p>
            <a:r>
              <a:rPr lang="zh-CN" altLang="en-US" sz="1600"/>
              <a:t>“诗歌的美与丑”辩论会</a:t>
            </a:r>
            <a:endParaRPr lang="zh-CN" altLang="en-US" sz="1600"/>
          </a:p>
        </p:txBody>
      </p:sp>
      <p:sp>
        <p:nvSpPr>
          <p:cNvPr id="4" name="文本框 3"/>
          <p:cNvSpPr txBox="1"/>
          <p:nvPr/>
        </p:nvSpPr>
        <p:spPr>
          <a:xfrm>
            <a:off x="1486535" y="1402080"/>
            <a:ext cx="2468245" cy="337185"/>
          </a:xfrm>
          <a:prstGeom prst="rect">
            <a:avLst/>
          </a:prstGeom>
          <a:noFill/>
        </p:spPr>
        <p:txBody>
          <a:bodyPr wrap="square" rtlCol="0">
            <a:spAutoFit/>
          </a:bodyPr>
          <a:p>
            <a:r>
              <a:rPr lang="zh-CN" altLang="en-US" sz="1600">
                <a:solidFill>
                  <a:schemeClr val="accent4">
                    <a:lumMod val="75000"/>
                  </a:schemeClr>
                </a:solidFill>
              </a:rPr>
              <a:t>活动指导</a:t>
            </a:r>
            <a:endParaRPr lang="zh-CN" altLang="en-US" sz="1600">
              <a:solidFill>
                <a:schemeClr val="accent4">
                  <a:lumMod val="75000"/>
                </a:schemeClr>
              </a:solidFill>
            </a:endParaRPr>
          </a:p>
        </p:txBody>
      </p:sp>
      <p:sp>
        <p:nvSpPr>
          <p:cNvPr id="5" name="文本框 4"/>
          <p:cNvSpPr txBox="1"/>
          <p:nvPr/>
        </p:nvSpPr>
        <p:spPr>
          <a:xfrm>
            <a:off x="1486535" y="1902460"/>
            <a:ext cx="3870325" cy="3046095"/>
          </a:xfrm>
          <a:prstGeom prst="rect">
            <a:avLst/>
          </a:prstGeom>
          <a:noFill/>
        </p:spPr>
        <p:txBody>
          <a:bodyPr wrap="square" rtlCol="0">
            <a:spAutoFit/>
          </a:bodyPr>
          <a:p>
            <a:pPr fontAlgn="auto">
              <a:lnSpc>
                <a:spcPct val="150000"/>
              </a:lnSpc>
            </a:pPr>
            <a:r>
              <a:rPr lang="zh-CN" altLang="en-US" sz="1600"/>
              <a:t>1. 整个活动必须遵守学校的有关法律法规，不得违反相关规定。</a:t>
            </a:r>
            <a:endParaRPr lang="zh-CN" altLang="en-US" sz="1600"/>
          </a:p>
          <a:p>
            <a:pPr fontAlgn="auto">
              <a:lnSpc>
                <a:spcPct val="150000"/>
              </a:lnSpc>
            </a:pPr>
            <a:r>
              <a:rPr lang="zh-CN" altLang="en-US" sz="1600"/>
              <a:t>2. 活动期间不得扰乱正常教学秩序，不得干扰他人正常学习生活。</a:t>
            </a:r>
            <a:endParaRPr lang="zh-CN" altLang="en-US" sz="1600"/>
          </a:p>
          <a:p>
            <a:pPr fontAlgn="auto">
              <a:lnSpc>
                <a:spcPct val="150000"/>
              </a:lnSpc>
            </a:pPr>
            <a:r>
              <a:rPr lang="zh-CN" altLang="en-US" sz="1600"/>
              <a:t>3. 比赛场地需由相关人员布置打扫。</a:t>
            </a:r>
            <a:endParaRPr lang="zh-CN" altLang="en-US" sz="1600"/>
          </a:p>
          <a:p>
            <a:pPr fontAlgn="auto">
              <a:lnSpc>
                <a:spcPct val="150000"/>
              </a:lnSpc>
            </a:pPr>
            <a:r>
              <a:rPr lang="zh-CN" altLang="en-US" sz="1600"/>
              <a:t>4. 活动过程中应以群众参与为主，以达到正确的认知为结果。</a:t>
            </a:r>
            <a:endParaRPr lang="zh-CN" altLang="en-US" sz="1600"/>
          </a:p>
          <a:p>
            <a:pPr fontAlgn="auto">
              <a:lnSpc>
                <a:spcPct val="150000"/>
              </a:lnSpc>
            </a:pPr>
            <a:r>
              <a:rPr lang="zh-CN" altLang="en-US" sz="1600"/>
              <a:t>5. 附《评分标准》。</a:t>
            </a:r>
            <a:endParaRPr lang="zh-CN" altLang="en-US" sz="1600"/>
          </a:p>
        </p:txBody>
      </p:sp>
      <p:pic>
        <p:nvPicPr>
          <p:cNvPr id="6" name="图片 5"/>
          <p:cNvPicPr>
            <a:picLocks noChangeAspect="1"/>
          </p:cNvPicPr>
          <p:nvPr/>
        </p:nvPicPr>
        <p:blipFill>
          <a:blip r:embed="rId2"/>
          <a:stretch>
            <a:fillRect/>
          </a:stretch>
        </p:blipFill>
        <p:spPr>
          <a:xfrm>
            <a:off x="5946775" y="1599565"/>
            <a:ext cx="3696335" cy="364172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文本框 36"/>
          <p:cNvSpPr txBox="1"/>
          <p:nvPr/>
        </p:nvSpPr>
        <p:spPr>
          <a:xfrm>
            <a:off x="4158302" y="3038475"/>
            <a:ext cx="571500" cy="583565"/>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2</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8" name="文本框 37"/>
          <p:cNvSpPr txBox="1"/>
          <p:nvPr/>
        </p:nvSpPr>
        <p:spPr>
          <a:xfrm>
            <a:off x="5162551" y="3067684"/>
            <a:ext cx="2867023" cy="521970"/>
          </a:xfrm>
          <a:prstGeom prst="rect">
            <a:avLst/>
          </a:prstGeom>
          <a:noFill/>
        </p:spPr>
        <p:txBody>
          <a:bodyPr wrap="square" rtlCol="0">
            <a:spAutoFit/>
          </a:bodyPr>
          <a:lstStyle/>
          <a:p>
            <a:pPr algn="dist"/>
            <a:r>
              <a:rPr lang="zh-CN" altLang="en-US" sz="2800" dirty="0">
                <a:solidFill>
                  <a:schemeClr val="tx1">
                    <a:lumMod val="65000"/>
                    <a:lumOff val="35000"/>
                  </a:schemeClr>
                </a:solidFill>
                <a:latin typeface="黑体" panose="02010609060101010101" charset="-122"/>
                <a:ea typeface="黑体" panose="02010609060101010101" charset="-122"/>
              </a:rPr>
              <a:t>美学的特征</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9" name="settings_320253"/>
          <p:cNvSpPr>
            <a:spLocks noChangeAspect="1"/>
          </p:cNvSpPr>
          <p:nvPr/>
        </p:nvSpPr>
        <p:spPr bwMode="auto">
          <a:xfrm>
            <a:off x="595539" y="1021018"/>
            <a:ext cx="328788" cy="385717"/>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rgbClr val="FBD025"/>
          </a:solidFill>
          <a:ln>
            <a:noFill/>
          </a:ln>
        </p:spPr>
        <p:txBody>
          <a:bodyPr/>
          <a:lstStyle/>
          <a:p>
            <a:endParaRPr lang="zh-CN" altLang="en-US"/>
          </a:p>
        </p:txBody>
      </p:sp>
      <p:sp>
        <p:nvSpPr>
          <p:cNvPr id="10" name="settings_320253"/>
          <p:cNvSpPr>
            <a:spLocks noChangeAspect="1"/>
          </p:cNvSpPr>
          <p:nvPr/>
        </p:nvSpPr>
        <p:spPr bwMode="auto">
          <a:xfrm>
            <a:off x="595539" y="3158743"/>
            <a:ext cx="328788" cy="385717"/>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rgbClr val="FBD025"/>
          </a:solidFill>
          <a:ln>
            <a:noFill/>
          </a:ln>
        </p:spPr>
        <p:txBody>
          <a:bodyPr/>
          <a:lstStyle/>
          <a:p>
            <a:endParaRPr lang="zh-CN" altLang="en-US"/>
          </a:p>
        </p:txBody>
      </p:sp>
      <p:sp>
        <p:nvSpPr>
          <p:cNvPr id="16" name="settings_320253"/>
          <p:cNvSpPr>
            <a:spLocks noChangeAspect="1"/>
          </p:cNvSpPr>
          <p:nvPr/>
        </p:nvSpPr>
        <p:spPr bwMode="auto">
          <a:xfrm>
            <a:off x="8472508" y="1021018"/>
            <a:ext cx="328788" cy="385717"/>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rgbClr val="FBD025"/>
          </a:solidFill>
          <a:ln>
            <a:noFill/>
          </a:ln>
        </p:spPr>
        <p:txBody>
          <a:bodyPr/>
          <a:lstStyle/>
          <a:p>
            <a:endParaRPr lang="zh-CN" altLang="en-US"/>
          </a:p>
        </p:txBody>
      </p:sp>
      <p:sp>
        <p:nvSpPr>
          <p:cNvPr id="17" name="settings_320253"/>
          <p:cNvSpPr>
            <a:spLocks noChangeAspect="1"/>
          </p:cNvSpPr>
          <p:nvPr/>
        </p:nvSpPr>
        <p:spPr bwMode="auto">
          <a:xfrm>
            <a:off x="8472508" y="3158743"/>
            <a:ext cx="328788" cy="385717"/>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rgbClr val="FBD025"/>
          </a:solidFill>
          <a:ln>
            <a:noFill/>
          </a:ln>
        </p:spPr>
        <p:txBody>
          <a:bodyPr/>
          <a:lstStyle/>
          <a:p>
            <a:endParaRPr lang="zh-CN" altLang="en-US"/>
          </a:p>
        </p:txBody>
      </p:sp>
      <p:sp>
        <p:nvSpPr>
          <p:cNvPr id="19" name="矩形 18"/>
          <p:cNvSpPr/>
          <p:nvPr/>
        </p:nvSpPr>
        <p:spPr>
          <a:xfrm>
            <a:off x="744220" y="1406525"/>
            <a:ext cx="3387725" cy="1565910"/>
          </a:xfrm>
          <a:prstGeom prst="rect">
            <a:avLst/>
          </a:prstGeom>
          <a:effectLst/>
        </p:spPr>
        <p:txBody>
          <a:bodyPr wrap="square">
            <a:spAutoFit/>
          </a:bodyPr>
          <a:lstStyle/>
          <a:p>
            <a:pPr algn="l">
              <a:lnSpc>
                <a:spcPct val="120000"/>
              </a:lnSpc>
            </a:pPr>
            <a:r>
              <a:rPr lang="zh-CN" altLang="en-US" sz="1600" dirty="0">
                <a:solidFill>
                  <a:schemeClr val="tx1">
                    <a:lumMod val="75000"/>
                    <a:lumOff val="25000"/>
                  </a:schemeClr>
                </a:solidFill>
                <a:latin typeface="Bahnschrift SemiLight" panose="020B0502040204020203" pitchFamily="34" charset="0"/>
              </a:rPr>
              <a:t>讲述：《亮剑》作为一部优秀的影视作品，其人物形象塑造得生动鲜明，有血有肉；情感渲染，也非常成功；逢敌必亮剑的军人血性，更是令人血脉偾张。</a:t>
            </a:r>
            <a:endParaRPr lang="zh-CN" altLang="en-US" sz="1600" dirty="0">
              <a:solidFill>
                <a:schemeClr val="tx1">
                  <a:lumMod val="75000"/>
                  <a:lumOff val="25000"/>
                </a:schemeClr>
              </a:solidFill>
              <a:latin typeface="Bahnschrift SemiLight" panose="020B0502040204020203" pitchFamily="34" charset="0"/>
            </a:endParaRPr>
          </a:p>
        </p:txBody>
      </p:sp>
      <p:sp>
        <p:nvSpPr>
          <p:cNvPr id="21" name="矩形 20"/>
          <p:cNvSpPr/>
          <p:nvPr/>
        </p:nvSpPr>
        <p:spPr>
          <a:xfrm>
            <a:off x="8261350" y="1406525"/>
            <a:ext cx="3426460" cy="1565910"/>
          </a:xfrm>
          <a:prstGeom prst="rect">
            <a:avLst/>
          </a:prstGeom>
          <a:effectLst/>
        </p:spPr>
        <p:txBody>
          <a:bodyPr wrap="square">
            <a:spAutoFit/>
          </a:bodyPr>
          <a:lstStyle/>
          <a:p>
            <a:pPr algn="l">
              <a:lnSpc>
                <a:spcPct val="120000"/>
              </a:lnSpc>
            </a:pPr>
            <a:r>
              <a:rPr lang="zh-CN" altLang="en-US" sz="1600" dirty="0">
                <a:solidFill>
                  <a:schemeClr val="tx1">
                    <a:lumMod val="75000"/>
                    <a:lumOff val="25000"/>
                  </a:schemeClr>
                </a:solidFill>
                <a:latin typeface="Bahnschrift SemiLight" panose="020B0502040204020203" pitchFamily="34" charset="0"/>
              </a:rPr>
              <a:t>观影：</a:t>
            </a:r>
            <a:r>
              <a:rPr lang="zh-CN" altLang="en-US" sz="1600" dirty="0">
                <a:solidFill>
                  <a:schemeClr val="tx1">
                    <a:lumMod val="75000"/>
                    <a:lumOff val="25000"/>
                  </a:schemeClr>
                </a:solidFill>
                <a:latin typeface="Bahnschrift SemiLight" panose="020B0502040204020203" pitchFamily="34" charset="0"/>
                <a:hlinkClick r:id="rId2" tooltip="" action="ppaction://hlinkfile"/>
              </a:rPr>
              <a:t>观看电视剧《亮剑》第 6 集“伏击日本军官观摩团”</a:t>
            </a:r>
            <a:r>
              <a:rPr lang="zh-CN" altLang="en-US" sz="1600" dirty="0">
                <a:solidFill>
                  <a:schemeClr val="tx1">
                    <a:lumMod val="75000"/>
                    <a:lumOff val="25000"/>
                  </a:schemeClr>
                </a:solidFill>
                <a:latin typeface="Bahnschrift SemiLight" panose="020B0502040204020203" pitchFamily="34" charset="0"/>
              </a:rPr>
              <a:t>（按关键词网上搜索），思考问题，李云龙</a:t>
            </a:r>
            <a:endParaRPr lang="zh-CN" altLang="en-US" sz="1600" dirty="0">
              <a:solidFill>
                <a:schemeClr val="tx1">
                  <a:lumMod val="75000"/>
                  <a:lumOff val="25000"/>
                </a:schemeClr>
              </a:solidFill>
              <a:latin typeface="Bahnschrift SemiLight" panose="020B0502040204020203" pitchFamily="34" charset="0"/>
            </a:endParaRPr>
          </a:p>
          <a:p>
            <a:pPr algn="l">
              <a:lnSpc>
                <a:spcPct val="120000"/>
              </a:lnSpc>
            </a:pPr>
            <a:r>
              <a:rPr lang="zh-CN" altLang="en-US" sz="1600" dirty="0">
                <a:solidFill>
                  <a:schemeClr val="tx1">
                    <a:lumMod val="75000"/>
                    <a:lumOff val="25000"/>
                  </a:schemeClr>
                </a:solidFill>
                <a:latin typeface="Bahnschrift SemiLight" panose="020B0502040204020203" pitchFamily="34" charset="0"/>
              </a:rPr>
              <a:t>的形象美在哪里？鉴赏这个形象要从哪几个方面入手？</a:t>
            </a:r>
            <a:endParaRPr lang="zh-CN" altLang="en-US" sz="1600" dirty="0">
              <a:solidFill>
                <a:schemeClr val="tx1">
                  <a:lumMod val="75000"/>
                  <a:lumOff val="25000"/>
                </a:schemeClr>
              </a:solidFill>
              <a:latin typeface="Bahnschrift SemiLight" panose="020B0502040204020203" pitchFamily="34" charset="0"/>
            </a:endParaRPr>
          </a:p>
        </p:txBody>
      </p:sp>
      <p:sp>
        <p:nvSpPr>
          <p:cNvPr id="23" name="矩形 22"/>
          <p:cNvSpPr/>
          <p:nvPr/>
        </p:nvSpPr>
        <p:spPr>
          <a:xfrm>
            <a:off x="668020" y="3643630"/>
            <a:ext cx="3318510" cy="1985010"/>
          </a:xfrm>
          <a:prstGeom prst="rect">
            <a:avLst/>
          </a:prstGeom>
          <a:effectLst/>
        </p:spPr>
        <p:txBody>
          <a:bodyPr wrap="square">
            <a:spAutoFit/>
          </a:bodyPr>
          <a:lstStyle/>
          <a:p>
            <a:pPr algn="l">
              <a:lnSpc>
                <a:spcPct val="110000"/>
              </a:lnSpc>
            </a:pPr>
            <a:r>
              <a:rPr lang="zh-CN" altLang="en-US" sz="1600" dirty="0">
                <a:solidFill>
                  <a:schemeClr val="tx1">
                    <a:lumMod val="75000"/>
                    <a:lumOff val="25000"/>
                  </a:schemeClr>
                </a:solidFill>
                <a:latin typeface="Bahnschrift SemiLight" panose="020B0502040204020203" pitchFamily="34" charset="0"/>
              </a:rPr>
              <a:t>讨论：观影之后，我们开始下面的活动。</a:t>
            </a:r>
            <a:endParaRPr lang="zh-CN" altLang="en-US" sz="1600" dirty="0">
              <a:solidFill>
                <a:schemeClr val="tx1">
                  <a:lumMod val="75000"/>
                  <a:lumOff val="25000"/>
                </a:schemeClr>
              </a:solidFill>
              <a:latin typeface="Bahnschrift SemiLight" panose="020B0502040204020203" pitchFamily="34" charset="0"/>
            </a:endParaRPr>
          </a:p>
          <a:p>
            <a:pPr algn="l">
              <a:lnSpc>
                <a:spcPct val="110000"/>
              </a:lnSpc>
            </a:pPr>
            <a:r>
              <a:rPr lang="zh-CN" altLang="en-US" sz="1600" dirty="0">
                <a:solidFill>
                  <a:schemeClr val="tx1">
                    <a:lumMod val="75000"/>
                    <a:lumOff val="25000"/>
                  </a:schemeClr>
                </a:solidFill>
                <a:latin typeface="Bahnschrift SemiLight" panose="020B0502040204020203" pitchFamily="34" charset="0"/>
              </a:rPr>
              <a:t>（1）分组讨论，各自谈谈自己的看法。</a:t>
            </a:r>
            <a:endParaRPr lang="zh-CN" altLang="en-US" sz="1600" dirty="0">
              <a:solidFill>
                <a:schemeClr val="tx1">
                  <a:lumMod val="75000"/>
                  <a:lumOff val="25000"/>
                </a:schemeClr>
              </a:solidFill>
              <a:latin typeface="Bahnschrift SemiLight" panose="020B0502040204020203" pitchFamily="34" charset="0"/>
            </a:endParaRPr>
          </a:p>
          <a:p>
            <a:pPr algn="l">
              <a:lnSpc>
                <a:spcPct val="110000"/>
              </a:lnSpc>
            </a:pPr>
            <a:r>
              <a:rPr lang="zh-CN" altLang="en-US" sz="1600" dirty="0">
                <a:solidFill>
                  <a:schemeClr val="tx1">
                    <a:lumMod val="75000"/>
                    <a:lumOff val="25000"/>
                  </a:schemeClr>
                </a:solidFill>
                <a:latin typeface="Bahnschrift SemiLight" panose="020B0502040204020203" pitchFamily="34" charset="0"/>
              </a:rPr>
              <a:t>（2）汇总小组意见，每个小组选出一个发言人。</a:t>
            </a:r>
            <a:endParaRPr lang="zh-CN" altLang="en-US" sz="1600" dirty="0">
              <a:solidFill>
                <a:schemeClr val="tx1">
                  <a:lumMod val="75000"/>
                  <a:lumOff val="25000"/>
                </a:schemeClr>
              </a:solidFill>
              <a:latin typeface="Bahnschrift SemiLight" panose="020B0502040204020203" pitchFamily="34" charset="0"/>
            </a:endParaRPr>
          </a:p>
          <a:p>
            <a:pPr algn="l">
              <a:lnSpc>
                <a:spcPct val="110000"/>
              </a:lnSpc>
            </a:pPr>
            <a:r>
              <a:rPr lang="zh-CN" altLang="en-US" sz="1600" dirty="0">
                <a:solidFill>
                  <a:schemeClr val="tx1">
                    <a:lumMod val="75000"/>
                    <a:lumOff val="25000"/>
                  </a:schemeClr>
                </a:solidFill>
                <a:latin typeface="Bahnschrift SemiLight" panose="020B0502040204020203" pitchFamily="34" charset="0"/>
              </a:rPr>
              <a:t>（3）在班级开展演讲。</a:t>
            </a:r>
            <a:endParaRPr lang="zh-CN" altLang="en-US" sz="1600" dirty="0">
              <a:solidFill>
                <a:schemeClr val="tx1">
                  <a:lumMod val="75000"/>
                  <a:lumOff val="25000"/>
                </a:schemeClr>
              </a:solidFill>
              <a:latin typeface="Bahnschrift SemiLight" panose="020B0502040204020203" pitchFamily="34" charset="0"/>
            </a:endParaRPr>
          </a:p>
        </p:txBody>
      </p:sp>
      <p:sp>
        <p:nvSpPr>
          <p:cNvPr id="25" name="矩形 24"/>
          <p:cNvSpPr/>
          <p:nvPr/>
        </p:nvSpPr>
        <p:spPr>
          <a:xfrm>
            <a:off x="8261985" y="3543935"/>
            <a:ext cx="3425825" cy="2451100"/>
          </a:xfrm>
          <a:prstGeom prst="rect">
            <a:avLst/>
          </a:prstGeom>
          <a:effectLst/>
        </p:spPr>
        <p:txBody>
          <a:bodyPr wrap="square">
            <a:spAutoFit/>
          </a:bodyPr>
          <a:lstStyle/>
          <a:p>
            <a:pPr algn="l">
              <a:lnSpc>
                <a:spcPct val="120000"/>
              </a:lnSpc>
            </a:pPr>
            <a:r>
              <a:rPr lang="zh-CN" altLang="en-US" sz="1600" dirty="0">
                <a:solidFill>
                  <a:schemeClr val="tx1">
                    <a:lumMod val="75000"/>
                    <a:lumOff val="25000"/>
                  </a:schemeClr>
                </a:solidFill>
                <a:latin typeface="Bahnschrift SemiLight" panose="020B0502040204020203" pitchFamily="34" charset="0"/>
              </a:rPr>
              <a:t>提炼：人物形象设计是指对人的造型和外观的视觉形象的传达性设计和塑造进行的研究。它用造型、轮廓、色彩、质地、风格等要素类似表达整体的感官效果，反映了其象征性、装饰性和审美性的特征，除了包含服饰、发型、体态、化妆等外观的具体内容之外。</a:t>
            </a:r>
            <a:endParaRPr lang="zh-CN" altLang="en-US" sz="1600" dirty="0">
              <a:solidFill>
                <a:schemeClr val="tx1">
                  <a:lumMod val="75000"/>
                  <a:lumOff val="25000"/>
                </a:schemeClr>
              </a:solidFill>
              <a:latin typeface="Bahnschrift SemiLight" panose="020B0502040204020203" pitchFamily="34" charset="0"/>
            </a:endParaRPr>
          </a:p>
        </p:txBody>
      </p:sp>
      <p:pic>
        <p:nvPicPr>
          <p:cNvPr id="3" name="图片 2"/>
          <p:cNvPicPr>
            <a:picLocks noChangeAspect="1"/>
          </p:cNvPicPr>
          <p:nvPr/>
        </p:nvPicPr>
        <p:blipFill>
          <a:blip r:embed="rId3"/>
          <a:stretch>
            <a:fillRect/>
          </a:stretch>
        </p:blipFill>
        <p:spPr>
          <a:xfrm>
            <a:off x="4436110" y="1548130"/>
            <a:ext cx="3208020" cy="382524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1" grpId="0" bldLvl="0" animBg="1"/>
      <p:bldP spid="23" grpId="0" bldLvl="0" animBg="1"/>
      <p:bldP spid="2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777240" y="873760"/>
            <a:ext cx="11095355" cy="2306955"/>
          </a:xfrm>
          <a:prstGeom prst="rect">
            <a:avLst/>
          </a:prstGeom>
          <a:noFill/>
        </p:spPr>
        <p:txBody>
          <a:bodyPr wrap="square" rtlCol="0">
            <a:spAutoFit/>
          </a:bodyPr>
          <a:p>
            <a:pPr fontAlgn="auto">
              <a:lnSpc>
                <a:spcPct val="150000"/>
              </a:lnSpc>
            </a:pPr>
            <a:r>
              <a:rPr lang="zh-CN" altLang="en-US" sz="1600"/>
              <a:t>毫无疑问，李云龙是一个英雄，从美学的角度看，他是一个有血有肉的英雄，一身粗布军装，一口粗言俗语（图 1-2-2）。在上级看来，“这小子是块打仗的料，使起来也很顺手”，可是他是一匹很难驾驭的烈马，一不留神就会闹出乱子来。上级实在拿他很头疼，对他是又爱又恨。在友军眼中，楚云飞认为他既是一个能战善战、有勇有谋、胆大包天、一身土气、不按规矩出牌的战将，又是一个值得交往、有血性的硬汉子。同时，楚云飞认为李云龙有些无赖、有些难缠，只能占便宜不能吃亏。在敌人眼中，他们认为李云龙是一个诡计多端、不遵循常规、无法猜测的、十分可怕的对手。敌人由瞧不起李云龙，到后来调动所有力量集中对付李云龙。这些特点塑造了李云龙的艺术形象（图 1-2-3），造就了亮剑精神。</a:t>
            </a:r>
            <a:endParaRPr lang="zh-CN" altLang="en-US" sz="1600"/>
          </a:p>
        </p:txBody>
      </p:sp>
      <p:pic>
        <p:nvPicPr>
          <p:cNvPr id="5" name="图片 4"/>
          <p:cNvPicPr>
            <a:picLocks noChangeAspect="1"/>
          </p:cNvPicPr>
          <p:nvPr/>
        </p:nvPicPr>
        <p:blipFill>
          <a:blip r:embed="rId2"/>
          <a:stretch>
            <a:fillRect/>
          </a:stretch>
        </p:blipFill>
        <p:spPr>
          <a:xfrm>
            <a:off x="1173480" y="3180715"/>
            <a:ext cx="4346575" cy="3140710"/>
          </a:xfrm>
          <a:prstGeom prst="rect">
            <a:avLst/>
          </a:prstGeom>
        </p:spPr>
      </p:pic>
      <p:pic>
        <p:nvPicPr>
          <p:cNvPr id="6" name="图片 5"/>
          <p:cNvPicPr>
            <a:picLocks noChangeAspect="1"/>
          </p:cNvPicPr>
          <p:nvPr/>
        </p:nvPicPr>
        <p:blipFill>
          <a:blip r:embed="rId3"/>
          <a:stretch>
            <a:fillRect/>
          </a:stretch>
        </p:blipFill>
        <p:spPr>
          <a:xfrm>
            <a:off x="6399530" y="3188335"/>
            <a:ext cx="4557395" cy="313309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657225" y="998220"/>
            <a:ext cx="5839460" cy="5262245"/>
          </a:xfrm>
          <a:prstGeom prst="rect">
            <a:avLst/>
          </a:prstGeom>
          <a:noFill/>
        </p:spPr>
        <p:txBody>
          <a:bodyPr wrap="square" rtlCol="0">
            <a:spAutoFit/>
          </a:bodyPr>
          <a:p>
            <a:pPr fontAlgn="auto">
              <a:lnSpc>
                <a:spcPct val="150000"/>
              </a:lnSpc>
            </a:pPr>
            <a:r>
              <a:rPr lang="zh-CN" altLang="en-US" sz="1600"/>
              <a:t>一部好的影视作品中人物形象的作用非常关键，人物角色的造型关系着整部影视作品的成败。影视人物的成功造型不仅会给观众留下深刻的印象，还能使演员更好地改变形象，符合剧中人物的风格，客观上推动演员更加准确地走进角色。影视人物形象设计是其表达镜头语言不可缺少的组成部分，它能发挥重要的作用。所以设计影视人物形象的时候应该综合考虑人物的性格特征、人物形象、所处环境等因素之间的关系。在设计人物形象时，还要对人物的整体形象，如职业、年龄、体型等方面因素进行分析，只有全方位地把握人物的形象特征，才能设计出更加完美、更加贴切的人物形象，从而被社会大众所认可。李云龙的形象设计就是这样，他的快意恩仇符合“大众英雄”的心理标准，他的“亮剑”精神与“威武不能屈”的传统文化一脉相承（图 1-2-4）。因此李云龙形象的塑造使军事典型人物变得有血有肉，其多彩的个性，符合观众的审美心理。</a:t>
            </a:r>
            <a:endParaRPr lang="zh-CN" altLang="en-US" sz="1600"/>
          </a:p>
        </p:txBody>
      </p:sp>
      <p:pic>
        <p:nvPicPr>
          <p:cNvPr id="4" name="图片 3"/>
          <p:cNvPicPr>
            <a:picLocks noChangeAspect="1"/>
          </p:cNvPicPr>
          <p:nvPr/>
        </p:nvPicPr>
        <p:blipFill>
          <a:blip r:embed="rId2"/>
          <a:stretch>
            <a:fillRect/>
          </a:stretch>
        </p:blipFill>
        <p:spPr>
          <a:xfrm>
            <a:off x="6496685" y="1699260"/>
            <a:ext cx="4874260" cy="385953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72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9" name="矩形: 圆角 8"/>
          <p:cNvSpPr/>
          <p:nvPr/>
        </p:nvSpPr>
        <p:spPr>
          <a:xfrm>
            <a:off x="1973690" y="1615855"/>
            <a:ext cx="1547081" cy="1547081"/>
          </a:xfrm>
          <a:prstGeom prst="roundRect">
            <a:avLst>
              <a:gd name="adj" fmla="val 9895"/>
            </a:avLst>
          </a:prstGeom>
          <a:blipFill>
            <a:blip r:embed="rId2"/>
            <a:stretch>
              <a:fillRect t="-25058" b="-2465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4240640" y="1615854"/>
            <a:ext cx="1547081" cy="1547081"/>
          </a:xfrm>
          <a:prstGeom prst="roundRect">
            <a:avLst>
              <a:gd name="adj" fmla="val 9895"/>
            </a:avLst>
          </a:prstGeom>
          <a:blipFill>
            <a:blip r:embed="rId3"/>
            <a:stretch>
              <a:fillRect l="-25591" r="-2517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圆角 15"/>
          <p:cNvSpPr/>
          <p:nvPr/>
        </p:nvSpPr>
        <p:spPr>
          <a:xfrm>
            <a:off x="6507590" y="1615854"/>
            <a:ext cx="1547081" cy="1547081"/>
          </a:xfrm>
          <a:prstGeom prst="roundRect">
            <a:avLst>
              <a:gd name="adj" fmla="val 9895"/>
            </a:avLst>
          </a:prstGeom>
          <a:blipFill>
            <a:blip r:embed="rId4"/>
            <a:stretch>
              <a:fillRect l="-25235" r="-248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圆角 16"/>
          <p:cNvSpPr/>
          <p:nvPr/>
        </p:nvSpPr>
        <p:spPr>
          <a:xfrm>
            <a:off x="8774540" y="1615853"/>
            <a:ext cx="1547081" cy="1547081"/>
          </a:xfrm>
          <a:prstGeom prst="roundRect">
            <a:avLst>
              <a:gd name="adj" fmla="val 9895"/>
            </a:avLst>
          </a:prstGeom>
          <a:blipFill>
            <a:blip r:embed="rId5"/>
            <a:stretch>
              <a:fillRect l="-28279" r="-278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p:nvCxnSpPr>
        <p:spPr>
          <a:xfrm flipH="1">
            <a:off x="3855720" y="1635125"/>
            <a:ext cx="20955" cy="4393565"/>
          </a:xfrm>
          <a:prstGeom prst="line">
            <a:avLst/>
          </a:prstGeom>
          <a:ln w="12700">
            <a:solidFill>
              <a:srgbClr val="E6BB04"/>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134100" y="1635125"/>
            <a:ext cx="10795" cy="4331335"/>
          </a:xfrm>
          <a:prstGeom prst="line">
            <a:avLst/>
          </a:prstGeom>
          <a:ln w="12700">
            <a:solidFill>
              <a:srgbClr val="E6BB04"/>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410575" y="1635125"/>
            <a:ext cx="23495" cy="4455795"/>
          </a:xfrm>
          <a:prstGeom prst="line">
            <a:avLst/>
          </a:prstGeom>
          <a:ln w="12700">
            <a:solidFill>
              <a:srgbClr val="E6BB04"/>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707468" y="3241377"/>
            <a:ext cx="2078885" cy="2061210"/>
          </a:xfrm>
          <a:prstGeom prst="rect">
            <a:avLst/>
          </a:prstGeom>
          <a:effectLst/>
        </p:spPr>
        <p:txBody>
          <a:bodyPr wrap="square">
            <a:spAutoFit/>
          </a:bodyPr>
          <a:lstStyle/>
          <a:p>
            <a:pPr algn="l"/>
            <a:r>
              <a:rPr lang="zh-CN" altLang="en-US" sz="1600" dirty="0">
                <a:solidFill>
                  <a:schemeClr val="tx1">
                    <a:lumMod val="75000"/>
                    <a:lumOff val="25000"/>
                  </a:schemeClr>
                </a:solidFill>
                <a:latin typeface="Bahnschrift SemiLight" panose="020B0502040204020203" pitchFamily="34" charset="0"/>
              </a:rPr>
              <a:t>（一）客观性与社会性的统一</a:t>
            </a:r>
            <a:endParaRPr lang="zh-CN" altLang="en-US" sz="1600" dirty="0">
              <a:solidFill>
                <a:schemeClr val="tx1">
                  <a:lumMod val="75000"/>
                  <a:lumOff val="25000"/>
                </a:schemeClr>
              </a:solidFill>
              <a:latin typeface="Bahnschrift SemiLight" panose="020B0502040204020203" pitchFamily="34" charset="0"/>
            </a:endParaRPr>
          </a:p>
          <a:p>
            <a:pPr algn="l"/>
            <a:r>
              <a:rPr lang="zh-CN" altLang="en-US" sz="1600" dirty="0">
                <a:solidFill>
                  <a:schemeClr val="tx1">
                    <a:lumMod val="75000"/>
                    <a:lumOff val="25000"/>
                  </a:schemeClr>
                </a:solidFill>
                <a:latin typeface="Bahnschrift SemiLight" panose="020B0502040204020203" pitchFamily="34" charset="0"/>
              </a:rPr>
              <a:t>美具有客观方面的某些事物、物质和形状适合主观方面意识形态，可以交融在一起而成为一个完整形象的特质。</a:t>
            </a:r>
            <a:endParaRPr lang="zh-CN" altLang="en-US" sz="1600" dirty="0">
              <a:solidFill>
                <a:schemeClr val="tx1">
                  <a:lumMod val="75000"/>
                  <a:lumOff val="25000"/>
                </a:schemeClr>
              </a:solidFill>
              <a:latin typeface="Bahnschrift SemiLight" panose="020B0502040204020203" pitchFamily="34" charset="0"/>
            </a:endParaRPr>
          </a:p>
        </p:txBody>
      </p:sp>
      <p:sp>
        <p:nvSpPr>
          <p:cNvPr id="24" name="矩形 23"/>
          <p:cNvSpPr/>
          <p:nvPr/>
        </p:nvSpPr>
        <p:spPr>
          <a:xfrm>
            <a:off x="3974417" y="3162637"/>
            <a:ext cx="2078885" cy="2799715"/>
          </a:xfrm>
          <a:prstGeom prst="rect">
            <a:avLst/>
          </a:prstGeom>
          <a:effectLst/>
        </p:spPr>
        <p:txBody>
          <a:bodyPr wrap="square">
            <a:spAutoFit/>
          </a:bodyPr>
          <a:lstStyle/>
          <a:p>
            <a:pPr algn="l"/>
            <a:r>
              <a:rPr lang="zh-CN" altLang="en-US" sz="1600" dirty="0">
                <a:solidFill>
                  <a:schemeClr val="tx1">
                    <a:lumMod val="75000"/>
                    <a:lumOff val="25000"/>
                  </a:schemeClr>
                </a:solidFill>
                <a:latin typeface="Bahnschrift SemiLight" panose="020B0502040204020203" pitchFamily="34" charset="0"/>
              </a:rPr>
              <a:t>（二）形象性与理智性的统一</a:t>
            </a:r>
            <a:endParaRPr lang="zh-CN" altLang="en-US" sz="1600" dirty="0">
              <a:solidFill>
                <a:schemeClr val="tx1">
                  <a:lumMod val="75000"/>
                  <a:lumOff val="25000"/>
                </a:schemeClr>
              </a:solidFill>
              <a:latin typeface="Bahnschrift SemiLight" panose="020B0502040204020203" pitchFamily="34" charset="0"/>
            </a:endParaRPr>
          </a:p>
          <a:p>
            <a:pPr algn="l"/>
            <a:r>
              <a:rPr lang="zh-CN" altLang="en-US" sz="1600" dirty="0">
                <a:solidFill>
                  <a:schemeClr val="tx1">
                    <a:lumMod val="75000"/>
                    <a:lumOff val="25000"/>
                  </a:schemeClr>
                </a:solidFill>
                <a:latin typeface="Bahnschrift SemiLight" panose="020B0502040204020203" pitchFamily="34" charset="0"/>
              </a:rPr>
              <a:t>美学的形象不是凭空产生的，而是带着作者理性的思考，需要收集和分析素材，构思主题、情节、人物关系等，还要考虑外来评论对作品的影响，才能把作者心中所想所思表达出来。</a:t>
            </a:r>
            <a:endParaRPr lang="zh-CN" altLang="en-US" sz="1600" dirty="0">
              <a:solidFill>
                <a:schemeClr val="tx1">
                  <a:lumMod val="75000"/>
                  <a:lumOff val="25000"/>
                </a:schemeClr>
              </a:solidFill>
              <a:latin typeface="Bahnschrift SemiLight" panose="020B0502040204020203" pitchFamily="34" charset="0"/>
            </a:endParaRPr>
          </a:p>
        </p:txBody>
      </p:sp>
      <p:sp>
        <p:nvSpPr>
          <p:cNvPr id="26" name="矩形 25"/>
          <p:cNvSpPr/>
          <p:nvPr/>
        </p:nvSpPr>
        <p:spPr>
          <a:xfrm>
            <a:off x="6241260" y="3241377"/>
            <a:ext cx="2078885" cy="1814830"/>
          </a:xfrm>
          <a:prstGeom prst="rect">
            <a:avLst/>
          </a:prstGeom>
          <a:effectLst/>
        </p:spPr>
        <p:txBody>
          <a:bodyPr wrap="square">
            <a:spAutoFit/>
          </a:bodyPr>
          <a:lstStyle/>
          <a:p>
            <a:pPr algn="l"/>
            <a:r>
              <a:rPr lang="zh-CN" altLang="en-US" sz="1600" dirty="0">
                <a:solidFill>
                  <a:schemeClr val="tx1">
                    <a:lumMod val="75000"/>
                    <a:lumOff val="25000"/>
                  </a:schemeClr>
                </a:solidFill>
                <a:latin typeface="Bahnschrift SemiLight" panose="020B0502040204020203" pitchFamily="34" charset="0"/>
              </a:rPr>
              <a:t>（三）真实性与功利性的统一</a:t>
            </a:r>
            <a:endParaRPr lang="zh-CN" altLang="en-US" sz="1600" dirty="0">
              <a:solidFill>
                <a:schemeClr val="tx1">
                  <a:lumMod val="75000"/>
                  <a:lumOff val="25000"/>
                </a:schemeClr>
              </a:solidFill>
              <a:latin typeface="Bahnschrift SemiLight" panose="020B0502040204020203" pitchFamily="34" charset="0"/>
            </a:endParaRPr>
          </a:p>
          <a:p>
            <a:pPr algn="l"/>
            <a:r>
              <a:rPr lang="zh-CN" altLang="en-US" sz="1600" dirty="0">
                <a:solidFill>
                  <a:schemeClr val="tx1">
                    <a:lumMod val="75000"/>
                    <a:lumOff val="25000"/>
                  </a:schemeClr>
                </a:solidFill>
                <a:latin typeface="Bahnschrift SemiLight" panose="020B0502040204020203" pitchFamily="34" charset="0"/>
              </a:rPr>
              <a:t>美感活动中，审美主体对对象采取一种凝神静观的态度，即无实际功利追求、无欲望、无所为的态度。</a:t>
            </a:r>
            <a:endParaRPr lang="zh-CN" altLang="en-US" sz="1600" dirty="0">
              <a:solidFill>
                <a:schemeClr val="tx1">
                  <a:lumMod val="75000"/>
                  <a:lumOff val="25000"/>
                </a:schemeClr>
              </a:solidFill>
              <a:latin typeface="Bahnschrift SemiLight" panose="020B0502040204020203" pitchFamily="34" charset="0"/>
            </a:endParaRPr>
          </a:p>
        </p:txBody>
      </p:sp>
      <p:sp>
        <p:nvSpPr>
          <p:cNvPr id="28" name="矩形 27"/>
          <p:cNvSpPr/>
          <p:nvPr/>
        </p:nvSpPr>
        <p:spPr>
          <a:xfrm>
            <a:off x="8535035" y="3241675"/>
            <a:ext cx="2214880" cy="1568450"/>
          </a:xfrm>
          <a:prstGeom prst="rect">
            <a:avLst/>
          </a:prstGeom>
          <a:effectLst/>
        </p:spPr>
        <p:txBody>
          <a:bodyPr wrap="square">
            <a:spAutoFit/>
          </a:bodyPr>
          <a:lstStyle/>
          <a:p>
            <a:pPr algn="l"/>
            <a:r>
              <a:rPr lang="zh-CN" altLang="en-US" sz="1600" dirty="0">
                <a:solidFill>
                  <a:schemeClr val="tx1">
                    <a:lumMod val="75000"/>
                    <a:lumOff val="25000"/>
                  </a:schemeClr>
                </a:solidFill>
                <a:latin typeface="Bahnschrift SemiLight" panose="020B0502040204020203" pitchFamily="34" charset="0"/>
              </a:rPr>
              <a:t>（四）内容美与形式美的统一</a:t>
            </a:r>
            <a:endParaRPr lang="zh-CN" altLang="en-US" sz="1600" dirty="0">
              <a:solidFill>
                <a:schemeClr val="tx1">
                  <a:lumMod val="75000"/>
                  <a:lumOff val="25000"/>
                </a:schemeClr>
              </a:solidFill>
              <a:latin typeface="Bahnschrift SemiLight" panose="020B0502040204020203" pitchFamily="34" charset="0"/>
            </a:endParaRPr>
          </a:p>
          <a:p>
            <a:pPr algn="l"/>
            <a:r>
              <a:rPr lang="zh-CN" altLang="en-US" sz="1600" dirty="0">
                <a:solidFill>
                  <a:schemeClr val="tx1">
                    <a:lumMod val="75000"/>
                    <a:lumOff val="25000"/>
                  </a:schemeClr>
                </a:solidFill>
                <a:latin typeface="Bahnschrift SemiLight" panose="020B0502040204020203" pitchFamily="34" charset="0"/>
              </a:rPr>
              <a:t>艺术美注重形式，但并不离开内容，它是内容与形式两者的统一。</a:t>
            </a:r>
            <a:endParaRPr lang="zh-CN" altLang="en-US" sz="1600" dirty="0">
              <a:solidFill>
                <a:schemeClr val="tx1">
                  <a:lumMod val="75000"/>
                  <a:lumOff val="25000"/>
                </a:schemeClr>
              </a:solidFill>
              <a:latin typeface="Bahnschrift SemiLight" panose="020B0502040204020203" pitchFamily="34" charset="0"/>
            </a:endParaRPr>
          </a:p>
          <a:p>
            <a:pPr algn="l"/>
            <a:r>
              <a:rPr lang="zh-CN" altLang="en-US" sz="1600" dirty="0">
                <a:solidFill>
                  <a:schemeClr val="tx1">
                    <a:lumMod val="75000"/>
                    <a:lumOff val="25000"/>
                  </a:schemeClr>
                </a:solidFill>
                <a:latin typeface="Bahnschrift SemiLight" panose="020B0502040204020203" pitchFamily="34" charset="0"/>
                <a:hlinkClick r:id="rId6" tooltip="" action="ppaction://hlinkfile"/>
              </a:rPr>
              <a:t>《千里江山图》</a:t>
            </a:r>
            <a:endParaRPr lang="zh-CN" altLang="en-US" sz="1600" dirty="0">
              <a:solidFill>
                <a:schemeClr val="tx1">
                  <a:lumMod val="75000"/>
                  <a:lumOff val="25000"/>
                </a:schemeClr>
              </a:solidFill>
              <a:latin typeface="Bahnschrift SemiLight" panose="020B0502040204020203" pitchFamily="34" charset="0"/>
            </a:endParaRPr>
          </a:p>
        </p:txBody>
      </p:sp>
      <p:sp>
        <p:nvSpPr>
          <p:cNvPr id="3" name="文本框 2"/>
          <p:cNvSpPr txBox="1"/>
          <p:nvPr/>
        </p:nvSpPr>
        <p:spPr>
          <a:xfrm>
            <a:off x="1377950" y="901065"/>
            <a:ext cx="1438910" cy="337185"/>
          </a:xfrm>
          <a:prstGeom prst="rect">
            <a:avLst/>
          </a:prstGeom>
          <a:noFill/>
        </p:spPr>
        <p:txBody>
          <a:bodyPr wrap="square" rtlCol="0">
            <a:spAutoFit/>
          </a:bodyPr>
          <a:p>
            <a:r>
              <a:rPr lang="zh-CN" altLang="en-US" sz="1600">
                <a:solidFill>
                  <a:schemeClr val="accent4">
                    <a:lumMod val="75000"/>
                  </a:schemeClr>
                </a:solidFill>
              </a:rPr>
              <a:t>美学的特征</a:t>
            </a:r>
            <a:endParaRPr lang="zh-CN" altLang="en-US" sz="1600">
              <a:solidFill>
                <a:schemeClr val="accent4">
                  <a:lumMod val="75000"/>
                </a:schemeClr>
              </a:solidFill>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1000"/>
                                        <p:tgtEl>
                                          <p:spTgt spid="28"/>
                                        </p:tgtEl>
                                      </p:cBhvr>
                                    </p:animEffect>
                                    <p:anim calcmode="lin" valueType="num">
                                      <p:cBhvr>
                                        <p:cTn id="23" dur="1000" fill="hold"/>
                                        <p:tgtEl>
                                          <p:spTgt spid="28"/>
                                        </p:tgtEl>
                                        <p:attrNameLst>
                                          <p:attrName>ppt_x</p:attrName>
                                        </p:attrNameLst>
                                      </p:cBhvr>
                                      <p:tavLst>
                                        <p:tav tm="0">
                                          <p:val>
                                            <p:strVal val="#ppt_x"/>
                                          </p:val>
                                        </p:tav>
                                        <p:tav tm="100000">
                                          <p:val>
                                            <p:strVal val="#ppt_x"/>
                                          </p:val>
                                        </p:tav>
                                      </p:tavLst>
                                    </p:anim>
                                    <p:anim calcmode="lin" valueType="num">
                                      <p:cBhvr>
                                        <p:cTn id="24" dur="1000" fill="hold"/>
                                        <p:tgtEl>
                                          <p:spTgt spid="2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anim calcmode="lin" valueType="num">
                                      <p:cBhvr>
                                        <p:cTn id="58" dur="1000" fill="hold"/>
                                        <p:tgtEl>
                                          <p:spTgt spid="20"/>
                                        </p:tgtEl>
                                        <p:attrNameLst>
                                          <p:attrName>ppt_x</p:attrName>
                                        </p:attrNameLst>
                                      </p:cBhvr>
                                      <p:tavLst>
                                        <p:tav tm="0">
                                          <p:val>
                                            <p:strVal val="#ppt_x"/>
                                          </p:val>
                                        </p:tav>
                                        <p:tav tm="100000">
                                          <p:val>
                                            <p:strVal val="#ppt_x"/>
                                          </p:val>
                                        </p:tav>
                                      </p:tavLst>
                                    </p:anim>
                                    <p:anim calcmode="lin" valueType="num">
                                      <p:cBhvr>
                                        <p:cTn id="5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6" grpId="0" bldLvl="0" animBg="1"/>
      <p:bldP spid="17" grpId="0" bldLvl="0" animBg="1"/>
      <p:bldP spid="22" grpId="0" bldLvl="0" animBg="1"/>
      <p:bldP spid="24" grpId="0" bldLvl="0" animBg="1"/>
      <p:bldP spid="26" grpId="0" bldLvl="0" animBg="1"/>
      <p:bldP spid="2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22828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377950" y="901065"/>
            <a:ext cx="1438910" cy="337185"/>
          </a:xfrm>
          <a:prstGeom prst="rect">
            <a:avLst/>
          </a:prstGeom>
          <a:noFill/>
        </p:spPr>
        <p:txBody>
          <a:bodyPr wrap="square" rtlCol="0">
            <a:spAutoFit/>
          </a:bodyPr>
          <a:p>
            <a:r>
              <a:rPr lang="zh-CN" altLang="en-US" sz="1600">
                <a:solidFill>
                  <a:schemeClr val="accent4">
                    <a:lumMod val="75000"/>
                  </a:schemeClr>
                </a:solidFill>
              </a:rPr>
              <a:t>美学的特征</a:t>
            </a:r>
            <a:endParaRPr lang="zh-CN" altLang="en-US" sz="1600">
              <a:solidFill>
                <a:schemeClr val="accent4">
                  <a:lumMod val="75000"/>
                </a:schemeClr>
              </a:solidFill>
            </a:endParaRPr>
          </a:p>
        </p:txBody>
      </p:sp>
      <p:pic>
        <p:nvPicPr>
          <p:cNvPr id="4" name="图片 3">
            <a:hlinkClick r:id="rId2" tooltip="" action="ppaction://hlinkfile"/>
          </p:cNvPr>
          <p:cNvPicPr>
            <a:picLocks noChangeAspect="1"/>
          </p:cNvPicPr>
          <p:nvPr/>
        </p:nvPicPr>
        <p:blipFill>
          <a:blip r:embed="rId3"/>
          <a:stretch>
            <a:fillRect/>
          </a:stretch>
        </p:blipFill>
        <p:spPr>
          <a:xfrm>
            <a:off x="1790065" y="1440180"/>
            <a:ext cx="8162290" cy="470725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pic>
        <p:nvPicPr>
          <p:cNvPr id="4" name="图片 3"/>
          <p:cNvPicPr>
            <a:picLocks noChangeAspect="1"/>
          </p:cNvPicPr>
          <p:nvPr/>
        </p:nvPicPr>
        <p:blipFill>
          <a:blip r:embed="rId2" cstate="screen"/>
          <a:stretch>
            <a:fillRect/>
          </a:stretch>
        </p:blipFill>
        <p:spPr>
          <a:xfrm>
            <a:off x="1494567" y="1423692"/>
            <a:ext cx="3573741" cy="4467178"/>
          </a:xfrm>
          <a:prstGeom prst="rect">
            <a:avLst/>
          </a:prstGeom>
          <a:effectLst>
            <a:outerShdw blurRad="50800" dist="38100" dir="2700000" algn="tl" rotWithShape="0">
              <a:prstClr val="black">
                <a:alpha val="40000"/>
              </a:prstClr>
            </a:outerShdw>
          </a:effectLst>
        </p:spPr>
      </p:pic>
      <p:sp>
        <p:nvSpPr>
          <p:cNvPr id="16" name="矩形: 圆角 15"/>
          <p:cNvSpPr/>
          <p:nvPr/>
        </p:nvSpPr>
        <p:spPr>
          <a:xfrm>
            <a:off x="5638265" y="1633630"/>
            <a:ext cx="1095375" cy="1095375"/>
          </a:xfrm>
          <a:prstGeom prst="roundRect">
            <a:avLst/>
          </a:prstGeom>
          <a:solidFill>
            <a:srgbClr val="FBD02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17" name="矩形: 圆角 16"/>
          <p:cNvSpPr/>
          <p:nvPr/>
        </p:nvSpPr>
        <p:spPr>
          <a:xfrm>
            <a:off x="5638264" y="4198929"/>
            <a:ext cx="1095375" cy="1095375"/>
          </a:xfrm>
          <a:prstGeom prst="roundRect">
            <a:avLst/>
          </a:prstGeom>
          <a:solidFill>
            <a:srgbClr val="FBD02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8" name="jonquil_113866"/>
          <p:cNvSpPr>
            <a:spLocks noChangeAspect="1"/>
          </p:cNvSpPr>
          <p:nvPr/>
        </p:nvSpPr>
        <p:spPr bwMode="auto">
          <a:xfrm>
            <a:off x="5920199" y="4441773"/>
            <a:ext cx="531504" cy="609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 name="connsiteX215" fmla="*/ 373273 h 605239"/>
              <a:gd name="connsiteY215" fmla="*/ 373273 h 605239"/>
              <a:gd name="connsiteX216" fmla="*/ 373273 h 605239"/>
              <a:gd name="connsiteY216" fmla="*/ 373273 h 605239"/>
              <a:gd name="connsiteX217" fmla="*/ 373273 h 605239"/>
              <a:gd name="connsiteY217" fmla="*/ 373273 h 605239"/>
              <a:gd name="connsiteX218" fmla="*/ 373273 h 605239"/>
              <a:gd name="connsiteY218" fmla="*/ 373273 h 605239"/>
              <a:gd name="connsiteX219" fmla="*/ 373273 h 605239"/>
              <a:gd name="connsiteY219" fmla="*/ 373273 h 605239"/>
              <a:gd name="connsiteX220" fmla="*/ 373273 h 605239"/>
              <a:gd name="connsiteY220" fmla="*/ 373273 h 605239"/>
              <a:gd name="connsiteX221" fmla="*/ 373273 h 605239"/>
              <a:gd name="connsiteY221" fmla="*/ 373273 h 605239"/>
              <a:gd name="connsiteX222" fmla="*/ 373273 h 605239"/>
              <a:gd name="connsiteY222" fmla="*/ 373273 h 605239"/>
              <a:gd name="connsiteX223" fmla="*/ 373273 h 605239"/>
              <a:gd name="connsiteY223" fmla="*/ 373273 h 605239"/>
              <a:gd name="connsiteX224" fmla="*/ 373273 h 605239"/>
              <a:gd name="connsiteY224" fmla="*/ 373273 h 605239"/>
              <a:gd name="connsiteX225" fmla="*/ 373273 h 605239"/>
              <a:gd name="connsiteY225" fmla="*/ 373273 h 605239"/>
              <a:gd name="connsiteX226" fmla="*/ 373273 h 605239"/>
              <a:gd name="connsiteY226" fmla="*/ 373273 h 605239"/>
              <a:gd name="connsiteX227" fmla="*/ 373273 h 605239"/>
              <a:gd name="connsiteY227" fmla="*/ 373273 h 605239"/>
              <a:gd name="connsiteX228" fmla="*/ 373273 h 605239"/>
              <a:gd name="connsiteY228" fmla="*/ 373273 h 605239"/>
              <a:gd name="connsiteX229" fmla="*/ 373273 h 605239"/>
              <a:gd name="connsiteY229" fmla="*/ 373273 h 605239"/>
              <a:gd name="connsiteX230" fmla="*/ 373273 h 605239"/>
              <a:gd name="connsiteY230" fmla="*/ 373273 h 605239"/>
              <a:gd name="connsiteX231" fmla="*/ 373273 h 605239"/>
              <a:gd name="connsiteY231" fmla="*/ 373273 h 605239"/>
              <a:gd name="connsiteX232" fmla="*/ 373273 h 605239"/>
              <a:gd name="connsiteY232" fmla="*/ 373273 h 605239"/>
              <a:gd name="connsiteX233" fmla="*/ 373273 h 605239"/>
              <a:gd name="connsiteY233" fmla="*/ 373273 h 605239"/>
              <a:gd name="connsiteX234" fmla="*/ 373273 h 605239"/>
              <a:gd name="connsiteY234" fmla="*/ 373273 h 605239"/>
              <a:gd name="connsiteX235" fmla="*/ 373273 h 605239"/>
              <a:gd name="connsiteY235" fmla="*/ 373273 h 605239"/>
              <a:gd name="connsiteX236" fmla="*/ 373273 h 605239"/>
              <a:gd name="connsiteY236" fmla="*/ 373273 h 605239"/>
              <a:gd name="connsiteX237" fmla="*/ 373273 h 605239"/>
              <a:gd name="connsiteY237" fmla="*/ 373273 h 605239"/>
              <a:gd name="connsiteX238" fmla="*/ 373273 h 605239"/>
              <a:gd name="connsiteY238" fmla="*/ 373273 h 605239"/>
              <a:gd name="connsiteX239" fmla="*/ 373273 h 605239"/>
              <a:gd name="connsiteY239" fmla="*/ 373273 h 605239"/>
              <a:gd name="connsiteX240" fmla="*/ 373273 h 605239"/>
              <a:gd name="connsiteY24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529290" h="607145">
                <a:moveTo>
                  <a:pt x="186166" y="376109"/>
                </a:moveTo>
                <a:cubicBezTo>
                  <a:pt x="175034" y="390568"/>
                  <a:pt x="169419" y="404927"/>
                  <a:pt x="169419" y="418992"/>
                </a:cubicBezTo>
                <a:cubicBezTo>
                  <a:pt x="169419" y="441909"/>
                  <a:pt x="184787" y="476825"/>
                  <a:pt x="210597" y="512528"/>
                </a:cubicBezTo>
                <a:cubicBezTo>
                  <a:pt x="236899" y="549017"/>
                  <a:pt x="259065" y="565836"/>
                  <a:pt x="264680" y="566525"/>
                </a:cubicBezTo>
                <a:cubicBezTo>
                  <a:pt x="268128" y="566131"/>
                  <a:pt x="281722" y="557574"/>
                  <a:pt x="302016" y="533772"/>
                </a:cubicBezTo>
                <a:cubicBezTo>
                  <a:pt x="318270" y="514790"/>
                  <a:pt x="332850" y="493152"/>
                  <a:pt x="343292" y="472792"/>
                </a:cubicBezTo>
                <a:cubicBezTo>
                  <a:pt x="330190" y="470432"/>
                  <a:pt x="317581" y="466596"/>
                  <a:pt x="307237" y="460695"/>
                </a:cubicBezTo>
                <a:cubicBezTo>
                  <a:pt x="293938" y="452925"/>
                  <a:pt x="282806" y="440630"/>
                  <a:pt x="274531" y="424598"/>
                </a:cubicBezTo>
                <a:lnTo>
                  <a:pt x="274531" y="460990"/>
                </a:lnTo>
                <a:cubicBezTo>
                  <a:pt x="274531" y="466399"/>
                  <a:pt x="270098" y="470825"/>
                  <a:pt x="264680" y="470825"/>
                </a:cubicBezTo>
                <a:cubicBezTo>
                  <a:pt x="259163" y="470825"/>
                  <a:pt x="254829" y="466399"/>
                  <a:pt x="254829" y="460990"/>
                </a:cubicBezTo>
                <a:lnTo>
                  <a:pt x="254829" y="405026"/>
                </a:lnTo>
                <a:cubicBezTo>
                  <a:pt x="254632" y="405124"/>
                  <a:pt x="254435" y="405223"/>
                  <a:pt x="254237" y="405223"/>
                </a:cubicBezTo>
                <a:cubicBezTo>
                  <a:pt x="247145" y="407681"/>
                  <a:pt x="239165" y="410435"/>
                  <a:pt x="230792" y="407780"/>
                </a:cubicBezTo>
                <a:cubicBezTo>
                  <a:pt x="222024" y="404927"/>
                  <a:pt x="216901" y="397453"/>
                  <a:pt x="212764" y="391551"/>
                </a:cubicBezTo>
                <a:cubicBezTo>
                  <a:pt x="210597" y="388404"/>
                  <a:pt x="208331" y="385158"/>
                  <a:pt x="206361" y="383683"/>
                </a:cubicBezTo>
                <a:cubicBezTo>
                  <a:pt x="204292" y="382208"/>
                  <a:pt x="200450" y="381027"/>
                  <a:pt x="196805" y="379945"/>
                </a:cubicBezTo>
                <a:cubicBezTo>
                  <a:pt x="193456" y="378962"/>
                  <a:pt x="189712" y="377782"/>
                  <a:pt x="186166" y="376109"/>
                </a:cubicBezTo>
                <a:close/>
                <a:moveTo>
                  <a:pt x="450769" y="320146"/>
                </a:moveTo>
                <a:cubicBezTo>
                  <a:pt x="442100" y="330374"/>
                  <a:pt x="432544" y="339325"/>
                  <a:pt x="422200" y="345226"/>
                </a:cubicBezTo>
                <a:cubicBezTo>
                  <a:pt x="410182" y="352209"/>
                  <a:pt x="395799" y="355750"/>
                  <a:pt x="379840" y="355750"/>
                </a:cubicBezTo>
                <a:cubicBezTo>
                  <a:pt x="378067" y="355750"/>
                  <a:pt x="376294" y="355652"/>
                  <a:pt x="374521" y="355553"/>
                </a:cubicBezTo>
                <a:lnTo>
                  <a:pt x="406044" y="373749"/>
                </a:lnTo>
                <a:cubicBezTo>
                  <a:pt x="410773" y="376503"/>
                  <a:pt x="412448" y="382503"/>
                  <a:pt x="409689" y="387224"/>
                </a:cubicBezTo>
                <a:cubicBezTo>
                  <a:pt x="407818" y="390371"/>
                  <a:pt x="404567" y="392141"/>
                  <a:pt x="401119" y="392141"/>
                </a:cubicBezTo>
                <a:cubicBezTo>
                  <a:pt x="399444" y="392141"/>
                  <a:pt x="397769" y="391650"/>
                  <a:pt x="396193" y="390764"/>
                </a:cubicBezTo>
                <a:lnTo>
                  <a:pt x="354326" y="366569"/>
                </a:lnTo>
                <a:cubicBezTo>
                  <a:pt x="354030" y="367061"/>
                  <a:pt x="353735" y="367553"/>
                  <a:pt x="353340" y="367946"/>
                </a:cubicBezTo>
                <a:cubicBezTo>
                  <a:pt x="348119" y="375224"/>
                  <a:pt x="339450" y="377880"/>
                  <a:pt x="332554" y="379945"/>
                </a:cubicBezTo>
                <a:cubicBezTo>
                  <a:pt x="328811" y="381027"/>
                  <a:pt x="324969" y="382208"/>
                  <a:pt x="322900" y="383683"/>
                </a:cubicBezTo>
                <a:cubicBezTo>
                  <a:pt x="320930" y="385158"/>
                  <a:pt x="318664" y="388404"/>
                  <a:pt x="316497" y="391551"/>
                </a:cubicBezTo>
                <a:cubicBezTo>
                  <a:pt x="312360" y="397551"/>
                  <a:pt x="307237" y="404927"/>
                  <a:pt x="298568" y="407780"/>
                </a:cubicBezTo>
                <a:cubicBezTo>
                  <a:pt x="296105" y="408567"/>
                  <a:pt x="293642" y="408862"/>
                  <a:pt x="291278" y="408862"/>
                </a:cubicBezTo>
                <a:cubicBezTo>
                  <a:pt x="290490" y="408862"/>
                  <a:pt x="289603" y="408862"/>
                  <a:pt x="288815" y="408763"/>
                </a:cubicBezTo>
                <a:cubicBezTo>
                  <a:pt x="294529" y="422140"/>
                  <a:pt x="303395" y="435713"/>
                  <a:pt x="317088" y="443581"/>
                </a:cubicBezTo>
                <a:cubicBezTo>
                  <a:pt x="336988" y="455089"/>
                  <a:pt x="375013" y="459219"/>
                  <a:pt x="418851" y="454793"/>
                </a:cubicBezTo>
                <a:cubicBezTo>
                  <a:pt x="463674" y="450269"/>
                  <a:pt x="489287" y="439548"/>
                  <a:pt x="492735" y="435024"/>
                </a:cubicBezTo>
                <a:cubicBezTo>
                  <a:pt x="494114" y="431778"/>
                  <a:pt x="493523" y="415845"/>
                  <a:pt x="482982" y="386338"/>
                </a:cubicBezTo>
                <a:cubicBezTo>
                  <a:pt x="474707" y="362832"/>
                  <a:pt x="463181" y="339423"/>
                  <a:pt x="450769" y="320146"/>
                </a:cubicBezTo>
                <a:close/>
                <a:moveTo>
                  <a:pt x="285662" y="313459"/>
                </a:moveTo>
                <a:cubicBezTo>
                  <a:pt x="279555" y="313459"/>
                  <a:pt x="274531" y="318476"/>
                  <a:pt x="274531" y="324576"/>
                </a:cubicBezTo>
                <a:cubicBezTo>
                  <a:pt x="274531" y="330675"/>
                  <a:pt x="279555" y="335692"/>
                  <a:pt x="285662" y="335692"/>
                </a:cubicBezTo>
                <a:cubicBezTo>
                  <a:pt x="291770" y="335692"/>
                  <a:pt x="296794" y="330675"/>
                  <a:pt x="296794" y="324576"/>
                </a:cubicBezTo>
                <a:cubicBezTo>
                  <a:pt x="296794" y="318476"/>
                  <a:pt x="291770" y="313459"/>
                  <a:pt x="285662" y="313459"/>
                </a:cubicBezTo>
                <a:close/>
                <a:moveTo>
                  <a:pt x="243599" y="313459"/>
                </a:moveTo>
                <a:cubicBezTo>
                  <a:pt x="237491" y="313459"/>
                  <a:pt x="232467" y="318476"/>
                  <a:pt x="232467" y="324576"/>
                </a:cubicBezTo>
                <a:cubicBezTo>
                  <a:pt x="232467" y="330675"/>
                  <a:pt x="237491" y="335692"/>
                  <a:pt x="243599" y="335692"/>
                </a:cubicBezTo>
                <a:cubicBezTo>
                  <a:pt x="249805" y="335692"/>
                  <a:pt x="254829" y="330675"/>
                  <a:pt x="254829" y="324576"/>
                </a:cubicBezTo>
                <a:cubicBezTo>
                  <a:pt x="254829" y="318476"/>
                  <a:pt x="249805" y="313459"/>
                  <a:pt x="243599" y="313459"/>
                </a:cubicBezTo>
                <a:close/>
                <a:moveTo>
                  <a:pt x="264680" y="271452"/>
                </a:moveTo>
                <a:cubicBezTo>
                  <a:pt x="258474" y="271452"/>
                  <a:pt x="253450" y="276470"/>
                  <a:pt x="253450" y="282569"/>
                </a:cubicBezTo>
                <a:cubicBezTo>
                  <a:pt x="253450" y="288767"/>
                  <a:pt x="258474" y="293784"/>
                  <a:pt x="264680" y="293784"/>
                </a:cubicBezTo>
                <a:cubicBezTo>
                  <a:pt x="270787" y="293784"/>
                  <a:pt x="275811" y="288767"/>
                  <a:pt x="275811" y="282569"/>
                </a:cubicBezTo>
                <a:cubicBezTo>
                  <a:pt x="275811" y="276470"/>
                  <a:pt x="270787" y="271452"/>
                  <a:pt x="264680" y="271452"/>
                </a:cubicBezTo>
                <a:close/>
                <a:moveTo>
                  <a:pt x="143818" y="271337"/>
                </a:moveTo>
                <a:cubicBezTo>
                  <a:pt x="134595" y="271927"/>
                  <a:pt x="125286" y="274116"/>
                  <a:pt x="116912" y="278935"/>
                </a:cubicBezTo>
                <a:cubicBezTo>
                  <a:pt x="97111" y="290442"/>
                  <a:pt x="74453" y="321227"/>
                  <a:pt x="56327" y="361356"/>
                </a:cubicBezTo>
                <a:cubicBezTo>
                  <a:pt x="37905" y="402370"/>
                  <a:pt x="34359" y="429910"/>
                  <a:pt x="36625" y="435024"/>
                </a:cubicBezTo>
                <a:cubicBezTo>
                  <a:pt x="38693" y="437876"/>
                  <a:pt x="52781" y="445351"/>
                  <a:pt x="83713" y="451056"/>
                </a:cubicBezTo>
                <a:cubicBezTo>
                  <a:pt x="108243" y="455580"/>
                  <a:pt x="134348" y="457351"/>
                  <a:pt x="157203" y="456170"/>
                </a:cubicBezTo>
                <a:cubicBezTo>
                  <a:pt x="152672" y="443679"/>
                  <a:pt x="149716" y="430893"/>
                  <a:pt x="149716" y="418992"/>
                </a:cubicBezTo>
                <a:cubicBezTo>
                  <a:pt x="149716" y="403649"/>
                  <a:pt x="154839" y="387912"/>
                  <a:pt x="164592" y="372569"/>
                </a:cubicBezTo>
                <a:lnTo>
                  <a:pt x="133068" y="390764"/>
                </a:lnTo>
                <a:cubicBezTo>
                  <a:pt x="131492" y="391650"/>
                  <a:pt x="129817" y="392141"/>
                  <a:pt x="128142" y="392141"/>
                </a:cubicBezTo>
                <a:cubicBezTo>
                  <a:pt x="124793" y="392141"/>
                  <a:pt x="121443" y="390371"/>
                  <a:pt x="119572" y="387224"/>
                </a:cubicBezTo>
                <a:cubicBezTo>
                  <a:pt x="116912" y="382503"/>
                  <a:pt x="118488" y="376503"/>
                  <a:pt x="123217" y="373749"/>
                </a:cubicBezTo>
                <a:lnTo>
                  <a:pt x="170896" y="346210"/>
                </a:lnTo>
                <a:cubicBezTo>
                  <a:pt x="170995" y="345718"/>
                  <a:pt x="170995" y="345128"/>
                  <a:pt x="170995" y="344636"/>
                </a:cubicBezTo>
                <a:cubicBezTo>
                  <a:pt x="170995" y="340702"/>
                  <a:pt x="171093" y="336669"/>
                  <a:pt x="170305" y="334210"/>
                </a:cubicBezTo>
                <a:cubicBezTo>
                  <a:pt x="169616" y="331948"/>
                  <a:pt x="167251" y="328899"/>
                  <a:pt x="164986" y="325850"/>
                </a:cubicBezTo>
                <a:cubicBezTo>
                  <a:pt x="160553" y="320047"/>
                  <a:pt x="154937" y="312867"/>
                  <a:pt x="154937" y="303622"/>
                </a:cubicBezTo>
                <a:cubicBezTo>
                  <a:pt x="154937" y="294377"/>
                  <a:pt x="160553" y="287098"/>
                  <a:pt x="164986" y="281295"/>
                </a:cubicBezTo>
                <a:cubicBezTo>
                  <a:pt x="167153" y="278443"/>
                  <a:pt x="169320" y="275492"/>
                  <a:pt x="170207" y="273329"/>
                </a:cubicBezTo>
                <a:cubicBezTo>
                  <a:pt x="162178" y="271755"/>
                  <a:pt x="153041" y="270747"/>
                  <a:pt x="143818" y="271337"/>
                </a:cubicBezTo>
                <a:close/>
                <a:moveTo>
                  <a:pt x="264680" y="251777"/>
                </a:moveTo>
                <a:cubicBezTo>
                  <a:pt x="281623" y="251777"/>
                  <a:pt x="295513" y="265648"/>
                  <a:pt x="295513" y="282569"/>
                </a:cubicBezTo>
                <a:cubicBezTo>
                  <a:pt x="295513" y="286898"/>
                  <a:pt x="294627" y="290931"/>
                  <a:pt x="293051" y="294669"/>
                </a:cubicBezTo>
                <a:cubicBezTo>
                  <a:pt x="306546" y="298014"/>
                  <a:pt x="316496" y="310114"/>
                  <a:pt x="316496" y="324576"/>
                </a:cubicBezTo>
                <a:cubicBezTo>
                  <a:pt x="316496" y="341595"/>
                  <a:pt x="302705" y="355367"/>
                  <a:pt x="285662" y="355367"/>
                </a:cubicBezTo>
                <a:cubicBezTo>
                  <a:pt x="277585" y="355367"/>
                  <a:pt x="270196" y="352219"/>
                  <a:pt x="264680" y="347104"/>
                </a:cubicBezTo>
                <a:cubicBezTo>
                  <a:pt x="259163" y="352219"/>
                  <a:pt x="251775" y="355367"/>
                  <a:pt x="243599" y="355367"/>
                </a:cubicBezTo>
                <a:cubicBezTo>
                  <a:pt x="226655" y="355367"/>
                  <a:pt x="212765" y="341595"/>
                  <a:pt x="212765" y="324576"/>
                </a:cubicBezTo>
                <a:cubicBezTo>
                  <a:pt x="212765" y="310114"/>
                  <a:pt x="222813" y="298014"/>
                  <a:pt x="236210" y="294669"/>
                </a:cubicBezTo>
                <a:cubicBezTo>
                  <a:pt x="234634" y="290931"/>
                  <a:pt x="233748" y="286898"/>
                  <a:pt x="233748" y="282569"/>
                </a:cubicBezTo>
                <a:cubicBezTo>
                  <a:pt x="233748" y="265648"/>
                  <a:pt x="247638" y="251777"/>
                  <a:pt x="264680" y="251777"/>
                </a:cubicBezTo>
                <a:close/>
                <a:moveTo>
                  <a:pt x="237983" y="217954"/>
                </a:moveTo>
                <a:cubicBezTo>
                  <a:pt x="237589" y="217954"/>
                  <a:pt x="237195" y="218053"/>
                  <a:pt x="236801" y="218151"/>
                </a:cubicBezTo>
                <a:cubicBezTo>
                  <a:pt x="234437" y="218938"/>
                  <a:pt x="231580" y="223167"/>
                  <a:pt x="229018" y="226806"/>
                </a:cubicBezTo>
                <a:cubicBezTo>
                  <a:pt x="225965" y="231134"/>
                  <a:pt x="222615" y="235953"/>
                  <a:pt x="217985" y="239396"/>
                </a:cubicBezTo>
                <a:cubicBezTo>
                  <a:pt x="213158" y="242838"/>
                  <a:pt x="207444" y="244608"/>
                  <a:pt x="202420" y="246084"/>
                </a:cubicBezTo>
                <a:cubicBezTo>
                  <a:pt x="198184" y="247362"/>
                  <a:pt x="193259" y="248838"/>
                  <a:pt x="191879" y="250805"/>
                </a:cubicBezTo>
                <a:cubicBezTo>
                  <a:pt x="190500" y="252674"/>
                  <a:pt x="190599" y="257690"/>
                  <a:pt x="190697" y="262214"/>
                </a:cubicBezTo>
                <a:cubicBezTo>
                  <a:pt x="190796" y="267427"/>
                  <a:pt x="190894" y="273427"/>
                  <a:pt x="189023" y="279033"/>
                </a:cubicBezTo>
                <a:cubicBezTo>
                  <a:pt x="187249" y="284541"/>
                  <a:pt x="183703" y="289164"/>
                  <a:pt x="180649" y="293196"/>
                </a:cubicBezTo>
                <a:cubicBezTo>
                  <a:pt x="177792" y="296835"/>
                  <a:pt x="174640" y="300966"/>
                  <a:pt x="174640" y="303622"/>
                </a:cubicBezTo>
                <a:cubicBezTo>
                  <a:pt x="174640" y="306179"/>
                  <a:pt x="177792" y="310310"/>
                  <a:pt x="180649" y="313949"/>
                </a:cubicBezTo>
                <a:cubicBezTo>
                  <a:pt x="183703" y="318080"/>
                  <a:pt x="187249" y="322703"/>
                  <a:pt x="189023" y="328112"/>
                </a:cubicBezTo>
                <a:cubicBezTo>
                  <a:pt x="190894" y="333719"/>
                  <a:pt x="190796" y="339718"/>
                  <a:pt x="190697" y="345029"/>
                </a:cubicBezTo>
                <a:cubicBezTo>
                  <a:pt x="190599" y="349455"/>
                  <a:pt x="190500" y="354471"/>
                  <a:pt x="191879" y="356340"/>
                </a:cubicBezTo>
                <a:cubicBezTo>
                  <a:pt x="193259" y="358307"/>
                  <a:pt x="198184" y="359783"/>
                  <a:pt x="202420" y="361061"/>
                </a:cubicBezTo>
                <a:cubicBezTo>
                  <a:pt x="207444" y="362635"/>
                  <a:pt x="213158" y="364307"/>
                  <a:pt x="217985" y="367749"/>
                </a:cubicBezTo>
                <a:cubicBezTo>
                  <a:pt x="222615" y="371192"/>
                  <a:pt x="225965" y="376011"/>
                  <a:pt x="229018" y="380339"/>
                </a:cubicBezTo>
                <a:cubicBezTo>
                  <a:pt x="231580" y="384076"/>
                  <a:pt x="234437" y="388306"/>
                  <a:pt x="236801" y="389092"/>
                </a:cubicBezTo>
                <a:cubicBezTo>
                  <a:pt x="238968" y="389682"/>
                  <a:pt x="243894" y="388010"/>
                  <a:pt x="247834" y="386633"/>
                </a:cubicBezTo>
                <a:cubicBezTo>
                  <a:pt x="252858" y="384863"/>
                  <a:pt x="258572" y="382896"/>
                  <a:pt x="264680" y="382896"/>
                </a:cubicBezTo>
                <a:cubicBezTo>
                  <a:pt x="268325" y="382896"/>
                  <a:pt x="271970" y="383683"/>
                  <a:pt x="275319" y="384666"/>
                </a:cubicBezTo>
                <a:cubicBezTo>
                  <a:pt x="276009" y="384765"/>
                  <a:pt x="276600" y="384961"/>
                  <a:pt x="277289" y="385257"/>
                </a:cubicBezTo>
                <a:cubicBezTo>
                  <a:pt x="278668" y="385748"/>
                  <a:pt x="280146" y="386142"/>
                  <a:pt x="281427" y="386633"/>
                </a:cubicBezTo>
                <a:cubicBezTo>
                  <a:pt x="285466" y="388010"/>
                  <a:pt x="290391" y="389682"/>
                  <a:pt x="292460" y="389092"/>
                </a:cubicBezTo>
                <a:cubicBezTo>
                  <a:pt x="294824" y="388306"/>
                  <a:pt x="297780" y="384076"/>
                  <a:pt x="300341" y="380339"/>
                </a:cubicBezTo>
                <a:cubicBezTo>
                  <a:pt x="303296" y="376011"/>
                  <a:pt x="306646" y="371192"/>
                  <a:pt x="311374" y="367749"/>
                </a:cubicBezTo>
                <a:cubicBezTo>
                  <a:pt x="316103" y="364307"/>
                  <a:pt x="321817" y="362635"/>
                  <a:pt x="326841" y="361061"/>
                </a:cubicBezTo>
                <a:cubicBezTo>
                  <a:pt x="331175" y="359783"/>
                  <a:pt x="336002" y="358307"/>
                  <a:pt x="337480" y="356439"/>
                </a:cubicBezTo>
                <a:cubicBezTo>
                  <a:pt x="338859" y="354471"/>
                  <a:pt x="338761" y="349455"/>
                  <a:pt x="338662" y="345029"/>
                </a:cubicBezTo>
                <a:cubicBezTo>
                  <a:pt x="338564" y="339718"/>
                  <a:pt x="338367" y="333719"/>
                  <a:pt x="340238" y="328112"/>
                </a:cubicBezTo>
                <a:cubicBezTo>
                  <a:pt x="342012" y="322703"/>
                  <a:pt x="345558" y="318080"/>
                  <a:pt x="348710" y="313949"/>
                </a:cubicBezTo>
                <a:cubicBezTo>
                  <a:pt x="351469" y="310310"/>
                  <a:pt x="354621" y="306179"/>
                  <a:pt x="354621" y="303622"/>
                </a:cubicBezTo>
                <a:cubicBezTo>
                  <a:pt x="354621" y="300966"/>
                  <a:pt x="351469" y="296835"/>
                  <a:pt x="348710" y="293196"/>
                </a:cubicBezTo>
                <a:cubicBezTo>
                  <a:pt x="345558" y="289164"/>
                  <a:pt x="342012" y="284541"/>
                  <a:pt x="340238" y="279033"/>
                </a:cubicBezTo>
                <a:cubicBezTo>
                  <a:pt x="338367" y="273427"/>
                  <a:pt x="338564" y="267427"/>
                  <a:pt x="338662" y="262214"/>
                </a:cubicBezTo>
                <a:cubicBezTo>
                  <a:pt x="338761" y="257690"/>
                  <a:pt x="338859" y="252674"/>
                  <a:pt x="337480" y="250805"/>
                </a:cubicBezTo>
                <a:cubicBezTo>
                  <a:pt x="336002" y="248838"/>
                  <a:pt x="331175" y="247362"/>
                  <a:pt x="326841" y="246084"/>
                </a:cubicBezTo>
                <a:cubicBezTo>
                  <a:pt x="321817" y="244608"/>
                  <a:pt x="316103" y="242838"/>
                  <a:pt x="311374" y="239396"/>
                </a:cubicBezTo>
                <a:cubicBezTo>
                  <a:pt x="306646" y="235953"/>
                  <a:pt x="303296" y="231134"/>
                  <a:pt x="300341" y="226806"/>
                </a:cubicBezTo>
                <a:cubicBezTo>
                  <a:pt x="297780" y="223167"/>
                  <a:pt x="294824" y="218938"/>
                  <a:pt x="292460" y="218151"/>
                </a:cubicBezTo>
                <a:cubicBezTo>
                  <a:pt x="290391" y="217463"/>
                  <a:pt x="285466" y="219135"/>
                  <a:pt x="281427" y="220512"/>
                </a:cubicBezTo>
                <a:cubicBezTo>
                  <a:pt x="276403" y="222282"/>
                  <a:pt x="270689" y="224249"/>
                  <a:pt x="264680" y="224249"/>
                </a:cubicBezTo>
                <a:cubicBezTo>
                  <a:pt x="258572" y="224249"/>
                  <a:pt x="252858" y="222282"/>
                  <a:pt x="247834" y="220512"/>
                </a:cubicBezTo>
                <a:cubicBezTo>
                  <a:pt x="244485" y="219331"/>
                  <a:pt x="240446" y="217954"/>
                  <a:pt x="237983" y="217954"/>
                </a:cubicBezTo>
                <a:close/>
                <a:moveTo>
                  <a:pt x="170268" y="152020"/>
                </a:moveTo>
                <a:cubicBezTo>
                  <a:pt x="152795" y="150090"/>
                  <a:pt x="132329" y="150139"/>
                  <a:pt x="110410" y="152352"/>
                </a:cubicBezTo>
                <a:cubicBezTo>
                  <a:pt x="65587" y="156876"/>
                  <a:pt x="39974" y="167597"/>
                  <a:pt x="36625" y="172121"/>
                </a:cubicBezTo>
                <a:cubicBezTo>
                  <a:pt x="35245" y="175367"/>
                  <a:pt x="35738" y="191398"/>
                  <a:pt x="46377" y="221102"/>
                </a:cubicBezTo>
                <a:cubicBezTo>
                  <a:pt x="54751" y="244510"/>
                  <a:pt x="66178" y="267919"/>
                  <a:pt x="78591" y="287000"/>
                </a:cubicBezTo>
                <a:cubicBezTo>
                  <a:pt x="87161" y="276869"/>
                  <a:pt x="96717" y="267919"/>
                  <a:pt x="107061" y="261919"/>
                </a:cubicBezTo>
                <a:cubicBezTo>
                  <a:pt x="120458" y="254248"/>
                  <a:pt x="136614" y="250706"/>
                  <a:pt x="154740" y="251592"/>
                </a:cubicBezTo>
                <a:lnTo>
                  <a:pt x="123217" y="233396"/>
                </a:lnTo>
                <a:cubicBezTo>
                  <a:pt x="118488" y="230740"/>
                  <a:pt x="116912" y="224642"/>
                  <a:pt x="119572" y="220020"/>
                </a:cubicBezTo>
                <a:cubicBezTo>
                  <a:pt x="122330" y="215299"/>
                  <a:pt x="128339" y="213627"/>
                  <a:pt x="133068" y="216381"/>
                </a:cubicBezTo>
                <a:lnTo>
                  <a:pt x="175034" y="240576"/>
                </a:lnTo>
                <a:cubicBezTo>
                  <a:pt x="175329" y="240084"/>
                  <a:pt x="175625" y="239691"/>
                  <a:pt x="175920" y="239199"/>
                </a:cubicBezTo>
                <a:cubicBezTo>
                  <a:pt x="181240" y="231921"/>
                  <a:pt x="189811" y="229363"/>
                  <a:pt x="196805" y="227200"/>
                </a:cubicBezTo>
                <a:cubicBezTo>
                  <a:pt x="200450" y="226118"/>
                  <a:pt x="204292" y="224937"/>
                  <a:pt x="206361" y="223462"/>
                </a:cubicBezTo>
                <a:cubicBezTo>
                  <a:pt x="208331" y="221987"/>
                  <a:pt x="210597" y="218741"/>
                  <a:pt x="212764" y="215692"/>
                </a:cubicBezTo>
                <a:cubicBezTo>
                  <a:pt x="216901" y="209692"/>
                  <a:pt x="222024" y="202217"/>
                  <a:pt x="230792" y="199464"/>
                </a:cubicBezTo>
                <a:cubicBezTo>
                  <a:pt x="234043" y="198382"/>
                  <a:pt x="237293" y="198185"/>
                  <a:pt x="240446" y="198382"/>
                </a:cubicBezTo>
                <a:cubicBezTo>
                  <a:pt x="234831" y="185202"/>
                  <a:pt x="225965" y="171531"/>
                  <a:pt x="212173" y="163564"/>
                </a:cubicBezTo>
                <a:cubicBezTo>
                  <a:pt x="202223" y="157859"/>
                  <a:pt x="187742" y="153950"/>
                  <a:pt x="170268" y="152020"/>
                </a:cubicBezTo>
                <a:close/>
                <a:moveTo>
                  <a:pt x="372058" y="150975"/>
                </a:moveTo>
                <a:cubicBezTo>
                  <a:pt x="376589" y="163466"/>
                  <a:pt x="379545" y="176252"/>
                  <a:pt x="379545" y="188153"/>
                </a:cubicBezTo>
                <a:cubicBezTo>
                  <a:pt x="379545" y="203496"/>
                  <a:pt x="374422" y="219331"/>
                  <a:pt x="364669" y="234576"/>
                </a:cubicBezTo>
                <a:lnTo>
                  <a:pt x="396193" y="216381"/>
                </a:lnTo>
                <a:cubicBezTo>
                  <a:pt x="400922" y="213627"/>
                  <a:pt x="406931" y="215299"/>
                  <a:pt x="409689" y="220020"/>
                </a:cubicBezTo>
                <a:cubicBezTo>
                  <a:pt x="412448" y="224741"/>
                  <a:pt x="410773" y="230740"/>
                  <a:pt x="406044" y="233396"/>
                </a:cubicBezTo>
                <a:lnTo>
                  <a:pt x="358365" y="260936"/>
                </a:lnTo>
                <a:cubicBezTo>
                  <a:pt x="358365" y="261526"/>
                  <a:pt x="358365" y="262018"/>
                  <a:pt x="358365" y="262608"/>
                </a:cubicBezTo>
                <a:cubicBezTo>
                  <a:pt x="358266" y="266444"/>
                  <a:pt x="358168" y="270476"/>
                  <a:pt x="358956" y="272935"/>
                </a:cubicBezTo>
                <a:cubicBezTo>
                  <a:pt x="359744" y="275197"/>
                  <a:pt x="362108" y="278345"/>
                  <a:pt x="364374" y="281295"/>
                </a:cubicBezTo>
                <a:cubicBezTo>
                  <a:pt x="368807" y="287098"/>
                  <a:pt x="374324" y="294377"/>
                  <a:pt x="374324" y="303622"/>
                </a:cubicBezTo>
                <a:cubicBezTo>
                  <a:pt x="374324" y="312867"/>
                  <a:pt x="368807" y="320047"/>
                  <a:pt x="364374" y="325850"/>
                </a:cubicBezTo>
                <a:cubicBezTo>
                  <a:pt x="362207" y="328702"/>
                  <a:pt x="359941" y="331653"/>
                  <a:pt x="359054" y="333915"/>
                </a:cubicBezTo>
                <a:cubicBezTo>
                  <a:pt x="375210" y="337063"/>
                  <a:pt x="395602" y="337849"/>
                  <a:pt x="412349" y="328211"/>
                </a:cubicBezTo>
                <a:cubicBezTo>
                  <a:pt x="432249" y="316801"/>
                  <a:pt x="454808" y="286016"/>
                  <a:pt x="472934" y="245887"/>
                </a:cubicBezTo>
                <a:cubicBezTo>
                  <a:pt x="491356" y="204873"/>
                  <a:pt x="494902" y="177334"/>
                  <a:pt x="492735" y="172121"/>
                </a:cubicBezTo>
                <a:cubicBezTo>
                  <a:pt x="490666" y="169367"/>
                  <a:pt x="476776" y="161990"/>
                  <a:pt x="446533" y="156286"/>
                </a:cubicBezTo>
                <a:cubicBezTo>
                  <a:pt x="421806" y="151663"/>
                  <a:pt x="395208" y="149794"/>
                  <a:pt x="372058" y="150975"/>
                </a:cubicBezTo>
                <a:close/>
                <a:moveTo>
                  <a:pt x="264680" y="40620"/>
                </a:moveTo>
                <a:cubicBezTo>
                  <a:pt x="261133" y="41112"/>
                  <a:pt x="247637" y="49571"/>
                  <a:pt x="227344" y="73274"/>
                </a:cubicBezTo>
                <a:cubicBezTo>
                  <a:pt x="211089" y="92257"/>
                  <a:pt x="196411" y="113993"/>
                  <a:pt x="185969" y="134353"/>
                </a:cubicBezTo>
                <a:cubicBezTo>
                  <a:pt x="199071" y="136713"/>
                  <a:pt x="211680" y="140549"/>
                  <a:pt x="222024" y="146549"/>
                </a:cubicBezTo>
                <a:cubicBezTo>
                  <a:pt x="235422" y="154220"/>
                  <a:pt x="246455" y="166515"/>
                  <a:pt x="254829" y="182547"/>
                </a:cubicBezTo>
                <a:lnTo>
                  <a:pt x="254829" y="146254"/>
                </a:lnTo>
                <a:cubicBezTo>
                  <a:pt x="254829" y="140746"/>
                  <a:pt x="259163" y="136418"/>
                  <a:pt x="264680" y="136418"/>
                </a:cubicBezTo>
                <a:cubicBezTo>
                  <a:pt x="270098" y="136418"/>
                  <a:pt x="274531" y="140746"/>
                  <a:pt x="274531" y="146254"/>
                </a:cubicBezTo>
                <a:lnTo>
                  <a:pt x="274531" y="202119"/>
                </a:lnTo>
                <a:cubicBezTo>
                  <a:pt x="274629" y="202021"/>
                  <a:pt x="274826" y="202021"/>
                  <a:pt x="275024" y="201922"/>
                </a:cubicBezTo>
                <a:cubicBezTo>
                  <a:pt x="282116" y="199464"/>
                  <a:pt x="290194" y="196710"/>
                  <a:pt x="298568" y="199464"/>
                </a:cubicBezTo>
                <a:cubicBezTo>
                  <a:pt x="307237" y="202217"/>
                  <a:pt x="312360" y="209692"/>
                  <a:pt x="316497" y="215692"/>
                </a:cubicBezTo>
                <a:cubicBezTo>
                  <a:pt x="318664" y="218741"/>
                  <a:pt x="320930" y="221987"/>
                  <a:pt x="322900" y="223462"/>
                </a:cubicBezTo>
                <a:cubicBezTo>
                  <a:pt x="324969" y="224937"/>
                  <a:pt x="328811" y="226118"/>
                  <a:pt x="332554" y="227200"/>
                </a:cubicBezTo>
                <a:cubicBezTo>
                  <a:pt x="335805" y="228282"/>
                  <a:pt x="339549" y="229363"/>
                  <a:pt x="343095" y="231035"/>
                </a:cubicBezTo>
                <a:cubicBezTo>
                  <a:pt x="351666" y="219921"/>
                  <a:pt x="359842" y="204873"/>
                  <a:pt x="359842" y="188153"/>
                </a:cubicBezTo>
                <a:cubicBezTo>
                  <a:pt x="359842" y="165334"/>
                  <a:pt x="344474" y="130320"/>
                  <a:pt x="318664" y="94617"/>
                </a:cubicBezTo>
                <a:cubicBezTo>
                  <a:pt x="292362" y="58128"/>
                  <a:pt x="270295" y="41309"/>
                  <a:pt x="264680" y="40620"/>
                </a:cubicBezTo>
                <a:close/>
                <a:moveTo>
                  <a:pt x="264680" y="0"/>
                </a:moveTo>
                <a:cubicBezTo>
                  <a:pt x="270098" y="0"/>
                  <a:pt x="274531" y="4426"/>
                  <a:pt x="274531" y="9835"/>
                </a:cubicBezTo>
                <a:lnTo>
                  <a:pt x="274531" y="23310"/>
                </a:lnTo>
                <a:cubicBezTo>
                  <a:pt x="279752" y="25670"/>
                  <a:pt x="287338" y="30490"/>
                  <a:pt x="297583" y="40129"/>
                </a:cubicBezTo>
                <a:cubicBezTo>
                  <a:pt x="309207" y="50948"/>
                  <a:pt x="322112" y="65799"/>
                  <a:pt x="333835" y="82028"/>
                </a:cubicBezTo>
                <a:cubicBezTo>
                  <a:pt x="341224" y="92158"/>
                  <a:pt x="353833" y="110747"/>
                  <a:pt x="363980" y="131795"/>
                </a:cubicBezTo>
                <a:cubicBezTo>
                  <a:pt x="390775" y="129730"/>
                  <a:pt x="422397" y="131697"/>
                  <a:pt x="451458" y="137205"/>
                </a:cubicBezTo>
                <a:cubicBezTo>
                  <a:pt x="469289" y="140647"/>
                  <a:pt x="490863" y="146352"/>
                  <a:pt x="502783" y="155007"/>
                </a:cubicBezTo>
                <a:lnTo>
                  <a:pt x="514506" y="148221"/>
                </a:lnTo>
                <a:cubicBezTo>
                  <a:pt x="519235" y="145467"/>
                  <a:pt x="525244" y="147139"/>
                  <a:pt x="528002" y="151761"/>
                </a:cubicBezTo>
                <a:cubicBezTo>
                  <a:pt x="530662" y="156482"/>
                  <a:pt x="529086" y="162482"/>
                  <a:pt x="524357" y="165236"/>
                </a:cubicBezTo>
                <a:lnTo>
                  <a:pt x="512733" y="171924"/>
                </a:lnTo>
                <a:cubicBezTo>
                  <a:pt x="513324" y="177727"/>
                  <a:pt x="512930" y="186579"/>
                  <a:pt x="509679" y="200349"/>
                </a:cubicBezTo>
                <a:cubicBezTo>
                  <a:pt x="506034" y="215790"/>
                  <a:pt x="499631" y="234380"/>
                  <a:pt x="491454" y="252674"/>
                </a:cubicBezTo>
                <a:cubicBezTo>
                  <a:pt x="486332" y="264083"/>
                  <a:pt x="476579" y="284246"/>
                  <a:pt x="463378" y="303622"/>
                </a:cubicBezTo>
                <a:cubicBezTo>
                  <a:pt x="478352" y="325358"/>
                  <a:pt x="492242" y="353291"/>
                  <a:pt x="501995" y="381027"/>
                </a:cubicBezTo>
                <a:cubicBezTo>
                  <a:pt x="508201" y="398534"/>
                  <a:pt x="514210" y="420369"/>
                  <a:pt x="512634" y="435221"/>
                </a:cubicBezTo>
                <a:lnTo>
                  <a:pt x="524357" y="441909"/>
                </a:lnTo>
                <a:cubicBezTo>
                  <a:pt x="529086" y="444663"/>
                  <a:pt x="530662" y="450663"/>
                  <a:pt x="528002" y="455384"/>
                </a:cubicBezTo>
                <a:cubicBezTo>
                  <a:pt x="526130" y="458531"/>
                  <a:pt x="522880" y="460301"/>
                  <a:pt x="519432" y="460301"/>
                </a:cubicBezTo>
                <a:cubicBezTo>
                  <a:pt x="517757" y="460301"/>
                  <a:pt x="516082" y="459908"/>
                  <a:pt x="514506" y="459023"/>
                </a:cubicBezTo>
                <a:lnTo>
                  <a:pt x="502783" y="452236"/>
                </a:lnTo>
                <a:cubicBezTo>
                  <a:pt x="482391" y="467186"/>
                  <a:pt x="433135" y="473087"/>
                  <a:pt x="422299" y="474268"/>
                </a:cubicBezTo>
                <a:cubicBezTo>
                  <a:pt x="413728" y="475153"/>
                  <a:pt x="400528" y="476136"/>
                  <a:pt x="385554" y="476136"/>
                </a:cubicBezTo>
                <a:cubicBezTo>
                  <a:pt x="378658" y="476136"/>
                  <a:pt x="371368" y="475940"/>
                  <a:pt x="363980" y="475350"/>
                </a:cubicBezTo>
                <a:cubicBezTo>
                  <a:pt x="352552" y="499250"/>
                  <a:pt x="335411" y="525216"/>
                  <a:pt x="316202" y="547542"/>
                </a:cubicBezTo>
                <a:cubicBezTo>
                  <a:pt x="304085" y="561607"/>
                  <a:pt x="288126" y="577835"/>
                  <a:pt x="274531" y="583835"/>
                </a:cubicBezTo>
                <a:lnTo>
                  <a:pt x="274531" y="597310"/>
                </a:lnTo>
                <a:cubicBezTo>
                  <a:pt x="274531" y="602818"/>
                  <a:pt x="270098" y="607145"/>
                  <a:pt x="264680" y="607145"/>
                </a:cubicBezTo>
                <a:cubicBezTo>
                  <a:pt x="259163" y="607145"/>
                  <a:pt x="254829" y="602818"/>
                  <a:pt x="254829" y="597310"/>
                </a:cubicBezTo>
                <a:lnTo>
                  <a:pt x="254829" y="583835"/>
                </a:lnTo>
                <a:cubicBezTo>
                  <a:pt x="249509" y="581475"/>
                  <a:pt x="242022" y="576754"/>
                  <a:pt x="231678" y="567115"/>
                </a:cubicBezTo>
                <a:cubicBezTo>
                  <a:pt x="220054" y="556197"/>
                  <a:pt x="207149" y="541346"/>
                  <a:pt x="195426" y="525216"/>
                </a:cubicBezTo>
                <a:cubicBezTo>
                  <a:pt x="188037" y="515085"/>
                  <a:pt x="175428" y="496496"/>
                  <a:pt x="165281" y="475350"/>
                </a:cubicBezTo>
                <a:cubicBezTo>
                  <a:pt x="158287" y="475940"/>
                  <a:pt x="150997" y="476235"/>
                  <a:pt x="143412" y="476235"/>
                </a:cubicBezTo>
                <a:cubicBezTo>
                  <a:pt x="122527" y="476235"/>
                  <a:pt x="100066" y="474169"/>
                  <a:pt x="78886" y="470137"/>
                </a:cubicBezTo>
                <a:cubicBezTo>
                  <a:pt x="60563" y="466694"/>
                  <a:pt x="38496" y="460990"/>
                  <a:pt x="26478" y="452236"/>
                </a:cubicBezTo>
                <a:lnTo>
                  <a:pt x="14755" y="459023"/>
                </a:lnTo>
                <a:cubicBezTo>
                  <a:pt x="13179" y="459908"/>
                  <a:pt x="11504" y="460301"/>
                  <a:pt x="9829" y="460301"/>
                </a:cubicBezTo>
                <a:cubicBezTo>
                  <a:pt x="6480" y="460301"/>
                  <a:pt x="3131" y="458531"/>
                  <a:pt x="1357" y="455384"/>
                </a:cubicBezTo>
                <a:cubicBezTo>
                  <a:pt x="-1401" y="450663"/>
                  <a:pt x="175" y="444663"/>
                  <a:pt x="4904" y="441909"/>
                </a:cubicBezTo>
                <a:lnTo>
                  <a:pt x="16627" y="435221"/>
                </a:lnTo>
                <a:cubicBezTo>
                  <a:pt x="16036" y="429418"/>
                  <a:pt x="16430" y="420566"/>
                  <a:pt x="19582" y="406895"/>
                </a:cubicBezTo>
                <a:cubicBezTo>
                  <a:pt x="23227" y="391355"/>
                  <a:pt x="29729" y="372765"/>
                  <a:pt x="37807" y="354570"/>
                </a:cubicBezTo>
                <a:cubicBezTo>
                  <a:pt x="42929" y="343062"/>
                  <a:pt x="52682" y="322899"/>
                  <a:pt x="65981" y="303622"/>
                </a:cubicBezTo>
                <a:cubicBezTo>
                  <a:pt x="51007" y="281885"/>
                  <a:pt x="37117" y="254149"/>
                  <a:pt x="27364" y="226511"/>
                </a:cubicBezTo>
                <a:cubicBezTo>
                  <a:pt x="21158" y="208906"/>
                  <a:pt x="15050" y="186874"/>
                  <a:pt x="16627" y="172023"/>
                </a:cubicBezTo>
                <a:lnTo>
                  <a:pt x="4904" y="165236"/>
                </a:lnTo>
                <a:cubicBezTo>
                  <a:pt x="175" y="162482"/>
                  <a:pt x="-1401" y="156482"/>
                  <a:pt x="1357" y="151761"/>
                </a:cubicBezTo>
                <a:cubicBezTo>
                  <a:pt x="4017" y="147040"/>
                  <a:pt x="10026" y="145467"/>
                  <a:pt x="14755" y="148221"/>
                </a:cubicBezTo>
                <a:lnTo>
                  <a:pt x="26478" y="155007"/>
                </a:lnTo>
                <a:cubicBezTo>
                  <a:pt x="46870" y="139959"/>
                  <a:pt x="96126" y="134058"/>
                  <a:pt x="107061" y="132976"/>
                </a:cubicBezTo>
                <a:cubicBezTo>
                  <a:pt x="119473" y="131599"/>
                  <a:pt x="141934" y="130025"/>
                  <a:pt x="165281" y="131795"/>
                </a:cubicBezTo>
                <a:cubicBezTo>
                  <a:pt x="176709" y="107895"/>
                  <a:pt x="194047" y="81831"/>
                  <a:pt x="213257" y="59504"/>
                </a:cubicBezTo>
                <a:cubicBezTo>
                  <a:pt x="225275" y="45538"/>
                  <a:pt x="241234" y="29408"/>
                  <a:pt x="254829" y="23408"/>
                </a:cubicBezTo>
                <a:lnTo>
                  <a:pt x="254829" y="9835"/>
                </a:lnTo>
                <a:cubicBezTo>
                  <a:pt x="254829" y="4426"/>
                  <a:pt x="259163" y="0"/>
                  <a:pt x="264680" y="0"/>
                </a:cubicBezTo>
                <a:close/>
              </a:path>
            </a:pathLst>
          </a:custGeom>
          <a:solidFill>
            <a:schemeClr val="bg1"/>
          </a:solidFill>
          <a:ln>
            <a:noFill/>
          </a:ln>
        </p:spPr>
      </p:sp>
      <p:sp>
        <p:nvSpPr>
          <p:cNvPr id="19" name="jonquil_113866"/>
          <p:cNvSpPr>
            <a:spLocks noChangeAspect="1"/>
          </p:cNvSpPr>
          <p:nvPr/>
        </p:nvSpPr>
        <p:spPr bwMode="auto">
          <a:xfrm>
            <a:off x="5877716" y="1879091"/>
            <a:ext cx="609685" cy="60445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59" h="6215">
                <a:moveTo>
                  <a:pt x="6084" y="2717"/>
                </a:moveTo>
                <a:cubicBezTo>
                  <a:pt x="5926" y="2490"/>
                  <a:pt x="5763" y="2321"/>
                  <a:pt x="5588" y="2199"/>
                </a:cubicBezTo>
                <a:cubicBezTo>
                  <a:pt x="5363" y="2042"/>
                  <a:pt x="5110" y="1963"/>
                  <a:pt x="4837" y="1963"/>
                </a:cubicBezTo>
                <a:cubicBezTo>
                  <a:pt x="4343" y="1963"/>
                  <a:pt x="4047" y="2289"/>
                  <a:pt x="3810" y="2552"/>
                </a:cubicBezTo>
                <a:cubicBezTo>
                  <a:pt x="3672" y="2704"/>
                  <a:pt x="3553" y="2836"/>
                  <a:pt x="3451" y="2836"/>
                </a:cubicBezTo>
                <a:cubicBezTo>
                  <a:pt x="3444" y="2836"/>
                  <a:pt x="3438" y="2836"/>
                  <a:pt x="3432" y="2837"/>
                </a:cubicBezTo>
                <a:cubicBezTo>
                  <a:pt x="3429" y="2834"/>
                  <a:pt x="3425" y="2830"/>
                  <a:pt x="3422" y="2827"/>
                </a:cubicBezTo>
                <a:cubicBezTo>
                  <a:pt x="3423" y="2821"/>
                  <a:pt x="3423" y="2815"/>
                  <a:pt x="3423" y="2808"/>
                </a:cubicBezTo>
                <a:cubicBezTo>
                  <a:pt x="3423" y="2706"/>
                  <a:pt x="3555" y="2587"/>
                  <a:pt x="3707" y="2449"/>
                </a:cubicBezTo>
                <a:cubicBezTo>
                  <a:pt x="3970" y="2212"/>
                  <a:pt x="4296" y="1916"/>
                  <a:pt x="4296" y="1422"/>
                </a:cubicBezTo>
                <a:cubicBezTo>
                  <a:pt x="4296" y="1149"/>
                  <a:pt x="4217" y="897"/>
                  <a:pt x="4060" y="671"/>
                </a:cubicBezTo>
                <a:cubicBezTo>
                  <a:pt x="3938" y="496"/>
                  <a:pt x="3769" y="333"/>
                  <a:pt x="3542" y="175"/>
                </a:cubicBezTo>
                <a:cubicBezTo>
                  <a:pt x="3292" y="0"/>
                  <a:pt x="2968" y="0"/>
                  <a:pt x="2717" y="175"/>
                </a:cubicBezTo>
                <a:cubicBezTo>
                  <a:pt x="2490" y="333"/>
                  <a:pt x="2321" y="496"/>
                  <a:pt x="2199" y="671"/>
                </a:cubicBezTo>
                <a:cubicBezTo>
                  <a:pt x="2042" y="897"/>
                  <a:pt x="1963" y="1149"/>
                  <a:pt x="1963" y="1422"/>
                </a:cubicBezTo>
                <a:cubicBezTo>
                  <a:pt x="1963" y="1916"/>
                  <a:pt x="2289" y="2212"/>
                  <a:pt x="2552" y="2449"/>
                </a:cubicBezTo>
                <a:cubicBezTo>
                  <a:pt x="2704" y="2587"/>
                  <a:pt x="2836" y="2706"/>
                  <a:pt x="2836" y="2808"/>
                </a:cubicBezTo>
                <a:cubicBezTo>
                  <a:pt x="2836" y="2815"/>
                  <a:pt x="2836" y="2821"/>
                  <a:pt x="2837" y="2827"/>
                </a:cubicBezTo>
                <a:cubicBezTo>
                  <a:pt x="2834" y="2830"/>
                  <a:pt x="2830" y="2834"/>
                  <a:pt x="2827" y="2837"/>
                </a:cubicBezTo>
                <a:cubicBezTo>
                  <a:pt x="2821" y="2836"/>
                  <a:pt x="2815" y="2836"/>
                  <a:pt x="2808" y="2836"/>
                </a:cubicBezTo>
                <a:cubicBezTo>
                  <a:pt x="2706" y="2836"/>
                  <a:pt x="2587" y="2704"/>
                  <a:pt x="2449" y="2552"/>
                </a:cubicBezTo>
                <a:cubicBezTo>
                  <a:pt x="2212" y="2289"/>
                  <a:pt x="1916" y="1963"/>
                  <a:pt x="1422" y="1963"/>
                </a:cubicBezTo>
                <a:cubicBezTo>
                  <a:pt x="1149" y="1963"/>
                  <a:pt x="896" y="2042"/>
                  <a:pt x="671" y="2199"/>
                </a:cubicBezTo>
                <a:cubicBezTo>
                  <a:pt x="496" y="2321"/>
                  <a:pt x="333" y="2490"/>
                  <a:pt x="175" y="2717"/>
                </a:cubicBezTo>
                <a:cubicBezTo>
                  <a:pt x="0" y="2968"/>
                  <a:pt x="0" y="3292"/>
                  <a:pt x="175" y="3542"/>
                </a:cubicBezTo>
                <a:cubicBezTo>
                  <a:pt x="333" y="3769"/>
                  <a:pt x="496" y="3939"/>
                  <a:pt x="671" y="4060"/>
                </a:cubicBezTo>
                <a:cubicBezTo>
                  <a:pt x="896" y="4217"/>
                  <a:pt x="1149" y="4296"/>
                  <a:pt x="1422" y="4296"/>
                </a:cubicBezTo>
                <a:cubicBezTo>
                  <a:pt x="1916" y="4296"/>
                  <a:pt x="2212" y="3970"/>
                  <a:pt x="2449" y="3707"/>
                </a:cubicBezTo>
                <a:cubicBezTo>
                  <a:pt x="2587" y="3555"/>
                  <a:pt x="2706" y="3423"/>
                  <a:pt x="2808" y="3423"/>
                </a:cubicBezTo>
                <a:cubicBezTo>
                  <a:pt x="2815" y="3423"/>
                  <a:pt x="2822" y="3423"/>
                  <a:pt x="2829" y="3421"/>
                </a:cubicBezTo>
                <a:cubicBezTo>
                  <a:pt x="2832" y="3424"/>
                  <a:pt x="2835" y="3427"/>
                  <a:pt x="2838" y="3430"/>
                </a:cubicBezTo>
                <a:cubicBezTo>
                  <a:pt x="2836" y="3437"/>
                  <a:pt x="2836" y="3444"/>
                  <a:pt x="2836" y="3451"/>
                </a:cubicBezTo>
                <a:cubicBezTo>
                  <a:pt x="2836" y="3553"/>
                  <a:pt x="2704" y="3672"/>
                  <a:pt x="2552" y="3810"/>
                </a:cubicBezTo>
                <a:cubicBezTo>
                  <a:pt x="2289" y="4048"/>
                  <a:pt x="1963" y="4343"/>
                  <a:pt x="1963" y="4837"/>
                </a:cubicBezTo>
                <a:cubicBezTo>
                  <a:pt x="1963" y="5110"/>
                  <a:pt x="2042" y="5363"/>
                  <a:pt x="2199" y="5588"/>
                </a:cubicBezTo>
                <a:cubicBezTo>
                  <a:pt x="2321" y="5763"/>
                  <a:pt x="2490" y="5926"/>
                  <a:pt x="2717" y="6084"/>
                </a:cubicBezTo>
                <a:cubicBezTo>
                  <a:pt x="2842" y="6171"/>
                  <a:pt x="2986" y="6215"/>
                  <a:pt x="3130" y="6215"/>
                </a:cubicBezTo>
                <a:cubicBezTo>
                  <a:pt x="3273" y="6215"/>
                  <a:pt x="3417" y="6171"/>
                  <a:pt x="3542" y="6084"/>
                </a:cubicBezTo>
                <a:cubicBezTo>
                  <a:pt x="3769" y="5926"/>
                  <a:pt x="3938" y="5763"/>
                  <a:pt x="4060" y="5588"/>
                </a:cubicBezTo>
                <a:cubicBezTo>
                  <a:pt x="4217" y="5363"/>
                  <a:pt x="4296" y="5110"/>
                  <a:pt x="4296" y="4837"/>
                </a:cubicBezTo>
                <a:cubicBezTo>
                  <a:pt x="4296" y="4343"/>
                  <a:pt x="3970" y="4048"/>
                  <a:pt x="3707" y="3810"/>
                </a:cubicBezTo>
                <a:cubicBezTo>
                  <a:pt x="3555" y="3672"/>
                  <a:pt x="3423" y="3553"/>
                  <a:pt x="3423" y="3451"/>
                </a:cubicBezTo>
                <a:cubicBezTo>
                  <a:pt x="3423" y="3444"/>
                  <a:pt x="3423" y="3437"/>
                  <a:pt x="3421" y="3430"/>
                </a:cubicBezTo>
                <a:cubicBezTo>
                  <a:pt x="3424" y="3427"/>
                  <a:pt x="3427" y="3424"/>
                  <a:pt x="3430" y="3421"/>
                </a:cubicBezTo>
                <a:cubicBezTo>
                  <a:pt x="3437" y="3423"/>
                  <a:pt x="3444" y="3423"/>
                  <a:pt x="3451" y="3423"/>
                </a:cubicBezTo>
                <a:cubicBezTo>
                  <a:pt x="3553" y="3423"/>
                  <a:pt x="3672" y="3555"/>
                  <a:pt x="3810" y="3707"/>
                </a:cubicBezTo>
                <a:cubicBezTo>
                  <a:pt x="4047" y="3970"/>
                  <a:pt x="4343" y="4296"/>
                  <a:pt x="4837" y="4296"/>
                </a:cubicBezTo>
                <a:cubicBezTo>
                  <a:pt x="5110" y="4296"/>
                  <a:pt x="5363" y="4217"/>
                  <a:pt x="5588" y="4060"/>
                </a:cubicBezTo>
                <a:cubicBezTo>
                  <a:pt x="5763" y="3939"/>
                  <a:pt x="5926" y="3769"/>
                  <a:pt x="6084" y="3542"/>
                </a:cubicBezTo>
                <a:cubicBezTo>
                  <a:pt x="6259" y="3292"/>
                  <a:pt x="6259" y="2968"/>
                  <a:pt x="6084" y="2717"/>
                </a:cubicBezTo>
                <a:close/>
                <a:moveTo>
                  <a:pt x="3130" y="3975"/>
                </a:moveTo>
                <a:cubicBezTo>
                  <a:pt x="3192" y="3975"/>
                  <a:pt x="3243" y="4026"/>
                  <a:pt x="3243" y="4088"/>
                </a:cubicBezTo>
                <a:cubicBezTo>
                  <a:pt x="3243" y="4151"/>
                  <a:pt x="3192" y="4202"/>
                  <a:pt x="3130" y="4202"/>
                </a:cubicBezTo>
                <a:cubicBezTo>
                  <a:pt x="3067" y="4202"/>
                  <a:pt x="3016" y="4151"/>
                  <a:pt x="3016" y="4088"/>
                </a:cubicBezTo>
                <a:cubicBezTo>
                  <a:pt x="3016" y="4026"/>
                  <a:pt x="3067" y="3975"/>
                  <a:pt x="3130" y="3975"/>
                </a:cubicBezTo>
                <a:close/>
                <a:moveTo>
                  <a:pt x="3130" y="2282"/>
                </a:moveTo>
                <a:cubicBezTo>
                  <a:pt x="3067" y="2282"/>
                  <a:pt x="3016" y="2231"/>
                  <a:pt x="3016" y="2168"/>
                </a:cubicBezTo>
                <a:cubicBezTo>
                  <a:pt x="3016" y="2106"/>
                  <a:pt x="3067" y="2055"/>
                  <a:pt x="3130" y="2055"/>
                </a:cubicBezTo>
                <a:cubicBezTo>
                  <a:pt x="3192" y="2055"/>
                  <a:pt x="3243" y="2106"/>
                  <a:pt x="3243" y="2168"/>
                </a:cubicBezTo>
                <a:cubicBezTo>
                  <a:pt x="3243" y="2231"/>
                  <a:pt x="3192" y="2282"/>
                  <a:pt x="3130" y="2282"/>
                </a:cubicBezTo>
                <a:close/>
                <a:moveTo>
                  <a:pt x="3130" y="3348"/>
                </a:moveTo>
                <a:cubicBezTo>
                  <a:pt x="3008" y="3348"/>
                  <a:pt x="2910" y="3250"/>
                  <a:pt x="2910" y="3128"/>
                </a:cubicBezTo>
                <a:cubicBezTo>
                  <a:pt x="2910" y="3007"/>
                  <a:pt x="3008" y="2908"/>
                  <a:pt x="3130" y="2908"/>
                </a:cubicBezTo>
                <a:cubicBezTo>
                  <a:pt x="3251" y="2908"/>
                  <a:pt x="3350" y="3007"/>
                  <a:pt x="3350" y="3128"/>
                </a:cubicBezTo>
                <a:cubicBezTo>
                  <a:pt x="3350" y="3250"/>
                  <a:pt x="3251" y="3348"/>
                  <a:pt x="3130" y="3348"/>
                </a:cubicBezTo>
                <a:close/>
                <a:moveTo>
                  <a:pt x="2686" y="2301"/>
                </a:moveTo>
                <a:cubicBezTo>
                  <a:pt x="2441" y="2079"/>
                  <a:pt x="2163" y="1827"/>
                  <a:pt x="2163" y="1422"/>
                </a:cubicBezTo>
                <a:cubicBezTo>
                  <a:pt x="2163" y="1001"/>
                  <a:pt x="2375" y="657"/>
                  <a:pt x="2831" y="339"/>
                </a:cubicBezTo>
                <a:cubicBezTo>
                  <a:pt x="3012" y="213"/>
                  <a:pt x="3247" y="213"/>
                  <a:pt x="3428" y="339"/>
                </a:cubicBezTo>
                <a:cubicBezTo>
                  <a:pt x="3884" y="657"/>
                  <a:pt x="4096" y="1001"/>
                  <a:pt x="4096" y="1422"/>
                </a:cubicBezTo>
                <a:cubicBezTo>
                  <a:pt x="4096" y="1827"/>
                  <a:pt x="3818" y="2079"/>
                  <a:pt x="3573" y="2301"/>
                </a:cubicBezTo>
                <a:cubicBezTo>
                  <a:pt x="3415" y="2444"/>
                  <a:pt x="3275" y="2571"/>
                  <a:pt x="3235" y="2722"/>
                </a:cubicBezTo>
                <a:cubicBezTo>
                  <a:pt x="3233" y="2721"/>
                  <a:pt x="3231" y="2721"/>
                  <a:pt x="3230" y="2720"/>
                </a:cubicBezTo>
                <a:lnTo>
                  <a:pt x="3230" y="2465"/>
                </a:lnTo>
                <a:cubicBezTo>
                  <a:pt x="3353" y="2423"/>
                  <a:pt x="3443" y="2306"/>
                  <a:pt x="3443" y="2168"/>
                </a:cubicBezTo>
                <a:cubicBezTo>
                  <a:pt x="3443" y="1996"/>
                  <a:pt x="3302" y="1855"/>
                  <a:pt x="3130" y="1855"/>
                </a:cubicBezTo>
                <a:cubicBezTo>
                  <a:pt x="2957" y="1855"/>
                  <a:pt x="2816" y="1996"/>
                  <a:pt x="2816" y="2168"/>
                </a:cubicBezTo>
                <a:cubicBezTo>
                  <a:pt x="2816" y="2306"/>
                  <a:pt x="2906" y="2423"/>
                  <a:pt x="3030" y="2465"/>
                </a:cubicBezTo>
                <a:lnTo>
                  <a:pt x="3030" y="2720"/>
                </a:lnTo>
                <a:cubicBezTo>
                  <a:pt x="3028" y="2721"/>
                  <a:pt x="3026" y="2721"/>
                  <a:pt x="3024" y="2722"/>
                </a:cubicBezTo>
                <a:cubicBezTo>
                  <a:pt x="2984" y="2571"/>
                  <a:pt x="2844" y="2444"/>
                  <a:pt x="2686" y="2301"/>
                </a:cubicBezTo>
                <a:close/>
                <a:moveTo>
                  <a:pt x="2301" y="3573"/>
                </a:moveTo>
                <a:cubicBezTo>
                  <a:pt x="2079" y="3818"/>
                  <a:pt x="1827" y="4096"/>
                  <a:pt x="1422" y="4096"/>
                </a:cubicBezTo>
                <a:cubicBezTo>
                  <a:pt x="1001" y="4096"/>
                  <a:pt x="657" y="3884"/>
                  <a:pt x="339" y="3428"/>
                </a:cubicBezTo>
                <a:cubicBezTo>
                  <a:pt x="213" y="3247"/>
                  <a:pt x="213" y="3012"/>
                  <a:pt x="339" y="2831"/>
                </a:cubicBezTo>
                <a:cubicBezTo>
                  <a:pt x="657" y="2375"/>
                  <a:pt x="1001" y="2163"/>
                  <a:pt x="1422" y="2163"/>
                </a:cubicBezTo>
                <a:cubicBezTo>
                  <a:pt x="1827" y="2163"/>
                  <a:pt x="2079" y="2441"/>
                  <a:pt x="2301" y="2686"/>
                </a:cubicBezTo>
                <a:cubicBezTo>
                  <a:pt x="2444" y="2844"/>
                  <a:pt x="2571" y="2985"/>
                  <a:pt x="2723" y="3024"/>
                </a:cubicBezTo>
                <a:cubicBezTo>
                  <a:pt x="2722" y="3026"/>
                  <a:pt x="2722" y="3027"/>
                  <a:pt x="2722" y="3028"/>
                </a:cubicBezTo>
                <a:lnTo>
                  <a:pt x="2466" y="3028"/>
                </a:lnTo>
                <a:cubicBezTo>
                  <a:pt x="2425" y="2904"/>
                  <a:pt x="2307" y="2815"/>
                  <a:pt x="2170" y="2815"/>
                </a:cubicBezTo>
                <a:cubicBezTo>
                  <a:pt x="1997" y="2815"/>
                  <a:pt x="1856" y="2956"/>
                  <a:pt x="1856" y="3128"/>
                </a:cubicBezTo>
                <a:cubicBezTo>
                  <a:pt x="1856" y="3301"/>
                  <a:pt x="1997" y="3442"/>
                  <a:pt x="2170" y="3442"/>
                </a:cubicBezTo>
                <a:cubicBezTo>
                  <a:pt x="2307" y="3442"/>
                  <a:pt x="2425" y="3352"/>
                  <a:pt x="2466" y="3228"/>
                </a:cubicBezTo>
                <a:lnTo>
                  <a:pt x="2722" y="3228"/>
                </a:lnTo>
                <a:cubicBezTo>
                  <a:pt x="2722" y="3230"/>
                  <a:pt x="2723" y="3232"/>
                  <a:pt x="2723" y="3234"/>
                </a:cubicBezTo>
                <a:cubicBezTo>
                  <a:pt x="2572" y="3274"/>
                  <a:pt x="2444" y="3414"/>
                  <a:pt x="2301" y="3573"/>
                </a:cubicBezTo>
                <a:close/>
                <a:moveTo>
                  <a:pt x="2283" y="3128"/>
                </a:moveTo>
                <a:cubicBezTo>
                  <a:pt x="2283" y="3191"/>
                  <a:pt x="2232" y="3242"/>
                  <a:pt x="2170" y="3242"/>
                </a:cubicBezTo>
                <a:cubicBezTo>
                  <a:pt x="2107" y="3242"/>
                  <a:pt x="2056" y="3191"/>
                  <a:pt x="2056" y="3128"/>
                </a:cubicBezTo>
                <a:cubicBezTo>
                  <a:pt x="2056" y="3066"/>
                  <a:pt x="2107" y="3015"/>
                  <a:pt x="2170" y="3015"/>
                </a:cubicBezTo>
                <a:cubicBezTo>
                  <a:pt x="2232" y="3015"/>
                  <a:pt x="2283" y="3066"/>
                  <a:pt x="2283" y="3128"/>
                </a:cubicBezTo>
                <a:close/>
                <a:moveTo>
                  <a:pt x="3573" y="3958"/>
                </a:moveTo>
                <a:cubicBezTo>
                  <a:pt x="3818" y="4180"/>
                  <a:pt x="4096" y="4432"/>
                  <a:pt x="4096" y="4837"/>
                </a:cubicBezTo>
                <a:cubicBezTo>
                  <a:pt x="4096" y="5258"/>
                  <a:pt x="3884" y="5602"/>
                  <a:pt x="3428" y="5920"/>
                </a:cubicBezTo>
                <a:cubicBezTo>
                  <a:pt x="3247" y="6046"/>
                  <a:pt x="3012" y="6046"/>
                  <a:pt x="2831" y="5920"/>
                </a:cubicBezTo>
                <a:cubicBezTo>
                  <a:pt x="2375" y="5602"/>
                  <a:pt x="2163" y="5258"/>
                  <a:pt x="2163" y="4837"/>
                </a:cubicBezTo>
                <a:cubicBezTo>
                  <a:pt x="2163" y="4432"/>
                  <a:pt x="2441" y="4180"/>
                  <a:pt x="2686" y="3958"/>
                </a:cubicBezTo>
                <a:cubicBezTo>
                  <a:pt x="2845" y="3814"/>
                  <a:pt x="2986" y="3687"/>
                  <a:pt x="3025" y="3535"/>
                </a:cubicBezTo>
                <a:cubicBezTo>
                  <a:pt x="3026" y="3535"/>
                  <a:pt x="3028" y="3536"/>
                  <a:pt x="3030" y="3536"/>
                </a:cubicBezTo>
                <a:lnTo>
                  <a:pt x="3030" y="3791"/>
                </a:lnTo>
                <a:cubicBezTo>
                  <a:pt x="2906" y="3833"/>
                  <a:pt x="2816" y="3950"/>
                  <a:pt x="2816" y="4088"/>
                </a:cubicBezTo>
                <a:cubicBezTo>
                  <a:pt x="2816" y="4261"/>
                  <a:pt x="2957" y="4402"/>
                  <a:pt x="3130" y="4402"/>
                </a:cubicBezTo>
                <a:cubicBezTo>
                  <a:pt x="3302" y="4402"/>
                  <a:pt x="3443" y="4261"/>
                  <a:pt x="3443" y="4088"/>
                </a:cubicBezTo>
                <a:cubicBezTo>
                  <a:pt x="3443" y="3950"/>
                  <a:pt x="3353" y="3833"/>
                  <a:pt x="3230" y="3791"/>
                </a:cubicBezTo>
                <a:lnTo>
                  <a:pt x="3230" y="3536"/>
                </a:lnTo>
                <a:cubicBezTo>
                  <a:pt x="3231" y="3536"/>
                  <a:pt x="3233" y="3535"/>
                  <a:pt x="3234" y="3535"/>
                </a:cubicBezTo>
                <a:cubicBezTo>
                  <a:pt x="3273" y="3687"/>
                  <a:pt x="3414" y="3814"/>
                  <a:pt x="3573" y="3958"/>
                </a:cubicBezTo>
                <a:close/>
                <a:moveTo>
                  <a:pt x="5920" y="3428"/>
                </a:moveTo>
                <a:cubicBezTo>
                  <a:pt x="5602" y="3884"/>
                  <a:pt x="5258" y="4096"/>
                  <a:pt x="4837" y="4096"/>
                </a:cubicBezTo>
                <a:cubicBezTo>
                  <a:pt x="4432" y="4096"/>
                  <a:pt x="4180" y="3818"/>
                  <a:pt x="3958" y="3573"/>
                </a:cubicBezTo>
                <a:cubicBezTo>
                  <a:pt x="3815" y="3414"/>
                  <a:pt x="3687" y="3274"/>
                  <a:pt x="3536" y="3234"/>
                </a:cubicBezTo>
                <a:cubicBezTo>
                  <a:pt x="3536" y="3232"/>
                  <a:pt x="3537" y="3230"/>
                  <a:pt x="3537" y="3228"/>
                </a:cubicBezTo>
                <a:lnTo>
                  <a:pt x="3793" y="3228"/>
                </a:lnTo>
                <a:cubicBezTo>
                  <a:pt x="3834" y="3352"/>
                  <a:pt x="3952" y="3442"/>
                  <a:pt x="4090" y="3442"/>
                </a:cubicBezTo>
                <a:cubicBezTo>
                  <a:pt x="4262" y="3442"/>
                  <a:pt x="4403" y="3301"/>
                  <a:pt x="4403" y="3128"/>
                </a:cubicBezTo>
                <a:cubicBezTo>
                  <a:pt x="4403" y="2956"/>
                  <a:pt x="4262" y="2815"/>
                  <a:pt x="4090" y="2815"/>
                </a:cubicBezTo>
                <a:cubicBezTo>
                  <a:pt x="3952" y="2815"/>
                  <a:pt x="3834" y="2904"/>
                  <a:pt x="3793" y="3028"/>
                </a:cubicBezTo>
                <a:lnTo>
                  <a:pt x="3537" y="3028"/>
                </a:lnTo>
                <a:cubicBezTo>
                  <a:pt x="3537" y="3027"/>
                  <a:pt x="3537" y="3026"/>
                  <a:pt x="3537" y="3024"/>
                </a:cubicBezTo>
                <a:cubicBezTo>
                  <a:pt x="3688" y="2985"/>
                  <a:pt x="3815" y="2844"/>
                  <a:pt x="3958" y="2686"/>
                </a:cubicBezTo>
                <a:cubicBezTo>
                  <a:pt x="4180" y="2441"/>
                  <a:pt x="4432" y="2163"/>
                  <a:pt x="4837" y="2163"/>
                </a:cubicBezTo>
                <a:cubicBezTo>
                  <a:pt x="5258" y="2163"/>
                  <a:pt x="5602" y="2375"/>
                  <a:pt x="5920" y="2831"/>
                </a:cubicBezTo>
                <a:cubicBezTo>
                  <a:pt x="6046" y="3012"/>
                  <a:pt x="6046" y="3247"/>
                  <a:pt x="5920" y="3428"/>
                </a:cubicBezTo>
                <a:close/>
                <a:moveTo>
                  <a:pt x="3976" y="3128"/>
                </a:moveTo>
                <a:cubicBezTo>
                  <a:pt x="3976" y="3066"/>
                  <a:pt x="4027" y="3015"/>
                  <a:pt x="4090" y="3015"/>
                </a:cubicBezTo>
                <a:cubicBezTo>
                  <a:pt x="4152" y="3015"/>
                  <a:pt x="4203" y="3066"/>
                  <a:pt x="4203" y="3128"/>
                </a:cubicBezTo>
                <a:cubicBezTo>
                  <a:pt x="4203" y="3191"/>
                  <a:pt x="4152" y="3242"/>
                  <a:pt x="4090" y="3242"/>
                </a:cubicBezTo>
                <a:cubicBezTo>
                  <a:pt x="4027" y="3242"/>
                  <a:pt x="3976" y="3191"/>
                  <a:pt x="3976" y="3128"/>
                </a:cubicBezTo>
                <a:close/>
              </a:path>
            </a:pathLst>
          </a:custGeom>
          <a:solidFill>
            <a:schemeClr val="bg1"/>
          </a:solidFill>
          <a:ln>
            <a:noFill/>
          </a:ln>
        </p:spPr>
        <p:txBody>
          <a:bodyPr/>
          <a:lstStyle/>
          <a:p>
            <a:pPr>
              <a:lnSpc>
                <a:spcPct val="120000"/>
              </a:lnSpc>
            </a:pPr>
            <a:endParaRPr lang="zh-CN" altLang="en-US"/>
          </a:p>
        </p:txBody>
      </p:sp>
      <p:sp>
        <p:nvSpPr>
          <p:cNvPr id="20" name="矩形 19"/>
          <p:cNvSpPr/>
          <p:nvPr/>
        </p:nvSpPr>
        <p:spPr>
          <a:xfrm>
            <a:off x="7124391" y="1568697"/>
            <a:ext cx="1964674" cy="386080"/>
          </a:xfrm>
          <a:prstGeom prst="rect">
            <a:avLst/>
          </a:prstGeom>
          <a:effectLst/>
        </p:spPr>
        <p:txBody>
          <a:bodyPr wrap="square">
            <a:spAutoFit/>
          </a:bodyPr>
          <a:lstStyle/>
          <a:p>
            <a:pPr algn="l">
              <a:lnSpc>
                <a:spcPct val="120000"/>
              </a:lnSpc>
            </a:pPr>
            <a:r>
              <a:rPr sz="1600" dirty="0">
                <a:solidFill>
                  <a:schemeClr val="tx1">
                    <a:lumMod val="75000"/>
                    <a:lumOff val="25000"/>
                  </a:schemeClr>
                </a:solidFill>
                <a:latin typeface="黑体" panose="02010609060101010101" charset="-122"/>
                <a:ea typeface="黑体" panose="02010609060101010101" charset="-122"/>
              </a:rPr>
              <a:t>活动目标</a:t>
            </a:r>
            <a:endParaRPr sz="1600" dirty="0">
              <a:solidFill>
                <a:schemeClr val="tx1">
                  <a:lumMod val="75000"/>
                  <a:lumOff val="25000"/>
                </a:schemeClr>
              </a:solidFill>
              <a:latin typeface="黑体" panose="02010609060101010101" charset="-122"/>
              <a:ea typeface="黑体" panose="02010609060101010101" charset="-122"/>
            </a:endParaRPr>
          </a:p>
        </p:txBody>
      </p:sp>
      <p:sp>
        <p:nvSpPr>
          <p:cNvPr id="21" name="矩形 20"/>
          <p:cNvSpPr/>
          <p:nvPr/>
        </p:nvSpPr>
        <p:spPr>
          <a:xfrm>
            <a:off x="7124700" y="1940560"/>
            <a:ext cx="3926840" cy="1861185"/>
          </a:xfrm>
          <a:prstGeom prst="rect">
            <a:avLst/>
          </a:prstGeom>
          <a:effectLst/>
        </p:spPr>
        <p:txBody>
          <a:bodyPr wrap="square">
            <a:spAutoFit/>
          </a:bodyPr>
          <a:lstStyle/>
          <a:p>
            <a:pPr algn="l">
              <a:lnSpc>
                <a:spcPct val="120000"/>
              </a:lnSpc>
            </a:pPr>
            <a:r>
              <a:rPr lang="zh-CN" altLang="en-US" sz="1600" dirty="0">
                <a:solidFill>
                  <a:schemeClr val="tx1">
                    <a:lumMod val="75000"/>
                    <a:lumOff val="25000"/>
                  </a:schemeClr>
                </a:solidFill>
                <a:latin typeface="Bahnschrift SemiLight" panose="020B0502040204020203" pitchFamily="34" charset="0"/>
              </a:rPr>
              <a:t>1. 以国画、摄影、歌曲三种艺术形式，向社区居民展开审美普及活动，提高群众对美的认识。</a:t>
            </a:r>
            <a:endParaRPr lang="zh-CN" altLang="en-US" sz="1600" dirty="0">
              <a:solidFill>
                <a:schemeClr val="tx1">
                  <a:lumMod val="75000"/>
                  <a:lumOff val="25000"/>
                </a:schemeClr>
              </a:solidFill>
              <a:latin typeface="Bahnschrift SemiLight" panose="020B0502040204020203" pitchFamily="34" charset="0"/>
            </a:endParaRPr>
          </a:p>
          <a:p>
            <a:pPr algn="l">
              <a:lnSpc>
                <a:spcPct val="120000"/>
              </a:lnSpc>
            </a:pPr>
            <a:r>
              <a:rPr lang="zh-CN" altLang="en-US" sz="1600" dirty="0">
                <a:solidFill>
                  <a:schemeClr val="tx1">
                    <a:lumMod val="75000"/>
                    <a:lumOff val="25000"/>
                  </a:schemeClr>
                </a:solidFill>
                <a:latin typeface="Bahnschrift SemiLight" panose="020B0502040204020203" pitchFamily="34" charset="0"/>
              </a:rPr>
              <a:t>2. 从审美情趣入手，通过展示、讲解、问答，提高群众的审美趣味。</a:t>
            </a:r>
            <a:endParaRPr lang="zh-CN" altLang="en-US" sz="1600" dirty="0">
              <a:solidFill>
                <a:schemeClr val="tx1">
                  <a:lumMod val="75000"/>
                  <a:lumOff val="25000"/>
                </a:schemeClr>
              </a:solidFill>
              <a:latin typeface="Bahnschrift SemiLight" panose="020B0502040204020203" pitchFamily="34" charset="0"/>
            </a:endParaRPr>
          </a:p>
          <a:p>
            <a:pPr algn="l">
              <a:lnSpc>
                <a:spcPct val="120000"/>
              </a:lnSpc>
            </a:pPr>
            <a:r>
              <a:rPr lang="zh-CN" altLang="en-US" sz="1600" dirty="0">
                <a:solidFill>
                  <a:schemeClr val="tx1">
                    <a:lumMod val="75000"/>
                    <a:lumOff val="25000"/>
                  </a:schemeClr>
                </a:solidFill>
                <a:latin typeface="Bahnschrift SemiLight" panose="020B0502040204020203" pitchFamily="34" charset="0"/>
              </a:rPr>
              <a:t>3. 锤炼美的语言表述能力。</a:t>
            </a:r>
            <a:endParaRPr lang="zh-CN" altLang="en-US" sz="1600" dirty="0">
              <a:solidFill>
                <a:schemeClr val="tx1">
                  <a:lumMod val="75000"/>
                  <a:lumOff val="25000"/>
                </a:schemeClr>
              </a:solidFill>
              <a:latin typeface="Bahnschrift SemiLight" panose="020B0502040204020203" pitchFamily="34" charset="0"/>
            </a:endParaRPr>
          </a:p>
        </p:txBody>
      </p:sp>
      <p:cxnSp>
        <p:nvCxnSpPr>
          <p:cNvPr id="22" name="直接连接符 21"/>
          <p:cNvCxnSpPr/>
          <p:nvPr/>
        </p:nvCxnSpPr>
        <p:spPr>
          <a:xfrm>
            <a:off x="7225993" y="1921403"/>
            <a:ext cx="1461478" cy="0"/>
          </a:xfrm>
          <a:prstGeom prst="line">
            <a:avLst/>
          </a:prstGeom>
          <a:ln w="38100">
            <a:solidFill>
              <a:srgbClr val="FBD025"/>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7124391" y="4032183"/>
            <a:ext cx="1964674" cy="386080"/>
          </a:xfrm>
          <a:prstGeom prst="rect">
            <a:avLst/>
          </a:prstGeom>
          <a:effectLst/>
        </p:spPr>
        <p:txBody>
          <a:bodyPr wrap="square">
            <a:spAutoFit/>
          </a:bodyPr>
          <a:lstStyle/>
          <a:p>
            <a:pPr algn="l">
              <a:lnSpc>
                <a:spcPct val="120000"/>
              </a:lnSpc>
            </a:pPr>
            <a:r>
              <a:rPr sz="1600" dirty="0">
                <a:solidFill>
                  <a:schemeClr val="tx1">
                    <a:lumMod val="75000"/>
                    <a:lumOff val="25000"/>
                  </a:schemeClr>
                </a:solidFill>
                <a:latin typeface="黑体" panose="02010609060101010101" charset="-122"/>
                <a:ea typeface="黑体" panose="02010609060101010101" charset="-122"/>
              </a:rPr>
              <a:t>活动任务</a:t>
            </a:r>
            <a:endParaRPr sz="1600" dirty="0">
              <a:solidFill>
                <a:schemeClr val="tx1">
                  <a:lumMod val="75000"/>
                  <a:lumOff val="25000"/>
                </a:schemeClr>
              </a:solidFill>
              <a:latin typeface="黑体" panose="02010609060101010101" charset="-122"/>
              <a:ea typeface="黑体" panose="02010609060101010101" charset="-122"/>
            </a:endParaRPr>
          </a:p>
        </p:txBody>
      </p:sp>
      <p:sp>
        <p:nvSpPr>
          <p:cNvPr id="24" name="矩形 23"/>
          <p:cNvSpPr/>
          <p:nvPr/>
        </p:nvSpPr>
        <p:spPr>
          <a:xfrm>
            <a:off x="7124700" y="4384675"/>
            <a:ext cx="4044315" cy="975995"/>
          </a:xfrm>
          <a:prstGeom prst="rect">
            <a:avLst/>
          </a:prstGeom>
          <a:effectLst/>
        </p:spPr>
        <p:txBody>
          <a:bodyPr wrap="square">
            <a:spAutoFit/>
          </a:bodyPr>
          <a:lstStyle/>
          <a:p>
            <a:pPr algn="l">
              <a:lnSpc>
                <a:spcPct val="120000"/>
              </a:lnSpc>
            </a:pPr>
            <a:r>
              <a:rPr lang="zh-CN" altLang="en-US" sz="1600" dirty="0">
                <a:solidFill>
                  <a:schemeClr val="tx1">
                    <a:lumMod val="75000"/>
                    <a:lumOff val="25000"/>
                  </a:schemeClr>
                </a:solidFill>
                <a:latin typeface="Bahnschrift SemiLight" panose="020B0502040204020203" pitchFamily="34" charset="0"/>
              </a:rPr>
              <a:t>分为三个组，在社区开展美学展示会，介绍以下作品的主要美学特征：国画、摄影、歌曲，各组写出“艺术审美实践活动方案”。</a:t>
            </a:r>
            <a:endParaRPr lang="zh-CN" altLang="en-US" sz="1600" dirty="0">
              <a:solidFill>
                <a:schemeClr val="tx1">
                  <a:lumMod val="75000"/>
                  <a:lumOff val="25000"/>
                </a:schemeClr>
              </a:solidFill>
              <a:latin typeface="Bahnschrift SemiLight" panose="020B0502040204020203" pitchFamily="34" charset="0"/>
            </a:endParaRPr>
          </a:p>
        </p:txBody>
      </p:sp>
      <p:cxnSp>
        <p:nvCxnSpPr>
          <p:cNvPr id="25" name="直接连接符 24"/>
          <p:cNvCxnSpPr/>
          <p:nvPr/>
        </p:nvCxnSpPr>
        <p:spPr>
          <a:xfrm>
            <a:off x="7225993" y="4384889"/>
            <a:ext cx="1461478" cy="0"/>
          </a:xfrm>
          <a:prstGeom prst="line">
            <a:avLst/>
          </a:prstGeom>
          <a:ln w="38100">
            <a:solidFill>
              <a:srgbClr val="FBD025"/>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641475" y="927100"/>
            <a:ext cx="1630680" cy="337185"/>
          </a:xfrm>
          <a:prstGeom prst="rect">
            <a:avLst/>
          </a:prstGeom>
          <a:noFill/>
        </p:spPr>
        <p:txBody>
          <a:bodyPr wrap="square" rtlCol="0">
            <a:spAutoFit/>
          </a:bodyPr>
          <a:p>
            <a:r>
              <a:rPr lang="zh-CN" altLang="en-US" sz="1600">
                <a:solidFill>
                  <a:schemeClr val="accent4">
                    <a:lumMod val="75000"/>
                  </a:schemeClr>
                </a:solidFill>
              </a:rPr>
              <a:t>社区审美展示会</a:t>
            </a:r>
            <a:endParaRPr lang="zh-CN" altLang="en-US" sz="1600">
              <a:solidFill>
                <a:schemeClr val="accent4">
                  <a:lumMod val="75000"/>
                </a:schemeClr>
              </a:solidFill>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3" grpId="0" bldLvl="0" animBg="1"/>
      <p:bldP spid="2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22828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l"/>
            <a:r>
              <a:rPr lang="zh-CN" altLang="en-US" dirty="0">
                <a:solidFill>
                  <a:schemeClr val="tx1">
                    <a:lumMod val="65000"/>
                    <a:lumOff val="35000"/>
                  </a:schemeClr>
                </a:solidFill>
                <a:latin typeface="黑体" panose="02010609060101010101" charset="-122"/>
                <a:ea typeface="黑体" panose="02010609060101010101" charset="-122"/>
              </a:rPr>
              <a:t>活动步骤</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89" name="文本框 88"/>
          <p:cNvSpPr txBox="1"/>
          <p:nvPr>
            <p:custDataLst>
              <p:tags r:id="rId2"/>
            </p:custDataLst>
          </p:nvPr>
        </p:nvSpPr>
        <p:spPr>
          <a:xfrm>
            <a:off x="608965" y="1294765"/>
            <a:ext cx="2970530" cy="1363980"/>
          </a:xfrm>
          <a:prstGeom prst="rect">
            <a:avLst/>
          </a:prstGeom>
          <a:noFill/>
        </p:spPr>
        <p:txBody>
          <a:bodyPr wrap="square" rtlCol="0"/>
          <a:p>
            <a:pPr>
              <a:lnSpc>
                <a:spcPct val="120000"/>
              </a:lnSpc>
            </a:pPr>
            <a:r>
              <a:rPr lang="zh-CN" altLang="en-US" sz="1600" spc="30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rPr>
              <a:t>按照情感、侠义、历史、孝贤等主题分组，搜集传统说唱作品和当代说唱作品。认领任务。</a:t>
            </a:r>
            <a:endParaRPr lang="zh-CN" altLang="en-US" sz="1600" spc="30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endParaRPr>
          </a:p>
        </p:txBody>
      </p:sp>
      <p:sp>
        <p:nvSpPr>
          <p:cNvPr id="92" name="文本框 91"/>
          <p:cNvSpPr txBox="1"/>
          <p:nvPr>
            <p:custDataLst>
              <p:tags r:id="rId3"/>
            </p:custDataLst>
          </p:nvPr>
        </p:nvSpPr>
        <p:spPr>
          <a:xfrm>
            <a:off x="545465" y="3137535"/>
            <a:ext cx="3143885" cy="1573530"/>
          </a:xfrm>
          <a:prstGeom prst="rect">
            <a:avLst/>
          </a:prstGeom>
          <a:noFill/>
        </p:spPr>
        <p:txBody>
          <a:bodyPr wrap="square" rtlCol="0"/>
          <a:p>
            <a:pPr>
              <a:lnSpc>
                <a:spcPct val="120000"/>
              </a:lnSpc>
            </a:pPr>
            <a:r>
              <a:rPr lang="zh-CN" altLang="en-US" sz="1600" spc="30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rPr>
              <a:t>任务二：选择摄影作品——天安门的三幅毛主席像，介绍其创作过程、摄影特点以及客观性与社会性相统一的美学特征。</a:t>
            </a:r>
            <a:endParaRPr lang="zh-CN" altLang="en-US" sz="1600" spc="30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endParaRPr>
          </a:p>
        </p:txBody>
      </p:sp>
      <p:sp>
        <p:nvSpPr>
          <p:cNvPr id="95" name="文本框 94"/>
          <p:cNvSpPr txBox="1"/>
          <p:nvPr>
            <p:custDataLst>
              <p:tags r:id="rId4"/>
            </p:custDataLst>
          </p:nvPr>
        </p:nvSpPr>
        <p:spPr>
          <a:xfrm>
            <a:off x="545465" y="5093335"/>
            <a:ext cx="3207385" cy="1132205"/>
          </a:xfrm>
          <a:prstGeom prst="rect">
            <a:avLst/>
          </a:prstGeom>
          <a:noFill/>
        </p:spPr>
        <p:txBody>
          <a:bodyPr wrap="square" rtlCol="0"/>
          <a:p>
            <a:pPr>
              <a:lnSpc>
                <a:spcPct val="120000"/>
              </a:lnSpc>
            </a:pPr>
            <a:r>
              <a:rPr lang="zh-CN" altLang="en-US" sz="1600" spc="30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rPr>
              <a:t>在组内进行任务细化分工，例如作品搜集和理解、文字撰写、社区表达等。</a:t>
            </a:r>
            <a:endParaRPr lang="zh-CN" altLang="en-US" sz="1600" spc="30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endParaRPr>
          </a:p>
        </p:txBody>
      </p:sp>
      <p:sp>
        <p:nvSpPr>
          <p:cNvPr id="101" name="文本框 100"/>
          <p:cNvSpPr txBox="1"/>
          <p:nvPr>
            <p:custDataLst>
              <p:tags r:id="rId5"/>
            </p:custDataLst>
          </p:nvPr>
        </p:nvSpPr>
        <p:spPr>
          <a:xfrm>
            <a:off x="8061960" y="1251585"/>
            <a:ext cx="3207385" cy="1589405"/>
          </a:xfrm>
          <a:prstGeom prst="rect">
            <a:avLst/>
          </a:prstGeom>
          <a:blipFill>
            <a:blip r:embed="rId6">
              <a:alphaModFix amt="0"/>
            </a:blip>
            <a:tile tx="0" ty="0" sx="100000" sy="100000" flip="none" algn="tl"/>
          </a:blipFill>
        </p:spPr>
        <p:txBody>
          <a:bodyPr wrap="square" rtlCol="0"/>
          <a:p>
            <a:pPr>
              <a:lnSpc>
                <a:spcPct val="120000"/>
              </a:lnSpc>
            </a:pPr>
            <a:r>
              <a:rPr lang="zh-CN" altLang="en-US" sz="1600" spc="30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rPr>
              <a:t>任务一：选择国画作品《千里江山图》，介绍其创作过程、绘画特点以及南朝齐梁时期画家谢赫提到的“绘画六法”，鉴赏该作品。</a:t>
            </a:r>
            <a:endParaRPr lang="zh-CN" altLang="en-US" sz="1600" spc="30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endParaRPr>
          </a:p>
        </p:txBody>
      </p:sp>
      <p:sp>
        <p:nvSpPr>
          <p:cNvPr id="104" name="文本框 103"/>
          <p:cNvSpPr txBox="1"/>
          <p:nvPr>
            <p:custDataLst>
              <p:tags r:id="rId7"/>
            </p:custDataLst>
          </p:nvPr>
        </p:nvSpPr>
        <p:spPr>
          <a:xfrm>
            <a:off x="8179435" y="3137535"/>
            <a:ext cx="3207385" cy="1511935"/>
          </a:xfrm>
          <a:prstGeom prst="rect">
            <a:avLst/>
          </a:prstGeom>
          <a:blipFill>
            <a:blip r:embed="rId6">
              <a:alphaModFix amt="0"/>
            </a:blip>
            <a:tile tx="0" ty="0" sx="100000" sy="100000" flip="none" algn="tl"/>
          </a:blipFill>
        </p:spPr>
        <p:txBody>
          <a:bodyPr wrap="square" rtlCol="0"/>
          <a:p>
            <a:pPr>
              <a:lnSpc>
                <a:spcPct val="120000"/>
              </a:lnSpc>
            </a:pPr>
            <a:r>
              <a:rPr lang="zh-CN" altLang="en-US" sz="1600" spc="30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rPr>
              <a:t>任务三：选择成龙与刘媛媛演唱的歌曲《国家》，介绍其创作过程、歌曲特点以及演唱技巧，强调形象性与理智性的统一的美学特征。</a:t>
            </a:r>
            <a:endParaRPr lang="zh-CN" altLang="en-US" sz="1600" spc="30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endParaRPr>
          </a:p>
        </p:txBody>
      </p:sp>
      <p:sp>
        <p:nvSpPr>
          <p:cNvPr id="107" name="文本框 106"/>
          <p:cNvSpPr txBox="1"/>
          <p:nvPr>
            <p:custDataLst>
              <p:tags r:id="rId8"/>
            </p:custDataLst>
          </p:nvPr>
        </p:nvSpPr>
        <p:spPr>
          <a:xfrm>
            <a:off x="8179435" y="4925060"/>
            <a:ext cx="2971800" cy="977900"/>
          </a:xfrm>
          <a:prstGeom prst="rect">
            <a:avLst/>
          </a:prstGeom>
          <a:blipFill>
            <a:blip r:embed="rId6">
              <a:alphaModFix amt="0"/>
            </a:blip>
            <a:tile tx="0" ty="0" sx="100000" sy="100000" flip="none" algn="tl"/>
          </a:blipFill>
        </p:spPr>
        <p:txBody>
          <a:bodyPr wrap="square" rtlCol="0"/>
          <a:p>
            <a:pPr>
              <a:lnSpc>
                <a:spcPct val="120000"/>
              </a:lnSpc>
            </a:pPr>
            <a:r>
              <a:rPr lang="zh-CN" altLang="en-US" sz="1600" spc="30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rPr>
              <a:t>活动后进行总结，建议分“准备阶段”和“社区活动”两个部分进行总结。</a:t>
            </a:r>
            <a:endParaRPr lang="zh-CN" altLang="en-US" sz="1600" spc="300" dirty="0">
              <a:solidFill>
                <a:sysClr val="windowText" lastClr="000000">
                  <a:lumMod val="65000"/>
                  <a:lumOff val="35000"/>
                </a:sysClr>
              </a:solidFill>
              <a:latin typeface="Arial" panose="020B0604020202020204" pitchFamily="34" charset="0"/>
              <a:ea typeface="黑体" panose="02010609060101010101" charset="-122"/>
              <a:sym typeface="Arial" panose="020B0604020202020204" pitchFamily="34" charset="0"/>
            </a:endParaRPr>
          </a:p>
        </p:txBody>
      </p:sp>
      <p:sp>
        <p:nvSpPr>
          <p:cNvPr id="44" name="AutoShape 2"/>
          <p:cNvSpPr/>
          <p:nvPr>
            <p:custDataLst>
              <p:tags r:id="rId9"/>
            </p:custDataLst>
          </p:nvPr>
        </p:nvSpPr>
        <p:spPr bwMode="auto">
          <a:xfrm>
            <a:off x="4295254" y="2398225"/>
            <a:ext cx="1390207" cy="1187669"/>
          </a:xfrm>
          <a:custGeom>
            <a:avLst/>
            <a:gdLst>
              <a:gd name="T0" fmla="*/ 211170617 w 21600"/>
              <a:gd name="T1" fmla="*/ 346775367 h 21600"/>
              <a:gd name="T2" fmla="*/ 0 w 21600"/>
              <a:gd name="T3" fmla="*/ 235598565 h 21600"/>
              <a:gd name="T4" fmla="*/ 459604150 w 21600"/>
              <a:gd name="T5" fmla="*/ 0 h 21600"/>
              <a:gd name="T6" fmla="*/ 475133925 w 21600"/>
              <a:gd name="T7" fmla="*/ 211773779 h 21600"/>
              <a:gd name="T8" fmla="*/ 211170617 w 21600"/>
              <a:gd name="T9" fmla="*/ 346775367 h 21600"/>
              <a:gd name="T10" fmla="*/ 211170617 w 21600"/>
              <a:gd name="T11" fmla="*/ 34677536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9600" y="21600"/>
                </a:moveTo>
                <a:cubicBezTo>
                  <a:pt x="0" y="14675"/>
                  <a:pt x="0" y="14675"/>
                  <a:pt x="0" y="14675"/>
                </a:cubicBezTo>
                <a:cubicBezTo>
                  <a:pt x="4518" y="6101"/>
                  <a:pt x="12282" y="577"/>
                  <a:pt x="20894" y="0"/>
                </a:cubicBezTo>
                <a:cubicBezTo>
                  <a:pt x="21600" y="13191"/>
                  <a:pt x="21600" y="13191"/>
                  <a:pt x="21600" y="13191"/>
                </a:cubicBezTo>
                <a:cubicBezTo>
                  <a:pt x="16518" y="13521"/>
                  <a:pt x="12141" y="16818"/>
                  <a:pt x="9600" y="21600"/>
                </a:cubicBezTo>
                <a:close/>
                <a:moveTo>
                  <a:pt x="9600" y="21600"/>
                </a:moveTo>
              </a:path>
            </a:pathLst>
          </a:custGeom>
          <a:solidFill>
            <a:srgbClr val="8EAADC"/>
          </a:solidFill>
          <a:ln w="25400" cmpd="sng">
            <a:noFill/>
            <a:miter lim="800000"/>
          </a:ln>
        </p:spPr>
        <p:txBody>
          <a:bodyPr anchor="ctr"/>
          <a:p>
            <a:pPr algn="ctr" defTabSz="0" eaLnBrk="1" fontAlgn="ctr" hangingPunct="1">
              <a:lnSpc>
                <a:spcPct val="120000"/>
              </a:lnSpc>
              <a:buClr>
                <a:srgbClr val="FF0000"/>
              </a:buClr>
              <a:buSzPct val="70000"/>
              <a:buFont typeface="Wingdings" panose="05000000000000000000" pitchFamily="2" charset="2"/>
              <a:buChar char="u"/>
              <a:tabLst>
                <a:tab pos="723900" algn="l"/>
                <a:tab pos="1447800" algn="l"/>
              </a:tabLst>
              <a:defRPr/>
            </a:pPr>
            <a:endParaRPr lang="zh-CN" altLang="en-US">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5" name="AutoShape 3"/>
          <p:cNvSpPr/>
          <p:nvPr>
            <p:custDataLst>
              <p:tags r:id="rId10"/>
            </p:custDataLst>
          </p:nvPr>
        </p:nvSpPr>
        <p:spPr bwMode="auto">
          <a:xfrm>
            <a:off x="6611348" y="3311710"/>
            <a:ext cx="837706" cy="1569322"/>
          </a:xfrm>
          <a:custGeom>
            <a:avLst/>
            <a:gdLst>
              <a:gd name="T0" fmla="*/ 0 w 20053"/>
              <a:gd name="T1" fmla="*/ 129499929 h 21600"/>
              <a:gd name="T2" fmla="*/ 143066176 w 20053"/>
              <a:gd name="T3" fmla="*/ 0 h 21600"/>
              <a:gd name="T4" fmla="*/ 143066176 w 20053"/>
              <a:gd name="T5" fmla="*/ 605454005 h 21600"/>
              <a:gd name="T6" fmla="*/ 0 w 20053"/>
              <a:gd name="T7" fmla="*/ 475954076 h 21600"/>
              <a:gd name="T8" fmla="*/ 24180041 w 20053"/>
              <a:gd name="T9" fmla="*/ 302727086 h 21600"/>
              <a:gd name="T10" fmla="*/ 0 w 20053"/>
              <a:gd name="T11" fmla="*/ 129499929 h 21600"/>
              <a:gd name="T12" fmla="*/ 0 w 20053"/>
              <a:gd name="T13" fmla="*/ 129499929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53" h="21600">
                <a:moveTo>
                  <a:pt x="0" y="4620"/>
                </a:moveTo>
                <a:cubicBezTo>
                  <a:pt x="15413" y="0"/>
                  <a:pt x="15413" y="0"/>
                  <a:pt x="15413" y="0"/>
                </a:cubicBezTo>
                <a:cubicBezTo>
                  <a:pt x="21600" y="6742"/>
                  <a:pt x="21600" y="14858"/>
                  <a:pt x="15413" y="21600"/>
                </a:cubicBezTo>
                <a:cubicBezTo>
                  <a:pt x="0" y="16980"/>
                  <a:pt x="0" y="16980"/>
                  <a:pt x="0" y="16980"/>
                </a:cubicBezTo>
                <a:cubicBezTo>
                  <a:pt x="1737" y="15170"/>
                  <a:pt x="2605" y="13047"/>
                  <a:pt x="2605" y="10800"/>
                </a:cubicBezTo>
                <a:cubicBezTo>
                  <a:pt x="2605" y="8553"/>
                  <a:pt x="1737" y="6492"/>
                  <a:pt x="0" y="4620"/>
                </a:cubicBezTo>
                <a:close/>
                <a:moveTo>
                  <a:pt x="0" y="4620"/>
                </a:moveTo>
              </a:path>
            </a:pathLst>
          </a:custGeom>
          <a:solidFill>
            <a:srgbClr val="7AC2C7"/>
          </a:solidFill>
          <a:ln w="25400" cmpd="sng">
            <a:noFill/>
            <a:miter lim="800000"/>
          </a:ln>
        </p:spPr>
        <p:txBody>
          <a:bodyPr anchor="ctr"/>
          <a:p>
            <a:pPr algn="ctr" defTabSz="0" eaLnBrk="1" fontAlgn="ctr" hangingPunct="1">
              <a:lnSpc>
                <a:spcPct val="120000"/>
              </a:lnSpc>
              <a:buClr>
                <a:srgbClr val="FF0000"/>
              </a:buClr>
              <a:buSzPct val="70000"/>
              <a:buFont typeface="Wingdings" panose="05000000000000000000" pitchFamily="2" charset="2"/>
              <a:buChar char="u"/>
              <a:tabLst>
                <a:tab pos="723900" algn="l"/>
                <a:tab pos="1447800" algn="l"/>
              </a:tabLst>
              <a:defRPr/>
            </a:pPr>
            <a:endParaRPr lang="zh-CN" altLang="en-US">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6" name="AutoShape 4"/>
          <p:cNvSpPr/>
          <p:nvPr>
            <p:custDataLst>
              <p:tags r:id="rId11"/>
            </p:custDataLst>
          </p:nvPr>
        </p:nvSpPr>
        <p:spPr bwMode="auto">
          <a:xfrm>
            <a:off x="5808086" y="4604092"/>
            <a:ext cx="1392963" cy="1189047"/>
          </a:xfrm>
          <a:custGeom>
            <a:avLst/>
            <a:gdLst>
              <a:gd name="T0" fmla="*/ 264410771 w 21600"/>
              <a:gd name="T1" fmla="*/ 0 h 21600"/>
              <a:gd name="T2" fmla="*/ 477491173 w 21600"/>
              <a:gd name="T3" fmla="*/ 111564062 h 21600"/>
              <a:gd name="T4" fmla="*/ 15562749 w 21600"/>
              <a:gd name="T5" fmla="*/ 347983165 h 21600"/>
              <a:gd name="T6" fmla="*/ 0 w 21600"/>
              <a:gd name="T7" fmla="*/ 136808977 h 21600"/>
              <a:gd name="T8" fmla="*/ 264410771 w 21600"/>
              <a:gd name="T9" fmla="*/ 0 h 21600"/>
              <a:gd name="T10" fmla="*/ 264410771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1961" y="0"/>
                </a:moveTo>
                <a:cubicBezTo>
                  <a:pt x="21600" y="6925"/>
                  <a:pt x="21600" y="6925"/>
                  <a:pt x="21600" y="6925"/>
                </a:cubicBezTo>
                <a:cubicBezTo>
                  <a:pt x="17097" y="15499"/>
                  <a:pt x="9287" y="21023"/>
                  <a:pt x="704" y="21600"/>
                </a:cubicBezTo>
                <a:cubicBezTo>
                  <a:pt x="0" y="8492"/>
                  <a:pt x="0" y="8492"/>
                  <a:pt x="0" y="8492"/>
                </a:cubicBezTo>
                <a:cubicBezTo>
                  <a:pt x="5066" y="8079"/>
                  <a:pt x="9498" y="4782"/>
                  <a:pt x="11961" y="0"/>
                </a:cubicBezTo>
                <a:close/>
                <a:moveTo>
                  <a:pt x="11961" y="0"/>
                </a:moveTo>
              </a:path>
            </a:pathLst>
          </a:custGeom>
          <a:solidFill>
            <a:srgbClr val="6BC0A7"/>
          </a:solidFill>
          <a:ln w="25400" cmpd="sng">
            <a:noFill/>
            <a:miter lim="800000"/>
          </a:ln>
        </p:spPr>
        <p:txBody>
          <a:bodyPr anchor="ctr"/>
          <a:p>
            <a:pPr algn="ctr" defTabSz="0" eaLnBrk="1" fontAlgn="ctr" hangingPunct="1">
              <a:lnSpc>
                <a:spcPct val="120000"/>
              </a:lnSpc>
              <a:buClr>
                <a:srgbClr val="FF0000"/>
              </a:buClr>
              <a:buSzPct val="70000"/>
              <a:buFont typeface="Wingdings" panose="05000000000000000000" pitchFamily="2" charset="2"/>
              <a:buChar char="u"/>
              <a:tabLst>
                <a:tab pos="723900" algn="l"/>
                <a:tab pos="1447800" algn="l"/>
              </a:tabLst>
              <a:defRPr/>
            </a:pPr>
            <a:endParaRPr lang="zh-CN" altLang="en-US">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7" name="AutoShape 5"/>
          <p:cNvSpPr/>
          <p:nvPr>
            <p:custDataLst>
              <p:tags r:id="rId12"/>
            </p:custDataLst>
          </p:nvPr>
        </p:nvSpPr>
        <p:spPr bwMode="auto">
          <a:xfrm>
            <a:off x="6288826" y="5060247"/>
            <a:ext cx="307480" cy="324963"/>
          </a:xfrm>
          <a:custGeom>
            <a:avLst/>
            <a:gdLst>
              <a:gd name="T0" fmla="*/ 27662239 w 21104"/>
              <a:gd name="T1" fmla="*/ 32097254 h 21600"/>
              <a:gd name="T2" fmla="*/ 42842497 w 21104"/>
              <a:gd name="T3" fmla="*/ 9070780 h 21600"/>
              <a:gd name="T4" fmla="*/ 42842497 w 21104"/>
              <a:gd name="T5" fmla="*/ 7326324 h 21600"/>
              <a:gd name="T6" fmla="*/ 39468210 w 21104"/>
              <a:gd name="T7" fmla="*/ 3488912 h 21600"/>
              <a:gd name="T8" fmla="*/ 37444052 w 21104"/>
              <a:gd name="T9" fmla="*/ 3488912 h 21600"/>
              <a:gd name="T10" fmla="*/ 35756887 w 21104"/>
              <a:gd name="T11" fmla="*/ 5233414 h 21600"/>
              <a:gd name="T12" fmla="*/ 33734757 w 21104"/>
              <a:gd name="T13" fmla="*/ 5581868 h 21600"/>
              <a:gd name="T14" fmla="*/ 34071793 w 21104"/>
              <a:gd name="T15" fmla="*/ 0 h 21600"/>
              <a:gd name="T16" fmla="*/ 9107740 w 21104"/>
              <a:gd name="T17" fmla="*/ 0 h 21600"/>
              <a:gd name="T18" fmla="*/ 9107740 w 21104"/>
              <a:gd name="T19" fmla="*/ 5581868 h 21600"/>
              <a:gd name="T20" fmla="*/ 7422602 w 21104"/>
              <a:gd name="T21" fmla="*/ 5233414 h 21600"/>
              <a:gd name="T22" fmla="*/ 5735481 w 21104"/>
              <a:gd name="T23" fmla="*/ 3488912 h 21600"/>
              <a:gd name="T24" fmla="*/ 3711323 w 21104"/>
              <a:gd name="T25" fmla="*/ 3488912 h 21600"/>
              <a:gd name="T26" fmla="*/ 0 w 21104"/>
              <a:gd name="T27" fmla="*/ 7326324 h 21600"/>
              <a:gd name="T28" fmla="*/ 0 w 21104"/>
              <a:gd name="T29" fmla="*/ 9070780 h 21600"/>
              <a:gd name="T30" fmla="*/ 15517249 w 21104"/>
              <a:gd name="T31" fmla="*/ 32097254 h 21600"/>
              <a:gd name="T32" fmla="*/ 19565609 w 21104"/>
              <a:gd name="T33" fmla="*/ 33841756 h 21600"/>
              <a:gd name="T34" fmla="*/ 19565609 w 21104"/>
              <a:gd name="T35" fmla="*/ 35934666 h 21600"/>
              <a:gd name="T36" fmla="*/ 17878443 w 21104"/>
              <a:gd name="T37" fmla="*/ 36631574 h 21600"/>
              <a:gd name="T38" fmla="*/ 19565609 w 21104"/>
              <a:gd name="T39" fmla="*/ 37679122 h 21600"/>
              <a:gd name="T40" fmla="*/ 19565609 w 21104"/>
              <a:gd name="T41" fmla="*/ 39772032 h 21600"/>
              <a:gd name="T42" fmla="*/ 18215480 w 21104"/>
              <a:gd name="T43" fmla="*/ 41516488 h 21600"/>
              <a:gd name="T44" fmla="*/ 16193350 w 21104"/>
              <a:gd name="T45" fmla="*/ 43260990 h 21600"/>
              <a:gd name="T46" fmla="*/ 14506184 w 21104"/>
              <a:gd name="T47" fmla="*/ 45005446 h 21600"/>
              <a:gd name="T48" fmla="*/ 16193350 w 21104"/>
              <a:gd name="T49" fmla="*/ 46749902 h 21600"/>
              <a:gd name="T50" fmla="*/ 26649147 w 21104"/>
              <a:gd name="T51" fmla="*/ 46749902 h 21600"/>
              <a:gd name="T52" fmla="*/ 28673304 w 21104"/>
              <a:gd name="T53" fmla="*/ 45005446 h 21600"/>
              <a:gd name="T54" fmla="*/ 26649147 w 21104"/>
              <a:gd name="T55" fmla="*/ 43260990 h 21600"/>
              <a:gd name="T56" fmla="*/ 24964053 w 21104"/>
              <a:gd name="T57" fmla="*/ 41168034 h 21600"/>
              <a:gd name="T58" fmla="*/ 23276887 w 21104"/>
              <a:gd name="T59" fmla="*/ 39772032 h 21600"/>
              <a:gd name="T60" fmla="*/ 23276887 w 21104"/>
              <a:gd name="T61" fmla="*/ 37679122 h 21600"/>
              <a:gd name="T62" fmla="*/ 24964053 w 21104"/>
              <a:gd name="T63" fmla="*/ 36631574 h 21600"/>
              <a:gd name="T64" fmla="*/ 23276887 w 21104"/>
              <a:gd name="T65" fmla="*/ 35934666 h 21600"/>
              <a:gd name="T66" fmla="*/ 23276887 w 21104"/>
              <a:gd name="T67" fmla="*/ 33841756 h 21600"/>
              <a:gd name="T68" fmla="*/ 27662239 w 21104"/>
              <a:gd name="T69" fmla="*/ 32097254 h 21600"/>
              <a:gd name="T70" fmla="*/ 34071793 w 21104"/>
              <a:gd name="T71" fmla="*/ 7326324 h 21600"/>
              <a:gd name="T72" fmla="*/ 35756887 w 21104"/>
              <a:gd name="T73" fmla="*/ 7326324 h 21600"/>
              <a:gd name="T74" fmla="*/ 37781044 w 21104"/>
              <a:gd name="T75" fmla="*/ 5581868 h 21600"/>
              <a:gd name="T76" fmla="*/ 39468210 w 21104"/>
              <a:gd name="T77" fmla="*/ 7326324 h 21600"/>
              <a:gd name="T78" fmla="*/ 39468210 w 21104"/>
              <a:gd name="T79" fmla="*/ 9070780 h 21600"/>
              <a:gd name="T80" fmla="*/ 30360470 w 21104"/>
              <a:gd name="T81" fmla="*/ 24770976 h 21600"/>
              <a:gd name="T82" fmla="*/ 34071793 w 21104"/>
              <a:gd name="T83" fmla="*/ 7326324 h 21600"/>
              <a:gd name="T84" fmla="*/ 12144990 w 21104"/>
              <a:gd name="T85" fmla="*/ 25119430 h 21600"/>
              <a:gd name="T86" fmla="*/ 3037250 w 21104"/>
              <a:gd name="T87" fmla="*/ 9419234 h 21600"/>
              <a:gd name="T88" fmla="*/ 3037250 w 21104"/>
              <a:gd name="T89" fmla="*/ 7674778 h 21600"/>
              <a:gd name="T90" fmla="*/ 4722388 w 21104"/>
              <a:gd name="T91" fmla="*/ 5581868 h 21600"/>
              <a:gd name="T92" fmla="*/ 6746546 w 21104"/>
              <a:gd name="T93" fmla="*/ 7674778 h 21600"/>
              <a:gd name="T94" fmla="*/ 8433712 w 21104"/>
              <a:gd name="T95" fmla="*/ 7674778 h 21600"/>
              <a:gd name="T96" fmla="*/ 12144990 w 21104"/>
              <a:gd name="T97" fmla="*/ 25119430 h 21600"/>
              <a:gd name="T98" fmla="*/ 12144990 w 21104"/>
              <a:gd name="T99" fmla="*/ 2511943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104" h="21600">
                <a:moveTo>
                  <a:pt x="13625" y="14830"/>
                </a:moveTo>
                <a:cubicBezTo>
                  <a:pt x="21434" y="10155"/>
                  <a:pt x="21102" y="4191"/>
                  <a:pt x="21102" y="4191"/>
                </a:cubicBezTo>
                <a:cubicBezTo>
                  <a:pt x="21102" y="3385"/>
                  <a:pt x="21102" y="3385"/>
                  <a:pt x="21102" y="3385"/>
                </a:cubicBezTo>
                <a:cubicBezTo>
                  <a:pt x="21102" y="3385"/>
                  <a:pt x="21102" y="1612"/>
                  <a:pt x="19440" y="1612"/>
                </a:cubicBezTo>
                <a:cubicBezTo>
                  <a:pt x="18942" y="1612"/>
                  <a:pt x="18443" y="1612"/>
                  <a:pt x="18443" y="1612"/>
                </a:cubicBezTo>
                <a:cubicBezTo>
                  <a:pt x="17612" y="1612"/>
                  <a:pt x="17612" y="2418"/>
                  <a:pt x="17612" y="2418"/>
                </a:cubicBezTo>
                <a:cubicBezTo>
                  <a:pt x="17612" y="2418"/>
                  <a:pt x="17280" y="2579"/>
                  <a:pt x="16616" y="2579"/>
                </a:cubicBezTo>
                <a:cubicBezTo>
                  <a:pt x="16616" y="1934"/>
                  <a:pt x="16782" y="0"/>
                  <a:pt x="16782" y="0"/>
                </a:cubicBezTo>
                <a:cubicBezTo>
                  <a:pt x="9139" y="967"/>
                  <a:pt x="4486" y="0"/>
                  <a:pt x="4486" y="0"/>
                </a:cubicBezTo>
                <a:cubicBezTo>
                  <a:pt x="4486" y="2579"/>
                  <a:pt x="4486" y="2579"/>
                  <a:pt x="4486" y="2579"/>
                </a:cubicBezTo>
                <a:cubicBezTo>
                  <a:pt x="3822" y="2579"/>
                  <a:pt x="3656" y="2418"/>
                  <a:pt x="3656" y="2418"/>
                </a:cubicBezTo>
                <a:cubicBezTo>
                  <a:pt x="3656" y="2418"/>
                  <a:pt x="3489" y="1612"/>
                  <a:pt x="2825" y="1612"/>
                </a:cubicBezTo>
                <a:cubicBezTo>
                  <a:pt x="2825" y="1612"/>
                  <a:pt x="2326" y="1612"/>
                  <a:pt x="1828" y="1612"/>
                </a:cubicBezTo>
                <a:cubicBezTo>
                  <a:pt x="166" y="1612"/>
                  <a:pt x="0" y="3385"/>
                  <a:pt x="0" y="3385"/>
                </a:cubicBezTo>
                <a:cubicBezTo>
                  <a:pt x="0" y="4191"/>
                  <a:pt x="0" y="4191"/>
                  <a:pt x="0" y="4191"/>
                </a:cubicBezTo>
                <a:cubicBezTo>
                  <a:pt x="0" y="4191"/>
                  <a:pt x="-166" y="10155"/>
                  <a:pt x="7643" y="14830"/>
                </a:cubicBezTo>
                <a:cubicBezTo>
                  <a:pt x="7643" y="14830"/>
                  <a:pt x="8474" y="15636"/>
                  <a:pt x="9637" y="15636"/>
                </a:cubicBezTo>
                <a:cubicBezTo>
                  <a:pt x="9637" y="16603"/>
                  <a:pt x="9637" y="16603"/>
                  <a:pt x="9637" y="16603"/>
                </a:cubicBezTo>
                <a:cubicBezTo>
                  <a:pt x="9637" y="16603"/>
                  <a:pt x="8806" y="16442"/>
                  <a:pt x="8806" y="16925"/>
                </a:cubicBezTo>
                <a:cubicBezTo>
                  <a:pt x="8806" y="17570"/>
                  <a:pt x="9637" y="17409"/>
                  <a:pt x="9637" y="17409"/>
                </a:cubicBezTo>
                <a:cubicBezTo>
                  <a:pt x="9637" y="18376"/>
                  <a:pt x="9637" y="18376"/>
                  <a:pt x="9637" y="18376"/>
                </a:cubicBezTo>
                <a:cubicBezTo>
                  <a:pt x="9637" y="18376"/>
                  <a:pt x="9471" y="19182"/>
                  <a:pt x="8972" y="19182"/>
                </a:cubicBezTo>
                <a:cubicBezTo>
                  <a:pt x="8972" y="19988"/>
                  <a:pt x="7976" y="19988"/>
                  <a:pt x="7976" y="19988"/>
                </a:cubicBezTo>
                <a:cubicBezTo>
                  <a:pt x="7976" y="19988"/>
                  <a:pt x="7145" y="20149"/>
                  <a:pt x="7145" y="20794"/>
                </a:cubicBezTo>
                <a:cubicBezTo>
                  <a:pt x="7145" y="20794"/>
                  <a:pt x="6979" y="21600"/>
                  <a:pt x="7976" y="21600"/>
                </a:cubicBezTo>
                <a:cubicBezTo>
                  <a:pt x="9305" y="21600"/>
                  <a:pt x="13126" y="21600"/>
                  <a:pt x="13126" y="21600"/>
                </a:cubicBezTo>
                <a:cubicBezTo>
                  <a:pt x="13957" y="21600"/>
                  <a:pt x="14123" y="20794"/>
                  <a:pt x="14123" y="20794"/>
                </a:cubicBezTo>
                <a:cubicBezTo>
                  <a:pt x="14123" y="20794"/>
                  <a:pt x="14123" y="19988"/>
                  <a:pt x="13126" y="19988"/>
                </a:cubicBezTo>
                <a:cubicBezTo>
                  <a:pt x="12296" y="19988"/>
                  <a:pt x="12296" y="19021"/>
                  <a:pt x="12296" y="19021"/>
                </a:cubicBezTo>
                <a:cubicBezTo>
                  <a:pt x="12296" y="19021"/>
                  <a:pt x="11465" y="19182"/>
                  <a:pt x="11465" y="18376"/>
                </a:cubicBezTo>
                <a:cubicBezTo>
                  <a:pt x="11465" y="17409"/>
                  <a:pt x="11465" y="17409"/>
                  <a:pt x="11465" y="17409"/>
                </a:cubicBezTo>
                <a:cubicBezTo>
                  <a:pt x="11465" y="17409"/>
                  <a:pt x="12296" y="17570"/>
                  <a:pt x="12296" y="16925"/>
                </a:cubicBezTo>
                <a:cubicBezTo>
                  <a:pt x="12296" y="16442"/>
                  <a:pt x="11465" y="16603"/>
                  <a:pt x="11465" y="16603"/>
                </a:cubicBezTo>
                <a:cubicBezTo>
                  <a:pt x="11465" y="15636"/>
                  <a:pt x="11465" y="15636"/>
                  <a:pt x="11465" y="15636"/>
                </a:cubicBezTo>
                <a:cubicBezTo>
                  <a:pt x="12296" y="15636"/>
                  <a:pt x="12960" y="15313"/>
                  <a:pt x="13625" y="14830"/>
                </a:cubicBezTo>
                <a:close/>
                <a:moveTo>
                  <a:pt x="16782" y="3385"/>
                </a:moveTo>
                <a:cubicBezTo>
                  <a:pt x="16948" y="3385"/>
                  <a:pt x="17612" y="3385"/>
                  <a:pt x="17612" y="3385"/>
                </a:cubicBezTo>
                <a:cubicBezTo>
                  <a:pt x="18443" y="3385"/>
                  <a:pt x="18609" y="2579"/>
                  <a:pt x="18609" y="2579"/>
                </a:cubicBezTo>
                <a:cubicBezTo>
                  <a:pt x="19440" y="2579"/>
                  <a:pt x="19440" y="3385"/>
                  <a:pt x="19440" y="3385"/>
                </a:cubicBezTo>
                <a:cubicBezTo>
                  <a:pt x="19440" y="4191"/>
                  <a:pt x="19440" y="4191"/>
                  <a:pt x="19440" y="4191"/>
                </a:cubicBezTo>
                <a:cubicBezTo>
                  <a:pt x="19440" y="4191"/>
                  <a:pt x="19108" y="7576"/>
                  <a:pt x="14954" y="11445"/>
                </a:cubicBezTo>
                <a:cubicBezTo>
                  <a:pt x="15951" y="9833"/>
                  <a:pt x="16782" y="6125"/>
                  <a:pt x="16782" y="3385"/>
                </a:cubicBezTo>
                <a:close/>
                <a:moveTo>
                  <a:pt x="5982" y="11606"/>
                </a:moveTo>
                <a:cubicBezTo>
                  <a:pt x="1662" y="7737"/>
                  <a:pt x="1496" y="4352"/>
                  <a:pt x="1496" y="4352"/>
                </a:cubicBezTo>
                <a:cubicBezTo>
                  <a:pt x="1496" y="3546"/>
                  <a:pt x="1496" y="3546"/>
                  <a:pt x="1496" y="3546"/>
                </a:cubicBezTo>
                <a:cubicBezTo>
                  <a:pt x="1496" y="3546"/>
                  <a:pt x="1496" y="2579"/>
                  <a:pt x="2326" y="2579"/>
                </a:cubicBezTo>
                <a:cubicBezTo>
                  <a:pt x="2326" y="2579"/>
                  <a:pt x="2326" y="3546"/>
                  <a:pt x="3323" y="3546"/>
                </a:cubicBezTo>
                <a:cubicBezTo>
                  <a:pt x="3323" y="3546"/>
                  <a:pt x="3988" y="3546"/>
                  <a:pt x="4154" y="3546"/>
                </a:cubicBezTo>
                <a:cubicBezTo>
                  <a:pt x="4154" y="6287"/>
                  <a:pt x="4985" y="9994"/>
                  <a:pt x="5982" y="11606"/>
                </a:cubicBezTo>
                <a:close/>
                <a:moveTo>
                  <a:pt x="5982" y="11606"/>
                </a:moveTo>
              </a:path>
            </a:pathLst>
          </a:custGeom>
          <a:solidFill>
            <a:sysClr val="window" lastClr="FFFFFF"/>
          </a:solidFill>
          <a:ln>
            <a:noFill/>
          </a:ln>
        </p:spPr>
        <p:txBody>
          <a:bodyPr lIns="0" tIns="0" rIns="0" bIns="0"/>
          <a:p>
            <a:pPr algn="ctr" eaLnBrk="1" hangingPunct="1">
              <a:lnSpc>
                <a:spcPct val="120000"/>
              </a:lnSpc>
              <a:defRPr/>
            </a:pPr>
            <a:endParaRPr lang="zh-CN" altLang="en-US" sz="200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8" name="AutoShape 6"/>
          <p:cNvSpPr/>
          <p:nvPr>
            <p:custDataLst>
              <p:tags r:id="rId13"/>
            </p:custDataLst>
          </p:nvPr>
        </p:nvSpPr>
        <p:spPr bwMode="auto">
          <a:xfrm>
            <a:off x="5798442" y="2398225"/>
            <a:ext cx="1392962" cy="1180780"/>
          </a:xfrm>
          <a:custGeom>
            <a:avLst/>
            <a:gdLst>
              <a:gd name="T0" fmla="*/ 0 w 21600"/>
              <a:gd name="T1" fmla="*/ 210680934 h 21600"/>
              <a:gd name="T2" fmla="*/ 12445650 w 21600"/>
              <a:gd name="T3" fmla="*/ 0 h 21600"/>
              <a:gd name="T4" fmla="*/ 477491173 w 21600"/>
              <a:gd name="T5" fmla="*/ 230430238 h 21600"/>
              <a:gd name="T6" fmla="*/ 265958095 w 21600"/>
              <a:gd name="T7" fmla="*/ 342364403 h 21600"/>
              <a:gd name="T8" fmla="*/ 0 w 21600"/>
              <a:gd name="T9" fmla="*/ 210680934 h 21600"/>
              <a:gd name="T10" fmla="*/ 0 w 21600"/>
              <a:gd name="T11" fmla="*/ 210680934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3292"/>
                </a:moveTo>
                <a:cubicBezTo>
                  <a:pt x="563" y="0"/>
                  <a:pt x="563" y="0"/>
                  <a:pt x="563" y="0"/>
                </a:cubicBezTo>
                <a:cubicBezTo>
                  <a:pt x="9217" y="498"/>
                  <a:pt x="17027" y="5982"/>
                  <a:pt x="21600" y="14538"/>
                </a:cubicBezTo>
                <a:cubicBezTo>
                  <a:pt x="12031" y="21600"/>
                  <a:pt x="12031" y="21600"/>
                  <a:pt x="12031" y="21600"/>
                </a:cubicBezTo>
                <a:cubicBezTo>
                  <a:pt x="9498" y="16865"/>
                  <a:pt x="5066" y="13625"/>
                  <a:pt x="0" y="13292"/>
                </a:cubicBezTo>
                <a:close/>
                <a:moveTo>
                  <a:pt x="0" y="13292"/>
                </a:moveTo>
              </a:path>
            </a:pathLst>
          </a:custGeom>
          <a:solidFill>
            <a:srgbClr val="79B6D3"/>
          </a:solidFill>
          <a:ln w="25400" cmpd="sng">
            <a:noFill/>
            <a:miter lim="800000"/>
          </a:ln>
        </p:spPr>
        <p:txBody>
          <a:bodyPr anchor="ctr"/>
          <a:p>
            <a:pPr algn="ctr" defTabSz="0" eaLnBrk="1" fontAlgn="ctr" hangingPunct="1">
              <a:lnSpc>
                <a:spcPct val="120000"/>
              </a:lnSpc>
              <a:buClr>
                <a:srgbClr val="FF0000"/>
              </a:buClr>
              <a:buSzPct val="70000"/>
              <a:buFont typeface="Wingdings" panose="05000000000000000000" pitchFamily="2" charset="2"/>
              <a:buChar char="u"/>
              <a:tabLst>
                <a:tab pos="723900" algn="l"/>
                <a:tab pos="1447800" algn="l"/>
              </a:tabLst>
              <a:defRPr/>
            </a:pPr>
            <a:endParaRPr lang="zh-CN" altLang="en-US">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49" name="AutoShape 7"/>
          <p:cNvSpPr/>
          <p:nvPr>
            <p:custDataLst>
              <p:tags r:id="rId14"/>
            </p:custDataLst>
          </p:nvPr>
        </p:nvSpPr>
        <p:spPr bwMode="auto">
          <a:xfrm>
            <a:off x="4328322" y="4631649"/>
            <a:ext cx="1392963" cy="1167002"/>
          </a:xfrm>
          <a:custGeom>
            <a:avLst/>
            <a:gdLst>
              <a:gd name="T0" fmla="*/ 477491173 w 21600"/>
              <a:gd name="T1" fmla="*/ 126525095 h 21600"/>
              <a:gd name="T2" fmla="*/ 469709798 w 21600"/>
              <a:gd name="T3" fmla="*/ 335206908 h 21600"/>
              <a:gd name="T4" fmla="*/ 0 w 21600"/>
              <a:gd name="T5" fmla="*/ 116080882 h 21600"/>
              <a:gd name="T6" fmla="*/ 206868653 w 21600"/>
              <a:gd name="T7" fmla="*/ 0 h 21600"/>
              <a:gd name="T8" fmla="*/ 477491173 w 21600"/>
              <a:gd name="T9" fmla="*/ 126525095 h 21600"/>
              <a:gd name="T10" fmla="*/ 477491173 w 21600"/>
              <a:gd name="T11" fmla="*/ 126525095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8153"/>
                </a:moveTo>
                <a:cubicBezTo>
                  <a:pt x="21248" y="21600"/>
                  <a:pt x="21248" y="21600"/>
                  <a:pt x="21248" y="21600"/>
                </a:cubicBezTo>
                <a:cubicBezTo>
                  <a:pt x="12664" y="21348"/>
                  <a:pt x="4714" y="16053"/>
                  <a:pt x="0" y="7480"/>
                </a:cubicBezTo>
                <a:cubicBezTo>
                  <a:pt x="9358" y="0"/>
                  <a:pt x="9358" y="0"/>
                  <a:pt x="9358" y="0"/>
                </a:cubicBezTo>
                <a:cubicBezTo>
                  <a:pt x="12031" y="4791"/>
                  <a:pt x="16464" y="7984"/>
                  <a:pt x="21600" y="8153"/>
                </a:cubicBezTo>
                <a:close/>
                <a:moveTo>
                  <a:pt x="21600" y="8153"/>
                </a:moveTo>
              </a:path>
            </a:pathLst>
          </a:custGeom>
          <a:solidFill>
            <a:srgbClr val="79BB8F"/>
          </a:solidFill>
          <a:ln w="25400" cmpd="sng">
            <a:noFill/>
            <a:miter lim="800000"/>
          </a:ln>
        </p:spPr>
        <p:txBody>
          <a:bodyPr anchor="ctr"/>
          <a:p>
            <a:pPr algn="ctr" defTabSz="0" eaLnBrk="1" fontAlgn="ctr" hangingPunct="1">
              <a:lnSpc>
                <a:spcPct val="120000"/>
              </a:lnSpc>
              <a:buClr>
                <a:srgbClr val="FF0000"/>
              </a:buClr>
              <a:buSzPct val="70000"/>
              <a:buFont typeface="Wingdings" panose="05000000000000000000" pitchFamily="2" charset="2"/>
              <a:buChar char="u"/>
              <a:tabLst>
                <a:tab pos="723900" algn="l"/>
                <a:tab pos="1447800" algn="l"/>
              </a:tabLst>
              <a:defRPr/>
            </a:pPr>
            <a:endParaRPr lang="zh-CN" altLang="en-US">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50" name="AutoShape 8"/>
          <p:cNvSpPr/>
          <p:nvPr>
            <p:custDataLst>
              <p:tags r:id="rId15"/>
            </p:custDataLst>
          </p:nvPr>
        </p:nvSpPr>
        <p:spPr bwMode="auto">
          <a:xfrm>
            <a:off x="4880822" y="2783870"/>
            <a:ext cx="338941" cy="336466"/>
          </a:xfrm>
          <a:custGeom>
            <a:avLst/>
            <a:gdLst>
              <a:gd name="T0" fmla="*/ 0 w 21600"/>
              <a:gd name="T1" fmla="*/ 17264004 h 21600"/>
              <a:gd name="T2" fmla="*/ 35037639 w 21600"/>
              <a:gd name="T3" fmla="*/ 17264004 h 21600"/>
              <a:gd name="T4" fmla="*/ 24234350 w 21600"/>
              <a:gd name="T5" fmla="*/ 6905601 h 21600"/>
              <a:gd name="T6" fmla="*/ 25110301 w 21600"/>
              <a:gd name="T7" fmla="*/ 4028254 h 21600"/>
              <a:gd name="T8" fmla="*/ 25110301 w 21600"/>
              <a:gd name="T9" fmla="*/ 8056548 h 21600"/>
              <a:gd name="T10" fmla="*/ 13723058 w 21600"/>
              <a:gd name="T11" fmla="*/ 22155458 h 21600"/>
              <a:gd name="T12" fmla="*/ 11971197 w 21600"/>
              <a:gd name="T13" fmla="*/ 25320552 h 21600"/>
              <a:gd name="T14" fmla="*/ 11095246 w 21600"/>
              <a:gd name="T15" fmla="*/ 27334659 h 21600"/>
              <a:gd name="T16" fmla="*/ 10803289 w 21600"/>
              <a:gd name="T17" fmla="*/ 31650660 h 21600"/>
              <a:gd name="T18" fmla="*/ 9051387 w 21600"/>
              <a:gd name="T19" fmla="*/ 28485606 h 21600"/>
              <a:gd name="T20" fmla="*/ 7591482 w 21600"/>
              <a:gd name="T21" fmla="*/ 25608259 h 21600"/>
              <a:gd name="T22" fmla="*/ 4963669 w 21600"/>
              <a:gd name="T23" fmla="*/ 23594152 h 21600"/>
              <a:gd name="T24" fmla="*/ 4671672 w 21600"/>
              <a:gd name="T25" fmla="*/ 19565858 h 21600"/>
              <a:gd name="T26" fmla="*/ 4379715 w 21600"/>
              <a:gd name="T27" fmla="*/ 17264004 h 21600"/>
              <a:gd name="T28" fmla="*/ 2919810 w 21600"/>
              <a:gd name="T29" fmla="*/ 15537603 h 21600"/>
              <a:gd name="T30" fmla="*/ 2919810 w 21600"/>
              <a:gd name="T31" fmla="*/ 12948003 h 21600"/>
              <a:gd name="T32" fmla="*/ 11095246 w 21600"/>
              <a:gd name="T33" fmla="*/ 5754655 h 21600"/>
              <a:gd name="T34" fmla="*/ 9051387 w 21600"/>
              <a:gd name="T35" fmla="*/ 5754655 h 21600"/>
              <a:gd name="T36" fmla="*/ 8175436 w 21600"/>
              <a:gd name="T37" fmla="*/ 7481055 h 21600"/>
              <a:gd name="T38" fmla="*/ 9343384 w 21600"/>
              <a:gd name="T39" fmla="*/ 8056548 h 21600"/>
              <a:gd name="T40" fmla="*/ 9051387 w 21600"/>
              <a:gd name="T41" fmla="*/ 6905601 h 21600"/>
              <a:gd name="T42" fmla="*/ 13723058 w 21600"/>
              <a:gd name="T43" fmla="*/ 8632002 h 21600"/>
              <a:gd name="T44" fmla="*/ 11971197 w 21600"/>
              <a:gd name="T45" fmla="*/ 9782949 h 21600"/>
              <a:gd name="T46" fmla="*/ 10803289 w 21600"/>
              <a:gd name="T47" fmla="*/ 10358402 h 21600"/>
              <a:gd name="T48" fmla="*/ 11095246 w 21600"/>
              <a:gd name="T49" fmla="*/ 12372549 h 21600"/>
              <a:gd name="T50" fmla="*/ 9635341 w 21600"/>
              <a:gd name="T51" fmla="*/ 14098950 h 21600"/>
              <a:gd name="T52" fmla="*/ 8467433 w 21600"/>
              <a:gd name="T53" fmla="*/ 14674403 h 21600"/>
              <a:gd name="T54" fmla="*/ 6131577 w 21600"/>
              <a:gd name="T55" fmla="*/ 14098950 h 21600"/>
              <a:gd name="T56" fmla="*/ 4379715 w 21600"/>
              <a:gd name="T57" fmla="*/ 15537603 h 21600"/>
              <a:gd name="T58" fmla="*/ 4671672 w 21600"/>
              <a:gd name="T59" fmla="*/ 16688550 h 21600"/>
              <a:gd name="T60" fmla="*/ 7883479 w 21600"/>
              <a:gd name="T61" fmla="*/ 17839457 h 21600"/>
              <a:gd name="T62" fmla="*/ 11971197 w 21600"/>
              <a:gd name="T63" fmla="*/ 18990404 h 21600"/>
              <a:gd name="T64" fmla="*/ 13723058 w 21600"/>
              <a:gd name="T65" fmla="*/ 22155458 h 21600"/>
              <a:gd name="T66" fmla="*/ 16058915 w 21600"/>
              <a:gd name="T67" fmla="*/ 6042401 h 21600"/>
              <a:gd name="T68" fmla="*/ 12847148 w 21600"/>
              <a:gd name="T69" fmla="*/ 4316001 h 21600"/>
              <a:gd name="T70" fmla="*/ 18394771 w 21600"/>
              <a:gd name="T71" fmla="*/ 2877347 h 21600"/>
              <a:gd name="T72" fmla="*/ 31241878 w 21600"/>
              <a:gd name="T73" fmla="*/ 17839457 h 21600"/>
              <a:gd name="T74" fmla="*/ 26862203 w 21600"/>
              <a:gd name="T75" fmla="*/ 29348806 h 21600"/>
              <a:gd name="T76" fmla="*/ 26570206 w 21600"/>
              <a:gd name="T77" fmla="*/ 26471459 h 21600"/>
              <a:gd name="T78" fmla="*/ 24526347 w 21600"/>
              <a:gd name="T79" fmla="*/ 23306405 h 21600"/>
              <a:gd name="T80" fmla="*/ 19270722 w 21600"/>
              <a:gd name="T81" fmla="*/ 19278151 h 21600"/>
              <a:gd name="T82" fmla="*/ 28322108 w 21600"/>
              <a:gd name="T83" fmla="*/ 16113057 h 21600"/>
              <a:gd name="T84" fmla="*/ 30657924 w 21600"/>
              <a:gd name="T85" fmla="*/ 14098950 h 21600"/>
              <a:gd name="T86" fmla="*/ 27154160 w 21600"/>
              <a:gd name="T87" fmla="*/ 11221602 h 21600"/>
              <a:gd name="T88" fmla="*/ 26570206 w 21600"/>
              <a:gd name="T89" fmla="*/ 14962150 h 21600"/>
              <a:gd name="T90" fmla="*/ 23066442 w 21600"/>
              <a:gd name="T91" fmla="*/ 14098950 h 21600"/>
              <a:gd name="T92" fmla="*/ 21314581 w 21600"/>
              <a:gd name="T93" fmla="*/ 12660256 h 21600"/>
              <a:gd name="T94" fmla="*/ 22190491 w 21600"/>
              <a:gd name="T95" fmla="*/ 10070656 h 21600"/>
              <a:gd name="T96" fmla="*/ 26278249 w 21600"/>
              <a:gd name="T97" fmla="*/ 10358402 h 21600"/>
              <a:gd name="T98" fmla="*/ 29198019 w 21600"/>
              <a:gd name="T99" fmla="*/ 10358402 h 21600"/>
              <a:gd name="T100" fmla="*/ 30657924 w 21600"/>
              <a:gd name="T101" fmla="*/ 9207455 h 21600"/>
              <a:gd name="T102" fmla="*/ 32117829 w 21600"/>
              <a:gd name="T103" fmla="*/ 16400804 h 21600"/>
              <a:gd name="T104" fmla="*/ 31241878 w 21600"/>
              <a:gd name="T105" fmla="*/ 1783945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ysClr val="window" lastClr="FFFFFF"/>
          </a:solidFill>
          <a:ln>
            <a:noFill/>
          </a:ln>
        </p:spPr>
        <p:txBody>
          <a:bodyPr lIns="0" tIns="0" rIns="0" bIns="0"/>
          <a:p>
            <a:pPr algn="ctr" eaLnBrk="1" hangingPunct="1">
              <a:lnSpc>
                <a:spcPct val="120000"/>
              </a:lnSpc>
              <a:defRPr/>
            </a:pPr>
            <a:endParaRPr lang="zh-CN" altLang="en-US" sz="200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51" name="AutoShape 9"/>
          <p:cNvSpPr/>
          <p:nvPr>
            <p:custDataLst>
              <p:tags r:id="rId16"/>
            </p:custDataLst>
          </p:nvPr>
        </p:nvSpPr>
        <p:spPr bwMode="auto">
          <a:xfrm>
            <a:off x="4043116" y="3329622"/>
            <a:ext cx="841839" cy="1569321"/>
          </a:xfrm>
          <a:custGeom>
            <a:avLst/>
            <a:gdLst>
              <a:gd name="T0" fmla="*/ 187949309 w 20023"/>
              <a:gd name="T1" fmla="*/ 472450259 h 21600"/>
              <a:gd name="T2" fmla="*/ 45009108 w 20023"/>
              <a:gd name="T3" fmla="*/ 605454005 h 21600"/>
              <a:gd name="T4" fmla="*/ 40954091 w 20023"/>
              <a:gd name="T5" fmla="*/ 0 h 21600"/>
              <a:gd name="T6" fmla="*/ 185921800 w 20023"/>
              <a:gd name="T7" fmla="*/ 125996111 h 21600"/>
              <a:gd name="T8" fmla="*/ 162605302 w 20023"/>
              <a:gd name="T9" fmla="*/ 295719452 h 21600"/>
              <a:gd name="T10" fmla="*/ 187949309 w 20023"/>
              <a:gd name="T11" fmla="*/ 472450259 h 21600"/>
              <a:gd name="T12" fmla="*/ 187949309 w 20023"/>
              <a:gd name="T13" fmla="*/ 472450259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23" h="21600">
                <a:moveTo>
                  <a:pt x="20023" y="16855"/>
                </a:moveTo>
                <a:cubicBezTo>
                  <a:pt x="4795" y="21600"/>
                  <a:pt x="4795" y="21600"/>
                  <a:pt x="4795" y="21600"/>
                </a:cubicBezTo>
                <a:cubicBezTo>
                  <a:pt x="-1469" y="14858"/>
                  <a:pt x="-1577" y="6805"/>
                  <a:pt x="4363" y="0"/>
                </a:cubicBezTo>
                <a:cubicBezTo>
                  <a:pt x="19807" y="4495"/>
                  <a:pt x="19807" y="4495"/>
                  <a:pt x="19807" y="4495"/>
                </a:cubicBezTo>
                <a:cubicBezTo>
                  <a:pt x="18187" y="6305"/>
                  <a:pt x="17323" y="8365"/>
                  <a:pt x="17323" y="10550"/>
                </a:cubicBezTo>
                <a:cubicBezTo>
                  <a:pt x="17323" y="12860"/>
                  <a:pt x="18295" y="14983"/>
                  <a:pt x="20023" y="16855"/>
                </a:cubicBezTo>
                <a:close/>
                <a:moveTo>
                  <a:pt x="20023" y="16855"/>
                </a:moveTo>
              </a:path>
            </a:pathLst>
          </a:custGeom>
          <a:solidFill>
            <a:srgbClr val="8590CA"/>
          </a:solidFill>
          <a:ln w="25400" cmpd="sng">
            <a:noFill/>
            <a:miter lim="800000"/>
          </a:ln>
        </p:spPr>
        <p:txBody>
          <a:bodyPr anchor="ctr"/>
          <a:p>
            <a:pPr algn="ctr" defTabSz="0" eaLnBrk="1" fontAlgn="ctr" hangingPunct="1">
              <a:lnSpc>
                <a:spcPct val="120000"/>
              </a:lnSpc>
              <a:buClr>
                <a:srgbClr val="FF0000"/>
              </a:buClr>
              <a:buSzPct val="70000"/>
              <a:buFont typeface="Wingdings" panose="05000000000000000000" pitchFamily="2" charset="2"/>
              <a:buChar char="u"/>
              <a:tabLst>
                <a:tab pos="723900" algn="l"/>
                <a:tab pos="1447800" algn="l"/>
              </a:tabLst>
              <a:defRPr/>
            </a:pPr>
            <a:endParaRPr lang="zh-CN" altLang="en-US">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111" name="KSO_Shape"/>
          <p:cNvSpPr/>
          <p:nvPr>
            <p:custDataLst>
              <p:tags r:id="rId17"/>
            </p:custDataLst>
          </p:nvPr>
        </p:nvSpPr>
        <p:spPr>
          <a:xfrm>
            <a:off x="6219541" y="2840054"/>
            <a:ext cx="391807" cy="29712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anchor="ctr"/>
          <a:p>
            <a:pPr algn="ctr" eaLnBrk="1" fontAlgn="auto" hangingPunct="1">
              <a:lnSpc>
                <a:spcPct val="120000"/>
              </a:lnSpc>
              <a:defRPr/>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112" name="KSO_Shape"/>
          <p:cNvSpPr/>
          <p:nvPr>
            <p:custDataLst>
              <p:tags r:id="rId18"/>
            </p:custDataLst>
          </p:nvPr>
        </p:nvSpPr>
        <p:spPr>
          <a:xfrm>
            <a:off x="6874398" y="3951438"/>
            <a:ext cx="392061" cy="280222"/>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anchor="ctr"/>
          <a:p>
            <a:pPr algn="ctr" eaLnBrk="1" fontAlgn="auto" hangingPunct="1">
              <a:lnSpc>
                <a:spcPct val="120000"/>
              </a:lnSpc>
              <a:defRPr/>
            </a:pPr>
            <a:endParaRPr lang="zh-CN" alt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sp>
        <p:nvSpPr>
          <p:cNvPr id="113" name="KSO_Shape"/>
          <p:cNvSpPr/>
          <p:nvPr>
            <p:custDataLst>
              <p:tags r:id="rId19"/>
            </p:custDataLst>
          </p:nvPr>
        </p:nvSpPr>
        <p:spPr>
          <a:xfrm>
            <a:off x="4907575" y="5093118"/>
            <a:ext cx="363741" cy="272806"/>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anchor="ctr"/>
          <a:p>
            <a:pPr algn="ctr" eaLnBrk="1" fontAlgn="auto" hangingPunct="1">
              <a:lnSpc>
                <a:spcPct val="120000"/>
              </a:lnSpc>
              <a:defRPr/>
            </a:pPr>
            <a:endParaRPr lang="en-US">
              <a:solidFill>
                <a:sysClr val="windowText" lastClr="000000"/>
              </a:solidFill>
              <a:latin typeface="Arial" panose="020B0604020202020204" pitchFamily="34" charset="0"/>
              <a:ea typeface="黑体" panose="02010609060101010101" charset="-122"/>
              <a:sym typeface="Arial" panose="020B0604020202020204" pitchFamily="34" charset="0"/>
            </a:endParaRPr>
          </a:p>
        </p:txBody>
      </p:sp>
      <p:cxnSp>
        <p:nvCxnSpPr>
          <p:cNvPr id="122" name="直接连接符 121"/>
          <p:cNvCxnSpPr/>
          <p:nvPr>
            <p:custDataLst>
              <p:tags r:id="rId20"/>
            </p:custDataLst>
          </p:nvPr>
        </p:nvCxnSpPr>
        <p:spPr>
          <a:xfrm flipH="1">
            <a:off x="6660028" y="2462128"/>
            <a:ext cx="1334638" cy="196901"/>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cxnSp>
        <p:nvCxnSpPr>
          <p:cNvPr id="123" name="直接连接符 122"/>
          <p:cNvCxnSpPr/>
          <p:nvPr>
            <p:custDataLst>
              <p:tags r:id="rId21"/>
            </p:custDataLst>
          </p:nvPr>
        </p:nvCxnSpPr>
        <p:spPr>
          <a:xfrm flipH="1">
            <a:off x="7449055" y="3893760"/>
            <a:ext cx="545611" cy="232717"/>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cxnSp>
        <p:nvCxnSpPr>
          <p:cNvPr id="124" name="直接连接符 123"/>
          <p:cNvCxnSpPr/>
          <p:nvPr>
            <p:custDataLst>
              <p:tags r:id="rId22"/>
            </p:custDataLst>
          </p:nvPr>
        </p:nvCxnSpPr>
        <p:spPr>
          <a:xfrm flipH="1">
            <a:off x="6843220" y="5414021"/>
            <a:ext cx="1167305" cy="0"/>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cxnSp>
        <p:nvCxnSpPr>
          <p:cNvPr id="125" name="直接连接符 124"/>
          <p:cNvCxnSpPr/>
          <p:nvPr>
            <p:custDataLst>
              <p:tags r:id="rId23"/>
            </p:custDataLst>
          </p:nvPr>
        </p:nvCxnSpPr>
        <p:spPr>
          <a:xfrm flipH="1" flipV="1">
            <a:off x="3820682" y="2357330"/>
            <a:ext cx="1007996" cy="370223"/>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cxnSp>
        <p:nvCxnSpPr>
          <p:cNvPr id="126" name="直接连接符 125"/>
          <p:cNvCxnSpPr/>
          <p:nvPr>
            <p:custDataLst>
              <p:tags r:id="rId24"/>
            </p:custDataLst>
          </p:nvPr>
        </p:nvCxnSpPr>
        <p:spPr>
          <a:xfrm flipH="1" flipV="1">
            <a:off x="3867511" y="3917811"/>
            <a:ext cx="183275" cy="33627"/>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cxnSp>
        <p:nvCxnSpPr>
          <p:cNvPr id="127" name="直接连接符 126"/>
          <p:cNvCxnSpPr>
            <a:endCxn id="94" idx="3"/>
          </p:cNvCxnSpPr>
          <p:nvPr>
            <p:custDataLst>
              <p:tags r:id="rId25"/>
            </p:custDataLst>
          </p:nvPr>
        </p:nvCxnSpPr>
        <p:spPr>
          <a:xfrm flipH="1">
            <a:off x="3753100" y="5148073"/>
            <a:ext cx="630780" cy="510846"/>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pic>
        <p:nvPicPr>
          <p:cNvPr id="5" name="图形 2"/>
          <p:cNvPicPr>
            <a:picLocks noChangeAspect="1"/>
          </p:cNvPicPr>
          <p:nvPr>
            <p:custDataLst>
              <p:tags r:id="rId26"/>
            </p:custDataLst>
          </p:nvPr>
        </p:nvPicPr>
        <p:blipFill>
          <a:blip r:embed="rId27" cstate="print">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4150942" y="3811714"/>
            <a:ext cx="540000" cy="5400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5" name="文本框 14"/>
          <p:cNvSpPr txBox="1"/>
          <p:nvPr/>
        </p:nvSpPr>
        <p:spPr>
          <a:xfrm>
            <a:off x="2533650" y="2555875"/>
            <a:ext cx="6149975" cy="922020"/>
          </a:xfrm>
          <a:prstGeom prst="rect">
            <a:avLst/>
          </a:prstGeom>
          <a:noFill/>
        </p:spPr>
        <p:txBody>
          <a:bodyPr wrap="square" rtlCol="0">
            <a:spAutoFit/>
          </a:bodyPr>
          <a:lstStyle/>
          <a:p>
            <a:pPr algn="l"/>
            <a:r>
              <a:rPr lang="zh-CN" altLang="en-US" sz="5400" b="1" dirty="0">
                <a:solidFill>
                  <a:srgbClr val="B45100"/>
                </a:solidFill>
                <a:latin typeface="默陌信笺手写体" panose="02010800040101010101" pitchFamily="2" charset="-122"/>
                <a:ea typeface="默陌信笺手写体" panose="02010800040101010101" pitchFamily="2" charset="-122"/>
              </a:rPr>
              <a:t>课题一／美与美育</a:t>
            </a:r>
            <a:endParaRPr lang="zh-CN" altLang="en-US" sz="5400" b="1" dirty="0">
              <a:solidFill>
                <a:srgbClr val="B45100"/>
              </a:solidFill>
              <a:latin typeface="默陌信笺手写体" panose="02010800040101010101" pitchFamily="2" charset="-122"/>
              <a:ea typeface="默陌信笺手写体" panose="0201080004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228282"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l"/>
            <a:r>
              <a:rPr lang="zh-CN" altLang="en-US" dirty="0">
                <a:solidFill>
                  <a:schemeClr val="tx1">
                    <a:lumMod val="65000"/>
                    <a:lumOff val="35000"/>
                  </a:schemeClr>
                </a:solidFill>
                <a:latin typeface="黑体" panose="02010609060101010101" charset="-122"/>
                <a:ea typeface="黑体" panose="02010609060101010101" charset="-122"/>
              </a:rPr>
              <a:t>活动指导</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4" name="矩形 23"/>
          <p:cNvSpPr/>
          <p:nvPr>
            <p:custDataLst>
              <p:tags r:id="rId2"/>
            </p:custDataLst>
          </p:nvPr>
        </p:nvSpPr>
        <p:spPr>
          <a:xfrm>
            <a:off x="7547610" y="4172585"/>
            <a:ext cx="3702050" cy="946785"/>
          </a:xfrm>
          <a:prstGeom prst="rect">
            <a:avLst/>
          </a:prstGeom>
          <a:solidFill>
            <a:sysClr val="window" lastClr="FFFFFF">
              <a:lumMod val="95000"/>
            </a:sysClr>
          </a:solidFill>
          <a:ln w="12700">
            <a:miter lim="400000"/>
          </a:ln>
        </p:spPr>
        <p:txBody>
          <a:bodyPr wrap="square" lIns="91440" tIns="45720" rIns="91440" bIns="45720" anchor="ctr">
            <a:normAutofit/>
          </a:bodyPr>
          <a:lstStyle/>
          <a:p>
            <a:pPr>
              <a:lnSpc>
                <a:spcPct val="140000"/>
              </a:lnSpc>
            </a:pPr>
            <a:endParaRPr lang="zh-CN" altLang="en-US" sz="1200" dirty="0">
              <a:solidFill>
                <a:srgbClr val="000000">
                  <a:lumMod val="100000"/>
                </a:srgbClr>
              </a:solidFill>
              <a:latin typeface="黑体" panose="02010609060101010101" charset="-122"/>
              <a:ea typeface="黑体" panose="02010609060101010101" charset="-122"/>
            </a:endParaRPr>
          </a:p>
        </p:txBody>
      </p:sp>
      <p:sp>
        <p:nvSpPr>
          <p:cNvPr id="25" name="任意多边形 24"/>
          <p:cNvSpPr/>
          <p:nvPr>
            <p:custDataLst>
              <p:tags r:id="rId3"/>
            </p:custDataLst>
          </p:nvPr>
        </p:nvSpPr>
        <p:spPr>
          <a:xfrm>
            <a:off x="10837657" y="4162685"/>
            <a:ext cx="752036" cy="7520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AA3AA"/>
          </a:solidFill>
          <a:ln w="12700">
            <a:miter lim="400000"/>
          </a:ln>
        </p:spPr>
        <p:txBody>
          <a:bodyPr wrap="square" lIns="91440" tIns="45720" rIns="91440" bIns="45720" anchor="ctr">
            <a:normAutofit/>
          </a:bodyPr>
          <a:lstStyle/>
          <a:p>
            <a:pPr algn="ctr"/>
            <a:endParaRPr>
              <a:latin typeface="黑体" panose="02010609060101010101" charset="-122"/>
              <a:ea typeface="黑体" panose="02010609060101010101" charset="-122"/>
            </a:endParaRPr>
          </a:p>
        </p:txBody>
      </p:sp>
      <p:sp>
        <p:nvSpPr>
          <p:cNvPr id="4" name="椭圆 3"/>
          <p:cNvSpPr/>
          <p:nvPr>
            <p:custDataLst>
              <p:tags r:id="rId4"/>
            </p:custDataLst>
          </p:nvPr>
        </p:nvSpPr>
        <p:spPr>
          <a:xfrm>
            <a:off x="5396714" y="2735247"/>
            <a:ext cx="1387506" cy="1387506"/>
          </a:xfrm>
          <a:prstGeom prst="ellipse">
            <a:avLst/>
          </a:prstGeom>
          <a:solidFill>
            <a:sysClr val="window" lastClr="FFFFFF">
              <a:lumMod val="65000"/>
            </a:sysClr>
          </a:solidFill>
          <a:ln w="12700">
            <a:miter lim="400000"/>
          </a:ln>
        </p:spPr>
        <p:txBody>
          <a:bodyPr wrap="square" lIns="91440" tIns="45720" rIns="91440" bIns="45720" anchor="ctr">
            <a:normAutofit/>
          </a:bodyPr>
          <a:lstStyle/>
          <a:p>
            <a:pPr algn="ctr"/>
            <a:endParaRPr>
              <a:latin typeface="黑体" panose="02010609060101010101" charset="-122"/>
              <a:ea typeface="黑体" panose="02010609060101010101" charset="-122"/>
            </a:endParaRPr>
          </a:p>
        </p:txBody>
      </p:sp>
      <p:sp>
        <p:nvSpPr>
          <p:cNvPr id="6" name="矩形 5"/>
          <p:cNvSpPr/>
          <p:nvPr>
            <p:custDataLst>
              <p:tags r:id="rId5"/>
            </p:custDataLst>
          </p:nvPr>
        </p:nvSpPr>
        <p:spPr>
          <a:xfrm>
            <a:off x="930910" y="1952625"/>
            <a:ext cx="3702050" cy="1019175"/>
          </a:xfrm>
          <a:prstGeom prst="rect">
            <a:avLst/>
          </a:prstGeom>
          <a:solidFill>
            <a:sysClr val="window" lastClr="FFFFFF">
              <a:lumMod val="95000"/>
            </a:sysClr>
          </a:solidFill>
          <a:ln w="12700">
            <a:miter lim="400000"/>
          </a:ln>
        </p:spPr>
        <p:txBody>
          <a:bodyPr wrap="square" lIns="91440" tIns="45720" rIns="91440" bIns="45720" anchor="ctr">
            <a:normAutofit/>
          </a:bodyPr>
          <a:lstStyle/>
          <a:p>
            <a:pPr>
              <a:lnSpc>
                <a:spcPct val="140000"/>
              </a:lnSpc>
            </a:pPr>
            <a:endParaRPr lang="zh-CN" altLang="en-US" sz="1200" dirty="0">
              <a:solidFill>
                <a:srgbClr val="000000">
                  <a:lumMod val="100000"/>
                </a:srgbClr>
              </a:solidFill>
              <a:latin typeface="黑体" panose="02010609060101010101" charset="-122"/>
              <a:ea typeface="黑体" panose="02010609060101010101" charset="-122"/>
            </a:endParaRPr>
          </a:p>
        </p:txBody>
      </p:sp>
      <p:sp>
        <p:nvSpPr>
          <p:cNvPr id="8" name="任意多边形 7"/>
          <p:cNvSpPr/>
          <p:nvPr>
            <p:custDataLst>
              <p:tags r:id="rId6"/>
            </p:custDataLst>
          </p:nvPr>
        </p:nvSpPr>
        <p:spPr>
          <a:xfrm>
            <a:off x="602307" y="1943269"/>
            <a:ext cx="752047" cy="7520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F74AD"/>
          </a:solidFill>
          <a:ln w="12700">
            <a:miter lim="400000"/>
          </a:ln>
        </p:spPr>
        <p:txBody>
          <a:bodyPr wrap="square" lIns="91440" tIns="45720" rIns="91440" bIns="45720" anchor="ctr">
            <a:normAutofit/>
          </a:bodyPr>
          <a:lstStyle/>
          <a:p>
            <a:pPr algn="ctr"/>
            <a:endParaRPr>
              <a:latin typeface="黑体" panose="02010609060101010101" charset="-122"/>
              <a:ea typeface="黑体" panose="02010609060101010101" charset="-122"/>
            </a:endParaRPr>
          </a:p>
        </p:txBody>
      </p:sp>
      <p:sp>
        <p:nvSpPr>
          <p:cNvPr id="34" name="任意多边形 33"/>
          <p:cNvSpPr/>
          <p:nvPr>
            <p:custDataLst>
              <p:tags r:id="rId7"/>
            </p:custDataLst>
          </p:nvPr>
        </p:nvSpPr>
        <p:spPr>
          <a:xfrm>
            <a:off x="789691" y="2160733"/>
            <a:ext cx="377276" cy="334022"/>
          </a:xfrm>
          <a:custGeom>
            <a:avLst/>
            <a:gdLst>
              <a:gd name="connsiteX0" fmla="*/ 65178 w 606964"/>
              <a:gd name="connsiteY0" fmla="*/ 207316 h 537378"/>
              <a:gd name="connsiteX1" fmla="*/ 87478 w 606964"/>
              <a:gd name="connsiteY1" fmla="*/ 475661 h 537378"/>
              <a:gd name="connsiteX2" fmla="*/ 104118 w 606964"/>
              <a:gd name="connsiteY2" fmla="*/ 475661 h 537378"/>
              <a:gd name="connsiteX3" fmla="*/ 189583 w 606964"/>
              <a:gd name="connsiteY3" fmla="*/ 207316 h 537378"/>
              <a:gd name="connsiteX4" fmla="*/ 22615 w 606964"/>
              <a:gd name="connsiteY4" fmla="*/ 145599 h 537378"/>
              <a:gd name="connsiteX5" fmla="*/ 584307 w 606964"/>
              <a:gd name="connsiteY5" fmla="*/ 145599 h 537378"/>
              <a:gd name="connsiteX6" fmla="*/ 602646 w 606964"/>
              <a:gd name="connsiteY6" fmla="*/ 154868 h 537378"/>
              <a:gd name="connsiteX7" fmla="*/ 605928 w 606964"/>
              <a:gd name="connsiteY7" fmla="*/ 174988 h 537378"/>
              <a:gd name="connsiteX8" fmla="*/ 495447 w 606964"/>
              <a:gd name="connsiteY8" fmla="*/ 521666 h 537378"/>
              <a:gd name="connsiteX9" fmla="*/ 473826 w 606964"/>
              <a:gd name="connsiteY9" fmla="*/ 537378 h 537378"/>
              <a:gd name="connsiteX10" fmla="*/ 51255 w 606964"/>
              <a:gd name="connsiteY10" fmla="*/ 537378 h 537378"/>
              <a:gd name="connsiteX11" fmla="*/ 28728 w 606964"/>
              <a:gd name="connsiteY11" fmla="*/ 516693 h 537378"/>
              <a:gd name="connsiteX12" fmla="*/ 89 w 606964"/>
              <a:gd name="connsiteY12" fmla="*/ 170015 h 537378"/>
              <a:gd name="connsiteX13" fmla="*/ 5975 w 606964"/>
              <a:gd name="connsiteY13" fmla="*/ 152833 h 537378"/>
              <a:gd name="connsiteX14" fmla="*/ 22615 w 606964"/>
              <a:gd name="connsiteY14" fmla="*/ 145599 h 537378"/>
              <a:gd name="connsiteX15" fmla="*/ 325526 w 606964"/>
              <a:gd name="connsiteY15" fmla="*/ 814 h 537378"/>
              <a:gd name="connsiteX16" fmla="*/ 333451 w 606964"/>
              <a:gd name="connsiteY16" fmla="*/ 1831 h 537378"/>
              <a:gd name="connsiteX17" fmla="*/ 335376 w 606964"/>
              <a:gd name="connsiteY17" fmla="*/ 9629 h 537378"/>
              <a:gd name="connsiteX18" fmla="*/ 321337 w 606964"/>
              <a:gd name="connsiteY18" fmla="*/ 44887 h 537378"/>
              <a:gd name="connsiteX19" fmla="*/ 389039 w 606964"/>
              <a:gd name="connsiteY19" fmla="*/ 44887 h 537378"/>
              <a:gd name="connsiteX20" fmla="*/ 394133 w 606964"/>
              <a:gd name="connsiteY20" fmla="*/ 47034 h 537378"/>
              <a:gd name="connsiteX21" fmla="*/ 396171 w 606964"/>
              <a:gd name="connsiteY21" fmla="*/ 52006 h 537378"/>
              <a:gd name="connsiteX22" fmla="*/ 396171 w 606964"/>
              <a:gd name="connsiteY22" fmla="*/ 72234 h 537378"/>
              <a:gd name="connsiteX23" fmla="*/ 389039 w 606964"/>
              <a:gd name="connsiteY23" fmla="*/ 79241 h 537378"/>
              <a:gd name="connsiteX24" fmla="*/ 321337 w 606964"/>
              <a:gd name="connsiteY24" fmla="*/ 79241 h 537378"/>
              <a:gd name="connsiteX25" fmla="*/ 335376 w 606964"/>
              <a:gd name="connsiteY25" fmla="*/ 114499 h 537378"/>
              <a:gd name="connsiteX26" fmla="*/ 333451 w 606964"/>
              <a:gd name="connsiteY26" fmla="*/ 122296 h 537378"/>
              <a:gd name="connsiteX27" fmla="*/ 325526 w 606964"/>
              <a:gd name="connsiteY27" fmla="*/ 123426 h 537378"/>
              <a:gd name="connsiteX28" fmla="*/ 218879 w 606964"/>
              <a:gd name="connsiteY28" fmla="*/ 68392 h 537378"/>
              <a:gd name="connsiteX29" fmla="*/ 215030 w 606964"/>
              <a:gd name="connsiteY29" fmla="*/ 62064 h 537378"/>
              <a:gd name="connsiteX30" fmla="*/ 218879 w 606964"/>
              <a:gd name="connsiteY30" fmla="*/ 55848 h 537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6964" h="537378">
                <a:moveTo>
                  <a:pt x="65178" y="207316"/>
                </a:moveTo>
                <a:lnTo>
                  <a:pt x="87478" y="475661"/>
                </a:lnTo>
                <a:lnTo>
                  <a:pt x="104118" y="475661"/>
                </a:lnTo>
                <a:lnTo>
                  <a:pt x="189583" y="207316"/>
                </a:lnTo>
                <a:close/>
                <a:moveTo>
                  <a:pt x="22615" y="145599"/>
                </a:moveTo>
                <a:lnTo>
                  <a:pt x="584307" y="145599"/>
                </a:lnTo>
                <a:cubicBezTo>
                  <a:pt x="591552" y="145599"/>
                  <a:pt x="598344" y="148990"/>
                  <a:pt x="602646" y="154868"/>
                </a:cubicBezTo>
                <a:cubicBezTo>
                  <a:pt x="606834" y="160633"/>
                  <a:pt x="608079" y="168206"/>
                  <a:pt x="605928" y="174988"/>
                </a:cubicBezTo>
                <a:lnTo>
                  <a:pt x="495447" y="521666"/>
                </a:lnTo>
                <a:cubicBezTo>
                  <a:pt x="492503" y="531048"/>
                  <a:pt x="483674" y="537378"/>
                  <a:pt x="473826" y="537378"/>
                </a:cubicBezTo>
                <a:lnTo>
                  <a:pt x="51255" y="537378"/>
                </a:lnTo>
                <a:cubicBezTo>
                  <a:pt x="39482" y="537378"/>
                  <a:pt x="29747" y="528448"/>
                  <a:pt x="28728" y="516693"/>
                </a:cubicBezTo>
                <a:lnTo>
                  <a:pt x="89" y="170015"/>
                </a:lnTo>
                <a:cubicBezTo>
                  <a:pt x="-477" y="163798"/>
                  <a:pt x="1674" y="157468"/>
                  <a:pt x="5975" y="152833"/>
                </a:cubicBezTo>
                <a:cubicBezTo>
                  <a:pt x="10277" y="148199"/>
                  <a:pt x="16276" y="145599"/>
                  <a:pt x="22615" y="145599"/>
                </a:cubicBezTo>
                <a:close/>
                <a:moveTo>
                  <a:pt x="325526" y="814"/>
                </a:moveTo>
                <a:cubicBezTo>
                  <a:pt x="328130" y="-542"/>
                  <a:pt x="331300" y="-203"/>
                  <a:pt x="333451" y="1831"/>
                </a:cubicBezTo>
                <a:cubicBezTo>
                  <a:pt x="335715" y="3752"/>
                  <a:pt x="336395" y="6917"/>
                  <a:pt x="335376" y="9629"/>
                </a:cubicBezTo>
                <a:lnTo>
                  <a:pt x="321337" y="44887"/>
                </a:lnTo>
                <a:lnTo>
                  <a:pt x="389039" y="44887"/>
                </a:lnTo>
                <a:cubicBezTo>
                  <a:pt x="390963" y="44887"/>
                  <a:pt x="392775" y="45678"/>
                  <a:pt x="394133" y="47034"/>
                </a:cubicBezTo>
                <a:cubicBezTo>
                  <a:pt x="395379" y="48277"/>
                  <a:pt x="396171" y="50085"/>
                  <a:pt x="396171" y="52006"/>
                </a:cubicBezTo>
                <a:lnTo>
                  <a:pt x="396171" y="72234"/>
                </a:lnTo>
                <a:cubicBezTo>
                  <a:pt x="396171" y="76077"/>
                  <a:pt x="393001" y="79241"/>
                  <a:pt x="389039" y="79241"/>
                </a:cubicBezTo>
                <a:lnTo>
                  <a:pt x="321337" y="79241"/>
                </a:lnTo>
                <a:lnTo>
                  <a:pt x="335376" y="114499"/>
                </a:lnTo>
                <a:cubicBezTo>
                  <a:pt x="336395" y="117211"/>
                  <a:pt x="335715" y="120375"/>
                  <a:pt x="333451" y="122296"/>
                </a:cubicBezTo>
                <a:cubicBezTo>
                  <a:pt x="331300" y="124330"/>
                  <a:pt x="328130" y="124782"/>
                  <a:pt x="325526" y="123426"/>
                </a:cubicBezTo>
                <a:lnTo>
                  <a:pt x="218879" y="68392"/>
                </a:lnTo>
                <a:cubicBezTo>
                  <a:pt x="216502" y="67149"/>
                  <a:pt x="215030" y="64663"/>
                  <a:pt x="215030" y="62064"/>
                </a:cubicBezTo>
                <a:cubicBezTo>
                  <a:pt x="215030" y="59465"/>
                  <a:pt x="216502" y="56978"/>
                  <a:pt x="218879" y="55848"/>
                </a:cubicBezTo>
                <a:close/>
              </a:path>
            </a:pathLst>
          </a:custGeom>
          <a:solidFill>
            <a:sysClr val="window" lastClr="FFFFFF"/>
          </a:solidFill>
          <a:ln w="12700">
            <a:miter lim="400000"/>
          </a:ln>
        </p:spPr>
        <p:txBody>
          <a:bodyPr wrap="square" lIns="91440" tIns="45720" rIns="91440" bIns="45720" anchor="ctr">
            <a:normAutofit fontScale="92500" lnSpcReduction="10000"/>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ctr"/>
            <a:endParaRPr>
              <a:latin typeface="黑体" panose="02010609060101010101" charset="-122"/>
              <a:ea typeface="黑体" panose="02010609060101010101" charset="-122"/>
            </a:endParaRPr>
          </a:p>
        </p:txBody>
      </p:sp>
      <p:sp>
        <p:nvSpPr>
          <p:cNvPr id="9" name="文本框 8"/>
          <p:cNvSpPr txBox="1"/>
          <p:nvPr>
            <p:custDataLst>
              <p:tags r:id="rId8"/>
            </p:custDataLst>
          </p:nvPr>
        </p:nvSpPr>
        <p:spPr>
          <a:xfrm>
            <a:off x="1377315" y="2002790"/>
            <a:ext cx="3045460" cy="878205"/>
          </a:xfrm>
          <a:prstGeom prst="rect">
            <a:avLst/>
          </a:prstGeom>
          <a:noFill/>
        </p:spPr>
        <p:txBody>
          <a:bodyPr wrap="square" lIns="91440" tIns="45720" rIns="91440" bIns="45720" anchor="ctr">
            <a:no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nSpc>
                <a:spcPct val="120000"/>
              </a:lnSpc>
            </a:pPr>
            <a:r>
              <a:rPr lang="zh-CN" altLang="en-US" sz="1600" spc="150" dirty="0">
                <a:solidFill>
                  <a:srgbClr val="000000">
                    <a:lumMod val="100000"/>
                  </a:srgbClr>
                </a:solidFill>
                <a:latin typeface="黑体" panose="02010609060101010101" charset="-122"/>
                <a:ea typeface="黑体" panose="02010609060101010101" charset="-122"/>
              </a:rPr>
              <a:t>1. 整个活动必须遵守学校的有关法律法规，不得违反相关规定。</a:t>
            </a:r>
            <a:endParaRPr lang="zh-CN" altLang="en-US" sz="1600" spc="150" dirty="0">
              <a:solidFill>
                <a:srgbClr val="000000">
                  <a:lumMod val="100000"/>
                </a:srgbClr>
              </a:solidFill>
              <a:latin typeface="黑体" panose="02010609060101010101" charset="-122"/>
              <a:ea typeface="黑体" panose="02010609060101010101" charset="-122"/>
            </a:endParaRPr>
          </a:p>
        </p:txBody>
      </p:sp>
      <p:sp>
        <p:nvSpPr>
          <p:cNvPr id="12" name="矩形 11"/>
          <p:cNvSpPr/>
          <p:nvPr>
            <p:custDataLst>
              <p:tags r:id="rId9"/>
            </p:custDataLst>
          </p:nvPr>
        </p:nvSpPr>
        <p:spPr>
          <a:xfrm>
            <a:off x="930797" y="4172346"/>
            <a:ext cx="3702345" cy="732725"/>
          </a:xfrm>
          <a:prstGeom prst="rect">
            <a:avLst/>
          </a:prstGeom>
          <a:solidFill>
            <a:sysClr val="window" lastClr="FFFFFF">
              <a:lumMod val="95000"/>
            </a:sysClr>
          </a:solidFill>
          <a:ln w="12700">
            <a:miter lim="400000"/>
          </a:ln>
        </p:spPr>
        <p:txBody>
          <a:bodyPr wrap="square" lIns="91440" tIns="45720" rIns="91440" bIns="45720" anchor="ctr">
            <a:normAutofit/>
          </a:bodyPr>
          <a:lstStyle/>
          <a:p>
            <a:pPr>
              <a:lnSpc>
                <a:spcPct val="140000"/>
              </a:lnSpc>
            </a:pPr>
            <a:endParaRPr lang="zh-CN" altLang="en-US" sz="1200" dirty="0">
              <a:solidFill>
                <a:srgbClr val="000000">
                  <a:lumMod val="100000"/>
                </a:srgbClr>
              </a:solidFill>
              <a:latin typeface="黑体" panose="02010609060101010101" charset="-122"/>
              <a:ea typeface="黑体" panose="02010609060101010101" charset="-122"/>
            </a:endParaRPr>
          </a:p>
        </p:txBody>
      </p:sp>
      <p:sp>
        <p:nvSpPr>
          <p:cNvPr id="13" name="任意多边形 12"/>
          <p:cNvSpPr/>
          <p:nvPr>
            <p:custDataLst>
              <p:tags r:id="rId10"/>
            </p:custDataLst>
          </p:nvPr>
        </p:nvSpPr>
        <p:spPr>
          <a:xfrm>
            <a:off x="602307" y="4162685"/>
            <a:ext cx="752047" cy="7520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F74AD"/>
          </a:solidFill>
          <a:ln w="12700">
            <a:miter lim="400000"/>
          </a:ln>
        </p:spPr>
        <p:txBody>
          <a:bodyPr wrap="square" lIns="91440" tIns="45720" rIns="91440" bIns="45720" anchor="ctr">
            <a:normAutofit/>
          </a:bodyPr>
          <a:lstStyle/>
          <a:p>
            <a:pPr algn="ctr"/>
            <a:endParaRPr>
              <a:latin typeface="黑体" panose="02010609060101010101" charset="-122"/>
              <a:ea typeface="黑体" panose="02010609060101010101" charset="-122"/>
            </a:endParaRPr>
          </a:p>
        </p:txBody>
      </p:sp>
      <p:sp>
        <p:nvSpPr>
          <p:cNvPr id="15" name="文本框 14"/>
          <p:cNvSpPr txBox="1"/>
          <p:nvPr>
            <p:custDataLst>
              <p:tags r:id="rId11"/>
            </p:custDataLst>
          </p:nvPr>
        </p:nvSpPr>
        <p:spPr>
          <a:xfrm>
            <a:off x="1377583" y="4222025"/>
            <a:ext cx="3138793" cy="633367"/>
          </a:xfrm>
          <a:prstGeom prst="rect">
            <a:avLst/>
          </a:prstGeom>
          <a:noFill/>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nSpc>
                <a:spcPct val="120000"/>
              </a:lnSpc>
            </a:pPr>
            <a:r>
              <a:rPr lang="zh-CN" altLang="en-US" sz="1600" spc="150">
                <a:solidFill>
                  <a:srgbClr val="000000">
                    <a:lumMod val="100000"/>
                  </a:srgbClr>
                </a:solidFill>
                <a:latin typeface="黑体" panose="02010609060101010101" charset="-122"/>
                <a:ea typeface="黑体" panose="02010609060101010101" charset="-122"/>
              </a:rPr>
              <a:t>3. 活动后认真清理活动场地，保持环境卫生。</a:t>
            </a:r>
            <a:endParaRPr lang="zh-CN" altLang="en-US" sz="1600" spc="150">
              <a:solidFill>
                <a:srgbClr val="000000">
                  <a:lumMod val="100000"/>
                </a:srgbClr>
              </a:solidFill>
              <a:latin typeface="黑体" panose="02010609060101010101" charset="-122"/>
              <a:ea typeface="黑体" panose="02010609060101010101" charset="-122"/>
            </a:endParaRPr>
          </a:p>
        </p:txBody>
      </p:sp>
      <p:sp>
        <p:nvSpPr>
          <p:cNvPr id="16" name="矩形 15"/>
          <p:cNvSpPr/>
          <p:nvPr>
            <p:custDataLst>
              <p:tags r:id="rId12"/>
            </p:custDataLst>
          </p:nvPr>
        </p:nvSpPr>
        <p:spPr>
          <a:xfrm>
            <a:off x="7547610" y="1952625"/>
            <a:ext cx="3702050" cy="1019175"/>
          </a:xfrm>
          <a:prstGeom prst="rect">
            <a:avLst/>
          </a:prstGeom>
          <a:solidFill>
            <a:sysClr val="window" lastClr="FFFFFF">
              <a:lumMod val="95000"/>
            </a:sysClr>
          </a:solidFill>
          <a:ln w="12700">
            <a:miter lim="400000"/>
          </a:ln>
        </p:spPr>
        <p:txBody>
          <a:bodyPr wrap="square" lIns="91440" tIns="45720" rIns="91440" bIns="45720" anchor="ctr">
            <a:normAutofit/>
          </a:bodyPr>
          <a:lstStyle/>
          <a:p>
            <a:pPr>
              <a:lnSpc>
                <a:spcPct val="140000"/>
              </a:lnSpc>
            </a:pPr>
            <a:endParaRPr lang="zh-CN" altLang="en-US" sz="1200" dirty="0">
              <a:solidFill>
                <a:srgbClr val="000000">
                  <a:lumMod val="100000"/>
                </a:srgbClr>
              </a:solidFill>
              <a:latin typeface="黑体" panose="02010609060101010101" charset="-122"/>
              <a:ea typeface="黑体" panose="02010609060101010101" charset="-122"/>
            </a:endParaRPr>
          </a:p>
        </p:txBody>
      </p:sp>
      <p:sp>
        <p:nvSpPr>
          <p:cNvPr id="19" name="文本框 18"/>
          <p:cNvSpPr txBox="1"/>
          <p:nvPr>
            <p:custDataLst>
              <p:tags r:id="rId13"/>
            </p:custDataLst>
          </p:nvPr>
        </p:nvSpPr>
        <p:spPr>
          <a:xfrm>
            <a:off x="7668895" y="2002790"/>
            <a:ext cx="2974975" cy="969645"/>
          </a:xfrm>
          <a:prstGeom prst="rect">
            <a:avLst/>
          </a:prstGeom>
          <a:noFill/>
        </p:spPr>
        <p:txBody>
          <a:bodyPr wrap="square" lIns="91440" tIns="45720" rIns="91440" bIns="45720"/>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l">
              <a:lnSpc>
                <a:spcPct val="120000"/>
              </a:lnSpc>
            </a:pPr>
            <a:r>
              <a:rPr lang="zh-CN" altLang="en-US" sz="1600" spc="150">
                <a:solidFill>
                  <a:srgbClr val="000000">
                    <a:lumMod val="100000"/>
                  </a:srgbClr>
                </a:solidFill>
                <a:latin typeface="黑体" panose="02010609060101010101" charset="-122"/>
                <a:ea typeface="黑体" panose="02010609060101010101" charset="-122"/>
              </a:rPr>
              <a:t>2. 不得扰乱社区居民的正常生活，特别是音响设备，一定不要扰民。</a:t>
            </a:r>
            <a:endParaRPr lang="zh-CN" altLang="en-US" sz="1600" spc="150">
              <a:solidFill>
                <a:srgbClr val="000000">
                  <a:lumMod val="100000"/>
                </a:srgbClr>
              </a:solidFill>
              <a:latin typeface="黑体" panose="02010609060101010101" charset="-122"/>
              <a:ea typeface="黑体" panose="02010609060101010101" charset="-122"/>
            </a:endParaRPr>
          </a:p>
        </p:txBody>
      </p:sp>
      <p:sp>
        <p:nvSpPr>
          <p:cNvPr id="27" name="文本框 26"/>
          <p:cNvSpPr txBox="1"/>
          <p:nvPr>
            <p:custDataLst>
              <p:tags r:id="rId14"/>
            </p:custDataLst>
          </p:nvPr>
        </p:nvSpPr>
        <p:spPr>
          <a:xfrm>
            <a:off x="7668895" y="4222115"/>
            <a:ext cx="3138805" cy="897255"/>
          </a:xfrm>
          <a:prstGeom prst="rect">
            <a:avLst/>
          </a:prstGeom>
          <a:noFill/>
        </p:spPr>
        <p:txBody>
          <a:bodyPr wrap="square" lIns="91440" tIns="45720" rIns="91440" bIns="45720"/>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l">
              <a:lnSpc>
                <a:spcPct val="120000"/>
              </a:lnSpc>
            </a:pPr>
            <a:r>
              <a:rPr lang="zh-CN" altLang="en-US" sz="1600" spc="150">
                <a:solidFill>
                  <a:srgbClr val="000000">
                    <a:lumMod val="100000"/>
                  </a:srgbClr>
                </a:solidFill>
                <a:latin typeface="黑体" panose="02010609060101010101" charset="-122"/>
                <a:ea typeface="黑体" panose="02010609060101010101" charset="-122"/>
              </a:rPr>
              <a:t>4. 活动过程中应尽量调动更多的群众参与，可以适时设置互动环节。</a:t>
            </a:r>
            <a:endParaRPr lang="zh-CN" altLang="en-US" sz="1600" spc="150">
              <a:solidFill>
                <a:srgbClr val="000000">
                  <a:lumMod val="100000"/>
                </a:srgbClr>
              </a:solidFill>
              <a:latin typeface="黑体" panose="02010609060101010101" charset="-122"/>
              <a:ea typeface="黑体" panose="02010609060101010101" charset="-122"/>
            </a:endParaRPr>
          </a:p>
        </p:txBody>
      </p:sp>
      <p:cxnSp>
        <p:nvCxnSpPr>
          <p:cNvPr id="28" name="肘形连接符 27"/>
          <p:cNvCxnSpPr>
            <a:stCxn id="4" idx="2"/>
            <a:endCxn id="6" idx="3"/>
          </p:cNvCxnSpPr>
          <p:nvPr>
            <p:custDataLst>
              <p:tags r:id="rId15"/>
            </p:custDataLst>
          </p:nvPr>
        </p:nvCxnSpPr>
        <p:spPr>
          <a:xfrm rot="10800000">
            <a:off x="4632960" y="2462530"/>
            <a:ext cx="763905" cy="966470"/>
          </a:xfrm>
          <a:prstGeom prst="bentConnector3">
            <a:avLst>
              <a:gd name="adj1" fmla="val 49958"/>
            </a:avLst>
          </a:prstGeom>
          <a:ln w="3175" cap="rnd">
            <a:solidFill>
              <a:sysClr val="window" lastClr="FFFFFF">
                <a:lumMod val="75000"/>
              </a:sysClr>
            </a:solidFill>
            <a:round/>
          </a:ln>
        </p:spPr>
        <p:style>
          <a:lnRef idx="1">
            <a:srgbClr val="1F74AD"/>
          </a:lnRef>
          <a:fillRef idx="0">
            <a:srgbClr val="1F74AD"/>
          </a:fillRef>
          <a:effectRef idx="0">
            <a:srgbClr val="1F74AD"/>
          </a:effectRef>
          <a:fontRef idx="minor">
            <a:srgbClr val="000000"/>
          </a:fontRef>
        </p:style>
      </p:cxnSp>
      <p:cxnSp>
        <p:nvCxnSpPr>
          <p:cNvPr id="29" name="肘形连接符 28"/>
          <p:cNvCxnSpPr>
            <a:stCxn id="4" idx="2"/>
            <a:endCxn id="12" idx="3"/>
          </p:cNvCxnSpPr>
          <p:nvPr>
            <p:custDataLst>
              <p:tags r:id="rId16"/>
            </p:custDataLst>
          </p:nvPr>
        </p:nvCxnSpPr>
        <p:spPr>
          <a:xfrm rot="10800000" flipV="1">
            <a:off x="4633142" y="3428999"/>
            <a:ext cx="763572" cy="1109709"/>
          </a:xfrm>
          <a:prstGeom prst="bentConnector3">
            <a:avLst/>
          </a:prstGeom>
          <a:ln w="3175" cap="rnd">
            <a:solidFill>
              <a:sysClr val="window" lastClr="FFFFFF">
                <a:lumMod val="75000"/>
              </a:sysClr>
            </a:solidFill>
            <a:round/>
          </a:ln>
        </p:spPr>
        <p:style>
          <a:lnRef idx="1">
            <a:srgbClr val="1F74AD"/>
          </a:lnRef>
          <a:fillRef idx="0">
            <a:srgbClr val="1F74AD"/>
          </a:fillRef>
          <a:effectRef idx="0">
            <a:srgbClr val="1F74AD"/>
          </a:effectRef>
          <a:fontRef idx="minor">
            <a:srgbClr val="000000"/>
          </a:fontRef>
        </p:style>
      </p:cxnSp>
      <p:cxnSp>
        <p:nvCxnSpPr>
          <p:cNvPr id="30" name="肘形连接符 29"/>
          <p:cNvCxnSpPr>
            <a:stCxn id="4" idx="6"/>
            <a:endCxn id="16" idx="1"/>
          </p:cNvCxnSpPr>
          <p:nvPr>
            <p:custDataLst>
              <p:tags r:id="rId17"/>
            </p:custDataLst>
          </p:nvPr>
        </p:nvCxnSpPr>
        <p:spPr>
          <a:xfrm flipV="1">
            <a:off x="6784340" y="2462530"/>
            <a:ext cx="763270" cy="966470"/>
          </a:xfrm>
          <a:prstGeom prst="bentConnector3">
            <a:avLst>
              <a:gd name="adj1" fmla="val 50000"/>
            </a:avLst>
          </a:prstGeom>
          <a:ln w="3175" cap="rnd">
            <a:solidFill>
              <a:sysClr val="window" lastClr="FFFFFF">
                <a:lumMod val="75000"/>
              </a:sysClr>
            </a:solidFill>
            <a:round/>
          </a:ln>
        </p:spPr>
        <p:style>
          <a:lnRef idx="1">
            <a:srgbClr val="1F74AD"/>
          </a:lnRef>
          <a:fillRef idx="0">
            <a:srgbClr val="1F74AD"/>
          </a:fillRef>
          <a:effectRef idx="0">
            <a:srgbClr val="1F74AD"/>
          </a:effectRef>
          <a:fontRef idx="minor">
            <a:srgbClr val="000000"/>
          </a:fontRef>
        </p:style>
      </p:cxnSp>
      <p:cxnSp>
        <p:nvCxnSpPr>
          <p:cNvPr id="31" name="肘形连接符 30"/>
          <p:cNvCxnSpPr>
            <a:stCxn id="4" idx="6"/>
            <a:endCxn id="24" idx="1"/>
          </p:cNvCxnSpPr>
          <p:nvPr>
            <p:custDataLst>
              <p:tags r:id="rId18"/>
            </p:custDataLst>
          </p:nvPr>
        </p:nvCxnSpPr>
        <p:spPr>
          <a:xfrm>
            <a:off x="6784340" y="3429000"/>
            <a:ext cx="763270" cy="1217295"/>
          </a:xfrm>
          <a:prstGeom prst="bentConnector3">
            <a:avLst>
              <a:gd name="adj1" fmla="val 50000"/>
            </a:avLst>
          </a:prstGeom>
          <a:ln w="3175" cap="rnd">
            <a:solidFill>
              <a:sysClr val="window" lastClr="FFFFFF">
                <a:lumMod val="75000"/>
              </a:sysClr>
            </a:solidFill>
            <a:round/>
          </a:ln>
        </p:spPr>
        <p:style>
          <a:lnRef idx="1">
            <a:srgbClr val="1F74AD"/>
          </a:lnRef>
          <a:fillRef idx="0">
            <a:srgbClr val="1F74AD"/>
          </a:fillRef>
          <a:effectRef idx="0">
            <a:srgbClr val="1F74AD"/>
          </a:effectRef>
          <a:fontRef idx="minor">
            <a:srgbClr val="000000"/>
          </a:fontRef>
        </p:style>
      </p:cxnSp>
      <p:sp>
        <p:nvSpPr>
          <p:cNvPr id="10" name="任意多边形 38"/>
          <p:cNvSpPr/>
          <p:nvPr>
            <p:custDataLst>
              <p:tags r:id="rId19"/>
            </p:custDataLst>
          </p:nvPr>
        </p:nvSpPr>
        <p:spPr>
          <a:xfrm>
            <a:off x="789692" y="4380598"/>
            <a:ext cx="377276" cy="316220"/>
          </a:xfrm>
          <a:custGeom>
            <a:avLst/>
            <a:gdLst>
              <a:gd name="connsiteX0" fmla="*/ 280912 w 602819"/>
              <a:gd name="connsiteY0" fmla="*/ 344975 h 505264"/>
              <a:gd name="connsiteX1" fmla="*/ 318032 w 602819"/>
              <a:gd name="connsiteY1" fmla="*/ 444854 h 505264"/>
              <a:gd name="connsiteX2" fmla="*/ 339012 w 602819"/>
              <a:gd name="connsiteY2" fmla="*/ 402969 h 505264"/>
              <a:gd name="connsiteX3" fmla="*/ 380973 w 602819"/>
              <a:gd name="connsiteY3" fmla="*/ 382027 h 505264"/>
              <a:gd name="connsiteX4" fmla="*/ 244600 w 602819"/>
              <a:gd name="connsiteY4" fmla="*/ 308729 h 505264"/>
              <a:gd name="connsiteX5" fmla="*/ 435039 w 602819"/>
              <a:gd name="connsiteY5" fmla="*/ 378805 h 505264"/>
              <a:gd name="connsiteX6" fmla="*/ 364834 w 602819"/>
              <a:gd name="connsiteY6" fmla="*/ 413440 h 505264"/>
              <a:gd name="connsiteX7" fmla="*/ 438266 w 602819"/>
              <a:gd name="connsiteY7" fmla="*/ 486738 h 505264"/>
              <a:gd name="connsiteX8" fmla="*/ 438266 w 602819"/>
              <a:gd name="connsiteY8" fmla="*/ 502042 h 505264"/>
              <a:gd name="connsiteX9" fmla="*/ 430197 w 602819"/>
              <a:gd name="connsiteY9" fmla="*/ 505264 h 505264"/>
              <a:gd name="connsiteX10" fmla="*/ 422934 w 602819"/>
              <a:gd name="connsiteY10" fmla="*/ 502042 h 505264"/>
              <a:gd name="connsiteX11" fmla="*/ 349503 w 602819"/>
              <a:gd name="connsiteY11" fmla="*/ 428744 h 505264"/>
              <a:gd name="connsiteX12" fmla="*/ 314804 w 602819"/>
              <a:gd name="connsiteY12" fmla="*/ 498820 h 505264"/>
              <a:gd name="connsiteX13" fmla="*/ 345390 w 602819"/>
              <a:gd name="connsiteY13" fmla="*/ 0 h 505264"/>
              <a:gd name="connsiteX14" fmla="*/ 505174 w 602819"/>
              <a:gd name="connsiteY14" fmla="*/ 149099 h 505264"/>
              <a:gd name="connsiteX15" fmla="*/ 460789 w 602819"/>
              <a:gd name="connsiteY15" fmla="*/ 150711 h 505264"/>
              <a:gd name="connsiteX16" fmla="*/ 451912 w 602819"/>
              <a:gd name="connsiteY16" fmla="*/ 162800 h 505264"/>
              <a:gd name="connsiteX17" fmla="*/ 462403 w 602819"/>
              <a:gd name="connsiteY17" fmla="*/ 171665 h 505264"/>
              <a:gd name="connsiteX18" fmla="*/ 464017 w 602819"/>
              <a:gd name="connsiteY18" fmla="*/ 171665 h 505264"/>
              <a:gd name="connsiteX19" fmla="*/ 514857 w 602819"/>
              <a:gd name="connsiteY19" fmla="*/ 171665 h 505264"/>
              <a:gd name="connsiteX20" fmla="*/ 602819 w 602819"/>
              <a:gd name="connsiteY20" fmla="*/ 278855 h 505264"/>
              <a:gd name="connsiteX21" fmla="*/ 494683 w 602819"/>
              <a:gd name="connsiteY21" fmla="*/ 376374 h 505264"/>
              <a:gd name="connsiteX22" fmla="*/ 190449 w 602819"/>
              <a:gd name="connsiteY22" fmla="*/ 254677 h 505264"/>
              <a:gd name="connsiteX23" fmla="*/ 238868 w 602819"/>
              <a:gd name="connsiteY23" fmla="*/ 386851 h 505264"/>
              <a:gd name="connsiteX24" fmla="*/ 117013 w 602819"/>
              <a:gd name="connsiteY24" fmla="*/ 386851 h 505264"/>
              <a:gd name="connsiteX25" fmla="*/ 0 w 602819"/>
              <a:gd name="connsiteY25" fmla="*/ 269990 h 505264"/>
              <a:gd name="connsiteX26" fmla="*/ 69401 w 602819"/>
              <a:gd name="connsiteY26" fmla="*/ 160382 h 505264"/>
              <a:gd name="connsiteX27" fmla="*/ 75050 w 602819"/>
              <a:gd name="connsiteY27" fmla="*/ 157158 h 505264"/>
              <a:gd name="connsiteX28" fmla="*/ 75050 w 602819"/>
              <a:gd name="connsiteY28" fmla="*/ 150711 h 505264"/>
              <a:gd name="connsiteX29" fmla="*/ 75857 w 602819"/>
              <a:gd name="connsiteY29" fmla="*/ 146681 h 505264"/>
              <a:gd name="connsiteX30" fmla="*/ 75857 w 602819"/>
              <a:gd name="connsiteY30" fmla="*/ 144263 h 505264"/>
              <a:gd name="connsiteX31" fmla="*/ 75050 w 602819"/>
              <a:gd name="connsiteY31" fmla="*/ 142651 h 505264"/>
              <a:gd name="connsiteX32" fmla="*/ 75050 w 602819"/>
              <a:gd name="connsiteY32" fmla="*/ 139428 h 505264"/>
              <a:gd name="connsiteX33" fmla="*/ 150906 w 602819"/>
              <a:gd name="connsiteY33" fmla="*/ 64475 h 505264"/>
              <a:gd name="connsiteX34" fmla="*/ 160590 w 602819"/>
              <a:gd name="connsiteY34" fmla="*/ 65281 h 505264"/>
              <a:gd name="connsiteX35" fmla="*/ 163011 w 602819"/>
              <a:gd name="connsiteY35" fmla="*/ 65281 h 505264"/>
              <a:gd name="connsiteX36" fmla="*/ 171888 w 602819"/>
              <a:gd name="connsiteY36" fmla="*/ 67699 h 505264"/>
              <a:gd name="connsiteX37" fmla="*/ 172695 w 602819"/>
              <a:gd name="connsiteY37" fmla="*/ 67699 h 505264"/>
              <a:gd name="connsiteX38" fmla="*/ 181572 w 602819"/>
              <a:gd name="connsiteY38" fmla="*/ 70923 h 505264"/>
              <a:gd name="connsiteX39" fmla="*/ 183993 w 602819"/>
              <a:gd name="connsiteY39" fmla="*/ 72535 h 505264"/>
              <a:gd name="connsiteX40" fmla="*/ 191256 w 602819"/>
              <a:gd name="connsiteY40" fmla="*/ 76564 h 505264"/>
              <a:gd name="connsiteX41" fmla="*/ 225956 w 602819"/>
              <a:gd name="connsiteY41" fmla="*/ 139428 h 505264"/>
              <a:gd name="connsiteX42" fmla="*/ 236447 w 602819"/>
              <a:gd name="connsiteY42" fmla="*/ 150711 h 505264"/>
              <a:gd name="connsiteX43" fmla="*/ 247745 w 602819"/>
              <a:gd name="connsiteY43" fmla="*/ 139428 h 505264"/>
              <a:gd name="connsiteX44" fmla="*/ 213044 w 602819"/>
              <a:gd name="connsiteY44" fmla="*/ 66087 h 505264"/>
              <a:gd name="connsiteX45" fmla="*/ 345390 w 602819"/>
              <a:gd name="connsiteY45" fmla="*/ 0 h 505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819" h="505264">
                <a:moveTo>
                  <a:pt x="280912" y="344975"/>
                </a:moveTo>
                <a:lnTo>
                  <a:pt x="318032" y="444854"/>
                </a:lnTo>
                <a:lnTo>
                  <a:pt x="339012" y="402969"/>
                </a:lnTo>
                <a:lnTo>
                  <a:pt x="380973" y="382027"/>
                </a:lnTo>
                <a:close/>
                <a:moveTo>
                  <a:pt x="244600" y="308729"/>
                </a:moveTo>
                <a:lnTo>
                  <a:pt x="435039" y="378805"/>
                </a:lnTo>
                <a:lnTo>
                  <a:pt x="364834" y="413440"/>
                </a:lnTo>
                <a:lnTo>
                  <a:pt x="438266" y="486738"/>
                </a:lnTo>
                <a:cubicBezTo>
                  <a:pt x="442301" y="490766"/>
                  <a:pt x="442301" y="498015"/>
                  <a:pt x="438266" y="502042"/>
                </a:cubicBezTo>
                <a:cubicBezTo>
                  <a:pt x="435845" y="503653"/>
                  <a:pt x="433425" y="505264"/>
                  <a:pt x="430197" y="505264"/>
                </a:cubicBezTo>
                <a:cubicBezTo>
                  <a:pt x="427776" y="505264"/>
                  <a:pt x="425355" y="503653"/>
                  <a:pt x="422934" y="502042"/>
                </a:cubicBezTo>
                <a:lnTo>
                  <a:pt x="349503" y="428744"/>
                </a:lnTo>
                <a:lnTo>
                  <a:pt x="314804" y="498820"/>
                </a:lnTo>
                <a:close/>
                <a:moveTo>
                  <a:pt x="345390" y="0"/>
                </a:moveTo>
                <a:cubicBezTo>
                  <a:pt x="428510" y="0"/>
                  <a:pt x="497911" y="66087"/>
                  <a:pt x="505174" y="149099"/>
                </a:cubicBezTo>
                <a:cubicBezTo>
                  <a:pt x="493876" y="148293"/>
                  <a:pt x="477736" y="148293"/>
                  <a:pt x="460789" y="150711"/>
                </a:cubicBezTo>
                <a:cubicBezTo>
                  <a:pt x="455140" y="151517"/>
                  <a:pt x="451106" y="157158"/>
                  <a:pt x="451912" y="162800"/>
                </a:cubicBezTo>
                <a:cubicBezTo>
                  <a:pt x="452720" y="168441"/>
                  <a:pt x="457561" y="171665"/>
                  <a:pt x="462403" y="171665"/>
                </a:cubicBezTo>
                <a:cubicBezTo>
                  <a:pt x="463210" y="171665"/>
                  <a:pt x="464017" y="171665"/>
                  <a:pt x="464017" y="171665"/>
                </a:cubicBezTo>
                <a:cubicBezTo>
                  <a:pt x="488227" y="168441"/>
                  <a:pt x="513244" y="171665"/>
                  <a:pt x="514857" y="171665"/>
                </a:cubicBezTo>
                <a:cubicBezTo>
                  <a:pt x="564891" y="181336"/>
                  <a:pt x="602819" y="227275"/>
                  <a:pt x="602819" y="278855"/>
                </a:cubicBezTo>
                <a:cubicBezTo>
                  <a:pt x="602819" y="338495"/>
                  <a:pt x="554400" y="376374"/>
                  <a:pt x="494683" y="376374"/>
                </a:cubicBezTo>
                <a:lnTo>
                  <a:pt x="190449" y="254677"/>
                </a:lnTo>
                <a:lnTo>
                  <a:pt x="238868" y="386851"/>
                </a:lnTo>
                <a:lnTo>
                  <a:pt x="117013" y="386851"/>
                </a:lnTo>
                <a:cubicBezTo>
                  <a:pt x="52454" y="386851"/>
                  <a:pt x="0" y="334465"/>
                  <a:pt x="0" y="269990"/>
                </a:cubicBezTo>
                <a:cubicBezTo>
                  <a:pt x="0" y="225663"/>
                  <a:pt x="29052" y="179725"/>
                  <a:pt x="69401" y="160382"/>
                </a:cubicBezTo>
                <a:lnTo>
                  <a:pt x="75050" y="157158"/>
                </a:lnTo>
                <a:lnTo>
                  <a:pt x="75050" y="150711"/>
                </a:lnTo>
                <a:cubicBezTo>
                  <a:pt x="75050" y="149099"/>
                  <a:pt x="75050" y="147487"/>
                  <a:pt x="75857" y="146681"/>
                </a:cubicBezTo>
                <a:lnTo>
                  <a:pt x="75857" y="144263"/>
                </a:lnTo>
                <a:lnTo>
                  <a:pt x="75050" y="142651"/>
                </a:lnTo>
                <a:cubicBezTo>
                  <a:pt x="75050" y="141845"/>
                  <a:pt x="75050" y="140233"/>
                  <a:pt x="75050" y="139428"/>
                </a:cubicBezTo>
                <a:cubicBezTo>
                  <a:pt x="75050" y="98325"/>
                  <a:pt x="108943" y="64475"/>
                  <a:pt x="150906" y="64475"/>
                </a:cubicBezTo>
                <a:cubicBezTo>
                  <a:pt x="154134" y="64475"/>
                  <a:pt x="157362" y="64475"/>
                  <a:pt x="160590" y="65281"/>
                </a:cubicBezTo>
                <a:cubicBezTo>
                  <a:pt x="161397" y="65281"/>
                  <a:pt x="162204" y="65281"/>
                  <a:pt x="163011" y="65281"/>
                </a:cubicBezTo>
                <a:cubicBezTo>
                  <a:pt x="166239" y="66087"/>
                  <a:pt x="168660" y="66893"/>
                  <a:pt x="171888" y="67699"/>
                </a:cubicBezTo>
                <a:cubicBezTo>
                  <a:pt x="171888" y="67699"/>
                  <a:pt x="171888" y="67699"/>
                  <a:pt x="172695" y="67699"/>
                </a:cubicBezTo>
                <a:cubicBezTo>
                  <a:pt x="175923" y="68505"/>
                  <a:pt x="178344" y="70117"/>
                  <a:pt x="181572" y="70923"/>
                </a:cubicBezTo>
                <a:cubicBezTo>
                  <a:pt x="182379" y="71729"/>
                  <a:pt x="183186" y="71729"/>
                  <a:pt x="183993" y="72535"/>
                </a:cubicBezTo>
                <a:cubicBezTo>
                  <a:pt x="186414" y="73341"/>
                  <a:pt x="188835" y="74952"/>
                  <a:pt x="191256" y="76564"/>
                </a:cubicBezTo>
                <a:cubicBezTo>
                  <a:pt x="212237" y="90265"/>
                  <a:pt x="225956" y="113637"/>
                  <a:pt x="225956" y="139428"/>
                </a:cubicBezTo>
                <a:cubicBezTo>
                  <a:pt x="225956" y="145875"/>
                  <a:pt x="230798" y="150711"/>
                  <a:pt x="236447" y="150711"/>
                </a:cubicBezTo>
                <a:cubicBezTo>
                  <a:pt x="242903" y="150711"/>
                  <a:pt x="247745" y="145875"/>
                  <a:pt x="247745" y="139428"/>
                </a:cubicBezTo>
                <a:cubicBezTo>
                  <a:pt x="247745" y="110414"/>
                  <a:pt x="234026" y="83818"/>
                  <a:pt x="213044" y="66087"/>
                </a:cubicBezTo>
                <a:cubicBezTo>
                  <a:pt x="243710" y="25790"/>
                  <a:pt x="294550" y="0"/>
                  <a:pt x="345390" y="0"/>
                </a:cubicBezTo>
                <a:close/>
              </a:path>
            </a:pathLst>
          </a:custGeom>
          <a:solidFill>
            <a:sysClr val="window" lastClr="FFFFFF"/>
          </a:solidFill>
          <a:ln w="12700">
            <a:miter lim="400000"/>
          </a:ln>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ctr"/>
            <a:endParaRPr>
              <a:latin typeface="黑体" panose="02010609060101010101" charset="-122"/>
              <a:ea typeface="黑体" panose="02010609060101010101" charset="-122"/>
            </a:endParaRPr>
          </a:p>
        </p:txBody>
      </p:sp>
      <p:sp>
        <p:nvSpPr>
          <p:cNvPr id="39" name="任意多边形 38"/>
          <p:cNvSpPr/>
          <p:nvPr>
            <p:custDataLst>
              <p:tags r:id="rId20"/>
            </p:custDataLst>
          </p:nvPr>
        </p:nvSpPr>
        <p:spPr>
          <a:xfrm>
            <a:off x="11025040" y="4380598"/>
            <a:ext cx="377270" cy="316221"/>
          </a:xfrm>
          <a:custGeom>
            <a:avLst/>
            <a:gdLst>
              <a:gd name="connsiteX0" fmla="*/ 280912 w 602819"/>
              <a:gd name="connsiteY0" fmla="*/ 344975 h 505264"/>
              <a:gd name="connsiteX1" fmla="*/ 318032 w 602819"/>
              <a:gd name="connsiteY1" fmla="*/ 444854 h 505264"/>
              <a:gd name="connsiteX2" fmla="*/ 339012 w 602819"/>
              <a:gd name="connsiteY2" fmla="*/ 402969 h 505264"/>
              <a:gd name="connsiteX3" fmla="*/ 380973 w 602819"/>
              <a:gd name="connsiteY3" fmla="*/ 382027 h 505264"/>
              <a:gd name="connsiteX4" fmla="*/ 244600 w 602819"/>
              <a:gd name="connsiteY4" fmla="*/ 308729 h 505264"/>
              <a:gd name="connsiteX5" fmla="*/ 435039 w 602819"/>
              <a:gd name="connsiteY5" fmla="*/ 378805 h 505264"/>
              <a:gd name="connsiteX6" fmla="*/ 364834 w 602819"/>
              <a:gd name="connsiteY6" fmla="*/ 413440 h 505264"/>
              <a:gd name="connsiteX7" fmla="*/ 438266 w 602819"/>
              <a:gd name="connsiteY7" fmla="*/ 486738 h 505264"/>
              <a:gd name="connsiteX8" fmla="*/ 438266 w 602819"/>
              <a:gd name="connsiteY8" fmla="*/ 502042 h 505264"/>
              <a:gd name="connsiteX9" fmla="*/ 430197 w 602819"/>
              <a:gd name="connsiteY9" fmla="*/ 505264 h 505264"/>
              <a:gd name="connsiteX10" fmla="*/ 422934 w 602819"/>
              <a:gd name="connsiteY10" fmla="*/ 502042 h 505264"/>
              <a:gd name="connsiteX11" fmla="*/ 349503 w 602819"/>
              <a:gd name="connsiteY11" fmla="*/ 428744 h 505264"/>
              <a:gd name="connsiteX12" fmla="*/ 314804 w 602819"/>
              <a:gd name="connsiteY12" fmla="*/ 498820 h 505264"/>
              <a:gd name="connsiteX13" fmla="*/ 345390 w 602819"/>
              <a:gd name="connsiteY13" fmla="*/ 0 h 505264"/>
              <a:gd name="connsiteX14" fmla="*/ 505174 w 602819"/>
              <a:gd name="connsiteY14" fmla="*/ 149099 h 505264"/>
              <a:gd name="connsiteX15" fmla="*/ 460789 w 602819"/>
              <a:gd name="connsiteY15" fmla="*/ 150711 h 505264"/>
              <a:gd name="connsiteX16" fmla="*/ 451912 w 602819"/>
              <a:gd name="connsiteY16" fmla="*/ 162800 h 505264"/>
              <a:gd name="connsiteX17" fmla="*/ 462403 w 602819"/>
              <a:gd name="connsiteY17" fmla="*/ 171665 h 505264"/>
              <a:gd name="connsiteX18" fmla="*/ 464017 w 602819"/>
              <a:gd name="connsiteY18" fmla="*/ 171665 h 505264"/>
              <a:gd name="connsiteX19" fmla="*/ 514857 w 602819"/>
              <a:gd name="connsiteY19" fmla="*/ 171665 h 505264"/>
              <a:gd name="connsiteX20" fmla="*/ 602819 w 602819"/>
              <a:gd name="connsiteY20" fmla="*/ 278855 h 505264"/>
              <a:gd name="connsiteX21" fmla="*/ 494683 w 602819"/>
              <a:gd name="connsiteY21" fmla="*/ 376374 h 505264"/>
              <a:gd name="connsiteX22" fmla="*/ 190449 w 602819"/>
              <a:gd name="connsiteY22" fmla="*/ 254677 h 505264"/>
              <a:gd name="connsiteX23" fmla="*/ 238868 w 602819"/>
              <a:gd name="connsiteY23" fmla="*/ 386851 h 505264"/>
              <a:gd name="connsiteX24" fmla="*/ 117013 w 602819"/>
              <a:gd name="connsiteY24" fmla="*/ 386851 h 505264"/>
              <a:gd name="connsiteX25" fmla="*/ 0 w 602819"/>
              <a:gd name="connsiteY25" fmla="*/ 269990 h 505264"/>
              <a:gd name="connsiteX26" fmla="*/ 69401 w 602819"/>
              <a:gd name="connsiteY26" fmla="*/ 160382 h 505264"/>
              <a:gd name="connsiteX27" fmla="*/ 75050 w 602819"/>
              <a:gd name="connsiteY27" fmla="*/ 157158 h 505264"/>
              <a:gd name="connsiteX28" fmla="*/ 75050 w 602819"/>
              <a:gd name="connsiteY28" fmla="*/ 150711 h 505264"/>
              <a:gd name="connsiteX29" fmla="*/ 75857 w 602819"/>
              <a:gd name="connsiteY29" fmla="*/ 146681 h 505264"/>
              <a:gd name="connsiteX30" fmla="*/ 75857 w 602819"/>
              <a:gd name="connsiteY30" fmla="*/ 144263 h 505264"/>
              <a:gd name="connsiteX31" fmla="*/ 75050 w 602819"/>
              <a:gd name="connsiteY31" fmla="*/ 142651 h 505264"/>
              <a:gd name="connsiteX32" fmla="*/ 75050 w 602819"/>
              <a:gd name="connsiteY32" fmla="*/ 139428 h 505264"/>
              <a:gd name="connsiteX33" fmla="*/ 150906 w 602819"/>
              <a:gd name="connsiteY33" fmla="*/ 64475 h 505264"/>
              <a:gd name="connsiteX34" fmla="*/ 160590 w 602819"/>
              <a:gd name="connsiteY34" fmla="*/ 65281 h 505264"/>
              <a:gd name="connsiteX35" fmla="*/ 163011 w 602819"/>
              <a:gd name="connsiteY35" fmla="*/ 65281 h 505264"/>
              <a:gd name="connsiteX36" fmla="*/ 171888 w 602819"/>
              <a:gd name="connsiteY36" fmla="*/ 67699 h 505264"/>
              <a:gd name="connsiteX37" fmla="*/ 172695 w 602819"/>
              <a:gd name="connsiteY37" fmla="*/ 67699 h 505264"/>
              <a:gd name="connsiteX38" fmla="*/ 181572 w 602819"/>
              <a:gd name="connsiteY38" fmla="*/ 70923 h 505264"/>
              <a:gd name="connsiteX39" fmla="*/ 183993 w 602819"/>
              <a:gd name="connsiteY39" fmla="*/ 72535 h 505264"/>
              <a:gd name="connsiteX40" fmla="*/ 191256 w 602819"/>
              <a:gd name="connsiteY40" fmla="*/ 76564 h 505264"/>
              <a:gd name="connsiteX41" fmla="*/ 225956 w 602819"/>
              <a:gd name="connsiteY41" fmla="*/ 139428 h 505264"/>
              <a:gd name="connsiteX42" fmla="*/ 236447 w 602819"/>
              <a:gd name="connsiteY42" fmla="*/ 150711 h 505264"/>
              <a:gd name="connsiteX43" fmla="*/ 247745 w 602819"/>
              <a:gd name="connsiteY43" fmla="*/ 139428 h 505264"/>
              <a:gd name="connsiteX44" fmla="*/ 213044 w 602819"/>
              <a:gd name="connsiteY44" fmla="*/ 66087 h 505264"/>
              <a:gd name="connsiteX45" fmla="*/ 345390 w 602819"/>
              <a:gd name="connsiteY45" fmla="*/ 0 h 505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2819" h="505264">
                <a:moveTo>
                  <a:pt x="280912" y="344975"/>
                </a:moveTo>
                <a:lnTo>
                  <a:pt x="318032" y="444854"/>
                </a:lnTo>
                <a:lnTo>
                  <a:pt x="339012" y="402969"/>
                </a:lnTo>
                <a:lnTo>
                  <a:pt x="380973" y="382027"/>
                </a:lnTo>
                <a:close/>
                <a:moveTo>
                  <a:pt x="244600" y="308729"/>
                </a:moveTo>
                <a:lnTo>
                  <a:pt x="435039" y="378805"/>
                </a:lnTo>
                <a:lnTo>
                  <a:pt x="364834" y="413440"/>
                </a:lnTo>
                <a:lnTo>
                  <a:pt x="438266" y="486738"/>
                </a:lnTo>
                <a:cubicBezTo>
                  <a:pt x="442301" y="490766"/>
                  <a:pt x="442301" y="498015"/>
                  <a:pt x="438266" y="502042"/>
                </a:cubicBezTo>
                <a:cubicBezTo>
                  <a:pt x="435845" y="503653"/>
                  <a:pt x="433425" y="505264"/>
                  <a:pt x="430197" y="505264"/>
                </a:cubicBezTo>
                <a:cubicBezTo>
                  <a:pt x="427776" y="505264"/>
                  <a:pt x="425355" y="503653"/>
                  <a:pt x="422934" y="502042"/>
                </a:cubicBezTo>
                <a:lnTo>
                  <a:pt x="349503" y="428744"/>
                </a:lnTo>
                <a:lnTo>
                  <a:pt x="314804" y="498820"/>
                </a:lnTo>
                <a:close/>
                <a:moveTo>
                  <a:pt x="345390" y="0"/>
                </a:moveTo>
                <a:cubicBezTo>
                  <a:pt x="428510" y="0"/>
                  <a:pt x="497911" y="66087"/>
                  <a:pt x="505174" y="149099"/>
                </a:cubicBezTo>
                <a:cubicBezTo>
                  <a:pt x="493876" y="148293"/>
                  <a:pt x="477736" y="148293"/>
                  <a:pt x="460789" y="150711"/>
                </a:cubicBezTo>
                <a:cubicBezTo>
                  <a:pt x="455140" y="151517"/>
                  <a:pt x="451106" y="157158"/>
                  <a:pt x="451912" y="162800"/>
                </a:cubicBezTo>
                <a:cubicBezTo>
                  <a:pt x="452720" y="168441"/>
                  <a:pt x="457561" y="171665"/>
                  <a:pt x="462403" y="171665"/>
                </a:cubicBezTo>
                <a:cubicBezTo>
                  <a:pt x="463210" y="171665"/>
                  <a:pt x="464017" y="171665"/>
                  <a:pt x="464017" y="171665"/>
                </a:cubicBezTo>
                <a:cubicBezTo>
                  <a:pt x="488227" y="168441"/>
                  <a:pt x="513244" y="171665"/>
                  <a:pt x="514857" y="171665"/>
                </a:cubicBezTo>
                <a:cubicBezTo>
                  <a:pt x="564891" y="181336"/>
                  <a:pt x="602819" y="227275"/>
                  <a:pt x="602819" y="278855"/>
                </a:cubicBezTo>
                <a:cubicBezTo>
                  <a:pt x="602819" y="338495"/>
                  <a:pt x="554400" y="376374"/>
                  <a:pt x="494683" y="376374"/>
                </a:cubicBezTo>
                <a:lnTo>
                  <a:pt x="190449" y="254677"/>
                </a:lnTo>
                <a:lnTo>
                  <a:pt x="238868" y="386851"/>
                </a:lnTo>
                <a:lnTo>
                  <a:pt x="117013" y="386851"/>
                </a:lnTo>
                <a:cubicBezTo>
                  <a:pt x="52454" y="386851"/>
                  <a:pt x="0" y="334465"/>
                  <a:pt x="0" y="269990"/>
                </a:cubicBezTo>
                <a:cubicBezTo>
                  <a:pt x="0" y="225663"/>
                  <a:pt x="29052" y="179725"/>
                  <a:pt x="69401" y="160382"/>
                </a:cubicBezTo>
                <a:lnTo>
                  <a:pt x="75050" y="157158"/>
                </a:lnTo>
                <a:lnTo>
                  <a:pt x="75050" y="150711"/>
                </a:lnTo>
                <a:cubicBezTo>
                  <a:pt x="75050" y="149099"/>
                  <a:pt x="75050" y="147487"/>
                  <a:pt x="75857" y="146681"/>
                </a:cubicBezTo>
                <a:lnTo>
                  <a:pt x="75857" y="144263"/>
                </a:lnTo>
                <a:lnTo>
                  <a:pt x="75050" y="142651"/>
                </a:lnTo>
                <a:cubicBezTo>
                  <a:pt x="75050" y="141845"/>
                  <a:pt x="75050" y="140233"/>
                  <a:pt x="75050" y="139428"/>
                </a:cubicBezTo>
                <a:cubicBezTo>
                  <a:pt x="75050" y="98325"/>
                  <a:pt x="108943" y="64475"/>
                  <a:pt x="150906" y="64475"/>
                </a:cubicBezTo>
                <a:cubicBezTo>
                  <a:pt x="154134" y="64475"/>
                  <a:pt x="157362" y="64475"/>
                  <a:pt x="160590" y="65281"/>
                </a:cubicBezTo>
                <a:cubicBezTo>
                  <a:pt x="161397" y="65281"/>
                  <a:pt x="162204" y="65281"/>
                  <a:pt x="163011" y="65281"/>
                </a:cubicBezTo>
                <a:cubicBezTo>
                  <a:pt x="166239" y="66087"/>
                  <a:pt x="168660" y="66893"/>
                  <a:pt x="171888" y="67699"/>
                </a:cubicBezTo>
                <a:cubicBezTo>
                  <a:pt x="171888" y="67699"/>
                  <a:pt x="171888" y="67699"/>
                  <a:pt x="172695" y="67699"/>
                </a:cubicBezTo>
                <a:cubicBezTo>
                  <a:pt x="175923" y="68505"/>
                  <a:pt x="178344" y="70117"/>
                  <a:pt x="181572" y="70923"/>
                </a:cubicBezTo>
                <a:cubicBezTo>
                  <a:pt x="182379" y="71729"/>
                  <a:pt x="183186" y="71729"/>
                  <a:pt x="183993" y="72535"/>
                </a:cubicBezTo>
                <a:cubicBezTo>
                  <a:pt x="186414" y="73341"/>
                  <a:pt x="188835" y="74952"/>
                  <a:pt x="191256" y="76564"/>
                </a:cubicBezTo>
                <a:cubicBezTo>
                  <a:pt x="212237" y="90265"/>
                  <a:pt x="225956" y="113637"/>
                  <a:pt x="225956" y="139428"/>
                </a:cubicBezTo>
                <a:cubicBezTo>
                  <a:pt x="225956" y="145875"/>
                  <a:pt x="230798" y="150711"/>
                  <a:pt x="236447" y="150711"/>
                </a:cubicBezTo>
                <a:cubicBezTo>
                  <a:pt x="242903" y="150711"/>
                  <a:pt x="247745" y="145875"/>
                  <a:pt x="247745" y="139428"/>
                </a:cubicBezTo>
                <a:cubicBezTo>
                  <a:pt x="247745" y="110414"/>
                  <a:pt x="234026" y="83818"/>
                  <a:pt x="213044" y="66087"/>
                </a:cubicBezTo>
                <a:cubicBezTo>
                  <a:pt x="243710" y="25790"/>
                  <a:pt x="294550" y="0"/>
                  <a:pt x="345390" y="0"/>
                </a:cubicBezTo>
                <a:close/>
              </a:path>
            </a:pathLst>
          </a:custGeom>
          <a:solidFill>
            <a:sysClr val="window" lastClr="FFFFFF"/>
          </a:solidFill>
          <a:ln w="12700">
            <a:miter lim="400000"/>
          </a:ln>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ctr"/>
            <a:endParaRPr>
              <a:latin typeface="黑体" panose="02010609060101010101" charset="-122"/>
              <a:ea typeface="黑体" panose="02010609060101010101" charset="-122"/>
            </a:endParaRPr>
          </a:p>
        </p:txBody>
      </p:sp>
      <p:sp>
        <p:nvSpPr>
          <p:cNvPr id="17" name="任意多边形 16"/>
          <p:cNvSpPr/>
          <p:nvPr>
            <p:custDataLst>
              <p:tags r:id="rId21"/>
            </p:custDataLst>
          </p:nvPr>
        </p:nvSpPr>
        <p:spPr>
          <a:xfrm>
            <a:off x="10837657" y="1943268"/>
            <a:ext cx="752036" cy="7520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AA3AA"/>
          </a:solidFill>
          <a:ln w="12700">
            <a:miter lim="400000"/>
          </a:ln>
        </p:spPr>
        <p:txBody>
          <a:bodyPr wrap="square" lIns="91440" tIns="45720" rIns="91440" bIns="45720" anchor="ctr">
            <a:normAutofit/>
          </a:bodyPr>
          <a:lstStyle/>
          <a:p>
            <a:pPr algn="ctr"/>
            <a:endParaRPr>
              <a:latin typeface="黑体" panose="02010609060101010101" charset="-122"/>
              <a:ea typeface="黑体" panose="02010609060101010101" charset="-122"/>
            </a:endParaRPr>
          </a:p>
        </p:txBody>
      </p:sp>
      <p:sp>
        <p:nvSpPr>
          <p:cNvPr id="11" name="任意多边形 33"/>
          <p:cNvSpPr/>
          <p:nvPr>
            <p:custDataLst>
              <p:tags r:id="rId22"/>
            </p:custDataLst>
          </p:nvPr>
        </p:nvSpPr>
        <p:spPr>
          <a:xfrm>
            <a:off x="11025047" y="2152284"/>
            <a:ext cx="377270" cy="334022"/>
          </a:xfrm>
          <a:custGeom>
            <a:avLst/>
            <a:gdLst>
              <a:gd name="connsiteX0" fmla="*/ 65178 w 606964"/>
              <a:gd name="connsiteY0" fmla="*/ 207316 h 537378"/>
              <a:gd name="connsiteX1" fmla="*/ 87478 w 606964"/>
              <a:gd name="connsiteY1" fmla="*/ 475661 h 537378"/>
              <a:gd name="connsiteX2" fmla="*/ 104118 w 606964"/>
              <a:gd name="connsiteY2" fmla="*/ 475661 h 537378"/>
              <a:gd name="connsiteX3" fmla="*/ 189583 w 606964"/>
              <a:gd name="connsiteY3" fmla="*/ 207316 h 537378"/>
              <a:gd name="connsiteX4" fmla="*/ 22615 w 606964"/>
              <a:gd name="connsiteY4" fmla="*/ 145599 h 537378"/>
              <a:gd name="connsiteX5" fmla="*/ 584307 w 606964"/>
              <a:gd name="connsiteY5" fmla="*/ 145599 h 537378"/>
              <a:gd name="connsiteX6" fmla="*/ 602646 w 606964"/>
              <a:gd name="connsiteY6" fmla="*/ 154868 h 537378"/>
              <a:gd name="connsiteX7" fmla="*/ 605928 w 606964"/>
              <a:gd name="connsiteY7" fmla="*/ 174988 h 537378"/>
              <a:gd name="connsiteX8" fmla="*/ 495447 w 606964"/>
              <a:gd name="connsiteY8" fmla="*/ 521666 h 537378"/>
              <a:gd name="connsiteX9" fmla="*/ 473826 w 606964"/>
              <a:gd name="connsiteY9" fmla="*/ 537378 h 537378"/>
              <a:gd name="connsiteX10" fmla="*/ 51255 w 606964"/>
              <a:gd name="connsiteY10" fmla="*/ 537378 h 537378"/>
              <a:gd name="connsiteX11" fmla="*/ 28728 w 606964"/>
              <a:gd name="connsiteY11" fmla="*/ 516693 h 537378"/>
              <a:gd name="connsiteX12" fmla="*/ 89 w 606964"/>
              <a:gd name="connsiteY12" fmla="*/ 170015 h 537378"/>
              <a:gd name="connsiteX13" fmla="*/ 5975 w 606964"/>
              <a:gd name="connsiteY13" fmla="*/ 152833 h 537378"/>
              <a:gd name="connsiteX14" fmla="*/ 22615 w 606964"/>
              <a:gd name="connsiteY14" fmla="*/ 145599 h 537378"/>
              <a:gd name="connsiteX15" fmla="*/ 325526 w 606964"/>
              <a:gd name="connsiteY15" fmla="*/ 814 h 537378"/>
              <a:gd name="connsiteX16" fmla="*/ 333451 w 606964"/>
              <a:gd name="connsiteY16" fmla="*/ 1831 h 537378"/>
              <a:gd name="connsiteX17" fmla="*/ 335376 w 606964"/>
              <a:gd name="connsiteY17" fmla="*/ 9629 h 537378"/>
              <a:gd name="connsiteX18" fmla="*/ 321337 w 606964"/>
              <a:gd name="connsiteY18" fmla="*/ 44887 h 537378"/>
              <a:gd name="connsiteX19" fmla="*/ 389039 w 606964"/>
              <a:gd name="connsiteY19" fmla="*/ 44887 h 537378"/>
              <a:gd name="connsiteX20" fmla="*/ 394133 w 606964"/>
              <a:gd name="connsiteY20" fmla="*/ 47034 h 537378"/>
              <a:gd name="connsiteX21" fmla="*/ 396171 w 606964"/>
              <a:gd name="connsiteY21" fmla="*/ 52006 h 537378"/>
              <a:gd name="connsiteX22" fmla="*/ 396171 w 606964"/>
              <a:gd name="connsiteY22" fmla="*/ 72234 h 537378"/>
              <a:gd name="connsiteX23" fmla="*/ 389039 w 606964"/>
              <a:gd name="connsiteY23" fmla="*/ 79241 h 537378"/>
              <a:gd name="connsiteX24" fmla="*/ 321337 w 606964"/>
              <a:gd name="connsiteY24" fmla="*/ 79241 h 537378"/>
              <a:gd name="connsiteX25" fmla="*/ 335376 w 606964"/>
              <a:gd name="connsiteY25" fmla="*/ 114499 h 537378"/>
              <a:gd name="connsiteX26" fmla="*/ 333451 w 606964"/>
              <a:gd name="connsiteY26" fmla="*/ 122296 h 537378"/>
              <a:gd name="connsiteX27" fmla="*/ 325526 w 606964"/>
              <a:gd name="connsiteY27" fmla="*/ 123426 h 537378"/>
              <a:gd name="connsiteX28" fmla="*/ 218879 w 606964"/>
              <a:gd name="connsiteY28" fmla="*/ 68392 h 537378"/>
              <a:gd name="connsiteX29" fmla="*/ 215030 w 606964"/>
              <a:gd name="connsiteY29" fmla="*/ 62064 h 537378"/>
              <a:gd name="connsiteX30" fmla="*/ 218879 w 606964"/>
              <a:gd name="connsiteY30" fmla="*/ 55848 h 537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6964" h="537378">
                <a:moveTo>
                  <a:pt x="65178" y="207316"/>
                </a:moveTo>
                <a:lnTo>
                  <a:pt x="87478" y="475661"/>
                </a:lnTo>
                <a:lnTo>
                  <a:pt x="104118" y="475661"/>
                </a:lnTo>
                <a:lnTo>
                  <a:pt x="189583" y="207316"/>
                </a:lnTo>
                <a:close/>
                <a:moveTo>
                  <a:pt x="22615" y="145599"/>
                </a:moveTo>
                <a:lnTo>
                  <a:pt x="584307" y="145599"/>
                </a:lnTo>
                <a:cubicBezTo>
                  <a:pt x="591552" y="145599"/>
                  <a:pt x="598344" y="148990"/>
                  <a:pt x="602646" y="154868"/>
                </a:cubicBezTo>
                <a:cubicBezTo>
                  <a:pt x="606834" y="160633"/>
                  <a:pt x="608079" y="168206"/>
                  <a:pt x="605928" y="174988"/>
                </a:cubicBezTo>
                <a:lnTo>
                  <a:pt x="495447" y="521666"/>
                </a:lnTo>
                <a:cubicBezTo>
                  <a:pt x="492503" y="531048"/>
                  <a:pt x="483674" y="537378"/>
                  <a:pt x="473826" y="537378"/>
                </a:cubicBezTo>
                <a:lnTo>
                  <a:pt x="51255" y="537378"/>
                </a:lnTo>
                <a:cubicBezTo>
                  <a:pt x="39482" y="537378"/>
                  <a:pt x="29747" y="528448"/>
                  <a:pt x="28728" y="516693"/>
                </a:cubicBezTo>
                <a:lnTo>
                  <a:pt x="89" y="170015"/>
                </a:lnTo>
                <a:cubicBezTo>
                  <a:pt x="-477" y="163798"/>
                  <a:pt x="1674" y="157468"/>
                  <a:pt x="5975" y="152833"/>
                </a:cubicBezTo>
                <a:cubicBezTo>
                  <a:pt x="10277" y="148199"/>
                  <a:pt x="16276" y="145599"/>
                  <a:pt x="22615" y="145599"/>
                </a:cubicBezTo>
                <a:close/>
                <a:moveTo>
                  <a:pt x="325526" y="814"/>
                </a:moveTo>
                <a:cubicBezTo>
                  <a:pt x="328130" y="-542"/>
                  <a:pt x="331300" y="-203"/>
                  <a:pt x="333451" y="1831"/>
                </a:cubicBezTo>
                <a:cubicBezTo>
                  <a:pt x="335715" y="3752"/>
                  <a:pt x="336395" y="6917"/>
                  <a:pt x="335376" y="9629"/>
                </a:cubicBezTo>
                <a:lnTo>
                  <a:pt x="321337" y="44887"/>
                </a:lnTo>
                <a:lnTo>
                  <a:pt x="389039" y="44887"/>
                </a:lnTo>
                <a:cubicBezTo>
                  <a:pt x="390963" y="44887"/>
                  <a:pt x="392775" y="45678"/>
                  <a:pt x="394133" y="47034"/>
                </a:cubicBezTo>
                <a:cubicBezTo>
                  <a:pt x="395379" y="48277"/>
                  <a:pt x="396171" y="50085"/>
                  <a:pt x="396171" y="52006"/>
                </a:cubicBezTo>
                <a:lnTo>
                  <a:pt x="396171" y="72234"/>
                </a:lnTo>
                <a:cubicBezTo>
                  <a:pt x="396171" y="76077"/>
                  <a:pt x="393001" y="79241"/>
                  <a:pt x="389039" y="79241"/>
                </a:cubicBezTo>
                <a:lnTo>
                  <a:pt x="321337" y="79241"/>
                </a:lnTo>
                <a:lnTo>
                  <a:pt x="335376" y="114499"/>
                </a:lnTo>
                <a:cubicBezTo>
                  <a:pt x="336395" y="117211"/>
                  <a:pt x="335715" y="120375"/>
                  <a:pt x="333451" y="122296"/>
                </a:cubicBezTo>
                <a:cubicBezTo>
                  <a:pt x="331300" y="124330"/>
                  <a:pt x="328130" y="124782"/>
                  <a:pt x="325526" y="123426"/>
                </a:cubicBezTo>
                <a:lnTo>
                  <a:pt x="218879" y="68392"/>
                </a:lnTo>
                <a:cubicBezTo>
                  <a:pt x="216502" y="67149"/>
                  <a:pt x="215030" y="64663"/>
                  <a:pt x="215030" y="62064"/>
                </a:cubicBezTo>
                <a:cubicBezTo>
                  <a:pt x="215030" y="59465"/>
                  <a:pt x="216502" y="56978"/>
                  <a:pt x="218879" y="55848"/>
                </a:cubicBezTo>
                <a:close/>
              </a:path>
            </a:pathLst>
          </a:custGeom>
          <a:solidFill>
            <a:sysClr val="window" lastClr="FFFFFF"/>
          </a:solidFill>
          <a:ln w="12700">
            <a:miter lim="400000"/>
          </a:ln>
        </p:spPr>
        <p:txBody>
          <a:bodyPr wrap="square" lIns="91440" tIns="45720" rIns="91440" bIns="45720" anchor="ctr">
            <a:normAutofit fontScale="92500" lnSpcReduction="10000"/>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ctr"/>
            <a:endParaRPr>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文本框 36"/>
          <p:cNvSpPr txBox="1"/>
          <p:nvPr/>
        </p:nvSpPr>
        <p:spPr>
          <a:xfrm>
            <a:off x="4158302" y="3038475"/>
            <a:ext cx="571500" cy="583565"/>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3</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8" name="文本框 37"/>
          <p:cNvSpPr txBox="1"/>
          <p:nvPr/>
        </p:nvSpPr>
        <p:spPr>
          <a:xfrm>
            <a:off x="5205096" y="3069589"/>
            <a:ext cx="2867023" cy="521970"/>
          </a:xfrm>
          <a:prstGeom prst="rect">
            <a:avLst/>
          </a:prstGeom>
          <a:noFill/>
        </p:spPr>
        <p:txBody>
          <a:bodyPr wrap="square" rtlCol="0">
            <a:spAutoFit/>
          </a:bodyPr>
          <a:lstStyle/>
          <a:p>
            <a:pPr algn="dist"/>
            <a:r>
              <a:rPr lang="zh-CN" altLang="en-US" sz="2800" dirty="0">
                <a:solidFill>
                  <a:schemeClr val="tx1">
                    <a:lumMod val="65000"/>
                    <a:lumOff val="35000"/>
                  </a:schemeClr>
                </a:solidFill>
                <a:latin typeface="黑体" panose="02010609060101010101" charset="-122"/>
                <a:ea typeface="黑体" panose="02010609060101010101" charset="-122"/>
              </a:rPr>
              <a:t>美的表现及分类</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6" name="矩形 15"/>
          <p:cNvSpPr/>
          <p:nvPr/>
        </p:nvSpPr>
        <p:spPr>
          <a:xfrm>
            <a:off x="857250" y="1453515"/>
            <a:ext cx="3298190" cy="2306955"/>
          </a:xfrm>
          <a:prstGeom prst="rect">
            <a:avLst/>
          </a:prstGeom>
          <a:effectLst/>
        </p:spPr>
        <p:txBody>
          <a:bodyPr wrap="square">
            <a:spAutoFit/>
          </a:bodyPr>
          <a:lstStyle/>
          <a:p>
            <a:pPr algn="l"/>
            <a:r>
              <a:rPr lang="zh-CN" altLang="en-US" sz="1600" dirty="0">
                <a:solidFill>
                  <a:schemeClr val="tx1">
                    <a:lumMod val="75000"/>
                    <a:lumOff val="25000"/>
                  </a:schemeClr>
                </a:solidFill>
                <a:latin typeface="Bahnschrift SemiLight" panose="020B0502040204020203" pitchFamily="34" charset="0"/>
              </a:rPr>
              <a:t>讲述：</a:t>
            </a:r>
            <a:r>
              <a:rPr lang="zh-CN" altLang="en-US" sz="1600" dirty="0">
                <a:solidFill>
                  <a:schemeClr val="tx1">
                    <a:lumMod val="75000"/>
                    <a:lumOff val="25000"/>
                  </a:schemeClr>
                </a:solidFill>
                <a:latin typeface="Bahnschrift SemiLight" panose="020B0502040204020203" pitchFamily="34" charset="0"/>
                <a:hlinkClick r:id="rId2" tooltip="" action="ppaction://hlinkfile"/>
              </a:rPr>
              <a:t>《万山红遍》</a:t>
            </a:r>
            <a:r>
              <a:rPr lang="zh-CN" altLang="en-US" sz="1600" dirty="0">
                <a:solidFill>
                  <a:schemeClr val="tx1">
                    <a:lumMod val="75000"/>
                    <a:lumOff val="25000"/>
                  </a:schemeClr>
                </a:solidFill>
                <a:latin typeface="Bahnschrift SemiLight" panose="020B0502040204020203" pitchFamily="34" charset="0"/>
              </a:rPr>
              <a:t>为李可染的代表作，作者大胆尝试用朱砂写积墨山水，创造了融墨的深厚韵致与色的纤华浓丽于一体的现代诗意山水图式。画面主峰矗立，顶天立地，满目红山，意境非凡。1962—1964 年间，李可染共创作了 7 张尺幅各异的《万山红遍》，图 1-3-1 所示为第二幅作品。</a:t>
            </a:r>
            <a:endParaRPr lang="zh-CN" altLang="en-US" sz="1600" dirty="0">
              <a:solidFill>
                <a:schemeClr val="tx1">
                  <a:lumMod val="75000"/>
                  <a:lumOff val="25000"/>
                </a:schemeClr>
              </a:solidFill>
              <a:latin typeface="Bahnschrift SemiLight" panose="020B0502040204020203" pitchFamily="34" charset="0"/>
            </a:endParaRPr>
          </a:p>
        </p:txBody>
      </p:sp>
      <p:sp>
        <p:nvSpPr>
          <p:cNvPr id="19" name="矩形 18"/>
          <p:cNvSpPr/>
          <p:nvPr/>
        </p:nvSpPr>
        <p:spPr>
          <a:xfrm>
            <a:off x="4262755" y="1453515"/>
            <a:ext cx="3053080" cy="2553335"/>
          </a:xfrm>
          <a:prstGeom prst="rect">
            <a:avLst/>
          </a:prstGeom>
          <a:effectLst/>
        </p:spPr>
        <p:txBody>
          <a:bodyPr wrap="square">
            <a:spAutoFit/>
          </a:bodyPr>
          <a:lstStyle/>
          <a:p>
            <a:pPr algn="l"/>
            <a:r>
              <a:rPr lang="zh-CN" altLang="en-US" sz="1600" dirty="0">
                <a:solidFill>
                  <a:schemeClr val="tx1">
                    <a:lumMod val="75000"/>
                    <a:lumOff val="25000"/>
                  </a:schemeClr>
                </a:solidFill>
                <a:latin typeface="Bahnschrift SemiLight" panose="020B0502040204020203" pitchFamily="34" charset="0"/>
              </a:rPr>
              <a:t>读画作：请在网上搜集李可染的另外 6 幅《万山红遍》画作，并从以下两点分组解读。</a:t>
            </a:r>
            <a:endParaRPr lang="zh-CN" altLang="en-US" sz="1600" dirty="0">
              <a:solidFill>
                <a:schemeClr val="tx1">
                  <a:lumMod val="75000"/>
                  <a:lumOff val="25000"/>
                </a:schemeClr>
              </a:solidFill>
              <a:latin typeface="Bahnschrift SemiLight" panose="020B0502040204020203" pitchFamily="34" charset="0"/>
            </a:endParaRPr>
          </a:p>
          <a:p>
            <a:pPr algn="l"/>
            <a:r>
              <a:rPr lang="zh-CN" altLang="en-US" sz="1600" dirty="0">
                <a:solidFill>
                  <a:schemeClr val="tx1">
                    <a:lumMod val="75000"/>
                    <a:lumOff val="25000"/>
                  </a:schemeClr>
                </a:solidFill>
                <a:latin typeface="Bahnschrift SemiLight" panose="020B0502040204020203" pitchFamily="34" charset="0"/>
              </a:rPr>
              <a:t>（1）艺术形象的含义：既具有事物的普遍性，又显示事物的特殊性，是一般与个别的统一，反映一定范围的普遍性和鲜明的特殊性的统一。</a:t>
            </a:r>
            <a:endParaRPr lang="zh-CN" altLang="en-US" sz="1600" dirty="0">
              <a:solidFill>
                <a:schemeClr val="tx1">
                  <a:lumMod val="75000"/>
                  <a:lumOff val="25000"/>
                </a:schemeClr>
              </a:solidFill>
              <a:latin typeface="Bahnschrift SemiLight" panose="020B0502040204020203" pitchFamily="34" charset="0"/>
            </a:endParaRPr>
          </a:p>
          <a:p>
            <a:pPr algn="l"/>
            <a:r>
              <a:rPr lang="zh-CN" altLang="en-US" sz="1600" dirty="0">
                <a:solidFill>
                  <a:schemeClr val="tx1">
                    <a:lumMod val="75000"/>
                    <a:lumOff val="25000"/>
                  </a:schemeClr>
                </a:solidFill>
                <a:latin typeface="Bahnschrift SemiLight" panose="020B0502040204020203" pitchFamily="34" charset="0"/>
              </a:rPr>
              <a:t>（2）《万山红遍》艺术美的创造性和情感性的特点。</a:t>
            </a:r>
            <a:endParaRPr lang="zh-CN" altLang="en-US" sz="1600" dirty="0">
              <a:solidFill>
                <a:schemeClr val="tx1">
                  <a:lumMod val="75000"/>
                  <a:lumOff val="25000"/>
                </a:schemeClr>
              </a:solidFill>
              <a:latin typeface="Bahnschrift SemiLight" panose="020B0502040204020203" pitchFamily="34" charset="0"/>
            </a:endParaRPr>
          </a:p>
        </p:txBody>
      </p:sp>
      <p:sp>
        <p:nvSpPr>
          <p:cNvPr id="22" name="矩形 21"/>
          <p:cNvSpPr/>
          <p:nvPr/>
        </p:nvSpPr>
        <p:spPr>
          <a:xfrm>
            <a:off x="895985" y="4052570"/>
            <a:ext cx="3169920" cy="2306955"/>
          </a:xfrm>
          <a:prstGeom prst="rect">
            <a:avLst/>
          </a:prstGeom>
          <a:effectLst/>
        </p:spPr>
        <p:txBody>
          <a:bodyPr wrap="square">
            <a:spAutoFit/>
          </a:bodyPr>
          <a:lstStyle/>
          <a:p>
            <a:pPr algn="l"/>
            <a:r>
              <a:rPr lang="zh-CN" altLang="en-US" sz="1600" dirty="0">
                <a:solidFill>
                  <a:schemeClr val="tx1">
                    <a:lumMod val="75000"/>
                    <a:lumOff val="25000"/>
                  </a:schemeClr>
                </a:solidFill>
                <a:latin typeface="Bahnschrift SemiLight" panose="020B0502040204020203" pitchFamily="34" charset="0"/>
              </a:rPr>
              <a:t>讨论：就现实生活与艺术创作的关系展开讨论，开一个班级讨论会，可侧重于下面的一个点发言。</a:t>
            </a:r>
            <a:endParaRPr lang="zh-CN" altLang="en-US" sz="1600" dirty="0">
              <a:solidFill>
                <a:schemeClr val="tx1">
                  <a:lumMod val="75000"/>
                  <a:lumOff val="25000"/>
                </a:schemeClr>
              </a:solidFill>
              <a:latin typeface="Bahnschrift SemiLight" panose="020B0502040204020203" pitchFamily="34" charset="0"/>
            </a:endParaRPr>
          </a:p>
          <a:p>
            <a:pPr algn="l"/>
            <a:r>
              <a:rPr lang="zh-CN" altLang="en-US" sz="1600" dirty="0">
                <a:solidFill>
                  <a:schemeClr val="tx1">
                    <a:lumMod val="75000"/>
                    <a:lumOff val="25000"/>
                  </a:schemeClr>
                </a:solidFill>
                <a:latin typeface="Bahnschrift SemiLight" panose="020B0502040204020203" pitchFamily="34" charset="0"/>
              </a:rPr>
              <a:t>（1）现实生活是艺术“灵感”的土壤。</a:t>
            </a:r>
            <a:endParaRPr lang="zh-CN" altLang="en-US" sz="1600" dirty="0">
              <a:solidFill>
                <a:schemeClr val="tx1">
                  <a:lumMod val="75000"/>
                  <a:lumOff val="25000"/>
                </a:schemeClr>
              </a:solidFill>
              <a:latin typeface="Bahnschrift SemiLight" panose="020B0502040204020203" pitchFamily="34" charset="0"/>
            </a:endParaRPr>
          </a:p>
          <a:p>
            <a:pPr algn="l"/>
            <a:r>
              <a:rPr lang="zh-CN" altLang="en-US" sz="1600" dirty="0">
                <a:solidFill>
                  <a:schemeClr val="tx1">
                    <a:lumMod val="75000"/>
                    <a:lumOff val="25000"/>
                  </a:schemeClr>
                </a:solidFill>
                <a:latin typeface="Bahnschrift SemiLight" panose="020B0502040204020203" pitchFamily="34" charset="0"/>
              </a:rPr>
              <a:t>（2）现实生活孕育着艺术家的艺术激情。</a:t>
            </a:r>
            <a:endParaRPr lang="zh-CN" altLang="en-US" sz="1600" dirty="0">
              <a:solidFill>
                <a:schemeClr val="tx1">
                  <a:lumMod val="75000"/>
                  <a:lumOff val="25000"/>
                </a:schemeClr>
              </a:solidFill>
              <a:latin typeface="Bahnschrift SemiLight" panose="020B0502040204020203" pitchFamily="34" charset="0"/>
            </a:endParaRPr>
          </a:p>
          <a:p>
            <a:pPr algn="l"/>
            <a:r>
              <a:rPr lang="zh-CN" altLang="en-US" sz="1600" dirty="0">
                <a:solidFill>
                  <a:schemeClr val="tx1">
                    <a:lumMod val="75000"/>
                    <a:lumOff val="25000"/>
                  </a:schemeClr>
                </a:solidFill>
                <a:latin typeface="Bahnschrift SemiLight" panose="020B0502040204020203" pitchFamily="34" charset="0"/>
              </a:rPr>
              <a:t>（3）现实生活推动艺术家艺术技巧的发展。</a:t>
            </a:r>
            <a:endParaRPr lang="zh-CN" altLang="en-US" sz="1600" dirty="0">
              <a:solidFill>
                <a:schemeClr val="tx1">
                  <a:lumMod val="75000"/>
                  <a:lumOff val="25000"/>
                </a:schemeClr>
              </a:solidFill>
              <a:latin typeface="Bahnschrift SemiLight" panose="020B0502040204020203" pitchFamily="34" charset="0"/>
            </a:endParaRPr>
          </a:p>
        </p:txBody>
      </p:sp>
      <p:sp>
        <p:nvSpPr>
          <p:cNvPr id="25" name="矩形 24"/>
          <p:cNvSpPr/>
          <p:nvPr/>
        </p:nvSpPr>
        <p:spPr>
          <a:xfrm>
            <a:off x="4364990" y="4160520"/>
            <a:ext cx="2771140" cy="1814830"/>
          </a:xfrm>
          <a:prstGeom prst="rect">
            <a:avLst/>
          </a:prstGeom>
          <a:effectLst/>
        </p:spPr>
        <p:txBody>
          <a:bodyPr wrap="square">
            <a:spAutoFit/>
          </a:bodyPr>
          <a:lstStyle/>
          <a:p>
            <a:pPr algn="l"/>
            <a:r>
              <a:rPr lang="zh-CN" altLang="en-US" sz="1600" dirty="0">
                <a:solidFill>
                  <a:schemeClr val="tx1">
                    <a:lumMod val="75000"/>
                    <a:lumOff val="25000"/>
                  </a:schemeClr>
                </a:solidFill>
                <a:latin typeface="Bahnschrift SemiLight" panose="020B0502040204020203" pitchFamily="34" charset="0"/>
              </a:rPr>
              <a:t>提炼：生活是艺术创造的源泉。要想在艺术上有所创造，</a:t>
            </a:r>
            <a:endParaRPr lang="zh-CN" altLang="en-US" sz="1600" dirty="0">
              <a:solidFill>
                <a:schemeClr val="tx1">
                  <a:lumMod val="75000"/>
                  <a:lumOff val="25000"/>
                </a:schemeClr>
              </a:solidFill>
              <a:latin typeface="Bahnschrift SemiLight" panose="020B0502040204020203" pitchFamily="34" charset="0"/>
            </a:endParaRPr>
          </a:p>
          <a:p>
            <a:pPr algn="l"/>
            <a:r>
              <a:rPr lang="zh-CN" altLang="en-US" sz="1600" dirty="0">
                <a:solidFill>
                  <a:schemeClr val="tx1">
                    <a:lumMod val="75000"/>
                    <a:lumOff val="25000"/>
                  </a:schemeClr>
                </a:solidFill>
                <a:latin typeface="Bahnschrift SemiLight" panose="020B0502040204020203" pitchFamily="34" charset="0"/>
              </a:rPr>
              <a:t>就必须深深扎根于生活的土壤之中，去了解和透视生活。所谓“艺术源于生活，又高于生活”，就是说艺术是生活的凝练与浓缩。</a:t>
            </a:r>
            <a:endParaRPr lang="zh-CN" altLang="en-US" sz="1600" dirty="0">
              <a:solidFill>
                <a:schemeClr val="tx1">
                  <a:lumMod val="75000"/>
                  <a:lumOff val="25000"/>
                </a:schemeClr>
              </a:solidFill>
              <a:latin typeface="Bahnschrift SemiLight" panose="020B0502040204020203" pitchFamily="34" charset="0"/>
            </a:endParaRPr>
          </a:p>
        </p:txBody>
      </p:sp>
      <p:cxnSp>
        <p:nvCxnSpPr>
          <p:cNvPr id="3" name="直接连接符 2"/>
          <p:cNvCxnSpPr/>
          <p:nvPr/>
        </p:nvCxnSpPr>
        <p:spPr>
          <a:xfrm flipV="1">
            <a:off x="831215" y="3988435"/>
            <a:ext cx="6484620" cy="64135"/>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55440" y="1365250"/>
            <a:ext cx="18415" cy="515493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图片 5">
            <a:hlinkClick r:id="rId2" tooltip="" action="ppaction://hlinkfile"/>
          </p:cNvPr>
          <p:cNvPicPr>
            <a:picLocks noChangeAspect="1"/>
          </p:cNvPicPr>
          <p:nvPr/>
        </p:nvPicPr>
        <p:blipFill>
          <a:blip r:embed="rId3"/>
          <a:stretch>
            <a:fillRect/>
          </a:stretch>
        </p:blipFill>
        <p:spPr>
          <a:xfrm>
            <a:off x="7713980" y="920115"/>
            <a:ext cx="3886200" cy="53644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linds(horizontal)">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9" grpId="0" bldLvl="0" animBg="1"/>
      <p:bldP spid="22" grpId="0" bldLvl="0" animBg="1"/>
      <p:bldP spid="2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0" name="矩形 9"/>
          <p:cNvSpPr/>
          <p:nvPr/>
        </p:nvSpPr>
        <p:spPr>
          <a:xfrm>
            <a:off x="814070" y="1588770"/>
            <a:ext cx="5553075" cy="4359910"/>
          </a:xfrm>
          <a:prstGeom prst="rect">
            <a:avLst/>
          </a:prstGeom>
          <a:solidFill>
            <a:srgbClr val="E6BB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949325" y="1691640"/>
            <a:ext cx="5283200" cy="4154170"/>
          </a:xfrm>
          <a:prstGeom prst="rect">
            <a:avLst/>
          </a:prstGeom>
          <a:effectLst/>
        </p:spPr>
        <p:txBody>
          <a:bodyPr wrap="square">
            <a:spAutoFit/>
          </a:bodyPr>
          <a:lstStyle/>
          <a:p>
            <a:pPr algn="l" fontAlgn="auto">
              <a:lnSpc>
                <a:spcPct val="150000"/>
              </a:lnSpc>
            </a:pPr>
            <a:r>
              <a:rPr lang="zh-CN" altLang="en-US" sz="1600" dirty="0">
                <a:solidFill>
                  <a:schemeClr val="bg1"/>
                </a:solidFill>
                <a:latin typeface="Bahnschrift SemiLight" panose="020B0502040204020203" pitchFamily="34" charset="0"/>
              </a:rPr>
              <a:t>美是具体事物的组成部分，美不能离开具体事物而单独存在。美存在于个别具体的环境、现象、事物、行为之中。美景、美酒、美玉、美事、美的生活都是包含美的具体事物。正如庄子所言：天地有大美而不言，四时有明法而不议，万物有成理而不说。（《庄子·知北游》）大美、明法、成理存在于天地、四时、万物之中，是天地、四时、万物的组成部分。美的表现形式显现人的本质力量、能唤起人美感的事物感性形式，与“美的内容”相对。美的表现形式包括两个紧密相连的方面：一个是内容诸要素的表现方式、结构方式，一般称为“内形式”，它直接表现内容，体现事物内在要素的构成关系，与内容不可分割。</a:t>
            </a:r>
            <a:endParaRPr lang="zh-CN" altLang="en-US" sz="1600" dirty="0">
              <a:solidFill>
                <a:schemeClr val="bg1"/>
              </a:solidFill>
              <a:latin typeface="Bahnschrift SemiLight" panose="020B0502040204020203" pitchFamily="34" charset="0"/>
            </a:endParaRPr>
          </a:p>
        </p:txBody>
      </p:sp>
      <p:sp>
        <p:nvSpPr>
          <p:cNvPr id="3" name="文本框 2"/>
          <p:cNvSpPr txBox="1"/>
          <p:nvPr/>
        </p:nvSpPr>
        <p:spPr>
          <a:xfrm>
            <a:off x="1514475" y="909955"/>
            <a:ext cx="1793875" cy="337185"/>
          </a:xfrm>
          <a:prstGeom prst="rect">
            <a:avLst/>
          </a:prstGeom>
          <a:noFill/>
        </p:spPr>
        <p:txBody>
          <a:bodyPr wrap="square" rtlCol="0">
            <a:spAutoFit/>
          </a:bodyPr>
          <a:p>
            <a:r>
              <a:rPr lang="zh-CN" altLang="en-US" sz="1600">
                <a:solidFill>
                  <a:schemeClr val="accent4">
                    <a:lumMod val="75000"/>
                  </a:schemeClr>
                </a:solidFill>
              </a:rPr>
              <a:t>美的表现及分类</a:t>
            </a:r>
            <a:endParaRPr lang="zh-CN" altLang="en-US" sz="1600">
              <a:solidFill>
                <a:schemeClr val="accent4">
                  <a:lumMod val="75000"/>
                </a:schemeClr>
              </a:solidFill>
            </a:endParaRPr>
          </a:p>
        </p:txBody>
      </p:sp>
      <p:pic>
        <p:nvPicPr>
          <p:cNvPr id="4" name="图片 3"/>
          <p:cNvPicPr>
            <a:picLocks noChangeAspect="1"/>
          </p:cNvPicPr>
          <p:nvPr/>
        </p:nvPicPr>
        <p:blipFill>
          <a:blip r:embed="rId2"/>
          <a:stretch>
            <a:fillRect/>
          </a:stretch>
        </p:blipFill>
        <p:spPr>
          <a:xfrm>
            <a:off x="6587490" y="1924685"/>
            <a:ext cx="5019675" cy="36880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0"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8" name="矩形 17"/>
          <p:cNvSpPr/>
          <p:nvPr/>
        </p:nvSpPr>
        <p:spPr>
          <a:xfrm>
            <a:off x="743585" y="1771650"/>
            <a:ext cx="5154295" cy="4352290"/>
          </a:xfrm>
          <a:prstGeom prst="rect">
            <a:avLst/>
          </a:prstGeom>
          <a:solidFill>
            <a:srgbClr val="B45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68045" y="1870710"/>
            <a:ext cx="4906010" cy="4154170"/>
          </a:xfrm>
          <a:prstGeom prst="rect">
            <a:avLst/>
          </a:prstGeom>
          <a:effectLst/>
        </p:spPr>
        <p:txBody>
          <a:bodyPr wrap="square">
            <a:spAutoFit/>
          </a:bodyPr>
          <a:lstStyle/>
          <a:p>
            <a:pPr algn="l" fontAlgn="auto">
              <a:lnSpc>
                <a:spcPct val="150000"/>
              </a:lnSpc>
            </a:pPr>
            <a:r>
              <a:rPr lang="zh-CN" altLang="en-US" sz="1600" dirty="0">
                <a:solidFill>
                  <a:schemeClr val="bg1"/>
                </a:solidFill>
                <a:latin typeface="Bahnschrift SemiLight" panose="020B0502040204020203" pitchFamily="34" charset="0"/>
              </a:rPr>
              <a:t>社会美是指现实社会生活中社会事物的美。社会美既体现在人类的社会实践过程中，又体现在人类社会实践的成果中。社会美的特征，有它的内在性、伦理性、稳定性、时代性。社会美（图 1-3-5）的表现类型，如人的美，包括人体美（相貌美、身材美、姿态美、美修饰美、风度美等）、心灵美（信仰、理想、品德、情操的美，坚定的信念、正确的世界观、远大的理想、科学的精神、高尚的情操、完美的性格、纯洁的动机、真挚的情感、忠诚的友谊，求实、敬业、献身、创新、情操、性格等）以及表现心灵的语言美、行为美。另外还有家庭美、人际美等。</a:t>
            </a:r>
            <a:endParaRPr lang="zh-CN" altLang="en-US" sz="1600" dirty="0">
              <a:solidFill>
                <a:schemeClr val="bg1"/>
              </a:solidFill>
              <a:latin typeface="Bahnschrift SemiLight" panose="020B0502040204020203" pitchFamily="34" charset="0"/>
            </a:endParaRPr>
          </a:p>
        </p:txBody>
      </p:sp>
      <p:sp>
        <p:nvSpPr>
          <p:cNvPr id="3" name="文本框 2"/>
          <p:cNvSpPr txBox="1"/>
          <p:nvPr/>
        </p:nvSpPr>
        <p:spPr>
          <a:xfrm>
            <a:off x="1514475" y="909955"/>
            <a:ext cx="1793875" cy="337185"/>
          </a:xfrm>
          <a:prstGeom prst="rect">
            <a:avLst/>
          </a:prstGeom>
          <a:noFill/>
        </p:spPr>
        <p:txBody>
          <a:bodyPr wrap="square" rtlCol="0">
            <a:spAutoFit/>
          </a:bodyPr>
          <a:p>
            <a:r>
              <a:rPr lang="zh-CN" altLang="en-US" sz="1600">
                <a:solidFill>
                  <a:schemeClr val="accent4">
                    <a:lumMod val="75000"/>
                  </a:schemeClr>
                </a:solidFill>
              </a:rPr>
              <a:t>美的表现及分类</a:t>
            </a:r>
            <a:endParaRPr lang="zh-CN" altLang="en-US" sz="1600">
              <a:solidFill>
                <a:schemeClr val="accent4">
                  <a:lumMod val="75000"/>
                </a:schemeClr>
              </a:solidFill>
            </a:endParaRPr>
          </a:p>
        </p:txBody>
      </p:sp>
      <p:pic>
        <p:nvPicPr>
          <p:cNvPr id="4" name="图片 3"/>
          <p:cNvPicPr>
            <a:picLocks noChangeAspect="1"/>
          </p:cNvPicPr>
          <p:nvPr/>
        </p:nvPicPr>
        <p:blipFill>
          <a:blip r:embed="rId2"/>
          <a:stretch>
            <a:fillRect/>
          </a:stretch>
        </p:blipFill>
        <p:spPr>
          <a:xfrm>
            <a:off x="6118860" y="2298700"/>
            <a:ext cx="5135880" cy="382524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2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514475" y="909955"/>
            <a:ext cx="1793875" cy="337185"/>
          </a:xfrm>
          <a:prstGeom prst="rect">
            <a:avLst/>
          </a:prstGeom>
          <a:noFill/>
        </p:spPr>
        <p:txBody>
          <a:bodyPr wrap="square" rtlCol="0">
            <a:spAutoFit/>
          </a:bodyPr>
          <a:p>
            <a:r>
              <a:rPr lang="zh-CN" altLang="en-US" sz="1600">
                <a:solidFill>
                  <a:schemeClr val="accent4">
                    <a:lumMod val="75000"/>
                  </a:schemeClr>
                </a:solidFill>
              </a:rPr>
              <a:t>美学演讲会</a:t>
            </a:r>
            <a:endParaRPr lang="zh-CN" altLang="en-US" sz="1600">
              <a:solidFill>
                <a:schemeClr val="accent4">
                  <a:lumMod val="75000"/>
                </a:schemeClr>
              </a:solidFill>
            </a:endParaRPr>
          </a:p>
        </p:txBody>
      </p:sp>
      <p:pic>
        <p:nvPicPr>
          <p:cNvPr id="74" name="图片 73" descr="资源 49"/>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4414168" y="2108980"/>
            <a:ext cx="1882847" cy="1117153"/>
          </a:xfrm>
          <a:prstGeom prst="rect">
            <a:avLst/>
          </a:prstGeom>
        </p:spPr>
      </p:pic>
      <p:pic>
        <p:nvPicPr>
          <p:cNvPr id="75" name="图片 74" descr="资源 49"/>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5321404" y="1673899"/>
            <a:ext cx="1882847" cy="1552235"/>
          </a:xfrm>
          <a:prstGeom prst="rect">
            <a:avLst/>
          </a:prstGeom>
        </p:spPr>
      </p:pic>
      <p:pic>
        <p:nvPicPr>
          <p:cNvPr id="97" name="图片 96" descr="资源 49"/>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rot="10800000">
            <a:off x="5279186" y="3225658"/>
            <a:ext cx="1882847" cy="771368"/>
          </a:xfrm>
          <a:prstGeom prst="rect">
            <a:avLst/>
          </a:prstGeom>
        </p:spPr>
      </p:pic>
      <p:pic>
        <p:nvPicPr>
          <p:cNvPr id="98" name="图片 97" descr="资源 49"/>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rot="10800000">
            <a:off x="4413709" y="3226133"/>
            <a:ext cx="1882847" cy="1905620"/>
          </a:xfrm>
          <a:prstGeom prst="rect">
            <a:avLst/>
          </a:prstGeom>
        </p:spPr>
      </p:pic>
      <p:sp>
        <p:nvSpPr>
          <p:cNvPr id="177" name="文本框 176"/>
          <p:cNvSpPr txBox="1"/>
          <p:nvPr>
            <p:custDataLst>
              <p:tags r:id="rId14"/>
            </p:custDataLst>
          </p:nvPr>
        </p:nvSpPr>
        <p:spPr>
          <a:xfrm>
            <a:off x="5076600" y="2734310"/>
            <a:ext cx="556563" cy="492443"/>
          </a:xfrm>
          <a:prstGeom prst="rect">
            <a:avLst/>
          </a:prstGeom>
          <a:noFill/>
        </p:spPr>
        <p:txBody>
          <a:bodyPr wrap="none" rtlCol="0" anchor="t">
            <a:normAutofit/>
          </a:bodyPr>
          <a:p>
            <a:pPr algn="ctr"/>
            <a:r>
              <a:rPr lang="en-US" sz="2600" b="1">
                <a:solidFill>
                  <a:sysClr val="window" lastClr="FFFFFF"/>
                </a:solidFill>
              </a:rPr>
              <a:t>01</a:t>
            </a:r>
            <a:endParaRPr lang="en-US" sz="2600" b="1">
              <a:solidFill>
                <a:sysClr val="window" lastClr="FFFFFF"/>
              </a:solidFill>
            </a:endParaRPr>
          </a:p>
        </p:txBody>
      </p:sp>
      <p:sp>
        <p:nvSpPr>
          <p:cNvPr id="178" name="文本框 177"/>
          <p:cNvSpPr txBox="1"/>
          <p:nvPr>
            <p:custDataLst>
              <p:tags r:id="rId15"/>
            </p:custDataLst>
          </p:nvPr>
        </p:nvSpPr>
        <p:spPr>
          <a:xfrm>
            <a:off x="6019613" y="2734310"/>
            <a:ext cx="556563" cy="492443"/>
          </a:xfrm>
          <a:prstGeom prst="rect">
            <a:avLst/>
          </a:prstGeom>
          <a:noFill/>
        </p:spPr>
        <p:txBody>
          <a:bodyPr wrap="none" rtlCol="0" anchor="t">
            <a:normAutofit/>
          </a:bodyPr>
          <a:p>
            <a:pPr algn="ctr"/>
            <a:r>
              <a:rPr lang="en-US" sz="2600" b="1">
                <a:solidFill>
                  <a:sysClr val="window" lastClr="FFFFFF"/>
                </a:solidFill>
              </a:rPr>
              <a:t>02</a:t>
            </a:r>
            <a:endParaRPr lang="en-US" sz="2600" b="1">
              <a:solidFill>
                <a:sysClr val="window" lastClr="FFFFFF"/>
              </a:solidFill>
            </a:endParaRPr>
          </a:p>
        </p:txBody>
      </p:sp>
      <p:pic>
        <p:nvPicPr>
          <p:cNvPr id="161" name="图片 160" descr="19993459"/>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722873" y="1748911"/>
            <a:ext cx="360045" cy="360045"/>
          </a:xfrm>
          <a:prstGeom prst="rect">
            <a:avLst/>
          </a:prstGeom>
        </p:spPr>
      </p:pic>
      <p:sp>
        <p:nvSpPr>
          <p:cNvPr id="47" name="文本框 46"/>
          <p:cNvSpPr txBox="1"/>
          <p:nvPr>
            <p:custDataLst>
              <p:tags r:id="rId19"/>
            </p:custDataLst>
          </p:nvPr>
        </p:nvSpPr>
        <p:spPr>
          <a:xfrm>
            <a:off x="1088626" y="1673679"/>
            <a:ext cx="2333626" cy="393819"/>
          </a:xfrm>
          <a:prstGeom prst="rect">
            <a:avLst/>
          </a:prstGeom>
          <a:noFill/>
        </p:spPr>
        <p:txBody>
          <a:bodyPr wrap="square" rtlCol="0" anchor="b" anchorCtr="0">
            <a:normAutofit lnSpcReduction="10000"/>
          </a:bodyPr>
          <a:p>
            <a:pPr algn="l">
              <a:lnSpc>
                <a:spcPct val="120000"/>
              </a:lnSpc>
            </a:pPr>
            <a:r>
              <a:rPr lang="zh-CN" altLang="en-US" b="1" spc="300">
                <a:latin typeface="Arial" panose="020B0604020202020204" pitchFamily="34" charset="0"/>
                <a:ea typeface="黑体" panose="02010609060101010101" charset="-122"/>
                <a:sym typeface="Arial" panose="020B0604020202020204" pitchFamily="34" charset="0"/>
              </a:rPr>
              <a:t>活动目标</a:t>
            </a:r>
            <a:endParaRPr lang="zh-CN" altLang="en-US" b="1" spc="300">
              <a:latin typeface="Arial" panose="020B0604020202020204" pitchFamily="34" charset="0"/>
              <a:ea typeface="黑体" panose="02010609060101010101" charset="-122"/>
              <a:sym typeface="Arial" panose="020B0604020202020204" pitchFamily="34" charset="0"/>
            </a:endParaRPr>
          </a:p>
        </p:txBody>
      </p:sp>
      <p:sp>
        <p:nvSpPr>
          <p:cNvPr id="48" name="文本框 47"/>
          <p:cNvSpPr txBox="1"/>
          <p:nvPr>
            <p:custDataLst>
              <p:tags r:id="rId20"/>
            </p:custDataLst>
          </p:nvPr>
        </p:nvSpPr>
        <p:spPr>
          <a:xfrm>
            <a:off x="526415" y="2204085"/>
            <a:ext cx="3603625" cy="2507615"/>
          </a:xfrm>
          <a:prstGeom prst="rect">
            <a:avLst/>
          </a:prstGeom>
          <a:noFill/>
        </p:spPr>
        <p:txBody>
          <a:bodyPr wrap="square" rtlCol="0" anchor="t"/>
          <a:p>
            <a:pPr algn="l">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1. 针对美的三大分类，阐述你的选题，提高对美的认知。</a:t>
            </a:r>
            <a:endParaRPr lang="zh-CN" altLang="en-US" sz="1600" spc="150">
              <a:latin typeface="Arial" panose="020B0604020202020204" pitchFamily="34" charset="0"/>
              <a:ea typeface="黑体" panose="02010609060101010101" charset="-122"/>
              <a:sym typeface="Arial" panose="020B0604020202020204" pitchFamily="34" charset="0"/>
            </a:endParaRPr>
          </a:p>
          <a:p>
            <a:pPr algn="l">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2. 正确理解自然美、社会美和艺术美的含义，特别是对社会美范畴中心灵美所涉及的行为、语言、人际交往和家庭的审美认知。</a:t>
            </a:r>
            <a:endParaRPr lang="zh-CN" altLang="en-US" sz="1600" spc="150">
              <a:latin typeface="Arial" panose="020B0604020202020204" pitchFamily="34" charset="0"/>
              <a:ea typeface="黑体" panose="02010609060101010101" charset="-122"/>
              <a:sym typeface="Arial" panose="020B0604020202020204" pitchFamily="34" charset="0"/>
            </a:endParaRPr>
          </a:p>
          <a:p>
            <a:pPr algn="l">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3. 提高对于美的语言的表述能力。</a:t>
            </a:r>
            <a:endParaRPr lang="zh-CN" altLang="en-US" sz="1600" spc="150">
              <a:latin typeface="Arial" panose="020B0604020202020204" pitchFamily="34" charset="0"/>
              <a:ea typeface="黑体" panose="02010609060101010101" charset="-122"/>
              <a:sym typeface="Arial" panose="020B0604020202020204" pitchFamily="34" charset="0"/>
            </a:endParaRPr>
          </a:p>
        </p:txBody>
      </p:sp>
      <p:pic>
        <p:nvPicPr>
          <p:cNvPr id="162" name="图片 161" descr="19993470"/>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700243" y="1748626"/>
            <a:ext cx="360045" cy="360045"/>
          </a:xfrm>
          <a:prstGeom prst="rect">
            <a:avLst/>
          </a:prstGeom>
        </p:spPr>
      </p:pic>
      <p:sp>
        <p:nvSpPr>
          <p:cNvPr id="59" name="文本框 58"/>
          <p:cNvSpPr txBox="1"/>
          <p:nvPr>
            <p:custDataLst>
              <p:tags r:id="rId24"/>
            </p:custDataLst>
          </p:nvPr>
        </p:nvSpPr>
        <p:spPr>
          <a:xfrm>
            <a:off x="8327153" y="1673963"/>
            <a:ext cx="2333626" cy="393819"/>
          </a:xfrm>
          <a:prstGeom prst="rect">
            <a:avLst/>
          </a:prstGeom>
          <a:noFill/>
        </p:spPr>
        <p:txBody>
          <a:bodyPr wrap="square" rtlCol="0" anchor="b" anchorCtr="0">
            <a:normAutofit lnSpcReduction="10000"/>
          </a:bodyPr>
          <a:p>
            <a:pPr>
              <a:lnSpc>
                <a:spcPct val="120000"/>
              </a:lnSpc>
            </a:pPr>
            <a:r>
              <a:rPr lang="zh-CN" altLang="en-US" b="1" spc="300">
                <a:latin typeface="Arial" panose="020B0604020202020204" pitchFamily="34" charset="0"/>
                <a:ea typeface="黑体" panose="02010609060101010101" charset="-122"/>
                <a:sym typeface="Arial" panose="020B0604020202020204" pitchFamily="34" charset="0"/>
              </a:rPr>
              <a:t>活动任务</a:t>
            </a:r>
            <a:endParaRPr lang="zh-CN" altLang="en-US" b="1" spc="300">
              <a:latin typeface="Arial" panose="020B0604020202020204" pitchFamily="34" charset="0"/>
              <a:ea typeface="黑体" panose="02010609060101010101" charset="-122"/>
              <a:sym typeface="Arial" panose="020B0604020202020204" pitchFamily="34" charset="0"/>
            </a:endParaRPr>
          </a:p>
        </p:txBody>
      </p:sp>
      <p:sp>
        <p:nvSpPr>
          <p:cNvPr id="60" name="文本框 59"/>
          <p:cNvSpPr txBox="1"/>
          <p:nvPr>
            <p:custDataLst>
              <p:tags r:id="rId25"/>
            </p:custDataLst>
          </p:nvPr>
        </p:nvSpPr>
        <p:spPr>
          <a:xfrm>
            <a:off x="7203440" y="2139315"/>
            <a:ext cx="4482465" cy="3942080"/>
          </a:xfrm>
          <a:prstGeom prst="rect">
            <a:avLst/>
          </a:prstGeom>
          <a:noFill/>
        </p:spPr>
        <p:txBody>
          <a:bodyPr wrap="square" rtlCol="0" anchor="t"/>
          <a:p>
            <a:pPr>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按照以下题目，自由结组。题目如下：</a:t>
            </a:r>
            <a:endParaRPr lang="zh-CN" altLang="en-US" sz="1600" spc="150">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（1）美的形式包括两个紧密相连的方面，对此你是怎样理解的？</a:t>
            </a:r>
            <a:endParaRPr lang="zh-CN" altLang="en-US" sz="1600" spc="150">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（2）自然美与培养和陶冶高尚情操的关系。</a:t>
            </a:r>
            <a:endParaRPr lang="zh-CN" altLang="en-US" sz="1600" spc="150">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（3）你对个人的服饰美有何见解？</a:t>
            </a:r>
            <a:endParaRPr lang="zh-CN" altLang="en-US" sz="1600" spc="150">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（4）你认为遵守社会公德，美在什么地方？</a:t>
            </a:r>
            <a:endParaRPr lang="zh-CN" altLang="en-US" sz="1600" spc="150">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（5）对于艺术美，你有什么体会？</a:t>
            </a:r>
            <a:endParaRPr lang="zh-CN" altLang="en-US" sz="1600" spc="150">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要求：</a:t>
            </a:r>
            <a:endParaRPr lang="zh-CN" altLang="en-US" sz="1600" spc="150">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（1）以上几点只是演讲范畴，演讲稿可自拟题目。</a:t>
            </a:r>
            <a:endParaRPr lang="zh-CN" altLang="en-US" sz="1600" spc="150">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（2）每一个演讲必须用实例说话，从实例中总结观点。</a:t>
            </a:r>
            <a:endParaRPr lang="zh-CN" altLang="en-US" sz="1600" spc="150">
              <a:latin typeface="Arial" panose="020B0604020202020204" pitchFamily="34" charset="0"/>
              <a:ea typeface="黑体" panose="02010609060101010101" charset="-122"/>
              <a:sym typeface="Arial" panose="020B0604020202020204" pitchFamily="34" charset="0"/>
            </a:endParaRPr>
          </a:p>
          <a:p>
            <a:pPr>
              <a:lnSpc>
                <a:spcPct val="120000"/>
              </a:lnSpc>
            </a:pPr>
            <a:r>
              <a:rPr lang="zh-CN" altLang="en-US" sz="1600" spc="150">
                <a:latin typeface="Arial" panose="020B0604020202020204" pitchFamily="34" charset="0"/>
                <a:ea typeface="黑体" panose="02010609060101010101" charset="-122"/>
                <a:sym typeface="Arial" panose="020B0604020202020204" pitchFamily="34" charset="0"/>
              </a:rPr>
              <a:t>（3）每个演讲不超过 3 分钟。</a:t>
            </a:r>
            <a:endParaRPr lang="zh-CN" altLang="en-US" sz="1600" spc="150">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活动步骤</a:t>
            </a:r>
            <a:endParaRPr lang="zh-CN" altLang="en-US" dirty="0">
              <a:solidFill>
                <a:schemeClr val="tx1">
                  <a:lumMod val="65000"/>
                  <a:lumOff val="35000"/>
                </a:schemeClr>
              </a:solidFill>
              <a:latin typeface="黑体" panose="02010609060101010101" charset="-122"/>
              <a:ea typeface="黑体" panose="02010609060101010101" charset="-122"/>
            </a:endParaRPr>
          </a:p>
        </p:txBody>
      </p:sp>
      <p:cxnSp>
        <p:nvCxnSpPr>
          <p:cNvPr id="8" name="直接连接符 7"/>
          <p:cNvCxnSpPr>
            <a:stCxn id="72" idx="5"/>
            <a:endCxn id="76" idx="1"/>
          </p:cNvCxnSpPr>
          <p:nvPr>
            <p:custDataLst>
              <p:tags r:id="rId2"/>
            </p:custDataLst>
          </p:nvPr>
        </p:nvCxnSpPr>
        <p:spPr>
          <a:xfrm>
            <a:off x="1814145" y="2010672"/>
            <a:ext cx="869315" cy="685800"/>
          </a:xfrm>
          <a:prstGeom prst="line">
            <a:avLst/>
          </a:prstGeom>
          <a:ln w="3175">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cxnSp>
        <p:nvCxnSpPr>
          <p:cNvPr id="12" name="直接连接符 11"/>
          <p:cNvCxnSpPr>
            <a:stCxn id="76" idx="7"/>
            <a:endCxn id="84" idx="2"/>
          </p:cNvCxnSpPr>
          <p:nvPr>
            <p:custDataLst>
              <p:tags r:id="rId3"/>
            </p:custDataLst>
          </p:nvPr>
        </p:nvCxnSpPr>
        <p:spPr>
          <a:xfrm flipV="1">
            <a:off x="3277425" y="1642664"/>
            <a:ext cx="2075815" cy="1053465"/>
          </a:xfrm>
          <a:prstGeom prst="line">
            <a:avLst/>
          </a:prstGeom>
          <a:ln w="3175">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cxnSp>
        <p:nvCxnSpPr>
          <p:cNvPr id="18" name="直接连接符 17"/>
          <p:cNvCxnSpPr>
            <a:stCxn id="84" idx="5"/>
            <a:endCxn id="89" idx="1"/>
          </p:cNvCxnSpPr>
          <p:nvPr>
            <p:custDataLst>
              <p:tags r:id="rId4"/>
            </p:custDataLst>
          </p:nvPr>
        </p:nvCxnSpPr>
        <p:spPr>
          <a:xfrm>
            <a:off x="6070552" y="1939747"/>
            <a:ext cx="1147516" cy="735609"/>
          </a:xfrm>
          <a:prstGeom prst="line">
            <a:avLst/>
          </a:prstGeom>
          <a:ln w="3175">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cxnSp>
        <p:nvCxnSpPr>
          <p:cNvPr id="20" name="直接连接符 19"/>
          <p:cNvCxnSpPr>
            <a:stCxn id="88" idx="4"/>
            <a:endCxn id="80" idx="0"/>
          </p:cNvCxnSpPr>
          <p:nvPr>
            <p:custDataLst>
              <p:tags r:id="rId5"/>
            </p:custDataLst>
          </p:nvPr>
        </p:nvCxnSpPr>
        <p:spPr>
          <a:xfrm flipH="1">
            <a:off x="5257777" y="3341882"/>
            <a:ext cx="2207260" cy="797560"/>
          </a:xfrm>
          <a:prstGeom prst="line">
            <a:avLst/>
          </a:prstGeom>
          <a:ln w="3175">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cxnSp>
        <p:nvCxnSpPr>
          <p:cNvPr id="24" name="直接连接符 23"/>
          <p:cNvCxnSpPr>
            <a:stCxn id="80" idx="4"/>
            <a:endCxn id="94" idx="2"/>
          </p:cNvCxnSpPr>
          <p:nvPr>
            <p:custDataLst>
              <p:tags r:id="rId6"/>
            </p:custDataLst>
          </p:nvPr>
        </p:nvCxnSpPr>
        <p:spPr>
          <a:xfrm>
            <a:off x="5257700" y="4979762"/>
            <a:ext cx="3072765" cy="802005"/>
          </a:xfrm>
          <a:prstGeom prst="line">
            <a:avLst/>
          </a:prstGeom>
          <a:ln w="3175">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88" name="椭圆 87"/>
          <p:cNvSpPr/>
          <p:nvPr>
            <p:custDataLst>
              <p:tags r:id="rId7"/>
            </p:custDataLst>
          </p:nvPr>
        </p:nvSpPr>
        <p:spPr>
          <a:xfrm>
            <a:off x="7044845" y="2502133"/>
            <a:ext cx="840384" cy="840384"/>
          </a:xfrm>
          <a:prstGeom prst="ellipse">
            <a:avLst/>
          </a:prstGeom>
          <a:solidFill>
            <a:srgbClr val="69A35B">
              <a:alpha val="7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89" name="椭圆 88"/>
          <p:cNvSpPr/>
          <p:nvPr>
            <p:custDataLst>
              <p:tags r:id="rId8"/>
            </p:custDataLst>
          </p:nvPr>
        </p:nvSpPr>
        <p:spPr>
          <a:xfrm>
            <a:off x="7115770" y="2573058"/>
            <a:ext cx="698534" cy="698534"/>
          </a:xfrm>
          <a:prstGeom prst="ellipse">
            <a:avLst/>
          </a:prstGeom>
          <a:solidFill>
            <a:srgbClr val="69A35B">
              <a:alpha val="7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90" name="椭圆 89"/>
          <p:cNvSpPr/>
          <p:nvPr>
            <p:custDataLst>
              <p:tags r:id="rId9"/>
            </p:custDataLst>
          </p:nvPr>
        </p:nvSpPr>
        <p:spPr>
          <a:xfrm>
            <a:off x="7197277" y="2654565"/>
            <a:ext cx="535520" cy="535520"/>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lnSpcReduction="20000"/>
          </a:bodyPr>
          <a:p>
            <a:pPr algn="ctr"/>
            <a:endParaRPr dirty="0">
              <a:solidFill>
                <a:srgbClr val="000000">
                  <a:lumMod val="75000"/>
                  <a:lumOff val="25000"/>
                </a:srgbClr>
              </a:solidFill>
              <a:latin typeface="黑体" panose="02010609060101010101" charset="-122"/>
              <a:ea typeface="黑体" panose="02010609060101010101" charset="-122"/>
            </a:endParaRPr>
          </a:p>
        </p:txBody>
      </p:sp>
      <p:sp>
        <p:nvSpPr>
          <p:cNvPr id="91" name="任意多边形 90"/>
          <p:cNvSpPr/>
          <p:nvPr>
            <p:custDataLst>
              <p:tags r:id="rId10"/>
            </p:custDataLst>
          </p:nvPr>
        </p:nvSpPr>
        <p:spPr bwMode="auto">
          <a:xfrm>
            <a:off x="7355041" y="2789647"/>
            <a:ext cx="219991" cy="265356"/>
          </a:xfrm>
          <a:custGeom>
            <a:avLst/>
            <a:gdLst>
              <a:gd name="connsiteX0" fmla="*/ 97409 w 421152"/>
              <a:gd name="connsiteY0" fmla="*/ 433798 h 508000"/>
              <a:gd name="connsiteX1" fmla="*/ 80219 w 421152"/>
              <a:gd name="connsiteY1" fmla="*/ 450922 h 508000"/>
              <a:gd name="connsiteX2" fmla="*/ 97409 w 421152"/>
              <a:gd name="connsiteY2" fmla="*/ 465191 h 508000"/>
              <a:gd name="connsiteX3" fmla="*/ 312283 w 421152"/>
              <a:gd name="connsiteY3" fmla="*/ 465191 h 508000"/>
              <a:gd name="connsiteX4" fmla="*/ 326608 w 421152"/>
              <a:gd name="connsiteY4" fmla="*/ 450922 h 508000"/>
              <a:gd name="connsiteX5" fmla="*/ 312283 w 421152"/>
              <a:gd name="connsiteY5" fmla="*/ 433798 h 508000"/>
              <a:gd name="connsiteX6" fmla="*/ 97409 w 421152"/>
              <a:gd name="connsiteY6" fmla="*/ 433798 h 508000"/>
              <a:gd name="connsiteX7" fmla="*/ 51570 w 421152"/>
              <a:gd name="connsiteY7" fmla="*/ 333910 h 508000"/>
              <a:gd name="connsiteX8" fmla="*/ 25785 w 421152"/>
              <a:gd name="connsiteY8" fmla="*/ 362450 h 508000"/>
              <a:gd name="connsiteX9" fmla="*/ 25785 w 421152"/>
              <a:gd name="connsiteY9" fmla="*/ 419528 h 508000"/>
              <a:gd name="connsiteX10" fmla="*/ 42975 w 421152"/>
              <a:gd name="connsiteY10" fmla="*/ 419528 h 508000"/>
              <a:gd name="connsiteX11" fmla="*/ 42975 w 421152"/>
              <a:gd name="connsiteY11" fmla="*/ 396697 h 508000"/>
              <a:gd name="connsiteX12" fmla="*/ 68760 w 421152"/>
              <a:gd name="connsiteY12" fmla="*/ 371011 h 508000"/>
              <a:gd name="connsiteX13" fmla="*/ 352393 w 421152"/>
              <a:gd name="connsiteY13" fmla="*/ 371011 h 508000"/>
              <a:gd name="connsiteX14" fmla="*/ 375312 w 421152"/>
              <a:gd name="connsiteY14" fmla="*/ 396697 h 508000"/>
              <a:gd name="connsiteX15" fmla="*/ 375312 w 421152"/>
              <a:gd name="connsiteY15" fmla="*/ 419528 h 508000"/>
              <a:gd name="connsiteX16" fmla="*/ 383907 w 421152"/>
              <a:gd name="connsiteY16" fmla="*/ 419528 h 508000"/>
              <a:gd name="connsiteX17" fmla="*/ 395367 w 421152"/>
              <a:gd name="connsiteY17" fmla="*/ 388135 h 508000"/>
              <a:gd name="connsiteX18" fmla="*/ 395367 w 421152"/>
              <a:gd name="connsiteY18" fmla="*/ 362450 h 508000"/>
              <a:gd name="connsiteX19" fmla="*/ 369582 w 421152"/>
              <a:gd name="connsiteY19" fmla="*/ 333910 h 508000"/>
              <a:gd name="connsiteX20" fmla="*/ 51570 w 421152"/>
              <a:gd name="connsiteY20" fmla="*/ 333910 h 508000"/>
              <a:gd name="connsiteX21" fmla="*/ 108332 w 421152"/>
              <a:gd name="connsiteY21" fmla="*/ 133246 h 508000"/>
              <a:gd name="connsiteX22" fmla="*/ 323527 w 421152"/>
              <a:gd name="connsiteY22" fmla="*/ 133246 h 508000"/>
              <a:gd name="connsiteX23" fmla="*/ 337873 w 421152"/>
              <a:gd name="connsiteY23" fmla="*/ 147523 h 508000"/>
              <a:gd name="connsiteX24" fmla="*/ 323527 w 421152"/>
              <a:gd name="connsiteY24" fmla="*/ 161799 h 508000"/>
              <a:gd name="connsiteX25" fmla="*/ 108332 w 421152"/>
              <a:gd name="connsiteY25" fmla="*/ 161799 h 508000"/>
              <a:gd name="connsiteX26" fmla="*/ 93986 w 421152"/>
              <a:gd name="connsiteY26" fmla="*/ 147523 h 508000"/>
              <a:gd name="connsiteX27" fmla="*/ 108332 w 421152"/>
              <a:gd name="connsiteY27" fmla="*/ 133246 h 508000"/>
              <a:gd name="connsiteX28" fmla="*/ 68760 w 421152"/>
              <a:gd name="connsiteY28" fmla="*/ 79910 h 508000"/>
              <a:gd name="connsiteX29" fmla="*/ 40110 w 421152"/>
              <a:gd name="connsiteY29" fmla="*/ 108450 h 508000"/>
              <a:gd name="connsiteX30" fmla="*/ 40110 w 421152"/>
              <a:gd name="connsiteY30" fmla="*/ 205483 h 508000"/>
              <a:gd name="connsiteX31" fmla="*/ 68760 w 421152"/>
              <a:gd name="connsiteY31" fmla="*/ 236877 h 508000"/>
              <a:gd name="connsiteX32" fmla="*/ 346663 w 421152"/>
              <a:gd name="connsiteY32" fmla="*/ 236877 h 508000"/>
              <a:gd name="connsiteX33" fmla="*/ 378177 w 421152"/>
              <a:gd name="connsiteY33" fmla="*/ 205483 h 508000"/>
              <a:gd name="connsiteX34" fmla="*/ 378177 w 421152"/>
              <a:gd name="connsiteY34" fmla="*/ 108450 h 508000"/>
              <a:gd name="connsiteX35" fmla="*/ 346663 w 421152"/>
              <a:gd name="connsiteY35" fmla="*/ 79910 h 508000"/>
              <a:gd name="connsiteX36" fmla="*/ 68760 w 421152"/>
              <a:gd name="connsiteY36" fmla="*/ 79910 h 508000"/>
              <a:gd name="connsiteX37" fmla="*/ 83084 w 421152"/>
              <a:gd name="connsiteY37" fmla="*/ 0 h 508000"/>
              <a:gd name="connsiteX38" fmla="*/ 332338 w 421152"/>
              <a:gd name="connsiteY38" fmla="*/ 0 h 508000"/>
              <a:gd name="connsiteX39" fmla="*/ 386772 w 421152"/>
              <a:gd name="connsiteY39" fmla="*/ 19978 h 508000"/>
              <a:gd name="connsiteX40" fmla="*/ 398232 w 421152"/>
              <a:gd name="connsiteY40" fmla="*/ 28540 h 508000"/>
              <a:gd name="connsiteX41" fmla="*/ 421152 w 421152"/>
              <a:gd name="connsiteY41" fmla="*/ 77056 h 508000"/>
              <a:gd name="connsiteX42" fmla="*/ 421152 w 421152"/>
              <a:gd name="connsiteY42" fmla="*/ 413820 h 508000"/>
              <a:gd name="connsiteX43" fmla="*/ 398232 w 421152"/>
              <a:gd name="connsiteY43" fmla="*/ 442360 h 508000"/>
              <a:gd name="connsiteX44" fmla="*/ 375312 w 421152"/>
              <a:gd name="connsiteY44" fmla="*/ 442360 h 508000"/>
              <a:gd name="connsiteX45" fmla="*/ 375312 w 421152"/>
              <a:gd name="connsiteY45" fmla="*/ 476607 h 508000"/>
              <a:gd name="connsiteX46" fmla="*/ 343798 w 421152"/>
              <a:gd name="connsiteY46" fmla="*/ 508000 h 508000"/>
              <a:gd name="connsiteX47" fmla="*/ 71625 w 421152"/>
              <a:gd name="connsiteY47" fmla="*/ 508000 h 508000"/>
              <a:gd name="connsiteX48" fmla="*/ 42975 w 421152"/>
              <a:gd name="connsiteY48" fmla="*/ 476607 h 508000"/>
              <a:gd name="connsiteX49" fmla="*/ 42975 w 421152"/>
              <a:gd name="connsiteY49" fmla="*/ 442360 h 508000"/>
              <a:gd name="connsiteX50" fmla="*/ 20055 w 421152"/>
              <a:gd name="connsiteY50" fmla="*/ 442360 h 508000"/>
              <a:gd name="connsiteX51" fmla="*/ 0 w 421152"/>
              <a:gd name="connsiteY51" fmla="*/ 413820 h 508000"/>
              <a:gd name="connsiteX52" fmla="*/ 0 w 421152"/>
              <a:gd name="connsiteY52" fmla="*/ 77056 h 508000"/>
              <a:gd name="connsiteX53" fmla="*/ 22920 w 421152"/>
              <a:gd name="connsiteY53" fmla="*/ 25686 h 508000"/>
              <a:gd name="connsiteX54" fmla="*/ 28650 w 421152"/>
              <a:gd name="connsiteY54" fmla="*/ 19978 h 508000"/>
              <a:gd name="connsiteX55" fmla="*/ 83084 w 421152"/>
              <a:gd name="connsiteY55"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1152" h="508000">
                <a:moveTo>
                  <a:pt x="97409" y="433798"/>
                </a:moveTo>
                <a:cubicBezTo>
                  <a:pt x="88814" y="433798"/>
                  <a:pt x="80219" y="442360"/>
                  <a:pt x="80219" y="450922"/>
                </a:cubicBezTo>
                <a:cubicBezTo>
                  <a:pt x="80219" y="459483"/>
                  <a:pt x="88814" y="465191"/>
                  <a:pt x="97409" y="465191"/>
                </a:cubicBezTo>
                <a:cubicBezTo>
                  <a:pt x="97409" y="465191"/>
                  <a:pt x="97409" y="465191"/>
                  <a:pt x="312283" y="465191"/>
                </a:cubicBezTo>
                <a:cubicBezTo>
                  <a:pt x="320878" y="465191"/>
                  <a:pt x="326608" y="459483"/>
                  <a:pt x="326608" y="450922"/>
                </a:cubicBezTo>
                <a:cubicBezTo>
                  <a:pt x="326608" y="442360"/>
                  <a:pt x="320878" y="433798"/>
                  <a:pt x="312283" y="433798"/>
                </a:cubicBezTo>
                <a:cubicBezTo>
                  <a:pt x="312283" y="433798"/>
                  <a:pt x="312283" y="433798"/>
                  <a:pt x="97409" y="433798"/>
                </a:cubicBezTo>
                <a:close/>
                <a:moveTo>
                  <a:pt x="51570" y="333910"/>
                </a:moveTo>
                <a:cubicBezTo>
                  <a:pt x="37245" y="333910"/>
                  <a:pt x="25785" y="348180"/>
                  <a:pt x="25785" y="362450"/>
                </a:cubicBezTo>
                <a:cubicBezTo>
                  <a:pt x="25785" y="362450"/>
                  <a:pt x="25785" y="362450"/>
                  <a:pt x="25785" y="419528"/>
                </a:cubicBezTo>
                <a:cubicBezTo>
                  <a:pt x="25785" y="419528"/>
                  <a:pt x="25785" y="419528"/>
                  <a:pt x="42975" y="419528"/>
                </a:cubicBezTo>
                <a:cubicBezTo>
                  <a:pt x="42975" y="419528"/>
                  <a:pt x="42975" y="419528"/>
                  <a:pt x="42975" y="396697"/>
                </a:cubicBezTo>
                <a:cubicBezTo>
                  <a:pt x="42975" y="382427"/>
                  <a:pt x="54435" y="371011"/>
                  <a:pt x="68760" y="371011"/>
                </a:cubicBezTo>
                <a:cubicBezTo>
                  <a:pt x="68760" y="371011"/>
                  <a:pt x="68760" y="371011"/>
                  <a:pt x="352393" y="371011"/>
                </a:cubicBezTo>
                <a:cubicBezTo>
                  <a:pt x="363852" y="371011"/>
                  <a:pt x="375312" y="382427"/>
                  <a:pt x="375312" y="396697"/>
                </a:cubicBezTo>
                <a:cubicBezTo>
                  <a:pt x="375312" y="396697"/>
                  <a:pt x="375312" y="396697"/>
                  <a:pt x="375312" y="419528"/>
                </a:cubicBezTo>
                <a:cubicBezTo>
                  <a:pt x="375312" y="419528"/>
                  <a:pt x="375312" y="419528"/>
                  <a:pt x="383907" y="419528"/>
                </a:cubicBezTo>
                <a:cubicBezTo>
                  <a:pt x="389637" y="419528"/>
                  <a:pt x="395367" y="405259"/>
                  <a:pt x="395367" y="388135"/>
                </a:cubicBezTo>
                <a:lnTo>
                  <a:pt x="395367" y="362450"/>
                </a:lnTo>
                <a:cubicBezTo>
                  <a:pt x="395367" y="348180"/>
                  <a:pt x="383907" y="333910"/>
                  <a:pt x="369582" y="333910"/>
                </a:cubicBezTo>
                <a:cubicBezTo>
                  <a:pt x="369582" y="333910"/>
                  <a:pt x="369582" y="333910"/>
                  <a:pt x="51570" y="333910"/>
                </a:cubicBezTo>
                <a:close/>
                <a:moveTo>
                  <a:pt x="108332" y="133246"/>
                </a:moveTo>
                <a:cubicBezTo>
                  <a:pt x="108332" y="133246"/>
                  <a:pt x="108332" y="133246"/>
                  <a:pt x="323527" y="133246"/>
                </a:cubicBezTo>
                <a:cubicBezTo>
                  <a:pt x="332135" y="133246"/>
                  <a:pt x="337873" y="138957"/>
                  <a:pt x="337873" y="147523"/>
                </a:cubicBezTo>
                <a:cubicBezTo>
                  <a:pt x="337873" y="156089"/>
                  <a:pt x="332135" y="161799"/>
                  <a:pt x="323527" y="161799"/>
                </a:cubicBezTo>
                <a:cubicBezTo>
                  <a:pt x="323527" y="161799"/>
                  <a:pt x="323527" y="161799"/>
                  <a:pt x="108332" y="161799"/>
                </a:cubicBezTo>
                <a:cubicBezTo>
                  <a:pt x="99725" y="161799"/>
                  <a:pt x="93986" y="156089"/>
                  <a:pt x="93986" y="147523"/>
                </a:cubicBezTo>
                <a:cubicBezTo>
                  <a:pt x="93986" y="138957"/>
                  <a:pt x="99725" y="133246"/>
                  <a:pt x="108332" y="133246"/>
                </a:cubicBezTo>
                <a:close/>
                <a:moveTo>
                  <a:pt x="68760" y="79910"/>
                </a:moveTo>
                <a:cubicBezTo>
                  <a:pt x="51570" y="79910"/>
                  <a:pt x="40110" y="91326"/>
                  <a:pt x="40110" y="108450"/>
                </a:cubicBezTo>
                <a:lnTo>
                  <a:pt x="40110" y="205483"/>
                </a:lnTo>
                <a:cubicBezTo>
                  <a:pt x="40110" y="222607"/>
                  <a:pt x="51570" y="236877"/>
                  <a:pt x="68760" y="236877"/>
                </a:cubicBezTo>
                <a:cubicBezTo>
                  <a:pt x="68760" y="236877"/>
                  <a:pt x="68760" y="236877"/>
                  <a:pt x="346663" y="236877"/>
                </a:cubicBezTo>
                <a:cubicBezTo>
                  <a:pt x="363852" y="236877"/>
                  <a:pt x="378177" y="222607"/>
                  <a:pt x="378177" y="205483"/>
                </a:cubicBezTo>
                <a:cubicBezTo>
                  <a:pt x="378177" y="205483"/>
                  <a:pt x="378177" y="205483"/>
                  <a:pt x="378177" y="108450"/>
                </a:cubicBezTo>
                <a:cubicBezTo>
                  <a:pt x="378177" y="91326"/>
                  <a:pt x="363852" y="79910"/>
                  <a:pt x="346663" y="79910"/>
                </a:cubicBezTo>
                <a:cubicBezTo>
                  <a:pt x="346663" y="79910"/>
                  <a:pt x="346663" y="79910"/>
                  <a:pt x="68760" y="79910"/>
                </a:cubicBezTo>
                <a:close/>
                <a:moveTo>
                  <a:pt x="83084" y="0"/>
                </a:moveTo>
                <a:cubicBezTo>
                  <a:pt x="83084" y="0"/>
                  <a:pt x="83084" y="0"/>
                  <a:pt x="332338" y="0"/>
                </a:cubicBezTo>
                <a:cubicBezTo>
                  <a:pt x="349528" y="0"/>
                  <a:pt x="375312" y="8562"/>
                  <a:pt x="386772" y="19978"/>
                </a:cubicBezTo>
                <a:cubicBezTo>
                  <a:pt x="386772" y="19978"/>
                  <a:pt x="386772" y="19978"/>
                  <a:pt x="398232" y="28540"/>
                </a:cubicBezTo>
                <a:cubicBezTo>
                  <a:pt x="409692" y="39955"/>
                  <a:pt x="421152" y="59933"/>
                  <a:pt x="421152" y="77056"/>
                </a:cubicBezTo>
                <a:cubicBezTo>
                  <a:pt x="421152" y="77056"/>
                  <a:pt x="421152" y="77056"/>
                  <a:pt x="421152" y="413820"/>
                </a:cubicBezTo>
                <a:cubicBezTo>
                  <a:pt x="421152" y="428090"/>
                  <a:pt x="409692" y="442360"/>
                  <a:pt x="398232" y="442360"/>
                </a:cubicBezTo>
                <a:cubicBezTo>
                  <a:pt x="398232" y="442360"/>
                  <a:pt x="398232" y="442360"/>
                  <a:pt x="375312" y="442360"/>
                </a:cubicBezTo>
                <a:cubicBezTo>
                  <a:pt x="375312" y="442360"/>
                  <a:pt x="375312" y="442360"/>
                  <a:pt x="375312" y="476607"/>
                </a:cubicBezTo>
                <a:cubicBezTo>
                  <a:pt x="375312" y="493731"/>
                  <a:pt x="360987" y="508000"/>
                  <a:pt x="343798" y="508000"/>
                </a:cubicBezTo>
                <a:cubicBezTo>
                  <a:pt x="343798" y="508000"/>
                  <a:pt x="343798" y="508000"/>
                  <a:pt x="71625" y="508000"/>
                </a:cubicBezTo>
                <a:cubicBezTo>
                  <a:pt x="54435" y="508000"/>
                  <a:pt x="42975" y="493731"/>
                  <a:pt x="42975" y="476607"/>
                </a:cubicBezTo>
                <a:cubicBezTo>
                  <a:pt x="42975" y="476607"/>
                  <a:pt x="42975" y="476607"/>
                  <a:pt x="42975" y="442360"/>
                </a:cubicBezTo>
                <a:cubicBezTo>
                  <a:pt x="42975" y="442360"/>
                  <a:pt x="42975" y="442360"/>
                  <a:pt x="20055" y="442360"/>
                </a:cubicBezTo>
                <a:cubicBezTo>
                  <a:pt x="8595" y="442360"/>
                  <a:pt x="0" y="428090"/>
                  <a:pt x="0" y="413820"/>
                </a:cubicBezTo>
                <a:cubicBezTo>
                  <a:pt x="0" y="413820"/>
                  <a:pt x="0" y="413820"/>
                  <a:pt x="0" y="77056"/>
                </a:cubicBezTo>
                <a:cubicBezTo>
                  <a:pt x="0" y="59933"/>
                  <a:pt x="11460" y="37101"/>
                  <a:pt x="22920" y="25686"/>
                </a:cubicBezTo>
                <a:cubicBezTo>
                  <a:pt x="22920" y="25686"/>
                  <a:pt x="22920" y="25686"/>
                  <a:pt x="28650" y="19978"/>
                </a:cubicBezTo>
                <a:cubicBezTo>
                  <a:pt x="42975" y="8562"/>
                  <a:pt x="65895" y="0"/>
                  <a:pt x="83084" y="0"/>
                </a:cubicBezTo>
                <a:close/>
              </a:path>
            </a:pathLst>
          </a:custGeom>
          <a:solidFill>
            <a:sysClr val="window" lastClr="FFFFFF"/>
          </a:solidFill>
          <a:ln>
            <a:noFill/>
          </a:ln>
        </p:spPr>
        <p:txBody>
          <a:bodyPr wrap="square" lIns="91440" tIns="45720" rIns="91440" bIns="45720" anchor="ctr">
            <a:normAutofit fontScale="57500" lnSpcReduction="20000"/>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84" name="椭圆 83"/>
          <p:cNvSpPr/>
          <p:nvPr>
            <p:custDataLst>
              <p:tags r:id="rId11"/>
            </p:custDataLst>
          </p:nvPr>
        </p:nvSpPr>
        <p:spPr>
          <a:xfrm>
            <a:off x="5353239" y="1222434"/>
            <a:ext cx="840384" cy="840384"/>
          </a:xfrm>
          <a:prstGeom prst="ellipse">
            <a:avLst/>
          </a:prstGeom>
          <a:solidFill>
            <a:srgbClr val="1AA3AA">
              <a:alpha val="7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85" name="椭圆 84"/>
          <p:cNvSpPr/>
          <p:nvPr>
            <p:custDataLst>
              <p:tags r:id="rId12"/>
            </p:custDataLst>
          </p:nvPr>
        </p:nvSpPr>
        <p:spPr>
          <a:xfrm>
            <a:off x="5424164" y="1293359"/>
            <a:ext cx="698534" cy="698534"/>
          </a:xfrm>
          <a:prstGeom prst="ellipse">
            <a:avLst/>
          </a:prstGeom>
          <a:solidFill>
            <a:srgbClr val="1AA3AA">
              <a:alpha val="7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86" name="椭圆 85"/>
          <p:cNvSpPr/>
          <p:nvPr>
            <p:custDataLst>
              <p:tags r:id="rId13"/>
            </p:custDataLst>
          </p:nvPr>
        </p:nvSpPr>
        <p:spPr>
          <a:xfrm>
            <a:off x="5505671" y="1374866"/>
            <a:ext cx="535520" cy="535520"/>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lnSpcReduction="20000"/>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87" name="任意多边形 86"/>
          <p:cNvSpPr/>
          <p:nvPr>
            <p:custDataLst>
              <p:tags r:id="rId14"/>
            </p:custDataLst>
          </p:nvPr>
        </p:nvSpPr>
        <p:spPr bwMode="auto">
          <a:xfrm>
            <a:off x="5656136" y="1509948"/>
            <a:ext cx="234591" cy="265356"/>
          </a:xfrm>
          <a:custGeom>
            <a:avLst/>
            <a:gdLst>
              <a:gd name="connsiteX0" fmla="*/ 32079 w 449102"/>
              <a:gd name="connsiteY0" fmla="*/ 355245 h 508000"/>
              <a:gd name="connsiteX1" fmla="*/ 32079 w 449102"/>
              <a:gd name="connsiteY1" fmla="*/ 387217 h 508000"/>
              <a:gd name="connsiteX2" fmla="*/ 60593 w 449102"/>
              <a:gd name="connsiteY2" fmla="*/ 387217 h 508000"/>
              <a:gd name="connsiteX3" fmla="*/ 32079 w 449102"/>
              <a:gd name="connsiteY3" fmla="*/ 355245 h 508000"/>
              <a:gd name="connsiteX4" fmla="*/ 231680 w 449102"/>
              <a:gd name="connsiteY4" fmla="*/ 248672 h 508000"/>
              <a:gd name="connsiteX5" fmla="*/ 213858 w 449102"/>
              <a:gd name="connsiteY5" fmla="*/ 266434 h 508000"/>
              <a:gd name="connsiteX6" fmla="*/ 213858 w 449102"/>
              <a:gd name="connsiteY6" fmla="*/ 284196 h 508000"/>
              <a:gd name="connsiteX7" fmla="*/ 352866 w 449102"/>
              <a:gd name="connsiteY7" fmla="*/ 284196 h 508000"/>
              <a:gd name="connsiteX8" fmla="*/ 370688 w 449102"/>
              <a:gd name="connsiteY8" fmla="*/ 266434 h 508000"/>
              <a:gd name="connsiteX9" fmla="*/ 370688 w 449102"/>
              <a:gd name="connsiteY9" fmla="*/ 248672 h 508000"/>
              <a:gd name="connsiteX10" fmla="*/ 231680 w 449102"/>
              <a:gd name="connsiteY10" fmla="*/ 248672 h 508000"/>
              <a:gd name="connsiteX11" fmla="*/ 217107 w 449102"/>
              <a:gd name="connsiteY11" fmla="*/ 98655 h 508000"/>
              <a:gd name="connsiteX12" fmla="*/ 316580 w 449102"/>
              <a:gd name="connsiteY12" fmla="*/ 98655 h 508000"/>
              <a:gd name="connsiteX13" fmla="*/ 316580 w 449102"/>
              <a:gd name="connsiteY13" fmla="*/ 112934 h 508000"/>
              <a:gd name="connsiteX14" fmla="*/ 309475 w 449102"/>
              <a:gd name="connsiteY14" fmla="*/ 130782 h 508000"/>
              <a:gd name="connsiteX15" fmla="*/ 302370 w 449102"/>
              <a:gd name="connsiteY15" fmla="*/ 130782 h 508000"/>
              <a:gd name="connsiteX16" fmla="*/ 302370 w 449102"/>
              <a:gd name="connsiteY16" fmla="*/ 112934 h 508000"/>
              <a:gd name="connsiteX17" fmla="*/ 224212 w 449102"/>
              <a:gd name="connsiteY17" fmla="*/ 112934 h 508000"/>
              <a:gd name="connsiteX18" fmla="*/ 213554 w 449102"/>
              <a:gd name="connsiteY18" fmla="*/ 130782 h 508000"/>
              <a:gd name="connsiteX19" fmla="*/ 117633 w 449102"/>
              <a:gd name="connsiteY19" fmla="*/ 130782 h 508000"/>
              <a:gd name="connsiteX20" fmla="*/ 106976 w 449102"/>
              <a:gd name="connsiteY20" fmla="*/ 141491 h 508000"/>
              <a:gd name="connsiteX21" fmla="*/ 106976 w 449102"/>
              <a:gd name="connsiteY21" fmla="*/ 216452 h 508000"/>
              <a:gd name="connsiteX22" fmla="*/ 99870 w 449102"/>
              <a:gd name="connsiteY22" fmla="*/ 216452 h 508000"/>
              <a:gd name="connsiteX23" fmla="*/ 92765 w 449102"/>
              <a:gd name="connsiteY23" fmla="*/ 198604 h 508000"/>
              <a:gd name="connsiteX24" fmla="*/ 92765 w 449102"/>
              <a:gd name="connsiteY24" fmla="*/ 141491 h 508000"/>
              <a:gd name="connsiteX25" fmla="*/ 117633 w 449102"/>
              <a:gd name="connsiteY25" fmla="*/ 116503 h 508000"/>
              <a:gd name="connsiteX26" fmla="*/ 206449 w 449102"/>
              <a:gd name="connsiteY26" fmla="*/ 116503 h 508000"/>
              <a:gd name="connsiteX27" fmla="*/ 185531 w 449102"/>
              <a:gd name="connsiteY27" fmla="*/ 55954 h 508000"/>
              <a:gd name="connsiteX28" fmla="*/ 285658 w 449102"/>
              <a:gd name="connsiteY28" fmla="*/ 55954 h 508000"/>
              <a:gd name="connsiteX29" fmla="*/ 285658 w 449102"/>
              <a:gd name="connsiteY29" fmla="*/ 70159 h 508000"/>
              <a:gd name="connsiteX30" fmla="*/ 278506 w 449102"/>
              <a:gd name="connsiteY30" fmla="*/ 87915 h 508000"/>
              <a:gd name="connsiteX31" fmla="*/ 271354 w 449102"/>
              <a:gd name="connsiteY31" fmla="*/ 87915 h 508000"/>
              <a:gd name="connsiteX32" fmla="*/ 271354 w 449102"/>
              <a:gd name="connsiteY32" fmla="*/ 70159 h 508000"/>
              <a:gd name="connsiteX33" fmla="*/ 196258 w 449102"/>
              <a:gd name="connsiteY33" fmla="*/ 70159 h 508000"/>
              <a:gd name="connsiteX34" fmla="*/ 181955 w 449102"/>
              <a:gd name="connsiteY34" fmla="*/ 87915 h 508000"/>
              <a:gd name="connsiteX35" fmla="*/ 85403 w 449102"/>
              <a:gd name="connsiteY35" fmla="*/ 87915 h 508000"/>
              <a:gd name="connsiteX36" fmla="*/ 74675 w 449102"/>
              <a:gd name="connsiteY36" fmla="*/ 102120 h 508000"/>
              <a:gd name="connsiteX37" fmla="*/ 74675 w 449102"/>
              <a:gd name="connsiteY37" fmla="*/ 176696 h 508000"/>
              <a:gd name="connsiteX38" fmla="*/ 67523 w 449102"/>
              <a:gd name="connsiteY38" fmla="*/ 176696 h 508000"/>
              <a:gd name="connsiteX39" fmla="*/ 60371 w 449102"/>
              <a:gd name="connsiteY39" fmla="*/ 155389 h 508000"/>
              <a:gd name="connsiteX40" fmla="*/ 60371 w 449102"/>
              <a:gd name="connsiteY40" fmla="*/ 102120 h 508000"/>
              <a:gd name="connsiteX41" fmla="*/ 85403 w 449102"/>
              <a:gd name="connsiteY41" fmla="*/ 73710 h 508000"/>
              <a:gd name="connsiteX42" fmla="*/ 174803 w 449102"/>
              <a:gd name="connsiteY42" fmla="*/ 73710 h 508000"/>
              <a:gd name="connsiteX43" fmla="*/ 185531 w 449102"/>
              <a:gd name="connsiteY43" fmla="*/ 55954 h 508000"/>
              <a:gd name="connsiteX44" fmla="*/ 49900 w 449102"/>
              <a:gd name="connsiteY44" fmla="*/ 35525 h 508000"/>
              <a:gd name="connsiteX45" fmla="*/ 32079 w 449102"/>
              <a:gd name="connsiteY45" fmla="*/ 53287 h 508000"/>
              <a:gd name="connsiteX46" fmla="*/ 32079 w 449102"/>
              <a:gd name="connsiteY46" fmla="*/ 198937 h 508000"/>
              <a:gd name="connsiteX47" fmla="*/ 128315 w 449102"/>
              <a:gd name="connsiteY47" fmla="*/ 287748 h 508000"/>
              <a:gd name="connsiteX48" fmla="*/ 128315 w 449102"/>
              <a:gd name="connsiteY48" fmla="*/ 195385 h 508000"/>
              <a:gd name="connsiteX49" fmla="*/ 163958 w 449102"/>
              <a:gd name="connsiteY49" fmla="*/ 156308 h 508000"/>
              <a:gd name="connsiteX50" fmla="*/ 352866 w 449102"/>
              <a:gd name="connsiteY50" fmla="*/ 156308 h 508000"/>
              <a:gd name="connsiteX51" fmla="*/ 352866 w 449102"/>
              <a:gd name="connsiteY51" fmla="*/ 35525 h 508000"/>
              <a:gd name="connsiteX52" fmla="*/ 49900 w 449102"/>
              <a:gd name="connsiteY52" fmla="*/ 35525 h 508000"/>
              <a:gd name="connsiteX53" fmla="*/ 39207 w 449102"/>
              <a:gd name="connsiteY53" fmla="*/ 0 h 508000"/>
              <a:gd name="connsiteX54" fmla="*/ 377816 w 449102"/>
              <a:gd name="connsiteY54" fmla="*/ 0 h 508000"/>
              <a:gd name="connsiteX55" fmla="*/ 377816 w 449102"/>
              <a:gd name="connsiteY55" fmla="*/ 156308 h 508000"/>
              <a:gd name="connsiteX56" fmla="*/ 449102 w 449102"/>
              <a:gd name="connsiteY56" fmla="*/ 156308 h 508000"/>
              <a:gd name="connsiteX57" fmla="*/ 449102 w 449102"/>
              <a:gd name="connsiteY57" fmla="*/ 468923 h 508000"/>
              <a:gd name="connsiteX58" fmla="*/ 409895 w 449102"/>
              <a:gd name="connsiteY58" fmla="*/ 508000 h 508000"/>
              <a:gd name="connsiteX59" fmla="*/ 128315 w 449102"/>
              <a:gd name="connsiteY59" fmla="*/ 508000 h 508000"/>
              <a:gd name="connsiteX60" fmla="*/ 128315 w 449102"/>
              <a:gd name="connsiteY60" fmla="*/ 458266 h 508000"/>
              <a:gd name="connsiteX61" fmla="*/ 74850 w 449102"/>
              <a:gd name="connsiteY61" fmla="*/ 401427 h 508000"/>
              <a:gd name="connsiteX62" fmla="*/ 0 w 449102"/>
              <a:gd name="connsiteY62" fmla="*/ 401427 h 508000"/>
              <a:gd name="connsiteX63" fmla="*/ 0 w 449102"/>
              <a:gd name="connsiteY63" fmla="*/ 39077 h 508000"/>
              <a:gd name="connsiteX64" fmla="*/ 39207 w 449102"/>
              <a:gd name="connsiteY64"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49102" h="508000">
                <a:moveTo>
                  <a:pt x="32079" y="355245"/>
                </a:moveTo>
                <a:cubicBezTo>
                  <a:pt x="32079" y="355245"/>
                  <a:pt x="32079" y="355245"/>
                  <a:pt x="32079" y="387217"/>
                </a:cubicBezTo>
                <a:lnTo>
                  <a:pt x="60593" y="387217"/>
                </a:lnTo>
                <a:cubicBezTo>
                  <a:pt x="60593" y="387217"/>
                  <a:pt x="60593" y="387217"/>
                  <a:pt x="32079" y="355245"/>
                </a:cubicBezTo>
                <a:close/>
                <a:moveTo>
                  <a:pt x="231680" y="248672"/>
                </a:moveTo>
                <a:cubicBezTo>
                  <a:pt x="220987" y="248672"/>
                  <a:pt x="213858" y="255776"/>
                  <a:pt x="213858" y="266434"/>
                </a:cubicBezTo>
                <a:cubicBezTo>
                  <a:pt x="213858" y="266434"/>
                  <a:pt x="213858" y="266434"/>
                  <a:pt x="213858" y="284196"/>
                </a:cubicBezTo>
                <a:cubicBezTo>
                  <a:pt x="213858" y="284196"/>
                  <a:pt x="213858" y="284196"/>
                  <a:pt x="352866" y="284196"/>
                </a:cubicBezTo>
                <a:cubicBezTo>
                  <a:pt x="363559" y="284196"/>
                  <a:pt x="370688" y="277091"/>
                  <a:pt x="370688" y="266434"/>
                </a:cubicBezTo>
                <a:cubicBezTo>
                  <a:pt x="370688" y="255776"/>
                  <a:pt x="370688" y="248672"/>
                  <a:pt x="370688" y="248672"/>
                </a:cubicBezTo>
                <a:cubicBezTo>
                  <a:pt x="370688" y="248672"/>
                  <a:pt x="370688" y="248672"/>
                  <a:pt x="231680" y="248672"/>
                </a:cubicBezTo>
                <a:close/>
                <a:moveTo>
                  <a:pt x="217107" y="98655"/>
                </a:moveTo>
                <a:cubicBezTo>
                  <a:pt x="217107" y="98655"/>
                  <a:pt x="217107" y="98655"/>
                  <a:pt x="316580" y="98655"/>
                </a:cubicBezTo>
                <a:cubicBezTo>
                  <a:pt x="316580" y="98655"/>
                  <a:pt x="316580" y="98655"/>
                  <a:pt x="316580" y="112934"/>
                </a:cubicBezTo>
                <a:cubicBezTo>
                  <a:pt x="316580" y="123642"/>
                  <a:pt x="313028" y="130782"/>
                  <a:pt x="309475" y="130782"/>
                </a:cubicBezTo>
                <a:cubicBezTo>
                  <a:pt x="309475" y="130782"/>
                  <a:pt x="309475" y="130782"/>
                  <a:pt x="302370" y="130782"/>
                </a:cubicBezTo>
                <a:cubicBezTo>
                  <a:pt x="302370" y="130782"/>
                  <a:pt x="302370" y="130782"/>
                  <a:pt x="302370" y="112934"/>
                </a:cubicBezTo>
                <a:cubicBezTo>
                  <a:pt x="302370" y="112934"/>
                  <a:pt x="302370" y="112934"/>
                  <a:pt x="224212" y="112934"/>
                </a:cubicBezTo>
                <a:cubicBezTo>
                  <a:pt x="224212" y="112934"/>
                  <a:pt x="224212" y="112934"/>
                  <a:pt x="213554" y="130782"/>
                </a:cubicBezTo>
                <a:cubicBezTo>
                  <a:pt x="213554" y="130782"/>
                  <a:pt x="213554" y="130782"/>
                  <a:pt x="117633" y="130782"/>
                </a:cubicBezTo>
                <a:cubicBezTo>
                  <a:pt x="110528" y="130782"/>
                  <a:pt x="106976" y="134351"/>
                  <a:pt x="106976" y="141491"/>
                </a:cubicBezTo>
                <a:cubicBezTo>
                  <a:pt x="106976" y="141491"/>
                  <a:pt x="106976" y="141491"/>
                  <a:pt x="106976" y="216452"/>
                </a:cubicBezTo>
                <a:cubicBezTo>
                  <a:pt x="106976" y="216452"/>
                  <a:pt x="106976" y="216452"/>
                  <a:pt x="99870" y="216452"/>
                </a:cubicBezTo>
                <a:cubicBezTo>
                  <a:pt x="92765" y="216452"/>
                  <a:pt x="92765" y="209313"/>
                  <a:pt x="92765" y="198604"/>
                </a:cubicBezTo>
                <a:cubicBezTo>
                  <a:pt x="92765" y="198604"/>
                  <a:pt x="92765" y="198604"/>
                  <a:pt x="92765" y="141491"/>
                </a:cubicBezTo>
                <a:cubicBezTo>
                  <a:pt x="92765" y="127212"/>
                  <a:pt x="103423" y="116503"/>
                  <a:pt x="117633" y="116503"/>
                </a:cubicBezTo>
                <a:cubicBezTo>
                  <a:pt x="117633" y="116503"/>
                  <a:pt x="117633" y="116503"/>
                  <a:pt x="206449" y="116503"/>
                </a:cubicBezTo>
                <a:close/>
                <a:moveTo>
                  <a:pt x="185531" y="55954"/>
                </a:moveTo>
                <a:cubicBezTo>
                  <a:pt x="185531" y="55954"/>
                  <a:pt x="185531" y="55954"/>
                  <a:pt x="285658" y="55954"/>
                </a:cubicBezTo>
                <a:cubicBezTo>
                  <a:pt x="285658" y="55954"/>
                  <a:pt x="285658" y="55954"/>
                  <a:pt x="285658" y="70159"/>
                </a:cubicBezTo>
                <a:cubicBezTo>
                  <a:pt x="285658" y="80813"/>
                  <a:pt x="282082" y="87915"/>
                  <a:pt x="278506" y="87915"/>
                </a:cubicBezTo>
                <a:cubicBezTo>
                  <a:pt x="278506" y="87915"/>
                  <a:pt x="278506" y="87915"/>
                  <a:pt x="271354" y="87915"/>
                </a:cubicBezTo>
                <a:cubicBezTo>
                  <a:pt x="271354" y="87915"/>
                  <a:pt x="271354" y="87915"/>
                  <a:pt x="271354" y="70159"/>
                </a:cubicBezTo>
                <a:cubicBezTo>
                  <a:pt x="271354" y="70159"/>
                  <a:pt x="271354" y="70159"/>
                  <a:pt x="196258" y="70159"/>
                </a:cubicBezTo>
                <a:lnTo>
                  <a:pt x="181955" y="87915"/>
                </a:lnTo>
                <a:cubicBezTo>
                  <a:pt x="181955" y="87915"/>
                  <a:pt x="181955" y="87915"/>
                  <a:pt x="85403" y="87915"/>
                </a:cubicBezTo>
                <a:cubicBezTo>
                  <a:pt x="78251" y="87915"/>
                  <a:pt x="74675" y="95018"/>
                  <a:pt x="74675" y="102120"/>
                </a:cubicBezTo>
                <a:cubicBezTo>
                  <a:pt x="74675" y="102120"/>
                  <a:pt x="74675" y="102120"/>
                  <a:pt x="74675" y="176696"/>
                </a:cubicBezTo>
                <a:cubicBezTo>
                  <a:pt x="74675" y="176696"/>
                  <a:pt x="74675" y="176696"/>
                  <a:pt x="67523" y="176696"/>
                </a:cubicBezTo>
                <a:cubicBezTo>
                  <a:pt x="63947" y="176696"/>
                  <a:pt x="60371" y="166043"/>
                  <a:pt x="60371" y="155389"/>
                </a:cubicBezTo>
                <a:cubicBezTo>
                  <a:pt x="60371" y="155389"/>
                  <a:pt x="60371" y="155389"/>
                  <a:pt x="60371" y="102120"/>
                </a:cubicBezTo>
                <a:cubicBezTo>
                  <a:pt x="60371" y="87915"/>
                  <a:pt x="71099" y="73710"/>
                  <a:pt x="85403" y="73710"/>
                </a:cubicBezTo>
                <a:cubicBezTo>
                  <a:pt x="85403" y="73710"/>
                  <a:pt x="85403" y="73710"/>
                  <a:pt x="174803" y="73710"/>
                </a:cubicBezTo>
                <a:cubicBezTo>
                  <a:pt x="174803" y="73710"/>
                  <a:pt x="174803" y="73710"/>
                  <a:pt x="185531" y="55954"/>
                </a:cubicBezTo>
                <a:close/>
                <a:moveTo>
                  <a:pt x="49900" y="35525"/>
                </a:moveTo>
                <a:cubicBezTo>
                  <a:pt x="39207" y="35525"/>
                  <a:pt x="32079" y="42630"/>
                  <a:pt x="32079" y="53287"/>
                </a:cubicBezTo>
                <a:cubicBezTo>
                  <a:pt x="32079" y="53287"/>
                  <a:pt x="32079" y="53287"/>
                  <a:pt x="32079" y="198937"/>
                </a:cubicBezTo>
                <a:cubicBezTo>
                  <a:pt x="32079" y="198937"/>
                  <a:pt x="32079" y="198937"/>
                  <a:pt x="128315" y="287748"/>
                </a:cubicBezTo>
                <a:cubicBezTo>
                  <a:pt x="128315" y="287748"/>
                  <a:pt x="128315" y="287748"/>
                  <a:pt x="128315" y="195385"/>
                </a:cubicBezTo>
                <a:cubicBezTo>
                  <a:pt x="128315" y="174070"/>
                  <a:pt x="142572" y="156308"/>
                  <a:pt x="163958" y="156308"/>
                </a:cubicBezTo>
                <a:cubicBezTo>
                  <a:pt x="163958" y="156308"/>
                  <a:pt x="163958" y="156308"/>
                  <a:pt x="352866" y="156308"/>
                </a:cubicBezTo>
                <a:cubicBezTo>
                  <a:pt x="352866" y="156308"/>
                  <a:pt x="352866" y="156308"/>
                  <a:pt x="352866" y="35525"/>
                </a:cubicBezTo>
                <a:cubicBezTo>
                  <a:pt x="352866" y="35525"/>
                  <a:pt x="352866" y="35525"/>
                  <a:pt x="49900" y="35525"/>
                </a:cubicBezTo>
                <a:close/>
                <a:moveTo>
                  <a:pt x="39207" y="0"/>
                </a:moveTo>
                <a:cubicBezTo>
                  <a:pt x="39207" y="0"/>
                  <a:pt x="39207" y="0"/>
                  <a:pt x="377816" y="0"/>
                </a:cubicBezTo>
                <a:lnTo>
                  <a:pt x="377816" y="156308"/>
                </a:lnTo>
                <a:cubicBezTo>
                  <a:pt x="377816" y="156308"/>
                  <a:pt x="377816" y="156308"/>
                  <a:pt x="449102" y="156308"/>
                </a:cubicBezTo>
                <a:cubicBezTo>
                  <a:pt x="449102" y="156308"/>
                  <a:pt x="449102" y="156308"/>
                  <a:pt x="449102" y="468923"/>
                </a:cubicBezTo>
                <a:cubicBezTo>
                  <a:pt x="449102" y="490238"/>
                  <a:pt x="431281" y="508000"/>
                  <a:pt x="409895" y="508000"/>
                </a:cubicBezTo>
                <a:cubicBezTo>
                  <a:pt x="409895" y="508000"/>
                  <a:pt x="409895" y="508000"/>
                  <a:pt x="128315" y="508000"/>
                </a:cubicBezTo>
                <a:cubicBezTo>
                  <a:pt x="128315" y="508000"/>
                  <a:pt x="128315" y="508000"/>
                  <a:pt x="128315" y="458266"/>
                </a:cubicBezTo>
                <a:cubicBezTo>
                  <a:pt x="128315" y="458266"/>
                  <a:pt x="128315" y="458266"/>
                  <a:pt x="74850" y="401427"/>
                </a:cubicBezTo>
                <a:cubicBezTo>
                  <a:pt x="74850" y="401427"/>
                  <a:pt x="74850" y="401427"/>
                  <a:pt x="0" y="401427"/>
                </a:cubicBezTo>
                <a:cubicBezTo>
                  <a:pt x="0" y="401427"/>
                  <a:pt x="0" y="401427"/>
                  <a:pt x="0" y="39077"/>
                </a:cubicBezTo>
                <a:cubicBezTo>
                  <a:pt x="0" y="17762"/>
                  <a:pt x="17822" y="0"/>
                  <a:pt x="39207" y="0"/>
                </a:cubicBezTo>
                <a:close/>
              </a:path>
            </a:pathLst>
          </a:custGeom>
          <a:solidFill>
            <a:sysClr val="window" lastClr="FFFFFF"/>
          </a:solidFill>
          <a:ln>
            <a:noFill/>
          </a:ln>
        </p:spPr>
        <p:txBody>
          <a:bodyPr wrap="square" lIns="91440" tIns="45720" rIns="91440" bIns="45720" anchor="ctr">
            <a:normAutofit fontScale="57500" lnSpcReduction="20000"/>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76" name="椭圆 75"/>
          <p:cNvSpPr/>
          <p:nvPr>
            <p:custDataLst>
              <p:tags r:id="rId15"/>
            </p:custDataLst>
          </p:nvPr>
        </p:nvSpPr>
        <p:spPr>
          <a:xfrm>
            <a:off x="2560112" y="2573058"/>
            <a:ext cx="840384" cy="840384"/>
          </a:xfrm>
          <a:prstGeom prst="ellipse">
            <a:avLst/>
          </a:prstGeom>
          <a:solidFill>
            <a:srgbClr val="3498DB">
              <a:alpha val="7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77" name="椭圆 76"/>
          <p:cNvSpPr/>
          <p:nvPr>
            <p:custDataLst>
              <p:tags r:id="rId16"/>
            </p:custDataLst>
          </p:nvPr>
        </p:nvSpPr>
        <p:spPr>
          <a:xfrm>
            <a:off x="2631037" y="2643983"/>
            <a:ext cx="698534" cy="698534"/>
          </a:xfrm>
          <a:prstGeom prst="ellipse">
            <a:avLst/>
          </a:prstGeom>
          <a:solidFill>
            <a:srgbClr val="3498DB">
              <a:alpha val="7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78" name="椭圆 77"/>
          <p:cNvSpPr/>
          <p:nvPr>
            <p:custDataLst>
              <p:tags r:id="rId17"/>
            </p:custDataLst>
          </p:nvPr>
        </p:nvSpPr>
        <p:spPr>
          <a:xfrm>
            <a:off x="2712544" y="2725490"/>
            <a:ext cx="535520" cy="535520"/>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lnSpcReduction="20000"/>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79" name="任意多边形 78"/>
          <p:cNvSpPr/>
          <p:nvPr>
            <p:custDataLst>
              <p:tags r:id="rId18"/>
            </p:custDataLst>
          </p:nvPr>
        </p:nvSpPr>
        <p:spPr bwMode="auto">
          <a:xfrm>
            <a:off x="2847626" y="2860939"/>
            <a:ext cx="265356" cy="264621"/>
          </a:xfrm>
          <a:custGeom>
            <a:avLst/>
            <a:gdLst>
              <a:gd name="connsiteX0" fmla="*/ 84666 w 508000"/>
              <a:gd name="connsiteY0" fmla="*/ 303955 h 506592"/>
              <a:gd name="connsiteX1" fmla="*/ 233680 w 508000"/>
              <a:gd name="connsiteY1" fmla="*/ 428915 h 506592"/>
              <a:gd name="connsiteX2" fmla="*/ 233680 w 508000"/>
              <a:gd name="connsiteY2" fmla="*/ 408651 h 506592"/>
              <a:gd name="connsiteX3" fmla="*/ 254000 w 508000"/>
              <a:gd name="connsiteY3" fmla="*/ 391765 h 506592"/>
              <a:gd name="connsiteX4" fmla="*/ 274320 w 508000"/>
              <a:gd name="connsiteY4" fmla="*/ 408651 h 506592"/>
              <a:gd name="connsiteX5" fmla="*/ 274320 w 508000"/>
              <a:gd name="connsiteY5" fmla="*/ 428915 h 506592"/>
              <a:gd name="connsiteX6" fmla="*/ 423334 w 508000"/>
              <a:gd name="connsiteY6" fmla="*/ 303955 h 506592"/>
              <a:gd name="connsiteX7" fmla="*/ 254000 w 508000"/>
              <a:gd name="connsiteY7" fmla="*/ 371501 h 506592"/>
              <a:gd name="connsiteX8" fmla="*/ 84666 w 508000"/>
              <a:gd name="connsiteY8" fmla="*/ 303955 h 506592"/>
              <a:gd name="connsiteX9" fmla="*/ 362374 w 508000"/>
              <a:gd name="connsiteY9" fmla="*/ 209392 h 506592"/>
              <a:gd name="connsiteX10" fmla="*/ 372534 w 508000"/>
              <a:gd name="connsiteY10" fmla="*/ 253296 h 506592"/>
              <a:gd name="connsiteX11" fmla="*/ 362374 w 508000"/>
              <a:gd name="connsiteY11" fmla="*/ 297201 h 506592"/>
              <a:gd name="connsiteX12" fmla="*/ 423334 w 508000"/>
              <a:gd name="connsiteY12" fmla="*/ 253296 h 506592"/>
              <a:gd name="connsiteX13" fmla="*/ 362374 w 508000"/>
              <a:gd name="connsiteY13" fmla="*/ 209392 h 506592"/>
              <a:gd name="connsiteX14" fmla="*/ 145626 w 508000"/>
              <a:gd name="connsiteY14" fmla="*/ 209392 h 506592"/>
              <a:gd name="connsiteX15" fmla="*/ 88053 w 508000"/>
              <a:gd name="connsiteY15" fmla="*/ 253296 h 506592"/>
              <a:gd name="connsiteX16" fmla="*/ 145626 w 508000"/>
              <a:gd name="connsiteY16" fmla="*/ 297201 h 506592"/>
              <a:gd name="connsiteX17" fmla="*/ 138853 w 508000"/>
              <a:gd name="connsiteY17" fmla="*/ 253296 h 506592"/>
              <a:gd name="connsiteX18" fmla="*/ 145626 w 508000"/>
              <a:gd name="connsiteY18" fmla="*/ 209392 h 506592"/>
              <a:gd name="connsiteX19" fmla="*/ 254413 w 508000"/>
              <a:gd name="connsiteY19" fmla="*/ 205451 h 506592"/>
              <a:gd name="connsiteX20" fmla="*/ 305363 w 508000"/>
              <a:gd name="connsiteY20" fmla="*/ 253005 h 506592"/>
              <a:gd name="connsiteX21" fmla="*/ 254413 w 508000"/>
              <a:gd name="connsiteY21" fmla="*/ 303955 h 506592"/>
              <a:gd name="connsiteX22" fmla="*/ 206859 w 508000"/>
              <a:gd name="connsiteY22" fmla="*/ 253005 h 506592"/>
              <a:gd name="connsiteX23" fmla="*/ 254413 w 508000"/>
              <a:gd name="connsiteY23" fmla="*/ 205451 h 506592"/>
              <a:gd name="connsiteX24" fmla="*/ 254000 w 508000"/>
              <a:gd name="connsiteY24" fmla="*/ 175618 h 506592"/>
              <a:gd name="connsiteX25" fmla="*/ 176106 w 508000"/>
              <a:gd name="connsiteY25" fmla="*/ 253296 h 506592"/>
              <a:gd name="connsiteX26" fmla="*/ 254000 w 508000"/>
              <a:gd name="connsiteY26" fmla="*/ 330974 h 506592"/>
              <a:gd name="connsiteX27" fmla="*/ 331894 w 508000"/>
              <a:gd name="connsiteY27" fmla="*/ 253296 h 506592"/>
              <a:gd name="connsiteX28" fmla="*/ 254000 w 508000"/>
              <a:gd name="connsiteY28" fmla="*/ 175618 h 506592"/>
              <a:gd name="connsiteX29" fmla="*/ 233680 w 508000"/>
              <a:gd name="connsiteY29" fmla="*/ 77677 h 506592"/>
              <a:gd name="connsiteX30" fmla="*/ 84666 w 508000"/>
              <a:gd name="connsiteY30" fmla="*/ 202637 h 506592"/>
              <a:gd name="connsiteX31" fmla="*/ 254000 w 508000"/>
              <a:gd name="connsiteY31" fmla="*/ 138468 h 506592"/>
              <a:gd name="connsiteX32" fmla="*/ 423334 w 508000"/>
              <a:gd name="connsiteY32" fmla="*/ 202637 h 506592"/>
              <a:gd name="connsiteX33" fmla="*/ 274320 w 508000"/>
              <a:gd name="connsiteY33" fmla="*/ 77677 h 506592"/>
              <a:gd name="connsiteX34" fmla="*/ 274320 w 508000"/>
              <a:gd name="connsiteY34" fmla="*/ 97941 h 506592"/>
              <a:gd name="connsiteX35" fmla="*/ 254000 w 508000"/>
              <a:gd name="connsiteY35" fmla="*/ 118205 h 506592"/>
              <a:gd name="connsiteX36" fmla="*/ 233680 w 508000"/>
              <a:gd name="connsiteY36" fmla="*/ 97941 h 506592"/>
              <a:gd name="connsiteX37" fmla="*/ 233680 w 508000"/>
              <a:gd name="connsiteY37" fmla="*/ 77677 h 506592"/>
              <a:gd name="connsiteX38" fmla="*/ 254000 w 508000"/>
              <a:gd name="connsiteY38" fmla="*/ 0 h 506592"/>
              <a:gd name="connsiteX39" fmla="*/ 274320 w 508000"/>
              <a:gd name="connsiteY39" fmla="*/ 20264 h 506592"/>
              <a:gd name="connsiteX40" fmla="*/ 274320 w 508000"/>
              <a:gd name="connsiteY40" fmla="*/ 40527 h 506592"/>
              <a:gd name="connsiteX41" fmla="*/ 470747 w 508000"/>
              <a:gd name="connsiteY41" fmla="*/ 233033 h 506592"/>
              <a:gd name="connsiteX42" fmla="*/ 491067 w 508000"/>
              <a:gd name="connsiteY42" fmla="*/ 233033 h 506592"/>
              <a:gd name="connsiteX43" fmla="*/ 508000 w 508000"/>
              <a:gd name="connsiteY43" fmla="*/ 253296 h 506592"/>
              <a:gd name="connsiteX44" fmla="*/ 491067 w 508000"/>
              <a:gd name="connsiteY44" fmla="*/ 273560 h 506592"/>
              <a:gd name="connsiteX45" fmla="*/ 470747 w 508000"/>
              <a:gd name="connsiteY45" fmla="*/ 273560 h 506592"/>
              <a:gd name="connsiteX46" fmla="*/ 274320 w 508000"/>
              <a:gd name="connsiteY46" fmla="*/ 469442 h 506592"/>
              <a:gd name="connsiteX47" fmla="*/ 274320 w 508000"/>
              <a:gd name="connsiteY47" fmla="*/ 489706 h 506592"/>
              <a:gd name="connsiteX48" fmla="*/ 254000 w 508000"/>
              <a:gd name="connsiteY48" fmla="*/ 506592 h 506592"/>
              <a:gd name="connsiteX49" fmla="*/ 233680 w 508000"/>
              <a:gd name="connsiteY49" fmla="*/ 489706 h 506592"/>
              <a:gd name="connsiteX50" fmla="*/ 233680 w 508000"/>
              <a:gd name="connsiteY50" fmla="*/ 469442 h 506592"/>
              <a:gd name="connsiteX51" fmla="*/ 40640 w 508000"/>
              <a:gd name="connsiteY51" fmla="*/ 273560 h 506592"/>
              <a:gd name="connsiteX52" fmla="*/ 20320 w 508000"/>
              <a:gd name="connsiteY52" fmla="*/ 273560 h 506592"/>
              <a:gd name="connsiteX53" fmla="*/ 0 w 508000"/>
              <a:gd name="connsiteY53" fmla="*/ 253296 h 506592"/>
              <a:gd name="connsiteX54" fmla="*/ 20320 w 508000"/>
              <a:gd name="connsiteY54" fmla="*/ 233033 h 506592"/>
              <a:gd name="connsiteX55" fmla="*/ 40640 w 508000"/>
              <a:gd name="connsiteY55" fmla="*/ 233033 h 506592"/>
              <a:gd name="connsiteX56" fmla="*/ 233680 w 508000"/>
              <a:gd name="connsiteY56" fmla="*/ 40527 h 506592"/>
              <a:gd name="connsiteX57" fmla="*/ 233680 w 508000"/>
              <a:gd name="connsiteY57" fmla="*/ 20264 h 506592"/>
              <a:gd name="connsiteX58" fmla="*/ 254000 w 508000"/>
              <a:gd name="connsiteY58" fmla="*/ 0 h 50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8000" h="506592">
                <a:moveTo>
                  <a:pt x="84666" y="303955"/>
                </a:moveTo>
                <a:cubicBezTo>
                  <a:pt x="104986" y="371501"/>
                  <a:pt x="165946" y="422160"/>
                  <a:pt x="233680" y="428915"/>
                </a:cubicBezTo>
                <a:cubicBezTo>
                  <a:pt x="233680" y="428915"/>
                  <a:pt x="233680" y="428915"/>
                  <a:pt x="233680" y="408651"/>
                </a:cubicBezTo>
                <a:cubicBezTo>
                  <a:pt x="233680" y="398519"/>
                  <a:pt x="243840" y="391765"/>
                  <a:pt x="254000" y="391765"/>
                </a:cubicBezTo>
                <a:cubicBezTo>
                  <a:pt x="264160" y="391765"/>
                  <a:pt x="274320" y="398519"/>
                  <a:pt x="274320" y="408651"/>
                </a:cubicBezTo>
                <a:cubicBezTo>
                  <a:pt x="274320" y="408651"/>
                  <a:pt x="274320" y="408651"/>
                  <a:pt x="274320" y="428915"/>
                </a:cubicBezTo>
                <a:cubicBezTo>
                  <a:pt x="345440" y="422160"/>
                  <a:pt x="403014" y="371501"/>
                  <a:pt x="423334" y="303955"/>
                </a:cubicBezTo>
                <a:cubicBezTo>
                  <a:pt x="386080" y="334351"/>
                  <a:pt x="325120" y="371501"/>
                  <a:pt x="254000" y="371501"/>
                </a:cubicBezTo>
                <a:cubicBezTo>
                  <a:pt x="186266" y="371501"/>
                  <a:pt x="125306" y="334351"/>
                  <a:pt x="84666" y="303955"/>
                </a:cubicBezTo>
                <a:close/>
                <a:moveTo>
                  <a:pt x="362374" y="209392"/>
                </a:moveTo>
                <a:cubicBezTo>
                  <a:pt x="369147" y="222901"/>
                  <a:pt x="372534" y="239787"/>
                  <a:pt x="372534" y="253296"/>
                </a:cubicBezTo>
                <a:cubicBezTo>
                  <a:pt x="372534" y="270183"/>
                  <a:pt x="369147" y="283692"/>
                  <a:pt x="362374" y="297201"/>
                </a:cubicBezTo>
                <a:cubicBezTo>
                  <a:pt x="389467" y="283692"/>
                  <a:pt x="409787" y="266805"/>
                  <a:pt x="423334" y="253296"/>
                </a:cubicBezTo>
                <a:cubicBezTo>
                  <a:pt x="409787" y="243164"/>
                  <a:pt x="389467" y="226278"/>
                  <a:pt x="362374" y="209392"/>
                </a:cubicBezTo>
                <a:close/>
                <a:moveTo>
                  <a:pt x="145626" y="209392"/>
                </a:moveTo>
                <a:cubicBezTo>
                  <a:pt x="118533" y="226278"/>
                  <a:pt x="98213" y="243164"/>
                  <a:pt x="88053" y="253296"/>
                </a:cubicBezTo>
                <a:cubicBezTo>
                  <a:pt x="98213" y="266805"/>
                  <a:pt x="118533" y="283692"/>
                  <a:pt x="145626" y="297201"/>
                </a:cubicBezTo>
                <a:cubicBezTo>
                  <a:pt x="138853" y="283692"/>
                  <a:pt x="138853" y="270183"/>
                  <a:pt x="138853" y="253296"/>
                </a:cubicBezTo>
                <a:cubicBezTo>
                  <a:pt x="138853" y="239787"/>
                  <a:pt x="138853" y="222901"/>
                  <a:pt x="145626" y="209392"/>
                </a:cubicBezTo>
                <a:close/>
                <a:moveTo>
                  <a:pt x="254413" y="205451"/>
                </a:moveTo>
                <a:cubicBezTo>
                  <a:pt x="281586" y="205451"/>
                  <a:pt x="305363" y="225831"/>
                  <a:pt x="305363" y="253005"/>
                </a:cubicBezTo>
                <a:cubicBezTo>
                  <a:pt x="305363" y="280178"/>
                  <a:pt x="281586" y="303955"/>
                  <a:pt x="254413" y="303955"/>
                </a:cubicBezTo>
                <a:cubicBezTo>
                  <a:pt x="227239" y="303955"/>
                  <a:pt x="206859" y="280178"/>
                  <a:pt x="206859" y="253005"/>
                </a:cubicBezTo>
                <a:cubicBezTo>
                  <a:pt x="206859" y="225831"/>
                  <a:pt x="227239" y="205451"/>
                  <a:pt x="254413" y="205451"/>
                </a:cubicBezTo>
                <a:close/>
                <a:moveTo>
                  <a:pt x="254000" y="175618"/>
                </a:moveTo>
                <a:cubicBezTo>
                  <a:pt x="209974" y="175618"/>
                  <a:pt x="176106" y="209392"/>
                  <a:pt x="176106" y="253296"/>
                </a:cubicBezTo>
                <a:cubicBezTo>
                  <a:pt x="176106" y="297201"/>
                  <a:pt x="209974" y="330974"/>
                  <a:pt x="254000" y="330974"/>
                </a:cubicBezTo>
                <a:cubicBezTo>
                  <a:pt x="298027" y="330974"/>
                  <a:pt x="331894" y="297201"/>
                  <a:pt x="331894" y="253296"/>
                </a:cubicBezTo>
                <a:cubicBezTo>
                  <a:pt x="331894" y="209392"/>
                  <a:pt x="298027" y="175618"/>
                  <a:pt x="254000" y="175618"/>
                </a:cubicBezTo>
                <a:close/>
                <a:moveTo>
                  <a:pt x="233680" y="77677"/>
                </a:moveTo>
                <a:cubicBezTo>
                  <a:pt x="165946" y="87809"/>
                  <a:pt x="104986" y="138468"/>
                  <a:pt x="84666" y="202637"/>
                </a:cubicBezTo>
                <a:cubicBezTo>
                  <a:pt x="125306" y="172241"/>
                  <a:pt x="186266" y="138468"/>
                  <a:pt x="254000" y="138468"/>
                </a:cubicBezTo>
                <a:cubicBezTo>
                  <a:pt x="325120" y="138468"/>
                  <a:pt x="386080" y="172241"/>
                  <a:pt x="423334" y="202637"/>
                </a:cubicBezTo>
                <a:cubicBezTo>
                  <a:pt x="403014" y="138468"/>
                  <a:pt x="345440" y="87809"/>
                  <a:pt x="274320" y="77677"/>
                </a:cubicBezTo>
                <a:cubicBezTo>
                  <a:pt x="274320" y="77677"/>
                  <a:pt x="274320" y="77677"/>
                  <a:pt x="274320" y="97941"/>
                </a:cubicBezTo>
                <a:cubicBezTo>
                  <a:pt x="274320" y="108073"/>
                  <a:pt x="264160" y="118205"/>
                  <a:pt x="254000" y="118205"/>
                </a:cubicBezTo>
                <a:cubicBezTo>
                  <a:pt x="243840" y="118205"/>
                  <a:pt x="233680" y="108073"/>
                  <a:pt x="233680" y="97941"/>
                </a:cubicBezTo>
                <a:cubicBezTo>
                  <a:pt x="233680" y="97941"/>
                  <a:pt x="233680" y="97941"/>
                  <a:pt x="233680" y="77677"/>
                </a:cubicBezTo>
                <a:close/>
                <a:moveTo>
                  <a:pt x="254000" y="0"/>
                </a:moveTo>
                <a:cubicBezTo>
                  <a:pt x="264160" y="0"/>
                  <a:pt x="274320" y="10132"/>
                  <a:pt x="274320" y="20264"/>
                </a:cubicBezTo>
                <a:cubicBezTo>
                  <a:pt x="274320" y="20264"/>
                  <a:pt x="274320" y="20264"/>
                  <a:pt x="274320" y="40527"/>
                </a:cubicBezTo>
                <a:cubicBezTo>
                  <a:pt x="375920" y="50659"/>
                  <a:pt x="460587" y="131714"/>
                  <a:pt x="470747" y="233033"/>
                </a:cubicBezTo>
                <a:cubicBezTo>
                  <a:pt x="470747" y="233033"/>
                  <a:pt x="470747" y="233033"/>
                  <a:pt x="491067" y="233033"/>
                </a:cubicBezTo>
                <a:cubicBezTo>
                  <a:pt x="501227" y="233033"/>
                  <a:pt x="508000" y="243164"/>
                  <a:pt x="508000" y="253296"/>
                </a:cubicBezTo>
                <a:cubicBezTo>
                  <a:pt x="508000" y="263428"/>
                  <a:pt x="501227" y="273560"/>
                  <a:pt x="491067" y="273560"/>
                </a:cubicBezTo>
                <a:cubicBezTo>
                  <a:pt x="491067" y="273560"/>
                  <a:pt x="491067" y="273560"/>
                  <a:pt x="470747" y="273560"/>
                </a:cubicBezTo>
                <a:cubicBezTo>
                  <a:pt x="460587" y="374878"/>
                  <a:pt x="375920" y="459310"/>
                  <a:pt x="274320" y="469442"/>
                </a:cubicBezTo>
                <a:cubicBezTo>
                  <a:pt x="274320" y="469442"/>
                  <a:pt x="274320" y="469442"/>
                  <a:pt x="274320" y="489706"/>
                </a:cubicBezTo>
                <a:cubicBezTo>
                  <a:pt x="274320" y="499838"/>
                  <a:pt x="264160" y="506592"/>
                  <a:pt x="254000" y="506592"/>
                </a:cubicBezTo>
                <a:cubicBezTo>
                  <a:pt x="243840" y="506592"/>
                  <a:pt x="233680" y="499838"/>
                  <a:pt x="233680" y="489706"/>
                </a:cubicBezTo>
                <a:cubicBezTo>
                  <a:pt x="233680" y="489706"/>
                  <a:pt x="233680" y="489706"/>
                  <a:pt x="233680" y="469442"/>
                </a:cubicBezTo>
                <a:cubicBezTo>
                  <a:pt x="132080" y="459310"/>
                  <a:pt x="50800" y="374878"/>
                  <a:pt x="40640" y="273560"/>
                </a:cubicBezTo>
                <a:cubicBezTo>
                  <a:pt x="40640" y="273560"/>
                  <a:pt x="40640" y="273560"/>
                  <a:pt x="20320" y="273560"/>
                </a:cubicBezTo>
                <a:cubicBezTo>
                  <a:pt x="10160" y="273560"/>
                  <a:pt x="0" y="263428"/>
                  <a:pt x="0" y="253296"/>
                </a:cubicBezTo>
                <a:cubicBezTo>
                  <a:pt x="0" y="243164"/>
                  <a:pt x="10160" y="233033"/>
                  <a:pt x="20320" y="233033"/>
                </a:cubicBezTo>
                <a:cubicBezTo>
                  <a:pt x="20320" y="233033"/>
                  <a:pt x="20320" y="233033"/>
                  <a:pt x="40640" y="233033"/>
                </a:cubicBezTo>
                <a:cubicBezTo>
                  <a:pt x="50800" y="131714"/>
                  <a:pt x="132080" y="50659"/>
                  <a:pt x="233680" y="40527"/>
                </a:cubicBezTo>
                <a:cubicBezTo>
                  <a:pt x="233680" y="40527"/>
                  <a:pt x="233680" y="40527"/>
                  <a:pt x="233680" y="20264"/>
                </a:cubicBezTo>
                <a:cubicBezTo>
                  <a:pt x="233680" y="10132"/>
                  <a:pt x="243840" y="0"/>
                  <a:pt x="254000" y="0"/>
                </a:cubicBezTo>
                <a:close/>
              </a:path>
            </a:pathLst>
          </a:custGeom>
          <a:solidFill>
            <a:sysClr val="window" lastClr="FFFFFF"/>
          </a:solidFill>
          <a:ln>
            <a:noFill/>
          </a:ln>
        </p:spPr>
        <p:txBody>
          <a:bodyPr wrap="square" lIns="91440" tIns="45720" rIns="91440" bIns="45720" anchor="ctr">
            <a:normAutofit fontScale="57500" lnSpcReduction="20000"/>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72" name="椭圆 71"/>
          <p:cNvSpPr/>
          <p:nvPr>
            <p:custDataLst>
              <p:tags r:id="rId19"/>
            </p:custDataLst>
          </p:nvPr>
        </p:nvSpPr>
        <p:spPr>
          <a:xfrm>
            <a:off x="1097467" y="1293359"/>
            <a:ext cx="840384" cy="840384"/>
          </a:xfrm>
          <a:prstGeom prst="ellipse">
            <a:avLst/>
          </a:prstGeom>
          <a:solidFill>
            <a:srgbClr val="1F74AD">
              <a:alpha val="7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73" name="椭圆 72"/>
          <p:cNvSpPr/>
          <p:nvPr>
            <p:custDataLst>
              <p:tags r:id="rId20"/>
            </p:custDataLst>
          </p:nvPr>
        </p:nvSpPr>
        <p:spPr>
          <a:xfrm>
            <a:off x="1168392" y="1364284"/>
            <a:ext cx="698534" cy="698534"/>
          </a:xfrm>
          <a:prstGeom prst="ellipse">
            <a:avLst/>
          </a:prstGeom>
          <a:solidFill>
            <a:srgbClr val="1F74AD">
              <a:alpha val="7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74" name="椭圆 73"/>
          <p:cNvSpPr/>
          <p:nvPr>
            <p:custDataLst>
              <p:tags r:id="rId21"/>
            </p:custDataLst>
          </p:nvPr>
        </p:nvSpPr>
        <p:spPr>
          <a:xfrm>
            <a:off x="1249899" y="1445791"/>
            <a:ext cx="535520" cy="535520"/>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lnSpcReduction="20000"/>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75" name="任意多边形 74"/>
          <p:cNvSpPr/>
          <p:nvPr>
            <p:custDataLst>
              <p:tags r:id="rId22"/>
            </p:custDataLst>
          </p:nvPr>
        </p:nvSpPr>
        <p:spPr bwMode="auto">
          <a:xfrm>
            <a:off x="1385035" y="1580873"/>
            <a:ext cx="265248" cy="265356"/>
          </a:xfrm>
          <a:custGeom>
            <a:avLst/>
            <a:gdLst>
              <a:gd name="connsiteX0" fmla="*/ 185778 w 502142"/>
              <a:gd name="connsiteY0" fmla="*/ 245107 h 502347"/>
              <a:gd name="connsiteX1" fmla="*/ 181850 w 502142"/>
              <a:gd name="connsiteY1" fmla="*/ 247726 h 502347"/>
              <a:gd name="connsiteX2" fmla="*/ 196252 w 502142"/>
              <a:gd name="connsiteY2" fmla="*/ 262134 h 502347"/>
              <a:gd name="connsiteX3" fmla="*/ 198871 w 502142"/>
              <a:gd name="connsiteY3" fmla="*/ 259515 h 502347"/>
              <a:gd name="connsiteX4" fmla="*/ 198871 w 502142"/>
              <a:gd name="connsiteY4" fmla="*/ 258205 h 502347"/>
              <a:gd name="connsiteX5" fmla="*/ 197562 w 502142"/>
              <a:gd name="connsiteY5" fmla="*/ 256895 h 502347"/>
              <a:gd name="connsiteX6" fmla="*/ 196252 w 502142"/>
              <a:gd name="connsiteY6" fmla="*/ 255585 h 502347"/>
              <a:gd name="connsiteX7" fmla="*/ 187087 w 502142"/>
              <a:gd name="connsiteY7" fmla="*/ 245107 h 502347"/>
              <a:gd name="connsiteX8" fmla="*/ 185778 w 502142"/>
              <a:gd name="connsiteY8" fmla="*/ 245107 h 502347"/>
              <a:gd name="connsiteX9" fmla="*/ 300657 w 502142"/>
              <a:gd name="connsiteY9" fmla="*/ 124890 h 502347"/>
              <a:gd name="connsiteX10" fmla="*/ 333369 w 502142"/>
              <a:gd name="connsiteY10" fmla="*/ 157500 h 502347"/>
              <a:gd name="connsiteX11" fmla="*/ 300657 w 502142"/>
              <a:gd name="connsiteY11" fmla="*/ 191414 h 502347"/>
              <a:gd name="connsiteX12" fmla="*/ 267945 w 502142"/>
              <a:gd name="connsiteY12" fmla="*/ 157500 h 502347"/>
              <a:gd name="connsiteX13" fmla="*/ 300657 w 502142"/>
              <a:gd name="connsiteY13" fmla="*/ 124890 h 502347"/>
              <a:gd name="connsiteX14" fmla="*/ 251242 w 502142"/>
              <a:gd name="connsiteY14" fmla="*/ 83999 h 502347"/>
              <a:gd name="connsiteX15" fmla="*/ 180541 w 502142"/>
              <a:gd name="connsiteY15" fmla="*/ 99717 h 502347"/>
              <a:gd name="connsiteX16" fmla="*/ 99366 w 502142"/>
              <a:gd name="connsiteY16" fmla="*/ 321076 h 502347"/>
              <a:gd name="connsiteX17" fmla="*/ 251242 w 502142"/>
              <a:gd name="connsiteY17" fmla="*/ 419313 h 502347"/>
              <a:gd name="connsiteX18" fmla="*/ 268263 w 502142"/>
              <a:gd name="connsiteY18" fmla="*/ 418003 h 502347"/>
              <a:gd name="connsiteX19" fmla="*/ 264335 w 502142"/>
              <a:gd name="connsiteY19" fmla="*/ 418003 h 502347"/>
              <a:gd name="connsiteX20" fmla="*/ 253861 w 502142"/>
              <a:gd name="connsiteY20" fmla="*/ 399665 h 502347"/>
              <a:gd name="connsiteX21" fmla="*/ 270881 w 502142"/>
              <a:gd name="connsiteY21" fmla="*/ 336794 h 502347"/>
              <a:gd name="connsiteX22" fmla="*/ 251242 w 502142"/>
              <a:gd name="connsiteY22" fmla="*/ 307978 h 502347"/>
              <a:gd name="connsiteX23" fmla="*/ 247314 w 502142"/>
              <a:gd name="connsiteY23" fmla="*/ 306668 h 502347"/>
              <a:gd name="connsiteX24" fmla="*/ 236840 w 502142"/>
              <a:gd name="connsiteY24" fmla="*/ 335484 h 502347"/>
              <a:gd name="connsiteX25" fmla="*/ 222438 w 502142"/>
              <a:gd name="connsiteY25" fmla="*/ 345963 h 502347"/>
              <a:gd name="connsiteX26" fmla="*/ 173995 w 502142"/>
              <a:gd name="connsiteY26" fmla="*/ 348582 h 502347"/>
              <a:gd name="connsiteX27" fmla="*/ 158283 w 502142"/>
              <a:gd name="connsiteY27" fmla="*/ 334174 h 502347"/>
              <a:gd name="connsiteX28" fmla="*/ 172685 w 502142"/>
              <a:gd name="connsiteY28" fmla="*/ 318457 h 502347"/>
              <a:gd name="connsiteX29" fmla="*/ 211964 w 502142"/>
              <a:gd name="connsiteY29" fmla="*/ 315837 h 502347"/>
              <a:gd name="connsiteX30" fmla="*/ 223747 w 502142"/>
              <a:gd name="connsiteY30" fmla="*/ 283092 h 502347"/>
              <a:gd name="connsiteX31" fmla="*/ 225056 w 502142"/>
              <a:gd name="connsiteY31" fmla="*/ 272613 h 502347"/>
              <a:gd name="connsiteX32" fmla="*/ 242077 w 502142"/>
              <a:gd name="connsiteY32" fmla="*/ 217601 h 502347"/>
              <a:gd name="connsiteX33" fmla="*/ 234221 w 502142"/>
              <a:gd name="connsiteY33" fmla="*/ 221530 h 502347"/>
              <a:gd name="connsiteX34" fmla="*/ 211964 w 502142"/>
              <a:gd name="connsiteY34" fmla="*/ 247726 h 502347"/>
              <a:gd name="connsiteX35" fmla="*/ 201489 w 502142"/>
              <a:gd name="connsiteY35" fmla="*/ 256895 h 502347"/>
              <a:gd name="connsiteX36" fmla="*/ 201489 w 502142"/>
              <a:gd name="connsiteY36" fmla="*/ 262134 h 502347"/>
              <a:gd name="connsiteX37" fmla="*/ 197562 w 502142"/>
              <a:gd name="connsiteY37" fmla="*/ 264754 h 502347"/>
              <a:gd name="connsiteX38" fmla="*/ 211964 w 502142"/>
              <a:gd name="connsiteY38" fmla="*/ 279162 h 502347"/>
              <a:gd name="connsiteX39" fmla="*/ 175304 w 502142"/>
              <a:gd name="connsiteY39" fmla="*/ 311908 h 502347"/>
              <a:gd name="connsiteX40" fmla="*/ 130788 w 502142"/>
              <a:gd name="connsiteY40" fmla="*/ 264754 h 502347"/>
              <a:gd name="connsiteX41" fmla="*/ 166139 w 502142"/>
              <a:gd name="connsiteY41" fmla="*/ 230699 h 502347"/>
              <a:gd name="connsiteX42" fmla="*/ 179232 w 502142"/>
              <a:gd name="connsiteY42" fmla="*/ 245107 h 502347"/>
              <a:gd name="connsiteX43" fmla="*/ 183159 w 502142"/>
              <a:gd name="connsiteY43" fmla="*/ 242487 h 502347"/>
              <a:gd name="connsiteX44" fmla="*/ 187087 w 502142"/>
              <a:gd name="connsiteY44" fmla="*/ 241177 h 502347"/>
              <a:gd name="connsiteX45" fmla="*/ 187087 w 502142"/>
              <a:gd name="connsiteY45" fmla="*/ 239867 h 502347"/>
              <a:gd name="connsiteX46" fmla="*/ 222438 w 502142"/>
              <a:gd name="connsiteY46" fmla="*/ 199263 h 502347"/>
              <a:gd name="connsiteX47" fmla="*/ 270881 w 502142"/>
              <a:gd name="connsiteY47" fmla="*/ 186165 h 502347"/>
              <a:gd name="connsiteX48" fmla="*/ 276118 w 502142"/>
              <a:gd name="connsiteY48" fmla="*/ 186165 h 502347"/>
              <a:gd name="connsiteX49" fmla="*/ 283974 w 502142"/>
              <a:gd name="connsiteY49" fmla="*/ 187475 h 502347"/>
              <a:gd name="connsiteX50" fmla="*/ 286592 w 502142"/>
              <a:gd name="connsiteY50" fmla="*/ 188785 h 502347"/>
              <a:gd name="connsiteX51" fmla="*/ 291830 w 502142"/>
              <a:gd name="connsiteY51" fmla="*/ 191404 h 502347"/>
              <a:gd name="connsiteX52" fmla="*/ 304922 w 502142"/>
              <a:gd name="connsiteY52" fmla="*/ 208432 h 502347"/>
              <a:gd name="connsiteX53" fmla="*/ 304922 w 502142"/>
              <a:gd name="connsiteY53" fmla="*/ 209742 h 502347"/>
              <a:gd name="connsiteX54" fmla="*/ 321943 w 502142"/>
              <a:gd name="connsiteY54" fmla="*/ 222840 h 502347"/>
              <a:gd name="connsiteX55" fmla="*/ 350747 w 502142"/>
              <a:gd name="connsiteY55" fmla="*/ 218910 h 502347"/>
              <a:gd name="connsiteX56" fmla="*/ 367768 w 502142"/>
              <a:gd name="connsiteY56" fmla="*/ 220220 h 502347"/>
              <a:gd name="connsiteX57" fmla="*/ 366458 w 502142"/>
              <a:gd name="connsiteY57" fmla="*/ 238558 h 502347"/>
              <a:gd name="connsiteX58" fmla="*/ 332417 w 502142"/>
              <a:gd name="connsiteY58" fmla="*/ 250346 h 502347"/>
              <a:gd name="connsiteX59" fmla="*/ 315397 w 502142"/>
              <a:gd name="connsiteY59" fmla="*/ 247726 h 502347"/>
              <a:gd name="connsiteX60" fmla="*/ 298376 w 502142"/>
              <a:gd name="connsiteY60" fmla="*/ 239867 h 502347"/>
              <a:gd name="connsiteX61" fmla="*/ 282665 w 502142"/>
              <a:gd name="connsiteY61" fmla="*/ 290950 h 502347"/>
              <a:gd name="connsiteX62" fmla="*/ 280046 w 502142"/>
              <a:gd name="connsiteY62" fmla="*/ 296190 h 502347"/>
              <a:gd name="connsiteX63" fmla="*/ 299685 w 502142"/>
              <a:gd name="connsiteY63" fmla="*/ 325006 h 502347"/>
              <a:gd name="connsiteX64" fmla="*/ 302304 w 502142"/>
              <a:gd name="connsiteY64" fmla="*/ 336794 h 502347"/>
              <a:gd name="connsiteX65" fmla="*/ 282665 w 502142"/>
              <a:gd name="connsiteY65" fmla="*/ 407524 h 502347"/>
              <a:gd name="connsiteX66" fmla="*/ 272190 w 502142"/>
              <a:gd name="connsiteY66" fmla="*/ 418003 h 502347"/>
              <a:gd name="connsiteX67" fmla="*/ 320634 w 502142"/>
              <a:gd name="connsiteY67" fmla="*/ 403595 h 502347"/>
              <a:gd name="connsiteX68" fmla="*/ 403118 w 502142"/>
              <a:gd name="connsiteY68" fmla="*/ 180926 h 502347"/>
              <a:gd name="connsiteX69" fmla="*/ 251242 w 502142"/>
              <a:gd name="connsiteY69" fmla="*/ 83999 h 502347"/>
              <a:gd name="connsiteX70" fmla="*/ 324562 w 502142"/>
              <a:gd name="connsiteY70" fmla="*/ 1480 h 502347"/>
              <a:gd name="connsiteX71" fmla="*/ 357294 w 502142"/>
              <a:gd name="connsiteY71" fmla="*/ 14579 h 502347"/>
              <a:gd name="connsiteX72" fmla="*/ 376933 w 502142"/>
              <a:gd name="connsiteY72" fmla="*/ 56493 h 502347"/>
              <a:gd name="connsiteX73" fmla="*/ 366458 w 502142"/>
              <a:gd name="connsiteY73" fmla="*/ 82689 h 502347"/>
              <a:gd name="connsiteX74" fmla="*/ 410974 w 502142"/>
              <a:gd name="connsiteY74" fmla="*/ 123294 h 502347"/>
              <a:gd name="connsiteX75" fmla="*/ 435850 w 502142"/>
              <a:gd name="connsiteY75" fmla="*/ 110195 h 502347"/>
              <a:gd name="connsiteX76" fmla="*/ 479056 w 502142"/>
              <a:gd name="connsiteY76" fmla="*/ 127223 h 502347"/>
              <a:gd name="connsiteX77" fmla="*/ 493458 w 502142"/>
              <a:gd name="connsiteY77" fmla="*/ 159969 h 502347"/>
              <a:gd name="connsiteX78" fmla="*/ 477747 w 502142"/>
              <a:gd name="connsiteY78" fmla="*/ 201883 h 502347"/>
              <a:gd name="connsiteX79" fmla="*/ 452871 w 502142"/>
              <a:gd name="connsiteY79" fmla="*/ 213671 h 502347"/>
              <a:gd name="connsiteX80" fmla="*/ 454180 w 502142"/>
              <a:gd name="connsiteY80" fmla="*/ 272613 h 502347"/>
              <a:gd name="connsiteX81" fmla="*/ 481675 w 502142"/>
              <a:gd name="connsiteY81" fmla="*/ 283092 h 502347"/>
              <a:gd name="connsiteX82" fmla="*/ 500005 w 502142"/>
              <a:gd name="connsiteY82" fmla="*/ 323696 h 502347"/>
              <a:gd name="connsiteX83" fmla="*/ 488221 w 502142"/>
              <a:gd name="connsiteY83" fmla="*/ 357751 h 502347"/>
              <a:gd name="connsiteX84" fmla="*/ 471201 w 502142"/>
              <a:gd name="connsiteY84" fmla="*/ 376089 h 502347"/>
              <a:gd name="connsiteX85" fmla="*/ 446324 w 502142"/>
              <a:gd name="connsiteY85" fmla="*/ 377399 h 502347"/>
              <a:gd name="connsiteX86" fmla="*/ 420139 w 502142"/>
              <a:gd name="connsiteY86" fmla="*/ 366920 h 502347"/>
              <a:gd name="connsiteX87" fmla="*/ 379551 w 502142"/>
              <a:gd name="connsiteY87" fmla="*/ 410144 h 502347"/>
              <a:gd name="connsiteX88" fmla="*/ 391335 w 502142"/>
              <a:gd name="connsiteY88" fmla="*/ 436340 h 502347"/>
              <a:gd name="connsiteX89" fmla="*/ 375623 w 502142"/>
              <a:gd name="connsiteY89" fmla="*/ 479564 h 502347"/>
              <a:gd name="connsiteX90" fmla="*/ 342891 w 502142"/>
              <a:gd name="connsiteY90" fmla="*/ 493972 h 502347"/>
              <a:gd name="connsiteX91" fmla="*/ 300995 w 502142"/>
              <a:gd name="connsiteY91" fmla="*/ 478255 h 502347"/>
              <a:gd name="connsiteX92" fmla="*/ 289211 w 502142"/>
              <a:gd name="connsiteY92" fmla="*/ 453368 h 502347"/>
              <a:gd name="connsiteX93" fmla="*/ 228984 w 502142"/>
              <a:gd name="connsiteY93" fmla="*/ 454678 h 502347"/>
              <a:gd name="connsiteX94" fmla="*/ 219819 w 502142"/>
              <a:gd name="connsiteY94" fmla="*/ 482184 h 502347"/>
              <a:gd name="connsiteX95" fmla="*/ 202799 w 502142"/>
              <a:gd name="connsiteY95" fmla="*/ 499212 h 502347"/>
              <a:gd name="connsiteX96" fmla="*/ 177922 w 502142"/>
              <a:gd name="connsiteY96" fmla="*/ 500522 h 502347"/>
              <a:gd name="connsiteX97" fmla="*/ 143881 w 502142"/>
              <a:gd name="connsiteY97" fmla="*/ 488733 h 502347"/>
              <a:gd name="connsiteX98" fmla="*/ 126861 w 502142"/>
              <a:gd name="connsiteY98" fmla="*/ 471705 h 502347"/>
              <a:gd name="connsiteX99" fmla="*/ 125551 w 502142"/>
              <a:gd name="connsiteY99" fmla="*/ 446819 h 502347"/>
              <a:gd name="connsiteX100" fmla="*/ 134716 w 502142"/>
              <a:gd name="connsiteY100" fmla="*/ 420623 h 502347"/>
              <a:gd name="connsiteX101" fmla="*/ 91510 w 502142"/>
              <a:gd name="connsiteY101" fmla="*/ 380018 h 502347"/>
              <a:gd name="connsiteX102" fmla="*/ 66634 w 502142"/>
              <a:gd name="connsiteY102" fmla="*/ 391807 h 502347"/>
              <a:gd name="connsiteX103" fmla="*/ 23428 w 502142"/>
              <a:gd name="connsiteY103" fmla="*/ 376089 h 502347"/>
              <a:gd name="connsiteX104" fmla="*/ 7716 w 502142"/>
              <a:gd name="connsiteY104" fmla="*/ 343343 h 502347"/>
              <a:gd name="connsiteX105" fmla="*/ 23428 w 502142"/>
              <a:gd name="connsiteY105" fmla="*/ 300119 h 502347"/>
              <a:gd name="connsiteX106" fmla="*/ 49613 w 502142"/>
              <a:gd name="connsiteY106" fmla="*/ 288331 h 502347"/>
              <a:gd name="connsiteX107" fmla="*/ 48304 w 502142"/>
              <a:gd name="connsiteY107" fmla="*/ 229389 h 502347"/>
              <a:gd name="connsiteX108" fmla="*/ 20809 w 502142"/>
              <a:gd name="connsiteY108" fmla="*/ 220220 h 502347"/>
              <a:gd name="connsiteX109" fmla="*/ 2479 w 502142"/>
              <a:gd name="connsiteY109" fmla="*/ 203193 h 502347"/>
              <a:gd name="connsiteX110" fmla="*/ 2479 w 502142"/>
              <a:gd name="connsiteY110" fmla="*/ 178306 h 502347"/>
              <a:gd name="connsiteX111" fmla="*/ 14263 w 502142"/>
              <a:gd name="connsiteY111" fmla="*/ 144251 h 502347"/>
              <a:gd name="connsiteX112" fmla="*/ 56159 w 502142"/>
              <a:gd name="connsiteY112" fmla="*/ 125913 h 502347"/>
              <a:gd name="connsiteX113" fmla="*/ 82345 w 502142"/>
              <a:gd name="connsiteY113" fmla="*/ 135082 h 502347"/>
              <a:gd name="connsiteX114" fmla="*/ 122933 w 502142"/>
              <a:gd name="connsiteY114" fmla="*/ 91858 h 502347"/>
              <a:gd name="connsiteX115" fmla="*/ 111149 w 502142"/>
              <a:gd name="connsiteY115" fmla="*/ 65662 h 502347"/>
              <a:gd name="connsiteX116" fmla="*/ 126861 w 502142"/>
              <a:gd name="connsiteY116" fmla="*/ 23747 h 502347"/>
              <a:gd name="connsiteX117" fmla="*/ 159592 w 502142"/>
              <a:gd name="connsiteY117" fmla="*/ 8029 h 502347"/>
              <a:gd name="connsiteX118" fmla="*/ 201489 w 502142"/>
              <a:gd name="connsiteY118" fmla="*/ 23747 h 502347"/>
              <a:gd name="connsiteX119" fmla="*/ 213273 w 502142"/>
              <a:gd name="connsiteY119" fmla="*/ 49944 h 502347"/>
              <a:gd name="connsiteX120" fmla="*/ 272190 w 502142"/>
              <a:gd name="connsiteY120" fmla="*/ 47324 h 502347"/>
              <a:gd name="connsiteX121" fmla="*/ 282665 w 502142"/>
              <a:gd name="connsiteY121" fmla="*/ 21128 h 502347"/>
              <a:gd name="connsiteX122" fmla="*/ 324562 w 502142"/>
              <a:gd name="connsiteY122" fmla="*/ 1480 h 502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02142" h="502347">
                <a:moveTo>
                  <a:pt x="185778" y="245107"/>
                </a:moveTo>
                <a:cubicBezTo>
                  <a:pt x="185778" y="245107"/>
                  <a:pt x="185778" y="245107"/>
                  <a:pt x="181850" y="247726"/>
                </a:cubicBezTo>
                <a:cubicBezTo>
                  <a:pt x="181850" y="247726"/>
                  <a:pt x="181850" y="247726"/>
                  <a:pt x="196252" y="262134"/>
                </a:cubicBezTo>
                <a:cubicBezTo>
                  <a:pt x="196252" y="262134"/>
                  <a:pt x="196252" y="262134"/>
                  <a:pt x="198871" y="259515"/>
                </a:cubicBezTo>
                <a:cubicBezTo>
                  <a:pt x="198871" y="259515"/>
                  <a:pt x="198871" y="258205"/>
                  <a:pt x="198871" y="258205"/>
                </a:cubicBezTo>
                <a:cubicBezTo>
                  <a:pt x="198871" y="258205"/>
                  <a:pt x="198871" y="258205"/>
                  <a:pt x="197562" y="256895"/>
                </a:cubicBezTo>
                <a:cubicBezTo>
                  <a:pt x="197562" y="256895"/>
                  <a:pt x="196252" y="256895"/>
                  <a:pt x="196252" y="255585"/>
                </a:cubicBezTo>
                <a:cubicBezTo>
                  <a:pt x="191015" y="254275"/>
                  <a:pt x="187087" y="250346"/>
                  <a:pt x="187087" y="245107"/>
                </a:cubicBezTo>
                <a:cubicBezTo>
                  <a:pt x="187087" y="245107"/>
                  <a:pt x="187087" y="245107"/>
                  <a:pt x="185778" y="245107"/>
                </a:cubicBezTo>
                <a:close/>
                <a:moveTo>
                  <a:pt x="300657" y="124890"/>
                </a:moveTo>
                <a:cubicBezTo>
                  <a:pt x="318976" y="124890"/>
                  <a:pt x="333369" y="140543"/>
                  <a:pt x="333369" y="157500"/>
                </a:cubicBezTo>
                <a:cubicBezTo>
                  <a:pt x="333369" y="175761"/>
                  <a:pt x="318976" y="191414"/>
                  <a:pt x="300657" y="191414"/>
                </a:cubicBezTo>
                <a:cubicBezTo>
                  <a:pt x="282339" y="191414"/>
                  <a:pt x="267945" y="175761"/>
                  <a:pt x="267945" y="157500"/>
                </a:cubicBezTo>
                <a:cubicBezTo>
                  <a:pt x="267945" y="140543"/>
                  <a:pt x="282339" y="124890"/>
                  <a:pt x="300657" y="124890"/>
                </a:cubicBezTo>
                <a:close/>
                <a:moveTo>
                  <a:pt x="251242" y="83999"/>
                </a:moveTo>
                <a:cubicBezTo>
                  <a:pt x="226366" y="83999"/>
                  <a:pt x="202799" y="89238"/>
                  <a:pt x="180541" y="99717"/>
                </a:cubicBezTo>
                <a:cubicBezTo>
                  <a:pt x="96747" y="137702"/>
                  <a:pt x="60087" y="237248"/>
                  <a:pt x="99366" y="321076"/>
                </a:cubicBezTo>
                <a:cubicBezTo>
                  <a:pt x="125551" y="381328"/>
                  <a:pt x="185778" y="419313"/>
                  <a:pt x="251242" y="419313"/>
                </a:cubicBezTo>
                <a:cubicBezTo>
                  <a:pt x="256479" y="419313"/>
                  <a:pt x="263025" y="419313"/>
                  <a:pt x="268263" y="418003"/>
                </a:cubicBezTo>
                <a:cubicBezTo>
                  <a:pt x="266953" y="418003"/>
                  <a:pt x="265644" y="418003"/>
                  <a:pt x="264335" y="418003"/>
                </a:cubicBezTo>
                <a:cubicBezTo>
                  <a:pt x="256479" y="415383"/>
                  <a:pt x="252551" y="407524"/>
                  <a:pt x="253861" y="399665"/>
                </a:cubicBezTo>
                <a:cubicBezTo>
                  <a:pt x="253861" y="399665"/>
                  <a:pt x="253861" y="399665"/>
                  <a:pt x="270881" y="336794"/>
                </a:cubicBezTo>
                <a:cubicBezTo>
                  <a:pt x="270881" y="336794"/>
                  <a:pt x="270881" y="336794"/>
                  <a:pt x="251242" y="307978"/>
                </a:cubicBezTo>
                <a:cubicBezTo>
                  <a:pt x="249933" y="307978"/>
                  <a:pt x="248623" y="306668"/>
                  <a:pt x="247314" y="306668"/>
                </a:cubicBezTo>
                <a:cubicBezTo>
                  <a:pt x="247314" y="306668"/>
                  <a:pt x="247314" y="306668"/>
                  <a:pt x="236840" y="335484"/>
                </a:cubicBezTo>
                <a:cubicBezTo>
                  <a:pt x="234221" y="342033"/>
                  <a:pt x="228984" y="345963"/>
                  <a:pt x="222438" y="345963"/>
                </a:cubicBezTo>
                <a:cubicBezTo>
                  <a:pt x="222438" y="345963"/>
                  <a:pt x="222438" y="345963"/>
                  <a:pt x="173995" y="348582"/>
                </a:cubicBezTo>
                <a:cubicBezTo>
                  <a:pt x="166139" y="348582"/>
                  <a:pt x="159592" y="342033"/>
                  <a:pt x="158283" y="334174"/>
                </a:cubicBezTo>
                <a:cubicBezTo>
                  <a:pt x="158283" y="325006"/>
                  <a:pt x="164830" y="318457"/>
                  <a:pt x="172685" y="318457"/>
                </a:cubicBezTo>
                <a:cubicBezTo>
                  <a:pt x="172685" y="318457"/>
                  <a:pt x="172685" y="318457"/>
                  <a:pt x="211964" y="315837"/>
                </a:cubicBezTo>
                <a:cubicBezTo>
                  <a:pt x="211964" y="315837"/>
                  <a:pt x="211964" y="315837"/>
                  <a:pt x="223747" y="283092"/>
                </a:cubicBezTo>
                <a:cubicBezTo>
                  <a:pt x="223747" y="279162"/>
                  <a:pt x="223747" y="276542"/>
                  <a:pt x="225056" y="272613"/>
                </a:cubicBezTo>
                <a:cubicBezTo>
                  <a:pt x="225056" y="272613"/>
                  <a:pt x="225056" y="272613"/>
                  <a:pt x="242077" y="217601"/>
                </a:cubicBezTo>
                <a:cubicBezTo>
                  <a:pt x="239458" y="218910"/>
                  <a:pt x="236840" y="220220"/>
                  <a:pt x="234221" y="221530"/>
                </a:cubicBezTo>
                <a:cubicBezTo>
                  <a:pt x="222438" y="228079"/>
                  <a:pt x="214582" y="237248"/>
                  <a:pt x="211964" y="247726"/>
                </a:cubicBezTo>
                <a:cubicBezTo>
                  <a:pt x="210654" y="251656"/>
                  <a:pt x="206726" y="255585"/>
                  <a:pt x="201489" y="256895"/>
                </a:cubicBezTo>
                <a:cubicBezTo>
                  <a:pt x="202799" y="258205"/>
                  <a:pt x="202799" y="260825"/>
                  <a:pt x="201489" y="262134"/>
                </a:cubicBezTo>
                <a:cubicBezTo>
                  <a:pt x="201489" y="262134"/>
                  <a:pt x="201489" y="262134"/>
                  <a:pt x="197562" y="264754"/>
                </a:cubicBezTo>
                <a:cubicBezTo>
                  <a:pt x="197562" y="264754"/>
                  <a:pt x="197562" y="264754"/>
                  <a:pt x="211964" y="279162"/>
                </a:cubicBezTo>
                <a:cubicBezTo>
                  <a:pt x="211964" y="279162"/>
                  <a:pt x="211964" y="279162"/>
                  <a:pt x="175304" y="311908"/>
                </a:cubicBezTo>
                <a:cubicBezTo>
                  <a:pt x="175304" y="311908"/>
                  <a:pt x="175304" y="311908"/>
                  <a:pt x="130788" y="264754"/>
                </a:cubicBezTo>
                <a:cubicBezTo>
                  <a:pt x="130788" y="264754"/>
                  <a:pt x="130788" y="264754"/>
                  <a:pt x="166139" y="230699"/>
                </a:cubicBezTo>
                <a:cubicBezTo>
                  <a:pt x="166139" y="230699"/>
                  <a:pt x="166139" y="230699"/>
                  <a:pt x="179232" y="245107"/>
                </a:cubicBezTo>
                <a:cubicBezTo>
                  <a:pt x="179232" y="245107"/>
                  <a:pt x="179232" y="245107"/>
                  <a:pt x="183159" y="242487"/>
                </a:cubicBezTo>
                <a:cubicBezTo>
                  <a:pt x="184469" y="241177"/>
                  <a:pt x="185778" y="241177"/>
                  <a:pt x="187087" y="241177"/>
                </a:cubicBezTo>
                <a:cubicBezTo>
                  <a:pt x="187087" y="241177"/>
                  <a:pt x="187087" y="241177"/>
                  <a:pt x="187087" y="239867"/>
                </a:cubicBezTo>
                <a:cubicBezTo>
                  <a:pt x="191015" y="224150"/>
                  <a:pt x="204108" y="209742"/>
                  <a:pt x="222438" y="199263"/>
                </a:cubicBezTo>
                <a:cubicBezTo>
                  <a:pt x="238149" y="190094"/>
                  <a:pt x="255170" y="186165"/>
                  <a:pt x="270881" y="186165"/>
                </a:cubicBezTo>
                <a:cubicBezTo>
                  <a:pt x="273500" y="186165"/>
                  <a:pt x="274809" y="186165"/>
                  <a:pt x="276118" y="186165"/>
                </a:cubicBezTo>
                <a:cubicBezTo>
                  <a:pt x="276118" y="186165"/>
                  <a:pt x="280046" y="187475"/>
                  <a:pt x="283974" y="187475"/>
                </a:cubicBezTo>
                <a:cubicBezTo>
                  <a:pt x="285283" y="188785"/>
                  <a:pt x="285283" y="188785"/>
                  <a:pt x="286592" y="188785"/>
                </a:cubicBezTo>
                <a:cubicBezTo>
                  <a:pt x="287902" y="190094"/>
                  <a:pt x="289211" y="190094"/>
                  <a:pt x="291830" y="191404"/>
                </a:cubicBezTo>
                <a:cubicBezTo>
                  <a:pt x="297067" y="195334"/>
                  <a:pt x="302304" y="201883"/>
                  <a:pt x="304922" y="208432"/>
                </a:cubicBezTo>
                <a:cubicBezTo>
                  <a:pt x="304922" y="208432"/>
                  <a:pt x="304922" y="209742"/>
                  <a:pt x="304922" y="209742"/>
                </a:cubicBezTo>
                <a:cubicBezTo>
                  <a:pt x="307541" y="214981"/>
                  <a:pt x="312778" y="220220"/>
                  <a:pt x="321943" y="222840"/>
                </a:cubicBezTo>
                <a:cubicBezTo>
                  <a:pt x="332417" y="225459"/>
                  <a:pt x="344201" y="224150"/>
                  <a:pt x="350747" y="218910"/>
                </a:cubicBezTo>
                <a:cubicBezTo>
                  <a:pt x="355984" y="214981"/>
                  <a:pt x="363840" y="214981"/>
                  <a:pt x="367768" y="220220"/>
                </a:cubicBezTo>
                <a:cubicBezTo>
                  <a:pt x="373005" y="225459"/>
                  <a:pt x="371696" y="233318"/>
                  <a:pt x="366458" y="238558"/>
                </a:cubicBezTo>
                <a:cubicBezTo>
                  <a:pt x="358603" y="246417"/>
                  <a:pt x="345510" y="250346"/>
                  <a:pt x="332417" y="250346"/>
                </a:cubicBezTo>
                <a:cubicBezTo>
                  <a:pt x="327180" y="250346"/>
                  <a:pt x="320634" y="249036"/>
                  <a:pt x="315397" y="247726"/>
                </a:cubicBezTo>
                <a:cubicBezTo>
                  <a:pt x="308850" y="245107"/>
                  <a:pt x="303613" y="243797"/>
                  <a:pt x="298376" y="239867"/>
                </a:cubicBezTo>
                <a:cubicBezTo>
                  <a:pt x="298376" y="239867"/>
                  <a:pt x="298376" y="239867"/>
                  <a:pt x="282665" y="290950"/>
                </a:cubicBezTo>
                <a:cubicBezTo>
                  <a:pt x="281355" y="293570"/>
                  <a:pt x="281355" y="294880"/>
                  <a:pt x="280046" y="296190"/>
                </a:cubicBezTo>
                <a:cubicBezTo>
                  <a:pt x="280046" y="296190"/>
                  <a:pt x="280046" y="296190"/>
                  <a:pt x="299685" y="325006"/>
                </a:cubicBezTo>
                <a:cubicBezTo>
                  <a:pt x="302304" y="328935"/>
                  <a:pt x="303613" y="332865"/>
                  <a:pt x="302304" y="336794"/>
                </a:cubicBezTo>
                <a:cubicBezTo>
                  <a:pt x="302304" y="336794"/>
                  <a:pt x="302304" y="336794"/>
                  <a:pt x="282665" y="407524"/>
                </a:cubicBezTo>
                <a:cubicBezTo>
                  <a:pt x="281355" y="412764"/>
                  <a:pt x="277428" y="416693"/>
                  <a:pt x="272190" y="418003"/>
                </a:cubicBezTo>
                <a:cubicBezTo>
                  <a:pt x="289211" y="415383"/>
                  <a:pt x="304922" y="411454"/>
                  <a:pt x="320634" y="403595"/>
                </a:cubicBezTo>
                <a:cubicBezTo>
                  <a:pt x="405737" y="365610"/>
                  <a:pt x="442397" y="264754"/>
                  <a:pt x="403118" y="180926"/>
                </a:cubicBezTo>
                <a:cubicBezTo>
                  <a:pt x="375623" y="121984"/>
                  <a:pt x="316706" y="83999"/>
                  <a:pt x="251242" y="83999"/>
                </a:cubicBezTo>
                <a:close/>
                <a:moveTo>
                  <a:pt x="324562" y="1480"/>
                </a:moveTo>
                <a:cubicBezTo>
                  <a:pt x="324562" y="1480"/>
                  <a:pt x="324562" y="1480"/>
                  <a:pt x="357294" y="14579"/>
                </a:cubicBezTo>
                <a:cubicBezTo>
                  <a:pt x="374314" y="21128"/>
                  <a:pt x="383479" y="39465"/>
                  <a:pt x="376933" y="56493"/>
                </a:cubicBezTo>
                <a:cubicBezTo>
                  <a:pt x="376933" y="56493"/>
                  <a:pt x="376933" y="56493"/>
                  <a:pt x="366458" y="82689"/>
                </a:cubicBezTo>
                <a:cubicBezTo>
                  <a:pt x="383479" y="93168"/>
                  <a:pt x="397881" y="107576"/>
                  <a:pt x="410974" y="123294"/>
                </a:cubicBezTo>
                <a:cubicBezTo>
                  <a:pt x="410974" y="123294"/>
                  <a:pt x="410974" y="123294"/>
                  <a:pt x="435850" y="110195"/>
                </a:cubicBezTo>
                <a:cubicBezTo>
                  <a:pt x="452871" y="103646"/>
                  <a:pt x="471201" y="110195"/>
                  <a:pt x="479056" y="127223"/>
                </a:cubicBezTo>
                <a:cubicBezTo>
                  <a:pt x="479056" y="127223"/>
                  <a:pt x="479056" y="127223"/>
                  <a:pt x="493458" y="159969"/>
                </a:cubicBezTo>
                <a:cubicBezTo>
                  <a:pt x="501314" y="175686"/>
                  <a:pt x="494768" y="194024"/>
                  <a:pt x="477747" y="201883"/>
                </a:cubicBezTo>
                <a:cubicBezTo>
                  <a:pt x="477747" y="201883"/>
                  <a:pt x="477747" y="201883"/>
                  <a:pt x="452871" y="213671"/>
                </a:cubicBezTo>
                <a:cubicBezTo>
                  <a:pt x="455489" y="233318"/>
                  <a:pt x="456799" y="252966"/>
                  <a:pt x="454180" y="272613"/>
                </a:cubicBezTo>
                <a:cubicBezTo>
                  <a:pt x="454180" y="272613"/>
                  <a:pt x="454180" y="272613"/>
                  <a:pt x="481675" y="283092"/>
                </a:cubicBezTo>
                <a:cubicBezTo>
                  <a:pt x="497386" y="289641"/>
                  <a:pt x="506551" y="307978"/>
                  <a:pt x="500005" y="323696"/>
                </a:cubicBezTo>
                <a:cubicBezTo>
                  <a:pt x="500005" y="323696"/>
                  <a:pt x="500005" y="323696"/>
                  <a:pt x="488221" y="357751"/>
                </a:cubicBezTo>
                <a:cubicBezTo>
                  <a:pt x="485603" y="365610"/>
                  <a:pt x="479056" y="372159"/>
                  <a:pt x="471201" y="376089"/>
                </a:cubicBezTo>
                <a:cubicBezTo>
                  <a:pt x="463345" y="380018"/>
                  <a:pt x="454180" y="380018"/>
                  <a:pt x="446324" y="377399"/>
                </a:cubicBezTo>
                <a:cubicBezTo>
                  <a:pt x="446324" y="377399"/>
                  <a:pt x="446324" y="377399"/>
                  <a:pt x="420139" y="366920"/>
                </a:cubicBezTo>
                <a:cubicBezTo>
                  <a:pt x="408355" y="383948"/>
                  <a:pt x="395263" y="398356"/>
                  <a:pt x="379551" y="410144"/>
                </a:cubicBezTo>
                <a:cubicBezTo>
                  <a:pt x="379551" y="410144"/>
                  <a:pt x="379551" y="410144"/>
                  <a:pt x="391335" y="436340"/>
                </a:cubicBezTo>
                <a:cubicBezTo>
                  <a:pt x="399190" y="452058"/>
                  <a:pt x="392644" y="471705"/>
                  <a:pt x="375623" y="479564"/>
                </a:cubicBezTo>
                <a:cubicBezTo>
                  <a:pt x="375623" y="479564"/>
                  <a:pt x="375623" y="479564"/>
                  <a:pt x="342891" y="493972"/>
                </a:cubicBezTo>
                <a:cubicBezTo>
                  <a:pt x="327180" y="501831"/>
                  <a:pt x="307541" y="495282"/>
                  <a:pt x="300995" y="478255"/>
                </a:cubicBezTo>
                <a:cubicBezTo>
                  <a:pt x="300995" y="478255"/>
                  <a:pt x="300995" y="478255"/>
                  <a:pt x="289211" y="453368"/>
                </a:cubicBezTo>
                <a:cubicBezTo>
                  <a:pt x="268263" y="455988"/>
                  <a:pt x="248623" y="457297"/>
                  <a:pt x="228984" y="454678"/>
                </a:cubicBezTo>
                <a:cubicBezTo>
                  <a:pt x="228984" y="454678"/>
                  <a:pt x="228984" y="454678"/>
                  <a:pt x="219819" y="482184"/>
                </a:cubicBezTo>
                <a:cubicBezTo>
                  <a:pt x="217201" y="490043"/>
                  <a:pt x="210654" y="496592"/>
                  <a:pt x="202799" y="499212"/>
                </a:cubicBezTo>
                <a:cubicBezTo>
                  <a:pt x="194943" y="503141"/>
                  <a:pt x="185778" y="503141"/>
                  <a:pt x="177922" y="500522"/>
                </a:cubicBezTo>
                <a:cubicBezTo>
                  <a:pt x="177922" y="500522"/>
                  <a:pt x="177922" y="500522"/>
                  <a:pt x="143881" y="488733"/>
                </a:cubicBezTo>
                <a:cubicBezTo>
                  <a:pt x="136025" y="484804"/>
                  <a:pt x="129479" y="479564"/>
                  <a:pt x="126861" y="471705"/>
                </a:cubicBezTo>
                <a:cubicBezTo>
                  <a:pt x="122933" y="463847"/>
                  <a:pt x="122933" y="454678"/>
                  <a:pt x="125551" y="446819"/>
                </a:cubicBezTo>
                <a:cubicBezTo>
                  <a:pt x="125551" y="446819"/>
                  <a:pt x="125551" y="446819"/>
                  <a:pt x="134716" y="420623"/>
                </a:cubicBezTo>
                <a:cubicBezTo>
                  <a:pt x="119005" y="408834"/>
                  <a:pt x="104603" y="395736"/>
                  <a:pt x="91510" y="380018"/>
                </a:cubicBezTo>
                <a:cubicBezTo>
                  <a:pt x="91510" y="380018"/>
                  <a:pt x="91510" y="380018"/>
                  <a:pt x="66634" y="391807"/>
                </a:cubicBezTo>
                <a:cubicBezTo>
                  <a:pt x="49613" y="399665"/>
                  <a:pt x="31283" y="391807"/>
                  <a:pt x="23428" y="376089"/>
                </a:cubicBezTo>
                <a:cubicBezTo>
                  <a:pt x="23428" y="376089"/>
                  <a:pt x="23428" y="376089"/>
                  <a:pt x="7716" y="343343"/>
                </a:cubicBezTo>
                <a:cubicBezTo>
                  <a:pt x="1170" y="327625"/>
                  <a:pt x="7716" y="307978"/>
                  <a:pt x="23428" y="300119"/>
                </a:cubicBezTo>
                <a:cubicBezTo>
                  <a:pt x="23428" y="300119"/>
                  <a:pt x="23428" y="300119"/>
                  <a:pt x="49613" y="288331"/>
                </a:cubicBezTo>
                <a:cubicBezTo>
                  <a:pt x="45685" y="268684"/>
                  <a:pt x="45685" y="249036"/>
                  <a:pt x="48304" y="229389"/>
                </a:cubicBezTo>
                <a:cubicBezTo>
                  <a:pt x="48304" y="229389"/>
                  <a:pt x="48304" y="229389"/>
                  <a:pt x="20809" y="220220"/>
                </a:cubicBezTo>
                <a:cubicBezTo>
                  <a:pt x="12953" y="216291"/>
                  <a:pt x="6407" y="211051"/>
                  <a:pt x="2479" y="203193"/>
                </a:cubicBezTo>
                <a:cubicBezTo>
                  <a:pt x="-139" y="195334"/>
                  <a:pt x="-1449" y="186165"/>
                  <a:pt x="2479" y="178306"/>
                </a:cubicBezTo>
                <a:cubicBezTo>
                  <a:pt x="2479" y="178306"/>
                  <a:pt x="2479" y="178306"/>
                  <a:pt x="14263" y="144251"/>
                </a:cubicBezTo>
                <a:cubicBezTo>
                  <a:pt x="20809" y="128533"/>
                  <a:pt x="39139" y="119364"/>
                  <a:pt x="56159" y="125913"/>
                </a:cubicBezTo>
                <a:cubicBezTo>
                  <a:pt x="56159" y="125913"/>
                  <a:pt x="56159" y="125913"/>
                  <a:pt x="82345" y="135082"/>
                </a:cubicBezTo>
                <a:cubicBezTo>
                  <a:pt x="92819" y="119364"/>
                  <a:pt x="107221" y="104956"/>
                  <a:pt x="122933" y="91858"/>
                </a:cubicBezTo>
                <a:cubicBezTo>
                  <a:pt x="122933" y="91858"/>
                  <a:pt x="122933" y="91858"/>
                  <a:pt x="111149" y="65662"/>
                </a:cubicBezTo>
                <a:cubicBezTo>
                  <a:pt x="103294" y="49944"/>
                  <a:pt x="109840" y="30296"/>
                  <a:pt x="126861" y="23747"/>
                </a:cubicBezTo>
                <a:cubicBezTo>
                  <a:pt x="126861" y="23747"/>
                  <a:pt x="126861" y="23747"/>
                  <a:pt x="159592" y="8029"/>
                </a:cubicBezTo>
                <a:cubicBezTo>
                  <a:pt x="175304" y="1480"/>
                  <a:pt x="194943" y="8029"/>
                  <a:pt x="201489" y="23747"/>
                </a:cubicBezTo>
                <a:cubicBezTo>
                  <a:pt x="201489" y="23747"/>
                  <a:pt x="201489" y="23747"/>
                  <a:pt x="213273" y="49944"/>
                </a:cubicBezTo>
                <a:cubicBezTo>
                  <a:pt x="232912" y="46014"/>
                  <a:pt x="253861" y="46014"/>
                  <a:pt x="272190" y="47324"/>
                </a:cubicBezTo>
                <a:cubicBezTo>
                  <a:pt x="272190" y="47324"/>
                  <a:pt x="272190" y="47324"/>
                  <a:pt x="282665" y="21128"/>
                </a:cubicBezTo>
                <a:cubicBezTo>
                  <a:pt x="289211" y="5410"/>
                  <a:pt x="307541" y="-3759"/>
                  <a:pt x="324562" y="1480"/>
                </a:cubicBezTo>
                <a:close/>
              </a:path>
            </a:pathLst>
          </a:custGeom>
          <a:solidFill>
            <a:sysClr val="window" lastClr="FFFFFF"/>
          </a:solidFill>
          <a:ln>
            <a:noFill/>
          </a:ln>
        </p:spPr>
        <p:txBody>
          <a:bodyPr wrap="square" lIns="91440" tIns="45720" rIns="91440" bIns="45720" anchor="ctr">
            <a:normAutofit fontScale="57500" lnSpcReduction="20000"/>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94" name="椭圆 93"/>
          <p:cNvSpPr/>
          <p:nvPr>
            <p:custDataLst>
              <p:tags r:id="rId23"/>
            </p:custDataLst>
          </p:nvPr>
        </p:nvSpPr>
        <p:spPr>
          <a:xfrm>
            <a:off x="8330767" y="5361448"/>
            <a:ext cx="840384" cy="840384"/>
          </a:xfrm>
          <a:prstGeom prst="ellipse">
            <a:avLst/>
          </a:prstGeom>
          <a:solidFill>
            <a:srgbClr val="FFC000">
              <a:alpha val="7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95" name="椭圆 94"/>
          <p:cNvSpPr/>
          <p:nvPr>
            <p:custDataLst>
              <p:tags r:id="rId24"/>
            </p:custDataLst>
          </p:nvPr>
        </p:nvSpPr>
        <p:spPr>
          <a:xfrm>
            <a:off x="8401692" y="5432373"/>
            <a:ext cx="698534" cy="698534"/>
          </a:xfrm>
          <a:prstGeom prst="ellipse">
            <a:avLst/>
          </a:prstGeom>
          <a:solidFill>
            <a:srgbClr val="FFC000">
              <a:alpha val="7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96" name="椭圆 95"/>
          <p:cNvSpPr/>
          <p:nvPr>
            <p:custDataLst>
              <p:tags r:id="rId25"/>
            </p:custDataLst>
          </p:nvPr>
        </p:nvSpPr>
        <p:spPr>
          <a:xfrm>
            <a:off x="8483199" y="5513880"/>
            <a:ext cx="535520" cy="535520"/>
          </a:xfrm>
          <a:prstGeom prst="ellipse">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lnSpcReduction="20000"/>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98" name="任意多边形 97"/>
          <p:cNvSpPr/>
          <p:nvPr>
            <p:custDataLst>
              <p:tags r:id="rId26"/>
            </p:custDataLst>
          </p:nvPr>
        </p:nvSpPr>
        <p:spPr bwMode="auto">
          <a:xfrm>
            <a:off x="8606993" y="5642974"/>
            <a:ext cx="287932" cy="277332"/>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ysClr val="window" lastClr="FFFFFF"/>
          </a:solidFill>
          <a:ln>
            <a:noFill/>
          </a:ln>
        </p:spPr>
        <p:txBody>
          <a:bodyPr wrap="square" lIns="91440" tIns="45720" rIns="91440" bIns="45720" anchor="ctr">
            <a:normAutofit fontScale="55000" lnSpcReduction="20000"/>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100" name="矩形 99"/>
          <p:cNvSpPr/>
          <p:nvPr>
            <p:custDataLst>
              <p:tags r:id="rId27"/>
            </p:custDataLst>
          </p:nvPr>
        </p:nvSpPr>
        <p:spPr>
          <a:xfrm flipH="1">
            <a:off x="9235440" y="5276850"/>
            <a:ext cx="2404745" cy="924560"/>
          </a:xfrm>
          <a:prstGeom prst="rect">
            <a:avLst/>
          </a:prstGeom>
        </p:spPr>
        <p:txBody>
          <a:bodyPr wrap="square" lIns="91440" tIns="45720" rIns="91440" bIns="0" anchor="ctr"/>
          <a:p>
            <a:pPr lvl="0" defTabSz="913765">
              <a:lnSpc>
                <a:spcPct val="120000"/>
              </a:lnSpc>
              <a:spcBef>
                <a:spcPct val="0"/>
              </a:spcBef>
              <a:defRPr/>
            </a:pPr>
            <a:r>
              <a:rPr lang="en-US" altLang="zh-CN" sz="1600" b="1" spc="300">
                <a:solidFill>
                  <a:srgbClr val="000000">
                    <a:lumMod val="75000"/>
                    <a:lumOff val="25000"/>
                  </a:srgbClr>
                </a:solidFill>
                <a:latin typeface="黑体" panose="02010609060101010101" charset="-122"/>
                <a:ea typeface="黑体" panose="02010609060101010101" charset="-122"/>
              </a:rPr>
              <a:t>老师总结这次演讲活动，针对审美问题做出相应的指导。</a:t>
            </a:r>
            <a:endParaRPr lang="en-US" altLang="zh-CN" sz="1600" b="1" spc="300">
              <a:solidFill>
                <a:srgbClr val="000000">
                  <a:lumMod val="75000"/>
                  <a:lumOff val="25000"/>
                </a:srgbClr>
              </a:solidFill>
              <a:latin typeface="黑体" panose="02010609060101010101" charset="-122"/>
              <a:ea typeface="黑体" panose="02010609060101010101" charset="-122"/>
            </a:endParaRPr>
          </a:p>
        </p:txBody>
      </p:sp>
      <p:sp>
        <p:nvSpPr>
          <p:cNvPr id="80" name="椭圆 79"/>
          <p:cNvSpPr/>
          <p:nvPr>
            <p:custDataLst>
              <p:tags r:id="rId28"/>
            </p:custDataLst>
          </p:nvPr>
        </p:nvSpPr>
        <p:spPr>
          <a:xfrm>
            <a:off x="4837508" y="4139378"/>
            <a:ext cx="840384" cy="840384"/>
          </a:xfrm>
          <a:prstGeom prst="ellipse">
            <a:avLst/>
          </a:prstGeom>
          <a:solidFill>
            <a:srgbClr val="9BBB59">
              <a:alpha val="7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81" name="椭圆 80"/>
          <p:cNvSpPr/>
          <p:nvPr>
            <p:custDataLst>
              <p:tags r:id="rId29"/>
            </p:custDataLst>
          </p:nvPr>
        </p:nvSpPr>
        <p:spPr>
          <a:xfrm>
            <a:off x="4908433" y="4210303"/>
            <a:ext cx="698534" cy="698534"/>
          </a:xfrm>
          <a:prstGeom prst="ellipse">
            <a:avLst/>
          </a:prstGeom>
          <a:solidFill>
            <a:srgbClr val="9BBB59">
              <a:alpha val="7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82" name="椭圆 81"/>
          <p:cNvSpPr/>
          <p:nvPr>
            <p:custDataLst>
              <p:tags r:id="rId30"/>
            </p:custDataLst>
          </p:nvPr>
        </p:nvSpPr>
        <p:spPr>
          <a:xfrm>
            <a:off x="4989940" y="4291810"/>
            <a:ext cx="535520" cy="535520"/>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lnSpcReduction="20000"/>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83" name="任意多边形 82"/>
          <p:cNvSpPr/>
          <p:nvPr>
            <p:custDataLst>
              <p:tags r:id="rId31"/>
            </p:custDataLst>
          </p:nvPr>
        </p:nvSpPr>
        <p:spPr bwMode="auto">
          <a:xfrm>
            <a:off x="5158805" y="4426892"/>
            <a:ext cx="197789" cy="265356"/>
          </a:xfrm>
          <a:custGeom>
            <a:avLst/>
            <a:gdLst>
              <a:gd name="T0" fmla="*/ 0 w 1224"/>
              <a:gd name="T1" fmla="*/ 0 h 1643"/>
              <a:gd name="T2" fmla="*/ 0 w 1224"/>
              <a:gd name="T3" fmla="*/ 1643 h 1643"/>
              <a:gd name="T4" fmla="*/ 1224 w 1224"/>
              <a:gd name="T5" fmla="*/ 1643 h 1643"/>
              <a:gd name="T6" fmla="*/ 1224 w 1224"/>
              <a:gd name="T7" fmla="*/ 0 h 1643"/>
              <a:gd name="T8" fmla="*/ 0 w 1224"/>
              <a:gd name="T9" fmla="*/ 0 h 1643"/>
              <a:gd name="T10" fmla="*/ 1126 w 1224"/>
              <a:gd name="T11" fmla="*/ 1515 h 1643"/>
              <a:gd name="T12" fmla="*/ 98 w 1224"/>
              <a:gd name="T13" fmla="*/ 1515 h 1643"/>
              <a:gd name="T14" fmla="*/ 98 w 1224"/>
              <a:gd name="T15" fmla="*/ 935 h 1643"/>
              <a:gd name="T16" fmla="*/ 1126 w 1224"/>
              <a:gd name="T17" fmla="*/ 935 h 1643"/>
              <a:gd name="T18" fmla="*/ 1126 w 1224"/>
              <a:gd name="T19" fmla="*/ 1515 h 1643"/>
              <a:gd name="T20" fmla="*/ 1126 w 1224"/>
              <a:gd name="T21" fmla="*/ 838 h 1643"/>
              <a:gd name="T22" fmla="*/ 98 w 1224"/>
              <a:gd name="T23" fmla="*/ 838 h 1643"/>
              <a:gd name="T24" fmla="*/ 98 w 1224"/>
              <a:gd name="T25" fmla="*/ 258 h 1643"/>
              <a:gd name="T26" fmla="*/ 1126 w 1224"/>
              <a:gd name="T27" fmla="*/ 258 h 1643"/>
              <a:gd name="T28" fmla="*/ 1126 w 1224"/>
              <a:gd name="T29" fmla="*/ 838 h 1643"/>
              <a:gd name="T30" fmla="*/ 1113 w 1224"/>
              <a:gd name="T31" fmla="*/ 164 h 1643"/>
              <a:gd name="T32" fmla="*/ 1080 w 1224"/>
              <a:gd name="T33" fmla="*/ 178 h 1643"/>
              <a:gd name="T34" fmla="*/ 1045 w 1224"/>
              <a:gd name="T35" fmla="*/ 164 h 1643"/>
              <a:gd name="T36" fmla="*/ 1031 w 1224"/>
              <a:gd name="T37" fmla="*/ 129 h 1643"/>
              <a:gd name="T38" fmla="*/ 1045 w 1224"/>
              <a:gd name="T39" fmla="*/ 96 h 1643"/>
              <a:gd name="T40" fmla="*/ 1080 w 1224"/>
              <a:gd name="T41" fmla="*/ 82 h 1643"/>
              <a:gd name="T42" fmla="*/ 1113 w 1224"/>
              <a:gd name="T43" fmla="*/ 96 h 1643"/>
              <a:gd name="T44" fmla="*/ 1126 w 1224"/>
              <a:gd name="T45" fmla="*/ 129 h 1643"/>
              <a:gd name="T46" fmla="*/ 1113 w 1224"/>
              <a:gd name="T47" fmla="*/ 164 h 1643"/>
              <a:gd name="T48" fmla="*/ 1063 w 1224"/>
              <a:gd name="T49" fmla="*/ 323 h 1643"/>
              <a:gd name="T50" fmla="*/ 161 w 1224"/>
              <a:gd name="T51" fmla="*/ 323 h 1643"/>
              <a:gd name="T52" fmla="*/ 161 w 1224"/>
              <a:gd name="T53" fmla="*/ 775 h 1643"/>
              <a:gd name="T54" fmla="*/ 1063 w 1224"/>
              <a:gd name="T55" fmla="*/ 775 h 1643"/>
              <a:gd name="T56" fmla="*/ 1063 w 1224"/>
              <a:gd name="T57" fmla="*/ 323 h 1643"/>
              <a:gd name="T58" fmla="*/ 773 w 1224"/>
              <a:gd name="T59" fmla="*/ 581 h 1643"/>
              <a:gd name="T60" fmla="*/ 763 w 1224"/>
              <a:gd name="T61" fmla="*/ 604 h 1643"/>
              <a:gd name="T62" fmla="*/ 740 w 1224"/>
              <a:gd name="T63" fmla="*/ 614 h 1643"/>
              <a:gd name="T64" fmla="*/ 484 w 1224"/>
              <a:gd name="T65" fmla="*/ 614 h 1643"/>
              <a:gd name="T66" fmla="*/ 461 w 1224"/>
              <a:gd name="T67" fmla="*/ 604 h 1643"/>
              <a:gd name="T68" fmla="*/ 451 w 1224"/>
              <a:gd name="T69" fmla="*/ 581 h 1643"/>
              <a:gd name="T70" fmla="*/ 451 w 1224"/>
              <a:gd name="T71" fmla="*/ 451 h 1643"/>
              <a:gd name="T72" fmla="*/ 461 w 1224"/>
              <a:gd name="T73" fmla="*/ 428 h 1643"/>
              <a:gd name="T74" fmla="*/ 484 w 1224"/>
              <a:gd name="T75" fmla="*/ 419 h 1643"/>
              <a:gd name="T76" fmla="*/ 740 w 1224"/>
              <a:gd name="T77" fmla="*/ 419 h 1643"/>
              <a:gd name="T78" fmla="*/ 763 w 1224"/>
              <a:gd name="T79" fmla="*/ 428 h 1643"/>
              <a:gd name="T80" fmla="*/ 773 w 1224"/>
              <a:gd name="T81" fmla="*/ 451 h 1643"/>
              <a:gd name="T82" fmla="*/ 773 w 1224"/>
              <a:gd name="T83" fmla="*/ 581 h 1643"/>
              <a:gd name="T84" fmla="*/ 1063 w 1224"/>
              <a:gd name="T85" fmla="*/ 1000 h 1643"/>
              <a:gd name="T86" fmla="*/ 161 w 1224"/>
              <a:gd name="T87" fmla="*/ 1000 h 1643"/>
              <a:gd name="T88" fmla="*/ 161 w 1224"/>
              <a:gd name="T89" fmla="*/ 1450 h 1643"/>
              <a:gd name="T90" fmla="*/ 1063 w 1224"/>
              <a:gd name="T91" fmla="*/ 1450 h 1643"/>
              <a:gd name="T92" fmla="*/ 1063 w 1224"/>
              <a:gd name="T93" fmla="*/ 1000 h 1643"/>
              <a:gd name="T94" fmla="*/ 773 w 1224"/>
              <a:gd name="T95" fmla="*/ 1257 h 1643"/>
              <a:gd name="T96" fmla="*/ 763 w 1224"/>
              <a:gd name="T97" fmla="*/ 1279 h 1643"/>
              <a:gd name="T98" fmla="*/ 740 w 1224"/>
              <a:gd name="T99" fmla="*/ 1289 h 1643"/>
              <a:gd name="T100" fmla="*/ 484 w 1224"/>
              <a:gd name="T101" fmla="*/ 1289 h 1643"/>
              <a:gd name="T102" fmla="*/ 461 w 1224"/>
              <a:gd name="T103" fmla="*/ 1279 h 1643"/>
              <a:gd name="T104" fmla="*/ 451 w 1224"/>
              <a:gd name="T105" fmla="*/ 1257 h 1643"/>
              <a:gd name="T106" fmla="*/ 451 w 1224"/>
              <a:gd name="T107" fmla="*/ 1128 h 1643"/>
              <a:gd name="T108" fmla="*/ 461 w 1224"/>
              <a:gd name="T109" fmla="*/ 1105 h 1643"/>
              <a:gd name="T110" fmla="*/ 484 w 1224"/>
              <a:gd name="T111" fmla="*/ 1096 h 1643"/>
              <a:gd name="T112" fmla="*/ 740 w 1224"/>
              <a:gd name="T113" fmla="*/ 1096 h 1643"/>
              <a:gd name="T114" fmla="*/ 763 w 1224"/>
              <a:gd name="T115" fmla="*/ 1105 h 1643"/>
              <a:gd name="T116" fmla="*/ 773 w 1224"/>
              <a:gd name="T117" fmla="*/ 1128 h 1643"/>
              <a:gd name="T118" fmla="*/ 773 w 1224"/>
              <a:gd name="T119" fmla="*/ 1257 h 1643"/>
              <a:gd name="T120" fmla="*/ 773 w 1224"/>
              <a:gd name="T121" fmla="*/ 1257 h 1643"/>
              <a:gd name="T122" fmla="*/ 773 w 1224"/>
              <a:gd name="T123" fmla="*/ 1257 h 1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4" h="1643">
                <a:moveTo>
                  <a:pt x="0" y="0"/>
                </a:moveTo>
                <a:cubicBezTo>
                  <a:pt x="0" y="1643"/>
                  <a:pt x="0" y="1643"/>
                  <a:pt x="0" y="1643"/>
                </a:cubicBezTo>
                <a:cubicBezTo>
                  <a:pt x="1224" y="1643"/>
                  <a:pt x="1224" y="1643"/>
                  <a:pt x="1224" y="1643"/>
                </a:cubicBezTo>
                <a:cubicBezTo>
                  <a:pt x="1224" y="0"/>
                  <a:pt x="1224" y="0"/>
                  <a:pt x="1224" y="0"/>
                </a:cubicBezTo>
                <a:lnTo>
                  <a:pt x="0" y="0"/>
                </a:lnTo>
                <a:close/>
                <a:moveTo>
                  <a:pt x="1126" y="1515"/>
                </a:moveTo>
                <a:cubicBezTo>
                  <a:pt x="98" y="1515"/>
                  <a:pt x="98" y="1515"/>
                  <a:pt x="98" y="1515"/>
                </a:cubicBezTo>
                <a:cubicBezTo>
                  <a:pt x="98" y="935"/>
                  <a:pt x="98" y="935"/>
                  <a:pt x="98" y="935"/>
                </a:cubicBezTo>
                <a:cubicBezTo>
                  <a:pt x="1126" y="935"/>
                  <a:pt x="1126" y="935"/>
                  <a:pt x="1126" y="935"/>
                </a:cubicBezTo>
                <a:lnTo>
                  <a:pt x="1126" y="1515"/>
                </a:lnTo>
                <a:close/>
                <a:moveTo>
                  <a:pt x="1126" y="838"/>
                </a:moveTo>
                <a:cubicBezTo>
                  <a:pt x="98" y="838"/>
                  <a:pt x="98" y="838"/>
                  <a:pt x="98" y="838"/>
                </a:cubicBezTo>
                <a:cubicBezTo>
                  <a:pt x="98" y="258"/>
                  <a:pt x="98" y="258"/>
                  <a:pt x="98" y="258"/>
                </a:cubicBezTo>
                <a:cubicBezTo>
                  <a:pt x="1126" y="258"/>
                  <a:pt x="1126" y="258"/>
                  <a:pt x="1126" y="258"/>
                </a:cubicBezTo>
                <a:lnTo>
                  <a:pt x="1126" y="838"/>
                </a:lnTo>
                <a:close/>
                <a:moveTo>
                  <a:pt x="1113" y="164"/>
                </a:moveTo>
                <a:cubicBezTo>
                  <a:pt x="1104" y="173"/>
                  <a:pt x="1093" y="178"/>
                  <a:pt x="1080" y="178"/>
                </a:cubicBezTo>
                <a:cubicBezTo>
                  <a:pt x="1066" y="178"/>
                  <a:pt x="1055" y="173"/>
                  <a:pt x="1045" y="164"/>
                </a:cubicBezTo>
                <a:cubicBezTo>
                  <a:pt x="1036" y="154"/>
                  <a:pt x="1031" y="142"/>
                  <a:pt x="1031" y="129"/>
                </a:cubicBezTo>
                <a:cubicBezTo>
                  <a:pt x="1031" y="116"/>
                  <a:pt x="1036" y="105"/>
                  <a:pt x="1045" y="96"/>
                </a:cubicBezTo>
                <a:cubicBezTo>
                  <a:pt x="1055" y="87"/>
                  <a:pt x="1066" y="82"/>
                  <a:pt x="1080" y="82"/>
                </a:cubicBezTo>
                <a:cubicBezTo>
                  <a:pt x="1093" y="82"/>
                  <a:pt x="1104" y="87"/>
                  <a:pt x="1113" y="96"/>
                </a:cubicBezTo>
                <a:cubicBezTo>
                  <a:pt x="1122" y="105"/>
                  <a:pt x="1126" y="116"/>
                  <a:pt x="1126" y="129"/>
                </a:cubicBezTo>
                <a:cubicBezTo>
                  <a:pt x="1126" y="142"/>
                  <a:pt x="1122" y="154"/>
                  <a:pt x="1113" y="164"/>
                </a:cubicBezTo>
                <a:close/>
                <a:moveTo>
                  <a:pt x="1063" y="323"/>
                </a:moveTo>
                <a:cubicBezTo>
                  <a:pt x="161" y="323"/>
                  <a:pt x="161" y="323"/>
                  <a:pt x="161" y="323"/>
                </a:cubicBezTo>
                <a:cubicBezTo>
                  <a:pt x="161" y="775"/>
                  <a:pt x="161" y="775"/>
                  <a:pt x="161" y="775"/>
                </a:cubicBezTo>
                <a:cubicBezTo>
                  <a:pt x="1063" y="775"/>
                  <a:pt x="1063" y="775"/>
                  <a:pt x="1063" y="775"/>
                </a:cubicBezTo>
                <a:lnTo>
                  <a:pt x="1063" y="323"/>
                </a:lnTo>
                <a:close/>
                <a:moveTo>
                  <a:pt x="773" y="581"/>
                </a:moveTo>
                <a:cubicBezTo>
                  <a:pt x="773" y="590"/>
                  <a:pt x="769" y="598"/>
                  <a:pt x="763" y="604"/>
                </a:cubicBezTo>
                <a:cubicBezTo>
                  <a:pt x="757" y="611"/>
                  <a:pt x="749" y="614"/>
                  <a:pt x="740" y="614"/>
                </a:cubicBezTo>
                <a:cubicBezTo>
                  <a:pt x="484" y="614"/>
                  <a:pt x="484" y="614"/>
                  <a:pt x="484" y="614"/>
                </a:cubicBezTo>
                <a:cubicBezTo>
                  <a:pt x="475" y="614"/>
                  <a:pt x="467" y="611"/>
                  <a:pt x="461" y="604"/>
                </a:cubicBezTo>
                <a:cubicBezTo>
                  <a:pt x="455" y="598"/>
                  <a:pt x="451" y="590"/>
                  <a:pt x="451" y="581"/>
                </a:cubicBezTo>
                <a:cubicBezTo>
                  <a:pt x="451" y="451"/>
                  <a:pt x="451" y="451"/>
                  <a:pt x="451" y="451"/>
                </a:cubicBezTo>
                <a:cubicBezTo>
                  <a:pt x="451" y="442"/>
                  <a:pt x="455" y="435"/>
                  <a:pt x="461" y="428"/>
                </a:cubicBezTo>
                <a:cubicBezTo>
                  <a:pt x="467" y="422"/>
                  <a:pt x="475" y="419"/>
                  <a:pt x="484" y="419"/>
                </a:cubicBezTo>
                <a:cubicBezTo>
                  <a:pt x="740" y="419"/>
                  <a:pt x="740" y="419"/>
                  <a:pt x="740" y="419"/>
                </a:cubicBezTo>
                <a:cubicBezTo>
                  <a:pt x="749" y="419"/>
                  <a:pt x="757" y="422"/>
                  <a:pt x="763" y="428"/>
                </a:cubicBezTo>
                <a:cubicBezTo>
                  <a:pt x="769" y="435"/>
                  <a:pt x="773" y="442"/>
                  <a:pt x="773" y="451"/>
                </a:cubicBezTo>
                <a:lnTo>
                  <a:pt x="773" y="581"/>
                </a:lnTo>
                <a:close/>
                <a:moveTo>
                  <a:pt x="1063" y="1000"/>
                </a:moveTo>
                <a:cubicBezTo>
                  <a:pt x="161" y="1000"/>
                  <a:pt x="161" y="1000"/>
                  <a:pt x="161" y="1000"/>
                </a:cubicBezTo>
                <a:cubicBezTo>
                  <a:pt x="161" y="1450"/>
                  <a:pt x="161" y="1450"/>
                  <a:pt x="161" y="1450"/>
                </a:cubicBezTo>
                <a:cubicBezTo>
                  <a:pt x="1063" y="1450"/>
                  <a:pt x="1063" y="1450"/>
                  <a:pt x="1063" y="1450"/>
                </a:cubicBezTo>
                <a:lnTo>
                  <a:pt x="1063" y="1000"/>
                </a:lnTo>
                <a:close/>
                <a:moveTo>
                  <a:pt x="773" y="1257"/>
                </a:moveTo>
                <a:cubicBezTo>
                  <a:pt x="773" y="1265"/>
                  <a:pt x="769" y="1273"/>
                  <a:pt x="763" y="1279"/>
                </a:cubicBezTo>
                <a:cubicBezTo>
                  <a:pt x="757" y="1286"/>
                  <a:pt x="749" y="1289"/>
                  <a:pt x="740" y="1289"/>
                </a:cubicBezTo>
                <a:cubicBezTo>
                  <a:pt x="484" y="1289"/>
                  <a:pt x="484" y="1289"/>
                  <a:pt x="484" y="1289"/>
                </a:cubicBezTo>
                <a:cubicBezTo>
                  <a:pt x="475" y="1289"/>
                  <a:pt x="467" y="1286"/>
                  <a:pt x="461" y="1279"/>
                </a:cubicBezTo>
                <a:cubicBezTo>
                  <a:pt x="455" y="1273"/>
                  <a:pt x="451" y="1265"/>
                  <a:pt x="451" y="1257"/>
                </a:cubicBezTo>
                <a:cubicBezTo>
                  <a:pt x="451" y="1128"/>
                  <a:pt x="451" y="1128"/>
                  <a:pt x="451" y="1128"/>
                </a:cubicBezTo>
                <a:cubicBezTo>
                  <a:pt x="451" y="1119"/>
                  <a:pt x="455" y="1112"/>
                  <a:pt x="461" y="1105"/>
                </a:cubicBezTo>
                <a:cubicBezTo>
                  <a:pt x="467" y="1099"/>
                  <a:pt x="475" y="1096"/>
                  <a:pt x="484" y="1096"/>
                </a:cubicBezTo>
                <a:cubicBezTo>
                  <a:pt x="740" y="1096"/>
                  <a:pt x="740" y="1096"/>
                  <a:pt x="740" y="1096"/>
                </a:cubicBezTo>
                <a:cubicBezTo>
                  <a:pt x="749" y="1096"/>
                  <a:pt x="757" y="1099"/>
                  <a:pt x="763" y="1105"/>
                </a:cubicBezTo>
                <a:cubicBezTo>
                  <a:pt x="769" y="1112"/>
                  <a:pt x="773" y="1119"/>
                  <a:pt x="773" y="1128"/>
                </a:cubicBezTo>
                <a:lnTo>
                  <a:pt x="773" y="1257"/>
                </a:lnTo>
                <a:close/>
                <a:moveTo>
                  <a:pt x="773" y="1257"/>
                </a:moveTo>
                <a:cubicBezTo>
                  <a:pt x="773" y="1257"/>
                  <a:pt x="773" y="1257"/>
                  <a:pt x="773" y="1257"/>
                </a:cubicBezTo>
              </a:path>
            </a:pathLst>
          </a:custGeom>
          <a:solidFill>
            <a:sysClr val="window" lastClr="FFFFFF"/>
          </a:solidFill>
          <a:ln>
            <a:noFill/>
          </a:ln>
        </p:spPr>
        <p:txBody>
          <a:bodyPr wrap="square" lIns="91440" tIns="45720" rIns="91440" bIns="45720" anchor="ctr">
            <a:normAutofit fontScale="57500" lnSpcReduction="20000"/>
          </a:bodyPr>
          <a:p>
            <a:pPr algn="ctr"/>
            <a:endParaRPr>
              <a:solidFill>
                <a:srgbClr val="000000">
                  <a:lumMod val="75000"/>
                  <a:lumOff val="25000"/>
                </a:srgbClr>
              </a:solidFill>
              <a:latin typeface="黑体" panose="02010609060101010101" charset="-122"/>
              <a:ea typeface="黑体" panose="02010609060101010101" charset="-122"/>
            </a:endParaRPr>
          </a:p>
        </p:txBody>
      </p:sp>
      <p:sp>
        <p:nvSpPr>
          <p:cNvPr id="103" name="矩形 102"/>
          <p:cNvSpPr/>
          <p:nvPr>
            <p:custDataLst>
              <p:tags r:id="rId32"/>
            </p:custDataLst>
          </p:nvPr>
        </p:nvSpPr>
        <p:spPr>
          <a:xfrm flipH="1">
            <a:off x="5742305" y="4055110"/>
            <a:ext cx="3429000" cy="772160"/>
          </a:xfrm>
          <a:prstGeom prst="rect">
            <a:avLst/>
          </a:prstGeom>
        </p:spPr>
        <p:txBody>
          <a:bodyPr wrap="square" lIns="91440" tIns="45720" rIns="91440" bIns="0" anchor="ctr"/>
          <a:p>
            <a:pPr lvl="0" defTabSz="913765">
              <a:lnSpc>
                <a:spcPct val="120000"/>
              </a:lnSpc>
              <a:spcBef>
                <a:spcPct val="0"/>
              </a:spcBef>
              <a:defRPr/>
            </a:pPr>
            <a:r>
              <a:rPr lang="en-US" altLang="zh-CN" sz="1600" b="1" spc="300">
                <a:solidFill>
                  <a:srgbClr val="000000">
                    <a:lumMod val="75000"/>
                    <a:lumOff val="25000"/>
                  </a:srgbClr>
                </a:solidFill>
                <a:latin typeface="黑体" panose="02010609060101010101" charset="-122"/>
                <a:ea typeface="黑体" panose="02010609060101010101" charset="-122"/>
              </a:rPr>
              <a:t>演讲者发表获奖感言，其他同学可进行提高。</a:t>
            </a:r>
            <a:endParaRPr lang="en-US" altLang="zh-CN" sz="1600" b="1" spc="300">
              <a:solidFill>
                <a:srgbClr val="000000">
                  <a:lumMod val="75000"/>
                  <a:lumOff val="25000"/>
                </a:srgbClr>
              </a:solidFill>
              <a:latin typeface="黑体" panose="02010609060101010101" charset="-122"/>
              <a:ea typeface="黑体" panose="02010609060101010101" charset="-122"/>
            </a:endParaRPr>
          </a:p>
        </p:txBody>
      </p:sp>
      <p:sp>
        <p:nvSpPr>
          <p:cNvPr id="106" name="矩形 105"/>
          <p:cNvSpPr/>
          <p:nvPr>
            <p:custDataLst>
              <p:tags r:id="rId33"/>
            </p:custDataLst>
          </p:nvPr>
        </p:nvSpPr>
        <p:spPr>
          <a:xfrm flipH="1">
            <a:off x="7949565" y="2418080"/>
            <a:ext cx="3144520" cy="853440"/>
          </a:xfrm>
          <a:prstGeom prst="rect">
            <a:avLst/>
          </a:prstGeom>
        </p:spPr>
        <p:txBody>
          <a:bodyPr wrap="square" lIns="91440" tIns="45720" rIns="91440" bIns="0" anchor="ctr"/>
          <a:p>
            <a:pPr lvl="0" defTabSz="913765">
              <a:lnSpc>
                <a:spcPct val="120000"/>
              </a:lnSpc>
              <a:spcBef>
                <a:spcPct val="0"/>
              </a:spcBef>
              <a:defRPr/>
            </a:pPr>
            <a:r>
              <a:rPr lang="en-US" altLang="zh-CN" sz="1600" b="1" spc="300">
                <a:solidFill>
                  <a:srgbClr val="000000">
                    <a:lumMod val="75000"/>
                    <a:lumOff val="25000"/>
                  </a:srgbClr>
                </a:solidFill>
                <a:latin typeface="黑体" panose="02010609060101010101" charset="-122"/>
                <a:ea typeface="黑体" panose="02010609060101010101" charset="-122"/>
              </a:rPr>
              <a:t>在班级内进行演讲比赛，评出获奖者。</a:t>
            </a:r>
            <a:endParaRPr lang="en-US" altLang="zh-CN" sz="1600" b="1" spc="300">
              <a:solidFill>
                <a:srgbClr val="000000">
                  <a:lumMod val="75000"/>
                  <a:lumOff val="25000"/>
                </a:srgbClr>
              </a:solidFill>
              <a:latin typeface="黑体" panose="02010609060101010101" charset="-122"/>
              <a:ea typeface="黑体" panose="02010609060101010101" charset="-122"/>
            </a:endParaRPr>
          </a:p>
        </p:txBody>
      </p:sp>
      <p:sp>
        <p:nvSpPr>
          <p:cNvPr id="109" name="矩形 108"/>
          <p:cNvSpPr/>
          <p:nvPr>
            <p:custDataLst>
              <p:tags r:id="rId34"/>
            </p:custDataLst>
          </p:nvPr>
        </p:nvSpPr>
        <p:spPr>
          <a:xfrm flipH="1">
            <a:off x="6257925" y="1137920"/>
            <a:ext cx="3971925" cy="995680"/>
          </a:xfrm>
          <a:prstGeom prst="rect">
            <a:avLst/>
          </a:prstGeom>
        </p:spPr>
        <p:txBody>
          <a:bodyPr wrap="square" lIns="91440" tIns="45720" rIns="91440" bIns="0" anchor="ctr"/>
          <a:p>
            <a:pPr lvl="0" algn="just" defTabSz="913765">
              <a:lnSpc>
                <a:spcPct val="120000"/>
              </a:lnSpc>
              <a:spcBef>
                <a:spcPct val="0"/>
              </a:spcBef>
              <a:defRPr/>
            </a:pPr>
            <a:r>
              <a:rPr lang="en-US" altLang="zh-CN" sz="1600" b="1" spc="300">
                <a:solidFill>
                  <a:srgbClr val="000000">
                    <a:lumMod val="75000"/>
                    <a:lumOff val="25000"/>
                  </a:srgbClr>
                </a:solidFill>
                <a:latin typeface="黑体" panose="02010609060101010101" charset="-122"/>
                <a:ea typeface="黑体" panose="02010609060101010101" charset="-122"/>
              </a:rPr>
              <a:t>小组为参加班级演讲的同学组稿。在组内进行任务细化分工，例如搜集资料、文字撰写、演讲训练等。</a:t>
            </a:r>
            <a:endParaRPr lang="en-US" altLang="zh-CN" sz="1600" b="1" spc="300">
              <a:solidFill>
                <a:srgbClr val="000000">
                  <a:lumMod val="75000"/>
                  <a:lumOff val="25000"/>
                </a:srgbClr>
              </a:solidFill>
              <a:latin typeface="黑体" panose="02010609060101010101" charset="-122"/>
              <a:ea typeface="黑体" panose="02010609060101010101" charset="-122"/>
            </a:endParaRPr>
          </a:p>
        </p:txBody>
      </p:sp>
      <p:sp>
        <p:nvSpPr>
          <p:cNvPr id="112" name="矩形 111"/>
          <p:cNvSpPr/>
          <p:nvPr>
            <p:custDataLst>
              <p:tags r:id="rId35"/>
            </p:custDataLst>
          </p:nvPr>
        </p:nvSpPr>
        <p:spPr>
          <a:xfrm flipH="1">
            <a:off x="3464560" y="2292350"/>
            <a:ext cx="2793365" cy="1687830"/>
          </a:xfrm>
          <a:prstGeom prst="rect">
            <a:avLst/>
          </a:prstGeom>
        </p:spPr>
        <p:txBody>
          <a:bodyPr wrap="square" lIns="91440" tIns="45720" rIns="91440" bIns="0" anchor="ctr"/>
          <a:p>
            <a:pPr lvl="0" algn="just" defTabSz="913765">
              <a:lnSpc>
                <a:spcPct val="120000"/>
              </a:lnSpc>
              <a:spcBef>
                <a:spcPct val="0"/>
              </a:spcBef>
              <a:defRPr/>
            </a:pPr>
            <a:r>
              <a:rPr lang="en-US" altLang="zh-CN" sz="1600" b="1" spc="300">
                <a:solidFill>
                  <a:srgbClr val="000000">
                    <a:lumMod val="75000"/>
                    <a:lumOff val="25000"/>
                  </a:srgbClr>
                </a:solidFill>
                <a:latin typeface="黑体" panose="02010609060101010101" charset="-122"/>
                <a:ea typeface="黑体" panose="02010609060101010101" charset="-122"/>
              </a:rPr>
              <a:t>全班每 6 人分为一个小组先由个人撰稿，在小组内演讲。选出 1～2人参加班级演讲。</a:t>
            </a:r>
            <a:endParaRPr lang="en-US" altLang="zh-CN" sz="1600" b="1" spc="300">
              <a:solidFill>
                <a:srgbClr val="000000">
                  <a:lumMod val="75000"/>
                  <a:lumOff val="25000"/>
                </a:srgbClr>
              </a:solidFill>
              <a:latin typeface="黑体" panose="02010609060101010101" charset="-122"/>
              <a:ea typeface="黑体" panose="02010609060101010101" charset="-122"/>
            </a:endParaRPr>
          </a:p>
        </p:txBody>
      </p:sp>
      <p:sp>
        <p:nvSpPr>
          <p:cNvPr id="115" name="矩形 114"/>
          <p:cNvSpPr/>
          <p:nvPr>
            <p:custDataLst>
              <p:tags r:id="rId36"/>
            </p:custDataLst>
          </p:nvPr>
        </p:nvSpPr>
        <p:spPr>
          <a:xfrm flipH="1">
            <a:off x="2001520" y="1186815"/>
            <a:ext cx="3157220" cy="875665"/>
          </a:xfrm>
          <a:prstGeom prst="rect">
            <a:avLst/>
          </a:prstGeom>
        </p:spPr>
        <p:txBody>
          <a:bodyPr wrap="square" lIns="91440" tIns="45720" rIns="91440" bIns="0" anchor="ctr"/>
          <a:p>
            <a:pPr lvl="0" defTabSz="913765">
              <a:lnSpc>
                <a:spcPct val="120000"/>
              </a:lnSpc>
              <a:spcBef>
                <a:spcPct val="0"/>
              </a:spcBef>
              <a:defRPr/>
            </a:pPr>
            <a:r>
              <a:rPr lang="en-US" altLang="zh-CN" sz="1600" b="1" spc="300">
                <a:solidFill>
                  <a:srgbClr val="000000">
                    <a:lumMod val="75000"/>
                    <a:lumOff val="25000"/>
                  </a:srgbClr>
                </a:solidFill>
                <a:latin typeface="黑体" panose="02010609060101010101" charset="-122"/>
                <a:ea typeface="黑体" panose="02010609060101010101" charset="-122"/>
              </a:rPr>
              <a:t>布置任务，讲解要求。全班同学自由结组，要求 5 个演讲范围都要有。</a:t>
            </a:r>
            <a:endParaRPr lang="en-US" altLang="zh-CN" sz="1600" b="1" spc="300">
              <a:solidFill>
                <a:srgbClr val="000000">
                  <a:lumMod val="75000"/>
                  <a:lumOff val="25000"/>
                </a:srgb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活动指导</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7" name="椭圆 36"/>
          <p:cNvSpPr/>
          <p:nvPr>
            <p:custDataLst>
              <p:tags r:id="rId2"/>
            </p:custDataLst>
          </p:nvPr>
        </p:nvSpPr>
        <p:spPr>
          <a:xfrm>
            <a:off x="4788535" y="2370942"/>
            <a:ext cx="984250" cy="984250"/>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38" name="L 形 37"/>
          <p:cNvSpPr/>
          <p:nvPr>
            <p:custDataLst>
              <p:tags r:id="rId3"/>
            </p:custDataLst>
          </p:nvPr>
        </p:nvSpPr>
        <p:spPr>
          <a:xfrm>
            <a:off x="4674235" y="2234417"/>
            <a:ext cx="878205" cy="1256665"/>
          </a:xfrm>
          <a:prstGeom prst="corner">
            <a:avLst>
              <a:gd name="adj1" fmla="val 4520"/>
              <a:gd name="adj2" fmla="val 5367"/>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40" name="L 形 39"/>
          <p:cNvSpPr/>
          <p:nvPr>
            <p:custDataLst>
              <p:tags r:id="rId4"/>
            </p:custDataLst>
          </p:nvPr>
        </p:nvSpPr>
        <p:spPr>
          <a:xfrm flipH="1" flipV="1">
            <a:off x="5009515" y="2234417"/>
            <a:ext cx="878205" cy="1256665"/>
          </a:xfrm>
          <a:prstGeom prst="corner">
            <a:avLst>
              <a:gd name="adj1" fmla="val 4520"/>
              <a:gd name="adj2" fmla="val 536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41" name="KSO_Shape"/>
          <p:cNvSpPr/>
          <p:nvPr>
            <p:custDataLst>
              <p:tags r:id="rId5"/>
            </p:custDataLst>
          </p:nvPr>
        </p:nvSpPr>
        <p:spPr bwMode="auto">
          <a:xfrm>
            <a:off x="5008880" y="2561442"/>
            <a:ext cx="543560" cy="603250"/>
          </a:xfrm>
          <a:custGeom>
            <a:avLst/>
            <a:gdLst>
              <a:gd name="T0" fmla="*/ 1592169 w 3407"/>
              <a:gd name="T1" fmla="*/ 450338 h 3778"/>
              <a:gd name="T2" fmla="*/ 1432047 w 3407"/>
              <a:gd name="T3" fmla="*/ 900675 h 3778"/>
              <a:gd name="T4" fmla="*/ 1591216 w 3407"/>
              <a:gd name="T5" fmla="*/ 1351013 h 3778"/>
              <a:gd name="T6" fmla="*/ 1121333 w 3407"/>
              <a:gd name="T7" fmla="*/ 1435838 h 3778"/>
              <a:gd name="T8" fmla="*/ 811573 w 3407"/>
              <a:gd name="T9" fmla="*/ 1800397 h 3778"/>
              <a:gd name="T10" fmla="*/ 502765 w 3407"/>
              <a:gd name="T11" fmla="*/ 1436791 h 3778"/>
              <a:gd name="T12" fmla="*/ 32882 w 3407"/>
              <a:gd name="T13" fmla="*/ 1350059 h 3778"/>
              <a:gd name="T14" fmla="*/ 193005 w 3407"/>
              <a:gd name="T15" fmla="*/ 900675 h 3778"/>
              <a:gd name="T16" fmla="*/ 31929 w 3407"/>
              <a:gd name="T17" fmla="*/ 450338 h 3778"/>
              <a:gd name="T18" fmla="*/ 502765 w 3407"/>
              <a:gd name="T19" fmla="*/ 364082 h 3778"/>
              <a:gd name="T20" fmla="*/ 811573 w 3407"/>
              <a:gd name="T21" fmla="*/ 0 h 3778"/>
              <a:gd name="T22" fmla="*/ 1121333 w 3407"/>
              <a:gd name="T23" fmla="*/ 363129 h 3778"/>
              <a:gd name="T24" fmla="*/ 222551 w 3407"/>
              <a:gd name="T25" fmla="*/ 391722 h 3778"/>
              <a:gd name="T26" fmla="*/ 75772 w 3407"/>
              <a:gd name="T27" fmla="*/ 644769 h 3778"/>
              <a:gd name="T28" fmla="*/ 438430 w 3407"/>
              <a:gd name="T29" fmla="*/ 683846 h 3778"/>
              <a:gd name="T30" fmla="*/ 222551 w 3407"/>
              <a:gd name="T31" fmla="*/ 391722 h 3778"/>
              <a:gd name="T32" fmla="*/ 76249 w 3407"/>
              <a:gd name="T33" fmla="*/ 1156581 h 3778"/>
              <a:gd name="T34" fmla="*/ 223028 w 3407"/>
              <a:gd name="T35" fmla="*/ 1409151 h 3778"/>
              <a:gd name="T36" fmla="*/ 438430 w 3407"/>
              <a:gd name="T37" fmla="*/ 1118457 h 3778"/>
              <a:gd name="T38" fmla="*/ 267347 w 3407"/>
              <a:gd name="T39" fmla="*/ 900675 h 3778"/>
              <a:gd name="T40" fmla="*/ 426516 w 3407"/>
              <a:gd name="T41" fmla="*/ 899722 h 3778"/>
              <a:gd name="T42" fmla="*/ 430329 w 3407"/>
              <a:gd name="T43" fmla="*/ 762953 h 3778"/>
              <a:gd name="T44" fmla="*/ 647161 w 3407"/>
              <a:gd name="T45" fmla="*/ 1183744 h 3778"/>
              <a:gd name="T46" fmla="*/ 976461 w 3407"/>
              <a:gd name="T47" fmla="*/ 1183744 h 3778"/>
              <a:gd name="T48" fmla="*/ 1139919 w 3407"/>
              <a:gd name="T49" fmla="*/ 899722 h 3778"/>
              <a:gd name="T50" fmla="*/ 975508 w 3407"/>
              <a:gd name="T51" fmla="*/ 616176 h 3778"/>
              <a:gd name="T52" fmla="*/ 649544 w 3407"/>
              <a:gd name="T53" fmla="*/ 616176 h 3778"/>
              <a:gd name="T54" fmla="*/ 485133 w 3407"/>
              <a:gd name="T55" fmla="*/ 899722 h 3778"/>
              <a:gd name="T56" fmla="*/ 647161 w 3407"/>
              <a:gd name="T57" fmla="*/ 1183744 h 3778"/>
              <a:gd name="T58" fmla="*/ 742949 w 3407"/>
              <a:gd name="T59" fmla="*/ 501328 h 3778"/>
              <a:gd name="T60" fmla="*/ 499906 w 3407"/>
              <a:gd name="T61" fmla="*/ 641910 h 3778"/>
              <a:gd name="T62" fmla="*/ 742949 w 3407"/>
              <a:gd name="T63" fmla="*/ 1300022 h 3778"/>
              <a:gd name="T64" fmla="*/ 500859 w 3407"/>
              <a:gd name="T65" fmla="*/ 1160394 h 3778"/>
              <a:gd name="T66" fmla="*/ 742949 w 3407"/>
              <a:gd name="T67" fmla="*/ 1300022 h 3778"/>
              <a:gd name="T68" fmla="*/ 1070342 w 3407"/>
              <a:gd name="T69" fmla="*/ 376949 h 3778"/>
              <a:gd name="T70" fmla="*/ 811573 w 3407"/>
              <a:gd name="T71" fmla="*/ 44795 h 3778"/>
              <a:gd name="T72" fmla="*/ 553757 w 3407"/>
              <a:gd name="T73" fmla="*/ 375043 h 3778"/>
              <a:gd name="T74" fmla="*/ 812526 w 3407"/>
              <a:gd name="T75" fmla="*/ 1332427 h 3778"/>
              <a:gd name="T76" fmla="*/ 665747 w 3407"/>
              <a:gd name="T77" fmla="*/ 1665534 h 3778"/>
              <a:gd name="T78" fmla="*/ 957398 w 3407"/>
              <a:gd name="T79" fmla="*/ 1665534 h 3778"/>
              <a:gd name="T80" fmla="*/ 812526 w 3407"/>
              <a:gd name="T81" fmla="*/ 1332427 h 3778"/>
              <a:gd name="T82" fmla="*/ 880673 w 3407"/>
              <a:gd name="T83" fmla="*/ 1300022 h 3778"/>
              <a:gd name="T84" fmla="*/ 1124193 w 3407"/>
              <a:gd name="T85" fmla="*/ 1161347 h 3778"/>
              <a:gd name="T86" fmla="*/ 1085115 w 3407"/>
              <a:gd name="T87" fmla="*/ 427940 h 3778"/>
              <a:gd name="T88" fmla="*/ 1004101 w 3407"/>
              <a:gd name="T89" fmla="*/ 566615 h 3778"/>
              <a:gd name="T90" fmla="*/ 1085115 w 3407"/>
              <a:gd name="T91" fmla="*/ 427940 h 3778"/>
              <a:gd name="T92" fmla="*/ 1547373 w 3407"/>
              <a:gd name="T93" fmla="*/ 644769 h 3778"/>
              <a:gd name="T94" fmla="*/ 1401547 w 3407"/>
              <a:gd name="T95" fmla="*/ 392199 h 3778"/>
              <a:gd name="T96" fmla="*/ 1186621 w 3407"/>
              <a:gd name="T97" fmla="*/ 685752 h 3778"/>
              <a:gd name="T98" fmla="*/ 1401071 w 3407"/>
              <a:gd name="T99" fmla="*/ 1409628 h 3778"/>
              <a:gd name="T100" fmla="*/ 1546897 w 3407"/>
              <a:gd name="T101" fmla="*/ 1157534 h 3778"/>
              <a:gd name="T102" fmla="*/ 1185668 w 3407"/>
              <a:gd name="T103" fmla="*/ 1117504 h 3778"/>
              <a:gd name="T104" fmla="*/ 1401071 w 3407"/>
              <a:gd name="T105" fmla="*/ 1409628 h 3778"/>
              <a:gd name="T106" fmla="*/ 1356751 w 3407"/>
              <a:gd name="T107" fmla="*/ 900675 h 3778"/>
              <a:gd name="T108" fmla="*/ 1198535 w 3407"/>
              <a:gd name="T109" fmla="*/ 899722 h 3778"/>
              <a:gd name="T110" fmla="*/ 1280026 w 3407"/>
              <a:gd name="T111" fmla="*/ 972634 h 37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07" h="3778">
                <a:moveTo>
                  <a:pt x="2976" y="731"/>
                </a:moveTo>
                <a:cubicBezTo>
                  <a:pt x="3154" y="759"/>
                  <a:pt x="3275" y="830"/>
                  <a:pt x="3341" y="945"/>
                </a:cubicBezTo>
                <a:cubicBezTo>
                  <a:pt x="3406" y="1060"/>
                  <a:pt x="3407" y="1201"/>
                  <a:pt x="3344" y="1368"/>
                </a:cubicBezTo>
                <a:cubicBezTo>
                  <a:pt x="3280" y="1536"/>
                  <a:pt x="3167" y="1710"/>
                  <a:pt x="3005" y="1890"/>
                </a:cubicBezTo>
                <a:cubicBezTo>
                  <a:pt x="3166" y="2070"/>
                  <a:pt x="3278" y="2244"/>
                  <a:pt x="3342" y="2412"/>
                </a:cubicBezTo>
                <a:cubicBezTo>
                  <a:pt x="3405" y="2579"/>
                  <a:pt x="3404" y="2720"/>
                  <a:pt x="3339" y="2835"/>
                </a:cubicBezTo>
                <a:cubicBezTo>
                  <a:pt x="3272" y="2950"/>
                  <a:pt x="3150" y="3022"/>
                  <a:pt x="2974" y="3050"/>
                </a:cubicBezTo>
                <a:cubicBezTo>
                  <a:pt x="2798" y="3079"/>
                  <a:pt x="2590" y="3067"/>
                  <a:pt x="2353" y="3013"/>
                </a:cubicBezTo>
                <a:cubicBezTo>
                  <a:pt x="2279" y="3246"/>
                  <a:pt x="2185" y="3431"/>
                  <a:pt x="2072" y="3570"/>
                </a:cubicBezTo>
                <a:cubicBezTo>
                  <a:pt x="1958" y="3709"/>
                  <a:pt x="1836" y="3778"/>
                  <a:pt x="1703" y="3778"/>
                </a:cubicBezTo>
                <a:cubicBezTo>
                  <a:pt x="1570" y="3778"/>
                  <a:pt x="1448" y="3709"/>
                  <a:pt x="1335" y="3570"/>
                </a:cubicBezTo>
                <a:cubicBezTo>
                  <a:pt x="1222" y="3431"/>
                  <a:pt x="1129" y="3246"/>
                  <a:pt x="1055" y="3015"/>
                </a:cubicBezTo>
                <a:cubicBezTo>
                  <a:pt x="817" y="3066"/>
                  <a:pt x="610" y="3077"/>
                  <a:pt x="433" y="3048"/>
                </a:cubicBezTo>
                <a:cubicBezTo>
                  <a:pt x="256" y="3020"/>
                  <a:pt x="135" y="2948"/>
                  <a:pt x="69" y="2833"/>
                </a:cubicBezTo>
                <a:cubicBezTo>
                  <a:pt x="4" y="2718"/>
                  <a:pt x="2" y="2577"/>
                  <a:pt x="65" y="2411"/>
                </a:cubicBezTo>
                <a:cubicBezTo>
                  <a:pt x="128" y="2244"/>
                  <a:pt x="241" y="2070"/>
                  <a:pt x="405" y="1890"/>
                </a:cubicBezTo>
                <a:cubicBezTo>
                  <a:pt x="241" y="1710"/>
                  <a:pt x="127" y="1536"/>
                  <a:pt x="64" y="1368"/>
                </a:cubicBezTo>
                <a:cubicBezTo>
                  <a:pt x="0" y="1201"/>
                  <a:pt x="1" y="1060"/>
                  <a:pt x="67" y="945"/>
                </a:cubicBezTo>
                <a:cubicBezTo>
                  <a:pt x="133" y="830"/>
                  <a:pt x="254" y="759"/>
                  <a:pt x="432" y="731"/>
                </a:cubicBezTo>
                <a:cubicBezTo>
                  <a:pt x="610" y="703"/>
                  <a:pt x="817" y="714"/>
                  <a:pt x="1055" y="764"/>
                </a:cubicBezTo>
                <a:cubicBezTo>
                  <a:pt x="1127" y="534"/>
                  <a:pt x="1220" y="348"/>
                  <a:pt x="1334" y="209"/>
                </a:cubicBezTo>
                <a:cubicBezTo>
                  <a:pt x="1447" y="70"/>
                  <a:pt x="1570" y="0"/>
                  <a:pt x="1703" y="0"/>
                </a:cubicBezTo>
                <a:cubicBezTo>
                  <a:pt x="1836" y="0"/>
                  <a:pt x="1958" y="69"/>
                  <a:pt x="2072" y="208"/>
                </a:cubicBezTo>
                <a:cubicBezTo>
                  <a:pt x="2185" y="347"/>
                  <a:pt x="2279" y="531"/>
                  <a:pt x="2353" y="762"/>
                </a:cubicBezTo>
                <a:cubicBezTo>
                  <a:pt x="2590" y="713"/>
                  <a:pt x="2798" y="703"/>
                  <a:pt x="2976" y="731"/>
                </a:cubicBezTo>
                <a:close/>
                <a:moveTo>
                  <a:pt x="467" y="822"/>
                </a:moveTo>
                <a:cubicBezTo>
                  <a:pt x="309" y="841"/>
                  <a:pt x="204" y="898"/>
                  <a:pt x="149" y="992"/>
                </a:cubicBezTo>
                <a:cubicBezTo>
                  <a:pt x="93" y="1088"/>
                  <a:pt x="96" y="1208"/>
                  <a:pt x="159" y="1353"/>
                </a:cubicBezTo>
                <a:cubicBezTo>
                  <a:pt x="222" y="1498"/>
                  <a:pt x="329" y="1650"/>
                  <a:pt x="481" y="1810"/>
                </a:cubicBezTo>
                <a:cubicBezTo>
                  <a:pt x="610" y="1680"/>
                  <a:pt x="756" y="1555"/>
                  <a:pt x="920" y="1435"/>
                </a:cubicBezTo>
                <a:cubicBezTo>
                  <a:pt x="939" y="1241"/>
                  <a:pt x="974" y="1052"/>
                  <a:pt x="1024" y="867"/>
                </a:cubicBezTo>
                <a:cubicBezTo>
                  <a:pt x="810" y="818"/>
                  <a:pt x="624" y="803"/>
                  <a:pt x="467" y="822"/>
                </a:cubicBezTo>
                <a:close/>
                <a:moveTo>
                  <a:pt x="479" y="1970"/>
                </a:moveTo>
                <a:cubicBezTo>
                  <a:pt x="329" y="2130"/>
                  <a:pt x="222" y="2282"/>
                  <a:pt x="160" y="2427"/>
                </a:cubicBezTo>
                <a:cubicBezTo>
                  <a:pt x="98" y="2572"/>
                  <a:pt x="95" y="2692"/>
                  <a:pt x="151" y="2786"/>
                </a:cubicBezTo>
                <a:cubicBezTo>
                  <a:pt x="206" y="2882"/>
                  <a:pt x="311" y="2939"/>
                  <a:pt x="468" y="2957"/>
                </a:cubicBezTo>
                <a:cubicBezTo>
                  <a:pt x="624" y="2975"/>
                  <a:pt x="810" y="2959"/>
                  <a:pt x="1024" y="2909"/>
                </a:cubicBezTo>
                <a:cubicBezTo>
                  <a:pt x="974" y="2728"/>
                  <a:pt x="939" y="2541"/>
                  <a:pt x="920" y="2347"/>
                </a:cubicBezTo>
                <a:cubicBezTo>
                  <a:pt x="756" y="2227"/>
                  <a:pt x="609" y="2101"/>
                  <a:pt x="479" y="1970"/>
                </a:cubicBezTo>
                <a:close/>
                <a:moveTo>
                  <a:pt x="561" y="1890"/>
                </a:moveTo>
                <a:cubicBezTo>
                  <a:pt x="657" y="1987"/>
                  <a:pt x="772" y="2085"/>
                  <a:pt x="907" y="2185"/>
                </a:cubicBezTo>
                <a:cubicBezTo>
                  <a:pt x="899" y="2095"/>
                  <a:pt x="895" y="1996"/>
                  <a:pt x="895" y="1888"/>
                </a:cubicBezTo>
                <a:cubicBezTo>
                  <a:pt x="895" y="1839"/>
                  <a:pt x="896" y="1791"/>
                  <a:pt x="897" y="1743"/>
                </a:cubicBezTo>
                <a:cubicBezTo>
                  <a:pt x="899" y="1696"/>
                  <a:pt x="901" y="1649"/>
                  <a:pt x="903" y="1601"/>
                </a:cubicBezTo>
                <a:cubicBezTo>
                  <a:pt x="774" y="1695"/>
                  <a:pt x="659" y="1792"/>
                  <a:pt x="561" y="1890"/>
                </a:cubicBezTo>
                <a:close/>
                <a:moveTo>
                  <a:pt x="1358" y="2484"/>
                </a:moveTo>
                <a:cubicBezTo>
                  <a:pt x="1472" y="2551"/>
                  <a:pt x="1587" y="2612"/>
                  <a:pt x="1705" y="2665"/>
                </a:cubicBezTo>
                <a:cubicBezTo>
                  <a:pt x="1825" y="2610"/>
                  <a:pt x="1940" y="2550"/>
                  <a:pt x="2049" y="2484"/>
                </a:cubicBezTo>
                <a:cubicBezTo>
                  <a:pt x="2171" y="2413"/>
                  <a:pt x="2280" y="2344"/>
                  <a:pt x="2375" y="2277"/>
                </a:cubicBezTo>
                <a:cubicBezTo>
                  <a:pt x="2386" y="2165"/>
                  <a:pt x="2392" y="2036"/>
                  <a:pt x="2392" y="1888"/>
                </a:cubicBezTo>
                <a:cubicBezTo>
                  <a:pt x="2392" y="1742"/>
                  <a:pt x="2386" y="1613"/>
                  <a:pt x="2375" y="1500"/>
                </a:cubicBezTo>
                <a:cubicBezTo>
                  <a:pt x="2273" y="1432"/>
                  <a:pt x="2163" y="1363"/>
                  <a:pt x="2047" y="1293"/>
                </a:cubicBezTo>
                <a:cubicBezTo>
                  <a:pt x="1935" y="1230"/>
                  <a:pt x="1821" y="1171"/>
                  <a:pt x="1705" y="1115"/>
                </a:cubicBezTo>
                <a:cubicBezTo>
                  <a:pt x="1587" y="1171"/>
                  <a:pt x="1473" y="1230"/>
                  <a:pt x="1363" y="1293"/>
                </a:cubicBezTo>
                <a:cubicBezTo>
                  <a:pt x="1238" y="1367"/>
                  <a:pt x="1129" y="1437"/>
                  <a:pt x="1035" y="1503"/>
                </a:cubicBezTo>
                <a:cubicBezTo>
                  <a:pt x="1024" y="1612"/>
                  <a:pt x="1018" y="1740"/>
                  <a:pt x="1018" y="1888"/>
                </a:cubicBezTo>
                <a:cubicBezTo>
                  <a:pt x="1018" y="2036"/>
                  <a:pt x="1024" y="2165"/>
                  <a:pt x="1035" y="2275"/>
                </a:cubicBezTo>
                <a:cubicBezTo>
                  <a:pt x="1121" y="2337"/>
                  <a:pt x="1229" y="2407"/>
                  <a:pt x="1358" y="2484"/>
                </a:cubicBezTo>
                <a:close/>
                <a:moveTo>
                  <a:pt x="1301" y="1189"/>
                </a:moveTo>
                <a:cubicBezTo>
                  <a:pt x="1380" y="1141"/>
                  <a:pt x="1466" y="1095"/>
                  <a:pt x="1559" y="1052"/>
                </a:cubicBezTo>
                <a:cubicBezTo>
                  <a:pt x="1415" y="990"/>
                  <a:pt x="1272" y="939"/>
                  <a:pt x="1133" y="898"/>
                </a:cubicBezTo>
                <a:cubicBezTo>
                  <a:pt x="1096" y="1041"/>
                  <a:pt x="1068" y="1191"/>
                  <a:pt x="1049" y="1347"/>
                </a:cubicBezTo>
                <a:cubicBezTo>
                  <a:pt x="1124" y="1295"/>
                  <a:pt x="1208" y="1242"/>
                  <a:pt x="1301" y="1189"/>
                </a:cubicBezTo>
                <a:close/>
                <a:moveTo>
                  <a:pt x="1559" y="2728"/>
                </a:moveTo>
                <a:cubicBezTo>
                  <a:pt x="1461" y="2682"/>
                  <a:pt x="1374" y="2635"/>
                  <a:pt x="1299" y="2589"/>
                </a:cubicBezTo>
                <a:cubicBezTo>
                  <a:pt x="1214" y="2543"/>
                  <a:pt x="1132" y="2491"/>
                  <a:pt x="1051" y="2435"/>
                </a:cubicBezTo>
                <a:cubicBezTo>
                  <a:pt x="1067" y="2583"/>
                  <a:pt x="1094" y="2731"/>
                  <a:pt x="1131" y="2880"/>
                </a:cubicBezTo>
                <a:cubicBezTo>
                  <a:pt x="1265" y="2845"/>
                  <a:pt x="1408" y="2794"/>
                  <a:pt x="1559" y="2728"/>
                </a:cubicBezTo>
                <a:close/>
                <a:moveTo>
                  <a:pt x="1705" y="982"/>
                </a:moveTo>
                <a:cubicBezTo>
                  <a:pt x="1899" y="897"/>
                  <a:pt x="2079" y="834"/>
                  <a:pt x="2246" y="791"/>
                </a:cubicBezTo>
                <a:cubicBezTo>
                  <a:pt x="2183" y="579"/>
                  <a:pt x="2104" y="410"/>
                  <a:pt x="2009" y="284"/>
                </a:cubicBezTo>
                <a:cubicBezTo>
                  <a:pt x="1914" y="157"/>
                  <a:pt x="1812" y="94"/>
                  <a:pt x="1703" y="94"/>
                </a:cubicBezTo>
                <a:cubicBezTo>
                  <a:pt x="1593" y="94"/>
                  <a:pt x="1492" y="157"/>
                  <a:pt x="1397" y="284"/>
                </a:cubicBezTo>
                <a:cubicBezTo>
                  <a:pt x="1303" y="410"/>
                  <a:pt x="1225" y="578"/>
                  <a:pt x="1162" y="787"/>
                </a:cubicBezTo>
                <a:cubicBezTo>
                  <a:pt x="1338" y="836"/>
                  <a:pt x="1519" y="901"/>
                  <a:pt x="1705" y="982"/>
                </a:cubicBezTo>
                <a:close/>
                <a:moveTo>
                  <a:pt x="1705" y="2796"/>
                </a:moveTo>
                <a:cubicBezTo>
                  <a:pt x="1527" y="2877"/>
                  <a:pt x="1347" y="2941"/>
                  <a:pt x="1164" y="2989"/>
                </a:cubicBezTo>
                <a:cubicBezTo>
                  <a:pt x="1225" y="3201"/>
                  <a:pt x="1303" y="3369"/>
                  <a:pt x="1397" y="3495"/>
                </a:cubicBezTo>
                <a:cubicBezTo>
                  <a:pt x="1492" y="3621"/>
                  <a:pt x="1593" y="3684"/>
                  <a:pt x="1703" y="3684"/>
                </a:cubicBezTo>
                <a:cubicBezTo>
                  <a:pt x="1812" y="3684"/>
                  <a:pt x="1914" y="3621"/>
                  <a:pt x="2009" y="3495"/>
                </a:cubicBezTo>
                <a:cubicBezTo>
                  <a:pt x="2104" y="3369"/>
                  <a:pt x="2183" y="3201"/>
                  <a:pt x="2246" y="2989"/>
                </a:cubicBezTo>
                <a:cubicBezTo>
                  <a:pt x="2064" y="2942"/>
                  <a:pt x="1884" y="2878"/>
                  <a:pt x="1705" y="2796"/>
                </a:cubicBezTo>
                <a:close/>
                <a:moveTo>
                  <a:pt x="2111" y="2589"/>
                </a:moveTo>
                <a:cubicBezTo>
                  <a:pt x="2011" y="2648"/>
                  <a:pt x="1924" y="2694"/>
                  <a:pt x="1848" y="2728"/>
                </a:cubicBezTo>
                <a:cubicBezTo>
                  <a:pt x="1999" y="2794"/>
                  <a:pt x="2142" y="2845"/>
                  <a:pt x="2277" y="2880"/>
                </a:cubicBezTo>
                <a:cubicBezTo>
                  <a:pt x="2310" y="2753"/>
                  <a:pt x="2337" y="2605"/>
                  <a:pt x="2359" y="2437"/>
                </a:cubicBezTo>
                <a:cubicBezTo>
                  <a:pt x="2281" y="2488"/>
                  <a:pt x="2198" y="2538"/>
                  <a:pt x="2111" y="2589"/>
                </a:cubicBezTo>
                <a:close/>
                <a:moveTo>
                  <a:pt x="2277" y="898"/>
                </a:moveTo>
                <a:cubicBezTo>
                  <a:pt x="2146" y="935"/>
                  <a:pt x="2003" y="985"/>
                  <a:pt x="1850" y="1049"/>
                </a:cubicBezTo>
                <a:cubicBezTo>
                  <a:pt x="1952" y="1101"/>
                  <a:pt x="2037" y="1148"/>
                  <a:pt x="2107" y="1189"/>
                </a:cubicBezTo>
                <a:cubicBezTo>
                  <a:pt x="2200" y="1242"/>
                  <a:pt x="2284" y="1295"/>
                  <a:pt x="2359" y="1347"/>
                </a:cubicBezTo>
                <a:cubicBezTo>
                  <a:pt x="2341" y="1195"/>
                  <a:pt x="2314" y="1045"/>
                  <a:pt x="2277" y="898"/>
                </a:cubicBezTo>
                <a:close/>
                <a:moveTo>
                  <a:pt x="2927" y="1810"/>
                </a:moveTo>
                <a:cubicBezTo>
                  <a:pt x="3078" y="1650"/>
                  <a:pt x="3185" y="1498"/>
                  <a:pt x="3247" y="1353"/>
                </a:cubicBezTo>
                <a:cubicBezTo>
                  <a:pt x="3310" y="1208"/>
                  <a:pt x="3313" y="1088"/>
                  <a:pt x="3259" y="992"/>
                </a:cubicBezTo>
                <a:cubicBezTo>
                  <a:pt x="3204" y="898"/>
                  <a:pt x="3098" y="841"/>
                  <a:pt x="2941" y="823"/>
                </a:cubicBezTo>
                <a:cubicBezTo>
                  <a:pt x="2784" y="805"/>
                  <a:pt x="2598" y="821"/>
                  <a:pt x="2384" y="871"/>
                </a:cubicBezTo>
                <a:cubicBezTo>
                  <a:pt x="2434" y="1047"/>
                  <a:pt x="2470" y="1237"/>
                  <a:pt x="2490" y="1439"/>
                </a:cubicBezTo>
                <a:cubicBezTo>
                  <a:pt x="2649" y="1554"/>
                  <a:pt x="2794" y="1677"/>
                  <a:pt x="2927" y="1810"/>
                </a:cubicBezTo>
                <a:close/>
                <a:moveTo>
                  <a:pt x="2940" y="2958"/>
                </a:moveTo>
                <a:cubicBezTo>
                  <a:pt x="3097" y="2939"/>
                  <a:pt x="3202" y="2882"/>
                  <a:pt x="3257" y="2788"/>
                </a:cubicBezTo>
                <a:cubicBezTo>
                  <a:pt x="3311" y="2693"/>
                  <a:pt x="3308" y="2574"/>
                  <a:pt x="3246" y="2429"/>
                </a:cubicBezTo>
                <a:cubicBezTo>
                  <a:pt x="3183" y="2284"/>
                  <a:pt x="3077" y="2131"/>
                  <a:pt x="2927" y="1970"/>
                </a:cubicBezTo>
                <a:cubicBezTo>
                  <a:pt x="2797" y="2101"/>
                  <a:pt x="2651" y="2226"/>
                  <a:pt x="2488" y="2345"/>
                </a:cubicBezTo>
                <a:cubicBezTo>
                  <a:pt x="2467" y="2541"/>
                  <a:pt x="2433" y="2728"/>
                  <a:pt x="2384" y="2909"/>
                </a:cubicBezTo>
                <a:cubicBezTo>
                  <a:pt x="2598" y="2961"/>
                  <a:pt x="2784" y="2977"/>
                  <a:pt x="2940" y="2958"/>
                </a:cubicBezTo>
                <a:close/>
                <a:moveTo>
                  <a:pt x="2686" y="2041"/>
                </a:moveTo>
                <a:cubicBezTo>
                  <a:pt x="2744" y="1991"/>
                  <a:pt x="2798" y="1941"/>
                  <a:pt x="2847" y="1890"/>
                </a:cubicBezTo>
                <a:cubicBezTo>
                  <a:pt x="2754" y="1798"/>
                  <a:pt x="2640" y="1701"/>
                  <a:pt x="2504" y="1597"/>
                </a:cubicBezTo>
                <a:cubicBezTo>
                  <a:pt x="2511" y="1706"/>
                  <a:pt x="2515" y="1803"/>
                  <a:pt x="2515" y="1888"/>
                </a:cubicBezTo>
                <a:cubicBezTo>
                  <a:pt x="2515" y="1982"/>
                  <a:pt x="2511" y="2084"/>
                  <a:pt x="2504" y="2193"/>
                </a:cubicBezTo>
                <a:cubicBezTo>
                  <a:pt x="2567" y="2141"/>
                  <a:pt x="2628" y="2091"/>
                  <a:pt x="2686" y="2041"/>
                </a:cubicBezTo>
                <a:close/>
              </a:path>
            </a:pathLst>
          </a:custGeom>
          <a:solidFill>
            <a:sysClr val="window" lastClr="FFFFFF"/>
          </a:solidFill>
          <a:ln>
            <a:noFill/>
          </a:ln>
        </p:spPr>
        <p:txBody>
          <a:bodyPr anchor="ctr" anchorCtr="1">
            <a:normAutofit/>
          </a:bodyPr>
          <a:p>
            <a:endParaRPr lang="zh-CN" altLang="en-US">
              <a:latin typeface="黑体" panose="02010609060101010101" charset="-122"/>
              <a:ea typeface="黑体" panose="02010609060101010101" charset="-122"/>
              <a:sym typeface="Arial" panose="020B0604020202020204" pitchFamily="34" charset="0"/>
            </a:endParaRPr>
          </a:p>
        </p:txBody>
      </p:sp>
      <p:sp>
        <p:nvSpPr>
          <p:cNvPr id="42" name="椭圆 41"/>
          <p:cNvSpPr/>
          <p:nvPr>
            <p:custDataLst>
              <p:tags r:id="rId6"/>
            </p:custDataLst>
          </p:nvPr>
        </p:nvSpPr>
        <p:spPr>
          <a:xfrm>
            <a:off x="4788535" y="4046072"/>
            <a:ext cx="984250" cy="984250"/>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43" name="L 形 42"/>
          <p:cNvSpPr/>
          <p:nvPr>
            <p:custDataLst>
              <p:tags r:id="rId7"/>
            </p:custDataLst>
          </p:nvPr>
        </p:nvSpPr>
        <p:spPr>
          <a:xfrm>
            <a:off x="4674235" y="3910182"/>
            <a:ext cx="878205" cy="1256665"/>
          </a:xfrm>
          <a:prstGeom prst="corner">
            <a:avLst>
              <a:gd name="adj1" fmla="val 4520"/>
              <a:gd name="adj2" fmla="val 5367"/>
            </a:avLst>
          </a:prstGeom>
          <a:solidFill>
            <a:srgbClr val="1AA3AA">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44" name="L 形 43"/>
          <p:cNvSpPr/>
          <p:nvPr>
            <p:custDataLst>
              <p:tags r:id="rId8"/>
            </p:custDataLst>
          </p:nvPr>
        </p:nvSpPr>
        <p:spPr>
          <a:xfrm flipH="1" flipV="1">
            <a:off x="5009515" y="3910182"/>
            <a:ext cx="878205" cy="1256665"/>
          </a:xfrm>
          <a:prstGeom prst="corner">
            <a:avLst>
              <a:gd name="adj1" fmla="val 4520"/>
              <a:gd name="adj2" fmla="val 5367"/>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39" name="KSO_Shape"/>
          <p:cNvSpPr>
            <a:spLocks noChangeAspect="1"/>
          </p:cNvSpPr>
          <p:nvPr>
            <p:custDataLst>
              <p:tags r:id="rId9"/>
            </p:custDataLst>
          </p:nvPr>
        </p:nvSpPr>
        <p:spPr bwMode="auto">
          <a:xfrm>
            <a:off x="4979035" y="4237207"/>
            <a:ext cx="603250" cy="601980"/>
          </a:xfrm>
          <a:custGeom>
            <a:avLst/>
            <a:gdLst>
              <a:gd name="T0" fmla="*/ 1800397 w 3498"/>
              <a:gd name="T1" fmla="*/ 899110 h 3494"/>
              <a:gd name="T2" fmla="*/ 1536874 w 3498"/>
              <a:gd name="T3" fmla="*/ 1535229 h 3494"/>
              <a:gd name="T4" fmla="*/ 900199 w 3498"/>
              <a:gd name="T5" fmla="*/ 1798220 h 3494"/>
              <a:gd name="T6" fmla="*/ 263523 w 3498"/>
              <a:gd name="T7" fmla="*/ 1535229 h 3494"/>
              <a:gd name="T8" fmla="*/ 0 w 3498"/>
              <a:gd name="T9" fmla="*/ 899110 h 3494"/>
              <a:gd name="T10" fmla="*/ 263523 w 3498"/>
              <a:gd name="T11" fmla="*/ 262991 h 3494"/>
              <a:gd name="T12" fmla="*/ 900199 w 3498"/>
              <a:gd name="T13" fmla="*/ 0 h 3494"/>
              <a:gd name="T14" fmla="*/ 1536874 w 3498"/>
              <a:gd name="T15" fmla="*/ 262991 h 3494"/>
              <a:gd name="T16" fmla="*/ 1800397 w 3498"/>
              <a:gd name="T17" fmla="*/ 899110 h 3494"/>
              <a:gd name="T18" fmla="*/ 1732972 w 3498"/>
              <a:gd name="T19" fmla="*/ 898595 h 3494"/>
              <a:gd name="T20" fmla="*/ 1685620 w 3498"/>
              <a:gd name="T21" fmla="*/ 621709 h 3494"/>
              <a:gd name="T22" fmla="*/ 1350040 w 3498"/>
              <a:gd name="T23" fmla="*/ 1082843 h 3494"/>
              <a:gd name="T24" fmla="*/ 1361364 w 3498"/>
              <a:gd name="T25" fmla="*/ 1092107 h 3494"/>
              <a:gd name="T26" fmla="*/ 1305262 w 3498"/>
              <a:gd name="T27" fmla="*/ 1168792 h 3494"/>
              <a:gd name="T28" fmla="*/ 1274895 w 3498"/>
              <a:gd name="T29" fmla="*/ 1124531 h 3494"/>
              <a:gd name="T30" fmla="*/ 1221882 w 3498"/>
              <a:gd name="T31" fmla="*/ 1107547 h 3494"/>
              <a:gd name="T32" fmla="*/ 1278498 w 3498"/>
              <a:gd name="T33" fmla="*/ 1031377 h 3494"/>
              <a:gd name="T34" fmla="*/ 1296512 w 3498"/>
              <a:gd name="T35" fmla="*/ 1042700 h 3494"/>
              <a:gd name="T36" fmla="*/ 1656283 w 3498"/>
              <a:gd name="T37" fmla="*/ 547598 h 3494"/>
              <a:gd name="T38" fmla="*/ 1354673 w 3498"/>
              <a:gd name="T39" fmla="*/ 201232 h 3494"/>
              <a:gd name="T40" fmla="*/ 900199 w 3498"/>
              <a:gd name="T41" fmla="*/ 65876 h 3494"/>
              <a:gd name="T42" fmla="*/ 311904 w 3498"/>
              <a:gd name="T43" fmla="*/ 310340 h 3494"/>
              <a:gd name="T44" fmla="*/ 67940 w 3498"/>
              <a:gd name="T45" fmla="*/ 898595 h 3494"/>
              <a:gd name="T46" fmla="*/ 311904 w 3498"/>
              <a:gd name="T47" fmla="*/ 1486851 h 3494"/>
              <a:gd name="T48" fmla="*/ 900199 w 3498"/>
              <a:gd name="T49" fmla="*/ 1730800 h 3494"/>
              <a:gd name="T50" fmla="*/ 1488493 w 3498"/>
              <a:gd name="T51" fmla="*/ 1486851 h 3494"/>
              <a:gd name="T52" fmla="*/ 1732972 w 3498"/>
              <a:gd name="T53" fmla="*/ 898595 h 3494"/>
              <a:gd name="T54" fmla="*/ 1181736 w 3498"/>
              <a:gd name="T55" fmla="*/ 898595 h 3494"/>
              <a:gd name="T56" fmla="*/ 1099385 w 3498"/>
              <a:gd name="T57" fmla="*/ 1097769 h 3494"/>
              <a:gd name="T58" fmla="*/ 900199 w 3498"/>
              <a:gd name="T59" fmla="*/ 1179599 h 3494"/>
              <a:gd name="T60" fmla="*/ 701012 w 3498"/>
              <a:gd name="T61" fmla="*/ 1097769 h 3494"/>
              <a:gd name="T62" fmla="*/ 619176 w 3498"/>
              <a:gd name="T63" fmla="*/ 898595 h 3494"/>
              <a:gd name="T64" fmla="*/ 701012 w 3498"/>
              <a:gd name="T65" fmla="*/ 699422 h 3494"/>
              <a:gd name="T66" fmla="*/ 900199 w 3498"/>
              <a:gd name="T67" fmla="*/ 617077 h 3494"/>
              <a:gd name="T68" fmla="*/ 1099385 w 3498"/>
              <a:gd name="T69" fmla="*/ 699422 h 3494"/>
              <a:gd name="T70" fmla="*/ 1181736 w 3498"/>
              <a:gd name="T71" fmla="*/ 898595 h 3494"/>
              <a:gd name="T72" fmla="*/ 922845 w 3498"/>
              <a:gd name="T73" fmla="*/ 898595 h 3494"/>
              <a:gd name="T74" fmla="*/ 900199 w 3498"/>
              <a:gd name="T75" fmla="*/ 875950 h 3494"/>
              <a:gd name="T76" fmla="*/ 877552 w 3498"/>
              <a:gd name="T77" fmla="*/ 898595 h 3494"/>
              <a:gd name="T78" fmla="*/ 900199 w 3498"/>
              <a:gd name="T79" fmla="*/ 921240 h 3494"/>
              <a:gd name="T80" fmla="*/ 922845 w 3498"/>
              <a:gd name="T81" fmla="*/ 898595 h 3494"/>
              <a:gd name="T82" fmla="*/ 1289307 w 3498"/>
              <a:gd name="T83" fmla="*/ 1208935 h 3494"/>
              <a:gd name="T84" fmla="*/ 1177103 w 3498"/>
              <a:gd name="T85" fmla="*/ 1364362 h 3494"/>
              <a:gd name="T86" fmla="*/ 1172471 w 3498"/>
              <a:gd name="T87" fmla="*/ 1420460 h 3494"/>
              <a:gd name="T88" fmla="*/ 1105046 w 3498"/>
              <a:gd name="T89" fmla="*/ 1515157 h 3494"/>
              <a:gd name="T90" fmla="*/ 952183 w 3498"/>
              <a:gd name="T91" fmla="*/ 1404506 h 3494"/>
              <a:gd name="T92" fmla="*/ 1021666 w 3498"/>
              <a:gd name="T93" fmla="*/ 1310323 h 3494"/>
              <a:gd name="T94" fmla="*/ 1075709 w 3498"/>
              <a:gd name="T95" fmla="*/ 1287678 h 3494"/>
              <a:gd name="T96" fmla="*/ 1188427 w 3498"/>
              <a:gd name="T97" fmla="*/ 1134824 h 3494"/>
              <a:gd name="T98" fmla="*/ 1261513 w 3498"/>
              <a:gd name="T99" fmla="*/ 1140485 h 3494"/>
              <a:gd name="T100" fmla="*/ 1289307 w 3498"/>
              <a:gd name="T101" fmla="*/ 1208935 h 34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498" h="3494">
                <a:moveTo>
                  <a:pt x="3498" y="1747"/>
                </a:moveTo>
                <a:cubicBezTo>
                  <a:pt x="3498" y="2231"/>
                  <a:pt x="3327" y="2643"/>
                  <a:pt x="2986" y="2983"/>
                </a:cubicBezTo>
                <a:cubicBezTo>
                  <a:pt x="2645" y="3324"/>
                  <a:pt x="2233" y="3494"/>
                  <a:pt x="1749" y="3494"/>
                </a:cubicBezTo>
                <a:cubicBezTo>
                  <a:pt x="1265" y="3494"/>
                  <a:pt x="853" y="3324"/>
                  <a:pt x="512" y="2983"/>
                </a:cubicBezTo>
                <a:cubicBezTo>
                  <a:pt x="171" y="2643"/>
                  <a:pt x="0" y="2231"/>
                  <a:pt x="0" y="1747"/>
                </a:cubicBezTo>
                <a:cubicBezTo>
                  <a:pt x="0" y="1264"/>
                  <a:pt x="171" y="852"/>
                  <a:pt x="512" y="511"/>
                </a:cubicBezTo>
                <a:cubicBezTo>
                  <a:pt x="853" y="170"/>
                  <a:pt x="1265" y="0"/>
                  <a:pt x="1749" y="0"/>
                </a:cubicBezTo>
                <a:cubicBezTo>
                  <a:pt x="2233" y="0"/>
                  <a:pt x="2645" y="170"/>
                  <a:pt x="2986" y="511"/>
                </a:cubicBezTo>
                <a:cubicBezTo>
                  <a:pt x="3327" y="852"/>
                  <a:pt x="3498" y="1264"/>
                  <a:pt x="3498" y="1747"/>
                </a:cubicBezTo>
                <a:close/>
                <a:moveTo>
                  <a:pt x="3367" y="1746"/>
                </a:moveTo>
                <a:cubicBezTo>
                  <a:pt x="3367" y="1559"/>
                  <a:pt x="3336" y="1380"/>
                  <a:pt x="3275" y="1208"/>
                </a:cubicBezTo>
                <a:cubicBezTo>
                  <a:pt x="2623" y="2104"/>
                  <a:pt x="2623" y="2104"/>
                  <a:pt x="2623" y="2104"/>
                </a:cubicBezTo>
                <a:cubicBezTo>
                  <a:pt x="2645" y="2122"/>
                  <a:pt x="2645" y="2122"/>
                  <a:pt x="2645" y="2122"/>
                </a:cubicBezTo>
                <a:cubicBezTo>
                  <a:pt x="2536" y="2271"/>
                  <a:pt x="2536" y="2271"/>
                  <a:pt x="2536" y="2271"/>
                </a:cubicBezTo>
                <a:cubicBezTo>
                  <a:pt x="2530" y="2239"/>
                  <a:pt x="2511" y="2210"/>
                  <a:pt x="2477" y="2185"/>
                </a:cubicBezTo>
                <a:cubicBezTo>
                  <a:pt x="2444" y="2161"/>
                  <a:pt x="2409" y="2150"/>
                  <a:pt x="2374" y="2152"/>
                </a:cubicBezTo>
                <a:cubicBezTo>
                  <a:pt x="2484" y="2004"/>
                  <a:pt x="2484" y="2004"/>
                  <a:pt x="2484" y="2004"/>
                </a:cubicBezTo>
                <a:cubicBezTo>
                  <a:pt x="2519" y="2026"/>
                  <a:pt x="2519" y="2026"/>
                  <a:pt x="2519" y="2026"/>
                </a:cubicBezTo>
                <a:cubicBezTo>
                  <a:pt x="3218" y="1064"/>
                  <a:pt x="3218" y="1064"/>
                  <a:pt x="3218" y="1064"/>
                </a:cubicBezTo>
                <a:cubicBezTo>
                  <a:pt x="3087" y="784"/>
                  <a:pt x="2892" y="560"/>
                  <a:pt x="2632" y="391"/>
                </a:cubicBezTo>
                <a:cubicBezTo>
                  <a:pt x="2364" y="216"/>
                  <a:pt x="2070" y="128"/>
                  <a:pt x="1749" y="128"/>
                </a:cubicBezTo>
                <a:cubicBezTo>
                  <a:pt x="1303" y="128"/>
                  <a:pt x="922" y="286"/>
                  <a:pt x="606" y="603"/>
                </a:cubicBezTo>
                <a:cubicBezTo>
                  <a:pt x="290" y="919"/>
                  <a:pt x="132" y="1300"/>
                  <a:pt x="132" y="1746"/>
                </a:cubicBezTo>
                <a:cubicBezTo>
                  <a:pt x="132" y="2192"/>
                  <a:pt x="290" y="2573"/>
                  <a:pt x="606" y="2889"/>
                </a:cubicBezTo>
                <a:cubicBezTo>
                  <a:pt x="922" y="3205"/>
                  <a:pt x="1303" y="3363"/>
                  <a:pt x="1749" y="3363"/>
                </a:cubicBezTo>
                <a:cubicBezTo>
                  <a:pt x="2195" y="3363"/>
                  <a:pt x="2576" y="3205"/>
                  <a:pt x="2892" y="2889"/>
                </a:cubicBezTo>
                <a:cubicBezTo>
                  <a:pt x="3209" y="2573"/>
                  <a:pt x="3367" y="2192"/>
                  <a:pt x="3367" y="1746"/>
                </a:cubicBezTo>
                <a:close/>
                <a:moveTo>
                  <a:pt x="2296" y="1746"/>
                </a:moveTo>
                <a:cubicBezTo>
                  <a:pt x="2296" y="1897"/>
                  <a:pt x="2242" y="2026"/>
                  <a:pt x="2136" y="2133"/>
                </a:cubicBezTo>
                <a:cubicBezTo>
                  <a:pt x="2030" y="2239"/>
                  <a:pt x="1901" y="2292"/>
                  <a:pt x="1749" y="2292"/>
                </a:cubicBezTo>
                <a:cubicBezTo>
                  <a:pt x="1597" y="2292"/>
                  <a:pt x="1468" y="2239"/>
                  <a:pt x="1362" y="2133"/>
                </a:cubicBezTo>
                <a:cubicBezTo>
                  <a:pt x="1256" y="2026"/>
                  <a:pt x="1203" y="1897"/>
                  <a:pt x="1203" y="1746"/>
                </a:cubicBezTo>
                <a:cubicBezTo>
                  <a:pt x="1203" y="1594"/>
                  <a:pt x="1256" y="1465"/>
                  <a:pt x="1362" y="1359"/>
                </a:cubicBezTo>
                <a:cubicBezTo>
                  <a:pt x="1468" y="1253"/>
                  <a:pt x="1597" y="1199"/>
                  <a:pt x="1749" y="1199"/>
                </a:cubicBezTo>
                <a:cubicBezTo>
                  <a:pt x="1901" y="1199"/>
                  <a:pt x="2030" y="1253"/>
                  <a:pt x="2136" y="1359"/>
                </a:cubicBezTo>
                <a:cubicBezTo>
                  <a:pt x="2242" y="1465"/>
                  <a:pt x="2296" y="1594"/>
                  <a:pt x="2296" y="1746"/>
                </a:cubicBezTo>
                <a:close/>
                <a:moveTo>
                  <a:pt x="1793" y="1746"/>
                </a:moveTo>
                <a:cubicBezTo>
                  <a:pt x="1793" y="1717"/>
                  <a:pt x="1778" y="1702"/>
                  <a:pt x="1749" y="1702"/>
                </a:cubicBezTo>
                <a:cubicBezTo>
                  <a:pt x="1720" y="1702"/>
                  <a:pt x="1705" y="1717"/>
                  <a:pt x="1705" y="1746"/>
                </a:cubicBezTo>
                <a:cubicBezTo>
                  <a:pt x="1705" y="1775"/>
                  <a:pt x="1720" y="1790"/>
                  <a:pt x="1749" y="1790"/>
                </a:cubicBezTo>
                <a:cubicBezTo>
                  <a:pt x="1778" y="1790"/>
                  <a:pt x="1793" y="1775"/>
                  <a:pt x="1793" y="1746"/>
                </a:cubicBezTo>
                <a:close/>
                <a:moveTo>
                  <a:pt x="2505" y="2349"/>
                </a:moveTo>
                <a:cubicBezTo>
                  <a:pt x="2287" y="2651"/>
                  <a:pt x="2287" y="2651"/>
                  <a:pt x="2287" y="2651"/>
                </a:cubicBezTo>
                <a:cubicBezTo>
                  <a:pt x="2307" y="2689"/>
                  <a:pt x="2304" y="2725"/>
                  <a:pt x="2278" y="2760"/>
                </a:cubicBezTo>
                <a:cubicBezTo>
                  <a:pt x="2147" y="2944"/>
                  <a:pt x="2147" y="2944"/>
                  <a:pt x="2147" y="2944"/>
                </a:cubicBezTo>
                <a:cubicBezTo>
                  <a:pt x="1850" y="2729"/>
                  <a:pt x="1850" y="2729"/>
                  <a:pt x="1850" y="2729"/>
                </a:cubicBezTo>
                <a:cubicBezTo>
                  <a:pt x="1985" y="2546"/>
                  <a:pt x="1985" y="2546"/>
                  <a:pt x="1985" y="2546"/>
                </a:cubicBezTo>
                <a:cubicBezTo>
                  <a:pt x="2012" y="2508"/>
                  <a:pt x="2046" y="2493"/>
                  <a:pt x="2090" y="2502"/>
                </a:cubicBezTo>
                <a:cubicBezTo>
                  <a:pt x="2309" y="2205"/>
                  <a:pt x="2309" y="2205"/>
                  <a:pt x="2309" y="2205"/>
                </a:cubicBezTo>
                <a:cubicBezTo>
                  <a:pt x="2338" y="2164"/>
                  <a:pt x="2385" y="2168"/>
                  <a:pt x="2451" y="2216"/>
                </a:cubicBezTo>
                <a:cubicBezTo>
                  <a:pt x="2516" y="2264"/>
                  <a:pt x="2535" y="2308"/>
                  <a:pt x="2505" y="2349"/>
                </a:cubicBezTo>
                <a:close/>
              </a:path>
            </a:pathLst>
          </a:custGeom>
          <a:solidFill>
            <a:sysClr val="window" lastClr="FFFFFF"/>
          </a:solidFill>
          <a:ln>
            <a:noFill/>
          </a:ln>
        </p:spPr>
        <p:txBody>
          <a:bodyPr anchor="ctr" anchorCtr="1">
            <a:normAutofit/>
          </a:bodyPr>
          <a:p>
            <a:endParaRPr lang="zh-CN" altLang="en-US">
              <a:latin typeface="黑体" panose="02010609060101010101" charset="-122"/>
              <a:ea typeface="黑体" panose="02010609060101010101" charset="-122"/>
              <a:sym typeface="Arial" panose="020B0604020202020204" pitchFamily="34" charset="0"/>
            </a:endParaRPr>
          </a:p>
        </p:txBody>
      </p:sp>
      <p:sp>
        <p:nvSpPr>
          <p:cNvPr id="67" name="文本框 66"/>
          <p:cNvSpPr txBox="1"/>
          <p:nvPr>
            <p:custDataLst>
              <p:tags r:id="rId10"/>
            </p:custDataLst>
          </p:nvPr>
        </p:nvSpPr>
        <p:spPr>
          <a:xfrm>
            <a:off x="1064895" y="3940175"/>
            <a:ext cx="3301365" cy="898525"/>
          </a:xfrm>
          <a:prstGeom prst="rect">
            <a:avLst/>
          </a:prstGeom>
          <a:noFill/>
        </p:spPr>
        <p:txBody>
          <a:bodyPr wrap="square" bIns="0" rtlCol="0" anchor="b"/>
          <a:p>
            <a:pPr algn="l">
              <a:lnSpc>
                <a:spcPct val="120000"/>
              </a:lnSpc>
            </a:pPr>
            <a:r>
              <a:rPr lang="zh-CN" altLang="en-US" sz="1600" b="1" spc="300">
                <a:solidFill>
                  <a:srgbClr val="1AA3AA"/>
                </a:solidFill>
                <a:latin typeface="黑体" panose="02010609060101010101" charset="-122"/>
                <a:ea typeface="黑体" panose="02010609060101010101" charset="-122"/>
                <a:cs typeface="+mn-ea"/>
                <a:sym typeface="Arial" panose="020B0604020202020204" pitchFamily="34" charset="0"/>
              </a:rPr>
              <a:t>3. 评委会参考网上的演讲评分标准，结合活动情况制定评分标准。</a:t>
            </a:r>
            <a:endParaRPr lang="zh-CN" altLang="en-US" sz="1600" b="1" spc="300">
              <a:solidFill>
                <a:srgbClr val="1AA3AA"/>
              </a:solidFill>
              <a:latin typeface="黑体" panose="02010609060101010101" charset="-122"/>
              <a:ea typeface="黑体" panose="02010609060101010101" charset="-122"/>
              <a:cs typeface="+mn-ea"/>
              <a:sym typeface="Arial" panose="020B0604020202020204" pitchFamily="34" charset="0"/>
            </a:endParaRPr>
          </a:p>
        </p:txBody>
      </p:sp>
      <p:sp>
        <p:nvSpPr>
          <p:cNvPr id="70" name="文本框 69"/>
          <p:cNvSpPr txBox="1"/>
          <p:nvPr>
            <p:custDataLst>
              <p:tags r:id="rId11"/>
            </p:custDataLst>
          </p:nvPr>
        </p:nvSpPr>
        <p:spPr>
          <a:xfrm>
            <a:off x="1064895" y="2233930"/>
            <a:ext cx="3301365" cy="659130"/>
          </a:xfrm>
          <a:prstGeom prst="rect">
            <a:avLst/>
          </a:prstGeom>
          <a:noFill/>
        </p:spPr>
        <p:txBody>
          <a:bodyPr wrap="square" bIns="0" rtlCol="0" anchor="b"/>
          <a:p>
            <a:pPr algn="l">
              <a:lnSpc>
                <a:spcPct val="120000"/>
              </a:lnSpc>
            </a:pPr>
            <a:r>
              <a:rPr lang="zh-CN" altLang="en-US" sz="1600" b="1" spc="300">
                <a:solidFill>
                  <a:srgbClr val="1F74AD"/>
                </a:solidFill>
                <a:latin typeface="黑体" panose="02010609060101010101" charset="-122"/>
                <a:ea typeface="黑体" panose="02010609060101010101" charset="-122"/>
                <a:cs typeface="+mn-ea"/>
                <a:sym typeface="Arial" panose="020B0604020202020204" pitchFamily="34" charset="0"/>
              </a:rPr>
              <a:t>1. 准备阶段在小组内进行，老师可以做指导。</a:t>
            </a:r>
            <a:endParaRPr lang="zh-CN" altLang="en-US" sz="1600" b="1" spc="300">
              <a:solidFill>
                <a:srgbClr val="1F74AD"/>
              </a:solidFill>
              <a:latin typeface="黑体" panose="02010609060101010101" charset="-122"/>
              <a:ea typeface="黑体" panose="02010609060101010101" charset="-122"/>
              <a:cs typeface="+mn-ea"/>
              <a:sym typeface="Arial" panose="020B0604020202020204" pitchFamily="34" charset="0"/>
            </a:endParaRPr>
          </a:p>
        </p:txBody>
      </p:sp>
      <p:sp>
        <p:nvSpPr>
          <p:cNvPr id="54" name="椭圆 53"/>
          <p:cNvSpPr/>
          <p:nvPr>
            <p:custDataLst>
              <p:tags r:id="rId12"/>
            </p:custDataLst>
          </p:nvPr>
        </p:nvSpPr>
        <p:spPr>
          <a:xfrm flipH="1" flipV="1">
            <a:off x="6419084" y="4046411"/>
            <a:ext cx="984107" cy="98410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55" name="L 形 54"/>
          <p:cNvSpPr/>
          <p:nvPr>
            <p:custDataLst>
              <p:tags r:id="rId13"/>
            </p:custDataLst>
          </p:nvPr>
        </p:nvSpPr>
        <p:spPr>
          <a:xfrm flipH="1" flipV="1">
            <a:off x="6639710" y="3910080"/>
            <a:ext cx="878022" cy="1256767"/>
          </a:xfrm>
          <a:prstGeom prst="corner">
            <a:avLst>
              <a:gd name="adj1" fmla="val 4520"/>
              <a:gd name="adj2" fmla="val 5367"/>
            </a:avLst>
          </a:prstGeom>
          <a:solidFill>
            <a:srgbClr val="69A35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56" name="L 形 55"/>
          <p:cNvSpPr/>
          <p:nvPr>
            <p:custDataLst>
              <p:tags r:id="rId14"/>
            </p:custDataLst>
          </p:nvPr>
        </p:nvSpPr>
        <p:spPr>
          <a:xfrm>
            <a:off x="6304545" y="3910080"/>
            <a:ext cx="878022" cy="1256767"/>
          </a:xfrm>
          <a:prstGeom prst="corner">
            <a:avLst>
              <a:gd name="adj1" fmla="val 4520"/>
              <a:gd name="adj2" fmla="val 5367"/>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76" name="KSO_Shape"/>
          <p:cNvSpPr>
            <a:spLocks noChangeAspect="1"/>
          </p:cNvSpPr>
          <p:nvPr>
            <p:custDataLst>
              <p:tags r:id="rId15"/>
            </p:custDataLst>
          </p:nvPr>
        </p:nvSpPr>
        <p:spPr bwMode="auto">
          <a:xfrm>
            <a:off x="6609931" y="4280056"/>
            <a:ext cx="602948" cy="516812"/>
          </a:xfrm>
          <a:custGeom>
            <a:avLst/>
            <a:gdLst>
              <a:gd name="T0" fmla="*/ 852289 w 12766676"/>
              <a:gd name="T1" fmla="*/ 1146683 h 10934699"/>
              <a:gd name="T2" fmla="*/ 948108 w 12766676"/>
              <a:gd name="T3" fmla="*/ 1146683 h 10934699"/>
              <a:gd name="T4" fmla="*/ 948108 w 12766676"/>
              <a:gd name="T5" fmla="*/ 1542045 h 10934699"/>
              <a:gd name="T6" fmla="*/ 852289 w 12766676"/>
              <a:gd name="T7" fmla="*/ 1542045 h 10934699"/>
              <a:gd name="T8" fmla="*/ 1193698 w 12766676"/>
              <a:gd name="T9" fmla="*/ 1055119 h 10934699"/>
              <a:gd name="T10" fmla="*/ 1391603 w 12766676"/>
              <a:gd name="T11" fmla="*/ 1397646 h 10934699"/>
              <a:gd name="T12" fmla="*/ 1308545 w 12766676"/>
              <a:gd name="T13" fmla="*/ 1445108 h 10934699"/>
              <a:gd name="T14" fmla="*/ 1110640 w 12766676"/>
              <a:gd name="T15" fmla="*/ 1102804 h 10934699"/>
              <a:gd name="T16" fmla="*/ 606028 w 12766676"/>
              <a:gd name="T17" fmla="*/ 1055119 h 10934699"/>
              <a:gd name="T18" fmla="*/ 689309 w 12766676"/>
              <a:gd name="T19" fmla="*/ 1102804 h 10934699"/>
              <a:gd name="T20" fmla="*/ 491180 w 12766676"/>
              <a:gd name="T21" fmla="*/ 1445108 h 10934699"/>
              <a:gd name="T22" fmla="*/ 408123 w 12766676"/>
              <a:gd name="T23" fmla="*/ 1397646 h 10934699"/>
              <a:gd name="T24" fmla="*/ 1360932 w 12766676"/>
              <a:gd name="T25" fmla="*/ 852289 h 10934699"/>
              <a:gd name="T26" fmla="*/ 1703459 w 12766676"/>
              <a:gd name="T27" fmla="*/ 1050194 h 10934699"/>
              <a:gd name="T28" fmla="*/ 1655774 w 12766676"/>
              <a:gd name="T29" fmla="*/ 1133475 h 10934699"/>
              <a:gd name="T30" fmla="*/ 1312799 w 12766676"/>
              <a:gd name="T31" fmla="*/ 936018 h 10934699"/>
              <a:gd name="T32" fmla="*/ 438794 w 12766676"/>
              <a:gd name="T33" fmla="*/ 852289 h 10934699"/>
              <a:gd name="T34" fmla="*/ 486927 w 12766676"/>
              <a:gd name="T35" fmla="*/ 935346 h 10934699"/>
              <a:gd name="T36" fmla="*/ 144623 w 12766676"/>
              <a:gd name="T37" fmla="*/ 1133475 h 10934699"/>
              <a:gd name="T38" fmla="*/ 96266 w 12766676"/>
              <a:gd name="T39" fmla="*/ 1050194 h 10934699"/>
              <a:gd name="T40" fmla="*/ 1404363 w 12766676"/>
              <a:gd name="T41" fmla="*/ 593938 h 10934699"/>
              <a:gd name="T42" fmla="*/ 1800397 w 12766676"/>
              <a:gd name="T43" fmla="*/ 593938 h 10934699"/>
              <a:gd name="T44" fmla="*/ 1800397 w 12766676"/>
              <a:gd name="T45" fmla="*/ 689756 h 10934699"/>
              <a:gd name="T46" fmla="*/ 1404363 w 12766676"/>
              <a:gd name="T47" fmla="*/ 689756 h 10934699"/>
              <a:gd name="T48" fmla="*/ 0 w 12766676"/>
              <a:gd name="T49" fmla="*/ 593938 h 10934699"/>
              <a:gd name="T50" fmla="*/ 395362 w 12766676"/>
              <a:gd name="T51" fmla="*/ 593938 h 10934699"/>
              <a:gd name="T52" fmla="*/ 395362 w 12766676"/>
              <a:gd name="T53" fmla="*/ 689756 h 10934699"/>
              <a:gd name="T54" fmla="*/ 0 w 12766676"/>
              <a:gd name="T55" fmla="*/ 689756 h 10934699"/>
              <a:gd name="T56" fmla="*/ 899934 w 12766676"/>
              <a:gd name="T57" fmla="*/ 167297 h 10934699"/>
              <a:gd name="T58" fmla="*/ 813106 w 12766676"/>
              <a:gd name="T59" fmla="*/ 175767 h 10934699"/>
              <a:gd name="T60" fmla="*/ 813106 w 12766676"/>
              <a:gd name="T61" fmla="*/ 274769 h 10934699"/>
              <a:gd name="T62" fmla="*/ 743750 w 12766676"/>
              <a:gd name="T63" fmla="*/ 401830 h 10934699"/>
              <a:gd name="T64" fmla="*/ 612978 w 12766676"/>
              <a:gd name="T65" fmla="*/ 642716 h 10934699"/>
              <a:gd name="T66" fmla="*/ 899934 w 12766676"/>
              <a:gd name="T67" fmla="*/ 929661 h 10934699"/>
              <a:gd name="T68" fmla="*/ 1186890 w 12766676"/>
              <a:gd name="T69" fmla="*/ 642716 h 10934699"/>
              <a:gd name="T70" fmla="*/ 1056648 w 12766676"/>
              <a:gd name="T71" fmla="*/ 401830 h 10934699"/>
              <a:gd name="T72" fmla="*/ 987291 w 12766676"/>
              <a:gd name="T73" fmla="*/ 274769 h 10934699"/>
              <a:gd name="T74" fmla="*/ 987291 w 12766676"/>
              <a:gd name="T75" fmla="*/ 175767 h 10934699"/>
              <a:gd name="T76" fmla="*/ 899934 w 12766676"/>
              <a:gd name="T77" fmla="*/ 167297 h 10934699"/>
              <a:gd name="T78" fmla="*/ 899934 w 12766676"/>
              <a:gd name="T79" fmla="*/ 0 h 10934699"/>
              <a:gd name="T80" fmla="*/ 1083120 w 12766676"/>
              <a:gd name="T81" fmla="*/ 26471 h 10934699"/>
              <a:gd name="T82" fmla="*/ 1083120 w 12766676"/>
              <a:gd name="T83" fmla="*/ 274769 h 10934699"/>
              <a:gd name="T84" fmla="*/ 1104826 w 12766676"/>
              <a:gd name="T85" fmla="*/ 319240 h 10934699"/>
              <a:gd name="T86" fmla="*/ 1283247 w 12766676"/>
              <a:gd name="T87" fmla="*/ 642716 h 10934699"/>
              <a:gd name="T88" fmla="*/ 899934 w 12766676"/>
              <a:gd name="T89" fmla="*/ 1026015 h 10934699"/>
              <a:gd name="T90" fmla="*/ 517150 w 12766676"/>
              <a:gd name="T91" fmla="*/ 642716 h 10934699"/>
              <a:gd name="T92" fmla="*/ 695041 w 12766676"/>
              <a:gd name="T93" fmla="*/ 319240 h 10934699"/>
              <a:gd name="T94" fmla="*/ 717278 w 12766676"/>
              <a:gd name="T95" fmla="*/ 274769 h 10934699"/>
              <a:gd name="T96" fmla="*/ 717278 w 12766676"/>
              <a:gd name="T97" fmla="*/ 26471 h 10934699"/>
              <a:gd name="T98" fmla="*/ 899934 w 12766676"/>
              <a:gd name="T99" fmla="*/ 0 h 109346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766676" h="10934699">
                <a:moveTo>
                  <a:pt x="6043613" y="8131174"/>
                </a:moveTo>
                <a:lnTo>
                  <a:pt x="6723063" y="8131174"/>
                </a:lnTo>
                <a:lnTo>
                  <a:pt x="6723063" y="10934699"/>
                </a:lnTo>
                <a:lnTo>
                  <a:pt x="6043613" y="10934699"/>
                </a:lnTo>
                <a:lnTo>
                  <a:pt x="6043613" y="8131174"/>
                </a:lnTo>
                <a:close/>
                <a:moveTo>
                  <a:pt x="8464551" y="7481887"/>
                </a:moveTo>
                <a:lnTo>
                  <a:pt x="9867901" y="9910762"/>
                </a:lnTo>
                <a:lnTo>
                  <a:pt x="9278939" y="10247312"/>
                </a:lnTo>
                <a:lnTo>
                  <a:pt x="7875588" y="7820025"/>
                </a:lnTo>
                <a:lnTo>
                  <a:pt x="8464551" y="7481887"/>
                </a:lnTo>
                <a:close/>
                <a:moveTo>
                  <a:pt x="4297364" y="7481887"/>
                </a:moveTo>
                <a:lnTo>
                  <a:pt x="4887914" y="7820025"/>
                </a:lnTo>
                <a:lnTo>
                  <a:pt x="3482976" y="10247312"/>
                </a:lnTo>
                <a:lnTo>
                  <a:pt x="2894013" y="9910762"/>
                </a:lnTo>
                <a:lnTo>
                  <a:pt x="4297364" y="7481887"/>
                </a:lnTo>
                <a:close/>
                <a:moveTo>
                  <a:pt x="9650413" y="6043612"/>
                </a:moveTo>
                <a:lnTo>
                  <a:pt x="12079288" y="7446962"/>
                </a:lnTo>
                <a:lnTo>
                  <a:pt x="11741151" y="8037512"/>
                </a:lnTo>
                <a:lnTo>
                  <a:pt x="9309100" y="6637337"/>
                </a:lnTo>
                <a:lnTo>
                  <a:pt x="9650413" y="6043612"/>
                </a:lnTo>
                <a:close/>
                <a:moveTo>
                  <a:pt x="3111501" y="6043612"/>
                </a:moveTo>
                <a:lnTo>
                  <a:pt x="3452813" y="6632575"/>
                </a:lnTo>
                <a:lnTo>
                  <a:pt x="1025525" y="8037512"/>
                </a:lnTo>
                <a:lnTo>
                  <a:pt x="682625" y="7446962"/>
                </a:lnTo>
                <a:lnTo>
                  <a:pt x="3111501" y="6043612"/>
                </a:lnTo>
                <a:close/>
                <a:moveTo>
                  <a:pt x="9958388" y="4211638"/>
                </a:moveTo>
                <a:lnTo>
                  <a:pt x="12766676" y="4211638"/>
                </a:lnTo>
                <a:lnTo>
                  <a:pt x="12766676" y="4891088"/>
                </a:lnTo>
                <a:lnTo>
                  <a:pt x="9958388" y="4891088"/>
                </a:lnTo>
                <a:lnTo>
                  <a:pt x="9958388" y="4211638"/>
                </a:lnTo>
                <a:close/>
                <a:moveTo>
                  <a:pt x="0" y="4211637"/>
                </a:moveTo>
                <a:lnTo>
                  <a:pt x="2803525" y="4211637"/>
                </a:lnTo>
                <a:lnTo>
                  <a:pt x="2803525" y="4891087"/>
                </a:lnTo>
                <a:lnTo>
                  <a:pt x="0" y="4891087"/>
                </a:lnTo>
                <a:lnTo>
                  <a:pt x="0" y="4211637"/>
                </a:lnTo>
                <a:close/>
                <a:moveTo>
                  <a:pt x="6381460" y="1186307"/>
                </a:moveTo>
                <a:cubicBezTo>
                  <a:pt x="6171222" y="1186307"/>
                  <a:pt x="5964738" y="1208832"/>
                  <a:pt x="5765762" y="1246373"/>
                </a:cubicBezTo>
                <a:cubicBezTo>
                  <a:pt x="5765762" y="1246373"/>
                  <a:pt x="5765762" y="1832018"/>
                  <a:pt x="5765762" y="1948396"/>
                </a:cubicBezTo>
                <a:cubicBezTo>
                  <a:pt x="5765762" y="2481483"/>
                  <a:pt x="5457912" y="2744273"/>
                  <a:pt x="5273953" y="2849389"/>
                </a:cubicBezTo>
                <a:cubicBezTo>
                  <a:pt x="4703304" y="3187261"/>
                  <a:pt x="4346649" y="3840480"/>
                  <a:pt x="4346649" y="4557520"/>
                </a:cubicBezTo>
                <a:cubicBezTo>
                  <a:pt x="4346649" y="5680005"/>
                  <a:pt x="5262690" y="6592260"/>
                  <a:pt x="6381460" y="6592260"/>
                </a:cubicBezTo>
                <a:cubicBezTo>
                  <a:pt x="7503986" y="6592260"/>
                  <a:pt x="8416274" y="5680005"/>
                  <a:pt x="8416274" y="4557520"/>
                </a:cubicBezTo>
                <a:cubicBezTo>
                  <a:pt x="8416274" y="3840480"/>
                  <a:pt x="8063372" y="3187261"/>
                  <a:pt x="7492724" y="2849389"/>
                </a:cubicBezTo>
                <a:cubicBezTo>
                  <a:pt x="7308765" y="2744273"/>
                  <a:pt x="7000915" y="2481483"/>
                  <a:pt x="7000915" y="1948396"/>
                </a:cubicBezTo>
                <a:cubicBezTo>
                  <a:pt x="7000915" y="1749427"/>
                  <a:pt x="7000915" y="1246373"/>
                  <a:pt x="7000915" y="1246373"/>
                </a:cubicBezTo>
                <a:cubicBezTo>
                  <a:pt x="6798184" y="1208832"/>
                  <a:pt x="6595454" y="1186307"/>
                  <a:pt x="6381460" y="1186307"/>
                </a:cubicBezTo>
                <a:close/>
                <a:moveTo>
                  <a:pt x="6381460" y="0"/>
                </a:moveTo>
                <a:cubicBezTo>
                  <a:pt x="6835727" y="0"/>
                  <a:pt x="7271222" y="63821"/>
                  <a:pt x="7680437" y="187707"/>
                </a:cubicBezTo>
                <a:cubicBezTo>
                  <a:pt x="7680437" y="187707"/>
                  <a:pt x="7680437" y="1696869"/>
                  <a:pt x="7680437" y="1948396"/>
                </a:cubicBezTo>
                <a:cubicBezTo>
                  <a:pt x="7680437" y="2079791"/>
                  <a:pt x="7714225" y="2192415"/>
                  <a:pt x="7834362" y="2263744"/>
                </a:cubicBezTo>
                <a:cubicBezTo>
                  <a:pt x="8611495" y="2717994"/>
                  <a:pt x="9099550" y="3592707"/>
                  <a:pt x="9099550" y="4557520"/>
                </a:cubicBezTo>
                <a:cubicBezTo>
                  <a:pt x="9099550" y="6055418"/>
                  <a:pt x="7879413" y="7275512"/>
                  <a:pt x="6381460" y="7275512"/>
                </a:cubicBezTo>
                <a:cubicBezTo>
                  <a:pt x="4883509" y="7275512"/>
                  <a:pt x="3667126" y="6055418"/>
                  <a:pt x="3667126" y="4557520"/>
                </a:cubicBezTo>
                <a:cubicBezTo>
                  <a:pt x="3667126" y="3592707"/>
                  <a:pt x="4155181" y="2717994"/>
                  <a:pt x="4928560" y="2263744"/>
                </a:cubicBezTo>
                <a:cubicBezTo>
                  <a:pt x="5052451" y="2192415"/>
                  <a:pt x="5086240" y="2079791"/>
                  <a:pt x="5086240" y="1948396"/>
                </a:cubicBezTo>
                <a:cubicBezTo>
                  <a:pt x="5086240" y="1621787"/>
                  <a:pt x="5086240" y="187707"/>
                  <a:pt x="5086240" y="187707"/>
                </a:cubicBezTo>
                <a:cubicBezTo>
                  <a:pt x="5499209" y="63821"/>
                  <a:pt x="5934704" y="0"/>
                  <a:pt x="6381460" y="0"/>
                </a:cubicBezTo>
                <a:close/>
              </a:path>
            </a:pathLst>
          </a:custGeom>
          <a:solidFill>
            <a:sysClr val="window" lastClr="FFFFFF"/>
          </a:solidFill>
          <a:ln>
            <a:noFill/>
          </a:ln>
        </p:spPr>
        <p:txBody>
          <a:bodyPr anchor="ctr" anchorCtr="1">
            <a:normAutofit/>
          </a:bodyPr>
          <a:p>
            <a:endParaRPr lang="zh-CN" altLang="en-US">
              <a:latin typeface="黑体" panose="02010609060101010101" charset="-122"/>
              <a:ea typeface="黑体" panose="02010609060101010101" charset="-122"/>
              <a:sym typeface="Arial" panose="020B0604020202020204" pitchFamily="34" charset="0"/>
            </a:endParaRPr>
          </a:p>
        </p:txBody>
      </p:sp>
      <p:sp>
        <p:nvSpPr>
          <p:cNvPr id="58" name="椭圆 57"/>
          <p:cNvSpPr/>
          <p:nvPr>
            <p:custDataLst>
              <p:tags r:id="rId16"/>
            </p:custDataLst>
          </p:nvPr>
        </p:nvSpPr>
        <p:spPr>
          <a:xfrm flipH="1" flipV="1">
            <a:off x="6419084" y="2371045"/>
            <a:ext cx="984107" cy="98410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59" name="L 形 58"/>
          <p:cNvSpPr/>
          <p:nvPr>
            <p:custDataLst>
              <p:tags r:id="rId17"/>
            </p:custDataLst>
          </p:nvPr>
        </p:nvSpPr>
        <p:spPr>
          <a:xfrm flipH="1" flipV="1">
            <a:off x="6639710" y="2234714"/>
            <a:ext cx="878022" cy="1256767"/>
          </a:xfrm>
          <a:prstGeom prst="corner">
            <a:avLst>
              <a:gd name="adj1" fmla="val 4520"/>
              <a:gd name="adj2" fmla="val 5367"/>
            </a:avLst>
          </a:prstGeom>
          <a:solidFill>
            <a:srgbClr val="3498D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60" name="L 形 59"/>
          <p:cNvSpPr/>
          <p:nvPr>
            <p:custDataLst>
              <p:tags r:id="rId18"/>
            </p:custDataLst>
          </p:nvPr>
        </p:nvSpPr>
        <p:spPr>
          <a:xfrm>
            <a:off x="6304545" y="2234714"/>
            <a:ext cx="878022" cy="1256767"/>
          </a:xfrm>
          <a:prstGeom prst="corner">
            <a:avLst>
              <a:gd name="adj1" fmla="val 4520"/>
              <a:gd name="adj2" fmla="val 536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黑体" panose="02010609060101010101" charset="-122"/>
              <a:ea typeface="黑体" panose="02010609060101010101" charset="-122"/>
              <a:sym typeface="Arial" panose="020B0604020202020204" pitchFamily="34" charset="0"/>
            </a:endParaRPr>
          </a:p>
        </p:txBody>
      </p:sp>
      <p:sp>
        <p:nvSpPr>
          <p:cNvPr id="77" name="KSO_Shape"/>
          <p:cNvSpPr>
            <a:spLocks noChangeAspect="1"/>
          </p:cNvSpPr>
          <p:nvPr>
            <p:custDataLst>
              <p:tags r:id="rId19"/>
            </p:custDataLst>
          </p:nvPr>
        </p:nvSpPr>
        <p:spPr bwMode="auto">
          <a:xfrm>
            <a:off x="6670014" y="2561623"/>
            <a:ext cx="482784" cy="602948"/>
          </a:xfrm>
          <a:custGeom>
            <a:avLst/>
            <a:gdLst>
              <a:gd name="T0" fmla="*/ 1262456 w 14111617"/>
              <a:gd name="T1" fmla="*/ 669509 h 17643644"/>
              <a:gd name="T2" fmla="*/ 1377183 w 14111617"/>
              <a:gd name="T3" fmla="*/ 768930 h 17643644"/>
              <a:gd name="T4" fmla="*/ 1279514 w 14111617"/>
              <a:gd name="T5" fmla="*/ 907914 h 17643644"/>
              <a:gd name="T6" fmla="*/ 464079 w 14111617"/>
              <a:gd name="T7" fmla="*/ 1050727 h 17643644"/>
              <a:gd name="T8" fmla="*/ 602730 w 14111617"/>
              <a:gd name="T9" fmla="*/ 1166738 h 17643644"/>
              <a:gd name="T10" fmla="*/ 1133969 w 14111617"/>
              <a:gd name="T11" fmla="*/ 1085951 h 17643644"/>
              <a:gd name="T12" fmla="*/ 1058899 w 14111617"/>
              <a:gd name="T13" fmla="*/ 1521664 h 17643644"/>
              <a:gd name="T14" fmla="*/ 735636 w 14111617"/>
              <a:gd name="T15" fmla="*/ 1800397 h 17643644"/>
              <a:gd name="T16" fmla="*/ 412373 w 14111617"/>
              <a:gd name="T17" fmla="*/ 1521664 h 17643644"/>
              <a:gd name="T18" fmla="*/ 366028 w 14111617"/>
              <a:gd name="T19" fmla="*/ 1281601 h 17643644"/>
              <a:gd name="T20" fmla="*/ 120900 w 14111617"/>
              <a:gd name="T21" fmla="*/ 1077145 h 17643644"/>
              <a:gd name="T22" fmla="*/ 68427 w 14111617"/>
              <a:gd name="T23" fmla="*/ 998273 h 17643644"/>
              <a:gd name="T24" fmla="*/ 166095 w 14111617"/>
              <a:gd name="T25" fmla="*/ 859289 h 17643644"/>
              <a:gd name="T26" fmla="*/ 1238149 w 14111617"/>
              <a:gd name="T27" fmla="*/ 671297 h 17643644"/>
              <a:gd name="T28" fmla="*/ 1262456 w 14111617"/>
              <a:gd name="T29" fmla="*/ 669509 h 17643644"/>
              <a:gd name="T30" fmla="*/ 1323059 w 14111617"/>
              <a:gd name="T31" fmla="*/ 283898 h 17643644"/>
              <a:gd name="T32" fmla="*/ 1438034 w 14111617"/>
              <a:gd name="T33" fmla="*/ 382659 h 17643644"/>
              <a:gd name="T34" fmla="*/ 1341139 w 14111617"/>
              <a:gd name="T35" fmla="*/ 521996 h 17643644"/>
              <a:gd name="T36" fmla="*/ 141253 w 14111617"/>
              <a:gd name="T37" fmla="*/ 736361 h 17643644"/>
              <a:gd name="T38" fmla="*/ 1847 w 14111617"/>
              <a:gd name="T39" fmla="*/ 639131 h 17643644"/>
              <a:gd name="T40" fmla="*/ 99125 w 14111617"/>
              <a:gd name="T41" fmla="*/ 499794 h 17643644"/>
              <a:gd name="T42" fmla="*/ 1298628 w 14111617"/>
              <a:gd name="T43" fmla="*/ 285812 h 17643644"/>
              <a:gd name="T44" fmla="*/ 1323059 w 14111617"/>
              <a:gd name="T45" fmla="*/ 283898 h 17643644"/>
              <a:gd name="T46" fmla="*/ 839207 w 14111617"/>
              <a:gd name="T47" fmla="*/ 63 h 17643644"/>
              <a:gd name="T48" fmla="*/ 953899 w 14111617"/>
              <a:gd name="T49" fmla="*/ 99362 h 17643644"/>
              <a:gd name="T50" fmla="*/ 856246 w 14111617"/>
              <a:gd name="T51" fmla="*/ 238352 h 17643644"/>
              <a:gd name="T52" fmla="*/ 204845 w 14111617"/>
              <a:gd name="T53" fmla="*/ 352453 h 17643644"/>
              <a:gd name="T54" fmla="*/ 65833 w 14111617"/>
              <a:gd name="T55" fmla="*/ 254816 h 17643644"/>
              <a:gd name="T56" fmla="*/ 163486 w 14111617"/>
              <a:gd name="T57" fmla="*/ 115827 h 17643644"/>
              <a:gd name="T58" fmla="*/ 814888 w 14111617"/>
              <a:gd name="T59" fmla="*/ 1725 h 17643644"/>
              <a:gd name="T60" fmla="*/ 839207 w 14111617"/>
              <a:gd name="T61" fmla="*/ 63 h 176436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111617" h="17643644">
                <a:moveTo>
                  <a:pt x="12371896" y="6561097"/>
                </a:moveTo>
                <a:cubicBezTo>
                  <a:pt x="12919809" y="6576333"/>
                  <a:pt x="13397674" y="6974000"/>
                  <a:pt x="13496203" y="7535412"/>
                </a:cubicBezTo>
                <a:cubicBezTo>
                  <a:pt x="13608807" y="8173274"/>
                  <a:pt x="13180911" y="8784870"/>
                  <a:pt x="12539066" y="8897434"/>
                </a:cubicBezTo>
                <a:cubicBezTo>
                  <a:pt x="12539066" y="8897434"/>
                  <a:pt x="12539066" y="8897434"/>
                  <a:pt x="4547914" y="10296977"/>
                </a:cubicBezTo>
                <a:cubicBezTo>
                  <a:pt x="4547914" y="10296977"/>
                  <a:pt x="4547914" y="10296977"/>
                  <a:pt x="5906674" y="11433872"/>
                </a:cubicBezTo>
                <a:cubicBezTo>
                  <a:pt x="5906674" y="11433872"/>
                  <a:pt x="5906674" y="11433872"/>
                  <a:pt x="11112746" y="10642173"/>
                </a:cubicBezTo>
                <a:cubicBezTo>
                  <a:pt x="10940086" y="11902888"/>
                  <a:pt x="10737398" y="13373722"/>
                  <a:pt x="10377064" y="14912094"/>
                </a:cubicBezTo>
                <a:cubicBezTo>
                  <a:pt x="9960428" y="16701860"/>
                  <a:pt x="9228500" y="17643644"/>
                  <a:pt x="7209130" y="17643644"/>
                </a:cubicBezTo>
                <a:cubicBezTo>
                  <a:pt x="5189758" y="17643644"/>
                  <a:pt x="4517886" y="16686850"/>
                  <a:pt x="4041196" y="14912094"/>
                </a:cubicBezTo>
                <a:cubicBezTo>
                  <a:pt x="3898564" y="14383044"/>
                  <a:pt x="3744670" y="13587593"/>
                  <a:pt x="3587024" y="12559510"/>
                </a:cubicBezTo>
                <a:cubicBezTo>
                  <a:pt x="3587024" y="12559510"/>
                  <a:pt x="3587024" y="12559510"/>
                  <a:pt x="1184800" y="10555874"/>
                </a:cubicBezTo>
                <a:cubicBezTo>
                  <a:pt x="925810" y="10387028"/>
                  <a:pt x="730628" y="10113123"/>
                  <a:pt x="670574" y="9782936"/>
                </a:cubicBezTo>
                <a:cubicBezTo>
                  <a:pt x="557970" y="9141322"/>
                  <a:pt x="985866" y="8533478"/>
                  <a:pt x="1627710" y="8420914"/>
                </a:cubicBezTo>
                <a:cubicBezTo>
                  <a:pt x="1627710" y="8420914"/>
                  <a:pt x="1627710" y="8420914"/>
                  <a:pt x="12133690" y="6578620"/>
                </a:cubicBezTo>
                <a:cubicBezTo>
                  <a:pt x="12213920" y="6564549"/>
                  <a:pt x="12293624" y="6558921"/>
                  <a:pt x="12371896" y="6561097"/>
                </a:cubicBezTo>
                <a:close/>
                <a:moveTo>
                  <a:pt x="12965801" y="2782157"/>
                </a:moveTo>
                <a:cubicBezTo>
                  <a:pt x="13516185" y="2794825"/>
                  <a:pt x="13994011" y="3191997"/>
                  <a:pt x="14092532" y="3750007"/>
                </a:cubicBezTo>
                <a:cubicBezTo>
                  <a:pt x="14208881" y="4391484"/>
                  <a:pt x="13781018" y="5002951"/>
                  <a:pt x="13142977" y="5115490"/>
                </a:cubicBezTo>
                <a:cubicBezTo>
                  <a:pt x="13142977" y="5115490"/>
                  <a:pt x="13142977" y="5115490"/>
                  <a:pt x="1384260" y="7216234"/>
                </a:cubicBezTo>
                <a:cubicBezTo>
                  <a:pt x="1057732" y="7272504"/>
                  <a:pt x="186994" y="7208732"/>
                  <a:pt x="18102" y="6263397"/>
                </a:cubicBezTo>
                <a:cubicBezTo>
                  <a:pt x="-94494" y="5625671"/>
                  <a:pt x="329616" y="5014204"/>
                  <a:pt x="971410" y="4897913"/>
                </a:cubicBezTo>
                <a:cubicBezTo>
                  <a:pt x="971410" y="4897913"/>
                  <a:pt x="971410" y="4897913"/>
                  <a:pt x="12726374" y="2800921"/>
                </a:cubicBezTo>
                <a:cubicBezTo>
                  <a:pt x="12807067" y="2786384"/>
                  <a:pt x="12887175" y="2780347"/>
                  <a:pt x="12965801" y="2782157"/>
                </a:cubicBezTo>
                <a:close/>
                <a:moveTo>
                  <a:pt x="8224110" y="617"/>
                </a:moveTo>
                <a:cubicBezTo>
                  <a:pt x="8772602" y="18315"/>
                  <a:pt x="9252854" y="415588"/>
                  <a:pt x="9348082" y="973738"/>
                </a:cubicBezTo>
                <a:cubicBezTo>
                  <a:pt x="9460670" y="1615377"/>
                  <a:pt x="9032842" y="2223245"/>
                  <a:pt x="8391098" y="2335813"/>
                </a:cubicBezTo>
                <a:cubicBezTo>
                  <a:pt x="8391098" y="2335813"/>
                  <a:pt x="8391098" y="2335813"/>
                  <a:pt x="2007450" y="3453990"/>
                </a:cubicBezTo>
                <a:cubicBezTo>
                  <a:pt x="1485800" y="3540293"/>
                  <a:pt x="776506" y="3251368"/>
                  <a:pt x="645156" y="2497161"/>
                </a:cubicBezTo>
                <a:cubicBezTo>
                  <a:pt x="532570" y="1855522"/>
                  <a:pt x="960398" y="1247654"/>
                  <a:pt x="1602140" y="1135085"/>
                </a:cubicBezTo>
                <a:cubicBezTo>
                  <a:pt x="1602140" y="1135085"/>
                  <a:pt x="1602140" y="1135085"/>
                  <a:pt x="7985788" y="16909"/>
                </a:cubicBezTo>
                <a:cubicBezTo>
                  <a:pt x="8066006" y="3307"/>
                  <a:pt x="8145754" y="-1911"/>
                  <a:pt x="8224110" y="617"/>
                </a:cubicBezTo>
                <a:close/>
              </a:path>
            </a:pathLst>
          </a:custGeom>
          <a:solidFill>
            <a:sysClr val="window" lastClr="FFFFFF"/>
          </a:solidFill>
          <a:ln>
            <a:noFill/>
          </a:ln>
        </p:spPr>
        <p:txBody>
          <a:bodyPr anchor="ctr" anchorCtr="1">
            <a:normAutofit/>
          </a:bodyPr>
          <a:p>
            <a:endParaRPr lang="zh-CN" altLang="en-US">
              <a:latin typeface="黑体" panose="02010609060101010101" charset="-122"/>
              <a:ea typeface="黑体" panose="02010609060101010101" charset="-122"/>
              <a:sym typeface="Arial" panose="020B0604020202020204" pitchFamily="34" charset="0"/>
            </a:endParaRPr>
          </a:p>
        </p:txBody>
      </p:sp>
      <p:sp>
        <p:nvSpPr>
          <p:cNvPr id="96" name="文本框 95"/>
          <p:cNvSpPr txBox="1"/>
          <p:nvPr>
            <p:custDataLst>
              <p:tags r:id="rId20"/>
            </p:custDataLst>
          </p:nvPr>
        </p:nvSpPr>
        <p:spPr>
          <a:xfrm>
            <a:off x="7859766" y="3940384"/>
            <a:ext cx="3301200" cy="475742"/>
          </a:xfrm>
          <a:prstGeom prst="rect">
            <a:avLst/>
          </a:prstGeom>
          <a:noFill/>
        </p:spPr>
        <p:txBody>
          <a:bodyPr wrap="square" bIns="0" rtlCol="0" anchor="b">
            <a:normAutofit fontScale="80000"/>
          </a:bodyPr>
          <a:p>
            <a:pPr>
              <a:lnSpc>
                <a:spcPct val="120000"/>
              </a:lnSpc>
            </a:pPr>
            <a:r>
              <a:rPr lang="zh-CN" altLang="en-US" sz="2000" b="1" spc="300">
                <a:solidFill>
                  <a:srgbClr val="69A35B"/>
                </a:solidFill>
                <a:latin typeface="黑体" panose="02010609060101010101" charset="-122"/>
                <a:ea typeface="黑体" panose="02010609060101010101" charset="-122"/>
                <a:cs typeface="+mn-ea"/>
                <a:sym typeface="Arial" panose="020B0604020202020204" pitchFamily="34" charset="0"/>
              </a:rPr>
              <a:t>4. 教师要为本次活动做总结。</a:t>
            </a:r>
            <a:endParaRPr lang="zh-CN" altLang="en-US" sz="2000" b="1" spc="300">
              <a:solidFill>
                <a:srgbClr val="69A35B"/>
              </a:solidFill>
              <a:latin typeface="黑体" panose="02010609060101010101" charset="-122"/>
              <a:ea typeface="黑体" panose="02010609060101010101" charset="-122"/>
              <a:cs typeface="+mn-ea"/>
              <a:sym typeface="Arial" panose="020B0604020202020204" pitchFamily="34" charset="0"/>
            </a:endParaRPr>
          </a:p>
        </p:txBody>
      </p:sp>
      <p:sp>
        <p:nvSpPr>
          <p:cNvPr id="94" name="文本框 93"/>
          <p:cNvSpPr txBox="1"/>
          <p:nvPr>
            <p:custDataLst>
              <p:tags r:id="rId21"/>
            </p:custDataLst>
          </p:nvPr>
        </p:nvSpPr>
        <p:spPr>
          <a:xfrm>
            <a:off x="7860030" y="2298700"/>
            <a:ext cx="3301365" cy="594360"/>
          </a:xfrm>
          <a:prstGeom prst="rect">
            <a:avLst/>
          </a:prstGeom>
          <a:noFill/>
        </p:spPr>
        <p:txBody>
          <a:bodyPr wrap="square" bIns="0" rtlCol="0" anchor="b"/>
          <a:p>
            <a:pPr>
              <a:lnSpc>
                <a:spcPct val="120000"/>
              </a:lnSpc>
            </a:pPr>
            <a:r>
              <a:rPr lang="zh-CN" altLang="en-US" sz="1600" b="1" spc="300">
                <a:solidFill>
                  <a:srgbClr val="3498DB"/>
                </a:solidFill>
                <a:latin typeface="黑体" panose="02010609060101010101" charset="-122"/>
                <a:ea typeface="黑体" panose="02010609060101010101" charset="-122"/>
                <a:cs typeface="+mn-ea"/>
                <a:sym typeface="Arial" panose="020B0604020202020204" pitchFamily="34" charset="0"/>
              </a:rPr>
              <a:t>2. 每个小组组长参加评委会，比赛时进行打分。</a:t>
            </a:r>
            <a:endParaRPr lang="zh-CN" altLang="en-US" sz="1600" b="1" spc="300">
              <a:solidFill>
                <a:srgbClr val="3498DB"/>
              </a:solidFill>
              <a:latin typeface="黑体" panose="02010609060101010101" charset="-122"/>
              <a:ea typeface="黑体" panose="02010609060101010101" charset="-122"/>
              <a:cs typeface="+mn-ea"/>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文本框 36"/>
          <p:cNvSpPr txBox="1"/>
          <p:nvPr/>
        </p:nvSpPr>
        <p:spPr>
          <a:xfrm>
            <a:off x="4158302" y="3038475"/>
            <a:ext cx="571500" cy="583565"/>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4</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8" name="文本框 37"/>
          <p:cNvSpPr txBox="1"/>
          <p:nvPr/>
        </p:nvSpPr>
        <p:spPr>
          <a:xfrm>
            <a:off x="5191126" y="3067684"/>
            <a:ext cx="2867023" cy="521970"/>
          </a:xfrm>
          <a:prstGeom prst="rect">
            <a:avLst/>
          </a:prstGeom>
          <a:noFill/>
        </p:spPr>
        <p:txBody>
          <a:bodyPr wrap="square" rtlCol="0">
            <a:spAutoFit/>
          </a:bodyPr>
          <a:lstStyle/>
          <a:p>
            <a:pPr algn="dist"/>
            <a:r>
              <a:rPr lang="zh-CN" altLang="en-US" sz="2800" dirty="0">
                <a:solidFill>
                  <a:schemeClr val="tx1">
                    <a:lumMod val="65000"/>
                    <a:lumOff val="35000"/>
                  </a:schemeClr>
                </a:solidFill>
                <a:latin typeface="黑体" panose="02010609060101010101" charset="-122"/>
                <a:ea typeface="黑体" panose="02010609060101010101" charset="-122"/>
              </a:rPr>
              <a:t>美育及其作用</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2" name="矩形 21"/>
          <p:cNvSpPr/>
          <p:nvPr/>
        </p:nvSpPr>
        <p:spPr>
          <a:xfrm>
            <a:off x="4511369" y="1056554"/>
            <a:ext cx="2994331" cy="1874170"/>
          </a:xfrm>
          <a:prstGeom prst="rect">
            <a:avLst/>
          </a:prstGeom>
          <a:noFill/>
          <a:ln w="28575">
            <a:solidFill>
              <a:srgbClr val="E6BB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799070" y="1056640"/>
            <a:ext cx="3462655" cy="1873885"/>
          </a:xfrm>
          <a:prstGeom prst="rect">
            <a:avLst/>
          </a:prstGeom>
          <a:noFill/>
          <a:ln w="28575">
            <a:solidFill>
              <a:srgbClr val="E6BB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511675" y="3216910"/>
            <a:ext cx="2994025" cy="2619375"/>
          </a:xfrm>
          <a:prstGeom prst="rect">
            <a:avLst/>
          </a:prstGeom>
          <a:noFill/>
          <a:ln w="28575">
            <a:solidFill>
              <a:srgbClr val="E6BB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799070" y="3216910"/>
            <a:ext cx="3462655" cy="2620010"/>
          </a:xfrm>
          <a:prstGeom prst="rect">
            <a:avLst/>
          </a:prstGeom>
          <a:noFill/>
          <a:ln w="28575">
            <a:solidFill>
              <a:srgbClr val="E6BB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561840" y="1056640"/>
            <a:ext cx="2916555" cy="1814830"/>
          </a:xfrm>
          <a:prstGeom prst="rect">
            <a:avLst/>
          </a:prstGeom>
          <a:effectLst/>
        </p:spPr>
        <p:txBody>
          <a:bodyPr wrap="square">
            <a:spAutoFit/>
          </a:bodyPr>
          <a:lstStyle/>
          <a:p>
            <a:pPr algn="l"/>
            <a:r>
              <a:rPr lang="zh-CN" altLang="en-US" sz="1600" dirty="0">
                <a:solidFill>
                  <a:schemeClr val="tx1">
                    <a:lumMod val="75000"/>
                    <a:lumOff val="25000"/>
                  </a:schemeClr>
                </a:solidFill>
                <a:latin typeface="Bahnschrift SemiLight" panose="020B0502040204020203" pitchFamily="34" charset="0"/>
              </a:rPr>
              <a:t>讲述：“一条大河波浪宽，风吹稻花香两岸，我家就在岸上住，听惯了艄公的号子，看惯了船上的白帆……”一首家喻户晓的《我的祖国》唱遍了中国的大江南北，唱进了每个中国人的心里……</a:t>
            </a:r>
            <a:endParaRPr lang="zh-CN" altLang="en-US" sz="1600" dirty="0">
              <a:solidFill>
                <a:schemeClr val="tx1">
                  <a:lumMod val="75000"/>
                  <a:lumOff val="25000"/>
                </a:schemeClr>
              </a:solidFill>
              <a:latin typeface="Bahnschrift SemiLight" panose="020B0502040204020203" pitchFamily="34" charset="0"/>
            </a:endParaRPr>
          </a:p>
        </p:txBody>
      </p:sp>
      <p:sp>
        <p:nvSpPr>
          <p:cNvPr id="29" name="矩形 28"/>
          <p:cNvSpPr/>
          <p:nvPr/>
        </p:nvSpPr>
        <p:spPr>
          <a:xfrm>
            <a:off x="7799070" y="1056640"/>
            <a:ext cx="3462655" cy="1814830"/>
          </a:xfrm>
          <a:prstGeom prst="rect">
            <a:avLst/>
          </a:prstGeom>
          <a:effectLst/>
        </p:spPr>
        <p:txBody>
          <a:bodyPr wrap="square">
            <a:spAutoFit/>
          </a:bodyPr>
          <a:lstStyle/>
          <a:p>
            <a:pPr algn="l"/>
            <a:r>
              <a:rPr lang="zh-CN" altLang="en-US" sz="1600" dirty="0">
                <a:solidFill>
                  <a:schemeClr val="tx1">
                    <a:lumMod val="75000"/>
                    <a:lumOff val="25000"/>
                  </a:schemeClr>
                </a:solidFill>
                <a:latin typeface="Bahnschrift SemiLight" panose="020B0502040204020203" pitchFamily="34" charset="0"/>
              </a:rPr>
              <a:t>聆听：播放歌曲《我的祖国》，在听歌的过程中，考虑以下问题。</a:t>
            </a:r>
            <a:endParaRPr lang="zh-CN" altLang="en-US" sz="1600" dirty="0">
              <a:solidFill>
                <a:schemeClr val="tx1">
                  <a:lumMod val="75000"/>
                  <a:lumOff val="25000"/>
                </a:schemeClr>
              </a:solidFill>
              <a:latin typeface="Bahnschrift SemiLight" panose="020B0502040204020203" pitchFamily="34" charset="0"/>
            </a:endParaRPr>
          </a:p>
          <a:p>
            <a:pPr algn="l"/>
            <a:r>
              <a:rPr lang="zh-CN" altLang="en-US" sz="1600" dirty="0">
                <a:solidFill>
                  <a:schemeClr val="tx1">
                    <a:lumMod val="75000"/>
                    <a:lumOff val="25000"/>
                  </a:schemeClr>
                </a:solidFill>
                <a:latin typeface="Bahnschrift SemiLight" panose="020B0502040204020203" pitchFamily="34" charset="0"/>
              </a:rPr>
              <a:t>（1）为什么说这是我们爱国情感的最直接的表达？</a:t>
            </a:r>
            <a:endParaRPr lang="zh-CN" altLang="en-US" sz="1600" dirty="0">
              <a:solidFill>
                <a:schemeClr val="tx1">
                  <a:lumMod val="75000"/>
                  <a:lumOff val="25000"/>
                </a:schemeClr>
              </a:solidFill>
              <a:latin typeface="Bahnschrift SemiLight" panose="020B0502040204020203" pitchFamily="34" charset="0"/>
            </a:endParaRPr>
          </a:p>
          <a:p>
            <a:pPr algn="l"/>
            <a:r>
              <a:rPr lang="zh-CN" altLang="en-US" sz="1600" dirty="0">
                <a:solidFill>
                  <a:schemeClr val="tx1">
                    <a:lumMod val="75000"/>
                    <a:lumOff val="25000"/>
                  </a:schemeClr>
                </a:solidFill>
                <a:latin typeface="Bahnschrift SemiLight" panose="020B0502040204020203" pitchFamily="34" charset="0"/>
              </a:rPr>
              <a:t>（2）从审美的角度，谈谈这首歌的美。说说你理解的这首歌的教育意义。</a:t>
            </a:r>
            <a:endParaRPr lang="zh-CN" altLang="en-US" sz="1600" dirty="0">
              <a:solidFill>
                <a:schemeClr val="tx1">
                  <a:lumMod val="75000"/>
                  <a:lumOff val="25000"/>
                </a:schemeClr>
              </a:solidFill>
              <a:latin typeface="Bahnschrift SemiLight" panose="020B0502040204020203" pitchFamily="34" charset="0"/>
            </a:endParaRPr>
          </a:p>
          <a:p>
            <a:pPr algn="l"/>
            <a:r>
              <a:rPr lang="zh-CN" altLang="en-US" sz="1600" dirty="0">
                <a:solidFill>
                  <a:schemeClr val="tx1">
                    <a:lumMod val="75000"/>
                    <a:lumOff val="25000"/>
                  </a:schemeClr>
                </a:solidFill>
                <a:latin typeface="Bahnschrift SemiLight" panose="020B0502040204020203" pitchFamily="34" charset="0"/>
              </a:rPr>
              <a:t>（3）在班级讨论中发表自己的看法。</a:t>
            </a:r>
            <a:endParaRPr lang="zh-CN" altLang="en-US" sz="1600" dirty="0">
              <a:solidFill>
                <a:schemeClr val="tx1">
                  <a:lumMod val="75000"/>
                  <a:lumOff val="25000"/>
                </a:schemeClr>
              </a:solidFill>
              <a:latin typeface="Bahnschrift SemiLight" panose="020B0502040204020203" pitchFamily="34" charset="0"/>
            </a:endParaRPr>
          </a:p>
        </p:txBody>
      </p:sp>
      <p:sp>
        <p:nvSpPr>
          <p:cNvPr id="31" name="矩形 30"/>
          <p:cNvSpPr/>
          <p:nvPr/>
        </p:nvSpPr>
        <p:spPr>
          <a:xfrm>
            <a:off x="4518025" y="3282950"/>
            <a:ext cx="2960370" cy="2553335"/>
          </a:xfrm>
          <a:prstGeom prst="rect">
            <a:avLst/>
          </a:prstGeom>
          <a:effectLst/>
        </p:spPr>
        <p:txBody>
          <a:bodyPr wrap="square">
            <a:spAutoFit/>
          </a:bodyPr>
          <a:lstStyle/>
          <a:p>
            <a:pPr algn="l"/>
            <a:r>
              <a:rPr lang="zh-CN" altLang="en-US" sz="1600" dirty="0">
                <a:solidFill>
                  <a:schemeClr val="tx1">
                    <a:lumMod val="75000"/>
                    <a:lumOff val="25000"/>
                  </a:schemeClr>
                </a:solidFill>
                <a:latin typeface="Bahnschrift SemiLight" panose="020B0502040204020203" pitchFamily="34" charset="0"/>
              </a:rPr>
              <a:t>讨论：就歌曲《我的祖国》开展小组讨论，讨论后自由发言。讨论题目如下。</a:t>
            </a:r>
            <a:endParaRPr lang="zh-CN" altLang="en-US" sz="1600" dirty="0">
              <a:solidFill>
                <a:schemeClr val="tx1">
                  <a:lumMod val="75000"/>
                  <a:lumOff val="25000"/>
                </a:schemeClr>
              </a:solidFill>
              <a:latin typeface="Bahnschrift SemiLight" panose="020B0502040204020203" pitchFamily="34" charset="0"/>
            </a:endParaRPr>
          </a:p>
          <a:p>
            <a:pPr algn="l"/>
            <a:r>
              <a:rPr lang="zh-CN" altLang="en-US" sz="1600" dirty="0">
                <a:solidFill>
                  <a:schemeClr val="tx1">
                    <a:lumMod val="75000"/>
                    <a:lumOff val="25000"/>
                  </a:schemeClr>
                </a:solidFill>
                <a:latin typeface="Bahnschrift SemiLight" panose="020B0502040204020203" pitchFamily="34" charset="0"/>
              </a:rPr>
              <a:t>（1）“一条大河”为什么不是“一条大江”，用“万里长江”不好吗？</a:t>
            </a:r>
            <a:endParaRPr lang="zh-CN" altLang="en-US" sz="1600" dirty="0">
              <a:solidFill>
                <a:schemeClr val="tx1">
                  <a:lumMod val="75000"/>
                  <a:lumOff val="25000"/>
                </a:schemeClr>
              </a:solidFill>
              <a:latin typeface="Bahnschrift SemiLight" panose="020B0502040204020203" pitchFamily="34" charset="0"/>
            </a:endParaRPr>
          </a:p>
          <a:p>
            <a:pPr algn="l"/>
            <a:r>
              <a:rPr lang="zh-CN" altLang="en-US" sz="1600" dirty="0">
                <a:solidFill>
                  <a:schemeClr val="tx1">
                    <a:lumMod val="75000"/>
                    <a:lumOff val="25000"/>
                  </a:schemeClr>
                </a:solidFill>
                <a:latin typeface="Bahnschrift SemiLight" panose="020B0502040204020203" pitchFamily="34" charset="0"/>
              </a:rPr>
              <a:t>（2）歌曲分为两部分，第一部分是女高音独唱，第二部分是混声合唱的形式。你认为这样好在哪里？</a:t>
            </a:r>
            <a:endParaRPr lang="zh-CN" altLang="en-US" sz="1600" dirty="0">
              <a:solidFill>
                <a:schemeClr val="tx1">
                  <a:lumMod val="75000"/>
                  <a:lumOff val="25000"/>
                </a:schemeClr>
              </a:solidFill>
              <a:latin typeface="Bahnschrift SemiLight" panose="020B0502040204020203" pitchFamily="34" charset="0"/>
            </a:endParaRPr>
          </a:p>
        </p:txBody>
      </p:sp>
      <p:sp>
        <p:nvSpPr>
          <p:cNvPr id="33" name="矩形 32"/>
          <p:cNvSpPr/>
          <p:nvPr/>
        </p:nvSpPr>
        <p:spPr>
          <a:xfrm>
            <a:off x="7945755" y="3373120"/>
            <a:ext cx="3215640" cy="2306955"/>
          </a:xfrm>
          <a:prstGeom prst="rect">
            <a:avLst/>
          </a:prstGeom>
          <a:effectLst/>
        </p:spPr>
        <p:txBody>
          <a:bodyPr wrap="square">
            <a:spAutoFit/>
          </a:bodyPr>
          <a:lstStyle/>
          <a:p>
            <a:pPr algn="l"/>
            <a:r>
              <a:rPr lang="zh-CN" altLang="en-US" sz="1600" dirty="0">
                <a:solidFill>
                  <a:schemeClr val="tx1">
                    <a:lumMod val="75000"/>
                    <a:lumOff val="25000"/>
                  </a:schemeClr>
                </a:solidFill>
                <a:latin typeface="Bahnschrift SemiLight" panose="020B0502040204020203" pitchFamily="34" charset="0"/>
              </a:rPr>
              <a:t>归纳：词作家乔羽曾说：“每个人的家乡都有一条河，只要听到这首歌就能够想到自己家乡的那条河，那条哺育自己的河，就能够想到家乡，想到亲人。为了他们而战斗，就会充满了力量，这样就能以小见大，把家和国紧密地联系在一起，满满的爱国之情不胜言表。”</a:t>
            </a:r>
            <a:endParaRPr lang="zh-CN" altLang="en-US" sz="1600" dirty="0">
              <a:solidFill>
                <a:schemeClr val="tx1">
                  <a:lumMod val="75000"/>
                  <a:lumOff val="25000"/>
                </a:schemeClr>
              </a:solidFill>
              <a:latin typeface="Bahnschrift SemiLight" panose="020B0502040204020203" pitchFamily="34" charset="0"/>
            </a:endParaRPr>
          </a:p>
        </p:txBody>
      </p:sp>
      <p:pic>
        <p:nvPicPr>
          <p:cNvPr id="4" name="图片 3"/>
          <p:cNvPicPr>
            <a:picLocks noChangeAspect="1"/>
          </p:cNvPicPr>
          <p:nvPr/>
        </p:nvPicPr>
        <p:blipFill>
          <a:blip r:embed="rId2"/>
          <a:stretch>
            <a:fillRect/>
          </a:stretch>
        </p:blipFill>
        <p:spPr>
          <a:xfrm>
            <a:off x="520065" y="2019300"/>
            <a:ext cx="3756660" cy="2819400"/>
          </a:xfrm>
          <a:prstGeom prst="rect">
            <a:avLst/>
          </a:prstGeom>
        </p:spPr>
      </p:pic>
      <p:sp>
        <p:nvSpPr>
          <p:cNvPr id="3" name="文本框 2"/>
          <p:cNvSpPr txBox="1"/>
          <p:nvPr/>
        </p:nvSpPr>
        <p:spPr>
          <a:xfrm>
            <a:off x="635000" y="4896485"/>
            <a:ext cx="3526155" cy="337185"/>
          </a:xfrm>
          <a:prstGeom prst="rect">
            <a:avLst/>
          </a:prstGeom>
          <a:noFill/>
        </p:spPr>
        <p:txBody>
          <a:bodyPr wrap="square" rtlCol="0">
            <a:spAutoFit/>
          </a:bodyPr>
          <a:p>
            <a:pPr algn="ctr"/>
            <a:r>
              <a:rPr lang="zh-CN" altLang="en-US" sz="1600">
                <a:hlinkClick r:id="rId3" tooltip="" action="ppaction://hlinkfile"/>
              </a:rPr>
              <a:t>电影《上甘玲》</a:t>
            </a:r>
            <a:r>
              <a:rPr lang="zh-CN" altLang="en-US" sz="1600"/>
              <a:t>剧照</a:t>
            </a:r>
            <a:endParaRPr lang="zh-CN" altLang="en-US" sz="160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3" grpId="0" bldLvl="0" animBg="1"/>
      <p:bldP spid="24" grpId="0" bldLvl="0" animBg="1"/>
      <p:bldP spid="25" grpId="0" bldLvl="0" animBg="1"/>
      <p:bldP spid="27" grpId="0" bldLvl="0" animBg="1"/>
      <p:bldP spid="29" grpId="0" bldLvl="0" animBg="1"/>
      <p:bldP spid="31" grpId="0" bldLvl="0" animBg="1"/>
      <p:bldP spid="3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7"/>
          <p:cNvSpPr/>
          <p:nvPr/>
        </p:nvSpPr>
        <p:spPr>
          <a:xfrm>
            <a:off x="5074047" y="1300825"/>
            <a:ext cx="2043906" cy="923330"/>
          </a:xfrm>
          <a:prstGeom prst="rect">
            <a:avLst/>
          </a:prstGeom>
        </p:spPr>
        <p:txBody>
          <a:bodyPr wrap="square">
            <a:spAutoFit/>
          </a:bodyPr>
          <a:lstStyle/>
          <a:p>
            <a:pPr algn="dist"/>
            <a:r>
              <a:rPr lang="zh-CN" altLang="en-US" sz="5400" b="1" dirty="0">
                <a:solidFill>
                  <a:srgbClr val="B45100"/>
                </a:solidFill>
                <a:latin typeface="默陌信笺手写体" panose="02010800040101010101" pitchFamily="2" charset="-122"/>
                <a:ea typeface="默陌信笺手写体" panose="02010800040101010101" pitchFamily="2" charset="-122"/>
              </a:rPr>
              <a:t>目录</a:t>
            </a:r>
            <a:endParaRPr lang="zh-CN" altLang="en-US" sz="5400" b="1" dirty="0">
              <a:solidFill>
                <a:srgbClr val="B45100"/>
              </a:solidFill>
              <a:latin typeface="默陌信笺手写体" panose="02010800040101010101" pitchFamily="2" charset="-122"/>
              <a:ea typeface="默陌信笺手写体" panose="02010800040101010101" pitchFamily="2" charset="-122"/>
            </a:endParaRPr>
          </a:p>
        </p:txBody>
      </p:sp>
      <p:cxnSp>
        <p:nvCxnSpPr>
          <p:cNvPr id="9" name="直接连接符 8"/>
          <p:cNvCxnSpPr/>
          <p:nvPr/>
        </p:nvCxnSpPr>
        <p:spPr>
          <a:xfrm>
            <a:off x="5124450" y="2286000"/>
            <a:ext cx="1952625" cy="0"/>
          </a:xfrm>
          <a:prstGeom prst="line">
            <a:avLst/>
          </a:prstGeom>
          <a:ln w="28575">
            <a:solidFill>
              <a:srgbClr val="B45100"/>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621915" y="2800350"/>
            <a:ext cx="6995160" cy="2187575"/>
            <a:chOff x="2896240" y="2476499"/>
            <a:chExt cx="6085851" cy="2187449"/>
          </a:xfrm>
        </p:grpSpPr>
        <p:grpSp>
          <p:nvGrpSpPr>
            <p:cNvPr id="11" name="组合 10"/>
            <p:cNvGrpSpPr/>
            <p:nvPr/>
          </p:nvGrpSpPr>
          <p:grpSpPr>
            <a:xfrm>
              <a:off x="2896240" y="2476499"/>
              <a:ext cx="4082102" cy="2187449"/>
              <a:chOff x="2896240" y="2457449"/>
              <a:chExt cx="4082102" cy="2187449"/>
            </a:xfrm>
          </p:grpSpPr>
          <p:sp>
            <p:nvSpPr>
              <p:cNvPr id="28" name="矩形: 圆角 27"/>
              <p:cNvSpPr/>
              <p:nvPr/>
            </p:nvSpPr>
            <p:spPr>
              <a:xfrm>
                <a:off x="2896240" y="245744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9" name="矩形: 圆角 28"/>
              <p:cNvSpPr/>
              <p:nvPr/>
            </p:nvSpPr>
            <p:spPr>
              <a:xfrm>
                <a:off x="2896240" y="3854323"/>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矩形: 圆角 29"/>
              <p:cNvSpPr/>
              <p:nvPr/>
            </p:nvSpPr>
            <p:spPr>
              <a:xfrm>
                <a:off x="6187767" y="245744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1" name="矩形: 圆角 30"/>
              <p:cNvSpPr/>
              <p:nvPr/>
            </p:nvSpPr>
            <p:spPr>
              <a:xfrm>
                <a:off x="6187767" y="3854323"/>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2" name="文本框 31"/>
              <p:cNvSpPr txBox="1"/>
              <p:nvPr/>
            </p:nvSpPr>
            <p:spPr>
              <a:xfrm>
                <a:off x="3005777" y="2562225"/>
                <a:ext cx="571500" cy="583531"/>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1</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3" name="文本框 32"/>
              <p:cNvSpPr txBox="1"/>
              <p:nvPr/>
            </p:nvSpPr>
            <p:spPr>
              <a:xfrm>
                <a:off x="6297304" y="2560348"/>
                <a:ext cx="571500" cy="583531"/>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2</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4" name="文本框 33"/>
              <p:cNvSpPr txBox="1"/>
              <p:nvPr/>
            </p:nvSpPr>
            <p:spPr>
              <a:xfrm>
                <a:off x="3005777" y="3960225"/>
                <a:ext cx="571500" cy="583531"/>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3</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5" name="文本框 34"/>
              <p:cNvSpPr txBox="1"/>
              <p:nvPr/>
            </p:nvSpPr>
            <p:spPr>
              <a:xfrm>
                <a:off x="6297304" y="3958348"/>
                <a:ext cx="571500" cy="583531"/>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4</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grpSp>
        <p:sp>
          <p:nvSpPr>
            <p:cNvPr id="26" name="文本框 25"/>
            <p:cNvSpPr txBox="1"/>
            <p:nvPr/>
          </p:nvSpPr>
          <p:spPr>
            <a:xfrm>
              <a:off x="3778664" y="2671434"/>
              <a:ext cx="1905000"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美学的范畴</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sp>
          <p:nvSpPr>
            <p:cNvPr id="24" name="文本框 23"/>
            <p:cNvSpPr txBox="1"/>
            <p:nvPr/>
          </p:nvSpPr>
          <p:spPr>
            <a:xfrm>
              <a:off x="7077091" y="2671462"/>
              <a:ext cx="1905000"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美学的特征</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sp>
          <p:nvSpPr>
            <p:cNvPr id="22" name="文本框 21"/>
            <p:cNvSpPr txBox="1"/>
            <p:nvPr/>
          </p:nvSpPr>
          <p:spPr>
            <a:xfrm>
              <a:off x="3778648" y="4072089"/>
              <a:ext cx="1905000"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美的表现及分类</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sp>
          <p:nvSpPr>
            <p:cNvPr id="20" name="文本框 19"/>
            <p:cNvSpPr txBox="1"/>
            <p:nvPr/>
          </p:nvSpPr>
          <p:spPr>
            <a:xfrm>
              <a:off x="7077075" y="4068942"/>
              <a:ext cx="1905000" cy="398757"/>
            </a:xfrm>
            <a:prstGeom prst="rect">
              <a:avLst/>
            </a:prstGeom>
            <a:noFill/>
          </p:spPr>
          <p:txBody>
            <a:bodyPr wrap="square" rtlCol="0">
              <a:spAutoFit/>
            </a:bodyPr>
            <a:lstStyle/>
            <a:p>
              <a:pPr algn="l"/>
              <a:r>
                <a:rPr lang="zh-CN" altLang="en-US" sz="2000" dirty="0">
                  <a:solidFill>
                    <a:schemeClr val="tx1">
                      <a:lumMod val="65000"/>
                      <a:lumOff val="35000"/>
                    </a:schemeClr>
                  </a:solidFill>
                  <a:latin typeface="黑体" panose="02010609060101010101" charset="-122"/>
                  <a:ea typeface="黑体" panose="02010609060101010101" charset="-122"/>
                </a:rPr>
                <a:t>美育及其作用</a:t>
              </a:r>
              <a:endParaRPr lang="zh-CN" altLang="en-US" sz="2000" dirty="0">
                <a:solidFill>
                  <a:schemeClr val="tx1">
                    <a:lumMod val="65000"/>
                    <a:lumOff val="35000"/>
                  </a:schemeClr>
                </a:solidFill>
                <a:latin typeface="黑体" panose="02010609060101010101" charset="-122"/>
                <a:ea typeface="黑体" panose="0201060906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2" name="矩形 21"/>
          <p:cNvSpPr/>
          <p:nvPr/>
        </p:nvSpPr>
        <p:spPr>
          <a:xfrm>
            <a:off x="6175375" y="1684020"/>
            <a:ext cx="5457825" cy="4043680"/>
          </a:xfrm>
          <a:prstGeom prst="rect">
            <a:avLst/>
          </a:prstGeom>
          <a:noFill/>
          <a:ln w="28575">
            <a:solidFill>
              <a:srgbClr val="E6BB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175375" y="1628775"/>
            <a:ext cx="5612130" cy="4154170"/>
          </a:xfrm>
          <a:prstGeom prst="rect">
            <a:avLst/>
          </a:prstGeom>
          <a:effectLst/>
        </p:spPr>
        <p:txBody>
          <a:bodyPr wrap="square">
            <a:spAutoFit/>
          </a:bodyPr>
          <a:lstStyle/>
          <a:p>
            <a:pPr algn="l" fontAlgn="auto">
              <a:lnSpc>
                <a:spcPct val="150000"/>
              </a:lnSpc>
            </a:pPr>
            <a:r>
              <a:rPr lang="zh-CN" altLang="en-US" sz="1600" dirty="0">
                <a:solidFill>
                  <a:schemeClr val="tx1">
                    <a:lumMod val="75000"/>
                    <a:lumOff val="25000"/>
                  </a:schemeClr>
                </a:solidFill>
                <a:latin typeface="Bahnschrift SemiLight" panose="020B0502040204020203" pitchFamily="34" charset="0"/>
              </a:rPr>
              <a:t>《我的祖国》这首歌是 F 大调，4/4 拍，它由主部和副歌两部分组成。主部和副歌组成三段歌词，主部采用北方民间歌曲风格，突出抒情性的叙述特点，先由女声合唱，反复时由女声领唱，曲调极其优美、婉转、亲切感人，前三个乐句拉得较宽，最后一个乐句把两句歌词连在一起，显得紧凑；副歌旋律激昂，以合唱形式赞美了祖国的辽阔、壮丽（图 1-4-2）。原唱郭兰英老师在深圳开演唱会，台下坐了不少东南亚华侨，他们不断要求郭兰英演唱这首歌，在演唱过程中她看到不断有人低下了头，她以为是她唱得不好，但是再仔细看一看，台下的观众都在默默擦眼泪，原来都被这首歌深深地感动，观众在哭，她也边唱边哭（图 1-4-3）。</a:t>
            </a:r>
            <a:endParaRPr lang="zh-CN" altLang="en-US" sz="1600" dirty="0">
              <a:solidFill>
                <a:schemeClr val="tx1">
                  <a:lumMod val="75000"/>
                  <a:lumOff val="25000"/>
                </a:schemeClr>
              </a:solidFill>
              <a:latin typeface="Bahnschrift SemiLight" panose="020B0502040204020203" pitchFamily="34" charset="0"/>
            </a:endParaRPr>
          </a:p>
        </p:txBody>
      </p:sp>
      <p:pic>
        <p:nvPicPr>
          <p:cNvPr id="3" name="图片 2"/>
          <p:cNvPicPr>
            <a:picLocks noChangeAspect="1"/>
          </p:cNvPicPr>
          <p:nvPr/>
        </p:nvPicPr>
        <p:blipFill>
          <a:blip r:embed="rId2"/>
          <a:stretch>
            <a:fillRect/>
          </a:stretch>
        </p:blipFill>
        <p:spPr>
          <a:xfrm>
            <a:off x="715010" y="1110615"/>
            <a:ext cx="4861560" cy="2632710"/>
          </a:xfrm>
          <a:prstGeom prst="rect">
            <a:avLst/>
          </a:prstGeom>
        </p:spPr>
      </p:pic>
      <p:pic>
        <p:nvPicPr>
          <p:cNvPr id="5" name="图片 4"/>
          <p:cNvPicPr>
            <a:picLocks noChangeAspect="1"/>
          </p:cNvPicPr>
          <p:nvPr/>
        </p:nvPicPr>
        <p:blipFill>
          <a:blip r:embed="rId3"/>
          <a:stretch>
            <a:fillRect/>
          </a:stretch>
        </p:blipFill>
        <p:spPr>
          <a:xfrm>
            <a:off x="714375" y="3825240"/>
            <a:ext cx="4862195" cy="26136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7"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10" name="矩形 9"/>
          <p:cNvSpPr/>
          <p:nvPr/>
        </p:nvSpPr>
        <p:spPr>
          <a:xfrm>
            <a:off x="1009650" y="1382395"/>
            <a:ext cx="6021705" cy="506666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1161415" y="1469390"/>
            <a:ext cx="5718175" cy="4892675"/>
          </a:xfrm>
          <a:prstGeom prst="rect">
            <a:avLst/>
          </a:prstGeom>
          <a:effectLst/>
        </p:spPr>
        <p:txBody>
          <a:bodyPr wrap="square">
            <a:spAutoFit/>
          </a:bodyPr>
          <a:lstStyle/>
          <a:p>
            <a:pPr algn="l" fontAlgn="auto">
              <a:lnSpc>
                <a:spcPct val="150000"/>
              </a:lnSpc>
            </a:pPr>
            <a:r>
              <a:rPr lang="zh-CN" altLang="en-US" sz="1600" dirty="0">
                <a:solidFill>
                  <a:schemeClr val="bg1"/>
                </a:solidFill>
                <a:latin typeface="Bahnschrift SemiLight" panose="020B0502040204020203" pitchFamily="34" charset="0"/>
              </a:rPr>
              <a:t>美育，又称美感教育、审美教育。即通过培养人们认识美、体验美、感受美、欣赏美和创造美的能力，从而使人们具有美的理想、美的情操、美的品格和美的素养。蔡元培（图 1-4-4）在《对于新教育之意见》中说：“美感者，合美丽与尊严而言之，介乎现象世界与实体世界之间，而为津梁。”这句话可以这样理解，通过美育，可以提升人们的趣味和情操，树立美好的人生观和世界观。美育对人生的意义在于提升人的精神境界，使人进入一种超越功名利禄、超越人我之见、超越利害生死的境界，使人体验生命的真谛，获得人生的终极幸福。对于美育的目的，蔡元培说：“美育之目的，在陶冶活泼敏锐之性灵，养成高尚纯洁之人格。”这句话可以理解为：净化人的心灵，培养人的高尚兴趣、道德情感、积极进取的人生态度，养成高尚纯洁的人格，给人追求高尚行为以动力，是美育的根本目的。</a:t>
            </a:r>
            <a:endParaRPr lang="zh-CN" altLang="en-US" sz="1600" dirty="0">
              <a:solidFill>
                <a:schemeClr val="bg1"/>
              </a:solidFill>
              <a:latin typeface="Bahnschrift SemiLight" panose="020B0502040204020203" pitchFamily="34" charset="0"/>
            </a:endParaRPr>
          </a:p>
        </p:txBody>
      </p:sp>
      <p:sp>
        <p:nvSpPr>
          <p:cNvPr id="3" name="文本框 2"/>
          <p:cNvSpPr txBox="1"/>
          <p:nvPr/>
        </p:nvSpPr>
        <p:spPr>
          <a:xfrm>
            <a:off x="1514475" y="909955"/>
            <a:ext cx="1793875" cy="337185"/>
          </a:xfrm>
          <a:prstGeom prst="rect">
            <a:avLst/>
          </a:prstGeom>
          <a:noFill/>
        </p:spPr>
        <p:txBody>
          <a:bodyPr wrap="square" rtlCol="0">
            <a:spAutoFit/>
          </a:bodyPr>
          <a:p>
            <a:r>
              <a:rPr lang="zh-CN" altLang="en-US" sz="1600">
                <a:solidFill>
                  <a:schemeClr val="accent4">
                    <a:lumMod val="75000"/>
                  </a:schemeClr>
                </a:solidFill>
              </a:rPr>
              <a:t>美育及其作用</a:t>
            </a:r>
            <a:endParaRPr lang="zh-CN" altLang="en-US" sz="1600">
              <a:solidFill>
                <a:schemeClr val="accent4">
                  <a:lumMod val="75000"/>
                </a:schemeClr>
              </a:solidFill>
            </a:endParaRPr>
          </a:p>
        </p:txBody>
      </p:sp>
      <p:pic>
        <p:nvPicPr>
          <p:cNvPr id="5" name="图片 4"/>
          <p:cNvPicPr>
            <a:picLocks noChangeAspect="1"/>
          </p:cNvPicPr>
          <p:nvPr/>
        </p:nvPicPr>
        <p:blipFill>
          <a:blip r:embed="rId2"/>
          <a:stretch>
            <a:fillRect/>
          </a:stretch>
        </p:blipFill>
        <p:spPr>
          <a:xfrm>
            <a:off x="7439025" y="1611630"/>
            <a:ext cx="3488055" cy="416877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0"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0" name="矩形 19"/>
          <p:cNvSpPr/>
          <p:nvPr/>
        </p:nvSpPr>
        <p:spPr>
          <a:xfrm>
            <a:off x="1109345" y="1247140"/>
            <a:ext cx="4639945" cy="4892675"/>
          </a:xfrm>
          <a:prstGeom prst="rect">
            <a:avLst/>
          </a:prstGeom>
          <a:effectLst/>
        </p:spPr>
        <p:txBody>
          <a:bodyPr wrap="square">
            <a:spAutoFit/>
            <a:scene3d>
              <a:camera prst="orthographicFront"/>
              <a:lightRig rig="threePt" dir="t"/>
            </a:scene3d>
          </a:bodyPr>
          <a:lstStyle/>
          <a:p>
            <a:pPr algn="l" fontAlgn="auto">
              <a:lnSpc>
                <a:spcPct val="150000"/>
              </a:lnSpc>
            </a:pPr>
            <a:r>
              <a:rPr lang="zh-CN" altLang="en-US" sz="1600" dirty="0">
                <a:solidFill>
                  <a:schemeClr val="tx1"/>
                </a:solidFill>
                <a:effectLst>
                  <a:outerShdw blurRad="38100" dist="19050" dir="2700000" algn="tl" rotWithShape="0">
                    <a:schemeClr val="dk1">
                      <a:alpha val="40000"/>
                    </a:schemeClr>
                  </a:outerShdw>
                </a:effectLst>
                <a:latin typeface="Bahnschrift SemiLight" panose="020B0502040204020203" pitchFamily="34" charset="0"/>
              </a:rPr>
              <a:t>社会主义美育是为建设社会主义精神文明和培育人们的心灵美、行为美服务的。它用现实生活中的美好事物和反映在艺术形象中的先进人物的思想感情和活动来感染人们。它广泛而深入地影响着人们的情感、想象、思想、意志和性格。它能丰富学校的文化精神生活，激起人们的情绪体验，有助于培养高尚情操，提高社会主义觉悟，鼓舞人们为建设祖国和创造一切美好事物而奋发向上。美育对德育、智育、体育甚至劳动教育都有积极的影响。美育用优美感人的艺术形象，帮助人们认识自己的生活、理想和斗争，使人受到生动的思想品德教育，促进人的政治品质、道德面貌和思想感情健康地成长。</a:t>
            </a:r>
            <a:endParaRPr lang="zh-CN" altLang="en-US" sz="1600" dirty="0">
              <a:solidFill>
                <a:schemeClr val="tx1"/>
              </a:solidFill>
              <a:effectLst>
                <a:outerShdw blurRad="38100" dist="19050" dir="2700000" algn="tl" rotWithShape="0">
                  <a:schemeClr val="dk1">
                    <a:alpha val="40000"/>
                  </a:schemeClr>
                </a:outerShdw>
              </a:effectLst>
              <a:latin typeface="Bahnschrift SemiLight" panose="020B0502040204020203" pitchFamily="34" charset="0"/>
            </a:endParaRPr>
          </a:p>
        </p:txBody>
      </p:sp>
      <p:sp>
        <p:nvSpPr>
          <p:cNvPr id="3" name="文本框 2"/>
          <p:cNvSpPr txBox="1"/>
          <p:nvPr/>
        </p:nvSpPr>
        <p:spPr>
          <a:xfrm>
            <a:off x="1514475" y="909955"/>
            <a:ext cx="1793875" cy="337185"/>
          </a:xfrm>
          <a:prstGeom prst="rect">
            <a:avLst/>
          </a:prstGeom>
          <a:noFill/>
        </p:spPr>
        <p:txBody>
          <a:bodyPr wrap="square" rtlCol="0">
            <a:spAutoFit/>
          </a:bodyPr>
          <a:p>
            <a:r>
              <a:rPr lang="zh-CN" altLang="en-US" sz="1600">
                <a:solidFill>
                  <a:schemeClr val="accent4">
                    <a:lumMod val="75000"/>
                  </a:schemeClr>
                </a:solidFill>
              </a:rPr>
              <a:t>美育及其作用</a:t>
            </a:r>
            <a:endParaRPr lang="zh-CN" altLang="en-US" sz="1600">
              <a:solidFill>
                <a:schemeClr val="accent4">
                  <a:lumMod val="75000"/>
                </a:schemeClr>
              </a:solidFill>
            </a:endParaRPr>
          </a:p>
        </p:txBody>
      </p:sp>
      <p:pic>
        <p:nvPicPr>
          <p:cNvPr id="4" name="图片 3"/>
          <p:cNvPicPr>
            <a:picLocks noChangeAspect="1"/>
          </p:cNvPicPr>
          <p:nvPr/>
        </p:nvPicPr>
        <p:blipFill>
          <a:blip r:embed="rId2"/>
          <a:stretch>
            <a:fillRect/>
          </a:stretch>
        </p:blipFill>
        <p:spPr>
          <a:xfrm>
            <a:off x="5749290" y="1739265"/>
            <a:ext cx="5946140" cy="337883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linds(horizont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 name="文本框 2"/>
          <p:cNvSpPr txBox="1"/>
          <p:nvPr/>
        </p:nvSpPr>
        <p:spPr>
          <a:xfrm>
            <a:off x="1514475" y="909955"/>
            <a:ext cx="2995295" cy="337185"/>
          </a:xfrm>
          <a:prstGeom prst="rect">
            <a:avLst/>
          </a:prstGeom>
          <a:noFill/>
        </p:spPr>
        <p:txBody>
          <a:bodyPr wrap="square" rtlCol="0">
            <a:spAutoFit/>
          </a:bodyPr>
          <a:p>
            <a:r>
              <a:rPr lang="zh-CN" altLang="en-US" sz="1600">
                <a:solidFill>
                  <a:schemeClr val="accent4">
                    <a:lumMod val="75000"/>
                  </a:schemeClr>
                </a:solidFill>
              </a:rPr>
              <a:t>爱国歌曲大合唱活动方案</a:t>
            </a:r>
            <a:endParaRPr lang="zh-CN" altLang="en-US" sz="1600">
              <a:solidFill>
                <a:schemeClr val="accent4">
                  <a:lumMod val="75000"/>
                </a:schemeClr>
              </a:solidFill>
            </a:endParaRPr>
          </a:p>
        </p:txBody>
      </p:sp>
      <p:sp>
        <p:nvSpPr>
          <p:cNvPr id="9" name="AutoShape 8"/>
          <p:cNvSpPr>
            <a:spLocks noChangeArrowheads="1"/>
          </p:cNvSpPr>
          <p:nvPr>
            <p:custDataLst>
              <p:tags r:id="rId2"/>
            </p:custDataLst>
          </p:nvPr>
        </p:nvSpPr>
        <p:spPr bwMode="auto">
          <a:xfrm>
            <a:off x="5844381" y="1474788"/>
            <a:ext cx="503238" cy="358775"/>
          </a:xfrm>
          <a:prstGeom prst="flowChartMerge">
            <a:avLst/>
          </a:prstGeom>
          <a:solidFill>
            <a:srgbClr val="1CADE4"/>
          </a:solidFill>
          <a:ln>
            <a:noFill/>
          </a:ln>
          <a:effectLst/>
        </p:spPr>
        <p:txBody>
          <a:bodyPr lIns="90000" tIns="46800" rIns="90000" bIns="46800" anchor="ctr" anchorCtr="0">
            <a:normAutofit fontScale="40000" lnSpcReduction="20000"/>
          </a:bodyPr>
          <a:lstStyle>
            <a:defPPr>
              <a:defRPr lang="zh-CN"/>
            </a:defPPr>
            <a:lvl1pPr algn="l" rtl="0" eaLnBrk="0" fontAlgn="base" hangingPunct="0">
              <a:spcBef>
                <a:spcPct val="0"/>
              </a:spcBef>
              <a:spcAft>
                <a:spcPct val="0"/>
              </a:spcAft>
              <a:buFont typeface="Arial" panose="020B0604020202020204" pitchFamily="34" charset="0"/>
              <a:defRPr kern="1200">
                <a:solidFill>
                  <a:sysClr val="windowText" lastClr="000000"/>
                </a:solidFill>
                <a:latin typeface="Arial" panose="020B0604020202020204" pitchFamily="34" charset="0"/>
                <a:ea typeface="黑体" panose="02010609060101010101" charset="-122"/>
                <a:cs typeface="+mn-ea"/>
              </a:defRPr>
            </a:lvl1pPr>
            <a:lvl2pPr marL="457200" algn="l" rtl="0" eaLnBrk="0" fontAlgn="base" hangingPunct="0">
              <a:spcBef>
                <a:spcPct val="0"/>
              </a:spcBef>
              <a:spcAft>
                <a:spcPct val="0"/>
              </a:spcAft>
              <a:buFont typeface="Arial" panose="020B0604020202020204" pitchFamily="34" charset="0"/>
              <a:defRPr kern="1200">
                <a:solidFill>
                  <a:sysClr val="windowText" lastClr="000000"/>
                </a:solidFill>
                <a:latin typeface="Arial" panose="020B0604020202020204" pitchFamily="34" charset="0"/>
                <a:ea typeface="黑体" panose="02010609060101010101" charset="-122"/>
                <a:cs typeface="+mn-ea"/>
              </a:defRPr>
            </a:lvl2pPr>
            <a:lvl3pPr marL="914400" algn="l" rtl="0" eaLnBrk="0" fontAlgn="base" hangingPunct="0">
              <a:spcBef>
                <a:spcPct val="0"/>
              </a:spcBef>
              <a:spcAft>
                <a:spcPct val="0"/>
              </a:spcAft>
              <a:buFont typeface="Arial" panose="020B0604020202020204" pitchFamily="34" charset="0"/>
              <a:defRPr kern="1200">
                <a:solidFill>
                  <a:sysClr val="windowText" lastClr="000000"/>
                </a:solidFill>
                <a:latin typeface="Arial" panose="020B0604020202020204" pitchFamily="34" charset="0"/>
                <a:ea typeface="黑体" panose="02010609060101010101" charset="-122"/>
                <a:cs typeface="+mn-ea"/>
              </a:defRPr>
            </a:lvl3pPr>
            <a:lvl4pPr marL="1371600" algn="l" rtl="0" eaLnBrk="0" fontAlgn="base" hangingPunct="0">
              <a:spcBef>
                <a:spcPct val="0"/>
              </a:spcBef>
              <a:spcAft>
                <a:spcPct val="0"/>
              </a:spcAft>
              <a:buFont typeface="Arial" panose="020B0604020202020204" pitchFamily="34" charset="0"/>
              <a:defRPr kern="1200">
                <a:solidFill>
                  <a:sysClr val="windowText" lastClr="000000"/>
                </a:solidFill>
                <a:latin typeface="Arial" panose="020B0604020202020204" pitchFamily="34" charset="0"/>
                <a:ea typeface="黑体" panose="02010609060101010101" charset="-122"/>
                <a:cs typeface="+mn-ea"/>
              </a:defRPr>
            </a:lvl4pPr>
            <a:lvl5pPr marL="1828800" algn="l" rtl="0" eaLnBrk="0" fontAlgn="base" hangingPunct="0">
              <a:spcBef>
                <a:spcPct val="0"/>
              </a:spcBef>
              <a:spcAft>
                <a:spcPct val="0"/>
              </a:spcAft>
              <a:buFont typeface="Arial" panose="020B0604020202020204" pitchFamily="34" charset="0"/>
              <a:defRPr kern="1200">
                <a:solidFill>
                  <a:sysClr val="windowText" lastClr="000000"/>
                </a:solidFill>
                <a:latin typeface="Arial" panose="020B0604020202020204" pitchFamily="34" charset="0"/>
                <a:ea typeface="黑体" panose="02010609060101010101" charset="-122"/>
                <a:cs typeface="+mn-ea"/>
              </a:defRPr>
            </a:lvl5pPr>
            <a:lvl6pPr marL="2286000" algn="l" defTabSz="914400" rtl="0" eaLnBrk="1" latinLnBrk="0" hangingPunct="1">
              <a:defRPr kern="1200">
                <a:solidFill>
                  <a:sysClr val="windowText" lastClr="000000"/>
                </a:solidFill>
                <a:latin typeface="Arial" panose="020B0604020202020204" pitchFamily="34" charset="0"/>
                <a:ea typeface="黑体" panose="02010609060101010101" charset="-122"/>
                <a:cs typeface="+mn-ea"/>
              </a:defRPr>
            </a:lvl6pPr>
            <a:lvl7pPr marL="2743200" algn="l" defTabSz="914400" rtl="0" eaLnBrk="1" latinLnBrk="0" hangingPunct="1">
              <a:defRPr kern="1200">
                <a:solidFill>
                  <a:sysClr val="windowText" lastClr="000000"/>
                </a:solidFill>
                <a:latin typeface="Arial" panose="020B0604020202020204" pitchFamily="34" charset="0"/>
                <a:ea typeface="黑体" panose="02010609060101010101" charset="-122"/>
                <a:cs typeface="+mn-ea"/>
              </a:defRPr>
            </a:lvl7pPr>
            <a:lvl8pPr marL="3200400" algn="l" defTabSz="914400" rtl="0" eaLnBrk="1" latinLnBrk="0" hangingPunct="1">
              <a:defRPr kern="1200">
                <a:solidFill>
                  <a:sysClr val="windowText" lastClr="000000"/>
                </a:solidFill>
                <a:latin typeface="Arial" panose="020B0604020202020204" pitchFamily="34" charset="0"/>
                <a:ea typeface="黑体" panose="02010609060101010101" charset="-122"/>
                <a:cs typeface="+mn-ea"/>
              </a:defRPr>
            </a:lvl8pPr>
            <a:lvl9pPr marL="3657600" algn="l" defTabSz="914400" rtl="0" eaLnBrk="1" latinLnBrk="0" hangingPunct="1">
              <a:defRPr kern="1200">
                <a:solidFill>
                  <a:sysClr val="windowText" lastClr="000000"/>
                </a:solidFill>
                <a:latin typeface="Arial" panose="020B0604020202020204" pitchFamily="34" charset="0"/>
                <a:ea typeface="黑体" panose="02010609060101010101" charset="-122"/>
                <a:cs typeface="+mn-ea"/>
              </a:defRPr>
            </a:lvl9pPr>
          </a:lstStyle>
          <a:p>
            <a:pPr algn="ctr" fontAlgn="base"/>
            <a:endParaRPr lang="zh-CN" altLang="en-US" strike="noStrike" noProof="1">
              <a:latin typeface="Arial" panose="020B0604020202020204" pitchFamily="34" charset="0"/>
            </a:endParaRPr>
          </a:p>
        </p:txBody>
      </p:sp>
      <p:grpSp>
        <p:nvGrpSpPr>
          <p:cNvPr id="5" name="组合 4"/>
          <p:cNvGrpSpPr/>
          <p:nvPr>
            <p:custDataLst>
              <p:tags r:id="rId3"/>
            </p:custDataLst>
          </p:nvPr>
        </p:nvGrpSpPr>
        <p:grpSpPr>
          <a:xfrm>
            <a:off x="818282" y="2344897"/>
            <a:ext cx="10828655" cy="3401060"/>
            <a:chOff x="689715" y="2188529"/>
            <a:chExt cx="10828655" cy="3401060"/>
          </a:xfrm>
        </p:grpSpPr>
        <p:sp>
          <p:nvSpPr>
            <p:cNvPr id="12" name="任意多边形: 形状 11"/>
            <p:cNvSpPr/>
            <p:nvPr>
              <p:custDataLst>
                <p:tags r:id="rId4"/>
              </p:custDataLst>
            </p:nvPr>
          </p:nvSpPr>
          <p:spPr>
            <a:xfrm rot="16200000" flipH="1">
              <a:off x="7942685" y="2014221"/>
              <a:ext cx="3401060" cy="3749675"/>
            </a:xfrm>
            <a:custGeom>
              <a:avLst/>
              <a:gdLst>
                <a:gd name="connsiteX0" fmla="*/ 0 w 4056729"/>
                <a:gd name="connsiteY0" fmla="*/ 3035688 h 3112619"/>
                <a:gd name="connsiteX1" fmla="*/ 0 w 4056729"/>
                <a:gd name="connsiteY1" fmla="*/ 272178 h 3112619"/>
                <a:gd name="connsiteX2" fmla="*/ 76931 w 4056729"/>
                <a:gd name="connsiteY2" fmla="*/ 195247 h 3112619"/>
                <a:gd name="connsiteX3" fmla="*/ 1915121 w 4056729"/>
                <a:gd name="connsiteY3" fmla="*/ 195247 h 3112619"/>
                <a:gd name="connsiteX4" fmla="*/ 2028365 w 4056729"/>
                <a:gd name="connsiteY4" fmla="*/ 0 h 3112619"/>
                <a:gd name="connsiteX5" fmla="*/ 2141608 w 4056729"/>
                <a:gd name="connsiteY5" fmla="*/ 195247 h 3112619"/>
                <a:gd name="connsiteX6" fmla="*/ 3979798 w 4056729"/>
                <a:gd name="connsiteY6" fmla="*/ 195247 h 3112619"/>
                <a:gd name="connsiteX7" fmla="*/ 4056729 w 4056729"/>
                <a:gd name="connsiteY7" fmla="*/ 272178 h 3112619"/>
                <a:gd name="connsiteX8" fmla="*/ 4056729 w 4056729"/>
                <a:gd name="connsiteY8" fmla="*/ 3035688 h 3112619"/>
                <a:gd name="connsiteX9" fmla="*/ 3979798 w 4056729"/>
                <a:gd name="connsiteY9" fmla="*/ 3112619 h 3112619"/>
                <a:gd name="connsiteX10" fmla="*/ 76931 w 4056729"/>
                <a:gd name="connsiteY10" fmla="*/ 3112619 h 3112619"/>
                <a:gd name="connsiteX11" fmla="*/ 0 w 4056729"/>
                <a:gd name="connsiteY11" fmla="*/ 3035688 h 3112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6729" h="3112619">
                  <a:moveTo>
                    <a:pt x="0" y="3035688"/>
                  </a:moveTo>
                  <a:lnTo>
                    <a:pt x="0" y="272178"/>
                  </a:lnTo>
                  <a:cubicBezTo>
                    <a:pt x="0" y="229690"/>
                    <a:pt x="34443" y="195247"/>
                    <a:pt x="76931" y="195247"/>
                  </a:cubicBezTo>
                  <a:lnTo>
                    <a:pt x="1915121" y="195247"/>
                  </a:lnTo>
                  <a:lnTo>
                    <a:pt x="2028365" y="0"/>
                  </a:lnTo>
                  <a:lnTo>
                    <a:pt x="2141608" y="195247"/>
                  </a:lnTo>
                  <a:lnTo>
                    <a:pt x="3979798" y="195247"/>
                  </a:lnTo>
                  <a:cubicBezTo>
                    <a:pt x="4022286" y="195247"/>
                    <a:pt x="4056729" y="229690"/>
                    <a:pt x="4056729" y="272178"/>
                  </a:cubicBezTo>
                  <a:lnTo>
                    <a:pt x="4056729" y="3035688"/>
                  </a:lnTo>
                  <a:cubicBezTo>
                    <a:pt x="4056729" y="3078176"/>
                    <a:pt x="4022286" y="3112619"/>
                    <a:pt x="3979798" y="3112619"/>
                  </a:cubicBezTo>
                  <a:lnTo>
                    <a:pt x="76931" y="3112619"/>
                  </a:lnTo>
                  <a:cubicBezTo>
                    <a:pt x="34443" y="3112619"/>
                    <a:pt x="0" y="3078176"/>
                    <a:pt x="0" y="3035688"/>
                  </a:cubicBezTo>
                  <a:close/>
                </a:path>
              </a:pathLst>
            </a:custGeom>
            <a:solidFill>
              <a:sysClr val="window" lastClr="FFFFFF">
                <a:lumMod val="95000"/>
              </a:sysClr>
            </a:solidFill>
            <a:ln>
              <a:noFill/>
            </a:ln>
          </p:spPr>
          <p:style>
            <a:lnRef idx="2">
              <a:srgbClr val="1CADE4">
                <a:shade val="50000"/>
              </a:srgbClr>
            </a:lnRef>
            <a:fillRef idx="1">
              <a:srgbClr val="1CADE4"/>
            </a:fillRef>
            <a:effectRef idx="0">
              <a:srgbClr val="1CADE4"/>
            </a:effectRef>
            <a:fontRef idx="minor">
              <a:sysClr val="window" lastClr="FFFFFF"/>
            </a:fontRef>
          </p:style>
          <p:txBody>
            <a:bodyPr rtlCol="0" anchor="ctr"/>
            <a:lstStyle/>
            <a:p>
              <a:pPr algn="ctr"/>
              <a:endParaRPr lang="zh-CN" altLang="en-US"/>
            </a:p>
          </p:txBody>
        </p:sp>
        <p:sp>
          <p:nvSpPr>
            <p:cNvPr id="13" name="任意多边形: 形状 12"/>
            <p:cNvSpPr/>
            <p:nvPr>
              <p:custDataLst>
                <p:tags r:id="rId5"/>
              </p:custDataLst>
            </p:nvPr>
          </p:nvSpPr>
          <p:spPr>
            <a:xfrm rot="5400000">
              <a:off x="1134215" y="1744664"/>
              <a:ext cx="2578735" cy="3467100"/>
            </a:xfrm>
            <a:custGeom>
              <a:avLst/>
              <a:gdLst>
                <a:gd name="connsiteX0" fmla="*/ 0 w 4056729"/>
                <a:gd name="connsiteY0" fmla="*/ 3035688 h 3112619"/>
                <a:gd name="connsiteX1" fmla="*/ 0 w 4056729"/>
                <a:gd name="connsiteY1" fmla="*/ 272178 h 3112619"/>
                <a:gd name="connsiteX2" fmla="*/ 76931 w 4056729"/>
                <a:gd name="connsiteY2" fmla="*/ 195247 h 3112619"/>
                <a:gd name="connsiteX3" fmla="*/ 1915121 w 4056729"/>
                <a:gd name="connsiteY3" fmla="*/ 195247 h 3112619"/>
                <a:gd name="connsiteX4" fmla="*/ 2028365 w 4056729"/>
                <a:gd name="connsiteY4" fmla="*/ 0 h 3112619"/>
                <a:gd name="connsiteX5" fmla="*/ 2141608 w 4056729"/>
                <a:gd name="connsiteY5" fmla="*/ 195247 h 3112619"/>
                <a:gd name="connsiteX6" fmla="*/ 3979798 w 4056729"/>
                <a:gd name="connsiteY6" fmla="*/ 195247 h 3112619"/>
                <a:gd name="connsiteX7" fmla="*/ 4056729 w 4056729"/>
                <a:gd name="connsiteY7" fmla="*/ 272178 h 3112619"/>
                <a:gd name="connsiteX8" fmla="*/ 4056729 w 4056729"/>
                <a:gd name="connsiteY8" fmla="*/ 3035688 h 3112619"/>
                <a:gd name="connsiteX9" fmla="*/ 3979798 w 4056729"/>
                <a:gd name="connsiteY9" fmla="*/ 3112619 h 3112619"/>
                <a:gd name="connsiteX10" fmla="*/ 76931 w 4056729"/>
                <a:gd name="connsiteY10" fmla="*/ 3112619 h 3112619"/>
                <a:gd name="connsiteX11" fmla="*/ 0 w 4056729"/>
                <a:gd name="connsiteY11" fmla="*/ 3035688 h 3112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56729" h="3112619">
                  <a:moveTo>
                    <a:pt x="0" y="3035688"/>
                  </a:moveTo>
                  <a:lnTo>
                    <a:pt x="0" y="272178"/>
                  </a:lnTo>
                  <a:cubicBezTo>
                    <a:pt x="0" y="229690"/>
                    <a:pt x="34443" y="195247"/>
                    <a:pt x="76931" y="195247"/>
                  </a:cubicBezTo>
                  <a:lnTo>
                    <a:pt x="1915121" y="195247"/>
                  </a:lnTo>
                  <a:lnTo>
                    <a:pt x="2028365" y="0"/>
                  </a:lnTo>
                  <a:lnTo>
                    <a:pt x="2141608" y="195247"/>
                  </a:lnTo>
                  <a:lnTo>
                    <a:pt x="3979798" y="195247"/>
                  </a:lnTo>
                  <a:cubicBezTo>
                    <a:pt x="4022286" y="195247"/>
                    <a:pt x="4056729" y="229690"/>
                    <a:pt x="4056729" y="272178"/>
                  </a:cubicBezTo>
                  <a:lnTo>
                    <a:pt x="4056729" y="3035688"/>
                  </a:lnTo>
                  <a:cubicBezTo>
                    <a:pt x="4056729" y="3078176"/>
                    <a:pt x="4022286" y="3112619"/>
                    <a:pt x="3979798" y="3112619"/>
                  </a:cubicBezTo>
                  <a:lnTo>
                    <a:pt x="76931" y="3112619"/>
                  </a:lnTo>
                  <a:cubicBezTo>
                    <a:pt x="34443" y="3112619"/>
                    <a:pt x="0" y="3078176"/>
                    <a:pt x="0" y="3035688"/>
                  </a:cubicBezTo>
                  <a:close/>
                </a:path>
              </a:pathLst>
            </a:custGeom>
            <a:solidFill>
              <a:sysClr val="window" lastClr="FFFFFF">
                <a:lumMod val="95000"/>
              </a:sysClr>
            </a:solidFill>
            <a:ln>
              <a:noFill/>
            </a:ln>
          </p:spPr>
          <p:style>
            <a:lnRef idx="2">
              <a:srgbClr val="1CADE4">
                <a:shade val="50000"/>
              </a:srgbClr>
            </a:lnRef>
            <a:fillRef idx="1">
              <a:srgbClr val="1CADE4"/>
            </a:fillRef>
            <a:effectRef idx="0">
              <a:srgbClr val="1CADE4"/>
            </a:effectRef>
            <a:fontRef idx="minor">
              <a:sysClr val="window" lastClr="FFFFFF"/>
            </a:fontRef>
          </p:style>
          <p:txBody>
            <a:bodyPr rtlCol="0" anchor="ctr"/>
            <a:lstStyle/>
            <a:p>
              <a:pPr algn="ctr"/>
              <a:endParaRPr lang="zh-CN" altLang="en-US"/>
            </a:p>
          </p:txBody>
        </p:sp>
        <p:sp>
          <p:nvSpPr>
            <p:cNvPr id="6" name="Oval 3"/>
            <p:cNvSpPr/>
            <p:nvPr>
              <p:custDataLst>
                <p:tags r:id="rId6"/>
              </p:custDataLst>
            </p:nvPr>
          </p:nvSpPr>
          <p:spPr>
            <a:xfrm>
              <a:off x="4336256" y="2635250"/>
              <a:ext cx="1798637" cy="1800225"/>
            </a:xfrm>
            <a:prstGeom prst="ellipse">
              <a:avLst/>
            </a:prstGeom>
            <a:solidFill>
              <a:srgbClr val="2683C6"/>
            </a:solidFill>
            <a:ln w="9525">
              <a:noFill/>
            </a:ln>
          </p:spPr>
          <p:txBody>
            <a:bodyPr lIns="90000" tIns="46800" rIns="90000" bIns="46800" anchor="ctr" anchorCtr="0">
              <a:normAutofit/>
            </a:bodyPr>
            <a:lstStyle/>
            <a:p>
              <a:pPr lvl="0" algn="ctr" eaLnBrk="0" hangingPunct="0">
                <a:buFont typeface="Arial" panose="020B0604020202020204" pitchFamily="34" charset="0"/>
                <a:buNone/>
              </a:pPr>
              <a:r>
                <a:rPr lang="zh-CN" altLang="en-US" sz="2000">
                  <a:solidFill>
                    <a:sysClr val="window" lastClr="FFFFFF"/>
                  </a:solidFill>
                </a:rPr>
                <a:t>活动目标</a:t>
              </a:r>
              <a:endParaRPr lang="zh-CN" altLang="en-US" sz="2000">
                <a:solidFill>
                  <a:sysClr val="window" lastClr="FFFFFF"/>
                </a:solidFill>
              </a:endParaRPr>
            </a:p>
          </p:txBody>
        </p:sp>
        <p:sp>
          <p:nvSpPr>
            <p:cNvPr id="8" name="Oval 4"/>
            <p:cNvSpPr/>
            <p:nvPr>
              <p:custDataLst>
                <p:tags r:id="rId7"/>
              </p:custDataLst>
            </p:nvPr>
          </p:nvSpPr>
          <p:spPr>
            <a:xfrm>
              <a:off x="5847556" y="2643188"/>
              <a:ext cx="1800225" cy="1800225"/>
            </a:xfrm>
            <a:prstGeom prst="ellipse">
              <a:avLst/>
            </a:prstGeom>
            <a:solidFill>
              <a:srgbClr val="42BA97">
                <a:alpha val="70000"/>
              </a:srgbClr>
            </a:solidFill>
            <a:ln w="9525">
              <a:noFill/>
            </a:ln>
          </p:spPr>
          <p:txBody>
            <a:bodyPr lIns="90000" tIns="46800" rIns="90000" bIns="46800" anchor="ctr" anchorCtr="0">
              <a:normAutofit/>
            </a:bodyPr>
            <a:lstStyle/>
            <a:p>
              <a:pPr lvl="0" algn="ctr" eaLnBrk="0" hangingPunct="0">
                <a:buFont typeface="Arial" panose="020B0604020202020204" pitchFamily="34" charset="0"/>
                <a:buNone/>
              </a:pPr>
              <a:r>
                <a:rPr lang="zh-CN" altLang="en-US" sz="2000">
                  <a:solidFill>
                    <a:sysClr val="window" lastClr="FFFFFF"/>
                  </a:solidFill>
                </a:rPr>
                <a:t>活动任务</a:t>
              </a:r>
              <a:endParaRPr lang="zh-CN" altLang="en-US" sz="2000">
                <a:solidFill>
                  <a:sysClr val="window" lastClr="FFFFFF"/>
                </a:solidFill>
              </a:endParaRPr>
            </a:p>
          </p:txBody>
        </p:sp>
        <p:sp>
          <p:nvSpPr>
            <p:cNvPr id="10" name="文本框 1"/>
            <p:cNvSpPr txBox="1"/>
            <p:nvPr>
              <p:custDataLst>
                <p:tags r:id="rId8"/>
              </p:custDataLst>
            </p:nvPr>
          </p:nvSpPr>
          <p:spPr>
            <a:xfrm>
              <a:off x="689715" y="2330133"/>
              <a:ext cx="3230880" cy="2216785"/>
            </a:xfrm>
            <a:prstGeom prst="rect">
              <a:avLst/>
            </a:prstGeom>
            <a:noFill/>
            <a:ln w="9525">
              <a:noFill/>
              <a:miter/>
            </a:ln>
          </p:spPr>
          <p:txBody>
            <a:bodyPr lIns="0" tIns="0" rIns="0" bIns="0" anchor="ctr" anchorCtr="0"/>
            <a:lstStyle/>
            <a:p>
              <a:pPr algn="just">
                <a:lnSpc>
                  <a:spcPct val="120000"/>
                </a:lnSpc>
              </a:pPr>
              <a:r>
                <a:rPr lang="zh-CN" altLang="en-US" sz="1600">
                  <a:sym typeface="黑体" panose="02010609060101010101" charset="-122"/>
                </a:rPr>
                <a:t>1. 正确运用审美方法，使歌唱的艺术美得到充分展现。</a:t>
              </a:r>
              <a:endParaRPr lang="zh-CN" altLang="en-US" sz="1600">
                <a:sym typeface="黑体" panose="02010609060101010101" charset="-122"/>
              </a:endParaRPr>
            </a:p>
            <a:p>
              <a:pPr algn="just">
                <a:lnSpc>
                  <a:spcPct val="120000"/>
                </a:lnSpc>
              </a:pPr>
              <a:r>
                <a:rPr lang="zh-CN" altLang="en-US" sz="1600">
                  <a:sym typeface="黑体" panose="02010609060101010101" charset="-122"/>
                </a:rPr>
                <a:t>2. 在活动中理解美育的作用，培养人的高尚情操、道德情感、积极进取的人生态度。</a:t>
              </a:r>
              <a:endParaRPr lang="zh-CN" altLang="en-US" sz="1600">
                <a:sym typeface="黑体" panose="02010609060101010101" charset="-122"/>
              </a:endParaRPr>
            </a:p>
            <a:p>
              <a:pPr algn="just">
                <a:lnSpc>
                  <a:spcPct val="120000"/>
                </a:lnSpc>
              </a:pPr>
              <a:r>
                <a:rPr lang="zh-CN" altLang="en-US" sz="1600">
                  <a:sym typeface="黑体" panose="02010609060101010101" charset="-122"/>
                </a:rPr>
                <a:t>3. 进一步深化爱国主义和改革开放精神教育，开展“歌唱祖国”群众性歌咏活动，增强爱国主义情感。</a:t>
              </a:r>
              <a:endParaRPr lang="zh-CN" altLang="en-US" sz="1600">
                <a:sym typeface="黑体" panose="02010609060101010101" charset="-122"/>
              </a:endParaRPr>
            </a:p>
          </p:txBody>
        </p:sp>
        <p:sp>
          <p:nvSpPr>
            <p:cNvPr id="15" name="文本框 1"/>
            <p:cNvSpPr txBox="1"/>
            <p:nvPr>
              <p:custDataLst>
                <p:tags r:id="rId9"/>
              </p:custDataLst>
            </p:nvPr>
          </p:nvSpPr>
          <p:spPr>
            <a:xfrm>
              <a:off x="8070955" y="2331086"/>
              <a:ext cx="3447415" cy="3138805"/>
            </a:xfrm>
            <a:prstGeom prst="rect">
              <a:avLst/>
            </a:prstGeom>
            <a:noFill/>
            <a:ln w="9525">
              <a:noFill/>
              <a:miter/>
            </a:ln>
          </p:spPr>
          <p:txBody>
            <a:bodyPr lIns="0" tIns="0" rIns="0" bIns="0" anchor="ctr" anchorCtr="0"/>
            <a:lstStyle/>
            <a:p>
              <a:pPr>
                <a:lnSpc>
                  <a:spcPct val="120000"/>
                </a:lnSpc>
              </a:pPr>
              <a:r>
                <a:rPr lang="zh-CN" altLang="en-US" sz="1600">
                  <a:sym typeface="黑体" panose="02010609060101010101" charset="-122"/>
                </a:rPr>
                <a:t>每个队参赛两首歌曲，在以下规定歌曲中任意选取一首，各队可自行选规定之外的一首（自选歌曲必须是同一主题的歌曲），按照要求进行排练。</a:t>
              </a:r>
              <a:endParaRPr lang="zh-CN" altLang="en-US" sz="1600">
                <a:sym typeface="黑体" panose="02010609060101010101" charset="-122"/>
              </a:endParaRPr>
            </a:p>
            <a:p>
              <a:pPr>
                <a:lnSpc>
                  <a:spcPct val="120000"/>
                </a:lnSpc>
              </a:pPr>
              <a:r>
                <a:rPr lang="zh-CN" altLang="en-US" sz="1600">
                  <a:sym typeface="黑体" panose="02010609060101010101" charset="-122"/>
                </a:rPr>
                <a:t>规定歌曲：《歌唱祖国》《中国，中国，鲜红的太阳永不落》《伟大的国家伟大的党》《祖国颂》《祖国给我理想》《我的祖国》《沁园春·雪》《春天的故事》《今天是你的生日》《唱支山歌给党听》《没有共产党就没有新中国》《国家》。</a:t>
              </a:r>
              <a:endParaRPr lang="zh-CN" altLang="en-US" sz="1600">
                <a:sym typeface="黑体" panose="02010609060101010101"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活动步骤</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34" name="文本框 33"/>
          <p:cNvSpPr txBox="1"/>
          <p:nvPr>
            <p:custDataLst>
              <p:tags r:id="rId2"/>
            </p:custDataLst>
          </p:nvPr>
        </p:nvSpPr>
        <p:spPr bwMode="auto">
          <a:xfrm>
            <a:off x="425450" y="2068195"/>
            <a:ext cx="2561590" cy="787400"/>
          </a:xfrm>
          <a:prstGeom prst="rect">
            <a:avLst/>
          </a:prstGeom>
        </p:spPr>
        <p:txBody>
          <a:bodyPr wrap="square" lIns="91440" tIns="45720" rIns="91440" bIns="46800" anchor="t" anchorCtr="0"/>
          <a:lstStyle/>
          <a:p>
            <a:pPr marL="0" indent="0" algn="l">
              <a:lnSpc>
                <a:spcPct val="120000"/>
              </a:lnSpc>
              <a:defRPr/>
            </a:pPr>
            <a:r>
              <a:rPr lang="en-US" altLang="zh-CN"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1.</a:t>
            </a:r>
            <a:r>
              <a:rPr lang="zh-CN" altLang="en-US"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发布比赛通知，一定要给出准备的时间。</a:t>
            </a:r>
            <a:endParaRPr lang="zh-CN" altLang="en-US"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108" name="文本框 107"/>
          <p:cNvSpPr txBox="1"/>
          <p:nvPr>
            <p:custDataLst>
              <p:tags r:id="rId3"/>
            </p:custDataLst>
          </p:nvPr>
        </p:nvSpPr>
        <p:spPr bwMode="auto">
          <a:xfrm>
            <a:off x="4051935" y="2068195"/>
            <a:ext cx="2413635" cy="1038860"/>
          </a:xfrm>
          <a:prstGeom prst="rect">
            <a:avLst/>
          </a:prstGeom>
        </p:spPr>
        <p:txBody>
          <a:bodyPr wrap="square" lIns="91440" tIns="45720" rIns="91440" bIns="46800" anchor="t" anchorCtr="0"/>
          <a:lstStyle/>
          <a:p>
            <a:pPr marL="0" indent="0" algn="l">
              <a:lnSpc>
                <a:spcPct val="120000"/>
              </a:lnSpc>
              <a:defRPr/>
            </a:pPr>
            <a:r>
              <a:rPr lang="en-US" altLang="zh-CN"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2.</a:t>
            </a:r>
            <a:r>
              <a:rPr lang="zh-CN" altLang="en-US"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各合唱队进行排练，在本队内确定指挥、领唱、朗读等角色。</a:t>
            </a:r>
            <a:endParaRPr lang="zh-CN" altLang="en-US"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116" name="文本框 115"/>
          <p:cNvSpPr txBox="1"/>
          <p:nvPr>
            <p:custDataLst>
              <p:tags r:id="rId4"/>
            </p:custDataLst>
          </p:nvPr>
        </p:nvSpPr>
        <p:spPr bwMode="auto">
          <a:xfrm>
            <a:off x="7678420" y="2068195"/>
            <a:ext cx="2133600" cy="787400"/>
          </a:xfrm>
          <a:prstGeom prst="rect">
            <a:avLst/>
          </a:prstGeom>
        </p:spPr>
        <p:txBody>
          <a:bodyPr wrap="square" lIns="91440" tIns="45720" rIns="91440" bIns="46800" anchor="t" anchorCtr="0">
            <a:normAutofit fontScale="90000" lnSpcReduction="20000"/>
          </a:bodyPr>
          <a:lstStyle/>
          <a:p>
            <a:pPr marL="0" indent="0" algn="l">
              <a:lnSpc>
                <a:spcPct val="120000"/>
              </a:lnSpc>
              <a:defRPr/>
            </a:pPr>
            <a:r>
              <a:rPr lang="en-US" altLang="zh-CN"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3.</a:t>
            </a:r>
            <a:r>
              <a:rPr lang="zh-CN" altLang="en-US"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公布比赛章程和评分标准。抽签决定各队出场顺序。</a:t>
            </a:r>
            <a:endParaRPr lang="zh-CN" altLang="en-US"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104" name="文本框 103"/>
          <p:cNvSpPr txBox="1"/>
          <p:nvPr>
            <p:custDataLst>
              <p:tags r:id="rId5"/>
            </p:custDataLst>
          </p:nvPr>
        </p:nvSpPr>
        <p:spPr bwMode="auto">
          <a:xfrm>
            <a:off x="2239255" y="4001138"/>
            <a:ext cx="1924839" cy="787121"/>
          </a:xfrm>
          <a:prstGeom prst="rect">
            <a:avLst/>
          </a:prstGeom>
        </p:spPr>
        <p:txBody>
          <a:bodyPr wrap="square" lIns="91440" tIns="45720" rIns="91440" bIns="46800" anchor="t" anchorCtr="0">
            <a:normAutofit/>
          </a:bodyPr>
          <a:lstStyle/>
          <a:p>
            <a:pPr marL="0" indent="0" algn="l">
              <a:lnSpc>
                <a:spcPct val="120000"/>
              </a:lnSpc>
              <a:defRPr/>
            </a:pPr>
            <a:r>
              <a:rPr lang="en-US" altLang="zh-CN"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4.开展比赛活动。评委当场打分。</a:t>
            </a:r>
            <a:endParaRPr lang="en-US" altLang="zh-CN"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112" name="文本框 111"/>
          <p:cNvSpPr txBox="1"/>
          <p:nvPr>
            <p:custDataLst>
              <p:tags r:id="rId6"/>
            </p:custDataLst>
          </p:nvPr>
        </p:nvSpPr>
        <p:spPr bwMode="auto">
          <a:xfrm>
            <a:off x="5753951" y="4001138"/>
            <a:ext cx="1924839" cy="787121"/>
          </a:xfrm>
          <a:prstGeom prst="rect">
            <a:avLst/>
          </a:prstGeom>
        </p:spPr>
        <p:txBody>
          <a:bodyPr wrap="square" lIns="91440" tIns="45720" rIns="91440" bIns="46800" anchor="t" anchorCtr="0">
            <a:normAutofit/>
          </a:bodyPr>
          <a:lstStyle/>
          <a:p>
            <a:pPr marL="0" indent="0" algn="l">
              <a:lnSpc>
                <a:spcPct val="120000"/>
              </a:lnSpc>
              <a:defRPr/>
            </a:pPr>
            <a:r>
              <a:rPr lang="en-US" altLang="zh-CN"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5.组织者的点评和发奖。</a:t>
            </a:r>
            <a:endParaRPr lang="en-US" altLang="zh-CN"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120" name="文本框 119"/>
          <p:cNvSpPr txBox="1"/>
          <p:nvPr>
            <p:custDataLst>
              <p:tags r:id="rId7"/>
            </p:custDataLst>
          </p:nvPr>
        </p:nvSpPr>
        <p:spPr bwMode="auto">
          <a:xfrm>
            <a:off x="9003030" y="4001135"/>
            <a:ext cx="2634615" cy="687705"/>
          </a:xfrm>
          <a:prstGeom prst="rect">
            <a:avLst/>
          </a:prstGeom>
        </p:spPr>
        <p:txBody>
          <a:bodyPr wrap="square" lIns="91440" tIns="45720" rIns="91440" bIns="46800" anchor="t" anchorCtr="0"/>
          <a:lstStyle/>
          <a:p>
            <a:pPr marL="0" indent="0" algn="l">
              <a:lnSpc>
                <a:spcPct val="120000"/>
              </a:lnSpc>
              <a:defRPr/>
            </a:pPr>
            <a:r>
              <a:rPr lang="en-US" altLang="zh-CN"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rPr>
              <a:t>6.老师进行总结，强调歌唱审美的几个问题。</a:t>
            </a:r>
            <a:endParaRPr lang="en-US" altLang="zh-CN" sz="1600" spc="15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cxnSp>
        <p:nvCxnSpPr>
          <p:cNvPr id="63" name="直接连接符 62"/>
          <p:cNvCxnSpPr/>
          <p:nvPr>
            <p:custDataLst>
              <p:tags r:id="rId8"/>
            </p:custDataLst>
          </p:nvPr>
        </p:nvCxnSpPr>
        <p:spPr>
          <a:xfrm flipH="1">
            <a:off x="1750469" y="3470642"/>
            <a:ext cx="10438357" cy="0"/>
          </a:xfrm>
          <a:prstGeom prst="line">
            <a:avLst/>
          </a:prstGeom>
          <a:ln w="19050">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sp>
        <p:nvSpPr>
          <p:cNvPr id="38" name="椭圆 37"/>
          <p:cNvSpPr/>
          <p:nvPr>
            <p:custDataLst>
              <p:tags r:id="rId9"/>
            </p:custDataLst>
          </p:nvPr>
        </p:nvSpPr>
        <p:spPr>
          <a:xfrm>
            <a:off x="1025155" y="3107986"/>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58" name="任意多边形 57"/>
          <p:cNvSpPr/>
          <p:nvPr>
            <p:custDataLst>
              <p:tags r:id="rId10"/>
            </p:custDataLst>
          </p:nvPr>
        </p:nvSpPr>
        <p:spPr bwMode="auto">
          <a:xfrm>
            <a:off x="1173739" y="3256569"/>
            <a:ext cx="428145" cy="428145"/>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rgbClr val="1F74AD"/>
          </a:solidFill>
          <a:ln>
            <a:noFill/>
          </a:ln>
        </p:spPr>
        <p:txBody>
          <a:bodyPr wrap="square" lIns="91440" tIns="45720" rIns="91440" bIns="45720" anchor="ctr">
            <a:normAutofit/>
          </a:bodyPr>
          <a:lstStyle/>
          <a:p>
            <a:pPr algn="ctr">
              <a:lnSpc>
                <a:spcPct val="120000"/>
              </a:lnSpc>
            </a:pPr>
            <a:endParaRPr>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39" name="椭圆 38"/>
          <p:cNvSpPr/>
          <p:nvPr>
            <p:custDataLst>
              <p:tags r:id="rId11"/>
            </p:custDataLst>
          </p:nvPr>
        </p:nvSpPr>
        <p:spPr>
          <a:xfrm>
            <a:off x="2838385" y="3107986"/>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60" name="任意多边形 59"/>
          <p:cNvSpPr/>
          <p:nvPr>
            <p:custDataLst>
              <p:tags r:id="rId12"/>
            </p:custDataLst>
          </p:nvPr>
        </p:nvSpPr>
        <p:spPr bwMode="auto">
          <a:xfrm>
            <a:off x="2986968" y="3256569"/>
            <a:ext cx="428145" cy="428145"/>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rgbClr val="3498DB"/>
          </a:solidFill>
          <a:ln>
            <a:noFill/>
          </a:ln>
        </p:spPr>
        <p:txBody>
          <a:bodyPr wrap="square" lIns="91440" tIns="45720" rIns="91440" bIns="45720" anchor="ctr">
            <a:normAutofit/>
          </a:bodyPr>
          <a:lstStyle/>
          <a:p>
            <a:pPr algn="ctr">
              <a:lnSpc>
                <a:spcPct val="120000"/>
              </a:lnSpc>
            </a:pPr>
            <a:endParaRPr>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69" name="椭圆 68"/>
          <p:cNvSpPr/>
          <p:nvPr>
            <p:custDataLst>
              <p:tags r:id="rId13"/>
            </p:custDataLst>
          </p:nvPr>
        </p:nvSpPr>
        <p:spPr>
          <a:xfrm>
            <a:off x="4651613" y="3107986"/>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77" name="任意多边形 76"/>
          <p:cNvSpPr/>
          <p:nvPr>
            <p:custDataLst>
              <p:tags r:id="rId14"/>
            </p:custDataLst>
          </p:nvPr>
        </p:nvSpPr>
        <p:spPr bwMode="auto">
          <a:xfrm>
            <a:off x="4800197" y="3256568"/>
            <a:ext cx="428145" cy="428145"/>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1AA3AA"/>
          </a:solidFill>
          <a:ln>
            <a:noFill/>
          </a:ln>
        </p:spPr>
        <p:txBody>
          <a:bodyPr wrap="square" lIns="91440" tIns="45720" rIns="91440" bIns="45720" anchor="ctr">
            <a:normAutofit/>
          </a:bodyPr>
          <a:lstStyle/>
          <a:p>
            <a:pPr algn="ctr">
              <a:lnSpc>
                <a:spcPct val="120000"/>
              </a:lnSpc>
            </a:pPr>
            <a:endParaRPr>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75" name="椭圆 74"/>
          <p:cNvSpPr/>
          <p:nvPr>
            <p:custDataLst>
              <p:tags r:id="rId15"/>
            </p:custDataLst>
          </p:nvPr>
        </p:nvSpPr>
        <p:spPr>
          <a:xfrm>
            <a:off x="8278069" y="3107986"/>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78" name="任意多边形 77"/>
          <p:cNvSpPr/>
          <p:nvPr>
            <p:custDataLst>
              <p:tags r:id="rId16"/>
            </p:custDataLst>
          </p:nvPr>
        </p:nvSpPr>
        <p:spPr bwMode="auto">
          <a:xfrm>
            <a:off x="8408198" y="3238115"/>
            <a:ext cx="465054" cy="46505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rgbClr val="9BBB59"/>
          </a:solidFill>
          <a:ln>
            <a:noFill/>
          </a:ln>
        </p:spPr>
        <p:txBody>
          <a:bodyPr wrap="square" lIns="91440" tIns="45720" rIns="91440" bIns="45720" anchor="ctr">
            <a:normAutofit/>
          </a:bodyPr>
          <a:lstStyle/>
          <a:p>
            <a:pPr algn="ctr">
              <a:lnSpc>
                <a:spcPct val="120000"/>
              </a:lnSpc>
            </a:pPr>
            <a:endParaRPr>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72" name="椭圆 71"/>
          <p:cNvSpPr/>
          <p:nvPr>
            <p:custDataLst>
              <p:tags r:id="rId17"/>
            </p:custDataLst>
          </p:nvPr>
        </p:nvSpPr>
        <p:spPr>
          <a:xfrm>
            <a:off x="6464841" y="3107986"/>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80" name="任意多边形 79"/>
          <p:cNvSpPr/>
          <p:nvPr>
            <p:custDataLst>
              <p:tags r:id="rId18"/>
            </p:custDataLst>
          </p:nvPr>
        </p:nvSpPr>
        <p:spPr bwMode="auto">
          <a:xfrm>
            <a:off x="6613425" y="3256570"/>
            <a:ext cx="428145" cy="428145"/>
          </a:xfrm>
          <a:custGeom>
            <a:avLst/>
            <a:gdLst>
              <a:gd name="T0" fmla="*/ 3413 w 6827"/>
              <a:gd name="T1" fmla="*/ 0 h 6827"/>
              <a:gd name="T2" fmla="*/ 0 w 6827"/>
              <a:gd name="T3" fmla="*/ 3413 h 6827"/>
              <a:gd name="T4" fmla="*/ 3413 w 6827"/>
              <a:gd name="T5" fmla="*/ 6827 h 6827"/>
              <a:gd name="T6" fmla="*/ 3516 w 6827"/>
              <a:gd name="T7" fmla="*/ 6822 h 6827"/>
              <a:gd name="T8" fmla="*/ 3528 w 6827"/>
              <a:gd name="T9" fmla="*/ 6824 h 6827"/>
              <a:gd name="T10" fmla="*/ 3556 w 6827"/>
              <a:gd name="T11" fmla="*/ 6827 h 6827"/>
              <a:gd name="T12" fmla="*/ 3595 w 6827"/>
              <a:gd name="T13" fmla="*/ 6821 h 6827"/>
              <a:gd name="T14" fmla="*/ 3610 w 6827"/>
              <a:gd name="T15" fmla="*/ 6817 h 6827"/>
              <a:gd name="T16" fmla="*/ 6827 w 6827"/>
              <a:gd name="T17" fmla="*/ 3413 h 6827"/>
              <a:gd name="T18" fmla="*/ 3413 w 6827"/>
              <a:gd name="T19" fmla="*/ 0 h 6827"/>
              <a:gd name="T20" fmla="*/ 5442 w 6827"/>
              <a:gd name="T21" fmla="*/ 5791 h 6827"/>
              <a:gd name="T22" fmla="*/ 5355 w 6827"/>
              <a:gd name="T23" fmla="*/ 5696 h 6827"/>
              <a:gd name="T24" fmla="*/ 4606 w 6827"/>
              <a:gd name="T25" fmla="*/ 5447 h 6827"/>
              <a:gd name="T26" fmla="*/ 4194 w 6827"/>
              <a:gd name="T27" fmla="*/ 4752 h 6827"/>
              <a:gd name="T28" fmla="*/ 4567 w 6827"/>
              <a:gd name="T29" fmla="*/ 4061 h 6827"/>
              <a:gd name="T30" fmla="*/ 4586 w 6827"/>
              <a:gd name="T31" fmla="*/ 3946 h 6827"/>
              <a:gd name="T32" fmla="*/ 4683 w 6827"/>
              <a:gd name="T33" fmla="*/ 3861 h 6827"/>
              <a:gd name="T34" fmla="*/ 4820 w 6827"/>
              <a:gd name="T35" fmla="*/ 3303 h 6827"/>
              <a:gd name="T36" fmla="*/ 4816 w 6827"/>
              <a:gd name="T37" fmla="*/ 3269 h 6827"/>
              <a:gd name="T38" fmla="*/ 4693 w 6827"/>
              <a:gd name="T39" fmla="*/ 3080 h 6827"/>
              <a:gd name="T40" fmla="*/ 4693 w 6827"/>
              <a:gd name="T41" fmla="*/ 2418 h 6827"/>
              <a:gd name="T42" fmla="*/ 4437 w 6827"/>
              <a:gd name="T43" fmla="*/ 1738 h 6827"/>
              <a:gd name="T44" fmla="*/ 3413 w 6827"/>
              <a:gd name="T45" fmla="*/ 1138 h 6827"/>
              <a:gd name="T46" fmla="*/ 2133 w 6827"/>
              <a:gd name="T47" fmla="*/ 2418 h 6827"/>
              <a:gd name="T48" fmla="*/ 2133 w 6827"/>
              <a:gd name="T49" fmla="*/ 3080 h 6827"/>
              <a:gd name="T50" fmla="*/ 2011 w 6827"/>
              <a:gd name="T51" fmla="*/ 3269 h 6827"/>
              <a:gd name="T52" fmla="*/ 2007 w 6827"/>
              <a:gd name="T53" fmla="*/ 3303 h 6827"/>
              <a:gd name="T54" fmla="*/ 2143 w 6827"/>
              <a:gd name="T55" fmla="*/ 3861 h 6827"/>
              <a:gd name="T56" fmla="*/ 2227 w 6827"/>
              <a:gd name="T57" fmla="*/ 3942 h 6827"/>
              <a:gd name="T58" fmla="*/ 2260 w 6827"/>
              <a:gd name="T59" fmla="*/ 4061 h 6827"/>
              <a:gd name="T60" fmla="*/ 2632 w 6827"/>
              <a:gd name="T61" fmla="*/ 4752 h 6827"/>
              <a:gd name="T62" fmla="*/ 2230 w 6827"/>
              <a:gd name="T63" fmla="*/ 5443 h 6827"/>
              <a:gd name="T64" fmla="*/ 1472 w 6827"/>
              <a:gd name="T65" fmla="*/ 5696 h 6827"/>
              <a:gd name="T66" fmla="*/ 1383 w 6827"/>
              <a:gd name="T67" fmla="*/ 5790 h 6827"/>
              <a:gd name="T68" fmla="*/ 284 w 6827"/>
              <a:gd name="T69" fmla="*/ 3413 h 6827"/>
              <a:gd name="T70" fmla="*/ 3413 w 6827"/>
              <a:gd name="T71" fmla="*/ 284 h 6827"/>
              <a:gd name="T72" fmla="*/ 6542 w 6827"/>
              <a:gd name="T73" fmla="*/ 3413 h 6827"/>
              <a:gd name="T74" fmla="*/ 5442 w 6827"/>
              <a:gd name="T75" fmla="*/ 5791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827" h="6827">
                <a:moveTo>
                  <a:pt x="3413" y="0"/>
                </a:moveTo>
                <a:cubicBezTo>
                  <a:pt x="1531" y="0"/>
                  <a:pt x="0" y="1531"/>
                  <a:pt x="0" y="3413"/>
                </a:cubicBezTo>
                <a:cubicBezTo>
                  <a:pt x="0" y="5296"/>
                  <a:pt x="1531" y="6827"/>
                  <a:pt x="3413" y="6827"/>
                </a:cubicBezTo>
                <a:cubicBezTo>
                  <a:pt x="3448" y="6827"/>
                  <a:pt x="3481" y="6822"/>
                  <a:pt x="3516" y="6822"/>
                </a:cubicBezTo>
                <a:lnTo>
                  <a:pt x="3528" y="6824"/>
                </a:lnTo>
                <a:cubicBezTo>
                  <a:pt x="3537" y="6826"/>
                  <a:pt x="3546" y="6827"/>
                  <a:pt x="3556" y="6827"/>
                </a:cubicBezTo>
                <a:cubicBezTo>
                  <a:pt x="3569" y="6827"/>
                  <a:pt x="3582" y="6825"/>
                  <a:pt x="3595" y="6821"/>
                </a:cubicBezTo>
                <a:lnTo>
                  <a:pt x="3610" y="6817"/>
                </a:lnTo>
                <a:cubicBezTo>
                  <a:pt x="5401" y="6713"/>
                  <a:pt x="6827" y="5229"/>
                  <a:pt x="6827" y="3413"/>
                </a:cubicBezTo>
                <a:cubicBezTo>
                  <a:pt x="6827" y="1531"/>
                  <a:pt x="5296" y="0"/>
                  <a:pt x="3413" y="0"/>
                </a:cubicBezTo>
                <a:close/>
                <a:moveTo>
                  <a:pt x="5442" y="5791"/>
                </a:moveTo>
                <a:cubicBezTo>
                  <a:pt x="5429" y="5747"/>
                  <a:pt x="5398" y="5711"/>
                  <a:pt x="5355" y="5696"/>
                </a:cubicBezTo>
                <a:lnTo>
                  <a:pt x="4606" y="5447"/>
                </a:lnTo>
                <a:cubicBezTo>
                  <a:pt x="4345" y="5338"/>
                  <a:pt x="4223" y="4920"/>
                  <a:pt x="4194" y="4752"/>
                </a:cubicBezTo>
                <a:cubicBezTo>
                  <a:pt x="4388" y="4572"/>
                  <a:pt x="4567" y="4304"/>
                  <a:pt x="4567" y="4061"/>
                </a:cubicBezTo>
                <a:cubicBezTo>
                  <a:pt x="4567" y="3979"/>
                  <a:pt x="4590" y="3947"/>
                  <a:pt x="4586" y="3946"/>
                </a:cubicBezTo>
                <a:cubicBezTo>
                  <a:pt x="4630" y="3935"/>
                  <a:pt x="4666" y="3904"/>
                  <a:pt x="4683" y="3861"/>
                </a:cubicBezTo>
                <a:cubicBezTo>
                  <a:pt x="4697" y="3826"/>
                  <a:pt x="4820" y="3514"/>
                  <a:pt x="4820" y="3303"/>
                </a:cubicBezTo>
                <a:cubicBezTo>
                  <a:pt x="4820" y="3291"/>
                  <a:pt x="4818" y="3280"/>
                  <a:pt x="4816" y="3269"/>
                </a:cubicBezTo>
                <a:cubicBezTo>
                  <a:pt x="4798" y="3197"/>
                  <a:pt x="4756" y="3125"/>
                  <a:pt x="4693" y="3080"/>
                </a:cubicBezTo>
                <a:lnTo>
                  <a:pt x="4693" y="2418"/>
                </a:lnTo>
                <a:cubicBezTo>
                  <a:pt x="4693" y="2009"/>
                  <a:pt x="4569" y="1837"/>
                  <a:pt x="4437" y="1738"/>
                </a:cubicBezTo>
                <a:cubicBezTo>
                  <a:pt x="4407" y="1534"/>
                  <a:pt x="4189" y="1138"/>
                  <a:pt x="3413" y="1138"/>
                </a:cubicBezTo>
                <a:cubicBezTo>
                  <a:pt x="2620" y="1138"/>
                  <a:pt x="2133" y="1884"/>
                  <a:pt x="2133" y="2418"/>
                </a:cubicBezTo>
                <a:lnTo>
                  <a:pt x="2133" y="3080"/>
                </a:lnTo>
                <a:cubicBezTo>
                  <a:pt x="2071" y="3125"/>
                  <a:pt x="2029" y="3197"/>
                  <a:pt x="2011" y="3269"/>
                </a:cubicBezTo>
                <a:cubicBezTo>
                  <a:pt x="2008" y="3280"/>
                  <a:pt x="2007" y="3292"/>
                  <a:pt x="2007" y="3303"/>
                </a:cubicBezTo>
                <a:cubicBezTo>
                  <a:pt x="2007" y="3514"/>
                  <a:pt x="2129" y="3826"/>
                  <a:pt x="2143" y="3861"/>
                </a:cubicBezTo>
                <a:cubicBezTo>
                  <a:pt x="2160" y="3904"/>
                  <a:pt x="2183" y="3931"/>
                  <a:pt x="2227" y="3942"/>
                </a:cubicBezTo>
                <a:cubicBezTo>
                  <a:pt x="2236" y="3947"/>
                  <a:pt x="2260" y="3979"/>
                  <a:pt x="2260" y="4061"/>
                </a:cubicBezTo>
                <a:cubicBezTo>
                  <a:pt x="2260" y="4304"/>
                  <a:pt x="2439" y="4572"/>
                  <a:pt x="2632" y="4752"/>
                </a:cubicBezTo>
                <a:cubicBezTo>
                  <a:pt x="2604" y="4919"/>
                  <a:pt x="2484" y="5338"/>
                  <a:pt x="2230" y="5443"/>
                </a:cubicBezTo>
                <a:lnTo>
                  <a:pt x="1472" y="5696"/>
                </a:lnTo>
                <a:cubicBezTo>
                  <a:pt x="1428" y="5711"/>
                  <a:pt x="1397" y="5747"/>
                  <a:pt x="1383" y="5790"/>
                </a:cubicBezTo>
                <a:cubicBezTo>
                  <a:pt x="712" y="5216"/>
                  <a:pt x="284" y="4364"/>
                  <a:pt x="284" y="3413"/>
                </a:cubicBezTo>
                <a:cubicBezTo>
                  <a:pt x="284" y="1688"/>
                  <a:pt x="1688" y="284"/>
                  <a:pt x="3413" y="284"/>
                </a:cubicBezTo>
                <a:cubicBezTo>
                  <a:pt x="5138" y="284"/>
                  <a:pt x="6542" y="1688"/>
                  <a:pt x="6542" y="3413"/>
                </a:cubicBezTo>
                <a:cubicBezTo>
                  <a:pt x="6542" y="4365"/>
                  <a:pt x="6114" y="5217"/>
                  <a:pt x="5442" y="5791"/>
                </a:cubicBezTo>
                <a:close/>
              </a:path>
            </a:pathLst>
          </a:custGeom>
          <a:solidFill>
            <a:srgbClr val="69A35B"/>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ctr">
              <a:lnSpc>
                <a:spcPct val="120000"/>
              </a:lnSpc>
            </a:pPr>
            <a:endParaRPr>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48" name="椭圆 47"/>
          <p:cNvSpPr/>
          <p:nvPr>
            <p:custDataLst>
              <p:tags r:id="rId19"/>
            </p:custDataLst>
          </p:nvPr>
        </p:nvSpPr>
        <p:spPr>
          <a:xfrm>
            <a:off x="10091295" y="3107986"/>
            <a:ext cx="725312" cy="72531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
        <p:nvSpPr>
          <p:cNvPr id="81" name="任意多边形 80"/>
          <p:cNvSpPr/>
          <p:nvPr>
            <p:custDataLst>
              <p:tags r:id="rId20"/>
            </p:custDataLst>
          </p:nvPr>
        </p:nvSpPr>
        <p:spPr bwMode="auto">
          <a:xfrm>
            <a:off x="10221424" y="3238115"/>
            <a:ext cx="465054" cy="465054"/>
          </a:xfrm>
          <a:custGeom>
            <a:avLst/>
            <a:gdLst>
              <a:gd name="connsiteX0" fmla="*/ 257564 w 607639"/>
              <a:gd name="connsiteY0" fmla="*/ 92370 h 606722"/>
              <a:gd name="connsiteX1" fmla="*/ 277411 w 607639"/>
              <a:gd name="connsiteY1" fmla="*/ 112098 h 606722"/>
              <a:gd name="connsiteX2" fmla="*/ 277411 w 607639"/>
              <a:gd name="connsiteY2" fmla="*/ 329729 h 606722"/>
              <a:gd name="connsiteX3" fmla="*/ 495281 w 607639"/>
              <a:gd name="connsiteY3" fmla="*/ 329729 h 606722"/>
              <a:gd name="connsiteX4" fmla="*/ 515128 w 607639"/>
              <a:gd name="connsiteY4" fmla="*/ 349546 h 606722"/>
              <a:gd name="connsiteX5" fmla="*/ 257564 w 607639"/>
              <a:gd name="connsiteY5" fmla="*/ 606722 h 606722"/>
              <a:gd name="connsiteX6" fmla="*/ 0 w 607639"/>
              <a:gd name="connsiteY6" fmla="*/ 349546 h 606722"/>
              <a:gd name="connsiteX7" fmla="*/ 257564 w 607639"/>
              <a:gd name="connsiteY7" fmla="*/ 92370 h 606722"/>
              <a:gd name="connsiteX8" fmla="*/ 350027 w 607639"/>
              <a:gd name="connsiteY8" fmla="*/ 0 h 606722"/>
              <a:gd name="connsiteX9" fmla="*/ 607639 w 607639"/>
              <a:gd name="connsiteY9" fmla="*/ 257220 h 606722"/>
              <a:gd name="connsiteX10" fmla="*/ 587788 w 607639"/>
              <a:gd name="connsiteY10" fmla="*/ 277040 h 606722"/>
              <a:gd name="connsiteX11" fmla="*/ 350027 w 607639"/>
              <a:gd name="connsiteY11" fmla="*/ 277040 h 606722"/>
              <a:gd name="connsiteX12" fmla="*/ 330176 w 607639"/>
              <a:gd name="connsiteY12" fmla="*/ 257220 h 606722"/>
              <a:gd name="connsiteX13" fmla="*/ 330176 w 607639"/>
              <a:gd name="connsiteY13" fmla="*/ 19820 h 606722"/>
              <a:gd name="connsiteX14" fmla="*/ 350027 w 607639"/>
              <a:gd name="connsiteY1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07639" h="606722">
                <a:moveTo>
                  <a:pt x="257564" y="92370"/>
                </a:moveTo>
                <a:cubicBezTo>
                  <a:pt x="268511" y="92370"/>
                  <a:pt x="277411" y="101168"/>
                  <a:pt x="277411" y="112098"/>
                </a:cubicBezTo>
                <a:lnTo>
                  <a:pt x="277411" y="329729"/>
                </a:lnTo>
                <a:lnTo>
                  <a:pt x="495281" y="329729"/>
                </a:lnTo>
                <a:cubicBezTo>
                  <a:pt x="506228" y="329729"/>
                  <a:pt x="515128" y="338616"/>
                  <a:pt x="515128" y="349546"/>
                </a:cubicBezTo>
                <a:cubicBezTo>
                  <a:pt x="515128" y="491286"/>
                  <a:pt x="399607" y="606722"/>
                  <a:pt x="257564" y="606722"/>
                </a:cubicBezTo>
                <a:cubicBezTo>
                  <a:pt x="115521" y="606722"/>
                  <a:pt x="0" y="491286"/>
                  <a:pt x="0" y="349546"/>
                </a:cubicBezTo>
                <a:cubicBezTo>
                  <a:pt x="0" y="207717"/>
                  <a:pt x="115521" y="92370"/>
                  <a:pt x="257564" y="92370"/>
                </a:cubicBezTo>
                <a:close/>
                <a:moveTo>
                  <a:pt x="350027" y="0"/>
                </a:moveTo>
                <a:cubicBezTo>
                  <a:pt x="492007" y="0"/>
                  <a:pt x="607639" y="115367"/>
                  <a:pt x="607639" y="257220"/>
                </a:cubicBezTo>
                <a:cubicBezTo>
                  <a:pt x="607639" y="268152"/>
                  <a:pt x="598737" y="277040"/>
                  <a:pt x="587788" y="277040"/>
                </a:cubicBezTo>
                <a:lnTo>
                  <a:pt x="350027" y="277040"/>
                </a:lnTo>
                <a:cubicBezTo>
                  <a:pt x="339078" y="277040"/>
                  <a:pt x="330176" y="268152"/>
                  <a:pt x="330176" y="257220"/>
                </a:cubicBezTo>
                <a:lnTo>
                  <a:pt x="330176" y="19820"/>
                </a:lnTo>
                <a:cubicBezTo>
                  <a:pt x="330176" y="8888"/>
                  <a:pt x="339078" y="0"/>
                  <a:pt x="350027" y="0"/>
                </a:cubicBezTo>
                <a:close/>
              </a:path>
            </a:pathLst>
          </a:custGeom>
          <a:solidFill>
            <a:srgbClr val="FFC000"/>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ctr">
              <a:lnSpc>
                <a:spcPct val="120000"/>
              </a:lnSpc>
            </a:pPr>
            <a:endParaRPr>
              <a:solidFill>
                <a:srgbClr val="000000">
                  <a:lumMod val="75000"/>
                  <a:lumOff val="25000"/>
                </a:srgbClr>
              </a:solidFill>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活动指导</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28" name="对角圆角矩形 3"/>
          <p:cNvSpPr/>
          <p:nvPr>
            <p:custDataLst>
              <p:tags r:id="rId2"/>
            </p:custDataLst>
          </p:nvPr>
        </p:nvSpPr>
        <p:spPr>
          <a:xfrm>
            <a:off x="1932938" y="4521443"/>
            <a:ext cx="3956473" cy="1530530"/>
          </a:xfrm>
          <a:prstGeom prst="round2DiagRect">
            <a:avLst>
              <a:gd name="adj1" fmla="val 0"/>
              <a:gd name="adj2" fmla="val 0"/>
            </a:avLst>
          </a:prstGeom>
          <a:noFill/>
          <a:ln w="25400">
            <a:solidFill>
              <a:srgbClr val="6BC0A7"/>
            </a:solidFill>
          </a:ln>
          <a:effectLst/>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20000"/>
              </a:lnSpc>
            </a:pPr>
            <a:endParaRPr lang="da-DK" altLang="zh-CN" dirty="0">
              <a:solidFill>
                <a:srgbClr val="8590CA">
                  <a:lumMod val="50000"/>
                </a:srgbClr>
              </a:solidFill>
              <a:latin typeface="Arial" panose="020B0604020202020204" pitchFamily="34" charset="0"/>
              <a:ea typeface="黑体" panose="02010609060101010101" charset="-122"/>
              <a:sym typeface="Arial" panose="020B0604020202020204" pitchFamily="34" charset="0"/>
            </a:endParaRPr>
          </a:p>
        </p:txBody>
      </p:sp>
      <p:sp>
        <p:nvSpPr>
          <p:cNvPr id="29" name="文本框 28"/>
          <p:cNvSpPr txBox="1"/>
          <p:nvPr>
            <p:custDataLst>
              <p:tags r:id="rId3"/>
            </p:custDataLst>
          </p:nvPr>
        </p:nvSpPr>
        <p:spPr>
          <a:xfrm>
            <a:off x="2517683" y="4622815"/>
            <a:ext cx="3236988" cy="1327785"/>
          </a:xfrm>
          <a:prstGeom prst="rect">
            <a:avLst/>
          </a:prstGeom>
          <a:noFill/>
        </p:spPr>
        <p:txBody>
          <a:bodyPr wrap="square" lIns="91440" tIns="45720" rIns="91440" bIns="45720" rtlCol="0" anchor="ctr">
            <a:normAutofit/>
          </a:bodyPr>
          <a:p>
            <a:pPr>
              <a:lnSpc>
                <a:spcPct val="120000"/>
              </a:lnSpc>
            </a:pPr>
            <a:r>
              <a:rPr lang="zh-CN" altLang="en-US" sz="1600" spc="150">
                <a:solidFill>
                  <a:sysClr val="windowText" lastClr="000000">
                    <a:lumMod val="75000"/>
                    <a:lumOff val="25000"/>
                  </a:sysClr>
                </a:solidFill>
                <a:uFillTx/>
                <a:latin typeface="Arial" panose="020B0604020202020204" pitchFamily="34" charset="0"/>
                <a:ea typeface="黑体" panose="02010609060101010101" charset="-122"/>
                <a:sym typeface="Arial" panose="020B0604020202020204" pitchFamily="34" charset="0"/>
              </a:rPr>
              <a:t>灯光、舞美的设计要变换自然、流畅、突出主题；要克服俗套、有新意。</a:t>
            </a:r>
            <a:endParaRPr lang="zh-CN" altLang="en-US" sz="1600" spc="150">
              <a:solidFill>
                <a:sysClr val="windowText" lastClr="000000">
                  <a:lumMod val="75000"/>
                  <a:lumOff val="25000"/>
                </a:sysClr>
              </a:solidFill>
              <a:uFillTx/>
              <a:latin typeface="Arial" panose="020B0604020202020204" pitchFamily="34" charset="0"/>
              <a:ea typeface="黑体" panose="02010609060101010101" charset="-122"/>
              <a:sym typeface="Arial" panose="020B0604020202020204" pitchFamily="34" charset="0"/>
            </a:endParaRPr>
          </a:p>
        </p:txBody>
      </p:sp>
      <p:sp>
        <p:nvSpPr>
          <p:cNvPr id="30" name="对角圆角矩形 3"/>
          <p:cNvSpPr/>
          <p:nvPr>
            <p:custDataLst>
              <p:tags r:id="rId4"/>
            </p:custDataLst>
          </p:nvPr>
        </p:nvSpPr>
        <p:spPr>
          <a:xfrm>
            <a:off x="1932938" y="1154339"/>
            <a:ext cx="3956473" cy="1530530"/>
          </a:xfrm>
          <a:prstGeom prst="round2DiagRect">
            <a:avLst>
              <a:gd name="adj1" fmla="val 0"/>
              <a:gd name="adj2" fmla="val 0"/>
            </a:avLst>
          </a:prstGeom>
          <a:noFill/>
          <a:ln w="25400">
            <a:solidFill>
              <a:srgbClr val="8590CA"/>
            </a:solidFill>
          </a:ln>
          <a:effectLst/>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20000"/>
              </a:lnSpc>
            </a:pPr>
            <a:endParaRPr lang="da-DK" altLang="zh-CN" dirty="0">
              <a:solidFill>
                <a:srgbClr val="8590CA">
                  <a:lumMod val="50000"/>
                </a:srgbClr>
              </a:solidFill>
              <a:latin typeface="Arial" panose="020B0604020202020204" pitchFamily="34" charset="0"/>
              <a:ea typeface="黑体" panose="02010609060101010101" charset="-122"/>
              <a:sym typeface="Arial" panose="020B0604020202020204" pitchFamily="34" charset="0"/>
            </a:endParaRPr>
          </a:p>
        </p:txBody>
      </p:sp>
      <p:sp>
        <p:nvSpPr>
          <p:cNvPr id="35" name="文本框 34"/>
          <p:cNvSpPr txBox="1"/>
          <p:nvPr>
            <p:custDataLst>
              <p:tags r:id="rId5"/>
            </p:custDataLst>
          </p:nvPr>
        </p:nvSpPr>
        <p:spPr>
          <a:xfrm>
            <a:off x="2517683" y="1255711"/>
            <a:ext cx="3236988" cy="1327785"/>
          </a:xfrm>
          <a:prstGeom prst="rect">
            <a:avLst/>
          </a:prstGeom>
          <a:noFill/>
        </p:spPr>
        <p:txBody>
          <a:bodyPr wrap="square" lIns="91440" tIns="45720" rIns="91440" bIns="45720" rtlCol="0" anchor="ctr">
            <a:normAutofit/>
          </a:bodyPr>
          <a:p>
            <a:pPr>
              <a:lnSpc>
                <a:spcPct val="120000"/>
              </a:lnSpc>
            </a:pPr>
            <a:r>
              <a:rPr lang="zh-CN" altLang="en-US" sz="1600" spc="150">
                <a:solidFill>
                  <a:sysClr val="windowText" lastClr="000000">
                    <a:lumMod val="75000"/>
                    <a:lumOff val="25000"/>
                  </a:sysClr>
                </a:solidFill>
                <a:uFillTx/>
                <a:latin typeface="Arial" panose="020B0604020202020204" pitchFamily="34" charset="0"/>
                <a:ea typeface="黑体" panose="02010609060101010101" charset="-122"/>
                <a:sym typeface="Arial" panose="020B0604020202020204" pitchFamily="34" charset="0"/>
              </a:rPr>
              <a:t>歌曲的选择。一定要选择音域、音高都适合本队队员的歌曲，挑选队员要一个个地试音。</a:t>
            </a:r>
            <a:endParaRPr lang="zh-CN" altLang="en-US" sz="1600" spc="150">
              <a:solidFill>
                <a:sysClr val="windowText" lastClr="000000">
                  <a:lumMod val="75000"/>
                  <a:lumOff val="25000"/>
                </a:sysClr>
              </a:solidFill>
              <a:uFillTx/>
              <a:latin typeface="Arial" panose="020B0604020202020204" pitchFamily="34" charset="0"/>
              <a:ea typeface="黑体" panose="02010609060101010101" charset="-122"/>
              <a:sym typeface="Arial" panose="020B0604020202020204" pitchFamily="34" charset="0"/>
            </a:endParaRPr>
          </a:p>
        </p:txBody>
      </p:sp>
      <p:sp>
        <p:nvSpPr>
          <p:cNvPr id="36" name="对角圆角矩形 3"/>
          <p:cNvSpPr/>
          <p:nvPr>
            <p:custDataLst>
              <p:tags r:id="rId6"/>
            </p:custDataLst>
          </p:nvPr>
        </p:nvSpPr>
        <p:spPr>
          <a:xfrm>
            <a:off x="1932939" y="2840810"/>
            <a:ext cx="3956473" cy="1530530"/>
          </a:xfrm>
          <a:prstGeom prst="round2DiagRect">
            <a:avLst>
              <a:gd name="adj1" fmla="val 0"/>
              <a:gd name="adj2" fmla="val 0"/>
            </a:avLst>
          </a:prstGeom>
          <a:noFill/>
          <a:ln w="25400">
            <a:solidFill>
              <a:srgbClr val="79B6D3"/>
            </a:solidFill>
          </a:ln>
          <a:effectLst/>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20000"/>
              </a:lnSpc>
            </a:pPr>
            <a:endParaRPr lang="da-DK" altLang="zh-CN" dirty="0">
              <a:solidFill>
                <a:srgbClr val="8590CA">
                  <a:lumMod val="50000"/>
                </a:srgbClr>
              </a:solidFill>
              <a:latin typeface="Arial" panose="020B0604020202020204" pitchFamily="34" charset="0"/>
              <a:ea typeface="黑体" panose="02010609060101010101" charset="-122"/>
              <a:sym typeface="Arial" panose="020B0604020202020204" pitchFamily="34" charset="0"/>
            </a:endParaRPr>
          </a:p>
        </p:txBody>
      </p:sp>
      <p:sp>
        <p:nvSpPr>
          <p:cNvPr id="57" name="文本框 56"/>
          <p:cNvSpPr txBox="1"/>
          <p:nvPr>
            <p:custDataLst>
              <p:tags r:id="rId7"/>
            </p:custDataLst>
          </p:nvPr>
        </p:nvSpPr>
        <p:spPr>
          <a:xfrm>
            <a:off x="2517684" y="2942182"/>
            <a:ext cx="3236988" cy="1327785"/>
          </a:xfrm>
          <a:prstGeom prst="rect">
            <a:avLst/>
          </a:prstGeom>
          <a:noFill/>
        </p:spPr>
        <p:txBody>
          <a:bodyPr wrap="square" lIns="91440" tIns="45720" rIns="91440" bIns="45720" rtlCol="0" anchor="ctr">
            <a:normAutofit lnSpcReduction="20000"/>
          </a:bodyPr>
          <a:p>
            <a:pPr>
              <a:lnSpc>
                <a:spcPct val="120000"/>
              </a:lnSpc>
            </a:pPr>
            <a:r>
              <a:rPr lang="zh-CN" altLang="en-US" sz="1600" spc="150">
                <a:solidFill>
                  <a:sysClr val="windowText" lastClr="000000">
                    <a:lumMod val="75000"/>
                    <a:lumOff val="25000"/>
                  </a:sysClr>
                </a:solidFill>
                <a:uFillTx/>
                <a:latin typeface="Arial" panose="020B0604020202020204" pitchFamily="34" charset="0"/>
                <a:ea typeface="黑体" panose="02010609060101010101" charset="-122"/>
                <a:sym typeface="Arial" panose="020B0604020202020204" pitchFamily="34" charset="0"/>
              </a:rPr>
              <a:t>把一些唱得比较好的队员放在中间位置上，这样便于带动大家，也是合唱队的支柱，中间也是麦克风的位置。</a:t>
            </a:r>
            <a:endParaRPr lang="zh-CN" altLang="en-US" sz="1600" spc="150">
              <a:solidFill>
                <a:sysClr val="windowText" lastClr="000000">
                  <a:lumMod val="75000"/>
                  <a:lumOff val="25000"/>
                </a:sysClr>
              </a:solidFill>
              <a:uFillTx/>
              <a:latin typeface="Arial" panose="020B0604020202020204" pitchFamily="34" charset="0"/>
              <a:ea typeface="黑体" panose="02010609060101010101" charset="-122"/>
              <a:sym typeface="Arial" panose="020B0604020202020204" pitchFamily="34" charset="0"/>
            </a:endParaRPr>
          </a:p>
        </p:txBody>
      </p:sp>
      <p:sp>
        <p:nvSpPr>
          <p:cNvPr id="3" name="对角圆角矩形 3"/>
          <p:cNvSpPr/>
          <p:nvPr>
            <p:custDataLst>
              <p:tags r:id="rId8"/>
            </p:custDataLst>
          </p:nvPr>
        </p:nvSpPr>
        <p:spPr>
          <a:xfrm>
            <a:off x="6211147" y="1143559"/>
            <a:ext cx="3956473" cy="1530530"/>
          </a:xfrm>
          <a:prstGeom prst="round2DiagRect">
            <a:avLst>
              <a:gd name="adj1" fmla="val 0"/>
              <a:gd name="adj2" fmla="val 0"/>
            </a:avLst>
          </a:prstGeom>
          <a:noFill/>
          <a:ln w="25400">
            <a:solidFill>
              <a:srgbClr val="8EAADC"/>
            </a:solidFill>
          </a:ln>
          <a:effectLst/>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20000"/>
              </a:lnSpc>
            </a:pPr>
            <a:endParaRPr lang="da-DK" altLang="zh-CN" dirty="0">
              <a:solidFill>
                <a:srgbClr val="8590CA">
                  <a:lumMod val="50000"/>
                </a:srgbClr>
              </a:solidFill>
              <a:latin typeface="Arial" panose="020B0604020202020204" pitchFamily="34" charset="0"/>
              <a:ea typeface="黑体" panose="02010609060101010101" charset="-122"/>
              <a:sym typeface="Arial" panose="020B0604020202020204" pitchFamily="34" charset="0"/>
            </a:endParaRPr>
          </a:p>
        </p:txBody>
      </p:sp>
      <p:sp>
        <p:nvSpPr>
          <p:cNvPr id="59" name="文本框 58"/>
          <p:cNvSpPr txBox="1"/>
          <p:nvPr>
            <p:custDataLst>
              <p:tags r:id="rId9"/>
            </p:custDataLst>
          </p:nvPr>
        </p:nvSpPr>
        <p:spPr>
          <a:xfrm>
            <a:off x="6795770" y="1245235"/>
            <a:ext cx="3371850" cy="1327785"/>
          </a:xfrm>
          <a:prstGeom prst="rect">
            <a:avLst/>
          </a:prstGeom>
          <a:noFill/>
        </p:spPr>
        <p:txBody>
          <a:bodyPr wrap="square" lIns="91440" tIns="45720" rIns="91440" bIns="45720" rtlCol="0" anchor="ctr">
            <a:normAutofit/>
          </a:bodyPr>
          <a:p>
            <a:pPr>
              <a:lnSpc>
                <a:spcPct val="120000"/>
              </a:lnSpc>
            </a:pPr>
            <a:r>
              <a:rPr lang="zh-CN" altLang="en-US" sz="1600" spc="150">
                <a:solidFill>
                  <a:sysClr val="windowText" lastClr="000000">
                    <a:lumMod val="75000"/>
                    <a:lumOff val="25000"/>
                  </a:sysClr>
                </a:solidFill>
                <a:uFillTx/>
                <a:latin typeface="Arial" panose="020B0604020202020204" pitchFamily="34" charset="0"/>
                <a:ea typeface="黑体" panose="02010609060101010101" charset="-122"/>
                <a:sym typeface="Arial" panose="020B0604020202020204" pitchFamily="34" charset="0"/>
              </a:rPr>
              <a:t>注意声部人数的比例，要突出主旋律。一声部在左，二声部也就是合声在右，这样便于指挥。</a:t>
            </a:r>
            <a:endParaRPr lang="zh-CN" altLang="en-US" sz="1600" spc="150">
              <a:solidFill>
                <a:sysClr val="windowText" lastClr="000000">
                  <a:lumMod val="75000"/>
                  <a:lumOff val="25000"/>
                </a:sysClr>
              </a:solidFill>
              <a:uFillTx/>
              <a:latin typeface="Arial" panose="020B0604020202020204" pitchFamily="34" charset="0"/>
              <a:ea typeface="黑体" panose="02010609060101010101" charset="-122"/>
              <a:sym typeface="Arial" panose="020B0604020202020204" pitchFamily="34" charset="0"/>
            </a:endParaRPr>
          </a:p>
        </p:txBody>
      </p:sp>
      <p:sp>
        <p:nvSpPr>
          <p:cNvPr id="4" name="对角圆角矩形 3"/>
          <p:cNvSpPr/>
          <p:nvPr>
            <p:custDataLst>
              <p:tags r:id="rId10"/>
            </p:custDataLst>
          </p:nvPr>
        </p:nvSpPr>
        <p:spPr>
          <a:xfrm>
            <a:off x="6211148" y="2830030"/>
            <a:ext cx="3956473" cy="1530530"/>
          </a:xfrm>
          <a:prstGeom prst="round2DiagRect">
            <a:avLst>
              <a:gd name="adj1" fmla="val 0"/>
              <a:gd name="adj2" fmla="val 0"/>
            </a:avLst>
          </a:prstGeom>
          <a:noFill/>
          <a:ln w="25400">
            <a:solidFill>
              <a:srgbClr val="7AC2C7"/>
            </a:solidFill>
          </a:ln>
          <a:effectLst/>
        </p:spPr>
        <p:txBody>
          <a:bodyPr rot="0" spcFirstLastPara="0" vertOverflow="overflow" horzOverflow="overflow" vert="horz" wrap="square" lIns="91440" tIns="45720" rIns="91440" bIns="45720" numCol="1" spcCol="0" rtlCol="0" fromWordArt="0" anchor="ctr" anchorCtr="0" forceAA="0" compatLnSpc="1">
            <a:noAutofit/>
          </a:bodyPr>
          <a:p>
            <a:pPr algn="just">
              <a:lnSpc>
                <a:spcPct val="120000"/>
              </a:lnSpc>
            </a:pPr>
            <a:endParaRPr lang="da-DK" altLang="zh-CN" dirty="0">
              <a:solidFill>
                <a:srgbClr val="8590CA">
                  <a:lumMod val="50000"/>
                </a:srgbClr>
              </a:solidFill>
              <a:latin typeface="Arial" panose="020B0604020202020204" pitchFamily="34" charset="0"/>
              <a:ea typeface="黑体" panose="02010609060101010101" charset="-122"/>
              <a:sym typeface="Arial" panose="020B0604020202020204" pitchFamily="34" charset="0"/>
            </a:endParaRPr>
          </a:p>
        </p:txBody>
      </p:sp>
      <p:sp>
        <p:nvSpPr>
          <p:cNvPr id="61" name="文本框 60"/>
          <p:cNvSpPr txBox="1"/>
          <p:nvPr>
            <p:custDataLst>
              <p:tags r:id="rId11"/>
            </p:custDataLst>
          </p:nvPr>
        </p:nvSpPr>
        <p:spPr>
          <a:xfrm>
            <a:off x="6795893" y="2931402"/>
            <a:ext cx="3236988" cy="1327785"/>
          </a:xfrm>
          <a:prstGeom prst="rect">
            <a:avLst/>
          </a:prstGeom>
          <a:noFill/>
        </p:spPr>
        <p:txBody>
          <a:bodyPr wrap="square" lIns="91440" tIns="45720" rIns="91440" bIns="45720" rtlCol="0" anchor="ctr">
            <a:normAutofit/>
          </a:bodyPr>
          <a:p>
            <a:pPr>
              <a:lnSpc>
                <a:spcPct val="120000"/>
              </a:lnSpc>
            </a:pPr>
            <a:r>
              <a:rPr lang="zh-CN" altLang="en-US" sz="1600" spc="150">
                <a:solidFill>
                  <a:sysClr val="windowText" lastClr="000000">
                    <a:lumMod val="75000"/>
                    <a:lumOff val="25000"/>
                  </a:sysClr>
                </a:solidFill>
                <a:uFillTx/>
                <a:latin typeface="Arial" panose="020B0604020202020204" pitchFamily="34" charset="0"/>
                <a:ea typeface="黑体" panose="02010609060101010101" charset="-122"/>
                <a:sym typeface="Arial" panose="020B0604020202020204" pitchFamily="34" charset="0"/>
              </a:rPr>
              <a:t>领唱和朗诵通常在第一排的左侧突出的一个位置，也可在队形中间。</a:t>
            </a:r>
            <a:endParaRPr lang="zh-CN" altLang="en-US" sz="1600" spc="150">
              <a:solidFill>
                <a:sysClr val="windowText" lastClr="000000">
                  <a:lumMod val="75000"/>
                  <a:lumOff val="25000"/>
                </a:sysClr>
              </a:solidFill>
              <a:uFillTx/>
              <a:latin typeface="Arial" panose="020B0604020202020204" pitchFamily="34" charset="0"/>
              <a:ea typeface="黑体" panose="02010609060101010101" charset="-122"/>
              <a:sym typeface="Arial" panose="020B0604020202020204" pitchFamily="34" charset="0"/>
            </a:endParaRPr>
          </a:p>
        </p:txBody>
      </p:sp>
      <p:sp>
        <p:nvSpPr>
          <p:cNvPr id="5" name="矩形 4"/>
          <p:cNvSpPr/>
          <p:nvPr>
            <p:custDataLst>
              <p:tags r:id="rId12"/>
            </p:custDataLst>
          </p:nvPr>
        </p:nvSpPr>
        <p:spPr>
          <a:xfrm>
            <a:off x="2011009" y="1357479"/>
            <a:ext cx="428604" cy="416271"/>
          </a:xfrm>
          <a:prstGeom prst="rect">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64" name="矩形 63"/>
          <p:cNvSpPr/>
          <p:nvPr>
            <p:custDataLst>
              <p:tags r:id="rId13"/>
            </p:custDataLst>
          </p:nvPr>
        </p:nvSpPr>
        <p:spPr>
          <a:xfrm>
            <a:off x="2004738" y="1368509"/>
            <a:ext cx="441146" cy="394210"/>
          </a:xfrm>
          <a:prstGeom prst="rect">
            <a:avLst/>
          </a:prstGeom>
        </p:spPr>
        <p:txBody>
          <a:bodyPr wrap="none">
            <a:normAutofit lnSpcReduction="10000"/>
          </a:bodyPr>
          <a:p>
            <a:pPr algn="ctr">
              <a:lnSpc>
                <a:spcPct val="120000"/>
              </a:lnSpc>
            </a:pPr>
            <a:r>
              <a:rPr lang="en-US" altLang="zh-CN" b="1" dirty="0">
                <a:solidFill>
                  <a:sysClr val="window" lastClr="FFFFFF"/>
                </a:solidFill>
                <a:latin typeface="Arial" panose="020B0604020202020204" pitchFamily="34" charset="0"/>
                <a:ea typeface="黑体" panose="02010609060101010101" charset="-122"/>
                <a:sym typeface="Arial" panose="020B0604020202020204" pitchFamily="34" charset="0"/>
              </a:rPr>
              <a:t>01</a:t>
            </a:r>
            <a:endParaRPr lang="zh-CN" altLang="en-US"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65" name="矩形 64"/>
          <p:cNvSpPr/>
          <p:nvPr>
            <p:custDataLst>
              <p:tags r:id="rId14"/>
            </p:custDataLst>
          </p:nvPr>
        </p:nvSpPr>
        <p:spPr>
          <a:xfrm>
            <a:off x="6289218" y="1357479"/>
            <a:ext cx="428604" cy="416271"/>
          </a:xfrm>
          <a:prstGeom prst="rect">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66" name="矩形 65"/>
          <p:cNvSpPr/>
          <p:nvPr>
            <p:custDataLst>
              <p:tags r:id="rId15"/>
            </p:custDataLst>
          </p:nvPr>
        </p:nvSpPr>
        <p:spPr>
          <a:xfrm>
            <a:off x="6282947" y="1368509"/>
            <a:ext cx="441146" cy="394210"/>
          </a:xfrm>
          <a:prstGeom prst="rect">
            <a:avLst/>
          </a:prstGeom>
        </p:spPr>
        <p:txBody>
          <a:bodyPr wrap="none">
            <a:normAutofit lnSpcReduction="10000"/>
          </a:bodyPr>
          <a:p>
            <a:pPr algn="ctr">
              <a:lnSpc>
                <a:spcPct val="120000"/>
              </a:lnSpc>
            </a:pPr>
            <a:r>
              <a:rPr lang="en-US" altLang="zh-CN" b="1" dirty="0">
                <a:solidFill>
                  <a:sysClr val="window" lastClr="FFFFFF"/>
                </a:solidFill>
                <a:latin typeface="Arial" panose="020B0604020202020204" pitchFamily="34" charset="0"/>
                <a:ea typeface="黑体" panose="02010609060101010101" charset="-122"/>
                <a:sym typeface="Arial" panose="020B0604020202020204" pitchFamily="34" charset="0"/>
              </a:rPr>
              <a:t>02</a:t>
            </a:r>
            <a:endParaRPr lang="zh-CN" altLang="en-US"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67" name="矩形 66"/>
          <p:cNvSpPr/>
          <p:nvPr>
            <p:custDataLst>
              <p:tags r:id="rId16"/>
            </p:custDataLst>
          </p:nvPr>
        </p:nvSpPr>
        <p:spPr>
          <a:xfrm>
            <a:off x="2011009" y="3020908"/>
            <a:ext cx="428604" cy="416271"/>
          </a:xfrm>
          <a:prstGeom prst="rect">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68" name="矩形 67"/>
          <p:cNvSpPr/>
          <p:nvPr>
            <p:custDataLst>
              <p:tags r:id="rId17"/>
            </p:custDataLst>
          </p:nvPr>
        </p:nvSpPr>
        <p:spPr>
          <a:xfrm>
            <a:off x="2004738" y="3031938"/>
            <a:ext cx="441146" cy="394210"/>
          </a:xfrm>
          <a:prstGeom prst="rect">
            <a:avLst/>
          </a:prstGeom>
        </p:spPr>
        <p:txBody>
          <a:bodyPr wrap="none">
            <a:normAutofit lnSpcReduction="10000"/>
          </a:bodyPr>
          <a:p>
            <a:pPr algn="ctr">
              <a:lnSpc>
                <a:spcPct val="120000"/>
              </a:lnSpc>
            </a:pPr>
            <a:r>
              <a:rPr lang="en-US" altLang="zh-CN" b="1" dirty="0">
                <a:solidFill>
                  <a:sysClr val="window" lastClr="FFFFFF"/>
                </a:solidFill>
                <a:latin typeface="Arial" panose="020B0604020202020204" pitchFamily="34" charset="0"/>
                <a:ea typeface="黑体" panose="02010609060101010101" charset="-122"/>
                <a:sym typeface="Arial" panose="020B0604020202020204" pitchFamily="34" charset="0"/>
              </a:rPr>
              <a:t>03</a:t>
            </a:r>
            <a:endParaRPr lang="zh-CN" altLang="en-US"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6" name="矩形 5"/>
          <p:cNvSpPr/>
          <p:nvPr>
            <p:custDataLst>
              <p:tags r:id="rId18"/>
            </p:custDataLst>
          </p:nvPr>
        </p:nvSpPr>
        <p:spPr>
          <a:xfrm>
            <a:off x="6289218" y="3020908"/>
            <a:ext cx="428604" cy="416271"/>
          </a:xfrm>
          <a:prstGeom prst="rect">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黑体" panose="02010609060101010101" charset="-122"/>
              <a:sym typeface="Arial" panose="020B0604020202020204" pitchFamily="34" charset="0"/>
            </a:endParaRPr>
          </a:p>
        </p:txBody>
      </p:sp>
      <p:sp>
        <p:nvSpPr>
          <p:cNvPr id="70" name="矩形 69"/>
          <p:cNvSpPr/>
          <p:nvPr>
            <p:custDataLst>
              <p:tags r:id="rId19"/>
            </p:custDataLst>
          </p:nvPr>
        </p:nvSpPr>
        <p:spPr>
          <a:xfrm>
            <a:off x="6282947" y="3031938"/>
            <a:ext cx="441146" cy="394210"/>
          </a:xfrm>
          <a:prstGeom prst="rect">
            <a:avLst/>
          </a:prstGeom>
        </p:spPr>
        <p:txBody>
          <a:bodyPr wrap="none">
            <a:normAutofit lnSpcReduction="10000"/>
          </a:bodyPr>
          <a:p>
            <a:pPr algn="ctr">
              <a:lnSpc>
                <a:spcPct val="120000"/>
              </a:lnSpc>
            </a:pPr>
            <a:r>
              <a:rPr lang="en-US" altLang="zh-CN" b="1" dirty="0">
                <a:solidFill>
                  <a:sysClr val="window" lastClr="FFFFFF"/>
                </a:solidFill>
                <a:latin typeface="Arial" panose="020B0604020202020204" pitchFamily="34" charset="0"/>
                <a:ea typeface="黑体" panose="02010609060101010101" charset="-122"/>
                <a:sym typeface="Arial" panose="020B0604020202020204" pitchFamily="34" charset="0"/>
              </a:rPr>
              <a:t>04</a:t>
            </a:r>
            <a:endParaRPr lang="zh-CN" altLang="en-US"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
        <p:nvSpPr>
          <p:cNvPr id="71" name="矩形 70"/>
          <p:cNvSpPr/>
          <p:nvPr>
            <p:custDataLst>
              <p:tags r:id="rId20"/>
            </p:custDataLst>
          </p:nvPr>
        </p:nvSpPr>
        <p:spPr>
          <a:xfrm>
            <a:off x="2011009" y="4684338"/>
            <a:ext cx="428604" cy="416271"/>
          </a:xfrm>
          <a:prstGeom prst="rect">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黑体" panose="02010609060101010101" charset="-122"/>
              <a:sym typeface="Arial" panose="020B0604020202020204" pitchFamily="34" charset="0"/>
            </a:endParaRPr>
          </a:p>
        </p:txBody>
      </p:sp>
      <p:sp>
        <p:nvSpPr>
          <p:cNvPr id="8" name="矩形 7"/>
          <p:cNvSpPr/>
          <p:nvPr>
            <p:custDataLst>
              <p:tags r:id="rId21"/>
            </p:custDataLst>
          </p:nvPr>
        </p:nvSpPr>
        <p:spPr>
          <a:xfrm>
            <a:off x="2004738" y="4695368"/>
            <a:ext cx="441146" cy="394210"/>
          </a:xfrm>
          <a:prstGeom prst="rect">
            <a:avLst/>
          </a:prstGeom>
        </p:spPr>
        <p:txBody>
          <a:bodyPr wrap="none">
            <a:normAutofit lnSpcReduction="10000"/>
          </a:bodyPr>
          <a:p>
            <a:pPr algn="ctr">
              <a:lnSpc>
                <a:spcPct val="120000"/>
              </a:lnSpc>
            </a:pPr>
            <a:r>
              <a:rPr lang="en-US" altLang="zh-CN" b="1" dirty="0">
                <a:solidFill>
                  <a:sysClr val="window" lastClr="FFFFFF"/>
                </a:solidFill>
                <a:latin typeface="Arial" panose="020B0604020202020204" pitchFamily="34" charset="0"/>
                <a:ea typeface="黑体" panose="02010609060101010101" charset="-122"/>
                <a:sym typeface="Arial" panose="020B0604020202020204" pitchFamily="34" charset="0"/>
              </a:rPr>
              <a:t>05</a:t>
            </a:r>
            <a:endParaRPr lang="zh-CN" altLang="en-US" b="1" dirty="0">
              <a:solidFill>
                <a:sysClr val="window" lastClr="FFFFFF"/>
              </a:solidFill>
              <a:latin typeface="Arial" panose="020B0604020202020204" pitchFamily="34" charset="0"/>
              <a:ea typeface="黑体" panose="02010609060101010101" charset="-122"/>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p:cNvSpPr txBox="1"/>
          <p:nvPr/>
        </p:nvSpPr>
        <p:spPr>
          <a:xfrm>
            <a:off x="2511425" y="2706067"/>
            <a:ext cx="6877050" cy="1322070"/>
          </a:xfrm>
          <a:prstGeom prst="rect">
            <a:avLst/>
          </a:prstGeom>
          <a:noFill/>
        </p:spPr>
        <p:txBody>
          <a:bodyPr wrap="square" rtlCol="0">
            <a:spAutoFit/>
          </a:bodyPr>
          <a:lstStyle/>
          <a:p>
            <a:pPr algn="dist"/>
            <a:r>
              <a:rPr lang="zh-CN" altLang="en-US" sz="8000" b="1" dirty="0">
                <a:solidFill>
                  <a:srgbClr val="B45100"/>
                </a:solidFill>
                <a:latin typeface="默陌信笺手写体" panose="02010800040101010101" pitchFamily="2" charset="-122"/>
                <a:ea typeface="默陌信笺手写体" panose="02010800040101010101" pitchFamily="2" charset="-122"/>
              </a:rPr>
              <a:t>谢谢观看</a:t>
            </a:r>
            <a:endParaRPr lang="zh-CN" altLang="en-US" sz="8000" b="1" dirty="0">
              <a:solidFill>
                <a:srgbClr val="B45100"/>
              </a:solidFill>
              <a:latin typeface="默陌信笺手写体" panose="02010800040101010101" pitchFamily="2" charset="-122"/>
              <a:ea typeface="默陌信笺手写体" panose="0201080004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6" name="矩形: 圆角 35"/>
          <p:cNvSpPr/>
          <p:nvPr/>
        </p:nvSpPr>
        <p:spPr>
          <a:xfrm>
            <a:off x="4048765" y="2933699"/>
            <a:ext cx="790575" cy="790575"/>
          </a:xfrm>
          <a:prstGeom prst="roundRect">
            <a:avLst/>
          </a:prstGeom>
          <a:noFill/>
          <a:ln w="19050">
            <a:solidFill>
              <a:srgbClr val="B4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文本框 36"/>
          <p:cNvSpPr txBox="1"/>
          <p:nvPr/>
        </p:nvSpPr>
        <p:spPr>
          <a:xfrm>
            <a:off x="4158302" y="3038475"/>
            <a:ext cx="571500" cy="583565"/>
          </a:xfrm>
          <a:prstGeom prst="rect">
            <a:avLst/>
          </a:prstGeom>
          <a:noFill/>
        </p:spPr>
        <p:txBody>
          <a:bodyPr wrap="square" rtlCol="0">
            <a:spAutoFit/>
          </a:bodyPr>
          <a:lstStyle/>
          <a:p>
            <a:pPr algn="dist"/>
            <a:r>
              <a:rPr lang="en-US" altLang="zh-CN" sz="3200" dirty="0">
                <a:solidFill>
                  <a:schemeClr val="tx1">
                    <a:lumMod val="65000"/>
                    <a:lumOff val="35000"/>
                  </a:schemeClr>
                </a:solidFill>
                <a:latin typeface="Agency FB" panose="020B0503020202020204" pitchFamily="34" charset="0"/>
                <a:ea typeface="AjiwaiPro" panose="02000600000000000000" pitchFamily="2" charset="-128"/>
              </a:rPr>
              <a:t>1</a:t>
            </a:r>
            <a:endParaRPr lang="zh-CN" altLang="en-US" sz="3200" dirty="0">
              <a:solidFill>
                <a:schemeClr val="tx1">
                  <a:lumMod val="65000"/>
                  <a:lumOff val="35000"/>
                </a:schemeClr>
              </a:solidFill>
              <a:latin typeface="Agency FB" panose="020B0503020202020204" pitchFamily="34" charset="0"/>
              <a:ea typeface="AjiwaiPro" panose="02000600000000000000" pitchFamily="2" charset="-128"/>
            </a:endParaRPr>
          </a:p>
        </p:txBody>
      </p:sp>
      <p:sp>
        <p:nvSpPr>
          <p:cNvPr id="38" name="文本框 37"/>
          <p:cNvSpPr txBox="1"/>
          <p:nvPr/>
        </p:nvSpPr>
        <p:spPr>
          <a:xfrm>
            <a:off x="5191126" y="3069589"/>
            <a:ext cx="2867023" cy="521970"/>
          </a:xfrm>
          <a:prstGeom prst="rect">
            <a:avLst/>
          </a:prstGeom>
          <a:noFill/>
        </p:spPr>
        <p:txBody>
          <a:bodyPr wrap="square" rtlCol="0">
            <a:spAutoFit/>
          </a:bodyPr>
          <a:lstStyle/>
          <a:p>
            <a:pPr algn="dist"/>
            <a:r>
              <a:rPr lang="zh-CN" altLang="en-US" sz="2800" dirty="0">
                <a:solidFill>
                  <a:schemeClr val="tx1">
                    <a:lumMod val="65000"/>
                    <a:lumOff val="35000"/>
                  </a:schemeClr>
                </a:solidFill>
                <a:latin typeface="黑体" panose="02010609060101010101" charset="-122"/>
                <a:ea typeface="黑体" panose="02010609060101010101" charset="-122"/>
              </a:rPr>
              <a:t>美学的范畴</a:t>
            </a:r>
            <a:endParaRPr lang="zh-CN" altLang="en-US" sz="2800" dirty="0">
              <a:solidFill>
                <a:schemeClr val="tx1">
                  <a:lumMod val="65000"/>
                  <a:lumOff val="3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26447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5" name="圆角矩形 17"/>
          <p:cNvSpPr/>
          <p:nvPr>
            <p:custDataLst>
              <p:tags r:id="rId2"/>
            </p:custDataLst>
          </p:nvPr>
        </p:nvSpPr>
        <p:spPr>
          <a:xfrm>
            <a:off x="5144514" y="2038066"/>
            <a:ext cx="1238401" cy="4273833"/>
          </a:xfrm>
          <a:custGeom>
            <a:avLst/>
            <a:gdLst>
              <a:gd name="connsiteX0" fmla="*/ 0 w 2061029"/>
              <a:gd name="connsiteY0" fmla="*/ 343512 h 4165600"/>
              <a:gd name="connsiteX1" fmla="*/ 343512 w 2061029"/>
              <a:gd name="connsiteY1" fmla="*/ 0 h 4165600"/>
              <a:gd name="connsiteX2" fmla="*/ 1717517 w 2061029"/>
              <a:gd name="connsiteY2" fmla="*/ 0 h 4165600"/>
              <a:gd name="connsiteX3" fmla="*/ 2061029 w 2061029"/>
              <a:gd name="connsiteY3" fmla="*/ 343512 h 4165600"/>
              <a:gd name="connsiteX4" fmla="*/ 2061029 w 2061029"/>
              <a:gd name="connsiteY4" fmla="*/ 3822088 h 4165600"/>
              <a:gd name="connsiteX5" fmla="*/ 1717517 w 2061029"/>
              <a:gd name="connsiteY5" fmla="*/ 4165600 h 4165600"/>
              <a:gd name="connsiteX6" fmla="*/ 343512 w 2061029"/>
              <a:gd name="connsiteY6" fmla="*/ 4165600 h 4165600"/>
              <a:gd name="connsiteX7" fmla="*/ 0 w 2061029"/>
              <a:gd name="connsiteY7" fmla="*/ 3822088 h 4165600"/>
              <a:gd name="connsiteX8" fmla="*/ 0 w 2061029"/>
              <a:gd name="connsiteY8" fmla="*/ 343512 h 4165600"/>
              <a:gd name="connsiteX0-1" fmla="*/ 343512 w 2061029"/>
              <a:gd name="connsiteY0-2" fmla="*/ 0 h 4165600"/>
              <a:gd name="connsiteX1-3" fmla="*/ 1717517 w 2061029"/>
              <a:gd name="connsiteY1-4" fmla="*/ 0 h 4165600"/>
              <a:gd name="connsiteX2-5" fmla="*/ 2061029 w 2061029"/>
              <a:gd name="connsiteY2-6" fmla="*/ 343512 h 4165600"/>
              <a:gd name="connsiteX3-7" fmla="*/ 2061029 w 2061029"/>
              <a:gd name="connsiteY3-8" fmla="*/ 3822088 h 4165600"/>
              <a:gd name="connsiteX4-9" fmla="*/ 1717517 w 2061029"/>
              <a:gd name="connsiteY4-10" fmla="*/ 4165600 h 4165600"/>
              <a:gd name="connsiteX5-11" fmla="*/ 343512 w 2061029"/>
              <a:gd name="connsiteY5-12" fmla="*/ 4165600 h 4165600"/>
              <a:gd name="connsiteX6-13" fmla="*/ 0 w 2061029"/>
              <a:gd name="connsiteY6-14" fmla="*/ 3822088 h 4165600"/>
              <a:gd name="connsiteX7-15" fmla="*/ 0 w 2061029"/>
              <a:gd name="connsiteY7-16" fmla="*/ 343512 h 4165600"/>
              <a:gd name="connsiteX8-17" fmla="*/ 434952 w 2061029"/>
              <a:gd name="connsiteY8-18" fmla="*/ 91440 h 4165600"/>
              <a:gd name="connsiteX0-19" fmla="*/ 343512 w 2061029"/>
              <a:gd name="connsiteY0-20" fmla="*/ 0 h 4165600"/>
              <a:gd name="connsiteX1-21" fmla="*/ 1717517 w 2061029"/>
              <a:gd name="connsiteY1-22" fmla="*/ 0 h 4165600"/>
              <a:gd name="connsiteX2-23" fmla="*/ 2061029 w 2061029"/>
              <a:gd name="connsiteY2-24" fmla="*/ 343512 h 4165600"/>
              <a:gd name="connsiteX3-25" fmla="*/ 2061029 w 2061029"/>
              <a:gd name="connsiteY3-26" fmla="*/ 3822088 h 4165600"/>
              <a:gd name="connsiteX4-27" fmla="*/ 1717517 w 2061029"/>
              <a:gd name="connsiteY4-28" fmla="*/ 4165600 h 4165600"/>
              <a:gd name="connsiteX5-29" fmla="*/ 343512 w 2061029"/>
              <a:gd name="connsiteY5-30" fmla="*/ 4165600 h 4165600"/>
              <a:gd name="connsiteX6-31" fmla="*/ 0 w 2061029"/>
              <a:gd name="connsiteY6-32" fmla="*/ 3822088 h 4165600"/>
              <a:gd name="connsiteX7-33" fmla="*/ 0 w 2061029"/>
              <a:gd name="connsiteY7-34" fmla="*/ 343512 h 4165600"/>
              <a:gd name="connsiteX0-35" fmla="*/ 343512 w 2061029"/>
              <a:gd name="connsiteY0-36" fmla="*/ 0 h 4165600"/>
              <a:gd name="connsiteX1-37" fmla="*/ 1717517 w 2061029"/>
              <a:gd name="connsiteY1-38" fmla="*/ 0 h 4165600"/>
              <a:gd name="connsiteX2-39" fmla="*/ 2061029 w 2061029"/>
              <a:gd name="connsiteY2-40" fmla="*/ 343512 h 4165600"/>
              <a:gd name="connsiteX3-41" fmla="*/ 2061029 w 2061029"/>
              <a:gd name="connsiteY3-42" fmla="*/ 3822088 h 4165600"/>
              <a:gd name="connsiteX4-43" fmla="*/ 1717517 w 2061029"/>
              <a:gd name="connsiteY4-44" fmla="*/ 4165600 h 4165600"/>
              <a:gd name="connsiteX5-45" fmla="*/ 343512 w 2061029"/>
              <a:gd name="connsiteY5-46" fmla="*/ 4165600 h 4165600"/>
              <a:gd name="connsiteX6-47" fmla="*/ 0 w 2061029"/>
              <a:gd name="connsiteY6-48" fmla="*/ 3822088 h 4165600"/>
              <a:gd name="connsiteX0-49" fmla="*/ 0 w 1717517"/>
              <a:gd name="connsiteY0-50" fmla="*/ 0 h 4165600"/>
              <a:gd name="connsiteX1-51" fmla="*/ 1374005 w 1717517"/>
              <a:gd name="connsiteY1-52" fmla="*/ 0 h 4165600"/>
              <a:gd name="connsiteX2-53" fmla="*/ 1717517 w 1717517"/>
              <a:gd name="connsiteY2-54" fmla="*/ 343512 h 4165600"/>
              <a:gd name="connsiteX3-55" fmla="*/ 1717517 w 1717517"/>
              <a:gd name="connsiteY3-56" fmla="*/ 3822088 h 4165600"/>
              <a:gd name="connsiteX4-57" fmla="*/ 1374005 w 1717517"/>
              <a:gd name="connsiteY4-58" fmla="*/ 4165600 h 4165600"/>
              <a:gd name="connsiteX5-59" fmla="*/ 0 w 1717517"/>
              <a:gd name="connsiteY5-60" fmla="*/ 4165600 h 4165600"/>
              <a:gd name="connsiteX0-61" fmla="*/ 0 w 1717517"/>
              <a:gd name="connsiteY0-62" fmla="*/ 0 h 4165600"/>
              <a:gd name="connsiteX1-63" fmla="*/ 1374005 w 1717517"/>
              <a:gd name="connsiteY1-64" fmla="*/ 0 h 4165600"/>
              <a:gd name="connsiteX2-65" fmla="*/ 1717517 w 1717517"/>
              <a:gd name="connsiteY2-66" fmla="*/ 343512 h 4165600"/>
              <a:gd name="connsiteX3-67" fmla="*/ 1717517 w 1717517"/>
              <a:gd name="connsiteY3-68" fmla="*/ 3822088 h 4165600"/>
              <a:gd name="connsiteX4-69" fmla="*/ 1374005 w 1717517"/>
              <a:gd name="connsiteY4-70" fmla="*/ 4165600 h 4165600"/>
              <a:gd name="connsiteX0-71" fmla="*/ 0 w 1717517"/>
              <a:gd name="connsiteY0-72" fmla="*/ 0 h 3822088"/>
              <a:gd name="connsiteX1-73" fmla="*/ 1374005 w 1717517"/>
              <a:gd name="connsiteY1-74" fmla="*/ 0 h 3822088"/>
              <a:gd name="connsiteX2-75" fmla="*/ 1717517 w 1717517"/>
              <a:gd name="connsiteY2-76" fmla="*/ 343512 h 3822088"/>
              <a:gd name="connsiteX3-77" fmla="*/ 1717517 w 1717517"/>
              <a:gd name="connsiteY3-78" fmla="*/ 3822088 h 3822088"/>
            </a:gdLst>
            <a:ahLst/>
            <a:cxnLst>
              <a:cxn ang="0">
                <a:pos x="connsiteX0-71" y="connsiteY0-72"/>
              </a:cxn>
              <a:cxn ang="0">
                <a:pos x="connsiteX1-73" y="connsiteY1-74"/>
              </a:cxn>
              <a:cxn ang="0">
                <a:pos x="connsiteX2-75" y="connsiteY2-76"/>
              </a:cxn>
              <a:cxn ang="0">
                <a:pos x="connsiteX3-77" y="connsiteY3-78"/>
              </a:cxn>
            </a:cxnLst>
            <a:rect l="l" t="t" r="r" b="b"/>
            <a:pathLst>
              <a:path w="1717517" h="3822088">
                <a:moveTo>
                  <a:pt x="0" y="0"/>
                </a:moveTo>
                <a:lnTo>
                  <a:pt x="1374005" y="0"/>
                </a:lnTo>
                <a:cubicBezTo>
                  <a:pt x="1563721" y="0"/>
                  <a:pt x="1717517" y="153796"/>
                  <a:pt x="1717517" y="343512"/>
                </a:cubicBezTo>
                <a:lnTo>
                  <a:pt x="1717517" y="3822088"/>
                </a:lnTo>
              </a:path>
            </a:pathLst>
          </a:custGeom>
          <a:noFill/>
          <a:ln w="57150">
            <a:solidFill>
              <a:srgbClr val="9EBD05"/>
            </a:solid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6" name="圆角矩形 5"/>
          <p:cNvSpPr/>
          <p:nvPr>
            <p:custDataLst>
              <p:tags r:id="rId3"/>
            </p:custDataLst>
          </p:nvPr>
        </p:nvSpPr>
        <p:spPr>
          <a:xfrm>
            <a:off x="4671805" y="1734754"/>
            <a:ext cx="605740" cy="606623"/>
          </a:xfrm>
          <a:prstGeom prst="roundRect">
            <a:avLst/>
          </a:prstGeom>
          <a:solidFill>
            <a:srgbClr val="9EBD05"/>
          </a:solidFill>
          <a:ln>
            <a:no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8" name="圆角矩形 17"/>
          <p:cNvSpPr/>
          <p:nvPr>
            <p:custDataLst>
              <p:tags r:id="rId4"/>
            </p:custDataLst>
          </p:nvPr>
        </p:nvSpPr>
        <p:spPr>
          <a:xfrm flipH="1">
            <a:off x="6659503" y="1553473"/>
            <a:ext cx="1095850" cy="4758425"/>
          </a:xfrm>
          <a:custGeom>
            <a:avLst/>
            <a:gdLst>
              <a:gd name="connsiteX0" fmla="*/ 0 w 2061029"/>
              <a:gd name="connsiteY0" fmla="*/ 343512 h 4165600"/>
              <a:gd name="connsiteX1" fmla="*/ 343512 w 2061029"/>
              <a:gd name="connsiteY1" fmla="*/ 0 h 4165600"/>
              <a:gd name="connsiteX2" fmla="*/ 1717517 w 2061029"/>
              <a:gd name="connsiteY2" fmla="*/ 0 h 4165600"/>
              <a:gd name="connsiteX3" fmla="*/ 2061029 w 2061029"/>
              <a:gd name="connsiteY3" fmla="*/ 343512 h 4165600"/>
              <a:gd name="connsiteX4" fmla="*/ 2061029 w 2061029"/>
              <a:gd name="connsiteY4" fmla="*/ 3822088 h 4165600"/>
              <a:gd name="connsiteX5" fmla="*/ 1717517 w 2061029"/>
              <a:gd name="connsiteY5" fmla="*/ 4165600 h 4165600"/>
              <a:gd name="connsiteX6" fmla="*/ 343512 w 2061029"/>
              <a:gd name="connsiteY6" fmla="*/ 4165600 h 4165600"/>
              <a:gd name="connsiteX7" fmla="*/ 0 w 2061029"/>
              <a:gd name="connsiteY7" fmla="*/ 3822088 h 4165600"/>
              <a:gd name="connsiteX8" fmla="*/ 0 w 2061029"/>
              <a:gd name="connsiteY8" fmla="*/ 343512 h 4165600"/>
              <a:gd name="connsiteX0-1" fmla="*/ 343512 w 2061029"/>
              <a:gd name="connsiteY0-2" fmla="*/ 0 h 4165600"/>
              <a:gd name="connsiteX1-3" fmla="*/ 1717517 w 2061029"/>
              <a:gd name="connsiteY1-4" fmla="*/ 0 h 4165600"/>
              <a:gd name="connsiteX2-5" fmla="*/ 2061029 w 2061029"/>
              <a:gd name="connsiteY2-6" fmla="*/ 343512 h 4165600"/>
              <a:gd name="connsiteX3-7" fmla="*/ 2061029 w 2061029"/>
              <a:gd name="connsiteY3-8" fmla="*/ 3822088 h 4165600"/>
              <a:gd name="connsiteX4-9" fmla="*/ 1717517 w 2061029"/>
              <a:gd name="connsiteY4-10" fmla="*/ 4165600 h 4165600"/>
              <a:gd name="connsiteX5-11" fmla="*/ 343512 w 2061029"/>
              <a:gd name="connsiteY5-12" fmla="*/ 4165600 h 4165600"/>
              <a:gd name="connsiteX6-13" fmla="*/ 0 w 2061029"/>
              <a:gd name="connsiteY6-14" fmla="*/ 3822088 h 4165600"/>
              <a:gd name="connsiteX7-15" fmla="*/ 0 w 2061029"/>
              <a:gd name="connsiteY7-16" fmla="*/ 343512 h 4165600"/>
              <a:gd name="connsiteX8-17" fmla="*/ 434952 w 2061029"/>
              <a:gd name="connsiteY8-18" fmla="*/ 91440 h 4165600"/>
              <a:gd name="connsiteX0-19" fmla="*/ 343512 w 2061029"/>
              <a:gd name="connsiteY0-20" fmla="*/ 0 h 4165600"/>
              <a:gd name="connsiteX1-21" fmla="*/ 1717517 w 2061029"/>
              <a:gd name="connsiteY1-22" fmla="*/ 0 h 4165600"/>
              <a:gd name="connsiteX2-23" fmla="*/ 2061029 w 2061029"/>
              <a:gd name="connsiteY2-24" fmla="*/ 343512 h 4165600"/>
              <a:gd name="connsiteX3-25" fmla="*/ 2061029 w 2061029"/>
              <a:gd name="connsiteY3-26" fmla="*/ 3822088 h 4165600"/>
              <a:gd name="connsiteX4-27" fmla="*/ 1717517 w 2061029"/>
              <a:gd name="connsiteY4-28" fmla="*/ 4165600 h 4165600"/>
              <a:gd name="connsiteX5-29" fmla="*/ 343512 w 2061029"/>
              <a:gd name="connsiteY5-30" fmla="*/ 4165600 h 4165600"/>
              <a:gd name="connsiteX6-31" fmla="*/ 0 w 2061029"/>
              <a:gd name="connsiteY6-32" fmla="*/ 3822088 h 4165600"/>
              <a:gd name="connsiteX7-33" fmla="*/ 0 w 2061029"/>
              <a:gd name="connsiteY7-34" fmla="*/ 343512 h 4165600"/>
              <a:gd name="connsiteX0-35" fmla="*/ 343512 w 2061029"/>
              <a:gd name="connsiteY0-36" fmla="*/ 0 h 4165600"/>
              <a:gd name="connsiteX1-37" fmla="*/ 1717517 w 2061029"/>
              <a:gd name="connsiteY1-38" fmla="*/ 0 h 4165600"/>
              <a:gd name="connsiteX2-39" fmla="*/ 2061029 w 2061029"/>
              <a:gd name="connsiteY2-40" fmla="*/ 343512 h 4165600"/>
              <a:gd name="connsiteX3-41" fmla="*/ 2061029 w 2061029"/>
              <a:gd name="connsiteY3-42" fmla="*/ 3822088 h 4165600"/>
              <a:gd name="connsiteX4-43" fmla="*/ 1717517 w 2061029"/>
              <a:gd name="connsiteY4-44" fmla="*/ 4165600 h 4165600"/>
              <a:gd name="connsiteX5-45" fmla="*/ 343512 w 2061029"/>
              <a:gd name="connsiteY5-46" fmla="*/ 4165600 h 4165600"/>
              <a:gd name="connsiteX6-47" fmla="*/ 0 w 2061029"/>
              <a:gd name="connsiteY6-48" fmla="*/ 3822088 h 4165600"/>
              <a:gd name="connsiteX0-49" fmla="*/ 0 w 1717517"/>
              <a:gd name="connsiteY0-50" fmla="*/ 0 h 4165600"/>
              <a:gd name="connsiteX1-51" fmla="*/ 1374005 w 1717517"/>
              <a:gd name="connsiteY1-52" fmla="*/ 0 h 4165600"/>
              <a:gd name="connsiteX2-53" fmla="*/ 1717517 w 1717517"/>
              <a:gd name="connsiteY2-54" fmla="*/ 343512 h 4165600"/>
              <a:gd name="connsiteX3-55" fmla="*/ 1717517 w 1717517"/>
              <a:gd name="connsiteY3-56" fmla="*/ 3822088 h 4165600"/>
              <a:gd name="connsiteX4-57" fmla="*/ 1374005 w 1717517"/>
              <a:gd name="connsiteY4-58" fmla="*/ 4165600 h 4165600"/>
              <a:gd name="connsiteX5-59" fmla="*/ 0 w 1717517"/>
              <a:gd name="connsiteY5-60" fmla="*/ 4165600 h 4165600"/>
              <a:gd name="connsiteX0-61" fmla="*/ 0 w 1717517"/>
              <a:gd name="connsiteY0-62" fmla="*/ 0 h 4165600"/>
              <a:gd name="connsiteX1-63" fmla="*/ 1374005 w 1717517"/>
              <a:gd name="connsiteY1-64" fmla="*/ 0 h 4165600"/>
              <a:gd name="connsiteX2-65" fmla="*/ 1717517 w 1717517"/>
              <a:gd name="connsiteY2-66" fmla="*/ 343512 h 4165600"/>
              <a:gd name="connsiteX3-67" fmla="*/ 1717517 w 1717517"/>
              <a:gd name="connsiteY3-68" fmla="*/ 3822088 h 4165600"/>
              <a:gd name="connsiteX4-69" fmla="*/ 1374005 w 1717517"/>
              <a:gd name="connsiteY4-70" fmla="*/ 4165600 h 4165600"/>
              <a:gd name="connsiteX0-71" fmla="*/ 0 w 1717517"/>
              <a:gd name="connsiteY0-72" fmla="*/ 0 h 3822088"/>
              <a:gd name="connsiteX1-73" fmla="*/ 1374005 w 1717517"/>
              <a:gd name="connsiteY1-74" fmla="*/ 0 h 3822088"/>
              <a:gd name="connsiteX2-75" fmla="*/ 1717517 w 1717517"/>
              <a:gd name="connsiteY2-76" fmla="*/ 343512 h 3822088"/>
              <a:gd name="connsiteX3-77" fmla="*/ 1717517 w 1717517"/>
              <a:gd name="connsiteY3-78" fmla="*/ 3822088 h 3822088"/>
            </a:gdLst>
            <a:ahLst/>
            <a:cxnLst>
              <a:cxn ang="0">
                <a:pos x="connsiteX0-71" y="connsiteY0-72"/>
              </a:cxn>
              <a:cxn ang="0">
                <a:pos x="connsiteX1-73" y="connsiteY1-74"/>
              </a:cxn>
              <a:cxn ang="0">
                <a:pos x="connsiteX2-75" y="connsiteY2-76"/>
              </a:cxn>
              <a:cxn ang="0">
                <a:pos x="connsiteX3-77" y="connsiteY3-78"/>
              </a:cxn>
            </a:cxnLst>
            <a:rect l="l" t="t" r="r" b="b"/>
            <a:pathLst>
              <a:path w="1717517" h="3822088">
                <a:moveTo>
                  <a:pt x="0" y="0"/>
                </a:moveTo>
                <a:lnTo>
                  <a:pt x="1374005" y="0"/>
                </a:lnTo>
                <a:cubicBezTo>
                  <a:pt x="1563721" y="0"/>
                  <a:pt x="1717517" y="153796"/>
                  <a:pt x="1717517" y="343512"/>
                </a:cubicBezTo>
                <a:lnTo>
                  <a:pt x="1717517" y="3822088"/>
                </a:lnTo>
              </a:path>
            </a:pathLst>
          </a:custGeom>
          <a:noFill/>
          <a:ln w="57150">
            <a:solidFill>
              <a:srgbClr val="0EA490"/>
            </a:solid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9" name="圆角矩形 8"/>
          <p:cNvSpPr/>
          <p:nvPr>
            <p:custDataLst>
              <p:tags r:id="rId5"/>
            </p:custDataLst>
          </p:nvPr>
        </p:nvSpPr>
        <p:spPr>
          <a:xfrm flipH="1">
            <a:off x="7755353" y="1251170"/>
            <a:ext cx="605740" cy="606623"/>
          </a:xfrm>
          <a:prstGeom prst="roundRect">
            <a:avLst/>
          </a:prstGeom>
          <a:solidFill>
            <a:srgbClr val="0EA490"/>
          </a:solidFill>
          <a:ln>
            <a:no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0" name="圆角矩形 17"/>
          <p:cNvSpPr/>
          <p:nvPr>
            <p:custDataLst>
              <p:tags r:id="rId6"/>
            </p:custDataLst>
          </p:nvPr>
        </p:nvSpPr>
        <p:spPr>
          <a:xfrm>
            <a:off x="4393507" y="4045664"/>
            <a:ext cx="2070173" cy="2266232"/>
          </a:xfrm>
          <a:custGeom>
            <a:avLst/>
            <a:gdLst>
              <a:gd name="connsiteX0" fmla="*/ 0 w 2061029"/>
              <a:gd name="connsiteY0" fmla="*/ 343512 h 4165600"/>
              <a:gd name="connsiteX1" fmla="*/ 343512 w 2061029"/>
              <a:gd name="connsiteY1" fmla="*/ 0 h 4165600"/>
              <a:gd name="connsiteX2" fmla="*/ 1717517 w 2061029"/>
              <a:gd name="connsiteY2" fmla="*/ 0 h 4165600"/>
              <a:gd name="connsiteX3" fmla="*/ 2061029 w 2061029"/>
              <a:gd name="connsiteY3" fmla="*/ 343512 h 4165600"/>
              <a:gd name="connsiteX4" fmla="*/ 2061029 w 2061029"/>
              <a:gd name="connsiteY4" fmla="*/ 3822088 h 4165600"/>
              <a:gd name="connsiteX5" fmla="*/ 1717517 w 2061029"/>
              <a:gd name="connsiteY5" fmla="*/ 4165600 h 4165600"/>
              <a:gd name="connsiteX6" fmla="*/ 343512 w 2061029"/>
              <a:gd name="connsiteY6" fmla="*/ 4165600 h 4165600"/>
              <a:gd name="connsiteX7" fmla="*/ 0 w 2061029"/>
              <a:gd name="connsiteY7" fmla="*/ 3822088 h 4165600"/>
              <a:gd name="connsiteX8" fmla="*/ 0 w 2061029"/>
              <a:gd name="connsiteY8" fmla="*/ 343512 h 4165600"/>
              <a:gd name="connsiteX0-1" fmla="*/ 343512 w 2061029"/>
              <a:gd name="connsiteY0-2" fmla="*/ 0 h 4165600"/>
              <a:gd name="connsiteX1-3" fmla="*/ 1717517 w 2061029"/>
              <a:gd name="connsiteY1-4" fmla="*/ 0 h 4165600"/>
              <a:gd name="connsiteX2-5" fmla="*/ 2061029 w 2061029"/>
              <a:gd name="connsiteY2-6" fmla="*/ 343512 h 4165600"/>
              <a:gd name="connsiteX3-7" fmla="*/ 2061029 w 2061029"/>
              <a:gd name="connsiteY3-8" fmla="*/ 3822088 h 4165600"/>
              <a:gd name="connsiteX4-9" fmla="*/ 1717517 w 2061029"/>
              <a:gd name="connsiteY4-10" fmla="*/ 4165600 h 4165600"/>
              <a:gd name="connsiteX5-11" fmla="*/ 343512 w 2061029"/>
              <a:gd name="connsiteY5-12" fmla="*/ 4165600 h 4165600"/>
              <a:gd name="connsiteX6-13" fmla="*/ 0 w 2061029"/>
              <a:gd name="connsiteY6-14" fmla="*/ 3822088 h 4165600"/>
              <a:gd name="connsiteX7-15" fmla="*/ 0 w 2061029"/>
              <a:gd name="connsiteY7-16" fmla="*/ 343512 h 4165600"/>
              <a:gd name="connsiteX8-17" fmla="*/ 434952 w 2061029"/>
              <a:gd name="connsiteY8-18" fmla="*/ 91440 h 4165600"/>
              <a:gd name="connsiteX0-19" fmla="*/ 343512 w 2061029"/>
              <a:gd name="connsiteY0-20" fmla="*/ 0 h 4165600"/>
              <a:gd name="connsiteX1-21" fmla="*/ 1717517 w 2061029"/>
              <a:gd name="connsiteY1-22" fmla="*/ 0 h 4165600"/>
              <a:gd name="connsiteX2-23" fmla="*/ 2061029 w 2061029"/>
              <a:gd name="connsiteY2-24" fmla="*/ 343512 h 4165600"/>
              <a:gd name="connsiteX3-25" fmla="*/ 2061029 w 2061029"/>
              <a:gd name="connsiteY3-26" fmla="*/ 3822088 h 4165600"/>
              <a:gd name="connsiteX4-27" fmla="*/ 1717517 w 2061029"/>
              <a:gd name="connsiteY4-28" fmla="*/ 4165600 h 4165600"/>
              <a:gd name="connsiteX5-29" fmla="*/ 343512 w 2061029"/>
              <a:gd name="connsiteY5-30" fmla="*/ 4165600 h 4165600"/>
              <a:gd name="connsiteX6-31" fmla="*/ 0 w 2061029"/>
              <a:gd name="connsiteY6-32" fmla="*/ 3822088 h 4165600"/>
              <a:gd name="connsiteX7-33" fmla="*/ 0 w 2061029"/>
              <a:gd name="connsiteY7-34" fmla="*/ 343512 h 4165600"/>
              <a:gd name="connsiteX0-35" fmla="*/ 343512 w 2061029"/>
              <a:gd name="connsiteY0-36" fmla="*/ 0 h 4165600"/>
              <a:gd name="connsiteX1-37" fmla="*/ 1717517 w 2061029"/>
              <a:gd name="connsiteY1-38" fmla="*/ 0 h 4165600"/>
              <a:gd name="connsiteX2-39" fmla="*/ 2061029 w 2061029"/>
              <a:gd name="connsiteY2-40" fmla="*/ 343512 h 4165600"/>
              <a:gd name="connsiteX3-41" fmla="*/ 2061029 w 2061029"/>
              <a:gd name="connsiteY3-42" fmla="*/ 3822088 h 4165600"/>
              <a:gd name="connsiteX4-43" fmla="*/ 1717517 w 2061029"/>
              <a:gd name="connsiteY4-44" fmla="*/ 4165600 h 4165600"/>
              <a:gd name="connsiteX5-45" fmla="*/ 343512 w 2061029"/>
              <a:gd name="connsiteY5-46" fmla="*/ 4165600 h 4165600"/>
              <a:gd name="connsiteX6-47" fmla="*/ 0 w 2061029"/>
              <a:gd name="connsiteY6-48" fmla="*/ 3822088 h 4165600"/>
              <a:gd name="connsiteX0-49" fmla="*/ 0 w 1717517"/>
              <a:gd name="connsiteY0-50" fmla="*/ 0 h 4165600"/>
              <a:gd name="connsiteX1-51" fmla="*/ 1374005 w 1717517"/>
              <a:gd name="connsiteY1-52" fmla="*/ 0 h 4165600"/>
              <a:gd name="connsiteX2-53" fmla="*/ 1717517 w 1717517"/>
              <a:gd name="connsiteY2-54" fmla="*/ 343512 h 4165600"/>
              <a:gd name="connsiteX3-55" fmla="*/ 1717517 w 1717517"/>
              <a:gd name="connsiteY3-56" fmla="*/ 3822088 h 4165600"/>
              <a:gd name="connsiteX4-57" fmla="*/ 1374005 w 1717517"/>
              <a:gd name="connsiteY4-58" fmla="*/ 4165600 h 4165600"/>
              <a:gd name="connsiteX5-59" fmla="*/ 0 w 1717517"/>
              <a:gd name="connsiteY5-60" fmla="*/ 4165600 h 4165600"/>
              <a:gd name="connsiteX0-61" fmla="*/ 0 w 1717517"/>
              <a:gd name="connsiteY0-62" fmla="*/ 0 h 4165600"/>
              <a:gd name="connsiteX1-63" fmla="*/ 1374005 w 1717517"/>
              <a:gd name="connsiteY1-64" fmla="*/ 0 h 4165600"/>
              <a:gd name="connsiteX2-65" fmla="*/ 1717517 w 1717517"/>
              <a:gd name="connsiteY2-66" fmla="*/ 343512 h 4165600"/>
              <a:gd name="connsiteX3-67" fmla="*/ 1717517 w 1717517"/>
              <a:gd name="connsiteY3-68" fmla="*/ 3822088 h 4165600"/>
              <a:gd name="connsiteX4-69" fmla="*/ 1374005 w 1717517"/>
              <a:gd name="connsiteY4-70" fmla="*/ 4165600 h 4165600"/>
              <a:gd name="connsiteX0-71" fmla="*/ 0 w 1717517"/>
              <a:gd name="connsiteY0-72" fmla="*/ 0 h 3822088"/>
              <a:gd name="connsiteX1-73" fmla="*/ 1374005 w 1717517"/>
              <a:gd name="connsiteY1-74" fmla="*/ 0 h 3822088"/>
              <a:gd name="connsiteX2-75" fmla="*/ 1717517 w 1717517"/>
              <a:gd name="connsiteY2-76" fmla="*/ 343512 h 3822088"/>
              <a:gd name="connsiteX3-77" fmla="*/ 1717517 w 1717517"/>
              <a:gd name="connsiteY3-78" fmla="*/ 3822088 h 3822088"/>
            </a:gdLst>
            <a:ahLst/>
            <a:cxnLst>
              <a:cxn ang="0">
                <a:pos x="connsiteX0-71" y="connsiteY0-72"/>
              </a:cxn>
              <a:cxn ang="0">
                <a:pos x="connsiteX1-73" y="connsiteY1-74"/>
              </a:cxn>
              <a:cxn ang="0">
                <a:pos x="connsiteX2-75" y="connsiteY2-76"/>
              </a:cxn>
              <a:cxn ang="0">
                <a:pos x="connsiteX3-77" y="connsiteY3-78"/>
              </a:cxn>
            </a:cxnLst>
            <a:rect l="l" t="t" r="r" b="b"/>
            <a:pathLst>
              <a:path w="1717517" h="3822088">
                <a:moveTo>
                  <a:pt x="0" y="0"/>
                </a:moveTo>
                <a:lnTo>
                  <a:pt x="1374005" y="0"/>
                </a:lnTo>
                <a:cubicBezTo>
                  <a:pt x="1563721" y="0"/>
                  <a:pt x="1717517" y="153796"/>
                  <a:pt x="1717517" y="343512"/>
                </a:cubicBezTo>
                <a:lnTo>
                  <a:pt x="1717517" y="3822088"/>
                </a:lnTo>
              </a:path>
            </a:pathLst>
          </a:custGeom>
          <a:noFill/>
          <a:ln w="57150">
            <a:solidFill>
              <a:srgbClr val="207CBC"/>
            </a:solid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1" name="圆角矩形 10"/>
          <p:cNvSpPr/>
          <p:nvPr>
            <p:custDataLst>
              <p:tags r:id="rId7"/>
            </p:custDataLst>
          </p:nvPr>
        </p:nvSpPr>
        <p:spPr>
          <a:xfrm>
            <a:off x="3787767" y="3717560"/>
            <a:ext cx="605740" cy="623513"/>
          </a:xfrm>
          <a:prstGeom prst="roundRect">
            <a:avLst/>
          </a:prstGeom>
          <a:solidFill>
            <a:srgbClr val="207CBC"/>
          </a:solidFill>
          <a:ln>
            <a:no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2" name="圆角矩形 17"/>
          <p:cNvSpPr/>
          <p:nvPr>
            <p:custDataLst>
              <p:tags r:id="rId8"/>
            </p:custDataLst>
          </p:nvPr>
        </p:nvSpPr>
        <p:spPr>
          <a:xfrm flipH="1">
            <a:off x="6557697" y="3345299"/>
            <a:ext cx="1651722" cy="2961755"/>
          </a:xfrm>
          <a:custGeom>
            <a:avLst/>
            <a:gdLst>
              <a:gd name="connsiteX0" fmla="*/ 0 w 2061029"/>
              <a:gd name="connsiteY0" fmla="*/ 343512 h 4165600"/>
              <a:gd name="connsiteX1" fmla="*/ 343512 w 2061029"/>
              <a:gd name="connsiteY1" fmla="*/ 0 h 4165600"/>
              <a:gd name="connsiteX2" fmla="*/ 1717517 w 2061029"/>
              <a:gd name="connsiteY2" fmla="*/ 0 h 4165600"/>
              <a:gd name="connsiteX3" fmla="*/ 2061029 w 2061029"/>
              <a:gd name="connsiteY3" fmla="*/ 343512 h 4165600"/>
              <a:gd name="connsiteX4" fmla="*/ 2061029 w 2061029"/>
              <a:gd name="connsiteY4" fmla="*/ 3822088 h 4165600"/>
              <a:gd name="connsiteX5" fmla="*/ 1717517 w 2061029"/>
              <a:gd name="connsiteY5" fmla="*/ 4165600 h 4165600"/>
              <a:gd name="connsiteX6" fmla="*/ 343512 w 2061029"/>
              <a:gd name="connsiteY6" fmla="*/ 4165600 h 4165600"/>
              <a:gd name="connsiteX7" fmla="*/ 0 w 2061029"/>
              <a:gd name="connsiteY7" fmla="*/ 3822088 h 4165600"/>
              <a:gd name="connsiteX8" fmla="*/ 0 w 2061029"/>
              <a:gd name="connsiteY8" fmla="*/ 343512 h 4165600"/>
              <a:gd name="connsiteX0-1" fmla="*/ 343512 w 2061029"/>
              <a:gd name="connsiteY0-2" fmla="*/ 0 h 4165600"/>
              <a:gd name="connsiteX1-3" fmla="*/ 1717517 w 2061029"/>
              <a:gd name="connsiteY1-4" fmla="*/ 0 h 4165600"/>
              <a:gd name="connsiteX2-5" fmla="*/ 2061029 w 2061029"/>
              <a:gd name="connsiteY2-6" fmla="*/ 343512 h 4165600"/>
              <a:gd name="connsiteX3-7" fmla="*/ 2061029 w 2061029"/>
              <a:gd name="connsiteY3-8" fmla="*/ 3822088 h 4165600"/>
              <a:gd name="connsiteX4-9" fmla="*/ 1717517 w 2061029"/>
              <a:gd name="connsiteY4-10" fmla="*/ 4165600 h 4165600"/>
              <a:gd name="connsiteX5-11" fmla="*/ 343512 w 2061029"/>
              <a:gd name="connsiteY5-12" fmla="*/ 4165600 h 4165600"/>
              <a:gd name="connsiteX6-13" fmla="*/ 0 w 2061029"/>
              <a:gd name="connsiteY6-14" fmla="*/ 3822088 h 4165600"/>
              <a:gd name="connsiteX7-15" fmla="*/ 0 w 2061029"/>
              <a:gd name="connsiteY7-16" fmla="*/ 343512 h 4165600"/>
              <a:gd name="connsiteX8-17" fmla="*/ 434952 w 2061029"/>
              <a:gd name="connsiteY8-18" fmla="*/ 91440 h 4165600"/>
              <a:gd name="connsiteX0-19" fmla="*/ 343512 w 2061029"/>
              <a:gd name="connsiteY0-20" fmla="*/ 0 h 4165600"/>
              <a:gd name="connsiteX1-21" fmla="*/ 1717517 w 2061029"/>
              <a:gd name="connsiteY1-22" fmla="*/ 0 h 4165600"/>
              <a:gd name="connsiteX2-23" fmla="*/ 2061029 w 2061029"/>
              <a:gd name="connsiteY2-24" fmla="*/ 343512 h 4165600"/>
              <a:gd name="connsiteX3-25" fmla="*/ 2061029 w 2061029"/>
              <a:gd name="connsiteY3-26" fmla="*/ 3822088 h 4165600"/>
              <a:gd name="connsiteX4-27" fmla="*/ 1717517 w 2061029"/>
              <a:gd name="connsiteY4-28" fmla="*/ 4165600 h 4165600"/>
              <a:gd name="connsiteX5-29" fmla="*/ 343512 w 2061029"/>
              <a:gd name="connsiteY5-30" fmla="*/ 4165600 h 4165600"/>
              <a:gd name="connsiteX6-31" fmla="*/ 0 w 2061029"/>
              <a:gd name="connsiteY6-32" fmla="*/ 3822088 h 4165600"/>
              <a:gd name="connsiteX7-33" fmla="*/ 0 w 2061029"/>
              <a:gd name="connsiteY7-34" fmla="*/ 343512 h 4165600"/>
              <a:gd name="connsiteX0-35" fmla="*/ 343512 w 2061029"/>
              <a:gd name="connsiteY0-36" fmla="*/ 0 h 4165600"/>
              <a:gd name="connsiteX1-37" fmla="*/ 1717517 w 2061029"/>
              <a:gd name="connsiteY1-38" fmla="*/ 0 h 4165600"/>
              <a:gd name="connsiteX2-39" fmla="*/ 2061029 w 2061029"/>
              <a:gd name="connsiteY2-40" fmla="*/ 343512 h 4165600"/>
              <a:gd name="connsiteX3-41" fmla="*/ 2061029 w 2061029"/>
              <a:gd name="connsiteY3-42" fmla="*/ 3822088 h 4165600"/>
              <a:gd name="connsiteX4-43" fmla="*/ 1717517 w 2061029"/>
              <a:gd name="connsiteY4-44" fmla="*/ 4165600 h 4165600"/>
              <a:gd name="connsiteX5-45" fmla="*/ 343512 w 2061029"/>
              <a:gd name="connsiteY5-46" fmla="*/ 4165600 h 4165600"/>
              <a:gd name="connsiteX6-47" fmla="*/ 0 w 2061029"/>
              <a:gd name="connsiteY6-48" fmla="*/ 3822088 h 4165600"/>
              <a:gd name="connsiteX0-49" fmla="*/ 0 w 1717517"/>
              <a:gd name="connsiteY0-50" fmla="*/ 0 h 4165600"/>
              <a:gd name="connsiteX1-51" fmla="*/ 1374005 w 1717517"/>
              <a:gd name="connsiteY1-52" fmla="*/ 0 h 4165600"/>
              <a:gd name="connsiteX2-53" fmla="*/ 1717517 w 1717517"/>
              <a:gd name="connsiteY2-54" fmla="*/ 343512 h 4165600"/>
              <a:gd name="connsiteX3-55" fmla="*/ 1717517 w 1717517"/>
              <a:gd name="connsiteY3-56" fmla="*/ 3822088 h 4165600"/>
              <a:gd name="connsiteX4-57" fmla="*/ 1374005 w 1717517"/>
              <a:gd name="connsiteY4-58" fmla="*/ 4165600 h 4165600"/>
              <a:gd name="connsiteX5-59" fmla="*/ 0 w 1717517"/>
              <a:gd name="connsiteY5-60" fmla="*/ 4165600 h 4165600"/>
              <a:gd name="connsiteX0-61" fmla="*/ 0 w 1717517"/>
              <a:gd name="connsiteY0-62" fmla="*/ 0 h 4165600"/>
              <a:gd name="connsiteX1-63" fmla="*/ 1374005 w 1717517"/>
              <a:gd name="connsiteY1-64" fmla="*/ 0 h 4165600"/>
              <a:gd name="connsiteX2-65" fmla="*/ 1717517 w 1717517"/>
              <a:gd name="connsiteY2-66" fmla="*/ 343512 h 4165600"/>
              <a:gd name="connsiteX3-67" fmla="*/ 1717517 w 1717517"/>
              <a:gd name="connsiteY3-68" fmla="*/ 3822088 h 4165600"/>
              <a:gd name="connsiteX4-69" fmla="*/ 1374005 w 1717517"/>
              <a:gd name="connsiteY4-70" fmla="*/ 4165600 h 4165600"/>
              <a:gd name="connsiteX0-71" fmla="*/ 0 w 1717517"/>
              <a:gd name="connsiteY0-72" fmla="*/ 0 h 3822088"/>
              <a:gd name="connsiteX1-73" fmla="*/ 1374005 w 1717517"/>
              <a:gd name="connsiteY1-74" fmla="*/ 0 h 3822088"/>
              <a:gd name="connsiteX2-75" fmla="*/ 1717517 w 1717517"/>
              <a:gd name="connsiteY2-76" fmla="*/ 343512 h 3822088"/>
              <a:gd name="connsiteX3-77" fmla="*/ 1717517 w 1717517"/>
              <a:gd name="connsiteY3-78" fmla="*/ 3822088 h 3822088"/>
            </a:gdLst>
            <a:ahLst/>
            <a:cxnLst>
              <a:cxn ang="0">
                <a:pos x="connsiteX0-71" y="connsiteY0-72"/>
              </a:cxn>
              <a:cxn ang="0">
                <a:pos x="connsiteX1-73" y="connsiteY1-74"/>
              </a:cxn>
              <a:cxn ang="0">
                <a:pos x="connsiteX2-75" y="connsiteY2-76"/>
              </a:cxn>
              <a:cxn ang="0">
                <a:pos x="connsiteX3-77" y="connsiteY3-78"/>
              </a:cxn>
            </a:cxnLst>
            <a:rect l="l" t="t" r="r" b="b"/>
            <a:pathLst>
              <a:path w="1717517" h="3822088">
                <a:moveTo>
                  <a:pt x="0" y="0"/>
                </a:moveTo>
                <a:lnTo>
                  <a:pt x="1374005" y="0"/>
                </a:lnTo>
                <a:cubicBezTo>
                  <a:pt x="1563721" y="0"/>
                  <a:pt x="1717517" y="153796"/>
                  <a:pt x="1717517" y="343512"/>
                </a:cubicBezTo>
                <a:lnTo>
                  <a:pt x="1717517" y="3822088"/>
                </a:lnTo>
              </a:path>
            </a:pathLst>
          </a:custGeom>
          <a:noFill/>
          <a:ln w="57150">
            <a:solidFill>
              <a:srgbClr val="F49213"/>
            </a:solid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3" name="圆角矩形 12"/>
          <p:cNvSpPr/>
          <p:nvPr>
            <p:custDataLst>
              <p:tags r:id="rId9"/>
            </p:custDataLst>
          </p:nvPr>
        </p:nvSpPr>
        <p:spPr>
          <a:xfrm flipH="1">
            <a:off x="8085082" y="3063218"/>
            <a:ext cx="605740" cy="606624"/>
          </a:xfrm>
          <a:prstGeom prst="roundRect">
            <a:avLst/>
          </a:prstGeom>
          <a:solidFill>
            <a:srgbClr val="F49213"/>
          </a:solidFill>
          <a:ln>
            <a:no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5" name="KSO_Shape"/>
          <p:cNvSpPr/>
          <p:nvPr>
            <p:custDataLst>
              <p:tags r:id="rId10"/>
            </p:custDataLst>
          </p:nvPr>
        </p:nvSpPr>
        <p:spPr bwMode="auto">
          <a:xfrm>
            <a:off x="3807728" y="3823323"/>
            <a:ext cx="491762" cy="504371"/>
          </a:xfrm>
          <a:custGeom>
            <a:avLst/>
            <a:gdLst>
              <a:gd name="T0" fmla="*/ 2147483646 w 122"/>
              <a:gd name="T1" fmla="*/ 0 h 125"/>
              <a:gd name="T2" fmla="*/ 2147483646 w 122"/>
              <a:gd name="T3" fmla="*/ 2147483646 h 125"/>
              <a:gd name="T4" fmla="*/ 2147483646 w 122"/>
              <a:gd name="T5" fmla="*/ 2147483646 h 125"/>
              <a:gd name="T6" fmla="*/ 2147483646 w 122"/>
              <a:gd name="T7" fmla="*/ 2147483646 h 125"/>
              <a:gd name="T8" fmla="*/ 2147483646 w 122"/>
              <a:gd name="T9" fmla="*/ 2147483646 h 125"/>
              <a:gd name="T10" fmla="*/ 2147483646 w 122"/>
              <a:gd name="T11" fmla="*/ 2147483646 h 125"/>
              <a:gd name="T12" fmla="*/ 2147483646 w 122"/>
              <a:gd name="T13" fmla="*/ 2147483646 h 125"/>
              <a:gd name="T14" fmla="*/ 2147483646 w 122"/>
              <a:gd name="T15" fmla="*/ 2147483646 h 125"/>
              <a:gd name="T16" fmla="*/ 2147483646 w 122"/>
              <a:gd name="T17" fmla="*/ 2147483646 h 125"/>
              <a:gd name="T18" fmla="*/ 2147483646 w 122"/>
              <a:gd name="T19" fmla="*/ 2147483646 h 125"/>
              <a:gd name="T20" fmla="*/ 2147483646 w 122"/>
              <a:gd name="T21" fmla="*/ 2147483646 h 125"/>
              <a:gd name="T22" fmla="*/ 2147483646 w 122"/>
              <a:gd name="T23" fmla="*/ 2147483646 h 125"/>
              <a:gd name="T24" fmla="*/ 2147483646 w 122"/>
              <a:gd name="T25" fmla="*/ 2147483646 h 125"/>
              <a:gd name="T26" fmla="*/ 2147483646 w 122"/>
              <a:gd name="T27" fmla="*/ 2147483646 h 125"/>
              <a:gd name="T28" fmla="*/ 2147483646 w 122"/>
              <a:gd name="T29" fmla="*/ 2147483646 h 125"/>
              <a:gd name="T30" fmla="*/ 2147483646 w 122"/>
              <a:gd name="T31" fmla="*/ 2147483646 h 125"/>
              <a:gd name="T32" fmla="*/ 2147483646 w 122"/>
              <a:gd name="T33" fmla="*/ 2147483646 h 125"/>
              <a:gd name="T34" fmla="*/ 2147483646 w 122"/>
              <a:gd name="T35" fmla="*/ 2147483646 h 125"/>
              <a:gd name="T36" fmla="*/ 2147483646 w 122"/>
              <a:gd name="T37" fmla="*/ 2147483646 h 125"/>
              <a:gd name="T38" fmla="*/ 2147483646 w 122"/>
              <a:gd name="T39" fmla="*/ 0 h 125"/>
              <a:gd name="T40" fmla="*/ 2147483646 w 122"/>
              <a:gd name="T41" fmla="*/ 2147483646 h 125"/>
              <a:gd name="T42" fmla="*/ 2147483646 w 122"/>
              <a:gd name="T43" fmla="*/ 2147483646 h 125"/>
              <a:gd name="T44" fmla="*/ 2147483646 w 122"/>
              <a:gd name="T45" fmla="*/ 2147483646 h 125"/>
              <a:gd name="T46" fmla="*/ 2147483646 w 122"/>
              <a:gd name="T47" fmla="*/ 2147483646 h 125"/>
              <a:gd name="T48" fmla="*/ 2147483646 w 122"/>
              <a:gd name="T49" fmla="*/ 2147483646 h 125"/>
              <a:gd name="T50" fmla="*/ 2147483646 w 122"/>
              <a:gd name="T51" fmla="*/ 2147483646 h 125"/>
              <a:gd name="T52" fmla="*/ 2147483646 w 122"/>
              <a:gd name="T53" fmla="*/ 2147483646 h 125"/>
              <a:gd name="T54" fmla="*/ 2147483646 w 122"/>
              <a:gd name="T55" fmla="*/ 2147483646 h 125"/>
              <a:gd name="T56" fmla="*/ 2147483646 w 122"/>
              <a:gd name="T57" fmla="*/ 2147483646 h 125"/>
              <a:gd name="T58" fmla="*/ 2147483646 w 122"/>
              <a:gd name="T59" fmla="*/ 2147483646 h 125"/>
              <a:gd name="T60" fmla="*/ 2147483646 w 122"/>
              <a:gd name="T61" fmla="*/ 2147483646 h 125"/>
              <a:gd name="T62" fmla="*/ 2147483646 w 122"/>
              <a:gd name="T63" fmla="*/ 2147483646 h 125"/>
              <a:gd name="T64" fmla="*/ 2147483646 w 122"/>
              <a:gd name="T65" fmla="*/ 2147483646 h 125"/>
              <a:gd name="T66" fmla="*/ 2147483646 w 122"/>
              <a:gd name="T67" fmla="*/ 2147483646 h 125"/>
              <a:gd name="T68" fmla="*/ 2147483646 w 122"/>
              <a:gd name="T69" fmla="*/ 2147483646 h 125"/>
              <a:gd name="T70" fmla="*/ 2147483646 w 122"/>
              <a:gd name="T71" fmla="*/ 2147483646 h 125"/>
              <a:gd name="T72" fmla="*/ 2147483646 w 122"/>
              <a:gd name="T73" fmla="*/ 2147483646 h 125"/>
              <a:gd name="T74" fmla="*/ 2147483646 w 122"/>
              <a:gd name="T75" fmla="*/ 2147483646 h 125"/>
              <a:gd name="T76" fmla="*/ 2147483646 w 122"/>
              <a:gd name="T77" fmla="*/ 2147483646 h 125"/>
              <a:gd name="T78" fmla="*/ 2147483646 w 122"/>
              <a:gd name="T79" fmla="*/ 2147483646 h 125"/>
              <a:gd name="T80" fmla="*/ 2147483646 w 122"/>
              <a:gd name="T81" fmla="*/ 2147483646 h 125"/>
              <a:gd name="T82" fmla="*/ 2147483646 w 122"/>
              <a:gd name="T83" fmla="*/ 2147483646 h 125"/>
              <a:gd name="T84" fmla="*/ 2147483646 w 122"/>
              <a:gd name="T85" fmla="*/ 2147483646 h 125"/>
              <a:gd name="T86" fmla="*/ 2147483646 w 122"/>
              <a:gd name="T87" fmla="*/ 2147483646 h 125"/>
              <a:gd name="T88" fmla="*/ 2147483646 w 122"/>
              <a:gd name="T89" fmla="*/ 2147483646 h 125"/>
              <a:gd name="T90" fmla="*/ 2147483646 w 122"/>
              <a:gd name="T91" fmla="*/ 2147483646 h 12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22" h="125">
                <a:moveTo>
                  <a:pt x="118" y="0"/>
                </a:moveTo>
                <a:cubicBezTo>
                  <a:pt x="122" y="3"/>
                  <a:pt x="122" y="3"/>
                  <a:pt x="122" y="3"/>
                </a:cubicBezTo>
                <a:cubicBezTo>
                  <a:pt x="121" y="7"/>
                  <a:pt x="121" y="7"/>
                  <a:pt x="121" y="7"/>
                </a:cubicBezTo>
                <a:cubicBezTo>
                  <a:pt x="117" y="8"/>
                  <a:pt x="117" y="8"/>
                  <a:pt x="117" y="8"/>
                </a:cubicBezTo>
                <a:cubicBezTo>
                  <a:pt x="112" y="19"/>
                  <a:pt x="112" y="19"/>
                  <a:pt x="112" y="19"/>
                </a:cubicBezTo>
                <a:cubicBezTo>
                  <a:pt x="108" y="19"/>
                  <a:pt x="108" y="19"/>
                  <a:pt x="108" y="19"/>
                </a:cubicBezTo>
                <a:cubicBezTo>
                  <a:pt x="83" y="46"/>
                  <a:pt x="83" y="46"/>
                  <a:pt x="83" y="46"/>
                </a:cubicBezTo>
                <a:cubicBezTo>
                  <a:pt x="82" y="51"/>
                  <a:pt x="83" y="54"/>
                  <a:pt x="84" y="55"/>
                </a:cubicBezTo>
                <a:cubicBezTo>
                  <a:pt x="89" y="59"/>
                  <a:pt x="95" y="54"/>
                  <a:pt x="95" y="55"/>
                </a:cubicBezTo>
                <a:cubicBezTo>
                  <a:pt x="96" y="65"/>
                  <a:pt x="86" y="64"/>
                  <a:pt x="82" y="66"/>
                </a:cubicBezTo>
                <a:cubicBezTo>
                  <a:pt x="69" y="72"/>
                  <a:pt x="77" y="81"/>
                  <a:pt x="70" y="94"/>
                </a:cubicBezTo>
                <a:cubicBezTo>
                  <a:pt x="52" y="125"/>
                  <a:pt x="0" y="76"/>
                  <a:pt x="29" y="56"/>
                </a:cubicBezTo>
                <a:cubicBezTo>
                  <a:pt x="42" y="47"/>
                  <a:pt x="53" y="54"/>
                  <a:pt x="57" y="42"/>
                </a:cubicBezTo>
                <a:cubicBezTo>
                  <a:pt x="59" y="35"/>
                  <a:pt x="64" y="20"/>
                  <a:pt x="71" y="21"/>
                </a:cubicBezTo>
                <a:cubicBezTo>
                  <a:pt x="74" y="21"/>
                  <a:pt x="73" y="24"/>
                  <a:pt x="72" y="25"/>
                </a:cubicBezTo>
                <a:cubicBezTo>
                  <a:pt x="70" y="29"/>
                  <a:pt x="69" y="35"/>
                  <a:pt x="75" y="39"/>
                </a:cubicBezTo>
                <a:cubicBezTo>
                  <a:pt x="102" y="13"/>
                  <a:pt x="102" y="13"/>
                  <a:pt x="102" y="13"/>
                </a:cubicBezTo>
                <a:cubicBezTo>
                  <a:pt x="100" y="10"/>
                  <a:pt x="100" y="10"/>
                  <a:pt x="100" y="10"/>
                </a:cubicBezTo>
                <a:cubicBezTo>
                  <a:pt x="115" y="1"/>
                  <a:pt x="115" y="1"/>
                  <a:pt x="115" y="1"/>
                </a:cubicBezTo>
                <a:cubicBezTo>
                  <a:pt x="118" y="0"/>
                  <a:pt x="118" y="0"/>
                  <a:pt x="118" y="0"/>
                </a:cubicBezTo>
                <a:close/>
                <a:moveTo>
                  <a:pt x="57" y="54"/>
                </a:moveTo>
                <a:cubicBezTo>
                  <a:pt x="55" y="57"/>
                  <a:pt x="55" y="57"/>
                  <a:pt x="55" y="57"/>
                </a:cubicBezTo>
                <a:cubicBezTo>
                  <a:pt x="66" y="67"/>
                  <a:pt x="66" y="67"/>
                  <a:pt x="66" y="67"/>
                </a:cubicBezTo>
                <a:cubicBezTo>
                  <a:pt x="69" y="65"/>
                  <a:pt x="69" y="65"/>
                  <a:pt x="69" y="65"/>
                </a:cubicBezTo>
                <a:cubicBezTo>
                  <a:pt x="57" y="54"/>
                  <a:pt x="57" y="54"/>
                  <a:pt x="57" y="54"/>
                </a:cubicBezTo>
                <a:close/>
                <a:moveTo>
                  <a:pt x="64" y="46"/>
                </a:moveTo>
                <a:cubicBezTo>
                  <a:pt x="62" y="49"/>
                  <a:pt x="62" y="49"/>
                  <a:pt x="62" y="49"/>
                </a:cubicBezTo>
                <a:cubicBezTo>
                  <a:pt x="73" y="59"/>
                  <a:pt x="73" y="59"/>
                  <a:pt x="73" y="59"/>
                </a:cubicBezTo>
                <a:cubicBezTo>
                  <a:pt x="75" y="57"/>
                  <a:pt x="75" y="57"/>
                  <a:pt x="75" y="57"/>
                </a:cubicBezTo>
                <a:cubicBezTo>
                  <a:pt x="64" y="46"/>
                  <a:pt x="64" y="46"/>
                  <a:pt x="64" y="46"/>
                </a:cubicBezTo>
                <a:close/>
                <a:moveTo>
                  <a:pt x="42" y="71"/>
                </a:moveTo>
                <a:cubicBezTo>
                  <a:pt x="37" y="75"/>
                  <a:pt x="37" y="75"/>
                  <a:pt x="37" y="75"/>
                </a:cubicBezTo>
                <a:cubicBezTo>
                  <a:pt x="49" y="87"/>
                  <a:pt x="49" y="87"/>
                  <a:pt x="49" y="87"/>
                </a:cubicBezTo>
                <a:cubicBezTo>
                  <a:pt x="54" y="82"/>
                  <a:pt x="54" y="82"/>
                  <a:pt x="54" y="82"/>
                </a:cubicBezTo>
                <a:cubicBezTo>
                  <a:pt x="65" y="79"/>
                  <a:pt x="65" y="79"/>
                  <a:pt x="65" y="79"/>
                </a:cubicBezTo>
                <a:cubicBezTo>
                  <a:pt x="66" y="79"/>
                  <a:pt x="66" y="79"/>
                  <a:pt x="66" y="79"/>
                </a:cubicBezTo>
                <a:cubicBezTo>
                  <a:pt x="66" y="79"/>
                  <a:pt x="66" y="79"/>
                  <a:pt x="66" y="79"/>
                </a:cubicBezTo>
                <a:cubicBezTo>
                  <a:pt x="66" y="78"/>
                  <a:pt x="66" y="78"/>
                  <a:pt x="66" y="78"/>
                </a:cubicBezTo>
                <a:cubicBezTo>
                  <a:pt x="67" y="78"/>
                  <a:pt x="67" y="78"/>
                  <a:pt x="67" y="78"/>
                </a:cubicBezTo>
                <a:cubicBezTo>
                  <a:pt x="70" y="73"/>
                  <a:pt x="70" y="73"/>
                  <a:pt x="70" y="73"/>
                </a:cubicBezTo>
                <a:cubicBezTo>
                  <a:pt x="66" y="71"/>
                  <a:pt x="66" y="71"/>
                  <a:pt x="66" y="71"/>
                </a:cubicBezTo>
                <a:cubicBezTo>
                  <a:pt x="63" y="76"/>
                  <a:pt x="63" y="76"/>
                  <a:pt x="63" y="76"/>
                </a:cubicBezTo>
                <a:cubicBezTo>
                  <a:pt x="64" y="76"/>
                  <a:pt x="64" y="76"/>
                  <a:pt x="64" y="76"/>
                </a:cubicBezTo>
                <a:cubicBezTo>
                  <a:pt x="64" y="77"/>
                  <a:pt x="64" y="77"/>
                  <a:pt x="64" y="77"/>
                </a:cubicBezTo>
                <a:cubicBezTo>
                  <a:pt x="52" y="80"/>
                  <a:pt x="52" y="80"/>
                  <a:pt x="52" y="80"/>
                </a:cubicBezTo>
                <a:lnTo>
                  <a:pt x="42" y="71"/>
                </a:lnTo>
                <a:close/>
              </a:path>
            </a:pathLst>
          </a:custGeom>
          <a:solidFill>
            <a:srgbClr val="FFFFFF"/>
          </a:solidFill>
          <a:ln>
            <a:noFill/>
          </a:ln>
        </p:spPr>
        <p:txBody>
          <a:bodyPr anchor="ctr">
            <a:normAutofit/>
          </a:bodyPr>
          <a:p>
            <a:endParaRPr lang="zh-CN" altLang="en-US">
              <a:sym typeface="Arial" panose="020B0604020202020204" pitchFamily="34" charset="0"/>
            </a:endParaRPr>
          </a:p>
        </p:txBody>
      </p:sp>
      <p:sp>
        <p:nvSpPr>
          <p:cNvPr id="26" name="KSO_Shape"/>
          <p:cNvSpPr/>
          <p:nvPr>
            <p:custDataLst>
              <p:tags r:id="rId11"/>
            </p:custDataLst>
          </p:nvPr>
        </p:nvSpPr>
        <p:spPr bwMode="auto">
          <a:xfrm>
            <a:off x="7866492" y="1340874"/>
            <a:ext cx="350062" cy="411838"/>
          </a:xfrm>
          <a:custGeom>
            <a:avLst/>
            <a:gdLst>
              <a:gd name="T0" fmla="*/ 211152 w 2431460"/>
              <a:gd name="T1" fmla="*/ 1064061 h 2860687"/>
              <a:gd name="T2" fmla="*/ 355119 w 2431460"/>
              <a:gd name="T3" fmla="*/ 1220221 h 2860687"/>
              <a:gd name="T4" fmla="*/ 432911 w 2431460"/>
              <a:gd name="T5" fmla="*/ 1220221 h 2860687"/>
              <a:gd name="T6" fmla="*/ 440994 w 2431460"/>
              <a:gd name="T7" fmla="*/ 1147448 h 2860687"/>
              <a:gd name="T8" fmla="*/ 318243 w 2431460"/>
              <a:gd name="T9" fmla="*/ 859638 h 2860687"/>
              <a:gd name="T10" fmla="*/ 277074 w 2431460"/>
              <a:gd name="T11" fmla="*/ 918514 h 2860687"/>
              <a:gd name="T12" fmla="*/ 456906 w 2431460"/>
              <a:gd name="T13" fmla="*/ 1107523 h 2860687"/>
              <a:gd name="T14" fmla="*/ 548843 w 2431460"/>
              <a:gd name="T15" fmla="*/ 1107017 h 2860687"/>
              <a:gd name="T16" fmla="*/ 576121 w 2431460"/>
              <a:gd name="T17" fmla="*/ 1030453 h 2860687"/>
              <a:gd name="T18" fmla="*/ 384922 w 2431460"/>
              <a:gd name="T19" fmla="*/ 859386 h 2860687"/>
              <a:gd name="T20" fmla="*/ 381134 w 2431460"/>
              <a:gd name="T21" fmla="*/ 728494 h 2860687"/>
              <a:gd name="T22" fmla="*/ 390227 w 2431460"/>
              <a:gd name="T23" fmla="*/ 808090 h 2860687"/>
              <a:gd name="T24" fmla="*/ 678161 w 2431460"/>
              <a:gd name="T25" fmla="*/ 988761 h 2860687"/>
              <a:gd name="T26" fmla="*/ 705944 w 2431460"/>
              <a:gd name="T27" fmla="*/ 875304 h 2860687"/>
              <a:gd name="T28" fmla="*/ 556420 w 2431460"/>
              <a:gd name="T29" fmla="*/ 582947 h 2860687"/>
              <a:gd name="T30" fmla="*/ 521565 w 2431460"/>
              <a:gd name="T31" fmla="*/ 652436 h 2860687"/>
              <a:gd name="T32" fmla="*/ 697356 w 2431460"/>
              <a:gd name="T33" fmla="*/ 828052 h 2860687"/>
              <a:gd name="T34" fmla="*/ 782473 w 2431460"/>
              <a:gd name="T35" fmla="*/ 814660 h 2860687"/>
              <a:gd name="T36" fmla="*/ 799143 w 2431460"/>
              <a:gd name="T37" fmla="*/ 729757 h 2860687"/>
              <a:gd name="T38" fmla="*/ 615775 w 2431460"/>
              <a:gd name="T39" fmla="*/ 573598 h 2860687"/>
              <a:gd name="T40" fmla="*/ 781463 w 2431460"/>
              <a:gd name="T41" fmla="*/ 597603 h 2860687"/>
              <a:gd name="T42" fmla="*/ 865065 w 2431460"/>
              <a:gd name="T43" fmla="*/ 793940 h 2860687"/>
              <a:gd name="T44" fmla="*/ 919621 w 2431460"/>
              <a:gd name="T45" fmla="*/ 1034497 h 2860687"/>
              <a:gd name="T46" fmla="*/ 973924 w 2431460"/>
              <a:gd name="T47" fmla="*/ 1213399 h 2860687"/>
              <a:gd name="T48" fmla="*/ 918611 w 2431460"/>
              <a:gd name="T49" fmla="*/ 1160587 h 2860687"/>
              <a:gd name="T50" fmla="*/ 899920 w 2431460"/>
              <a:gd name="T51" fmla="*/ 985981 h 2860687"/>
              <a:gd name="T52" fmla="*/ 715289 w 2431460"/>
              <a:gd name="T53" fmla="*/ 1176001 h 2860687"/>
              <a:gd name="T54" fmla="*/ 1321466 w 2431460"/>
              <a:gd name="T55" fmla="*/ 1200511 h 2860687"/>
              <a:gd name="T56" fmla="*/ 1215384 w 2431460"/>
              <a:gd name="T57" fmla="*/ 1080486 h 2860687"/>
              <a:gd name="T58" fmla="*/ 1173205 w 2431460"/>
              <a:gd name="T59" fmla="*/ 897793 h 2860687"/>
              <a:gd name="T60" fmla="*/ 926693 w 2431460"/>
              <a:gd name="T61" fmla="*/ 486421 h 2860687"/>
              <a:gd name="T62" fmla="*/ 1108799 w 2431460"/>
              <a:gd name="T63" fmla="*/ 607963 h 2860687"/>
              <a:gd name="T64" fmla="*/ 1127489 w 2431460"/>
              <a:gd name="T65" fmla="*/ 751994 h 2860687"/>
              <a:gd name="T66" fmla="*/ 1204272 w 2431460"/>
              <a:gd name="T67" fmla="*/ 913713 h 2860687"/>
              <a:gd name="T68" fmla="*/ 1259585 w 2431460"/>
              <a:gd name="T69" fmla="*/ 1098426 h 2860687"/>
              <a:gd name="T70" fmla="*/ 1569998 w 2431460"/>
              <a:gd name="T71" fmla="*/ 1271516 h 2860687"/>
              <a:gd name="T72" fmla="*/ 368000 w 2431460"/>
              <a:gd name="T73" fmla="*/ 1606325 h 2860687"/>
              <a:gd name="T74" fmla="*/ 131338 w 2431460"/>
              <a:gd name="T75" fmla="*/ 1672529 h 2860687"/>
              <a:gd name="T76" fmla="*/ 12376 w 2431460"/>
              <a:gd name="T77" fmla="*/ 1641449 h 2860687"/>
              <a:gd name="T78" fmla="*/ 165436 w 2431460"/>
              <a:gd name="T79" fmla="*/ 1630078 h 2860687"/>
              <a:gd name="T80" fmla="*/ 181095 w 2431460"/>
              <a:gd name="T81" fmla="*/ 1490089 h 2860687"/>
              <a:gd name="T82" fmla="*/ 314202 w 2431460"/>
              <a:gd name="T83" fmla="*/ 1251301 h 2860687"/>
              <a:gd name="T84" fmla="*/ 190441 w 2431460"/>
              <a:gd name="T85" fmla="*/ 1107523 h 2860687"/>
              <a:gd name="T86" fmla="*/ 208878 w 2431460"/>
              <a:gd name="T87" fmla="*/ 1012007 h 2860687"/>
              <a:gd name="T88" fmla="*/ 258888 w 2431460"/>
              <a:gd name="T89" fmla="*/ 958944 h 2860687"/>
              <a:gd name="T90" fmla="*/ 271517 w 2431460"/>
              <a:gd name="T91" fmla="*/ 861407 h 2860687"/>
              <a:gd name="T92" fmla="*/ 353351 w 2431460"/>
              <a:gd name="T93" fmla="*/ 806068 h 2860687"/>
              <a:gd name="T94" fmla="*/ 354614 w 2431460"/>
              <a:gd name="T95" fmla="*/ 711311 h 2860687"/>
              <a:gd name="T96" fmla="*/ 463978 w 2431460"/>
              <a:gd name="T97" fmla="*/ 662543 h 2860687"/>
              <a:gd name="T98" fmla="*/ 531921 w 2431460"/>
              <a:gd name="T99" fmla="*/ 560205 h 2860687"/>
              <a:gd name="T100" fmla="*/ 744335 w 2431460"/>
              <a:gd name="T101" fmla="*/ 608720 h 2860687"/>
              <a:gd name="T102" fmla="*/ 901941 w 2431460"/>
              <a:gd name="T103" fmla="*/ 447001 h 2860687"/>
              <a:gd name="T104" fmla="*/ 1251503 w 2431460"/>
              <a:gd name="T105" fmla="*/ 581178 h 2860687"/>
              <a:gd name="T106" fmla="*/ 1072176 w 2431460"/>
              <a:gd name="T107" fmla="*/ 561974 h 2860687"/>
              <a:gd name="T108" fmla="*/ 946899 w 2431460"/>
              <a:gd name="T109" fmla="*/ 459888 h 2860687"/>
              <a:gd name="T110" fmla="*/ 888807 w 2431460"/>
              <a:gd name="T111" fmla="*/ 269616 h 2860687"/>
              <a:gd name="T112" fmla="*/ 929724 w 2431460"/>
              <a:gd name="T113" fmla="*/ 175364 h 2860687"/>
              <a:gd name="T114" fmla="*/ 1307321 w 2431460"/>
              <a:gd name="T115" fmla="*/ 28553 h 2860687"/>
              <a:gd name="T116" fmla="*/ 1425526 w 2431460"/>
              <a:gd name="T117" fmla="*/ 132408 h 2860687"/>
              <a:gd name="T118" fmla="*/ 1469726 w 2431460"/>
              <a:gd name="T119" fmla="*/ 257234 h 2860687"/>
              <a:gd name="T120" fmla="*/ 1403047 w 2431460"/>
              <a:gd name="T121" fmla="*/ 459636 h 2860687"/>
              <a:gd name="T122" fmla="*/ 1133803 w 2431460"/>
              <a:gd name="T123" fmla="*/ 8339 h 28606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31460" h="2860687">
                <a:moveTo>
                  <a:pt x="397089" y="1524258"/>
                </a:moveTo>
                <a:lnTo>
                  <a:pt x="390263" y="1525017"/>
                </a:lnTo>
                <a:lnTo>
                  <a:pt x="382677" y="1526155"/>
                </a:lnTo>
                <a:lnTo>
                  <a:pt x="375851" y="1528432"/>
                </a:lnTo>
                <a:lnTo>
                  <a:pt x="368265" y="1531467"/>
                </a:lnTo>
                <a:lnTo>
                  <a:pt x="360680" y="1535641"/>
                </a:lnTo>
                <a:lnTo>
                  <a:pt x="352716" y="1540574"/>
                </a:lnTo>
                <a:lnTo>
                  <a:pt x="345130" y="1546266"/>
                </a:lnTo>
                <a:lnTo>
                  <a:pt x="336028" y="1552337"/>
                </a:lnTo>
                <a:lnTo>
                  <a:pt x="333373" y="1554614"/>
                </a:lnTo>
                <a:lnTo>
                  <a:pt x="330718" y="1557270"/>
                </a:lnTo>
                <a:lnTo>
                  <a:pt x="328822" y="1560306"/>
                </a:lnTo>
                <a:lnTo>
                  <a:pt x="326546" y="1563341"/>
                </a:lnTo>
                <a:lnTo>
                  <a:pt x="324650" y="1567136"/>
                </a:lnTo>
                <a:lnTo>
                  <a:pt x="323133" y="1570551"/>
                </a:lnTo>
                <a:lnTo>
                  <a:pt x="321237" y="1574725"/>
                </a:lnTo>
                <a:lnTo>
                  <a:pt x="319720" y="1579278"/>
                </a:lnTo>
                <a:lnTo>
                  <a:pt x="318203" y="1588385"/>
                </a:lnTo>
                <a:lnTo>
                  <a:pt x="317065" y="1597872"/>
                </a:lnTo>
                <a:lnTo>
                  <a:pt x="317065" y="1608117"/>
                </a:lnTo>
                <a:lnTo>
                  <a:pt x="317823" y="1619121"/>
                </a:lnTo>
                <a:lnTo>
                  <a:pt x="319340" y="1629746"/>
                </a:lnTo>
                <a:lnTo>
                  <a:pt x="321995" y="1640750"/>
                </a:lnTo>
                <a:lnTo>
                  <a:pt x="326167" y="1651374"/>
                </a:lnTo>
                <a:lnTo>
                  <a:pt x="328064" y="1656687"/>
                </a:lnTo>
                <a:lnTo>
                  <a:pt x="330339" y="1661240"/>
                </a:lnTo>
                <a:lnTo>
                  <a:pt x="332994" y="1666552"/>
                </a:lnTo>
                <a:lnTo>
                  <a:pt x="336028" y="1671485"/>
                </a:lnTo>
                <a:lnTo>
                  <a:pt x="339062" y="1676418"/>
                </a:lnTo>
                <a:lnTo>
                  <a:pt x="342855" y="1680592"/>
                </a:lnTo>
                <a:lnTo>
                  <a:pt x="346268" y="1685145"/>
                </a:lnTo>
                <a:lnTo>
                  <a:pt x="350061" y="1688940"/>
                </a:lnTo>
                <a:lnTo>
                  <a:pt x="354612" y="1693114"/>
                </a:lnTo>
                <a:lnTo>
                  <a:pt x="359163" y="1696908"/>
                </a:lnTo>
                <a:lnTo>
                  <a:pt x="520729" y="1821369"/>
                </a:lnTo>
                <a:lnTo>
                  <a:pt x="523764" y="1824404"/>
                </a:lnTo>
                <a:lnTo>
                  <a:pt x="527935" y="1828199"/>
                </a:lnTo>
                <a:lnTo>
                  <a:pt x="533245" y="1832373"/>
                </a:lnTo>
                <a:lnTo>
                  <a:pt x="539693" y="1836547"/>
                </a:lnTo>
                <a:lnTo>
                  <a:pt x="547278" y="1840341"/>
                </a:lnTo>
                <a:lnTo>
                  <a:pt x="555242" y="1844136"/>
                </a:lnTo>
                <a:lnTo>
                  <a:pt x="563965" y="1847930"/>
                </a:lnTo>
                <a:lnTo>
                  <a:pt x="573068" y="1850966"/>
                </a:lnTo>
                <a:lnTo>
                  <a:pt x="582929" y="1853243"/>
                </a:lnTo>
                <a:lnTo>
                  <a:pt x="592410" y="1854381"/>
                </a:lnTo>
                <a:lnTo>
                  <a:pt x="597720" y="1854381"/>
                </a:lnTo>
                <a:lnTo>
                  <a:pt x="602650" y="1854381"/>
                </a:lnTo>
                <a:lnTo>
                  <a:pt x="607960" y="1854001"/>
                </a:lnTo>
                <a:lnTo>
                  <a:pt x="612511" y="1853243"/>
                </a:lnTo>
                <a:lnTo>
                  <a:pt x="617442" y="1852104"/>
                </a:lnTo>
                <a:lnTo>
                  <a:pt x="622751" y="1850586"/>
                </a:lnTo>
                <a:lnTo>
                  <a:pt x="627682" y="1848689"/>
                </a:lnTo>
                <a:lnTo>
                  <a:pt x="631854" y="1846412"/>
                </a:lnTo>
                <a:lnTo>
                  <a:pt x="636784" y="1843756"/>
                </a:lnTo>
                <a:lnTo>
                  <a:pt x="641335" y="1840341"/>
                </a:lnTo>
                <a:lnTo>
                  <a:pt x="645507" y="1836926"/>
                </a:lnTo>
                <a:lnTo>
                  <a:pt x="650058" y="1832373"/>
                </a:lnTo>
                <a:lnTo>
                  <a:pt x="656885" y="1823645"/>
                </a:lnTo>
                <a:lnTo>
                  <a:pt x="663712" y="1814918"/>
                </a:lnTo>
                <a:lnTo>
                  <a:pt x="669022" y="1806570"/>
                </a:lnTo>
                <a:lnTo>
                  <a:pt x="673194" y="1798222"/>
                </a:lnTo>
                <a:lnTo>
                  <a:pt x="676986" y="1789874"/>
                </a:lnTo>
                <a:lnTo>
                  <a:pt x="678882" y="1781526"/>
                </a:lnTo>
                <a:lnTo>
                  <a:pt x="680020" y="1777352"/>
                </a:lnTo>
                <a:lnTo>
                  <a:pt x="680399" y="1773178"/>
                </a:lnTo>
                <a:lnTo>
                  <a:pt x="680399" y="1769004"/>
                </a:lnTo>
                <a:lnTo>
                  <a:pt x="680399" y="1764830"/>
                </a:lnTo>
                <a:lnTo>
                  <a:pt x="680020" y="1760656"/>
                </a:lnTo>
                <a:lnTo>
                  <a:pt x="679641" y="1756862"/>
                </a:lnTo>
                <a:lnTo>
                  <a:pt x="678503" y="1752308"/>
                </a:lnTo>
                <a:lnTo>
                  <a:pt x="677365" y="1748514"/>
                </a:lnTo>
                <a:lnTo>
                  <a:pt x="675469" y="1743960"/>
                </a:lnTo>
                <a:lnTo>
                  <a:pt x="673952" y="1740166"/>
                </a:lnTo>
                <a:lnTo>
                  <a:pt x="671297" y="1735613"/>
                </a:lnTo>
                <a:lnTo>
                  <a:pt x="668642" y="1731439"/>
                </a:lnTo>
                <a:lnTo>
                  <a:pt x="662195" y="1723091"/>
                </a:lnTo>
                <a:lnTo>
                  <a:pt x="654989" y="1713984"/>
                </a:lnTo>
                <a:lnTo>
                  <a:pt x="645507" y="1704877"/>
                </a:lnTo>
                <a:lnTo>
                  <a:pt x="635267" y="1695770"/>
                </a:lnTo>
                <a:lnTo>
                  <a:pt x="465357" y="1557650"/>
                </a:lnTo>
                <a:lnTo>
                  <a:pt x="455117" y="1549681"/>
                </a:lnTo>
                <a:lnTo>
                  <a:pt x="445635" y="1542472"/>
                </a:lnTo>
                <a:lnTo>
                  <a:pt x="436533" y="1536780"/>
                </a:lnTo>
                <a:lnTo>
                  <a:pt x="428189" y="1531847"/>
                </a:lnTo>
                <a:lnTo>
                  <a:pt x="419845" y="1528432"/>
                </a:lnTo>
                <a:lnTo>
                  <a:pt x="412260" y="1526155"/>
                </a:lnTo>
                <a:lnTo>
                  <a:pt x="404675" y="1524637"/>
                </a:lnTo>
                <a:lnTo>
                  <a:pt x="397089" y="1524258"/>
                </a:lnTo>
                <a:close/>
                <a:moveTo>
                  <a:pt x="529832" y="1279511"/>
                </a:moveTo>
                <a:lnTo>
                  <a:pt x="519212" y="1279891"/>
                </a:lnTo>
                <a:lnTo>
                  <a:pt x="508593" y="1281409"/>
                </a:lnTo>
                <a:lnTo>
                  <a:pt x="497974" y="1283685"/>
                </a:lnTo>
                <a:lnTo>
                  <a:pt x="487733" y="1287101"/>
                </a:lnTo>
                <a:lnTo>
                  <a:pt x="482424" y="1288998"/>
                </a:lnTo>
                <a:lnTo>
                  <a:pt x="477873" y="1290895"/>
                </a:lnTo>
                <a:lnTo>
                  <a:pt x="472942" y="1293551"/>
                </a:lnTo>
                <a:lnTo>
                  <a:pt x="468012" y="1296587"/>
                </a:lnTo>
                <a:lnTo>
                  <a:pt x="463461" y="1300002"/>
                </a:lnTo>
                <a:lnTo>
                  <a:pt x="459289" y="1303038"/>
                </a:lnTo>
                <a:lnTo>
                  <a:pt x="454738" y="1306453"/>
                </a:lnTo>
                <a:lnTo>
                  <a:pt x="450566" y="1310247"/>
                </a:lnTo>
                <a:lnTo>
                  <a:pt x="446394" y="1314421"/>
                </a:lnTo>
                <a:lnTo>
                  <a:pt x="442601" y="1318595"/>
                </a:lnTo>
                <a:lnTo>
                  <a:pt x="439188" y="1323148"/>
                </a:lnTo>
                <a:lnTo>
                  <a:pt x="435395" y="1328081"/>
                </a:lnTo>
                <a:lnTo>
                  <a:pt x="432361" y="1332635"/>
                </a:lnTo>
                <a:lnTo>
                  <a:pt x="429706" y="1337568"/>
                </a:lnTo>
                <a:lnTo>
                  <a:pt x="427051" y="1342500"/>
                </a:lnTo>
                <a:lnTo>
                  <a:pt x="424396" y="1347813"/>
                </a:lnTo>
                <a:lnTo>
                  <a:pt x="422879" y="1352746"/>
                </a:lnTo>
                <a:lnTo>
                  <a:pt x="420983" y="1358058"/>
                </a:lnTo>
                <a:lnTo>
                  <a:pt x="419087" y="1363750"/>
                </a:lnTo>
                <a:lnTo>
                  <a:pt x="417949" y="1368683"/>
                </a:lnTo>
                <a:lnTo>
                  <a:pt x="416053" y="1379307"/>
                </a:lnTo>
                <a:lnTo>
                  <a:pt x="415294" y="1390311"/>
                </a:lnTo>
                <a:lnTo>
                  <a:pt x="415673" y="1401316"/>
                </a:lnTo>
                <a:lnTo>
                  <a:pt x="417190" y="1412320"/>
                </a:lnTo>
                <a:lnTo>
                  <a:pt x="418328" y="1417632"/>
                </a:lnTo>
                <a:lnTo>
                  <a:pt x="419845" y="1422944"/>
                </a:lnTo>
                <a:lnTo>
                  <a:pt x="420983" y="1428257"/>
                </a:lnTo>
                <a:lnTo>
                  <a:pt x="422879" y="1433569"/>
                </a:lnTo>
                <a:lnTo>
                  <a:pt x="424776" y="1438502"/>
                </a:lnTo>
                <a:lnTo>
                  <a:pt x="427051" y="1443055"/>
                </a:lnTo>
                <a:lnTo>
                  <a:pt x="429706" y="1447988"/>
                </a:lnTo>
                <a:lnTo>
                  <a:pt x="432740" y="1452921"/>
                </a:lnTo>
                <a:lnTo>
                  <a:pt x="435774" y="1457854"/>
                </a:lnTo>
                <a:lnTo>
                  <a:pt x="439567" y="1462028"/>
                </a:lnTo>
                <a:lnTo>
                  <a:pt x="442980" y="1466202"/>
                </a:lnTo>
                <a:lnTo>
                  <a:pt x="446773" y="1470376"/>
                </a:lnTo>
                <a:lnTo>
                  <a:pt x="450945" y="1474550"/>
                </a:lnTo>
                <a:lnTo>
                  <a:pt x="455117" y="1477965"/>
                </a:lnTo>
                <a:lnTo>
                  <a:pt x="681158" y="1659722"/>
                </a:lnTo>
                <a:lnTo>
                  <a:pt x="686088" y="1663137"/>
                </a:lnTo>
                <a:lnTo>
                  <a:pt x="690640" y="1666173"/>
                </a:lnTo>
                <a:lnTo>
                  <a:pt x="695191" y="1669208"/>
                </a:lnTo>
                <a:lnTo>
                  <a:pt x="700500" y="1671865"/>
                </a:lnTo>
                <a:lnTo>
                  <a:pt x="705431" y="1674521"/>
                </a:lnTo>
                <a:lnTo>
                  <a:pt x="710741" y="1676797"/>
                </a:lnTo>
                <a:lnTo>
                  <a:pt x="720981" y="1680213"/>
                </a:lnTo>
                <a:lnTo>
                  <a:pt x="731979" y="1683248"/>
                </a:lnTo>
                <a:lnTo>
                  <a:pt x="742219" y="1684766"/>
                </a:lnTo>
                <a:lnTo>
                  <a:pt x="753218" y="1685525"/>
                </a:lnTo>
                <a:lnTo>
                  <a:pt x="763837" y="1685145"/>
                </a:lnTo>
                <a:lnTo>
                  <a:pt x="774836" y="1683628"/>
                </a:lnTo>
                <a:lnTo>
                  <a:pt x="785455" y="1681730"/>
                </a:lnTo>
                <a:lnTo>
                  <a:pt x="795696" y="1678315"/>
                </a:lnTo>
                <a:lnTo>
                  <a:pt x="800247" y="1676418"/>
                </a:lnTo>
                <a:lnTo>
                  <a:pt x="805556" y="1674141"/>
                </a:lnTo>
                <a:lnTo>
                  <a:pt x="810487" y="1671485"/>
                </a:lnTo>
                <a:lnTo>
                  <a:pt x="815038" y="1668450"/>
                </a:lnTo>
                <a:lnTo>
                  <a:pt x="819589" y="1665793"/>
                </a:lnTo>
                <a:lnTo>
                  <a:pt x="824140" y="1662378"/>
                </a:lnTo>
                <a:lnTo>
                  <a:pt x="828692" y="1658584"/>
                </a:lnTo>
                <a:lnTo>
                  <a:pt x="832864" y="1654789"/>
                </a:lnTo>
                <a:lnTo>
                  <a:pt x="837035" y="1650615"/>
                </a:lnTo>
                <a:lnTo>
                  <a:pt x="840449" y="1646441"/>
                </a:lnTo>
                <a:lnTo>
                  <a:pt x="844241" y="1641888"/>
                </a:lnTo>
                <a:lnTo>
                  <a:pt x="847276" y="1637335"/>
                </a:lnTo>
                <a:lnTo>
                  <a:pt x="851068" y="1632781"/>
                </a:lnTo>
                <a:lnTo>
                  <a:pt x="853723" y="1627469"/>
                </a:lnTo>
                <a:lnTo>
                  <a:pt x="856378" y="1622536"/>
                </a:lnTo>
                <a:lnTo>
                  <a:pt x="858274" y="1617224"/>
                </a:lnTo>
                <a:lnTo>
                  <a:pt x="860550" y="1612670"/>
                </a:lnTo>
                <a:lnTo>
                  <a:pt x="862446" y="1607358"/>
                </a:lnTo>
                <a:lnTo>
                  <a:pt x="863963" y="1602046"/>
                </a:lnTo>
                <a:lnTo>
                  <a:pt x="865480" y="1596354"/>
                </a:lnTo>
                <a:lnTo>
                  <a:pt x="867377" y="1585729"/>
                </a:lnTo>
                <a:lnTo>
                  <a:pt x="867756" y="1574725"/>
                </a:lnTo>
                <a:lnTo>
                  <a:pt x="867756" y="1563721"/>
                </a:lnTo>
                <a:lnTo>
                  <a:pt x="866239" y="1552717"/>
                </a:lnTo>
                <a:lnTo>
                  <a:pt x="865101" y="1547404"/>
                </a:lnTo>
                <a:lnTo>
                  <a:pt x="863584" y="1542092"/>
                </a:lnTo>
                <a:lnTo>
                  <a:pt x="862446" y="1536780"/>
                </a:lnTo>
                <a:lnTo>
                  <a:pt x="860171" y="1531847"/>
                </a:lnTo>
                <a:lnTo>
                  <a:pt x="858274" y="1526914"/>
                </a:lnTo>
                <a:lnTo>
                  <a:pt x="855619" y="1521981"/>
                </a:lnTo>
                <a:lnTo>
                  <a:pt x="852965" y="1517048"/>
                </a:lnTo>
                <a:lnTo>
                  <a:pt x="850310" y="1512115"/>
                </a:lnTo>
                <a:lnTo>
                  <a:pt x="847276" y="1507941"/>
                </a:lnTo>
                <a:lnTo>
                  <a:pt x="843862" y="1503388"/>
                </a:lnTo>
                <a:lnTo>
                  <a:pt x="840449" y="1499214"/>
                </a:lnTo>
                <a:lnTo>
                  <a:pt x="836277" y="1494661"/>
                </a:lnTo>
                <a:lnTo>
                  <a:pt x="832105" y="1491246"/>
                </a:lnTo>
                <a:lnTo>
                  <a:pt x="827554" y="1487072"/>
                </a:lnTo>
                <a:lnTo>
                  <a:pt x="602271" y="1306073"/>
                </a:lnTo>
                <a:lnTo>
                  <a:pt x="597341" y="1302279"/>
                </a:lnTo>
                <a:lnTo>
                  <a:pt x="592410" y="1298864"/>
                </a:lnTo>
                <a:lnTo>
                  <a:pt x="587480" y="1295828"/>
                </a:lnTo>
                <a:lnTo>
                  <a:pt x="582929" y="1293172"/>
                </a:lnTo>
                <a:lnTo>
                  <a:pt x="577998" y="1290516"/>
                </a:lnTo>
                <a:lnTo>
                  <a:pt x="572689" y="1288239"/>
                </a:lnTo>
                <a:lnTo>
                  <a:pt x="562069" y="1284824"/>
                </a:lnTo>
                <a:lnTo>
                  <a:pt x="551450" y="1282168"/>
                </a:lnTo>
                <a:lnTo>
                  <a:pt x="540830" y="1280650"/>
                </a:lnTo>
                <a:lnTo>
                  <a:pt x="529832" y="1279511"/>
                </a:lnTo>
                <a:close/>
                <a:moveTo>
                  <a:pt x="664091" y="1034006"/>
                </a:moveTo>
                <a:lnTo>
                  <a:pt x="654989" y="1035145"/>
                </a:lnTo>
                <a:lnTo>
                  <a:pt x="645887" y="1035903"/>
                </a:lnTo>
                <a:lnTo>
                  <a:pt x="637163" y="1037801"/>
                </a:lnTo>
                <a:lnTo>
                  <a:pt x="628820" y="1040457"/>
                </a:lnTo>
                <a:lnTo>
                  <a:pt x="620855" y="1043113"/>
                </a:lnTo>
                <a:lnTo>
                  <a:pt x="614028" y="1046528"/>
                </a:lnTo>
                <a:lnTo>
                  <a:pt x="607960" y="1050702"/>
                </a:lnTo>
                <a:lnTo>
                  <a:pt x="605305" y="1052979"/>
                </a:lnTo>
                <a:lnTo>
                  <a:pt x="603030" y="1055255"/>
                </a:lnTo>
                <a:lnTo>
                  <a:pt x="589376" y="1070813"/>
                </a:lnTo>
                <a:lnTo>
                  <a:pt x="583308" y="1078023"/>
                </a:lnTo>
                <a:lnTo>
                  <a:pt x="577619" y="1085991"/>
                </a:lnTo>
                <a:lnTo>
                  <a:pt x="572309" y="1093960"/>
                </a:lnTo>
                <a:lnTo>
                  <a:pt x="568137" y="1102307"/>
                </a:lnTo>
                <a:lnTo>
                  <a:pt x="564724" y="1111035"/>
                </a:lnTo>
                <a:lnTo>
                  <a:pt x="563586" y="1115968"/>
                </a:lnTo>
                <a:lnTo>
                  <a:pt x="562069" y="1120521"/>
                </a:lnTo>
                <a:lnTo>
                  <a:pt x="561311" y="1125075"/>
                </a:lnTo>
                <a:lnTo>
                  <a:pt x="560931" y="1130387"/>
                </a:lnTo>
                <a:lnTo>
                  <a:pt x="560173" y="1135320"/>
                </a:lnTo>
                <a:lnTo>
                  <a:pt x="560931" y="1140632"/>
                </a:lnTo>
                <a:lnTo>
                  <a:pt x="560931" y="1146324"/>
                </a:lnTo>
                <a:lnTo>
                  <a:pt x="561690" y="1152016"/>
                </a:lnTo>
                <a:lnTo>
                  <a:pt x="562448" y="1157707"/>
                </a:lnTo>
                <a:lnTo>
                  <a:pt x="564345" y="1163779"/>
                </a:lnTo>
                <a:lnTo>
                  <a:pt x="566241" y="1170229"/>
                </a:lnTo>
                <a:lnTo>
                  <a:pt x="568137" y="1176680"/>
                </a:lnTo>
                <a:lnTo>
                  <a:pt x="570792" y="1183890"/>
                </a:lnTo>
                <a:lnTo>
                  <a:pt x="573826" y="1190720"/>
                </a:lnTo>
                <a:lnTo>
                  <a:pt x="577619" y="1198309"/>
                </a:lnTo>
                <a:lnTo>
                  <a:pt x="581412" y="1205518"/>
                </a:lnTo>
                <a:lnTo>
                  <a:pt x="585963" y="1213487"/>
                </a:lnTo>
                <a:lnTo>
                  <a:pt x="590514" y="1221835"/>
                </a:lnTo>
                <a:lnTo>
                  <a:pt x="905303" y="1480621"/>
                </a:lnTo>
                <a:lnTo>
                  <a:pt x="907958" y="1482898"/>
                </a:lnTo>
                <a:lnTo>
                  <a:pt x="910992" y="1484415"/>
                </a:lnTo>
                <a:lnTo>
                  <a:pt x="917819" y="1487451"/>
                </a:lnTo>
                <a:lnTo>
                  <a:pt x="925404" y="1490107"/>
                </a:lnTo>
                <a:lnTo>
                  <a:pt x="932989" y="1492384"/>
                </a:lnTo>
                <a:lnTo>
                  <a:pt x="942092" y="1493902"/>
                </a:lnTo>
                <a:lnTo>
                  <a:pt x="950815" y="1494661"/>
                </a:lnTo>
                <a:lnTo>
                  <a:pt x="959538" y="1495040"/>
                </a:lnTo>
                <a:lnTo>
                  <a:pt x="968261" y="1495040"/>
                </a:lnTo>
                <a:lnTo>
                  <a:pt x="976984" y="1495040"/>
                </a:lnTo>
                <a:lnTo>
                  <a:pt x="985328" y="1494281"/>
                </a:lnTo>
                <a:lnTo>
                  <a:pt x="992913" y="1493143"/>
                </a:lnTo>
                <a:lnTo>
                  <a:pt x="1000119" y="1492005"/>
                </a:lnTo>
                <a:lnTo>
                  <a:pt x="1006566" y="1490107"/>
                </a:lnTo>
                <a:lnTo>
                  <a:pt x="1011876" y="1488969"/>
                </a:lnTo>
                <a:lnTo>
                  <a:pt x="1015669" y="1486692"/>
                </a:lnTo>
                <a:lnTo>
                  <a:pt x="1018324" y="1484795"/>
                </a:lnTo>
                <a:lnTo>
                  <a:pt x="1064214" y="1439261"/>
                </a:lnTo>
                <a:lnTo>
                  <a:pt x="1065731" y="1436984"/>
                </a:lnTo>
                <a:lnTo>
                  <a:pt x="1067628" y="1434707"/>
                </a:lnTo>
                <a:lnTo>
                  <a:pt x="1070662" y="1429016"/>
                </a:lnTo>
                <a:lnTo>
                  <a:pt x="1073317" y="1422185"/>
                </a:lnTo>
                <a:lnTo>
                  <a:pt x="1075592" y="1414217"/>
                </a:lnTo>
                <a:lnTo>
                  <a:pt x="1076730" y="1405489"/>
                </a:lnTo>
                <a:lnTo>
                  <a:pt x="1078247" y="1396003"/>
                </a:lnTo>
                <a:lnTo>
                  <a:pt x="1078626" y="1386517"/>
                </a:lnTo>
                <a:lnTo>
                  <a:pt x="1078626" y="1376272"/>
                </a:lnTo>
                <a:lnTo>
                  <a:pt x="1078247" y="1366785"/>
                </a:lnTo>
                <a:lnTo>
                  <a:pt x="1077489" y="1356540"/>
                </a:lnTo>
                <a:lnTo>
                  <a:pt x="1075592" y="1347433"/>
                </a:lnTo>
                <a:lnTo>
                  <a:pt x="1073317" y="1338706"/>
                </a:lnTo>
                <a:lnTo>
                  <a:pt x="1070283" y="1329979"/>
                </a:lnTo>
                <a:lnTo>
                  <a:pt x="1066869" y="1322769"/>
                </a:lnTo>
                <a:lnTo>
                  <a:pt x="1064594" y="1319733"/>
                </a:lnTo>
                <a:lnTo>
                  <a:pt x="1062697" y="1316698"/>
                </a:lnTo>
                <a:lnTo>
                  <a:pt x="1060043" y="1314421"/>
                </a:lnTo>
                <a:lnTo>
                  <a:pt x="1057388" y="1311765"/>
                </a:lnTo>
                <a:lnTo>
                  <a:pt x="728566" y="1049564"/>
                </a:lnTo>
                <a:lnTo>
                  <a:pt x="722877" y="1045769"/>
                </a:lnTo>
                <a:lnTo>
                  <a:pt x="716050" y="1041975"/>
                </a:lnTo>
                <a:lnTo>
                  <a:pt x="708465" y="1039318"/>
                </a:lnTo>
                <a:lnTo>
                  <a:pt x="700500" y="1037421"/>
                </a:lnTo>
                <a:lnTo>
                  <a:pt x="691777" y="1035903"/>
                </a:lnTo>
                <a:lnTo>
                  <a:pt x="683054" y="1034765"/>
                </a:lnTo>
                <a:lnTo>
                  <a:pt x="673952" y="1034006"/>
                </a:lnTo>
                <a:lnTo>
                  <a:pt x="664091" y="1034006"/>
                </a:lnTo>
                <a:close/>
                <a:moveTo>
                  <a:pt x="897338" y="857941"/>
                </a:moveTo>
                <a:lnTo>
                  <a:pt x="886719" y="858320"/>
                </a:lnTo>
                <a:lnTo>
                  <a:pt x="876100" y="859458"/>
                </a:lnTo>
                <a:lnTo>
                  <a:pt x="865480" y="862115"/>
                </a:lnTo>
                <a:lnTo>
                  <a:pt x="854861" y="865150"/>
                </a:lnTo>
                <a:lnTo>
                  <a:pt x="849930" y="867427"/>
                </a:lnTo>
                <a:lnTo>
                  <a:pt x="844621" y="869704"/>
                </a:lnTo>
                <a:lnTo>
                  <a:pt x="840070" y="872360"/>
                </a:lnTo>
                <a:lnTo>
                  <a:pt x="835518" y="875395"/>
                </a:lnTo>
                <a:lnTo>
                  <a:pt x="830588" y="878431"/>
                </a:lnTo>
                <a:lnTo>
                  <a:pt x="826416" y="881467"/>
                </a:lnTo>
                <a:lnTo>
                  <a:pt x="821865" y="885641"/>
                </a:lnTo>
                <a:lnTo>
                  <a:pt x="817693" y="889056"/>
                </a:lnTo>
                <a:lnTo>
                  <a:pt x="813521" y="892850"/>
                </a:lnTo>
                <a:lnTo>
                  <a:pt x="809728" y="897404"/>
                </a:lnTo>
                <a:lnTo>
                  <a:pt x="805936" y="902336"/>
                </a:lnTo>
                <a:lnTo>
                  <a:pt x="802902" y="906510"/>
                </a:lnTo>
                <a:lnTo>
                  <a:pt x="799488" y="911443"/>
                </a:lnTo>
                <a:lnTo>
                  <a:pt x="796833" y="916376"/>
                </a:lnTo>
                <a:lnTo>
                  <a:pt x="794179" y="921309"/>
                </a:lnTo>
                <a:lnTo>
                  <a:pt x="791903" y="926242"/>
                </a:lnTo>
                <a:lnTo>
                  <a:pt x="790007" y="931175"/>
                </a:lnTo>
                <a:lnTo>
                  <a:pt x="788110" y="936487"/>
                </a:lnTo>
                <a:lnTo>
                  <a:pt x="786593" y="941799"/>
                </a:lnTo>
                <a:lnTo>
                  <a:pt x="785455" y="947112"/>
                </a:lnTo>
                <a:lnTo>
                  <a:pt x="783559" y="958116"/>
                </a:lnTo>
                <a:lnTo>
                  <a:pt x="783180" y="969120"/>
                </a:lnTo>
                <a:lnTo>
                  <a:pt x="783180" y="979745"/>
                </a:lnTo>
                <a:lnTo>
                  <a:pt x="784697" y="990749"/>
                </a:lnTo>
                <a:lnTo>
                  <a:pt x="787352" y="1001373"/>
                </a:lnTo>
                <a:lnTo>
                  <a:pt x="790765" y="1011619"/>
                </a:lnTo>
                <a:lnTo>
                  <a:pt x="792282" y="1016551"/>
                </a:lnTo>
                <a:lnTo>
                  <a:pt x="794937" y="1021484"/>
                </a:lnTo>
                <a:lnTo>
                  <a:pt x="797592" y="1026417"/>
                </a:lnTo>
                <a:lnTo>
                  <a:pt x="800247" y="1030971"/>
                </a:lnTo>
                <a:lnTo>
                  <a:pt x="803281" y="1035903"/>
                </a:lnTo>
                <a:lnTo>
                  <a:pt x="807074" y="1040457"/>
                </a:lnTo>
                <a:lnTo>
                  <a:pt x="810487" y="1044631"/>
                </a:lnTo>
                <a:lnTo>
                  <a:pt x="813900" y="1049184"/>
                </a:lnTo>
                <a:lnTo>
                  <a:pt x="818451" y="1052979"/>
                </a:lnTo>
                <a:lnTo>
                  <a:pt x="822244" y="1057153"/>
                </a:lnTo>
                <a:lnTo>
                  <a:pt x="1023254" y="1227527"/>
                </a:lnTo>
                <a:lnTo>
                  <a:pt x="1027805" y="1231701"/>
                </a:lnTo>
                <a:lnTo>
                  <a:pt x="1032356" y="1234736"/>
                </a:lnTo>
                <a:lnTo>
                  <a:pt x="1037287" y="1237772"/>
                </a:lnTo>
                <a:lnTo>
                  <a:pt x="1042217" y="1240807"/>
                </a:lnTo>
                <a:lnTo>
                  <a:pt x="1047148" y="1243464"/>
                </a:lnTo>
                <a:lnTo>
                  <a:pt x="1052078" y="1245740"/>
                </a:lnTo>
                <a:lnTo>
                  <a:pt x="1057008" y="1248017"/>
                </a:lnTo>
                <a:lnTo>
                  <a:pt x="1062318" y="1249535"/>
                </a:lnTo>
                <a:lnTo>
                  <a:pt x="1067628" y="1251053"/>
                </a:lnTo>
                <a:lnTo>
                  <a:pt x="1073317" y="1252191"/>
                </a:lnTo>
                <a:lnTo>
                  <a:pt x="1083936" y="1254088"/>
                </a:lnTo>
                <a:lnTo>
                  <a:pt x="1094935" y="1254468"/>
                </a:lnTo>
                <a:lnTo>
                  <a:pt x="1105554" y="1254468"/>
                </a:lnTo>
                <a:lnTo>
                  <a:pt x="1116553" y="1252570"/>
                </a:lnTo>
                <a:lnTo>
                  <a:pt x="1127172" y="1250673"/>
                </a:lnTo>
                <a:lnTo>
                  <a:pt x="1137412" y="1246879"/>
                </a:lnTo>
                <a:lnTo>
                  <a:pt x="1142343" y="1244981"/>
                </a:lnTo>
                <a:lnTo>
                  <a:pt x="1147652" y="1242705"/>
                </a:lnTo>
                <a:lnTo>
                  <a:pt x="1152583" y="1240049"/>
                </a:lnTo>
                <a:lnTo>
                  <a:pt x="1156755" y="1237392"/>
                </a:lnTo>
                <a:lnTo>
                  <a:pt x="1161685" y="1234357"/>
                </a:lnTo>
                <a:lnTo>
                  <a:pt x="1166236" y="1230942"/>
                </a:lnTo>
                <a:lnTo>
                  <a:pt x="1170408" y="1227147"/>
                </a:lnTo>
                <a:lnTo>
                  <a:pt x="1174959" y="1223353"/>
                </a:lnTo>
                <a:lnTo>
                  <a:pt x="1178752" y="1219179"/>
                </a:lnTo>
                <a:lnTo>
                  <a:pt x="1182924" y="1215005"/>
                </a:lnTo>
                <a:lnTo>
                  <a:pt x="1186337" y="1210451"/>
                </a:lnTo>
                <a:lnTo>
                  <a:pt x="1189751" y="1205518"/>
                </a:lnTo>
                <a:lnTo>
                  <a:pt x="1192785" y="1201344"/>
                </a:lnTo>
                <a:lnTo>
                  <a:pt x="1195440" y="1196032"/>
                </a:lnTo>
                <a:lnTo>
                  <a:pt x="1198095" y="1191099"/>
                </a:lnTo>
                <a:lnTo>
                  <a:pt x="1200370" y="1186166"/>
                </a:lnTo>
                <a:lnTo>
                  <a:pt x="1202646" y="1181233"/>
                </a:lnTo>
                <a:lnTo>
                  <a:pt x="1204542" y="1175921"/>
                </a:lnTo>
                <a:lnTo>
                  <a:pt x="1205680" y="1170609"/>
                </a:lnTo>
                <a:lnTo>
                  <a:pt x="1206818" y="1165297"/>
                </a:lnTo>
                <a:lnTo>
                  <a:pt x="1208714" y="1154292"/>
                </a:lnTo>
                <a:lnTo>
                  <a:pt x="1209472" y="1143668"/>
                </a:lnTo>
                <a:lnTo>
                  <a:pt x="1209093" y="1132664"/>
                </a:lnTo>
                <a:lnTo>
                  <a:pt x="1207955" y="1121660"/>
                </a:lnTo>
                <a:lnTo>
                  <a:pt x="1205301" y="1111035"/>
                </a:lnTo>
                <a:lnTo>
                  <a:pt x="1201887" y="1101169"/>
                </a:lnTo>
                <a:lnTo>
                  <a:pt x="1199991" y="1095857"/>
                </a:lnTo>
                <a:lnTo>
                  <a:pt x="1197336" y="1090924"/>
                </a:lnTo>
                <a:lnTo>
                  <a:pt x="1194681" y="1085991"/>
                </a:lnTo>
                <a:lnTo>
                  <a:pt x="1192026" y="1081058"/>
                </a:lnTo>
                <a:lnTo>
                  <a:pt x="1188992" y="1076505"/>
                </a:lnTo>
                <a:lnTo>
                  <a:pt x="1185579" y="1071951"/>
                </a:lnTo>
                <a:lnTo>
                  <a:pt x="1181786" y="1067777"/>
                </a:lnTo>
                <a:lnTo>
                  <a:pt x="1178373" y="1063603"/>
                </a:lnTo>
                <a:lnTo>
                  <a:pt x="1174201" y="1059809"/>
                </a:lnTo>
                <a:lnTo>
                  <a:pt x="1169650" y="1055635"/>
                </a:lnTo>
                <a:lnTo>
                  <a:pt x="969019" y="884502"/>
                </a:lnTo>
                <a:lnTo>
                  <a:pt x="964468" y="881087"/>
                </a:lnTo>
                <a:lnTo>
                  <a:pt x="959917" y="877672"/>
                </a:lnTo>
                <a:lnTo>
                  <a:pt x="954986" y="874636"/>
                </a:lnTo>
                <a:lnTo>
                  <a:pt x="950435" y="871980"/>
                </a:lnTo>
                <a:lnTo>
                  <a:pt x="945505" y="869324"/>
                </a:lnTo>
                <a:lnTo>
                  <a:pt x="940195" y="867047"/>
                </a:lnTo>
                <a:lnTo>
                  <a:pt x="934886" y="864771"/>
                </a:lnTo>
                <a:lnTo>
                  <a:pt x="929955" y="863253"/>
                </a:lnTo>
                <a:lnTo>
                  <a:pt x="924645" y="861356"/>
                </a:lnTo>
                <a:lnTo>
                  <a:pt x="918956" y="860597"/>
                </a:lnTo>
                <a:lnTo>
                  <a:pt x="908337" y="858699"/>
                </a:lnTo>
                <a:lnTo>
                  <a:pt x="897338" y="857941"/>
                </a:lnTo>
                <a:close/>
                <a:moveTo>
                  <a:pt x="1240951" y="831379"/>
                </a:moveTo>
                <a:lnTo>
                  <a:pt x="1233745" y="834035"/>
                </a:lnTo>
                <a:lnTo>
                  <a:pt x="1226919" y="836691"/>
                </a:lnTo>
                <a:lnTo>
                  <a:pt x="1220471" y="839727"/>
                </a:lnTo>
                <a:lnTo>
                  <a:pt x="1214403" y="843142"/>
                </a:lnTo>
                <a:lnTo>
                  <a:pt x="1208714" y="846936"/>
                </a:lnTo>
                <a:lnTo>
                  <a:pt x="1203783" y="850731"/>
                </a:lnTo>
                <a:lnTo>
                  <a:pt x="1199232" y="854905"/>
                </a:lnTo>
                <a:lnTo>
                  <a:pt x="1194681" y="859079"/>
                </a:lnTo>
                <a:lnTo>
                  <a:pt x="1190130" y="864012"/>
                </a:lnTo>
                <a:lnTo>
                  <a:pt x="1186717" y="869324"/>
                </a:lnTo>
                <a:lnTo>
                  <a:pt x="1183303" y="874257"/>
                </a:lnTo>
                <a:lnTo>
                  <a:pt x="1180648" y="879949"/>
                </a:lnTo>
                <a:lnTo>
                  <a:pt x="1177994" y="885641"/>
                </a:lnTo>
                <a:lnTo>
                  <a:pt x="1175339" y="891332"/>
                </a:lnTo>
                <a:lnTo>
                  <a:pt x="1173442" y="897404"/>
                </a:lnTo>
                <a:lnTo>
                  <a:pt x="1171925" y="903854"/>
                </a:lnTo>
                <a:lnTo>
                  <a:pt x="1170029" y="910684"/>
                </a:lnTo>
                <a:lnTo>
                  <a:pt x="1169270" y="917135"/>
                </a:lnTo>
                <a:lnTo>
                  <a:pt x="1168133" y="924345"/>
                </a:lnTo>
                <a:lnTo>
                  <a:pt x="1167374" y="931175"/>
                </a:lnTo>
                <a:lnTo>
                  <a:pt x="1166995" y="946353"/>
                </a:lnTo>
                <a:lnTo>
                  <a:pt x="1167374" y="961531"/>
                </a:lnTo>
                <a:lnTo>
                  <a:pt x="1168891" y="977468"/>
                </a:lnTo>
                <a:lnTo>
                  <a:pt x="1170408" y="994164"/>
                </a:lnTo>
                <a:lnTo>
                  <a:pt x="1173063" y="1010860"/>
                </a:lnTo>
                <a:lnTo>
                  <a:pt x="1176097" y="1028314"/>
                </a:lnTo>
                <a:lnTo>
                  <a:pt x="1191268" y="1050323"/>
                </a:lnTo>
                <a:lnTo>
                  <a:pt x="1206438" y="1072331"/>
                </a:lnTo>
                <a:lnTo>
                  <a:pt x="1221609" y="1093580"/>
                </a:lnTo>
                <a:lnTo>
                  <a:pt x="1236779" y="1114071"/>
                </a:lnTo>
                <a:lnTo>
                  <a:pt x="1252329" y="1134561"/>
                </a:lnTo>
                <a:lnTo>
                  <a:pt x="1267500" y="1154292"/>
                </a:lnTo>
                <a:lnTo>
                  <a:pt x="1283429" y="1173644"/>
                </a:lnTo>
                <a:lnTo>
                  <a:pt x="1298979" y="1192238"/>
                </a:lnTo>
                <a:lnTo>
                  <a:pt x="1314529" y="1210831"/>
                </a:lnTo>
                <a:lnTo>
                  <a:pt x="1330458" y="1229044"/>
                </a:lnTo>
                <a:lnTo>
                  <a:pt x="1362316" y="1264333"/>
                </a:lnTo>
                <a:lnTo>
                  <a:pt x="1393795" y="1298484"/>
                </a:lnTo>
                <a:lnTo>
                  <a:pt x="1425653" y="1331876"/>
                </a:lnTo>
                <a:lnTo>
                  <a:pt x="1419585" y="1348192"/>
                </a:lnTo>
                <a:lnTo>
                  <a:pt x="1413896" y="1364509"/>
                </a:lnTo>
                <a:lnTo>
                  <a:pt x="1409344" y="1380446"/>
                </a:lnTo>
                <a:lnTo>
                  <a:pt x="1404414" y="1396383"/>
                </a:lnTo>
                <a:lnTo>
                  <a:pt x="1399863" y="1412320"/>
                </a:lnTo>
                <a:lnTo>
                  <a:pt x="1396070" y="1428257"/>
                </a:lnTo>
                <a:lnTo>
                  <a:pt x="1392657" y="1444194"/>
                </a:lnTo>
                <a:lnTo>
                  <a:pt x="1389243" y="1459751"/>
                </a:lnTo>
                <a:lnTo>
                  <a:pt x="1387347" y="1475688"/>
                </a:lnTo>
                <a:lnTo>
                  <a:pt x="1385072" y="1491625"/>
                </a:lnTo>
                <a:lnTo>
                  <a:pt x="1383175" y="1506803"/>
                </a:lnTo>
                <a:lnTo>
                  <a:pt x="1382037" y="1522740"/>
                </a:lnTo>
                <a:lnTo>
                  <a:pt x="1381658" y="1538298"/>
                </a:lnTo>
                <a:lnTo>
                  <a:pt x="1380900" y="1553476"/>
                </a:lnTo>
                <a:lnTo>
                  <a:pt x="1380900" y="1569033"/>
                </a:lnTo>
                <a:lnTo>
                  <a:pt x="1382037" y="1584211"/>
                </a:lnTo>
                <a:lnTo>
                  <a:pt x="1382796" y="1599389"/>
                </a:lnTo>
                <a:lnTo>
                  <a:pt x="1384692" y="1614567"/>
                </a:lnTo>
                <a:lnTo>
                  <a:pt x="1386968" y="1629746"/>
                </a:lnTo>
                <a:lnTo>
                  <a:pt x="1389243" y="1644544"/>
                </a:lnTo>
                <a:lnTo>
                  <a:pt x="1392657" y="1659722"/>
                </a:lnTo>
                <a:lnTo>
                  <a:pt x="1396449" y="1674521"/>
                </a:lnTo>
                <a:lnTo>
                  <a:pt x="1400242" y="1689319"/>
                </a:lnTo>
                <a:lnTo>
                  <a:pt x="1405173" y="1704118"/>
                </a:lnTo>
                <a:lnTo>
                  <a:pt x="1410482" y="1718537"/>
                </a:lnTo>
                <a:lnTo>
                  <a:pt x="1416171" y="1733336"/>
                </a:lnTo>
                <a:lnTo>
                  <a:pt x="1422998" y="1748134"/>
                </a:lnTo>
                <a:lnTo>
                  <a:pt x="1429445" y="1762554"/>
                </a:lnTo>
                <a:lnTo>
                  <a:pt x="1437031" y="1776593"/>
                </a:lnTo>
                <a:lnTo>
                  <a:pt x="1445374" y="1791012"/>
                </a:lnTo>
                <a:lnTo>
                  <a:pt x="1453718" y="1805052"/>
                </a:lnTo>
                <a:lnTo>
                  <a:pt x="1462821" y="1819092"/>
                </a:lnTo>
                <a:lnTo>
                  <a:pt x="1462441" y="1822128"/>
                </a:lnTo>
                <a:lnTo>
                  <a:pt x="1461683" y="1825543"/>
                </a:lnTo>
                <a:lnTo>
                  <a:pt x="1460166" y="1827440"/>
                </a:lnTo>
                <a:lnTo>
                  <a:pt x="1458269" y="1829337"/>
                </a:lnTo>
                <a:lnTo>
                  <a:pt x="1456752" y="1831234"/>
                </a:lnTo>
                <a:lnTo>
                  <a:pt x="1454477" y="1832373"/>
                </a:lnTo>
                <a:lnTo>
                  <a:pt x="1452201" y="1833132"/>
                </a:lnTo>
                <a:lnTo>
                  <a:pt x="1449546" y="1833891"/>
                </a:lnTo>
                <a:lnTo>
                  <a:pt x="1446892" y="1834270"/>
                </a:lnTo>
                <a:lnTo>
                  <a:pt x="1443857" y="1834270"/>
                </a:lnTo>
                <a:lnTo>
                  <a:pt x="1437789" y="1833891"/>
                </a:lnTo>
                <a:lnTo>
                  <a:pt x="1431342" y="1832373"/>
                </a:lnTo>
                <a:lnTo>
                  <a:pt x="1424136" y="1830475"/>
                </a:lnTo>
                <a:lnTo>
                  <a:pt x="1416550" y="1818333"/>
                </a:lnTo>
                <a:lnTo>
                  <a:pt x="1409724" y="1805432"/>
                </a:lnTo>
                <a:lnTo>
                  <a:pt x="1402897" y="1792910"/>
                </a:lnTo>
                <a:lnTo>
                  <a:pt x="1396449" y="1780388"/>
                </a:lnTo>
                <a:lnTo>
                  <a:pt x="1390381" y="1767866"/>
                </a:lnTo>
                <a:lnTo>
                  <a:pt x="1384692" y="1754965"/>
                </a:lnTo>
                <a:lnTo>
                  <a:pt x="1379383" y="1742822"/>
                </a:lnTo>
                <a:lnTo>
                  <a:pt x="1374452" y="1729921"/>
                </a:lnTo>
                <a:lnTo>
                  <a:pt x="1369522" y="1716640"/>
                </a:lnTo>
                <a:lnTo>
                  <a:pt x="1365350" y="1704118"/>
                </a:lnTo>
                <a:lnTo>
                  <a:pt x="1361557" y="1691217"/>
                </a:lnTo>
                <a:lnTo>
                  <a:pt x="1358144" y="1677936"/>
                </a:lnTo>
                <a:lnTo>
                  <a:pt x="1354730" y="1665035"/>
                </a:lnTo>
                <a:lnTo>
                  <a:pt x="1352076" y="1651754"/>
                </a:lnTo>
                <a:lnTo>
                  <a:pt x="1349800" y="1638473"/>
                </a:lnTo>
                <a:lnTo>
                  <a:pt x="1347524" y="1624813"/>
                </a:lnTo>
                <a:lnTo>
                  <a:pt x="1346387" y="1611152"/>
                </a:lnTo>
                <a:lnTo>
                  <a:pt x="1344870" y="1597492"/>
                </a:lnTo>
                <a:lnTo>
                  <a:pt x="1344111" y="1583452"/>
                </a:lnTo>
                <a:lnTo>
                  <a:pt x="1344111" y="1569413"/>
                </a:lnTo>
                <a:lnTo>
                  <a:pt x="1344111" y="1554994"/>
                </a:lnTo>
                <a:lnTo>
                  <a:pt x="1344490" y="1540574"/>
                </a:lnTo>
                <a:lnTo>
                  <a:pt x="1345628" y="1525776"/>
                </a:lnTo>
                <a:lnTo>
                  <a:pt x="1347145" y="1510977"/>
                </a:lnTo>
                <a:lnTo>
                  <a:pt x="1349042" y="1495799"/>
                </a:lnTo>
                <a:lnTo>
                  <a:pt x="1351317" y="1480621"/>
                </a:lnTo>
                <a:lnTo>
                  <a:pt x="1354351" y="1465063"/>
                </a:lnTo>
                <a:lnTo>
                  <a:pt x="1357385" y="1449506"/>
                </a:lnTo>
                <a:lnTo>
                  <a:pt x="1361178" y="1433569"/>
                </a:lnTo>
                <a:lnTo>
                  <a:pt x="1365350" y="1417253"/>
                </a:lnTo>
                <a:lnTo>
                  <a:pt x="1369901" y="1400936"/>
                </a:lnTo>
                <a:lnTo>
                  <a:pt x="1375211" y="1384240"/>
                </a:lnTo>
                <a:lnTo>
                  <a:pt x="1373694" y="1381963"/>
                </a:lnTo>
                <a:lnTo>
                  <a:pt x="1371418" y="1379687"/>
                </a:lnTo>
                <a:lnTo>
                  <a:pt x="1369142" y="1377790"/>
                </a:lnTo>
                <a:lnTo>
                  <a:pt x="1366108" y="1375892"/>
                </a:lnTo>
                <a:lnTo>
                  <a:pt x="1364971" y="1375513"/>
                </a:lnTo>
                <a:lnTo>
                  <a:pt x="1363454" y="1375513"/>
                </a:lnTo>
                <a:lnTo>
                  <a:pt x="1361557" y="1375513"/>
                </a:lnTo>
                <a:lnTo>
                  <a:pt x="1360419" y="1375892"/>
                </a:lnTo>
                <a:lnTo>
                  <a:pt x="1359282" y="1376651"/>
                </a:lnTo>
                <a:lnTo>
                  <a:pt x="1357765" y="1378548"/>
                </a:lnTo>
                <a:lnTo>
                  <a:pt x="1246640" y="1530709"/>
                </a:lnTo>
                <a:lnTo>
                  <a:pt x="1163582" y="1644544"/>
                </a:lnTo>
                <a:lnTo>
                  <a:pt x="1074075" y="1765969"/>
                </a:lnTo>
                <a:lnTo>
                  <a:pt x="988362" y="1882460"/>
                </a:lnTo>
                <a:lnTo>
                  <a:pt x="915164" y="1981497"/>
                </a:lnTo>
                <a:lnTo>
                  <a:pt x="885581" y="2020201"/>
                </a:lnTo>
                <a:lnTo>
                  <a:pt x="863205" y="2049799"/>
                </a:lnTo>
                <a:lnTo>
                  <a:pt x="848034" y="2068771"/>
                </a:lnTo>
                <a:lnTo>
                  <a:pt x="843862" y="2073325"/>
                </a:lnTo>
                <a:lnTo>
                  <a:pt x="842724" y="2074463"/>
                </a:lnTo>
                <a:lnTo>
                  <a:pt x="841587" y="2074842"/>
                </a:lnTo>
                <a:lnTo>
                  <a:pt x="1144998" y="2288094"/>
                </a:lnTo>
                <a:lnTo>
                  <a:pt x="1243985" y="2298340"/>
                </a:lnTo>
                <a:lnTo>
                  <a:pt x="1352076" y="2289233"/>
                </a:lnTo>
                <a:lnTo>
                  <a:pt x="1542466" y="2412175"/>
                </a:lnTo>
                <a:lnTo>
                  <a:pt x="1980516" y="1827440"/>
                </a:lnTo>
                <a:lnTo>
                  <a:pt x="1983170" y="1823645"/>
                </a:lnTo>
                <a:lnTo>
                  <a:pt x="1985067" y="1819092"/>
                </a:lnTo>
                <a:lnTo>
                  <a:pt x="1985825" y="1815297"/>
                </a:lnTo>
                <a:lnTo>
                  <a:pt x="1985825" y="1811123"/>
                </a:lnTo>
                <a:lnTo>
                  <a:pt x="1985446" y="1807329"/>
                </a:lnTo>
                <a:lnTo>
                  <a:pt x="1984308" y="1802775"/>
                </a:lnTo>
                <a:lnTo>
                  <a:pt x="1982033" y="1798981"/>
                </a:lnTo>
                <a:lnTo>
                  <a:pt x="1978998" y="1795186"/>
                </a:lnTo>
                <a:lnTo>
                  <a:pt x="1960035" y="1780388"/>
                </a:lnTo>
                <a:lnTo>
                  <a:pt x="1941451" y="1765969"/>
                </a:lnTo>
                <a:lnTo>
                  <a:pt x="1924005" y="1750032"/>
                </a:lnTo>
                <a:lnTo>
                  <a:pt x="1915282" y="1742443"/>
                </a:lnTo>
                <a:lnTo>
                  <a:pt x="1907318" y="1734474"/>
                </a:lnTo>
                <a:lnTo>
                  <a:pt x="1898974" y="1726126"/>
                </a:lnTo>
                <a:lnTo>
                  <a:pt x="1891009" y="1717019"/>
                </a:lnTo>
                <a:lnTo>
                  <a:pt x="1883424" y="1708671"/>
                </a:lnTo>
                <a:lnTo>
                  <a:pt x="1876218" y="1699944"/>
                </a:lnTo>
                <a:lnTo>
                  <a:pt x="1869012" y="1690837"/>
                </a:lnTo>
                <a:lnTo>
                  <a:pt x="1862185" y="1681730"/>
                </a:lnTo>
                <a:lnTo>
                  <a:pt x="1855359" y="1672244"/>
                </a:lnTo>
                <a:lnTo>
                  <a:pt x="1848911" y="1662758"/>
                </a:lnTo>
                <a:lnTo>
                  <a:pt x="1842843" y="1652892"/>
                </a:lnTo>
                <a:lnTo>
                  <a:pt x="1836395" y="1643026"/>
                </a:lnTo>
                <a:lnTo>
                  <a:pt x="1830706" y="1632781"/>
                </a:lnTo>
                <a:lnTo>
                  <a:pt x="1825017" y="1622536"/>
                </a:lnTo>
                <a:lnTo>
                  <a:pt x="1819708" y="1611911"/>
                </a:lnTo>
                <a:lnTo>
                  <a:pt x="1814777" y="1601666"/>
                </a:lnTo>
                <a:lnTo>
                  <a:pt x="1810226" y="1590662"/>
                </a:lnTo>
                <a:lnTo>
                  <a:pt x="1805675" y="1579658"/>
                </a:lnTo>
                <a:lnTo>
                  <a:pt x="1801503" y="1568274"/>
                </a:lnTo>
                <a:lnTo>
                  <a:pt x="1797331" y="1556511"/>
                </a:lnTo>
                <a:lnTo>
                  <a:pt x="1793539" y="1544748"/>
                </a:lnTo>
                <a:lnTo>
                  <a:pt x="1789746" y="1532985"/>
                </a:lnTo>
                <a:lnTo>
                  <a:pt x="1786712" y="1520463"/>
                </a:lnTo>
                <a:lnTo>
                  <a:pt x="1783678" y="1508321"/>
                </a:lnTo>
                <a:lnTo>
                  <a:pt x="1781023" y="1495799"/>
                </a:lnTo>
                <a:lnTo>
                  <a:pt x="1778368" y="1483277"/>
                </a:lnTo>
                <a:lnTo>
                  <a:pt x="1778368" y="1463546"/>
                </a:lnTo>
                <a:lnTo>
                  <a:pt x="1777609" y="1444194"/>
                </a:lnTo>
                <a:lnTo>
                  <a:pt x="1775713" y="1424462"/>
                </a:lnTo>
                <a:lnTo>
                  <a:pt x="1773058" y="1405489"/>
                </a:lnTo>
                <a:lnTo>
                  <a:pt x="1770024" y="1386137"/>
                </a:lnTo>
                <a:lnTo>
                  <a:pt x="1766232" y="1367165"/>
                </a:lnTo>
                <a:lnTo>
                  <a:pt x="1761680" y="1348192"/>
                </a:lnTo>
                <a:lnTo>
                  <a:pt x="1755991" y="1329220"/>
                </a:lnTo>
                <a:lnTo>
                  <a:pt x="1749923" y="1310247"/>
                </a:lnTo>
                <a:lnTo>
                  <a:pt x="1742717" y="1292033"/>
                </a:lnTo>
                <a:lnTo>
                  <a:pt x="1735511" y="1273440"/>
                </a:lnTo>
                <a:lnTo>
                  <a:pt x="1726788" y="1255227"/>
                </a:lnTo>
                <a:lnTo>
                  <a:pt x="1717307" y="1237392"/>
                </a:lnTo>
                <a:lnTo>
                  <a:pt x="1707446" y="1219179"/>
                </a:lnTo>
                <a:lnTo>
                  <a:pt x="1696447" y="1201344"/>
                </a:lnTo>
                <a:lnTo>
                  <a:pt x="1684311" y="1183890"/>
                </a:lnTo>
                <a:lnTo>
                  <a:pt x="1240951" y="831379"/>
                </a:lnTo>
                <a:close/>
                <a:moveTo>
                  <a:pt x="1354351" y="671250"/>
                </a:moveTo>
                <a:lnTo>
                  <a:pt x="1354730" y="671250"/>
                </a:lnTo>
                <a:lnTo>
                  <a:pt x="1355489" y="673148"/>
                </a:lnTo>
                <a:lnTo>
                  <a:pt x="1358523" y="678460"/>
                </a:lnTo>
                <a:lnTo>
                  <a:pt x="1363454" y="687567"/>
                </a:lnTo>
                <a:lnTo>
                  <a:pt x="1370660" y="699330"/>
                </a:lnTo>
                <a:lnTo>
                  <a:pt x="1379762" y="714128"/>
                </a:lnTo>
                <a:lnTo>
                  <a:pt x="1385451" y="722097"/>
                </a:lnTo>
                <a:lnTo>
                  <a:pt x="1391519" y="730445"/>
                </a:lnTo>
                <a:lnTo>
                  <a:pt x="1398725" y="739552"/>
                </a:lnTo>
                <a:lnTo>
                  <a:pt x="1406310" y="748658"/>
                </a:lnTo>
                <a:lnTo>
                  <a:pt x="1414654" y="758524"/>
                </a:lnTo>
                <a:lnTo>
                  <a:pt x="1423756" y="768010"/>
                </a:lnTo>
                <a:lnTo>
                  <a:pt x="1433238" y="778256"/>
                </a:lnTo>
                <a:lnTo>
                  <a:pt x="1443857" y="788880"/>
                </a:lnTo>
                <a:lnTo>
                  <a:pt x="1455235" y="798746"/>
                </a:lnTo>
                <a:lnTo>
                  <a:pt x="1467751" y="809371"/>
                </a:lnTo>
                <a:lnTo>
                  <a:pt x="1481025" y="819995"/>
                </a:lnTo>
                <a:lnTo>
                  <a:pt x="1495058" y="830241"/>
                </a:lnTo>
                <a:lnTo>
                  <a:pt x="1509849" y="840486"/>
                </a:lnTo>
                <a:lnTo>
                  <a:pt x="1525778" y="850731"/>
                </a:lnTo>
                <a:lnTo>
                  <a:pt x="1542466" y="860597"/>
                </a:lnTo>
                <a:lnTo>
                  <a:pt x="1560291" y="870083"/>
                </a:lnTo>
                <a:lnTo>
                  <a:pt x="1579255" y="879949"/>
                </a:lnTo>
                <a:lnTo>
                  <a:pt x="1598976" y="888676"/>
                </a:lnTo>
                <a:lnTo>
                  <a:pt x="1619836" y="897024"/>
                </a:lnTo>
                <a:lnTo>
                  <a:pt x="1641833" y="905372"/>
                </a:lnTo>
                <a:lnTo>
                  <a:pt x="1664968" y="912961"/>
                </a:lnTo>
                <a:lnTo>
                  <a:pt x="1689241" y="919791"/>
                </a:lnTo>
                <a:lnTo>
                  <a:pt x="1682794" y="929657"/>
                </a:lnTo>
                <a:lnTo>
                  <a:pt x="1675967" y="939523"/>
                </a:lnTo>
                <a:lnTo>
                  <a:pt x="1661934" y="958495"/>
                </a:lnTo>
                <a:lnTo>
                  <a:pt x="1647522" y="977088"/>
                </a:lnTo>
                <a:lnTo>
                  <a:pt x="1633869" y="994164"/>
                </a:lnTo>
                <a:lnTo>
                  <a:pt x="1620974" y="1010480"/>
                </a:lnTo>
                <a:lnTo>
                  <a:pt x="1610733" y="1024520"/>
                </a:lnTo>
                <a:lnTo>
                  <a:pt x="1606562" y="1030971"/>
                </a:lnTo>
                <a:lnTo>
                  <a:pt x="1603148" y="1037421"/>
                </a:lnTo>
                <a:lnTo>
                  <a:pt x="1600493" y="1043113"/>
                </a:lnTo>
                <a:lnTo>
                  <a:pt x="1598597" y="1047666"/>
                </a:lnTo>
                <a:lnTo>
                  <a:pt x="1616802" y="1060947"/>
                </a:lnTo>
                <a:lnTo>
                  <a:pt x="1634248" y="1074608"/>
                </a:lnTo>
                <a:lnTo>
                  <a:pt x="1651694" y="1089027"/>
                </a:lnTo>
                <a:lnTo>
                  <a:pt x="1668761" y="1104584"/>
                </a:lnTo>
                <a:lnTo>
                  <a:pt x="1677105" y="1112553"/>
                </a:lnTo>
                <a:lnTo>
                  <a:pt x="1685448" y="1120901"/>
                </a:lnTo>
                <a:lnTo>
                  <a:pt x="1693034" y="1129249"/>
                </a:lnTo>
                <a:lnTo>
                  <a:pt x="1700998" y="1137976"/>
                </a:lnTo>
                <a:lnTo>
                  <a:pt x="1708963" y="1147083"/>
                </a:lnTo>
                <a:lnTo>
                  <a:pt x="1716548" y="1156949"/>
                </a:lnTo>
                <a:lnTo>
                  <a:pt x="1724133" y="1166814"/>
                </a:lnTo>
                <a:lnTo>
                  <a:pt x="1731339" y="1177060"/>
                </a:lnTo>
                <a:lnTo>
                  <a:pt x="1738545" y="1187684"/>
                </a:lnTo>
                <a:lnTo>
                  <a:pt x="1744993" y="1198688"/>
                </a:lnTo>
                <a:lnTo>
                  <a:pt x="1752199" y="1210451"/>
                </a:lnTo>
                <a:lnTo>
                  <a:pt x="1758267" y="1222594"/>
                </a:lnTo>
                <a:lnTo>
                  <a:pt x="1764335" y="1235116"/>
                </a:lnTo>
                <a:lnTo>
                  <a:pt x="1770403" y="1248017"/>
                </a:lnTo>
                <a:lnTo>
                  <a:pt x="1776092" y="1261677"/>
                </a:lnTo>
                <a:lnTo>
                  <a:pt x="1781402" y="1275717"/>
                </a:lnTo>
                <a:lnTo>
                  <a:pt x="1786712" y="1290136"/>
                </a:lnTo>
                <a:lnTo>
                  <a:pt x="1791642" y="1304935"/>
                </a:lnTo>
                <a:lnTo>
                  <a:pt x="1796573" y="1320872"/>
                </a:lnTo>
                <a:lnTo>
                  <a:pt x="1800745" y="1337568"/>
                </a:lnTo>
                <a:lnTo>
                  <a:pt x="1804916" y="1354264"/>
                </a:lnTo>
                <a:lnTo>
                  <a:pt x="1808330" y="1372098"/>
                </a:lnTo>
                <a:lnTo>
                  <a:pt x="1811743" y="1390311"/>
                </a:lnTo>
                <a:lnTo>
                  <a:pt x="1814777" y="1409284"/>
                </a:lnTo>
                <a:lnTo>
                  <a:pt x="1819708" y="1440399"/>
                </a:lnTo>
                <a:lnTo>
                  <a:pt x="1822363" y="1455577"/>
                </a:lnTo>
                <a:lnTo>
                  <a:pt x="1825017" y="1470376"/>
                </a:lnTo>
                <a:lnTo>
                  <a:pt x="1828052" y="1484795"/>
                </a:lnTo>
                <a:lnTo>
                  <a:pt x="1831844" y="1499214"/>
                </a:lnTo>
                <a:lnTo>
                  <a:pt x="1835258" y="1513254"/>
                </a:lnTo>
                <a:lnTo>
                  <a:pt x="1839050" y="1526914"/>
                </a:lnTo>
                <a:lnTo>
                  <a:pt x="1843222" y="1540574"/>
                </a:lnTo>
                <a:lnTo>
                  <a:pt x="1847394" y="1553476"/>
                </a:lnTo>
                <a:lnTo>
                  <a:pt x="1851945" y="1566757"/>
                </a:lnTo>
                <a:lnTo>
                  <a:pt x="1856876" y="1579278"/>
                </a:lnTo>
                <a:lnTo>
                  <a:pt x="1862185" y="1591800"/>
                </a:lnTo>
                <a:lnTo>
                  <a:pt x="1867116" y="1603563"/>
                </a:lnTo>
                <a:lnTo>
                  <a:pt x="1872425" y="1615706"/>
                </a:lnTo>
                <a:lnTo>
                  <a:pt x="1878873" y="1627089"/>
                </a:lnTo>
                <a:lnTo>
                  <a:pt x="1884941" y="1638473"/>
                </a:lnTo>
                <a:lnTo>
                  <a:pt x="1891389" y="1649477"/>
                </a:lnTo>
                <a:lnTo>
                  <a:pt x="1898215" y="1660102"/>
                </a:lnTo>
                <a:lnTo>
                  <a:pt x="1905042" y="1669967"/>
                </a:lnTo>
                <a:lnTo>
                  <a:pt x="1912248" y="1680213"/>
                </a:lnTo>
                <a:lnTo>
                  <a:pt x="1920213" y="1690078"/>
                </a:lnTo>
                <a:lnTo>
                  <a:pt x="1927798" y="1699185"/>
                </a:lnTo>
                <a:lnTo>
                  <a:pt x="1935762" y="1708292"/>
                </a:lnTo>
                <a:lnTo>
                  <a:pt x="1944485" y="1717019"/>
                </a:lnTo>
                <a:lnTo>
                  <a:pt x="1953588" y="1725367"/>
                </a:lnTo>
                <a:lnTo>
                  <a:pt x="1962311" y="1733336"/>
                </a:lnTo>
                <a:lnTo>
                  <a:pt x="1971792" y="1741304"/>
                </a:lnTo>
                <a:lnTo>
                  <a:pt x="1981653" y="1748893"/>
                </a:lnTo>
                <a:lnTo>
                  <a:pt x="1991514" y="1755723"/>
                </a:lnTo>
                <a:lnTo>
                  <a:pt x="2001754" y="1762554"/>
                </a:lnTo>
                <a:lnTo>
                  <a:pt x="2012374" y="1768625"/>
                </a:lnTo>
                <a:lnTo>
                  <a:pt x="2108327" y="1644924"/>
                </a:lnTo>
                <a:lnTo>
                  <a:pt x="2431460" y="1904089"/>
                </a:lnTo>
                <a:lnTo>
                  <a:pt x="2101880" y="2371194"/>
                </a:lnTo>
                <a:lnTo>
                  <a:pt x="2053713" y="2337803"/>
                </a:lnTo>
                <a:lnTo>
                  <a:pt x="2357504" y="1909401"/>
                </a:lnTo>
                <a:lnTo>
                  <a:pt x="2120464" y="1723850"/>
                </a:lnTo>
                <a:lnTo>
                  <a:pt x="1479508" y="2589759"/>
                </a:lnTo>
                <a:lnTo>
                  <a:pt x="1766611" y="2821224"/>
                </a:lnTo>
                <a:lnTo>
                  <a:pt x="1733615" y="2860687"/>
                </a:lnTo>
                <a:lnTo>
                  <a:pt x="1399484" y="2611008"/>
                </a:lnTo>
                <a:lnTo>
                  <a:pt x="1514021" y="2461504"/>
                </a:lnTo>
                <a:lnTo>
                  <a:pt x="1338801" y="2326798"/>
                </a:lnTo>
                <a:lnTo>
                  <a:pt x="1185958" y="2341977"/>
                </a:lnTo>
                <a:lnTo>
                  <a:pt x="1128689" y="2335526"/>
                </a:lnTo>
                <a:lnTo>
                  <a:pt x="816176" y="2109752"/>
                </a:lnTo>
                <a:lnTo>
                  <a:pt x="606064" y="2382578"/>
                </a:lnTo>
                <a:lnTo>
                  <a:pt x="599996" y="2388649"/>
                </a:lnTo>
                <a:lnTo>
                  <a:pt x="593169" y="2393582"/>
                </a:lnTo>
                <a:lnTo>
                  <a:pt x="587101" y="2398135"/>
                </a:lnTo>
                <a:lnTo>
                  <a:pt x="580653" y="2401930"/>
                </a:lnTo>
                <a:lnTo>
                  <a:pt x="573447" y="2405345"/>
                </a:lnTo>
                <a:lnTo>
                  <a:pt x="567000" y="2408001"/>
                </a:lnTo>
                <a:lnTo>
                  <a:pt x="559414" y="2410278"/>
                </a:lnTo>
                <a:lnTo>
                  <a:pt x="552588" y="2412175"/>
                </a:lnTo>
                <a:lnTo>
                  <a:pt x="545002" y="2413313"/>
                </a:lnTo>
                <a:lnTo>
                  <a:pt x="537038" y="2414452"/>
                </a:lnTo>
                <a:lnTo>
                  <a:pt x="529073" y="2415211"/>
                </a:lnTo>
                <a:lnTo>
                  <a:pt x="520729" y="2415211"/>
                </a:lnTo>
                <a:lnTo>
                  <a:pt x="503283" y="2415211"/>
                </a:lnTo>
                <a:lnTo>
                  <a:pt x="484699" y="2413693"/>
                </a:lnTo>
                <a:lnTo>
                  <a:pt x="374713" y="2405345"/>
                </a:lnTo>
                <a:lnTo>
                  <a:pt x="359163" y="2419385"/>
                </a:lnTo>
                <a:lnTo>
                  <a:pt x="343613" y="2432286"/>
                </a:lnTo>
                <a:lnTo>
                  <a:pt x="328064" y="2444049"/>
                </a:lnTo>
                <a:lnTo>
                  <a:pt x="312893" y="2455812"/>
                </a:lnTo>
                <a:lnTo>
                  <a:pt x="297722" y="2465678"/>
                </a:lnTo>
                <a:lnTo>
                  <a:pt x="282931" y="2475164"/>
                </a:lnTo>
                <a:lnTo>
                  <a:pt x="268140" y="2483512"/>
                </a:lnTo>
                <a:lnTo>
                  <a:pt x="253348" y="2490722"/>
                </a:lnTo>
                <a:lnTo>
                  <a:pt x="239316" y="2497552"/>
                </a:lnTo>
                <a:lnTo>
                  <a:pt x="224904" y="2502864"/>
                </a:lnTo>
                <a:lnTo>
                  <a:pt x="210871" y="2507417"/>
                </a:lnTo>
                <a:lnTo>
                  <a:pt x="197217" y="2511591"/>
                </a:lnTo>
                <a:lnTo>
                  <a:pt x="183564" y="2515007"/>
                </a:lnTo>
                <a:lnTo>
                  <a:pt x="169910" y="2517283"/>
                </a:lnTo>
                <a:lnTo>
                  <a:pt x="156257" y="2518422"/>
                </a:lnTo>
                <a:lnTo>
                  <a:pt x="142983" y="2519560"/>
                </a:lnTo>
                <a:lnTo>
                  <a:pt x="133501" y="2520319"/>
                </a:lnTo>
                <a:lnTo>
                  <a:pt x="124399" y="2520698"/>
                </a:lnTo>
                <a:lnTo>
                  <a:pt x="114917" y="2520698"/>
                </a:lnTo>
                <a:lnTo>
                  <a:pt x="105815" y="2520698"/>
                </a:lnTo>
                <a:lnTo>
                  <a:pt x="96713" y="2520698"/>
                </a:lnTo>
                <a:lnTo>
                  <a:pt x="87231" y="2519939"/>
                </a:lnTo>
                <a:lnTo>
                  <a:pt x="78129" y="2518801"/>
                </a:lnTo>
                <a:lnTo>
                  <a:pt x="69406" y="2518042"/>
                </a:lnTo>
                <a:lnTo>
                  <a:pt x="60682" y="2516145"/>
                </a:lnTo>
                <a:lnTo>
                  <a:pt x="51580" y="2515007"/>
                </a:lnTo>
                <a:lnTo>
                  <a:pt x="34134" y="2510453"/>
                </a:lnTo>
                <a:lnTo>
                  <a:pt x="17067" y="2505900"/>
                </a:lnTo>
                <a:lnTo>
                  <a:pt x="0" y="2499449"/>
                </a:lnTo>
                <a:lnTo>
                  <a:pt x="1138" y="2459607"/>
                </a:lnTo>
                <a:lnTo>
                  <a:pt x="18584" y="2464919"/>
                </a:lnTo>
                <a:lnTo>
                  <a:pt x="37168" y="2469852"/>
                </a:lnTo>
                <a:lnTo>
                  <a:pt x="55752" y="2474026"/>
                </a:lnTo>
                <a:lnTo>
                  <a:pt x="74715" y="2477441"/>
                </a:lnTo>
                <a:lnTo>
                  <a:pt x="93678" y="2479718"/>
                </a:lnTo>
                <a:lnTo>
                  <a:pt x="113400" y="2481615"/>
                </a:lnTo>
                <a:lnTo>
                  <a:pt x="122882" y="2481994"/>
                </a:lnTo>
                <a:lnTo>
                  <a:pt x="133122" y="2481994"/>
                </a:lnTo>
                <a:lnTo>
                  <a:pt x="142983" y="2481994"/>
                </a:lnTo>
                <a:lnTo>
                  <a:pt x="153602" y="2481615"/>
                </a:lnTo>
                <a:lnTo>
                  <a:pt x="163463" y="2479718"/>
                </a:lnTo>
                <a:lnTo>
                  <a:pt x="172945" y="2477441"/>
                </a:lnTo>
                <a:lnTo>
                  <a:pt x="182805" y="2475544"/>
                </a:lnTo>
                <a:lnTo>
                  <a:pt x="192287" y="2472887"/>
                </a:lnTo>
                <a:lnTo>
                  <a:pt x="201769" y="2469093"/>
                </a:lnTo>
                <a:lnTo>
                  <a:pt x="211250" y="2465678"/>
                </a:lnTo>
                <a:lnTo>
                  <a:pt x="220353" y="2461883"/>
                </a:lnTo>
                <a:lnTo>
                  <a:pt x="229834" y="2457709"/>
                </a:lnTo>
                <a:lnTo>
                  <a:pt x="238936" y="2453156"/>
                </a:lnTo>
                <a:lnTo>
                  <a:pt x="248418" y="2447844"/>
                </a:lnTo>
                <a:lnTo>
                  <a:pt x="257141" y="2442152"/>
                </a:lnTo>
                <a:lnTo>
                  <a:pt x="266244" y="2436460"/>
                </a:lnTo>
                <a:lnTo>
                  <a:pt x="274967" y="2429630"/>
                </a:lnTo>
                <a:lnTo>
                  <a:pt x="283690" y="2422800"/>
                </a:lnTo>
                <a:lnTo>
                  <a:pt x="292792" y="2415590"/>
                </a:lnTo>
                <a:lnTo>
                  <a:pt x="301515" y="2407622"/>
                </a:lnTo>
                <a:lnTo>
                  <a:pt x="304928" y="2400792"/>
                </a:lnTo>
                <a:lnTo>
                  <a:pt x="308342" y="2393202"/>
                </a:lnTo>
                <a:lnTo>
                  <a:pt x="311376" y="2385613"/>
                </a:lnTo>
                <a:lnTo>
                  <a:pt x="313651" y="2377645"/>
                </a:lnTo>
                <a:lnTo>
                  <a:pt x="315548" y="2369297"/>
                </a:lnTo>
                <a:lnTo>
                  <a:pt x="315927" y="2360949"/>
                </a:lnTo>
                <a:lnTo>
                  <a:pt x="315927" y="2352222"/>
                </a:lnTo>
                <a:lnTo>
                  <a:pt x="314789" y="2343115"/>
                </a:lnTo>
                <a:lnTo>
                  <a:pt x="297343" y="2303272"/>
                </a:lnTo>
                <a:lnTo>
                  <a:pt x="290137" y="2285438"/>
                </a:lnTo>
                <a:lnTo>
                  <a:pt x="282931" y="2268363"/>
                </a:lnTo>
                <a:lnTo>
                  <a:pt x="276863" y="2252426"/>
                </a:lnTo>
                <a:lnTo>
                  <a:pt x="271932" y="2237627"/>
                </a:lnTo>
                <a:lnTo>
                  <a:pt x="267761" y="2223588"/>
                </a:lnTo>
                <a:lnTo>
                  <a:pt x="265106" y="2210307"/>
                </a:lnTo>
                <a:lnTo>
                  <a:pt x="263589" y="2203477"/>
                </a:lnTo>
                <a:lnTo>
                  <a:pt x="263209" y="2197405"/>
                </a:lnTo>
                <a:lnTo>
                  <a:pt x="262830" y="2191714"/>
                </a:lnTo>
                <a:lnTo>
                  <a:pt x="262451" y="2186022"/>
                </a:lnTo>
                <a:lnTo>
                  <a:pt x="262830" y="2180709"/>
                </a:lnTo>
                <a:lnTo>
                  <a:pt x="263209" y="2175018"/>
                </a:lnTo>
                <a:lnTo>
                  <a:pt x="264347" y="2170085"/>
                </a:lnTo>
                <a:lnTo>
                  <a:pt x="265864" y="2164773"/>
                </a:lnTo>
                <a:lnTo>
                  <a:pt x="267002" y="2160219"/>
                </a:lnTo>
                <a:lnTo>
                  <a:pt x="269278" y="2155286"/>
                </a:lnTo>
                <a:lnTo>
                  <a:pt x="271932" y="2150733"/>
                </a:lnTo>
                <a:lnTo>
                  <a:pt x="274967" y="2146559"/>
                </a:lnTo>
                <a:lnTo>
                  <a:pt x="278001" y="2142005"/>
                </a:lnTo>
                <a:lnTo>
                  <a:pt x="282173" y="2138211"/>
                </a:lnTo>
                <a:lnTo>
                  <a:pt x="286344" y="2133657"/>
                </a:lnTo>
                <a:lnTo>
                  <a:pt x="290896" y="2129863"/>
                </a:lnTo>
                <a:lnTo>
                  <a:pt x="471804" y="1879045"/>
                </a:lnTo>
                <a:lnTo>
                  <a:pt x="474459" y="1874492"/>
                </a:lnTo>
                <a:lnTo>
                  <a:pt x="476356" y="1870318"/>
                </a:lnTo>
                <a:lnTo>
                  <a:pt x="477114" y="1865764"/>
                </a:lnTo>
                <a:lnTo>
                  <a:pt x="477114" y="1861591"/>
                </a:lnTo>
                <a:lnTo>
                  <a:pt x="476735" y="1856658"/>
                </a:lnTo>
                <a:lnTo>
                  <a:pt x="475597" y="1852104"/>
                </a:lnTo>
                <a:lnTo>
                  <a:pt x="473321" y="1847551"/>
                </a:lnTo>
                <a:lnTo>
                  <a:pt x="470287" y="1842238"/>
                </a:lnTo>
                <a:lnTo>
                  <a:pt x="329201" y="1720434"/>
                </a:lnTo>
                <a:lnTo>
                  <a:pt x="318582" y="1710189"/>
                </a:lnTo>
                <a:lnTo>
                  <a:pt x="313651" y="1705256"/>
                </a:lnTo>
                <a:lnTo>
                  <a:pt x="309480" y="1699944"/>
                </a:lnTo>
                <a:lnTo>
                  <a:pt x="304928" y="1695011"/>
                </a:lnTo>
                <a:lnTo>
                  <a:pt x="301136" y="1690078"/>
                </a:lnTo>
                <a:lnTo>
                  <a:pt x="297343" y="1684766"/>
                </a:lnTo>
                <a:lnTo>
                  <a:pt x="294309" y="1679454"/>
                </a:lnTo>
                <a:lnTo>
                  <a:pt x="291275" y="1674141"/>
                </a:lnTo>
                <a:lnTo>
                  <a:pt x="288241" y="1668450"/>
                </a:lnTo>
                <a:lnTo>
                  <a:pt x="285965" y="1663137"/>
                </a:lnTo>
                <a:lnTo>
                  <a:pt x="283690" y="1657445"/>
                </a:lnTo>
                <a:lnTo>
                  <a:pt x="282173" y="1652133"/>
                </a:lnTo>
                <a:lnTo>
                  <a:pt x="280276" y="1646441"/>
                </a:lnTo>
                <a:lnTo>
                  <a:pt x="279138" y="1640750"/>
                </a:lnTo>
                <a:lnTo>
                  <a:pt x="278001" y="1635058"/>
                </a:lnTo>
                <a:lnTo>
                  <a:pt x="277242" y="1629366"/>
                </a:lnTo>
                <a:lnTo>
                  <a:pt x="276863" y="1623674"/>
                </a:lnTo>
                <a:lnTo>
                  <a:pt x="276863" y="1617224"/>
                </a:lnTo>
                <a:lnTo>
                  <a:pt x="276863" y="1611532"/>
                </a:lnTo>
                <a:lnTo>
                  <a:pt x="277242" y="1605461"/>
                </a:lnTo>
                <a:lnTo>
                  <a:pt x="278001" y="1599769"/>
                </a:lnTo>
                <a:lnTo>
                  <a:pt x="280276" y="1588006"/>
                </a:lnTo>
                <a:lnTo>
                  <a:pt x="283310" y="1575484"/>
                </a:lnTo>
                <a:lnTo>
                  <a:pt x="287861" y="1563721"/>
                </a:lnTo>
                <a:lnTo>
                  <a:pt x="293171" y="1551199"/>
                </a:lnTo>
                <a:lnTo>
                  <a:pt x="299619" y="1539057"/>
                </a:lnTo>
                <a:lnTo>
                  <a:pt x="304170" y="1531847"/>
                </a:lnTo>
                <a:lnTo>
                  <a:pt x="308721" y="1525776"/>
                </a:lnTo>
                <a:lnTo>
                  <a:pt x="313651" y="1519704"/>
                </a:lnTo>
                <a:lnTo>
                  <a:pt x="319340" y="1514392"/>
                </a:lnTo>
                <a:lnTo>
                  <a:pt x="325788" y="1509459"/>
                </a:lnTo>
                <a:lnTo>
                  <a:pt x="332235" y="1505285"/>
                </a:lnTo>
                <a:lnTo>
                  <a:pt x="338683" y="1501111"/>
                </a:lnTo>
                <a:lnTo>
                  <a:pt x="345889" y="1497696"/>
                </a:lnTo>
                <a:lnTo>
                  <a:pt x="353474" y="1494661"/>
                </a:lnTo>
                <a:lnTo>
                  <a:pt x="361059" y="1492005"/>
                </a:lnTo>
                <a:lnTo>
                  <a:pt x="369024" y="1489728"/>
                </a:lnTo>
                <a:lnTo>
                  <a:pt x="377368" y="1488210"/>
                </a:lnTo>
                <a:lnTo>
                  <a:pt x="385712" y="1486692"/>
                </a:lnTo>
                <a:lnTo>
                  <a:pt x="394435" y="1485933"/>
                </a:lnTo>
                <a:lnTo>
                  <a:pt x="403916" y="1485554"/>
                </a:lnTo>
                <a:lnTo>
                  <a:pt x="413019" y="1485554"/>
                </a:lnTo>
                <a:lnTo>
                  <a:pt x="408088" y="1477585"/>
                </a:lnTo>
                <a:lnTo>
                  <a:pt x="403537" y="1469617"/>
                </a:lnTo>
                <a:lnTo>
                  <a:pt x="398986" y="1462028"/>
                </a:lnTo>
                <a:lnTo>
                  <a:pt x="395572" y="1454439"/>
                </a:lnTo>
                <a:lnTo>
                  <a:pt x="392159" y="1447229"/>
                </a:lnTo>
                <a:lnTo>
                  <a:pt x="388746" y="1440020"/>
                </a:lnTo>
                <a:lnTo>
                  <a:pt x="386091" y="1432810"/>
                </a:lnTo>
                <a:lnTo>
                  <a:pt x="384195" y="1425980"/>
                </a:lnTo>
                <a:lnTo>
                  <a:pt x="381919" y="1419150"/>
                </a:lnTo>
                <a:lnTo>
                  <a:pt x="380023" y="1411940"/>
                </a:lnTo>
                <a:lnTo>
                  <a:pt x="378885" y="1405489"/>
                </a:lnTo>
                <a:lnTo>
                  <a:pt x="377747" y="1398659"/>
                </a:lnTo>
                <a:lnTo>
                  <a:pt x="377368" y="1392588"/>
                </a:lnTo>
                <a:lnTo>
                  <a:pt x="376988" y="1386137"/>
                </a:lnTo>
                <a:lnTo>
                  <a:pt x="376988" y="1379687"/>
                </a:lnTo>
                <a:lnTo>
                  <a:pt x="377368" y="1373616"/>
                </a:lnTo>
                <a:lnTo>
                  <a:pt x="377747" y="1367544"/>
                </a:lnTo>
                <a:lnTo>
                  <a:pt x="378885" y="1361473"/>
                </a:lnTo>
                <a:lnTo>
                  <a:pt x="379643" y="1355402"/>
                </a:lnTo>
                <a:lnTo>
                  <a:pt x="381540" y="1349331"/>
                </a:lnTo>
                <a:lnTo>
                  <a:pt x="384953" y="1337947"/>
                </a:lnTo>
                <a:lnTo>
                  <a:pt x="389504" y="1326564"/>
                </a:lnTo>
                <a:lnTo>
                  <a:pt x="394435" y="1315180"/>
                </a:lnTo>
                <a:lnTo>
                  <a:pt x="400882" y="1304176"/>
                </a:lnTo>
                <a:lnTo>
                  <a:pt x="407709" y="1293551"/>
                </a:lnTo>
                <a:lnTo>
                  <a:pt x="415673" y="1282547"/>
                </a:lnTo>
                <a:lnTo>
                  <a:pt x="419845" y="1277235"/>
                </a:lnTo>
                <a:lnTo>
                  <a:pt x="424017" y="1272681"/>
                </a:lnTo>
                <a:lnTo>
                  <a:pt x="429327" y="1268128"/>
                </a:lnTo>
                <a:lnTo>
                  <a:pt x="434637" y="1263575"/>
                </a:lnTo>
                <a:lnTo>
                  <a:pt x="440705" y="1259780"/>
                </a:lnTo>
                <a:lnTo>
                  <a:pt x="446773" y="1255985"/>
                </a:lnTo>
                <a:lnTo>
                  <a:pt x="453979" y="1252570"/>
                </a:lnTo>
                <a:lnTo>
                  <a:pt x="461564" y="1249535"/>
                </a:lnTo>
                <a:lnTo>
                  <a:pt x="469529" y="1246499"/>
                </a:lnTo>
                <a:lnTo>
                  <a:pt x="478252" y="1244222"/>
                </a:lnTo>
                <a:lnTo>
                  <a:pt x="487354" y="1242705"/>
                </a:lnTo>
                <a:lnTo>
                  <a:pt x="497594" y="1240807"/>
                </a:lnTo>
                <a:lnTo>
                  <a:pt x="508214" y="1239669"/>
                </a:lnTo>
                <a:lnTo>
                  <a:pt x="519592" y="1239290"/>
                </a:lnTo>
                <a:lnTo>
                  <a:pt x="531728" y="1238531"/>
                </a:lnTo>
                <a:lnTo>
                  <a:pt x="544623" y="1239290"/>
                </a:lnTo>
                <a:lnTo>
                  <a:pt x="537038" y="1224491"/>
                </a:lnTo>
                <a:lnTo>
                  <a:pt x="530590" y="1210451"/>
                </a:lnTo>
                <a:lnTo>
                  <a:pt x="524901" y="1196412"/>
                </a:lnTo>
                <a:lnTo>
                  <a:pt x="520350" y="1182372"/>
                </a:lnTo>
                <a:lnTo>
                  <a:pt x="516937" y="1168712"/>
                </a:lnTo>
                <a:lnTo>
                  <a:pt x="515420" y="1162261"/>
                </a:lnTo>
                <a:lnTo>
                  <a:pt x="514661" y="1155431"/>
                </a:lnTo>
                <a:lnTo>
                  <a:pt x="513903" y="1148980"/>
                </a:lnTo>
                <a:lnTo>
                  <a:pt x="513144" y="1142529"/>
                </a:lnTo>
                <a:lnTo>
                  <a:pt x="513144" y="1135699"/>
                </a:lnTo>
                <a:lnTo>
                  <a:pt x="513903" y="1129249"/>
                </a:lnTo>
                <a:lnTo>
                  <a:pt x="514282" y="1123177"/>
                </a:lnTo>
                <a:lnTo>
                  <a:pt x="515040" y="1116347"/>
                </a:lnTo>
                <a:lnTo>
                  <a:pt x="515799" y="1110276"/>
                </a:lnTo>
                <a:lnTo>
                  <a:pt x="517316" y="1104205"/>
                </a:lnTo>
                <a:lnTo>
                  <a:pt x="519212" y="1097754"/>
                </a:lnTo>
                <a:lnTo>
                  <a:pt x="521109" y="1091683"/>
                </a:lnTo>
                <a:lnTo>
                  <a:pt x="523384" y="1085612"/>
                </a:lnTo>
                <a:lnTo>
                  <a:pt x="526418" y="1079540"/>
                </a:lnTo>
                <a:lnTo>
                  <a:pt x="529452" y="1073849"/>
                </a:lnTo>
                <a:lnTo>
                  <a:pt x="532487" y="1068157"/>
                </a:lnTo>
                <a:lnTo>
                  <a:pt x="536659" y="1061706"/>
                </a:lnTo>
                <a:lnTo>
                  <a:pt x="540451" y="1056014"/>
                </a:lnTo>
                <a:lnTo>
                  <a:pt x="545002" y="1050323"/>
                </a:lnTo>
                <a:lnTo>
                  <a:pt x="549933" y="1044631"/>
                </a:lnTo>
                <a:lnTo>
                  <a:pt x="555242" y="1039318"/>
                </a:lnTo>
                <a:lnTo>
                  <a:pt x="560173" y="1033627"/>
                </a:lnTo>
                <a:lnTo>
                  <a:pt x="569275" y="1027176"/>
                </a:lnTo>
                <a:lnTo>
                  <a:pt x="578378" y="1020725"/>
                </a:lnTo>
                <a:lnTo>
                  <a:pt x="587859" y="1014654"/>
                </a:lnTo>
                <a:lnTo>
                  <a:pt x="597720" y="1010101"/>
                </a:lnTo>
                <a:lnTo>
                  <a:pt x="607202" y="1005168"/>
                </a:lnTo>
                <a:lnTo>
                  <a:pt x="617442" y="1001753"/>
                </a:lnTo>
                <a:lnTo>
                  <a:pt x="628061" y="997958"/>
                </a:lnTo>
                <a:lnTo>
                  <a:pt x="638680" y="996061"/>
                </a:lnTo>
                <a:lnTo>
                  <a:pt x="649679" y="994164"/>
                </a:lnTo>
                <a:lnTo>
                  <a:pt x="661057" y="993405"/>
                </a:lnTo>
                <a:lnTo>
                  <a:pt x="672435" y="992646"/>
                </a:lnTo>
                <a:lnTo>
                  <a:pt x="684192" y="993784"/>
                </a:lnTo>
                <a:lnTo>
                  <a:pt x="696708" y="994923"/>
                </a:lnTo>
                <a:lnTo>
                  <a:pt x="709223" y="997199"/>
                </a:lnTo>
                <a:lnTo>
                  <a:pt x="722118" y="1000614"/>
                </a:lnTo>
                <a:lnTo>
                  <a:pt x="735772" y="1004788"/>
                </a:lnTo>
                <a:lnTo>
                  <a:pt x="733876" y="990749"/>
                </a:lnTo>
                <a:lnTo>
                  <a:pt x="733496" y="977468"/>
                </a:lnTo>
                <a:lnTo>
                  <a:pt x="733496" y="964187"/>
                </a:lnTo>
                <a:lnTo>
                  <a:pt x="733876" y="952045"/>
                </a:lnTo>
                <a:lnTo>
                  <a:pt x="735772" y="939523"/>
                </a:lnTo>
                <a:lnTo>
                  <a:pt x="737668" y="928139"/>
                </a:lnTo>
                <a:lnTo>
                  <a:pt x="740702" y="917135"/>
                </a:lnTo>
                <a:lnTo>
                  <a:pt x="744116" y="906890"/>
                </a:lnTo>
                <a:lnTo>
                  <a:pt x="748667" y="897024"/>
                </a:lnTo>
                <a:lnTo>
                  <a:pt x="753218" y="887158"/>
                </a:lnTo>
                <a:lnTo>
                  <a:pt x="758907" y="878431"/>
                </a:lnTo>
                <a:lnTo>
                  <a:pt x="765734" y="870083"/>
                </a:lnTo>
                <a:lnTo>
                  <a:pt x="772561" y="861735"/>
                </a:lnTo>
                <a:lnTo>
                  <a:pt x="780525" y="854146"/>
                </a:lnTo>
                <a:lnTo>
                  <a:pt x="789248" y="847695"/>
                </a:lnTo>
                <a:lnTo>
                  <a:pt x="798730" y="841245"/>
                </a:lnTo>
                <a:lnTo>
                  <a:pt x="805556" y="836312"/>
                </a:lnTo>
                <a:lnTo>
                  <a:pt x="813142" y="831758"/>
                </a:lnTo>
                <a:lnTo>
                  <a:pt x="819969" y="827964"/>
                </a:lnTo>
                <a:lnTo>
                  <a:pt x="827554" y="824549"/>
                </a:lnTo>
                <a:lnTo>
                  <a:pt x="835139" y="821134"/>
                </a:lnTo>
                <a:lnTo>
                  <a:pt x="842724" y="818098"/>
                </a:lnTo>
                <a:lnTo>
                  <a:pt x="849930" y="816201"/>
                </a:lnTo>
                <a:lnTo>
                  <a:pt x="857895" y="814304"/>
                </a:lnTo>
                <a:lnTo>
                  <a:pt x="865860" y="812786"/>
                </a:lnTo>
                <a:lnTo>
                  <a:pt x="873824" y="812027"/>
                </a:lnTo>
                <a:lnTo>
                  <a:pt x="881789" y="811647"/>
                </a:lnTo>
                <a:lnTo>
                  <a:pt x="890132" y="812027"/>
                </a:lnTo>
                <a:lnTo>
                  <a:pt x="898476" y="812786"/>
                </a:lnTo>
                <a:lnTo>
                  <a:pt x="906820" y="814304"/>
                </a:lnTo>
                <a:lnTo>
                  <a:pt x="915543" y="816580"/>
                </a:lnTo>
                <a:lnTo>
                  <a:pt x="924266" y="819616"/>
                </a:lnTo>
                <a:lnTo>
                  <a:pt x="1108588" y="949388"/>
                </a:lnTo>
                <a:lnTo>
                  <a:pt x="1112760" y="931175"/>
                </a:lnTo>
                <a:lnTo>
                  <a:pt x="1117691" y="914099"/>
                </a:lnTo>
                <a:lnTo>
                  <a:pt x="1123000" y="898542"/>
                </a:lnTo>
                <a:lnTo>
                  <a:pt x="1128689" y="884123"/>
                </a:lnTo>
                <a:lnTo>
                  <a:pt x="1134378" y="870842"/>
                </a:lnTo>
                <a:lnTo>
                  <a:pt x="1140446" y="858699"/>
                </a:lnTo>
                <a:lnTo>
                  <a:pt x="1147273" y="847695"/>
                </a:lnTo>
                <a:lnTo>
                  <a:pt x="1154100" y="837450"/>
                </a:lnTo>
                <a:lnTo>
                  <a:pt x="1161306" y="828723"/>
                </a:lnTo>
                <a:lnTo>
                  <a:pt x="1168891" y="820754"/>
                </a:lnTo>
                <a:lnTo>
                  <a:pt x="1176477" y="814304"/>
                </a:lnTo>
                <a:lnTo>
                  <a:pt x="1184441" y="808232"/>
                </a:lnTo>
                <a:lnTo>
                  <a:pt x="1192785" y="803299"/>
                </a:lnTo>
                <a:lnTo>
                  <a:pt x="1201129" y="799126"/>
                </a:lnTo>
                <a:lnTo>
                  <a:pt x="1210231" y="796849"/>
                </a:lnTo>
                <a:lnTo>
                  <a:pt x="1219333" y="794572"/>
                </a:lnTo>
                <a:lnTo>
                  <a:pt x="1262569" y="800643"/>
                </a:lnTo>
                <a:lnTo>
                  <a:pt x="1307322" y="736516"/>
                </a:lnTo>
                <a:lnTo>
                  <a:pt x="1338801" y="692120"/>
                </a:lnTo>
                <a:lnTo>
                  <a:pt x="1349421" y="676942"/>
                </a:lnTo>
                <a:lnTo>
                  <a:pt x="1354351" y="671250"/>
                </a:lnTo>
                <a:close/>
                <a:moveTo>
                  <a:pt x="1399863" y="261822"/>
                </a:moveTo>
                <a:lnTo>
                  <a:pt x="2057885" y="772184"/>
                </a:lnTo>
                <a:lnTo>
                  <a:pt x="2056368" y="775979"/>
                </a:lnTo>
                <a:lnTo>
                  <a:pt x="2054472" y="779773"/>
                </a:lnTo>
                <a:lnTo>
                  <a:pt x="2051817" y="783568"/>
                </a:lnTo>
                <a:lnTo>
                  <a:pt x="2049162" y="787362"/>
                </a:lnTo>
                <a:lnTo>
                  <a:pt x="2043094" y="795331"/>
                </a:lnTo>
                <a:lnTo>
                  <a:pt x="2035130" y="803299"/>
                </a:lnTo>
                <a:lnTo>
                  <a:pt x="2026406" y="810889"/>
                </a:lnTo>
                <a:lnTo>
                  <a:pt x="2016166" y="818478"/>
                </a:lnTo>
                <a:lnTo>
                  <a:pt x="2004788" y="826067"/>
                </a:lnTo>
                <a:lnTo>
                  <a:pt x="1992273" y="833276"/>
                </a:lnTo>
                <a:lnTo>
                  <a:pt x="1978998" y="840106"/>
                </a:lnTo>
                <a:lnTo>
                  <a:pt x="1964586" y="846936"/>
                </a:lnTo>
                <a:lnTo>
                  <a:pt x="1949037" y="853387"/>
                </a:lnTo>
                <a:lnTo>
                  <a:pt x="1932728" y="859079"/>
                </a:lnTo>
                <a:lnTo>
                  <a:pt x="1915661" y="864391"/>
                </a:lnTo>
                <a:lnTo>
                  <a:pt x="1897457" y="868945"/>
                </a:lnTo>
                <a:lnTo>
                  <a:pt x="1879252" y="872739"/>
                </a:lnTo>
                <a:lnTo>
                  <a:pt x="1859910" y="876154"/>
                </a:lnTo>
                <a:lnTo>
                  <a:pt x="1840188" y="878810"/>
                </a:lnTo>
                <a:lnTo>
                  <a:pt x="1819328" y="880708"/>
                </a:lnTo>
                <a:lnTo>
                  <a:pt x="1798848" y="881087"/>
                </a:lnTo>
                <a:lnTo>
                  <a:pt x="1777230" y="881087"/>
                </a:lnTo>
                <a:lnTo>
                  <a:pt x="1755612" y="879949"/>
                </a:lnTo>
                <a:lnTo>
                  <a:pt x="1744614" y="878810"/>
                </a:lnTo>
                <a:lnTo>
                  <a:pt x="1733615" y="877672"/>
                </a:lnTo>
                <a:lnTo>
                  <a:pt x="1722616" y="876154"/>
                </a:lnTo>
                <a:lnTo>
                  <a:pt x="1711618" y="874636"/>
                </a:lnTo>
                <a:lnTo>
                  <a:pt x="1700240" y="872360"/>
                </a:lnTo>
                <a:lnTo>
                  <a:pt x="1689241" y="869704"/>
                </a:lnTo>
                <a:lnTo>
                  <a:pt x="1677863" y="867047"/>
                </a:lnTo>
                <a:lnTo>
                  <a:pt x="1666485" y="864012"/>
                </a:lnTo>
                <a:lnTo>
                  <a:pt x="1655487" y="860597"/>
                </a:lnTo>
                <a:lnTo>
                  <a:pt x="1644109" y="856802"/>
                </a:lnTo>
                <a:lnTo>
                  <a:pt x="1632352" y="853008"/>
                </a:lnTo>
                <a:lnTo>
                  <a:pt x="1620974" y="848454"/>
                </a:lnTo>
                <a:lnTo>
                  <a:pt x="1609975" y="843901"/>
                </a:lnTo>
                <a:lnTo>
                  <a:pt x="1598597" y="838588"/>
                </a:lnTo>
                <a:lnTo>
                  <a:pt x="1587219" y="832897"/>
                </a:lnTo>
                <a:lnTo>
                  <a:pt x="1576220" y="827205"/>
                </a:lnTo>
                <a:lnTo>
                  <a:pt x="1564843" y="820754"/>
                </a:lnTo>
                <a:lnTo>
                  <a:pt x="1553844" y="814304"/>
                </a:lnTo>
                <a:lnTo>
                  <a:pt x="1542845" y="806715"/>
                </a:lnTo>
                <a:lnTo>
                  <a:pt x="1531847" y="799126"/>
                </a:lnTo>
                <a:lnTo>
                  <a:pt x="1520848" y="791536"/>
                </a:lnTo>
                <a:lnTo>
                  <a:pt x="1509849" y="783189"/>
                </a:lnTo>
                <a:lnTo>
                  <a:pt x="1499230" y="774841"/>
                </a:lnTo>
                <a:lnTo>
                  <a:pt x="1489369" y="766493"/>
                </a:lnTo>
                <a:lnTo>
                  <a:pt x="1479887" y="757386"/>
                </a:lnTo>
                <a:lnTo>
                  <a:pt x="1470406" y="748279"/>
                </a:lnTo>
                <a:lnTo>
                  <a:pt x="1461683" y="739172"/>
                </a:lnTo>
                <a:lnTo>
                  <a:pt x="1452580" y="729686"/>
                </a:lnTo>
                <a:lnTo>
                  <a:pt x="1444995" y="720200"/>
                </a:lnTo>
                <a:lnTo>
                  <a:pt x="1437031" y="710334"/>
                </a:lnTo>
                <a:lnTo>
                  <a:pt x="1429066" y="700847"/>
                </a:lnTo>
                <a:lnTo>
                  <a:pt x="1421860" y="690602"/>
                </a:lnTo>
                <a:lnTo>
                  <a:pt x="1415033" y="681116"/>
                </a:lnTo>
                <a:lnTo>
                  <a:pt x="1408207" y="670491"/>
                </a:lnTo>
                <a:lnTo>
                  <a:pt x="1402138" y="660246"/>
                </a:lnTo>
                <a:lnTo>
                  <a:pt x="1396070" y="650380"/>
                </a:lnTo>
                <a:lnTo>
                  <a:pt x="1390381" y="639756"/>
                </a:lnTo>
                <a:lnTo>
                  <a:pt x="1385072" y="629131"/>
                </a:lnTo>
                <a:lnTo>
                  <a:pt x="1379762" y="618506"/>
                </a:lnTo>
                <a:lnTo>
                  <a:pt x="1374831" y="607882"/>
                </a:lnTo>
                <a:lnTo>
                  <a:pt x="1370660" y="597257"/>
                </a:lnTo>
                <a:lnTo>
                  <a:pt x="1366488" y="587012"/>
                </a:lnTo>
                <a:lnTo>
                  <a:pt x="1358523" y="565763"/>
                </a:lnTo>
                <a:lnTo>
                  <a:pt x="1352076" y="544513"/>
                </a:lnTo>
                <a:lnTo>
                  <a:pt x="1346766" y="523643"/>
                </a:lnTo>
                <a:lnTo>
                  <a:pt x="1342215" y="502774"/>
                </a:lnTo>
                <a:lnTo>
                  <a:pt x="1338801" y="482283"/>
                </a:lnTo>
                <a:lnTo>
                  <a:pt x="1336526" y="462172"/>
                </a:lnTo>
                <a:lnTo>
                  <a:pt x="1335009" y="442820"/>
                </a:lnTo>
                <a:lnTo>
                  <a:pt x="1334629" y="423468"/>
                </a:lnTo>
                <a:lnTo>
                  <a:pt x="1334629" y="404875"/>
                </a:lnTo>
                <a:lnTo>
                  <a:pt x="1335388" y="387041"/>
                </a:lnTo>
                <a:lnTo>
                  <a:pt x="1337284" y="370345"/>
                </a:lnTo>
                <a:lnTo>
                  <a:pt x="1339939" y="354408"/>
                </a:lnTo>
                <a:lnTo>
                  <a:pt x="1343353" y="339230"/>
                </a:lnTo>
                <a:lnTo>
                  <a:pt x="1347145" y="325190"/>
                </a:lnTo>
                <a:lnTo>
                  <a:pt x="1352076" y="312289"/>
                </a:lnTo>
                <a:lnTo>
                  <a:pt x="1354351" y="306597"/>
                </a:lnTo>
                <a:lnTo>
                  <a:pt x="1357385" y="300905"/>
                </a:lnTo>
                <a:lnTo>
                  <a:pt x="1360040" y="295593"/>
                </a:lnTo>
                <a:lnTo>
                  <a:pt x="1363074" y="290281"/>
                </a:lnTo>
                <a:lnTo>
                  <a:pt x="1366108" y="286107"/>
                </a:lnTo>
                <a:lnTo>
                  <a:pt x="1369522" y="281553"/>
                </a:lnTo>
                <a:lnTo>
                  <a:pt x="1372556" y="277759"/>
                </a:lnTo>
                <a:lnTo>
                  <a:pt x="1376348" y="274344"/>
                </a:lnTo>
                <a:lnTo>
                  <a:pt x="1380141" y="270929"/>
                </a:lnTo>
                <a:lnTo>
                  <a:pt x="1383555" y="268652"/>
                </a:lnTo>
                <a:lnTo>
                  <a:pt x="1387726" y="266375"/>
                </a:lnTo>
                <a:lnTo>
                  <a:pt x="1391519" y="264478"/>
                </a:lnTo>
                <a:lnTo>
                  <a:pt x="1396070" y="263340"/>
                </a:lnTo>
                <a:lnTo>
                  <a:pt x="1399863" y="261822"/>
                </a:lnTo>
                <a:close/>
                <a:moveTo>
                  <a:pt x="1782540" y="0"/>
                </a:moveTo>
                <a:lnTo>
                  <a:pt x="1793159" y="0"/>
                </a:lnTo>
                <a:lnTo>
                  <a:pt x="1803020" y="0"/>
                </a:lnTo>
                <a:lnTo>
                  <a:pt x="1813640" y="759"/>
                </a:lnTo>
                <a:lnTo>
                  <a:pt x="1824259" y="1518"/>
                </a:lnTo>
                <a:lnTo>
                  <a:pt x="1834878" y="2277"/>
                </a:lnTo>
                <a:lnTo>
                  <a:pt x="1845118" y="3794"/>
                </a:lnTo>
                <a:lnTo>
                  <a:pt x="1855738" y="5312"/>
                </a:lnTo>
                <a:lnTo>
                  <a:pt x="1866357" y="7589"/>
                </a:lnTo>
                <a:lnTo>
                  <a:pt x="1876977" y="10245"/>
                </a:lnTo>
                <a:lnTo>
                  <a:pt x="1887596" y="12901"/>
                </a:lnTo>
                <a:lnTo>
                  <a:pt x="1898595" y="15937"/>
                </a:lnTo>
                <a:lnTo>
                  <a:pt x="1909214" y="19352"/>
                </a:lnTo>
                <a:lnTo>
                  <a:pt x="1919454" y="23526"/>
                </a:lnTo>
                <a:lnTo>
                  <a:pt x="1930453" y="28079"/>
                </a:lnTo>
                <a:lnTo>
                  <a:pt x="1941072" y="32253"/>
                </a:lnTo>
                <a:lnTo>
                  <a:pt x="1952071" y="37566"/>
                </a:lnTo>
                <a:lnTo>
                  <a:pt x="1963069" y="42878"/>
                </a:lnTo>
                <a:lnTo>
                  <a:pt x="1973689" y="48570"/>
                </a:lnTo>
                <a:lnTo>
                  <a:pt x="1984687" y="55020"/>
                </a:lnTo>
                <a:lnTo>
                  <a:pt x="1995686" y="61851"/>
                </a:lnTo>
                <a:lnTo>
                  <a:pt x="2006305" y="68681"/>
                </a:lnTo>
                <a:lnTo>
                  <a:pt x="2017304" y="76270"/>
                </a:lnTo>
                <a:lnTo>
                  <a:pt x="2028303" y="84238"/>
                </a:lnTo>
                <a:lnTo>
                  <a:pt x="2039301" y="92586"/>
                </a:lnTo>
                <a:lnTo>
                  <a:pt x="2049162" y="100934"/>
                </a:lnTo>
                <a:lnTo>
                  <a:pt x="2059402" y="109282"/>
                </a:lnTo>
                <a:lnTo>
                  <a:pt x="2068884" y="117630"/>
                </a:lnTo>
                <a:lnTo>
                  <a:pt x="2078366" y="126357"/>
                </a:lnTo>
                <a:lnTo>
                  <a:pt x="2087468" y="135085"/>
                </a:lnTo>
                <a:lnTo>
                  <a:pt x="2095812" y="144192"/>
                </a:lnTo>
                <a:lnTo>
                  <a:pt x="2104156" y="153298"/>
                </a:lnTo>
                <a:lnTo>
                  <a:pt x="2112120" y="162026"/>
                </a:lnTo>
                <a:lnTo>
                  <a:pt x="2119705" y="171133"/>
                </a:lnTo>
                <a:lnTo>
                  <a:pt x="2126911" y="180619"/>
                </a:lnTo>
                <a:lnTo>
                  <a:pt x="2134117" y="189726"/>
                </a:lnTo>
                <a:lnTo>
                  <a:pt x="2140565" y="198833"/>
                </a:lnTo>
                <a:lnTo>
                  <a:pt x="2147012" y="208319"/>
                </a:lnTo>
                <a:lnTo>
                  <a:pt x="2153081" y="217805"/>
                </a:lnTo>
                <a:lnTo>
                  <a:pt x="2158390" y="227671"/>
                </a:lnTo>
                <a:lnTo>
                  <a:pt x="2164079" y="237157"/>
                </a:lnTo>
                <a:lnTo>
                  <a:pt x="2169010" y="246644"/>
                </a:lnTo>
                <a:lnTo>
                  <a:pt x="2173561" y="256509"/>
                </a:lnTo>
                <a:lnTo>
                  <a:pt x="2178112" y="266375"/>
                </a:lnTo>
                <a:lnTo>
                  <a:pt x="2181905" y="275861"/>
                </a:lnTo>
                <a:lnTo>
                  <a:pt x="2185697" y="286107"/>
                </a:lnTo>
                <a:lnTo>
                  <a:pt x="2189111" y="295593"/>
                </a:lnTo>
                <a:lnTo>
                  <a:pt x="2192145" y="305838"/>
                </a:lnTo>
                <a:lnTo>
                  <a:pt x="2195179" y="315704"/>
                </a:lnTo>
                <a:lnTo>
                  <a:pt x="2197834" y="325570"/>
                </a:lnTo>
                <a:lnTo>
                  <a:pt x="2200109" y="335815"/>
                </a:lnTo>
                <a:lnTo>
                  <a:pt x="2201626" y="346060"/>
                </a:lnTo>
                <a:lnTo>
                  <a:pt x="2203523" y="355926"/>
                </a:lnTo>
                <a:lnTo>
                  <a:pt x="2205040" y="366171"/>
                </a:lnTo>
                <a:lnTo>
                  <a:pt x="2206177" y="376037"/>
                </a:lnTo>
                <a:lnTo>
                  <a:pt x="2206936" y="386282"/>
                </a:lnTo>
                <a:lnTo>
                  <a:pt x="2207695" y="396527"/>
                </a:lnTo>
                <a:lnTo>
                  <a:pt x="2208074" y="406393"/>
                </a:lnTo>
                <a:lnTo>
                  <a:pt x="2208074" y="416638"/>
                </a:lnTo>
                <a:lnTo>
                  <a:pt x="2207695" y="426883"/>
                </a:lnTo>
                <a:lnTo>
                  <a:pt x="2206936" y="436749"/>
                </a:lnTo>
                <a:lnTo>
                  <a:pt x="2206177" y="447374"/>
                </a:lnTo>
                <a:lnTo>
                  <a:pt x="2205419" y="457619"/>
                </a:lnTo>
                <a:lnTo>
                  <a:pt x="2202385" y="477730"/>
                </a:lnTo>
                <a:lnTo>
                  <a:pt x="2198213" y="498220"/>
                </a:lnTo>
                <a:lnTo>
                  <a:pt x="2193283" y="517952"/>
                </a:lnTo>
                <a:lnTo>
                  <a:pt x="2187214" y="538063"/>
                </a:lnTo>
                <a:lnTo>
                  <a:pt x="2180767" y="557794"/>
                </a:lnTo>
                <a:lnTo>
                  <a:pt x="2172802" y="577146"/>
                </a:lnTo>
                <a:lnTo>
                  <a:pt x="2164079" y="596498"/>
                </a:lnTo>
                <a:lnTo>
                  <a:pt x="2154218" y="615850"/>
                </a:lnTo>
                <a:lnTo>
                  <a:pt x="2143599" y="634823"/>
                </a:lnTo>
                <a:lnTo>
                  <a:pt x="2132221" y="653795"/>
                </a:lnTo>
                <a:lnTo>
                  <a:pt x="2120085" y="671630"/>
                </a:lnTo>
                <a:lnTo>
                  <a:pt x="2106810" y="690223"/>
                </a:lnTo>
                <a:lnTo>
                  <a:pt x="2092778" y="707678"/>
                </a:lnTo>
                <a:lnTo>
                  <a:pt x="1438168" y="197694"/>
                </a:lnTo>
                <a:lnTo>
                  <a:pt x="1451063" y="181757"/>
                </a:lnTo>
                <a:lnTo>
                  <a:pt x="1464717" y="166579"/>
                </a:lnTo>
                <a:lnTo>
                  <a:pt x="1478750" y="151022"/>
                </a:lnTo>
                <a:lnTo>
                  <a:pt x="1493162" y="136603"/>
                </a:lnTo>
                <a:lnTo>
                  <a:pt x="1508712" y="122563"/>
                </a:lnTo>
                <a:lnTo>
                  <a:pt x="1523882" y="108903"/>
                </a:lnTo>
                <a:lnTo>
                  <a:pt x="1540190" y="95622"/>
                </a:lnTo>
                <a:lnTo>
                  <a:pt x="1556499" y="83479"/>
                </a:lnTo>
                <a:lnTo>
                  <a:pt x="1573566" y="71337"/>
                </a:lnTo>
                <a:lnTo>
                  <a:pt x="1590632" y="60333"/>
                </a:lnTo>
                <a:lnTo>
                  <a:pt x="1608458" y="50467"/>
                </a:lnTo>
                <a:lnTo>
                  <a:pt x="1626663" y="40981"/>
                </a:lnTo>
                <a:lnTo>
                  <a:pt x="1644867" y="32253"/>
                </a:lnTo>
                <a:lnTo>
                  <a:pt x="1663830" y="24664"/>
                </a:lnTo>
                <a:lnTo>
                  <a:pt x="1683173" y="18214"/>
                </a:lnTo>
                <a:lnTo>
                  <a:pt x="1692654" y="15178"/>
                </a:lnTo>
                <a:lnTo>
                  <a:pt x="1702515" y="12522"/>
                </a:lnTo>
                <a:lnTo>
                  <a:pt x="1711997" y="9866"/>
                </a:lnTo>
                <a:lnTo>
                  <a:pt x="1722237" y="7589"/>
                </a:lnTo>
                <a:lnTo>
                  <a:pt x="1731719" y="6071"/>
                </a:lnTo>
                <a:lnTo>
                  <a:pt x="1741959" y="4174"/>
                </a:lnTo>
                <a:lnTo>
                  <a:pt x="1752199" y="2656"/>
                </a:lnTo>
                <a:lnTo>
                  <a:pt x="1762060" y="1518"/>
                </a:lnTo>
                <a:lnTo>
                  <a:pt x="1772300" y="759"/>
                </a:lnTo>
                <a:lnTo>
                  <a:pt x="1782540" y="0"/>
                </a:lnTo>
                <a:close/>
              </a:path>
            </a:pathLst>
          </a:custGeom>
          <a:solidFill>
            <a:srgbClr val="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27" name="KSO_Shape"/>
          <p:cNvSpPr/>
          <p:nvPr>
            <p:custDataLst>
              <p:tags r:id="rId12"/>
            </p:custDataLst>
          </p:nvPr>
        </p:nvSpPr>
        <p:spPr bwMode="auto">
          <a:xfrm>
            <a:off x="4756333" y="1921240"/>
            <a:ext cx="443074" cy="233649"/>
          </a:xfrm>
          <a:custGeom>
            <a:avLst/>
            <a:gdLst>
              <a:gd name="T0" fmla="*/ 1800397 w 3876"/>
              <a:gd name="T1" fmla="*/ 474761 h 2042"/>
              <a:gd name="T2" fmla="*/ 1770669 w 3876"/>
              <a:gd name="T3" fmla="*/ 660294 h 2042"/>
              <a:gd name="T4" fmla="*/ 1680556 w 3876"/>
              <a:gd name="T5" fmla="*/ 811417 h 2042"/>
              <a:gd name="T6" fmla="*/ 1530988 w 3876"/>
              <a:gd name="T7" fmla="*/ 912786 h 2042"/>
              <a:gd name="T8" fmla="*/ 1319176 w 3876"/>
              <a:gd name="T9" fmla="*/ 949521 h 2042"/>
              <a:gd name="T10" fmla="*/ 1087856 w 3876"/>
              <a:gd name="T11" fmla="*/ 891862 h 2042"/>
              <a:gd name="T12" fmla="*/ 900199 w 3876"/>
              <a:gd name="T13" fmla="*/ 746783 h 2042"/>
              <a:gd name="T14" fmla="*/ 712541 w 3876"/>
              <a:gd name="T15" fmla="*/ 891862 h 2042"/>
              <a:gd name="T16" fmla="*/ 481221 w 3876"/>
              <a:gd name="T17" fmla="*/ 949521 h 2042"/>
              <a:gd name="T18" fmla="*/ 269409 w 3876"/>
              <a:gd name="T19" fmla="*/ 912786 h 2042"/>
              <a:gd name="T20" fmla="*/ 119376 w 3876"/>
              <a:gd name="T21" fmla="*/ 811417 h 2042"/>
              <a:gd name="T22" fmla="*/ 29728 w 3876"/>
              <a:gd name="T23" fmla="*/ 660294 h 2042"/>
              <a:gd name="T24" fmla="*/ 0 w 3876"/>
              <a:gd name="T25" fmla="*/ 474761 h 2042"/>
              <a:gd name="T26" fmla="*/ 29728 w 3876"/>
              <a:gd name="T27" fmla="*/ 289227 h 2042"/>
              <a:gd name="T28" fmla="*/ 119376 w 3876"/>
              <a:gd name="T29" fmla="*/ 138104 h 2042"/>
              <a:gd name="T30" fmla="*/ 269409 w 3876"/>
              <a:gd name="T31" fmla="*/ 36735 h 2042"/>
              <a:gd name="T32" fmla="*/ 481221 w 3876"/>
              <a:gd name="T33" fmla="*/ 0 h 2042"/>
              <a:gd name="T34" fmla="*/ 712541 w 3876"/>
              <a:gd name="T35" fmla="*/ 57659 h 2042"/>
              <a:gd name="T36" fmla="*/ 900199 w 3876"/>
              <a:gd name="T37" fmla="*/ 202738 h 2042"/>
              <a:gd name="T38" fmla="*/ 1087856 w 3876"/>
              <a:gd name="T39" fmla="*/ 57659 h 2042"/>
              <a:gd name="T40" fmla="*/ 1319176 w 3876"/>
              <a:gd name="T41" fmla="*/ 0 h 2042"/>
              <a:gd name="T42" fmla="*/ 1530988 w 3876"/>
              <a:gd name="T43" fmla="*/ 36735 h 2042"/>
              <a:gd name="T44" fmla="*/ 1680556 w 3876"/>
              <a:gd name="T45" fmla="*/ 138104 h 2042"/>
              <a:gd name="T46" fmla="*/ 1770669 w 3876"/>
              <a:gd name="T47" fmla="*/ 289227 h 2042"/>
              <a:gd name="T48" fmla="*/ 1800397 w 3876"/>
              <a:gd name="T49" fmla="*/ 474761 h 2042"/>
              <a:gd name="T50" fmla="*/ 637757 w 3876"/>
              <a:gd name="T51" fmla="*/ 486385 h 2042"/>
              <a:gd name="T52" fmla="*/ 565295 w 3876"/>
              <a:gd name="T53" fmla="*/ 409196 h 2042"/>
              <a:gd name="T54" fmla="*/ 478898 w 3876"/>
              <a:gd name="T55" fmla="*/ 373391 h 2042"/>
              <a:gd name="T56" fmla="*/ 402720 w 3876"/>
              <a:gd name="T57" fmla="*/ 401291 h 2042"/>
              <a:gd name="T58" fmla="*/ 368347 w 3876"/>
              <a:gd name="T59" fmla="*/ 486385 h 2042"/>
              <a:gd name="T60" fmla="*/ 402720 w 3876"/>
              <a:gd name="T61" fmla="*/ 571480 h 2042"/>
              <a:gd name="T62" fmla="*/ 478898 w 3876"/>
              <a:gd name="T63" fmla="*/ 599379 h 2042"/>
              <a:gd name="T64" fmla="*/ 565295 w 3876"/>
              <a:gd name="T65" fmla="*/ 563575 h 2042"/>
              <a:gd name="T66" fmla="*/ 637757 w 3876"/>
              <a:gd name="T67" fmla="*/ 486385 h 2042"/>
              <a:gd name="T68" fmla="*/ 1432050 w 3876"/>
              <a:gd name="T69" fmla="*/ 486385 h 2042"/>
              <a:gd name="T70" fmla="*/ 1397677 w 3876"/>
              <a:gd name="T71" fmla="*/ 401291 h 2042"/>
              <a:gd name="T72" fmla="*/ 1321499 w 3876"/>
              <a:gd name="T73" fmla="*/ 373391 h 2042"/>
              <a:gd name="T74" fmla="*/ 1235102 w 3876"/>
              <a:gd name="T75" fmla="*/ 409196 h 2042"/>
              <a:gd name="T76" fmla="*/ 1162640 w 3876"/>
              <a:gd name="T77" fmla="*/ 486385 h 2042"/>
              <a:gd name="T78" fmla="*/ 1235102 w 3876"/>
              <a:gd name="T79" fmla="*/ 563575 h 2042"/>
              <a:gd name="T80" fmla="*/ 1321499 w 3876"/>
              <a:gd name="T81" fmla="*/ 599379 h 2042"/>
              <a:gd name="T82" fmla="*/ 1397677 w 3876"/>
              <a:gd name="T83" fmla="*/ 571480 h 2042"/>
              <a:gd name="T84" fmla="*/ 1432050 w 3876"/>
              <a:gd name="T85" fmla="*/ 486385 h 204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876" h="2042">
                <a:moveTo>
                  <a:pt x="3876" y="1021"/>
                </a:moveTo>
                <a:cubicBezTo>
                  <a:pt x="3876" y="1163"/>
                  <a:pt x="3855" y="1296"/>
                  <a:pt x="3812" y="1420"/>
                </a:cubicBezTo>
                <a:cubicBezTo>
                  <a:pt x="3769" y="1544"/>
                  <a:pt x="3704" y="1652"/>
                  <a:pt x="3618" y="1745"/>
                </a:cubicBezTo>
                <a:cubicBezTo>
                  <a:pt x="3532" y="1837"/>
                  <a:pt x="3425" y="1910"/>
                  <a:pt x="3296" y="1963"/>
                </a:cubicBezTo>
                <a:cubicBezTo>
                  <a:pt x="3167" y="2016"/>
                  <a:pt x="3015" y="2042"/>
                  <a:pt x="2840" y="2042"/>
                </a:cubicBezTo>
                <a:cubicBezTo>
                  <a:pt x="2662" y="2042"/>
                  <a:pt x="2496" y="2001"/>
                  <a:pt x="2342" y="1918"/>
                </a:cubicBezTo>
                <a:cubicBezTo>
                  <a:pt x="2188" y="1836"/>
                  <a:pt x="2054" y="1732"/>
                  <a:pt x="1938" y="1606"/>
                </a:cubicBezTo>
                <a:cubicBezTo>
                  <a:pt x="1822" y="1732"/>
                  <a:pt x="1687" y="1836"/>
                  <a:pt x="1534" y="1918"/>
                </a:cubicBezTo>
                <a:cubicBezTo>
                  <a:pt x="1380" y="2001"/>
                  <a:pt x="1214" y="2042"/>
                  <a:pt x="1036" y="2042"/>
                </a:cubicBezTo>
                <a:cubicBezTo>
                  <a:pt x="860" y="2042"/>
                  <a:pt x="708" y="2016"/>
                  <a:pt x="580" y="1963"/>
                </a:cubicBezTo>
                <a:cubicBezTo>
                  <a:pt x="451" y="1910"/>
                  <a:pt x="343" y="1837"/>
                  <a:pt x="257" y="1745"/>
                </a:cubicBezTo>
                <a:cubicBezTo>
                  <a:pt x="171" y="1652"/>
                  <a:pt x="107" y="1544"/>
                  <a:pt x="64" y="1420"/>
                </a:cubicBezTo>
                <a:cubicBezTo>
                  <a:pt x="21" y="1296"/>
                  <a:pt x="0" y="1163"/>
                  <a:pt x="0" y="1021"/>
                </a:cubicBezTo>
                <a:cubicBezTo>
                  <a:pt x="0" y="879"/>
                  <a:pt x="21" y="746"/>
                  <a:pt x="64" y="622"/>
                </a:cubicBezTo>
                <a:cubicBezTo>
                  <a:pt x="107" y="498"/>
                  <a:pt x="171" y="390"/>
                  <a:pt x="257" y="297"/>
                </a:cubicBezTo>
                <a:cubicBezTo>
                  <a:pt x="343" y="205"/>
                  <a:pt x="451" y="132"/>
                  <a:pt x="580" y="79"/>
                </a:cubicBezTo>
                <a:cubicBezTo>
                  <a:pt x="708" y="26"/>
                  <a:pt x="860" y="0"/>
                  <a:pt x="1036" y="0"/>
                </a:cubicBezTo>
                <a:cubicBezTo>
                  <a:pt x="1214" y="0"/>
                  <a:pt x="1380" y="41"/>
                  <a:pt x="1534" y="124"/>
                </a:cubicBezTo>
                <a:cubicBezTo>
                  <a:pt x="1687" y="207"/>
                  <a:pt x="1822" y="311"/>
                  <a:pt x="1938" y="436"/>
                </a:cubicBezTo>
                <a:cubicBezTo>
                  <a:pt x="2054" y="311"/>
                  <a:pt x="2188" y="207"/>
                  <a:pt x="2342" y="124"/>
                </a:cubicBezTo>
                <a:cubicBezTo>
                  <a:pt x="2496" y="41"/>
                  <a:pt x="2662" y="0"/>
                  <a:pt x="2840" y="0"/>
                </a:cubicBezTo>
                <a:cubicBezTo>
                  <a:pt x="3015" y="0"/>
                  <a:pt x="3167" y="26"/>
                  <a:pt x="3296" y="79"/>
                </a:cubicBezTo>
                <a:cubicBezTo>
                  <a:pt x="3425" y="132"/>
                  <a:pt x="3532" y="205"/>
                  <a:pt x="3618" y="297"/>
                </a:cubicBezTo>
                <a:cubicBezTo>
                  <a:pt x="3704" y="390"/>
                  <a:pt x="3769" y="498"/>
                  <a:pt x="3812" y="622"/>
                </a:cubicBezTo>
                <a:cubicBezTo>
                  <a:pt x="3855" y="746"/>
                  <a:pt x="3876" y="879"/>
                  <a:pt x="3876" y="1021"/>
                </a:cubicBezTo>
                <a:close/>
                <a:moveTo>
                  <a:pt x="1373" y="1046"/>
                </a:moveTo>
                <a:cubicBezTo>
                  <a:pt x="1323" y="986"/>
                  <a:pt x="1271" y="931"/>
                  <a:pt x="1217" y="880"/>
                </a:cubicBezTo>
                <a:cubicBezTo>
                  <a:pt x="1162" y="829"/>
                  <a:pt x="1100" y="803"/>
                  <a:pt x="1031" y="803"/>
                </a:cubicBezTo>
                <a:cubicBezTo>
                  <a:pt x="971" y="803"/>
                  <a:pt x="917" y="823"/>
                  <a:pt x="867" y="863"/>
                </a:cubicBezTo>
                <a:cubicBezTo>
                  <a:pt x="818" y="902"/>
                  <a:pt x="793" y="963"/>
                  <a:pt x="793" y="1046"/>
                </a:cubicBezTo>
                <a:cubicBezTo>
                  <a:pt x="793" y="1129"/>
                  <a:pt x="818" y="1190"/>
                  <a:pt x="867" y="1229"/>
                </a:cubicBezTo>
                <a:cubicBezTo>
                  <a:pt x="917" y="1269"/>
                  <a:pt x="971" y="1289"/>
                  <a:pt x="1031" y="1289"/>
                </a:cubicBezTo>
                <a:cubicBezTo>
                  <a:pt x="1100" y="1289"/>
                  <a:pt x="1162" y="1263"/>
                  <a:pt x="1217" y="1212"/>
                </a:cubicBezTo>
                <a:cubicBezTo>
                  <a:pt x="1271" y="1161"/>
                  <a:pt x="1323" y="1105"/>
                  <a:pt x="1373" y="1046"/>
                </a:cubicBezTo>
                <a:close/>
                <a:moveTo>
                  <a:pt x="3083" y="1046"/>
                </a:moveTo>
                <a:cubicBezTo>
                  <a:pt x="3083" y="963"/>
                  <a:pt x="3058" y="902"/>
                  <a:pt x="3009" y="863"/>
                </a:cubicBezTo>
                <a:cubicBezTo>
                  <a:pt x="2959" y="823"/>
                  <a:pt x="2905" y="803"/>
                  <a:pt x="2845" y="803"/>
                </a:cubicBezTo>
                <a:cubicBezTo>
                  <a:pt x="2776" y="803"/>
                  <a:pt x="2714" y="829"/>
                  <a:pt x="2659" y="880"/>
                </a:cubicBezTo>
                <a:cubicBezTo>
                  <a:pt x="2605" y="931"/>
                  <a:pt x="2553" y="986"/>
                  <a:pt x="2503" y="1046"/>
                </a:cubicBezTo>
                <a:cubicBezTo>
                  <a:pt x="2553" y="1105"/>
                  <a:pt x="2605" y="1161"/>
                  <a:pt x="2659" y="1212"/>
                </a:cubicBezTo>
                <a:cubicBezTo>
                  <a:pt x="2714" y="1263"/>
                  <a:pt x="2776" y="1289"/>
                  <a:pt x="2845" y="1289"/>
                </a:cubicBezTo>
                <a:cubicBezTo>
                  <a:pt x="2905" y="1289"/>
                  <a:pt x="2959" y="1269"/>
                  <a:pt x="3009" y="1229"/>
                </a:cubicBezTo>
                <a:cubicBezTo>
                  <a:pt x="3058" y="1190"/>
                  <a:pt x="3083" y="1129"/>
                  <a:pt x="3083" y="1046"/>
                </a:cubicBezTo>
                <a:close/>
              </a:path>
            </a:pathLst>
          </a:custGeom>
          <a:solidFill>
            <a:srgbClr val="FFFFFF"/>
          </a:solidFill>
          <a:ln>
            <a:noFill/>
          </a:ln>
        </p:spPr>
        <p:txBody>
          <a:bodyPr anchor="ctr" anchorCtr="1">
            <a:normAutofit fontScale="52500" lnSpcReduction="20000"/>
          </a:bodyPr>
          <a:p>
            <a:endParaRPr lang="zh-CN" altLang="en-US">
              <a:sym typeface="Arial" panose="020B0604020202020204" pitchFamily="34" charset="0"/>
            </a:endParaRPr>
          </a:p>
        </p:txBody>
      </p:sp>
      <p:sp>
        <p:nvSpPr>
          <p:cNvPr id="28" name="KSO_Shape"/>
          <p:cNvSpPr/>
          <p:nvPr>
            <p:custDataLst>
              <p:tags r:id="rId13"/>
            </p:custDataLst>
          </p:nvPr>
        </p:nvSpPr>
        <p:spPr>
          <a:xfrm>
            <a:off x="8321981" y="3205967"/>
            <a:ext cx="182297" cy="412748"/>
          </a:xfrm>
          <a:custGeom>
            <a:avLst/>
            <a:gdLst>
              <a:gd name="connsiteX0" fmla="*/ 1193800 w 2387600"/>
              <a:gd name="connsiteY0" fmla="*/ 342900 h 5404814"/>
              <a:gd name="connsiteX1" fmla="*/ 930275 w 2387600"/>
              <a:gd name="connsiteY1" fmla="*/ 606425 h 5404814"/>
              <a:gd name="connsiteX2" fmla="*/ 1193800 w 2387600"/>
              <a:gd name="connsiteY2" fmla="*/ 869950 h 5404814"/>
              <a:gd name="connsiteX3" fmla="*/ 1457325 w 2387600"/>
              <a:gd name="connsiteY3" fmla="*/ 606425 h 5404814"/>
              <a:gd name="connsiteX4" fmla="*/ 1193800 w 2387600"/>
              <a:gd name="connsiteY4" fmla="*/ 342900 h 5404814"/>
              <a:gd name="connsiteX5" fmla="*/ 1193800 w 2387600"/>
              <a:gd name="connsiteY5" fmla="*/ 0 h 5404814"/>
              <a:gd name="connsiteX6" fmla="*/ 2387600 w 2387600"/>
              <a:gd name="connsiteY6" fmla="*/ 1193800 h 5404814"/>
              <a:gd name="connsiteX7" fmla="*/ 1658481 w 2387600"/>
              <a:gd name="connsiteY7" fmla="*/ 2293786 h 5404814"/>
              <a:gd name="connsiteX8" fmla="*/ 1580853 w 2387600"/>
              <a:gd name="connsiteY8" fmla="*/ 2317883 h 5404814"/>
              <a:gd name="connsiteX9" fmla="*/ 1580853 w 2387600"/>
              <a:gd name="connsiteY9" fmla="*/ 3478606 h 5404814"/>
              <a:gd name="connsiteX10" fmla="*/ 1320504 w 2387600"/>
              <a:gd name="connsiteY10" fmla="*/ 3735389 h 5404814"/>
              <a:gd name="connsiteX11" fmla="*/ 1580853 w 2387600"/>
              <a:gd name="connsiteY11" fmla="*/ 3992173 h 5404814"/>
              <a:gd name="connsiteX12" fmla="*/ 1580853 w 2387600"/>
              <a:gd name="connsiteY12" fmla="*/ 4001885 h 5404814"/>
              <a:gd name="connsiteX13" fmla="*/ 1320504 w 2387600"/>
              <a:gd name="connsiteY13" fmla="*/ 4258668 h 5404814"/>
              <a:gd name="connsiteX14" fmla="*/ 1580853 w 2387600"/>
              <a:gd name="connsiteY14" fmla="*/ 4515452 h 5404814"/>
              <a:gd name="connsiteX15" fmla="*/ 1580853 w 2387600"/>
              <a:gd name="connsiteY15" fmla="*/ 4525164 h 5404814"/>
              <a:gd name="connsiteX16" fmla="*/ 1320504 w 2387600"/>
              <a:gd name="connsiteY16" fmla="*/ 4781947 h 5404814"/>
              <a:gd name="connsiteX17" fmla="*/ 1577964 w 2387600"/>
              <a:gd name="connsiteY17" fmla="*/ 5035881 h 5404814"/>
              <a:gd name="connsiteX18" fmla="*/ 1191121 w 2387600"/>
              <a:gd name="connsiteY18" fmla="*/ 5404814 h 5404814"/>
              <a:gd name="connsiteX19" fmla="*/ 806747 w 2387600"/>
              <a:gd name="connsiteY19" fmla="*/ 5038235 h 5404814"/>
              <a:gd name="connsiteX20" fmla="*/ 806747 w 2387600"/>
              <a:gd name="connsiteY20" fmla="*/ 2317883 h 5404814"/>
              <a:gd name="connsiteX21" fmla="*/ 729119 w 2387600"/>
              <a:gd name="connsiteY21" fmla="*/ 2293786 h 5404814"/>
              <a:gd name="connsiteX22" fmla="*/ 0 w 2387600"/>
              <a:gd name="connsiteY22" fmla="*/ 1193800 h 5404814"/>
              <a:gd name="connsiteX23" fmla="*/ 1193800 w 2387600"/>
              <a:gd name="connsiteY23" fmla="*/ 0 h 540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87600" h="5404814">
                <a:moveTo>
                  <a:pt x="1193800" y="342900"/>
                </a:moveTo>
                <a:cubicBezTo>
                  <a:pt x="1048259" y="342900"/>
                  <a:pt x="930275" y="460884"/>
                  <a:pt x="930275" y="606425"/>
                </a:cubicBezTo>
                <a:cubicBezTo>
                  <a:pt x="930275" y="751966"/>
                  <a:pt x="1048259" y="869950"/>
                  <a:pt x="1193800" y="869950"/>
                </a:cubicBezTo>
                <a:cubicBezTo>
                  <a:pt x="1339341" y="869950"/>
                  <a:pt x="1457325" y="751966"/>
                  <a:pt x="1457325" y="606425"/>
                </a:cubicBezTo>
                <a:cubicBezTo>
                  <a:pt x="1457325" y="460884"/>
                  <a:pt x="1339341" y="342900"/>
                  <a:pt x="1193800" y="342900"/>
                </a:cubicBezTo>
                <a:close/>
                <a:moveTo>
                  <a:pt x="1193800" y="0"/>
                </a:moveTo>
                <a:cubicBezTo>
                  <a:pt x="1853118" y="0"/>
                  <a:pt x="2387600" y="534482"/>
                  <a:pt x="2387600" y="1193800"/>
                </a:cubicBezTo>
                <a:cubicBezTo>
                  <a:pt x="2387600" y="1688289"/>
                  <a:pt x="2086954" y="2112557"/>
                  <a:pt x="1658481" y="2293786"/>
                </a:cubicBezTo>
                <a:lnTo>
                  <a:pt x="1580853" y="2317883"/>
                </a:lnTo>
                <a:lnTo>
                  <a:pt x="1580853" y="3478606"/>
                </a:lnTo>
                <a:lnTo>
                  <a:pt x="1320504" y="3735389"/>
                </a:lnTo>
                <a:lnTo>
                  <a:pt x="1580853" y="3992173"/>
                </a:lnTo>
                <a:lnTo>
                  <a:pt x="1580853" y="4001885"/>
                </a:lnTo>
                <a:lnTo>
                  <a:pt x="1320504" y="4258668"/>
                </a:lnTo>
                <a:lnTo>
                  <a:pt x="1580853" y="4515452"/>
                </a:lnTo>
                <a:lnTo>
                  <a:pt x="1580853" y="4525164"/>
                </a:lnTo>
                <a:lnTo>
                  <a:pt x="1320504" y="4781947"/>
                </a:lnTo>
                <a:lnTo>
                  <a:pt x="1577964" y="5035881"/>
                </a:lnTo>
                <a:lnTo>
                  <a:pt x="1191121" y="5404814"/>
                </a:lnTo>
                <a:lnTo>
                  <a:pt x="806747" y="5038235"/>
                </a:lnTo>
                <a:lnTo>
                  <a:pt x="806747" y="2317883"/>
                </a:lnTo>
                <a:lnTo>
                  <a:pt x="729119" y="2293786"/>
                </a:lnTo>
                <a:cubicBezTo>
                  <a:pt x="300646" y="2112557"/>
                  <a:pt x="0" y="1688289"/>
                  <a:pt x="0" y="1193800"/>
                </a:cubicBezTo>
                <a:cubicBezTo>
                  <a:pt x="0" y="534482"/>
                  <a:pt x="534482" y="0"/>
                  <a:pt x="1193800" y="0"/>
                </a:cubicBezTo>
                <a:close/>
              </a:path>
            </a:pathLst>
          </a:custGeom>
          <a:solidFill>
            <a:srgbClr val="FFFFFF"/>
          </a:solidFill>
          <a:ln>
            <a:noFill/>
          </a:ln>
        </p:spPr>
        <p:style>
          <a:lnRef idx="2">
            <a:srgbClr val="207CBC">
              <a:shade val="50000"/>
            </a:srgbClr>
          </a:lnRef>
          <a:fillRef idx="1">
            <a:srgbClr val="207CBC"/>
          </a:fillRef>
          <a:effectRef idx="0">
            <a:srgbClr val="207CBC"/>
          </a:effectRef>
          <a:fontRef idx="minor">
            <a:sysClr val="window" lastClr="FFFFFF"/>
          </a:fontRef>
        </p:style>
        <p:txBody>
          <a:bodyPr anchor="ctr">
            <a:normAutofit/>
            <a:scene3d>
              <a:camera prst="orthographicFront"/>
              <a:lightRig rig="threePt" dir="t"/>
            </a:scene3d>
            <a:sp3d>
              <a:contourClr>
                <a:srgbClr val="FFFFFF"/>
              </a:contourClr>
            </a:sp3d>
          </a:bodyPr>
          <a:p>
            <a:pPr algn="ctr" eaLnBrk="1" hangingPunct="1">
              <a:spcBef>
                <a:spcPts val="0"/>
              </a:spcBef>
              <a:spcAft>
                <a:spcPts val="0"/>
              </a:spcAft>
              <a:defRPr/>
            </a:pPr>
            <a:endParaRPr lang="zh-CN" altLang="en-US">
              <a:solidFill>
                <a:srgbClr val="FFFFFF"/>
              </a:solidFill>
              <a:sym typeface="Arial" panose="020B0604020202020204" pitchFamily="34" charset="0"/>
            </a:endParaRPr>
          </a:p>
        </p:txBody>
      </p:sp>
      <p:sp>
        <p:nvSpPr>
          <p:cNvPr id="30" name="文本框 29"/>
          <p:cNvSpPr txBox="1"/>
          <p:nvPr>
            <p:custDataLst>
              <p:tags r:id="rId14"/>
            </p:custDataLst>
          </p:nvPr>
        </p:nvSpPr>
        <p:spPr>
          <a:xfrm>
            <a:off x="476250" y="1028065"/>
            <a:ext cx="4104640" cy="2035175"/>
          </a:xfrm>
          <a:prstGeom prst="rect">
            <a:avLst/>
          </a:prstGeom>
          <a:noFill/>
        </p:spPr>
        <p:txBody>
          <a:bodyPr wrap="square" rtlCol="0"/>
          <a:p>
            <a:pPr algn="l">
              <a:lnSpc>
                <a:spcPct val="110000"/>
              </a:lnSpc>
            </a:pPr>
            <a:r>
              <a:rPr lang="en-US" altLang="zh-CN" sz="1600" smtClean="0">
                <a:solidFill>
                  <a:srgbClr val="9EBD05"/>
                </a:solidFill>
                <a:latin typeface="Arial" panose="020B0604020202020204" pitchFamily="34" charset="0"/>
                <a:ea typeface="黑体" panose="02010609060101010101" charset="-122"/>
                <a:cs typeface="+mn-ea"/>
                <a:sym typeface="Arial" panose="020B0604020202020204" pitchFamily="34" charset="0"/>
              </a:rPr>
              <a:t>讲述：《巴黎圣母院》（曾被拍摄成电影，又称《钟楼怪人》）是法国文学巨匠维克多·雨果的第一部大型浪漫主义小说，出版于 1831 年。它以离奇和对比手法描写了一个发生在 15 世纪法国的故事：巴黎圣母院副主教克洛德道貌岸然、蛇蝎心肠，先爱后恨，迫害吉卜赛女郎埃斯梅拉达；面目丑陋、心地善良的敲钟人卡西莫多为救女郎舍身。</a:t>
            </a:r>
            <a:endParaRPr lang="en-US" altLang="zh-CN" sz="1600" smtClean="0">
              <a:solidFill>
                <a:srgbClr val="9EBD05"/>
              </a:solidFill>
              <a:latin typeface="Arial" panose="020B0604020202020204" pitchFamily="34" charset="0"/>
              <a:ea typeface="黑体" panose="02010609060101010101" charset="-122"/>
              <a:cs typeface="+mn-ea"/>
              <a:sym typeface="Arial" panose="020B0604020202020204" pitchFamily="34" charset="0"/>
            </a:endParaRPr>
          </a:p>
        </p:txBody>
      </p:sp>
      <p:sp>
        <p:nvSpPr>
          <p:cNvPr id="32" name="文本框 31"/>
          <p:cNvSpPr txBox="1"/>
          <p:nvPr>
            <p:custDataLst>
              <p:tags r:id="rId15"/>
            </p:custDataLst>
          </p:nvPr>
        </p:nvSpPr>
        <p:spPr>
          <a:xfrm>
            <a:off x="685800" y="3645535"/>
            <a:ext cx="3102610" cy="1837690"/>
          </a:xfrm>
          <a:prstGeom prst="rect">
            <a:avLst/>
          </a:prstGeom>
          <a:noFill/>
        </p:spPr>
        <p:txBody>
          <a:bodyPr wrap="square" rtlCol="0"/>
          <a:p>
            <a:pPr algn="just">
              <a:lnSpc>
                <a:spcPct val="110000"/>
              </a:lnSpc>
            </a:pPr>
            <a:r>
              <a:rPr lang="en-US" altLang="zh-CN" sz="1600" smtClean="0">
                <a:solidFill>
                  <a:srgbClr val="207CBC"/>
                </a:solidFill>
                <a:latin typeface="Arial" panose="020B0604020202020204" pitchFamily="34" charset="0"/>
                <a:ea typeface="黑体" panose="02010609060101010101" charset="-122"/>
                <a:cs typeface="+mn-ea"/>
                <a:sym typeface="Arial" panose="020B0604020202020204" pitchFamily="34" charset="0"/>
              </a:rPr>
              <a:t>讨论：为什么审美活动要坚持辩证唯物主义？怎样理解人类的审美活动？怎样提高人的审美素质？《巴黎圣母院》既有美也有丑，对于雨果的“美丑对照原则”，该怎样理解呢？</a:t>
            </a:r>
            <a:endParaRPr lang="en-US" altLang="zh-CN" sz="1600" smtClean="0">
              <a:solidFill>
                <a:srgbClr val="207CBC"/>
              </a:solidFill>
              <a:latin typeface="Arial" panose="020B0604020202020204" pitchFamily="34" charset="0"/>
              <a:ea typeface="黑体" panose="02010609060101010101" charset="-122"/>
              <a:cs typeface="+mn-ea"/>
              <a:sym typeface="Arial" panose="020B0604020202020204" pitchFamily="34" charset="0"/>
            </a:endParaRPr>
          </a:p>
        </p:txBody>
      </p:sp>
      <p:sp>
        <p:nvSpPr>
          <p:cNvPr id="34" name="文本框 33"/>
          <p:cNvSpPr txBox="1"/>
          <p:nvPr>
            <p:custDataLst>
              <p:tags r:id="rId16"/>
            </p:custDataLst>
          </p:nvPr>
        </p:nvSpPr>
        <p:spPr>
          <a:xfrm>
            <a:off x="8758555" y="2938780"/>
            <a:ext cx="2987040" cy="2885440"/>
          </a:xfrm>
          <a:prstGeom prst="rect">
            <a:avLst/>
          </a:prstGeom>
          <a:noFill/>
        </p:spPr>
        <p:txBody>
          <a:bodyPr wrap="square" rtlCol="0"/>
          <a:p>
            <a:pPr>
              <a:lnSpc>
                <a:spcPct val="110000"/>
              </a:lnSpc>
            </a:pPr>
            <a:r>
              <a:rPr lang="en-US" altLang="zh-CN" sz="1600" smtClean="0">
                <a:solidFill>
                  <a:srgbClr val="F49213"/>
                </a:solidFill>
                <a:latin typeface="Arial" panose="020B0604020202020204" pitchFamily="34" charset="0"/>
                <a:ea typeface="黑体" panose="02010609060101010101" charset="-122"/>
                <a:cs typeface="+mn-ea"/>
                <a:sym typeface="Arial" panose="020B0604020202020204" pitchFamily="34" charset="0"/>
              </a:rPr>
              <a:t>归纳：理解卡西莫多的美，要从辩证唯物主义的角度去认知。卡西莫多从小被父母遗弃在巴黎圣母院门口，他“几何形的脸，四面体的鼻子，马蹄形的嘴，参差不齐的牙齿，独眼，耳聋，驼背，难听而忠厚的声音”。作者通过这些夸张的外貌描写凸显出他的性格特点，把一个外貌最丑的人物形象生动地展现在了读者的面前。</a:t>
            </a:r>
            <a:endParaRPr lang="en-US" altLang="zh-CN" sz="1600" smtClean="0">
              <a:solidFill>
                <a:srgbClr val="F49213"/>
              </a:solidFill>
              <a:latin typeface="Arial" panose="020B0604020202020204" pitchFamily="34" charset="0"/>
              <a:ea typeface="黑体" panose="02010609060101010101" charset="-122"/>
              <a:cs typeface="+mn-ea"/>
              <a:sym typeface="Arial" panose="020B0604020202020204" pitchFamily="34" charset="0"/>
            </a:endParaRPr>
          </a:p>
        </p:txBody>
      </p:sp>
      <p:sp>
        <p:nvSpPr>
          <p:cNvPr id="36" name="文本框 35"/>
          <p:cNvSpPr txBox="1"/>
          <p:nvPr>
            <p:custDataLst>
              <p:tags r:id="rId17"/>
            </p:custDataLst>
          </p:nvPr>
        </p:nvSpPr>
        <p:spPr>
          <a:xfrm>
            <a:off x="8498840" y="927100"/>
            <a:ext cx="3083560" cy="1811020"/>
          </a:xfrm>
          <a:prstGeom prst="rect">
            <a:avLst/>
          </a:prstGeom>
          <a:noFill/>
        </p:spPr>
        <p:txBody>
          <a:bodyPr wrap="square" rtlCol="0"/>
          <a:p>
            <a:pPr>
              <a:lnSpc>
                <a:spcPct val="110000"/>
              </a:lnSpc>
            </a:pPr>
            <a:r>
              <a:rPr lang="en-US" altLang="zh-CN" sz="1600" smtClean="0">
                <a:solidFill>
                  <a:srgbClr val="0EA490"/>
                </a:solidFill>
                <a:latin typeface="Arial" panose="020B0604020202020204" pitchFamily="34" charset="0"/>
                <a:ea typeface="黑体" panose="02010609060101010101" charset="-122"/>
                <a:cs typeface="+mn-ea"/>
                <a:sym typeface="Arial" panose="020B0604020202020204" pitchFamily="34" charset="0"/>
              </a:rPr>
              <a:t>观影：</a:t>
            </a:r>
            <a:r>
              <a:rPr lang="en-US" altLang="zh-CN" sz="1600" smtClean="0">
                <a:solidFill>
                  <a:srgbClr val="0EA490"/>
                </a:solidFill>
                <a:latin typeface="Arial" panose="020B0604020202020204" pitchFamily="34" charset="0"/>
                <a:ea typeface="黑体" panose="02010609060101010101" charset="-122"/>
                <a:cs typeface="+mn-ea"/>
                <a:sym typeface="Arial" panose="020B0604020202020204" pitchFamily="34" charset="0"/>
                <a:hlinkClick r:id="rId18" tooltip="" action="ppaction://hlinkfile">
                  <a:extLst>
                    <a:ext uri="{DAF060AB-1E55-43B9-8AAB-6FB025537F2F}">
                      <wpsdc:hlinkClr xmlns:wpsdc="http://www.wps.cn/officeDocument/2017/drawingmlCustomData" val="4472C4"/>
                      <wpsdc:folHlinkClr xmlns:wpsdc="http://www.wps.cn/officeDocument/2017/drawingmlCustomData" val="954F72"/>
                      <wpsdc:hlinkUnderline xmlns:wpsdc="http://www.wps.cn/officeDocument/2017/drawingmlCustomData" val="1"/>
                    </a:ext>
                  </a:extLst>
                </a:hlinkClick>
              </a:rPr>
              <a:t>观看电影《巴黎圣母院》“刑场”片段</a:t>
            </a:r>
            <a:r>
              <a:rPr lang="en-US" altLang="zh-CN" sz="1600" smtClean="0">
                <a:solidFill>
                  <a:srgbClr val="0EA490"/>
                </a:solidFill>
                <a:latin typeface="Arial" panose="020B0604020202020204" pitchFamily="34" charset="0"/>
                <a:ea typeface="黑体" panose="02010609060101010101" charset="-122"/>
                <a:cs typeface="+mn-ea"/>
                <a:sym typeface="Arial" panose="020B0604020202020204" pitchFamily="34" charset="0"/>
              </a:rPr>
              <a:t>，根据相关内容，就卡西莫多和埃斯梅拉达（图 1-1-1）两个形象展开讨论：如果说卡西莫多和埃斯梅拉达都是美的形象，那么，他们的美表现在什么地方？</a:t>
            </a:r>
            <a:endParaRPr lang="en-US" altLang="zh-CN" sz="1600" smtClean="0">
              <a:solidFill>
                <a:srgbClr val="0EA490"/>
              </a:solidFill>
              <a:latin typeface="Arial" panose="020B0604020202020204" pitchFamily="34" charset="0"/>
              <a:ea typeface="黑体" panose="02010609060101010101" charset="-122"/>
              <a:cs typeface="+mn-ea"/>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26447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pic>
        <p:nvPicPr>
          <p:cNvPr id="3" name="图片 2"/>
          <p:cNvPicPr>
            <a:picLocks noChangeAspect="1"/>
          </p:cNvPicPr>
          <p:nvPr/>
        </p:nvPicPr>
        <p:blipFill>
          <a:blip r:embed="rId2"/>
          <a:stretch>
            <a:fillRect/>
          </a:stretch>
        </p:blipFill>
        <p:spPr>
          <a:xfrm>
            <a:off x="1270000" y="917575"/>
            <a:ext cx="4333240" cy="5449570"/>
          </a:xfrm>
          <a:prstGeom prst="rect">
            <a:avLst/>
          </a:prstGeom>
        </p:spPr>
      </p:pic>
      <p:pic>
        <p:nvPicPr>
          <p:cNvPr id="4" name="图片 3"/>
          <p:cNvPicPr>
            <a:picLocks noChangeAspect="1"/>
          </p:cNvPicPr>
          <p:nvPr/>
        </p:nvPicPr>
        <p:blipFill>
          <a:blip r:embed="rId3"/>
          <a:stretch>
            <a:fillRect/>
          </a:stretch>
        </p:blipFill>
        <p:spPr>
          <a:xfrm>
            <a:off x="6311900" y="917575"/>
            <a:ext cx="4221480" cy="544957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26447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案例体验</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5" name="文本框 4"/>
          <p:cNvSpPr txBox="1"/>
          <p:nvPr/>
        </p:nvSpPr>
        <p:spPr>
          <a:xfrm>
            <a:off x="574040" y="982980"/>
            <a:ext cx="6231255" cy="4892675"/>
          </a:xfrm>
          <a:prstGeom prst="rect">
            <a:avLst/>
          </a:prstGeom>
          <a:noFill/>
        </p:spPr>
        <p:txBody>
          <a:bodyPr wrap="square" rtlCol="0">
            <a:spAutoFit/>
          </a:bodyPr>
          <a:p>
            <a:pPr fontAlgn="auto">
              <a:lnSpc>
                <a:spcPct val="150000"/>
              </a:lnSpc>
            </a:pPr>
            <a:r>
              <a:rPr lang="zh-CN" altLang="en-US" sz="1600">
                <a:solidFill>
                  <a:schemeClr val="accent4">
                    <a:lumMod val="75000"/>
                  </a:schemeClr>
                </a:solidFill>
                <a:latin typeface="黑体" panose="02010609060101010101" charset="-122"/>
                <a:ea typeface="黑体" panose="02010609060101010101" charset="-122"/>
                <a:cs typeface="黑体" panose="02010609060101010101" charset="-122"/>
              </a:rPr>
              <a:t>埃斯梅拉达有着惊人的美丽（图 1-1-2），而且拥有一颗高尚纯洁的心，美与善在她身上结合得那么完美，使她拥有了一种令人目眩神迷的魅力。她纯洁无邪，热情天真，对爱情充满憧憬和渴望。正因为她以为世人都像她一样真心实意地待人，所以当弗比斯在巡逻中偶然救了她后，她就把爱情献给了他。正因为她纯洁无邪地追求纯真的爱情和幸福的生活，所以至死爱着弗比斯，丝毫没有怀疑他会欺骗和背叛自己。她不畏强暴，品格坚贞，面对克洛德的淫威，她宁死不屈。临刑前，宁愿选择绞架，也不屈服于卑鄙的伪君子克洛德，再次维护了自己的人格和尊严。她又是那么善良，当诗人格兰古瓦即将被乞丐王国绞死的关键时刻，她毫不犹豫地以愿意和他结婚的方式救下了诗人；卡西莫多被皇家卫队逮捕，被绑在烈日下的耻辱柱上受鞭打快要晕死过去的时候，在众目睽睽之下勇敢地给他水喝的人，正是这位天使一样的埃斯梅拉达。</a:t>
            </a:r>
            <a:endParaRPr lang="zh-CN" altLang="en-US" sz="1600">
              <a:solidFill>
                <a:schemeClr val="accent4">
                  <a:lumMod val="75000"/>
                </a:schemeClr>
              </a:solidFill>
              <a:latin typeface="黑体" panose="02010609060101010101" charset="-122"/>
              <a:ea typeface="黑体" panose="02010609060101010101" charset="-122"/>
              <a:cs typeface="黑体" panose="02010609060101010101" charset="-122"/>
            </a:endParaRPr>
          </a:p>
        </p:txBody>
      </p:sp>
      <p:pic>
        <p:nvPicPr>
          <p:cNvPr id="6" name="图片 5"/>
          <p:cNvPicPr>
            <a:picLocks noChangeAspect="1"/>
          </p:cNvPicPr>
          <p:nvPr/>
        </p:nvPicPr>
        <p:blipFill>
          <a:blip r:embed="rId2"/>
          <a:stretch>
            <a:fillRect/>
          </a:stretch>
        </p:blipFill>
        <p:spPr>
          <a:xfrm>
            <a:off x="6805295" y="1600200"/>
            <a:ext cx="4617720" cy="36576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009650" y="2922270"/>
            <a:ext cx="3552825" cy="3608705"/>
          </a:xfrm>
          <a:prstGeom prst="rect">
            <a:avLst/>
          </a:prstGeom>
          <a:effectLst/>
        </p:spPr>
        <p:txBody>
          <a:bodyPr wrap="square">
            <a:spAutoFit/>
          </a:bodyPr>
          <a:lstStyle/>
          <a:p>
            <a:pPr algn="l">
              <a:lnSpc>
                <a:spcPct val="110000"/>
              </a:lnSpc>
            </a:pPr>
            <a:r>
              <a:rPr lang="zh-CN" altLang="en-US" sz="1600" dirty="0">
                <a:solidFill>
                  <a:schemeClr val="tx1">
                    <a:lumMod val="65000"/>
                    <a:lumOff val="35000"/>
                  </a:schemeClr>
                </a:solidFill>
                <a:latin typeface="Bahnschrift SemiLight" panose="020B0502040204020203" pitchFamily="34" charset="0"/>
              </a:rPr>
              <a:t>一、审美要坚持辩证唯物主义</a:t>
            </a:r>
            <a:endParaRPr lang="zh-CN" altLang="en-US" sz="1600" dirty="0">
              <a:solidFill>
                <a:schemeClr val="tx1">
                  <a:lumMod val="65000"/>
                  <a:lumOff val="35000"/>
                </a:schemeClr>
              </a:solidFill>
              <a:latin typeface="Bahnschrift SemiLight" panose="020B0502040204020203" pitchFamily="34" charset="0"/>
            </a:endParaRPr>
          </a:p>
          <a:p>
            <a:pPr algn="l">
              <a:lnSpc>
                <a:spcPct val="110000"/>
              </a:lnSpc>
            </a:pPr>
            <a:r>
              <a:rPr lang="zh-CN" altLang="en-US" sz="1600" dirty="0">
                <a:solidFill>
                  <a:schemeClr val="tx1">
                    <a:lumMod val="65000"/>
                    <a:lumOff val="35000"/>
                  </a:schemeClr>
                </a:solidFill>
                <a:latin typeface="Bahnschrift SemiLight" panose="020B0502040204020203" pitchFamily="34" charset="0"/>
              </a:rPr>
              <a:t>审美对于人的精神自由和人性的完满来说，都是绝对必需的。人不仅有物质的需求，而且有精神的需求。美是客观实际的存在，从事物的客观属性中探求美是最为实际的审美途径。我们应该坚持辩证唯物主义与历史唯物主义的立场、方法以及理论与实践相结合的原则，对于审美对象从现象到本质、从具象到抽象进行两面进行多角度的分析和鉴赏，揭示或阐明艺术与生活的一系列本质与规律。这才是比较真实的审美活动。</a:t>
            </a:r>
            <a:endParaRPr lang="zh-CN" altLang="en-US" sz="1600" dirty="0">
              <a:solidFill>
                <a:schemeClr val="tx1">
                  <a:lumMod val="65000"/>
                  <a:lumOff val="35000"/>
                </a:schemeClr>
              </a:solidFill>
              <a:latin typeface="Bahnschrift SemiLight" panose="020B0502040204020203" pitchFamily="34" charset="0"/>
            </a:endParaRPr>
          </a:p>
        </p:txBody>
      </p:sp>
      <p:sp>
        <p:nvSpPr>
          <p:cNvPr id="26" name="矩形 25"/>
          <p:cNvSpPr/>
          <p:nvPr/>
        </p:nvSpPr>
        <p:spPr>
          <a:xfrm>
            <a:off x="4792980" y="2922270"/>
            <a:ext cx="3169920" cy="3608705"/>
          </a:xfrm>
          <a:prstGeom prst="rect">
            <a:avLst/>
          </a:prstGeom>
          <a:effectLst/>
        </p:spPr>
        <p:txBody>
          <a:bodyPr wrap="square">
            <a:spAutoFit/>
          </a:bodyPr>
          <a:lstStyle/>
          <a:p>
            <a:pPr algn="l">
              <a:lnSpc>
                <a:spcPct val="110000"/>
              </a:lnSpc>
            </a:pPr>
            <a:r>
              <a:rPr lang="zh-CN" altLang="en-US" sz="1600" dirty="0">
                <a:solidFill>
                  <a:schemeClr val="tx1">
                    <a:lumMod val="65000"/>
                    <a:lumOff val="35000"/>
                  </a:schemeClr>
                </a:solidFill>
                <a:latin typeface="Bahnschrift SemiLight" panose="020B0502040204020203" pitchFamily="34" charset="0"/>
              </a:rPr>
              <a:t>二、端正审美态度，提高审美能力，培养审美情趣</a:t>
            </a:r>
            <a:endParaRPr lang="zh-CN" altLang="en-US" sz="1600" dirty="0">
              <a:solidFill>
                <a:schemeClr val="tx1">
                  <a:lumMod val="65000"/>
                  <a:lumOff val="35000"/>
                </a:schemeClr>
              </a:solidFill>
              <a:latin typeface="Bahnschrift SemiLight" panose="020B0502040204020203" pitchFamily="34" charset="0"/>
            </a:endParaRPr>
          </a:p>
          <a:p>
            <a:pPr algn="l">
              <a:lnSpc>
                <a:spcPct val="110000"/>
              </a:lnSpc>
            </a:pPr>
            <a:r>
              <a:rPr lang="zh-CN" altLang="en-US" sz="1600" dirty="0">
                <a:solidFill>
                  <a:schemeClr val="tx1">
                    <a:lumMod val="65000"/>
                    <a:lumOff val="35000"/>
                  </a:schemeClr>
                </a:solidFill>
                <a:latin typeface="Bahnschrift SemiLight" panose="020B0502040204020203" pitchFamily="34" charset="0"/>
              </a:rPr>
              <a:t>（一）端正审美态度</a:t>
            </a:r>
            <a:endParaRPr lang="zh-CN" altLang="en-US" sz="1600" dirty="0">
              <a:solidFill>
                <a:schemeClr val="tx1">
                  <a:lumMod val="65000"/>
                  <a:lumOff val="35000"/>
                </a:schemeClr>
              </a:solidFill>
              <a:latin typeface="Bahnschrift SemiLight" panose="020B0502040204020203" pitchFamily="34" charset="0"/>
            </a:endParaRPr>
          </a:p>
          <a:p>
            <a:pPr algn="l">
              <a:lnSpc>
                <a:spcPct val="110000"/>
              </a:lnSpc>
            </a:pPr>
            <a:r>
              <a:rPr lang="zh-CN" altLang="en-US" sz="1600" dirty="0">
                <a:solidFill>
                  <a:schemeClr val="tx1">
                    <a:lumMod val="65000"/>
                    <a:lumOff val="35000"/>
                  </a:schemeClr>
                </a:solidFill>
                <a:latin typeface="Bahnschrift SemiLight" panose="020B0502040204020203" pitchFamily="34" charset="0"/>
              </a:rPr>
              <a:t>审美态度是人们进入审美活动的前提。</a:t>
            </a:r>
            <a:r>
              <a:rPr lang="zh-CN" altLang="en-US" sz="1600" dirty="0">
                <a:solidFill>
                  <a:schemeClr val="tx1">
                    <a:lumMod val="65000"/>
                    <a:lumOff val="35000"/>
                  </a:schemeClr>
                </a:solidFill>
                <a:latin typeface="Bahnschrift SemiLight" panose="020B0502040204020203" pitchFamily="34" charset="0"/>
                <a:hlinkClick r:id="rId2" tooltip="" action="ppaction://hlinkfile"/>
              </a:rPr>
              <a:t>（壶口瀑布）</a:t>
            </a:r>
            <a:endParaRPr lang="zh-CN" altLang="en-US" sz="1600" dirty="0">
              <a:solidFill>
                <a:schemeClr val="tx1">
                  <a:lumMod val="65000"/>
                  <a:lumOff val="35000"/>
                </a:schemeClr>
              </a:solidFill>
              <a:latin typeface="Bahnschrift SemiLight" panose="020B0502040204020203" pitchFamily="34" charset="0"/>
            </a:endParaRPr>
          </a:p>
          <a:p>
            <a:pPr algn="l">
              <a:lnSpc>
                <a:spcPct val="110000"/>
              </a:lnSpc>
            </a:pPr>
            <a:r>
              <a:rPr lang="zh-CN" altLang="en-US" sz="1600" dirty="0">
                <a:solidFill>
                  <a:schemeClr val="tx1">
                    <a:lumMod val="65000"/>
                    <a:lumOff val="35000"/>
                  </a:schemeClr>
                </a:solidFill>
                <a:latin typeface="Bahnschrift SemiLight" panose="020B0502040204020203" pitchFamily="34" charset="0"/>
              </a:rPr>
              <a:t>（二）提高审美能力</a:t>
            </a:r>
            <a:endParaRPr lang="zh-CN" altLang="en-US" sz="1600" dirty="0">
              <a:solidFill>
                <a:schemeClr val="tx1">
                  <a:lumMod val="65000"/>
                  <a:lumOff val="35000"/>
                </a:schemeClr>
              </a:solidFill>
              <a:latin typeface="Bahnschrift SemiLight" panose="020B0502040204020203" pitchFamily="34" charset="0"/>
            </a:endParaRPr>
          </a:p>
          <a:p>
            <a:pPr algn="l">
              <a:lnSpc>
                <a:spcPct val="110000"/>
              </a:lnSpc>
            </a:pPr>
            <a:r>
              <a:rPr lang="zh-CN" altLang="en-US" sz="1600" dirty="0">
                <a:solidFill>
                  <a:schemeClr val="tx1">
                    <a:lumMod val="65000"/>
                    <a:lumOff val="35000"/>
                  </a:schemeClr>
                </a:solidFill>
                <a:latin typeface="Bahnschrift SemiLight" panose="020B0502040204020203" pitchFamily="34" charset="0"/>
              </a:rPr>
              <a:t>审美能力指的是审美直觉能力，包括审美感受能力、审美评价能力、审美创造能力。</a:t>
            </a:r>
            <a:endParaRPr lang="zh-CN" altLang="en-US" sz="1600" dirty="0">
              <a:solidFill>
                <a:schemeClr val="tx1">
                  <a:lumMod val="65000"/>
                  <a:lumOff val="35000"/>
                </a:schemeClr>
              </a:solidFill>
              <a:latin typeface="Bahnschrift SemiLight" panose="020B0502040204020203" pitchFamily="34" charset="0"/>
            </a:endParaRPr>
          </a:p>
          <a:p>
            <a:pPr algn="l">
              <a:lnSpc>
                <a:spcPct val="110000"/>
              </a:lnSpc>
            </a:pPr>
            <a:r>
              <a:rPr lang="zh-CN" altLang="en-US" sz="1600" dirty="0">
                <a:solidFill>
                  <a:schemeClr val="tx1">
                    <a:lumMod val="65000"/>
                    <a:lumOff val="35000"/>
                  </a:schemeClr>
                </a:solidFill>
                <a:latin typeface="Bahnschrift SemiLight" panose="020B0502040204020203" pitchFamily="34" charset="0"/>
              </a:rPr>
              <a:t>（三）培养审美趣味</a:t>
            </a:r>
            <a:endParaRPr lang="zh-CN" altLang="en-US" sz="1600" dirty="0">
              <a:solidFill>
                <a:schemeClr val="tx1">
                  <a:lumMod val="65000"/>
                  <a:lumOff val="35000"/>
                </a:schemeClr>
              </a:solidFill>
              <a:latin typeface="Bahnschrift SemiLight" panose="020B0502040204020203" pitchFamily="34" charset="0"/>
            </a:endParaRPr>
          </a:p>
          <a:p>
            <a:pPr algn="l">
              <a:lnSpc>
                <a:spcPct val="110000"/>
              </a:lnSpc>
            </a:pPr>
            <a:r>
              <a:rPr lang="zh-CN" altLang="en-US" sz="1600" dirty="0">
                <a:solidFill>
                  <a:schemeClr val="tx1">
                    <a:lumMod val="65000"/>
                    <a:lumOff val="35000"/>
                  </a:schemeClr>
                </a:solidFill>
                <a:latin typeface="Bahnschrift SemiLight" panose="020B0502040204020203" pitchFamily="34" charset="0"/>
              </a:rPr>
              <a:t>审美趣味是个人在审美实践过程中形成的对审美对象、审美风格和审美情调的喜爱和偏好。</a:t>
            </a:r>
            <a:endParaRPr lang="zh-CN" altLang="en-US" sz="1600" dirty="0">
              <a:solidFill>
                <a:schemeClr val="tx1">
                  <a:lumMod val="65000"/>
                  <a:lumOff val="35000"/>
                </a:schemeClr>
              </a:solidFill>
              <a:latin typeface="Bahnschrift SemiLight" panose="020B0502040204020203" pitchFamily="34" charset="0"/>
            </a:endParaRPr>
          </a:p>
        </p:txBody>
      </p:sp>
      <p:sp>
        <p:nvSpPr>
          <p:cNvPr id="27" name="矩形 26"/>
          <p:cNvSpPr/>
          <p:nvPr/>
        </p:nvSpPr>
        <p:spPr>
          <a:xfrm>
            <a:off x="8429625" y="2922270"/>
            <a:ext cx="2832735" cy="3067685"/>
          </a:xfrm>
          <a:prstGeom prst="rect">
            <a:avLst/>
          </a:prstGeom>
          <a:effectLst/>
        </p:spPr>
        <p:txBody>
          <a:bodyPr wrap="square">
            <a:spAutoFit/>
          </a:bodyPr>
          <a:lstStyle/>
          <a:p>
            <a:pPr algn="l">
              <a:lnSpc>
                <a:spcPct val="110000"/>
              </a:lnSpc>
            </a:pPr>
            <a:r>
              <a:rPr lang="zh-CN" altLang="en-US" sz="1600" dirty="0">
                <a:solidFill>
                  <a:schemeClr val="tx1">
                    <a:lumMod val="65000"/>
                    <a:lumOff val="35000"/>
                  </a:schemeClr>
                </a:solidFill>
                <a:latin typeface="Bahnschrift SemiLight" panose="020B0502040204020203" pitchFamily="34" charset="0"/>
              </a:rPr>
              <a:t>三、审美的范围和范畴</a:t>
            </a:r>
            <a:endParaRPr lang="zh-CN" altLang="en-US" sz="1600" dirty="0">
              <a:solidFill>
                <a:schemeClr val="tx1">
                  <a:lumMod val="65000"/>
                  <a:lumOff val="35000"/>
                </a:schemeClr>
              </a:solidFill>
              <a:latin typeface="Bahnschrift SemiLight" panose="020B0502040204020203" pitchFamily="34" charset="0"/>
            </a:endParaRPr>
          </a:p>
          <a:p>
            <a:pPr algn="l">
              <a:lnSpc>
                <a:spcPct val="110000"/>
              </a:lnSpc>
            </a:pPr>
            <a:r>
              <a:rPr lang="zh-CN" altLang="en-US" sz="1600" dirty="0">
                <a:solidFill>
                  <a:schemeClr val="tx1">
                    <a:lumMod val="65000"/>
                    <a:lumOff val="35000"/>
                  </a:schemeClr>
                </a:solidFill>
                <a:latin typeface="Bahnschrift SemiLight" panose="020B0502040204020203" pitchFamily="34" charset="0"/>
              </a:rPr>
              <a:t>审美的范围极其广泛，其形式类别包括影视、建筑、音乐、舞蹈、戏剧、工艺、设计、美术等。审美对象存在于我们生活的各个角落。走在路上，街边的风景需要我们去审美；坐在餐馆，各式菜肴需要我们去审美；周边的人事，需要我们去审美——当然这些都是浅层次上的审美现象。</a:t>
            </a:r>
            <a:endParaRPr lang="zh-CN" altLang="en-US" sz="1600" dirty="0">
              <a:solidFill>
                <a:schemeClr val="tx1">
                  <a:lumMod val="65000"/>
                  <a:lumOff val="35000"/>
                </a:schemeClr>
              </a:solidFill>
              <a:latin typeface="Bahnschrift SemiLight" panose="020B0502040204020203" pitchFamily="34" charset="0"/>
            </a:endParaRPr>
          </a:p>
        </p:txBody>
      </p:sp>
      <p:pic>
        <p:nvPicPr>
          <p:cNvPr id="4" name="图片 3"/>
          <p:cNvPicPr>
            <a:picLocks noChangeAspect="1"/>
          </p:cNvPicPr>
          <p:nvPr/>
        </p:nvPicPr>
        <p:blipFill>
          <a:blip r:embed="rId3" cstate="screen"/>
          <a:stretch>
            <a:fillRect/>
          </a:stretch>
        </p:blipFill>
        <p:spPr>
          <a:xfrm>
            <a:off x="1665760" y="1109861"/>
            <a:ext cx="1879579" cy="1879579"/>
          </a:xfrm>
          <a:prstGeom prst="rect">
            <a:avLst/>
          </a:prstGeom>
        </p:spPr>
      </p:pic>
      <p:pic>
        <p:nvPicPr>
          <p:cNvPr id="30" name="图片 29"/>
          <p:cNvPicPr>
            <a:picLocks noChangeAspect="1"/>
          </p:cNvPicPr>
          <p:nvPr/>
        </p:nvPicPr>
        <p:blipFill>
          <a:blip r:embed="rId3" cstate="screen"/>
          <a:stretch>
            <a:fillRect/>
          </a:stretch>
        </p:blipFill>
        <p:spPr>
          <a:xfrm>
            <a:off x="5156355" y="1109861"/>
            <a:ext cx="1879579" cy="1879579"/>
          </a:xfrm>
          <a:prstGeom prst="rect">
            <a:avLst/>
          </a:prstGeom>
        </p:spPr>
      </p:pic>
      <p:pic>
        <p:nvPicPr>
          <p:cNvPr id="31" name="图片 30"/>
          <p:cNvPicPr>
            <a:picLocks noChangeAspect="1"/>
          </p:cNvPicPr>
          <p:nvPr/>
        </p:nvPicPr>
        <p:blipFill>
          <a:blip r:embed="rId3" cstate="screen"/>
          <a:stretch>
            <a:fillRect/>
          </a:stretch>
        </p:blipFill>
        <p:spPr>
          <a:xfrm>
            <a:off x="8655551" y="1109861"/>
            <a:ext cx="1879579" cy="1879579"/>
          </a:xfrm>
          <a:prstGeom prst="rect">
            <a:avLst/>
          </a:prstGeom>
        </p:spPr>
      </p:pic>
      <p:sp>
        <p:nvSpPr>
          <p:cNvPr id="3" name="文本框 2"/>
          <p:cNvSpPr txBox="1"/>
          <p:nvPr/>
        </p:nvSpPr>
        <p:spPr>
          <a:xfrm>
            <a:off x="1009650" y="400050"/>
            <a:ext cx="1934210" cy="368300"/>
          </a:xfrm>
          <a:prstGeom prst="rect">
            <a:avLst/>
          </a:prstGeom>
          <a:noFill/>
        </p:spPr>
        <p:txBody>
          <a:bodyPr wrap="square" rtlCol="0">
            <a:spAutoFit/>
          </a:bodyPr>
          <a:p>
            <a:pPr algn="dist"/>
            <a:r>
              <a:rPr lang="zh-CN" altLang="en-US" dirty="0">
                <a:solidFill>
                  <a:schemeClr val="tx1">
                    <a:lumMod val="65000"/>
                    <a:lumOff val="35000"/>
                  </a:schemeClr>
                </a:solidFill>
                <a:latin typeface="黑体" panose="02010609060101010101" charset="-122"/>
                <a:ea typeface="黑体" panose="02010609060101010101" charset="-122"/>
              </a:rPr>
              <a:t>美学理论和技能</a:t>
            </a:r>
            <a:endParaRPr lang="zh-CN" altLang="en-US" dirty="0">
              <a:solidFill>
                <a:schemeClr val="tx1">
                  <a:lumMod val="65000"/>
                  <a:lumOff val="35000"/>
                </a:schemeClr>
              </a:solidFill>
              <a:latin typeface="黑体" panose="02010609060101010101" charset="-122"/>
              <a:ea typeface="黑体" panose="02010609060101010101" charset="-122"/>
            </a:endParaRPr>
          </a:p>
        </p:txBody>
      </p:sp>
      <p:sp>
        <p:nvSpPr>
          <p:cNvPr id="5" name="文本框 4"/>
          <p:cNvSpPr txBox="1"/>
          <p:nvPr/>
        </p:nvSpPr>
        <p:spPr>
          <a:xfrm>
            <a:off x="1332230" y="846455"/>
            <a:ext cx="5780405" cy="337185"/>
          </a:xfrm>
          <a:prstGeom prst="rect">
            <a:avLst/>
          </a:prstGeom>
          <a:noFill/>
        </p:spPr>
        <p:txBody>
          <a:bodyPr wrap="square" rtlCol="0">
            <a:spAutoFit/>
          </a:bodyPr>
          <a:p>
            <a:r>
              <a:rPr lang="zh-CN" altLang="en-US" sz="1600">
                <a:latin typeface="黑体" panose="02010609060101010101" charset="-122"/>
                <a:ea typeface="黑体" panose="02010609060101010101" charset="-122"/>
              </a:rPr>
              <a:t>审美的范围和范畴</a:t>
            </a:r>
            <a:r>
              <a:rPr lang="en-US" altLang="zh-CN" sz="1600">
                <a:latin typeface="黑体" panose="02010609060101010101" charset="-122"/>
                <a:ea typeface="黑体" panose="02010609060101010101" charset="-122"/>
                <a:hlinkClick r:id="rId4" tooltip="" action="ppaction://hlinkfile"/>
              </a:rPr>
              <a:t>(</a:t>
            </a:r>
            <a:r>
              <a:rPr lang="zh-CN" altLang="en-US" sz="1600">
                <a:latin typeface="黑体" panose="02010609060101010101" charset="-122"/>
                <a:ea typeface="黑体" panose="02010609060101010101" charset="-122"/>
                <a:hlinkClick r:id="rId4" tooltip="" action="ppaction://hlinkfile"/>
              </a:rPr>
              <a:t>中国美学——老舍茶馆四季盖碗设计思维</a:t>
            </a:r>
            <a:r>
              <a:rPr lang="en-US" altLang="zh-CN" sz="1600">
                <a:latin typeface="黑体" panose="02010609060101010101" charset="-122"/>
                <a:ea typeface="黑体" panose="02010609060101010101" charset="-122"/>
                <a:hlinkClick r:id="rId4" tooltip="" action="ppaction://hlinkfile"/>
              </a:rPr>
              <a:t>)</a:t>
            </a:r>
            <a:endParaRPr lang="en-US" altLang="zh-CN" sz="1600">
              <a:latin typeface="黑体" panose="02010609060101010101" charset="-122"/>
              <a:ea typeface="黑体" panose="02010609060101010101"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319087" y="314325"/>
            <a:ext cx="11553825" cy="622935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09650" y="400050"/>
            <a:ext cx="1934210" cy="368300"/>
          </a:xfrm>
          <a:prstGeom prst="rect">
            <a:avLst/>
          </a:prstGeom>
          <a:noFill/>
        </p:spPr>
        <p:txBody>
          <a:bodyPr wrap="square" rtlCol="0">
            <a:spAutoFit/>
          </a:bodyPr>
          <a:lstStyle/>
          <a:p>
            <a:pPr algn="dist"/>
            <a:r>
              <a:rPr lang="zh-CN" altLang="en-US" dirty="0">
                <a:solidFill>
                  <a:schemeClr val="tx1">
                    <a:lumMod val="65000"/>
                    <a:lumOff val="35000"/>
                  </a:schemeClr>
                </a:solidFill>
                <a:latin typeface="黑体" panose="02010609060101010101" charset="-122"/>
                <a:ea typeface="黑体" panose="02010609060101010101" charset="-122"/>
              </a:rPr>
              <a:t>艺术实践工作坊</a:t>
            </a:r>
            <a:endParaRPr lang="zh-CN" altLang="en-US" dirty="0">
              <a:solidFill>
                <a:schemeClr val="tx1">
                  <a:lumMod val="65000"/>
                  <a:lumOff val="35000"/>
                </a:schemeClr>
              </a:solidFill>
              <a:latin typeface="黑体" panose="02010609060101010101" charset="-122"/>
              <a:ea typeface="黑体" panose="02010609060101010101" charset="-122"/>
            </a:endParaRPr>
          </a:p>
        </p:txBody>
      </p:sp>
      <p:grpSp>
        <p:nvGrpSpPr>
          <p:cNvPr id="9" name="组合 8"/>
          <p:cNvGrpSpPr/>
          <p:nvPr/>
        </p:nvGrpSpPr>
        <p:grpSpPr>
          <a:xfrm>
            <a:off x="1802130" y="1413510"/>
            <a:ext cx="2846071" cy="4940935"/>
            <a:chOff x="1145757" y="1753916"/>
            <a:chExt cx="2072524" cy="5487035"/>
          </a:xfrm>
        </p:grpSpPr>
        <p:sp>
          <p:nvSpPr>
            <p:cNvPr id="10" name="矩形 9"/>
            <p:cNvSpPr/>
            <p:nvPr/>
          </p:nvSpPr>
          <p:spPr>
            <a:xfrm>
              <a:off x="1145757" y="2964861"/>
              <a:ext cx="2072005" cy="4276090"/>
            </a:xfrm>
            <a:prstGeom prst="rect">
              <a:avLst/>
            </a:prstGeom>
            <a:solidFill>
              <a:srgbClr val="FAB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16" name="矩形 15"/>
            <p:cNvSpPr/>
            <p:nvPr/>
          </p:nvSpPr>
          <p:spPr>
            <a:xfrm>
              <a:off x="1199451" y="3333637"/>
              <a:ext cx="1964674" cy="409007"/>
            </a:xfrm>
            <a:prstGeom prst="rect">
              <a:avLst/>
            </a:prstGeom>
            <a:effectLst>
              <a:outerShdw blurRad="50800" dist="38100" dir="2700000" algn="tl" rotWithShape="0">
                <a:prstClr val="black">
                  <a:alpha val="40000"/>
                </a:prstClr>
              </a:outerShdw>
            </a:effectLst>
          </p:spPr>
          <p:txBody>
            <a:bodyPr wrap="square">
              <a:spAutoFit/>
            </a:bodyPr>
            <a:lstStyle/>
            <a:p>
              <a:pPr algn="ctr"/>
              <a:r>
                <a:rPr dirty="0">
                  <a:solidFill>
                    <a:schemeClr val="bg1">
                      <a:lumMod val="95000"/>
                    </a:schemeClr>
                  </a:solidFill>
                  <a:latin typeface="黑体" panose="02010609060101010101" charset="-122"/>
                  <a:ea typeface="黑体" panose="02010609060101010101" charset="-122"/>
                </a:rPr>
                <a:t>活动目标</a:t>
              </a:r>
              <a:endParaRPr dirty="0">
                <a:solidFill>
                  <a:schemeClr val="bg1">
                    <a:lumMod val="95000"/>
                  </a:schemeClr>
                </a:solidFill>
                <a:latin typeface="黑体" panose="02010609060101010101" charset="-122"/>
                <a:ea typeface="黑体" panose="02010609060101010101" charset="-122"/>
              </a:endParaRPr>
            </a:p>
          </p:txBody>
        </p:sp>
        <p:sp>
          <p:nvSpPr>
            <p:cNvPr id="17" name="矩形 16"/>
            <p:cNvSpPr/>
            <p:nvPr/>
          </p:nvSpPr>
          <p:spPr>
            <a:xfrm>
              <a:off x="1199397" y="3658617"/>
              <a:ext cx="2018884" cy="3382767"/>
            </a:xfrm>
            <a:prstGeom prst="rect">
              <a:avLst/>
            </a:prstGeom>
            <a:effectLst>
              <a:outerShdw blurRad="50800" dist="38100" dir="2700000" algn="tl" rotWithShape="0">
                <a:prstClr val="black">
                  <a:alpha val="40000"/>
                </a:prstClr>
              </a:outerShdw>
            </a:effectLst>
          </p:spPr>
          <p:txBody>
            <a:bodyPr wrap="square">
              <a:spAutoFit/>
            </a:bodyPr>
            <a:lstStyle/>
            <a:p>
              <a:pPr algn="l" fontAlgn="auto">
                <a:lnSpc>
                  <a:spcPct val="150000"/>
                </a:lnSpc>
              </a:pPr>
              <a:r>
                <a:rPr lang="zh-CN" altLang="en-US" sz="1600" dirty="0">
                  <a:solidFill>
                    <a:schemeClr val="bg1">
                      <a:lumMod val="95000"/>
                    </a:schemeClr>
                  </a:solidFill>
                  <a:latin typeface="Bahnschrift SemiLight" panose="020B0502040204020203" pitchFamily="34" charset="0"/>
                </a:rPr>
                <a:t>1. 从审美感受力出发，针对诗歌的美丑现象，运用辩证唯物主义的观点和方法进行辩论。</a:t>
              </a:r>
              <a:endParaRPr lang="zh-CN" altLang="en-US" sz="1600" dirty="0">
                <a:solidFill>
                  <a:schemeClr val="bg1">
                    <a:lumMod val="95000"/>
                  </a:schemeClr>
                </a:solidFill>
                <a:latin typeface="Bahnschrift SemiLight" panose="020B0502040204020203" pitchFamily="34" charset="0"/>
              </a:endParaRPr>
            </a:p>
            <a:p>
              <a:pPr algn="l" fontAlgn="auto">
                <a:lnSpc>
                  <a:spcPct val="150000"/>
                </a:lnSpc>
              </a:pPr>
              <a:r>
                <a:rPr lang="zh-CN" altLang="en-US" sz="1600" dirty="0">
                  <a:solidFill>
                    <a:schemeClr val="bg1">
                      <a:lumMod val="95000"/>
                    </a:schemeClr>
                  </a:solidFill>
                  <a:latin typeface="Bahnschrift SemiLight" panose="020B0502040204020203" pitchFamily="34" charset="0"/>
                </a:rPr>
                <a:t>2. 从审美情趣入手，通过辩论提高对诗歌的审美趣味，正确区分高雅和庸俗的趣味。</a:t>
              </a:r>
              <a:endParaRPr lang="zh-CN" altLang="en-US" sz="1600" dirty="0">
                <a:solidFill>
                  <a:schemeClr val="bg1">
                    <a:lumMod val="95000"/>
                  </a:schemeClr>
                </a:solidFill>
                <a:latin typeface="Bahnschrift SemiLight" panose="020B0502040204020203" pitchFamily="34" charset="0"/>
              </a:endParaRPr>
            </a:p>
            <a:p>
              <a:pPr algn="l" fontAlgn="auto">
                <a:lnSpc>
                  <a:spcPct val="150000"/>
                </a:lnSpc>
              </a:pPr>
              <a:r>
                <a:rPr lang="zh-CN" altLang="en-US" sz="1600" dirty="0">
                  <a:solidFill>
                    <a:schemeClr val="bg1">
                      <a:lumMod val="95000"/>
                    </a:schemeClr>
                  </a:solidFill>
                  <a:latin typeface="Bahnschrift SemiLight" panose="020B0502040204020203" pitchFamily="34" charset="0"/>
                </a:rPr>
                <a:t>3. 锤炼美的语言的表达能力。</a:t>
              </a:r>
              <a:endParaRPr lang="zh-CN" altLang="en-US" sz="1600" dirty="0">
                <a:solidFill>
                  <a:schemeClr val="bg1">
                    <a:lumMod val="95000"/>
                  </a:schemeClr>
                </a:solidFill>
                <a:latin typeface="Bahnschrift SemiLight" panose="020B0502040204020203" pitchFamily="34" charset="0"/>
              </a:endParaRPr>
            </a:p>
          </p:txBody>
        </p:sp>
        <p:sp>
          <p:nvSpPr>
            <p:cNvPr id="18" name="任意多边形: 形状 17"/>
            <p:cNvSpPr/>
            <p:nvPr/>
          </p:nvSpPr>
          <p:spPr>
            <a:xfrm flipV="1">
              <a:off x="1145757" y="1753916"/>
              <a:ext cx="2072061" cy="1579713"/>
            </a:xfrm>
            <a:custGeom>
              <a:avLst/>
              <a:gdLst>
                <a:gd name="connsiteX0" fmla="*/ 1 w 2072061"/>
                <a:gd name="connsiteY0" fmla="*/ 1579713 h 1579713"/>
                <a:gd name="connsiteX1" fmla="*/ 2072061 w 2072061"/>
                <a:gd name="connsiteY1" fmla="*/ 1579713 h 1579713"/>
                <a:gd name="connsiteX2" fmla="*/ 2072061 w 2072061"/>
                <a:gd name="connsiteY2" fmla="*/ 368677 h 1579713"/>
                <a:gd name="connsiteX3" fmla="*/ 2072060 w 2072061"/>
                <a:gd name="connsiteY3" fmla="*/ 368677 h 1579713"/>
                <a:gd name="connsiteX4" fmla="*/ 0 w 2072061"/>
                <a:gd name="connsiteY4" fmla="*/ 0 h 1579713"/>
                <a:gd name="connsiteX5" fmla="*/ 0 w 2072061"/>
                <a:gd name="connsiteY5" fmla="*/ 368677 h 1579713"/>
                <a:gd name="connsiteX6" fmla="*/ 1 w 2072061"/>
                <a:gd name="connsiteY6" fmla="*/ 368677 h 157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2061" h="1579713">
                  <a:moveTo>
                    <a:pt x="1" y="1579713"/>
                  </a:moveTo>
                  <a:lnTo>
                    <a:pt x="2072061" y="1579713"/>
                  </a:lnTo>
                  <a:lnTo>
                    <a:pt x="2072061" y="368677"/>
                  </a:lnTo>
                  <a:lnTo>
                    <a:pt x="2072060" y="368677"/>
                  </a:lnTo>
                  <a:lnTo>
                    <a:pt x="0" y="0"/>
                  </a:lnTo>
                  <a:lnTo>
                    <a:pt x="0" y="368677"/>
                  </a:lnTo>
                  <a:lnTo>
                    <a:pt x="1" y="368677"/>
                  </a:lnTo>
                  <a:close/>
                </a:path>
              </a:pathLst>
            </a:custGeom>
            <a:blipFill>
              <a:blip r:embed="rId2"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9" name="组合 18"/>
          <p:cNvGrpSpPr/>
          <p:nvPr/>
        </p:nvGrpSpPr>
        <p:grpSpPr>
          <a:xfrm>
            <a:off x="6766560" y="1413510"/>
            <a:ext cx="2710815" cy="4789805"/>
            <a:chOff x="1145757" y="1753916"/>
            <a:chExt cx="2072061" cy="4301625"/>
          </a:xfrm>
        </p:grpSpPr>
        <p:sp>
          <p:nvSpPr>
            <p:cNvPr id="20" name="矩形 19"/>
            <p:cNvSpPr/>
            <p:nvPr/>
          </p:nvSpPr>
          <p:spPr>
            <a:xfrm>
              <a:off x="1145757" y="2482734"/>
              <a:ext cx="2072061" cy="357280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21" name="矩形 20"/>
            <p:cNvSpPr/>
            <p:nvPr/>
          </p:nvSpPr>
          <p:spPr>
            <a:xfrm>
              <a:off x="1199451" y="3273688"/>
              <a:ext cx="1964674" cy="330763"/>
            </a:xfrm>
            <a:prstGeom prst="rect">
              <a:avLst/>
            </a:prstGeom>
            <a:effectLst>
              <a:outerShdw blurRad="50800" dist="38100" dir="2700000" algn="tl" rotWithShape="0">
                <a:prstClr val="black">
                  <a:alpha val="40000"/>
                </a:prstClr>
              </a:outerShdw>
            </a:effectLst>
          </p:spPr>
          <p:txBody>
            <a:bodyPr wrap="square">
              <a:spAutoFit/>
            </a:bodyPr>
            <a:lstStyle/>
            <a:p>
              <a:pPr algn="ctr"/>
              <a:r>
                <a:rPr dirty="0">
                  <a:solidFill>
                    <a:schemeClr val="bg1">
                      <a:lumMod val="95000"/>
                    </a:schemeClr>
                  </a:solidFill>
                  <a:latin typeface="黑体" panose="02010609060101010101" charset="-122"/>
                  <a:ea typeface="黑体" panose="02010609060101010101" charset="-122"/>
                </a:rPr>
                <a:t>活动任务</a:t>
              </a:r>
              <a:endParaRPr dirty="0">
                <a:solidFill>
                  <a:schemeClr val="bg1">
                    <a:lumMod val="95000"/>
                  </a:schemeClr>
                </a:solidFill>
                <a:latin typeface="黑体" panose="02010609060101010101" charset="-122"/>
                <a:ea typeface="黑体" panose="02010609060101010101" charset="-122"/>
              </a:endParaRPr>
            </a:p>
          </p:txBody>
        </p:sp>
        <p:sp>
          <p:nvSpPr>
            <p:cNvPr id="22" name="矩形 21"/>
            <p:cNvSpPr/>
            <p:nvPr/>
          </p:nvSpPr>
          <p:spPr>
            <a:xfrm>
              <a:off x="1290398" y="3683745"/>
              <a:ext cx="1874028" cy="2071829"/>
            </a:xfrm>
            <a:prstGeom prst="rect">
              <a:avLst/>
            </a:prstGeom>
            <a:effectLst>
              <a:outerShdw blurRad="50800" dist="38100" dir="2700000" algn="tl" rotWithShape="0">
                <a:prstClr val="black">
                  <a:alpha val="40000"/>
                </a:prstClr>
              </a:outerShdw>
            </a:effectLst>
          </p:spPr>
          <p:txBody>
            <a:bodyPr wrap="square">
              <a:spAutoFit/>
            </a:bodyPr>
            <a:lstStyle/>
            <a:p>
              <a:pPr algn="l" fontAlgn="auto">
                <a:lnSpc>
                  <a:spcPct val="150000"/>
                </a:lnSpc>
              </a:pPr>
              <a:r>
                <a:rPr lang="zh-CN" altLang="en-US" sz="1600" dirty="0">
                  <a:solidFill>
                    <a:schemeClr val="bg1">
                      <a:lumMod val="95000"/>
                    </a:schemeClr>
                  </a:solidFill>
                  <a:latin typeface="Bahnschrift SemiLight" panose="020B0502040204020203" pitchFamily="34" charset="0"/>
                </a:rPr>
                <a:t>参赛对象：班级或学系的所有同学，针对诗歌的美丑现象，分组进行辩论。正方：现代社会倡导雅正的诗歌。反方：现代社会需要世俗的诗歌。</a:t>
              </a:r>
              <a:endParaRPr lang="zh-CN" altLang="en-US" sz="1600" dirty="0">
                <a:solidFill>
                  <a:schemeClr val="bg1">
                    <a:lumMod val="95000"/>
                  </a:schemeClr>
                </a:solidFill>
                <a:latin typeface="Bahnschrift SemiLight" panose="020B0502040204020203" pitchFamily="34" charset="0"/>
              </a:endParaRPr>
            </a:p>
          </p:txBody>
        </p:sp>
        <p:sp>
          <p:nvSpPr>
            <p:cNvPr id="23" name="任意多边形: 形状 22"/>
            <p:cNvSpPr/>
            <p:nvPr/>
          </p:nvSpPr>
          <p:spPr>
            <a:xfrm flipV="1">
              <a:off x="1145757" y="1753916"/>
              <a:ext cx="2072061" cy="1579713"/>
            </a:xfrm>
            <a:custGeom>
              <a:avLst/>
              <a:gdLst>
                <a:gd name="connsiteX0" fmla="*/ 1 w 2072061"/>
                <a:gd name="connsiteY0" fmla="*/ 1579713 h 1579713"/>
                <a:gd name="connsiteX1" fmla="*/ 2072061 w 2072061"/>
                <a:gd name="connsiteY1" fmla="*/ 1579713 h 1579713"/>
                <a:gd name="connsiteX2" fmla="*/ 2072061 w 2072061"/>
                <a:gd name="connsiteY2" fmla="*/ 368677 h 1579713"/>
                <a:gd name="connsiteX3" fmla="*/ 2072060 w 2072061"/>
                <a:gd name="connsiteY3" fmla="*/ 368677 h 1579713"/>
                <a:gd name="connsiteX4" fmla="*/ 0 w 2072061"/>
                <a:gd name="connsiteY4" fmla="*/ 0 h 1579713"/>
                <a:gd name="connsiteX5" fmla="*/ 0 w 2072061"/>
                <a:gd name="connsiteY5" fmla="*/ 368677 h 1579713"/>
                <a:gd name="connsiteX6" fmla="*/ 1 w 2072061"/>
                <a:gd name="connsiteY6" fmla="*/ 368677 h 157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2061" h="1579713">
                  <a:moveTo>
                    <a:pt x="1" y="1579713"/>
                  </a:moveTo>
                  <a:lnTo>
                    <a:pt x="2072061" y="1579713"/>
                  </a:lnTo>
                  <a:lnTo>
                    <a:pt x="2072061" y="368677"/>
                  </a:lnTo>
                  <a:lnTo>
                    <a:pt x="2072060" y="368677"/>
                  </a:lnTo>
                  <a:lnTo>
                    <a:pt x="0" y="0"/>
                  </a:lnTo>
                  <a:lnTo>
                    <a:pt x="0" y="368677"/>
                  </a:lnTo>
                  <a:lnTo>
                    <a:pt x="1" y="368677"/>
                  </a:lnTo>
                  <a:close/>
                </a:path>
              </a:pathLst>
            </a:custGeom>
            <a:blipFill>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 name="文本框 2"/>
          <p:cNvSpPr txBox="1"/>
          <p:nvPr/>
        </p:nvSpPr>
        <p:spPr>
          <a:xfrm>
            <a:off x="1359535" y="873760"/>
            <a:ext cx="2938145" cy="337185"/>
          </a:xfrm>
          <a:prstGeom prst="rect">
            <a:avLst/>
          </a:prstGeom>
          <a:noFill/>
        </p:spPr>
        <p:txBody>
          <a:bodyPr wrap="square" rtlCol="0">
            <a:spAutoFit/>
          </a:bodyPr>
          <a:p>
            <a:r>
              <a:rPr lang="zh-CN" altLang="en-US" sz="1600"/>
              <a:t>“诗歌的美与丑”辩论会</a:t>
            </a:r>
            <a:endParaRPr lang="zh-CN" altLang="en-US" sz="160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tags/tag1.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1"/>
  <p:tag name="KSO_WM_UNIT_ID" val="diagram778_3*m_i*1_1"/>
  <p:tag name="KSO_WM_UNIT_CLEAR" val="1"/>
  <p:tag name="KSO_WM_UNIT_LAYERLEVEL" val="1_1"/>
  <p:tag name="KSO_WM_DIAGRAM_GROUP_CODE" val="m1-1"/>
  <p:tag name="KSO_WM_UNIT_LINE_FORE_SCHEMECOLOR_INDEX" val="7"/>
  <p:tag name="KSO_WM_UNIT_LINE_FILL_TYPE" val="2"/>
  <p:tag name="KSO_WM_UNIT_TEXT_FILL_FORE_SCHEMECOLOR_INDEX" val="2"/>
  <p:tag name="KSO_WM_UNIT_TEXT_FILL_TYPE" val="1"/>
</p:tagLst>
</file>

<file path=ppt/tags/tag10.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10"/>
  <p:tag name="KSO_WM_UNIT_ID" val="diagram778_3*m_i*1_10"/>
  <p:tag name="KSO_WM_UNIT_CLEAR" val="1"/>
  <p:tag name="KSO_WM_UNIT_LAYERLEVEL" val="1_1"/>
  <p:tag name="KSO_WM_DIAGRAM_GROUP_CODE" val="m1-1"/>
</p:tagLst>
</file>

<file path=ppt/tags/tag100.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3489_1*l_h_x*1_2_1"/>
  <p:tag name="KSO_WM_TEMPLATE_CATEGORY" val="diagram"/>
  <p:tag name="KSO_WM_TEMPLATE_INDEX" val="20203489"/>
  <p:tag name="KSO_WM_UNIT_LAYERLEVEL" val="1_1_1"/>
  <p:tag name="KSO_WM_TAG_VERSION" val="1.0"/>
  <p:tag name="KSO_WM_BEAUTIFY_FLAG" val="#wm#"/>
</p:tagLst>
</file>

<file path=ppt/tags/tag101.xml><?xml version="1.0" encoding="utf-8"?>
<p:tagLst xmlns:p="http://schemas.openxmlformats.org/presentationml/2006/main">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489_1*l_h_a*1_2_1"/>
  <p:tag name="KSO_WM_TEMPLATE_CATEGORY" val="diagram"/>
  <p:tag name="KSO_WM_TEMPLATE_INDEX" val="20203489"/>
  <p:tag name="KSO_WM_UNIT_LAYERLEVEL" val="1_1_1"/>
  <p:tag name="KSO_WM_TAG_VERSION" val="1.0"/>
  <p:tag name="KSO_WM_BEAUTIFY_FLAG" val="#wm#"/>
  <p:tag name="KSO_WM_UNIT_TEXT_FILL_FORE_SCHEMECOLOR_INDEX" val="13"/>
  <p:tag name="KSO_WM_UNIT_TEXT_FILL_TYPE" val="1"/>
</p:tagLst>
</file>

<file path=ppt/tags/tag102.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3489_1*l_h_f*1_2_1"/>
  <p:tag name="KSO_WM_TEMPLATE_CATEGORY" val="diagram"/>
  <p:tag name="KSO_WM_TEMPLATE_INDEX" val="20203489"/>
  <p:tag name="KSO_WM_UNIT_LAYERLEVEL" val="1_1_1"/>
  <p:tag name="KSO_WM_TAG_VERSION" val="1.0"/>
  <p:tag name="KSO_WM_BEAUTIFY_FLAG" val="#wm#"/>
  <p:tag name="KSO_WM_UNIT_TEXT_FILL_FORE_SCHEMECOLOR_INDEX" val="13"/>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3664_5*m_i*1_1"/>
  <p:tag name="KSO_WM_TEMPLATE_CATEGORY" val="diagram"/>
  <p:tag name="KSO_WM_TEMPLATE_INDEX" val="20193664"/>
  <p:tag name="KSO_WM_UNIT_LAYERLEVEL" val="1_1"/>
  <p:tag name="KSO_WM_TAG_VERSION" val="1.0"/>
  <p:tag name="KSO_WM_BEAUTIFY_FLAG" val="#wm#"/>
  <p:tag name="KSO_WM_UNIT_LINE_FORE_SCHEMECOLOR_INDEX" val="14"/>
  <p:tag name="KSO_WM_UNIT_LINE_FILL_TYPE"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3664_5*m_i*1_2"/>
  <p:tag name="KSO_WM_TEMPLATE_CATEGORY" val="diagram"/>
  <p:tag name="KSO_WM_TEMPLATE_INDEX" val="20193664"/>
  <p:tag name="KSO_WM_UNIT_LAYERLEVEL" val="1_1"/>
  <p:tag name="KSO_WM_TAG_VERSION" val="1.0"/>
  <p:tag name="KSO_WM_BEAUTIFY_FLAG" val="#wm#"/>
  <p:tag name="KSO_WM_UNIT_LINE_FORE_SCHEMECOLOR_INDEX" val="14"/>
  <p:tag name="KSO_WM_UNIT_LINE_FILL_TYPE"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193664_5*m_i*1_3"/>
  <p:tag name="KSO_WM_TEMPLATE_CATEGORY" val="diagram"/>
  <p:tag name="KSO_WM_TEMPLATE_INDEX" val="20193664"/>
  <p:tag name="KSO_WM_UNIT_LAYERLEVEL" val="1_1"/>
  <p:tag name="KSO_WM_TAG_VERSION" val="1.0"/>
  <p:tag name="KSO_WM_BEAUTIFY_FLAG" val="#wm#"/>
  <p:tag name="KSO_WM_UNIT_LINE_FORE_SCHEMECOLOR_INDEX" val="14"/>
  <p:tag name="KSO_WM_UNIT_LINE_FILL_TYPE"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20193664_5*m_i*1_4"/>
  <p:tag name="KSO_WM_TEMPLATE_CATEGORY" val="diagram"/>
  <p:tag name="KSO_WM_TEMPLATE_INDEX" val="20193664"/>
  <p:tag name="KSO_WM_UNIT_LAYERLEVEL" val="1_1"/>
  <p:tag name="KSO_WM_TAG_VERSION" val="1.0"/>
  <p:tag name="KSO_WM_BEAUTIFY_FLAG" val="#wm#"/>
  <p:tag name="KSO_WM_UNIT_LINE_FORE_SCHEMECOLOR_INDEX" val="14"/>
  <p:tag name="KSO_WM_UNIT_LINE_FILL_TYPE"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z"/>
  <p:tag name="KSO_WM_UNIT_INDEX" val="1_5"/>
  <p:tag name="KSO_WM_UNIT_ID" val="diagram20193664_5*m_z*1_5"/>
  <p:tag name="KSO_WM_TEMPLATE_CATEGORY" val="diagram"/>
  <p:tag name="KSO_WM_TEMPLATE_INDEX" val="20193664"/>
  <p:tag name="KSO_WM_UNIT_LAYERLEVEL" val="1_1"/>
  <p:tag name="KSO_WM_TAG_VERSION" val="1.0"/>
  <p:tag name="KSO_WM_BEAUTIFY_FLAG" val="#wm#"/>
  <p:tag name="KSO_WM_UNIT_LINE_FORE_SCHEMECOLOR_INDEX" val="14"/>
  <p:tag name="KSO_WM_UNIT_LINE_FILL_TYPE"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3664_5*m_h_i*1_4_1"/>
  <p:tag name="KSO_WM_TEMPLATE_CATEGORY" val="diagram"/>
  <p:tag name="KSO_WM_TEMPLATE_INDEX" val="2019366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3664_5*m_h_i*1_4_2"/>
  <p:tag name="KSO_WM_TEMPLATE_CATEGORY" val="diagram"/>
  <p:tag name="KSO_WM_TEMPLATE_INDEX" val="2019366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11"/>
  <p:tag name="KSO_WM_UNIT_ID" val="diagram778_3*m_i*1_11"/>
  <p:tag name="KSO_WM_UNIT_CLEAR" val="1"/>
  <p:tag name="KSO_WM_UNIT_LAYERLEVEL" val="1_1"/>
  <p:tag name="KSO_WM_DIAGRAM_GROUP_CODE" val="m1-1"/>
  <p:tag name="KSO_WM_UNIT_TEXT_FILL_FORE_SCHEMECOLOR_INDEX" val="13"/>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3664_5*m_h_i*1_4_3"/>
  <p:tag name="KSO_WM_TEMPLATE_CATEGORY" val="diagram"/>
  <p:tag name="KSO_WM_TEMPLATE_INDEX" val="2019366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93664_5*m_h_i*1_4_4"/>
  <p:tag name="KSO_WM_TEMPLATE_CATEGORY" val="diagram"/>
  <p:tag name="KSO_WM_TEMPLATE_INDEX" val="2019366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93664_5*m_h_i*1_3_4"/>
  <p:tag name="KSO_WM_TEMPLATE_CATEGORY" val="diagram"/>
  <p:tag name="KSO_WM_TEMPLATE_INDEX" val="2019366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3664_5*m_h_i*1_3_3"/>
  <p:tag name="KSO_WM_TEMPLATE_CATEGORY" val="diagram"/>
  <p:tag name="KSO_WM_TEMPLATE_INDEX" val="2019366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3664_5*m_h_i*1_3_2"/>
  <p:tag name="KSO_WM_TEMPLATE_CATEGORY" val="diagram"/>
  <p:tag name="KSO_WM_TEMPLATE_INDEX" val="2019366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3664_5*m_h_i*1_3_1"/>
  <p:tag name="KSO_WM_TEMPLATE_CATEGORY" val="diagram"/>
  <p:tag name="KSO_WM_TEMPLATE_INDEX" val="2019366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3664_5*m_h_i*1_2_1"/>
  <p:tag name="KSO_WM_TEMPLATE_CATEGORY" val="diagram"/>
  <p:tag name="KSO_WM_TEMPLATE_INDEX" val="2019366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3664_5*m_h_i*1_2_2"/>
  <p:tag name="KSO_WM_TEMPLATE_CATEGORY" val="diagram"/>
  <p:tag name="KSO_WM_TEMPLATE_INDEX" val="2019366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3664_5*m_h_i*1_2_3"/>
  <p:tag name="KSO_WM_TEMPLATE_CATEGORY" val="diagram"/>
  <p:tag name="KSO_WM_TEMPLATE_INDEX" val="2019366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93664_5*m_h_i*1_2_4"/>
  <p:tag name="KSO_WM_TEMPLATE_CATEGORY" val="diagram"/>
  <p:tag name="KSO_WM_TEMPLATE_INDEX" val="2019366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12"/>
  <p:tag name="KSO_WM_UNIT_ID" val="diagram778_3*m_i*1_12"/>
  <p:tag name="KSO_WM_UNIT_CLEAR" val="1"/>
  <p:tag name="KSO_WM_UNIT_LAYERLEVEL" val="1_1"/>
  <p:tag name="KSO_WM_DIAGRAM_GROUP_CODE" val="m1-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93664_5*m_h_i*1_1_4"/>
  <p:tag name="KSO_WM_TEMPLATE_CATEGORY" val="diagram"/>
  <p:tag name="KSO_WM_TEMPLATE_INDEX" val="2019366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3664_5*m_h_i*1_1_3"/>
  <p:tag name="KSO_WM_TEMPLATE_CATEGORY" val="diagram"/>
  <p:tag name="KSO_WM_TEMPLATE_INDEX" val="2019366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3664_5*m_h_i*1_1_2"/>
  <p:tag name="KSO_WM_TEMPLATE_CATEGORY" val="diagram"/>
  <p:tag name="KSO_WM_TEMPLATE_INDEX" val="2019366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3664_5*m_h_i*1_1_1"/>
  <p:tag name="KSO_WM_TEMPLATE_CATEGORY" val="diagram"/>
  <p:tag name="KSO_WM_TEMPLATE_INDEX" val="2019366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4"/>
  <p:tag name="KSO_WM_UNIT_ID" val="diagram20193664_5*m_h_i*1_6_4"/>
  <p:tag name="KSO_WM_TEMPLATE_CATEGORY" val="diagram"/>
  <p:tag name="KSO_WM_TEMPLATE_INDEX" val="20193664"/>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193664_5*m_h_i*1_6_3"/>
  <p:tag name="KSO_WM_TEMPLATE_CATEGORY" val="diagram"/>
  <p:tag name="KSO_WM_TEMPLATE_INDEX" val="20193664"/>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193664_5*m_h_i*1_6_2"/>
  <p:tag name="KSO_WM_TEMPLATE_CATEGORY" val="diagram"/>
  <p:tag name="KSO_WM_TEMPLATE_INDEX" val="20193664"/>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193664_5*m_h_i*1_6_1"/>
  <p:tag name="KSO_WM_TEMPLATE_CATEGORY" val="diagram"/>
  <p:tag name="KSO_WM_TEMPLATE_INDEX" val="2019366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6_1"/>
  <p:tag name="KSO_WM_UNIT_ID" val="diagram20193664_5*m_h_a*1_6_1"/>
  <p:tag name="KSO_WM_TEMPLATE_CATEGORY" val="diagram"/>
  <p:tag name="KSO_WM_TEMPLATE_INDEX" val="20193664"/>
  <p:tag name="KSO_WM_UNIT_LAYERLEVEL" val="1_1_1"/>
  <p:tag name="KSO_WM_TAG_VERSION" val="1.0"/>
  <p:tag name="KSO_WM_BEAUTIFY_FLAG" val="#wm#"/>
  <p:tag name="KSO_WM_UNIT_PRESET_TEXT" val="2019"/>
  <p:tag name="KSO_WM_UNIT_TEXT_FILL_FORE_SCHEMECOLOR_INDEX" val="13"/>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93664_5*m_h_i*1_5_1"/>
  <p:tag name="KSO_WM_TEMPLATE_CATEGORY" val="diagram"/>
  <p:tag name="KSO_WM_TEMPLATE_INDEX" val="2019366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TAG_VERSION" val="1.0"/>
  <p:tag name="KSO_WM_BEAUTIFY_FLAG" val="#wm#"/>
  <p:tag name="KSO_WM_TEMPLATE_CATEGORY" val="diagram"/>
  <p:tag name="KSO_WM_TEMPLATE_INDEX" val="778"/>
  <p:tag name="KSO_WM_UNIT_TYPE" val="m_h_a"/>
  <p:tag name="KSO_WM_UNIT_INDEX" val="1_1_1"/>
  <p:tag name="KSO_WM_UNIT_ID" val="diagram778_3*m_h_a*1_1_1"/>
  <p:tag name="KSO_WM_UNIT_CLEAR" val="1"/>
  <p:tag name="KSO_WM_UNIT_LAYERLEVEL" val="1_1_1"/>
  <p:tag name="KSO_WM_UNIT_VALUE" val="9"/>
  <p:tag name="KSO_WM_UNIT_HIGHLIGHT" val="0"/>
  <p:tag name="KSO_WM_UNIT_COMPATIBLE" val="0"/>
  <p:tag name="KSO_WM_DIAGRAM_GROUP_CODE" val="m1-1"/>
  <p:tag name="KSO_WM_UNIT_PRESET_TEXT" val="LOREM"/>
  <p:tag name="KSO_WM_UNIT_TEXT_FILL_FORE_SCHEMECOLOR_INDEX" val="7"/>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93664_5*m_h_i*1_5_2"/>
  <p:tag name="KSO_WM_TEMPLATE_CATEGORY" val="diagram"/>
  <p:tag name="KSO_WM_TEMPLATE_INDEX" val="2019366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93664_5*m_h_i*1_5_3"/>
  <p:tag name="KSO_WM_TEMPLATE_CATEGORY" val="diagram"/>
  <p:tag name="KSO_WM_TEMPLATE_INDEX" val="2019366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193664_5*m_h_i*1_5_4"/>
  <p:tag name="KSO_WM_TEMPLATE_CATEGORY" val="diagram"/>
  <p:tag name="KSO_WM_TEMPLATE_INDEX" val="2019366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193664_5*m_h_a*1_5_1"/>
  <p:tag name="KSO_WM_TEMPLATE_CATEGORY" val="diagram"/>
  <p:tag name="KSO_WM_TEMPLATE_INDEX" val="20193664"/>
  <p:tag name="KSO_WM_UNIT_LAYERLEVEL" val="1_1_1"/>
  <p:tag name="KSO_WM_TAG_VERSION" val="1.0"/>
  <p:tag name="KSO_WM_BEAUTIFY_FLAG" val="#wm#"/>
  <p:tag name="KSO_WM_UNIT_PRESET_TEXT" val="2018"/>
  <p:tag name="KSO_WM_UNIT_TEXT_FILL_FORE_SCHEMECOLOR_INDEX" val="13"/>
  <p:tag name="KSO_WM_UNIT_TEXT_FILL_TYPE" val="1"/>
</p:tagLst>
</file>

<file path=ppt/tags/tag13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3664_5*m_h_a*1_4_1"/>
  <p:tag name="KSO_WM_TEMPLATE_CATEGORY" val="diagram"/>
  <p:tag name="KSO_WM_TEMPLATE_INDEX" val="20193664"/>
  <p:tag name="KSO_WM_UNIT_LAYERLEVEL" val="1_1_1"/>
  <p:tag name="KSO_WM_TAG_VERSION" val="1.0"/>
  <p:tag name="KSO_WM_BEAUTIFY_FLAG" val="#wm#"/>
  <p:tag name="KSO_WM_UNIT_PRESET_TEXT" val="2017"/>
  <p:tag name="KSO_WM_UNIT_TEXT_FILL_FORE_SCHEMECOLOR_INDEX" val="13"/>
  <p:tag name="KSO_WM_UNIT_TEXT_FILL_TYPE" val="1"/>
</p:tagLst>
</file>

<file path=ppt/tags/tag1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3664_5*m_h_a*1_3_1"/>
  <p:tag name="KSO_WM_TEMPLATE_CATEGORY" val="diagram"/>
  <p:tag name="KSO_WM_TEMPLATE_INDEX" val="20193664"/>
  <p:tag name="KSO_WM_UNIT_LAYERLEVEL" val="1_1_1"/>
  <p:tag name="KSO_WM_TAG_VERSION" val="1.0"/>
  <p:tag name="KSO_WM_BEAUTIFY_FLAG" val="#wm#"/>
  <p:tag name="KSO_WM_UNIT_PRESET_TEXT" val="2016"/>
  <p:tag name="KSO_WM_UNIT_TEXT_FILL_FORE_SCHEMECOLOR_INDEX" val="13"/>
  <p:tag name="KSO_WM_UNIT_TEXT_FILL_TYPE" val="1"/>
</p:tagLst>
</file>

<file path=ppt/tags/tag13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3664_5*m_h_a*1_2_1"/>
  <p:tag name="KSO_WM_TEMPLATE_CATEGORY" val="diagram"/>
  <p:tag name="KSO_WM_TEMPLATE_INDEX" val="20193664"/>
  <p:tag name="KSO_WM_UNIT_LAYERLEVEL" val="1_1_1"/>
  <p:tag name="KSO_WM_TAG_VERSION" val="1.0"/>
  <p:tag name="KSO_WM_BEAUTIFY_FLAG" val="#wm#"/>
  <p:tag name="KSO_WM_UNIT_PRESET_TEXT" val="2015"/>
  <p:tag name="KSO_WM_UNIT_TEXT_FILL_FORE_SCHEMECOLOR_INDEX" val="13"/>
  <p:tag name="KSO_WM_UNIT_TEXT_FILL_TYPE" val="1"/>
</p:tagLst>
</file>

<file path=ppt/tags/tag1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3664_5*m_h_a*1_1_1"/>
  <p:tag name="KSO_WM_TEMPLATE_CATEGORY" val="diagram"/>
  <p:tag name="KSO_WM_TEMPLATE_INDEX" val="20193664"/>
  <p:tag name="KSO_WM_UNIT_LAYERLEVEL" val="1_1_1"/>
  <p:tag name="KSO_WM_TAG_VERSION" val="1.0"/>
  <p:tag name="KSO_WM_BEAUTIFY_FLAG" val="#wm#"/>
  <p:tag name="KSO_WM_UNIT_PRESET_TEXT" val="2014"/>
  <p:tag name="KSO_WM_UNIT_TEXT_FILL_FORE_SCHEMECOLOR_INDEX" val="13"/>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800_4*l_h_i*1_1_1"/>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800_4*l_h_i*1_1_2"/>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4.xml><?xml version="1.0" encoding="utf-8"?>
<p:tagLst xmlns:p="http://schemas.openxmlformats.org/presentationml/2006/main">
  <p:tag name="KSO_WM_TAG_VERSION" val="1.0"/>
  <p:tag name="KSO_WM_BEAUTIFY_FLAG" val="#wm#"/>
  <p:tag name="KSO_WM_TEMPLATE_CATEGORY" val="diagram"/>
  <p:tag name="KSO_WM_TEMPLATE_INDEX" val="778"/>
  <p:tag name="KSO_WM_UNIT_TYPE" val="m_h_a"/>
  <p:tag name="KSO_WM_UNIT_INDEX" val="1_3_1"/>
  <p:tag name="KSO_WM_UNIT_ID" val="diagram778_3*m_h_a*1_3_1"/>
  <p:tag name="KSO_WM_UNIT_CLEAR" val="1"/>
  <p:tag name="KSO_WM_UNIT_LAYERLEVEL" val="1_1_1"/>
  <p:tag name="KSO_WM_UNIT_VALUE" val="9"/>
  <p:tag name="KSO_WM_UNIT_HIGHLIGHT" val="0"/>
  <p:tag name="KSO_WM_UNIT_COMPATIBLE" val="0"/>
  <p:tag name="KSO_WM_DIAGRAM_GROUP_CODE" val="m1-1"/>
  <p:tag name="KSO_WM_UNIT_PRESET_TEXT" val="LOREM"/>
  <p:tag name="KSO_WM_UNIT_TEXT_FILL_FORE_SCHEMECOLOR_INDEX" val="5"/>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800_4*l_h_i*1_1_3"/>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41.xml><?xml version="1.0" encoding="utf-8"?>
<p:tagLst xmlns:p="http://schemas.openxmlformats.org/presentationml/2006/main">
  <p:tag name="KSO_WM_UNIT_VALUE" val="167*15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800_4*l_h_x*1_1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800_4*l_h_i*1_3_1"/>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800_4*l_h_i*1_3_2"/>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800_4*l_h_i*1_3_3"/>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45.xml><?xml version="1.0" encoding="utf-8"?>
<p:tagLst xmlns:p="http://schemas.openxmlformats.org/presentationml/2006/main">
  <p:tag name="KSO_WM_UNIT_VALUE" val="167*16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800_4*l_h_x*1_3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46.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800_4*l_h_a*1_3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147.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800_4*l_h_a*1_1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800_4*l_h_i*1_4_1"/>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800_4*l_h_i*1_4_2"/>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5.xml><?xml version="1.0" encoding="utf-8"?>
<p:tagLst xmlns:p="http://schemas.openxmlformats.org/presentationml/2006/main">
  <p:tag name="KSO_WM_TAG_VERSION" val="1.0"/>
  <p:tag name="KSO_WM_BEAUTIFY_FLAG" val="#wm#"/>
  <p:tag name="KSO_WM_TEMPLATE_CATEGORY" val="diagram"/>
  <p:tag name="KSO_WM_TEMPLATE_INDEX" val="778"/>
  <p:tag name="KSO_WM_UNIT_TYPE" val="m_h_a"/>
  <p:tag name="KSO_WM_UNIT_INDEX" val="1_4_1"/>
  <p:tag name="KSO_WM_UNIT_ID" val="diagram778_3*m_h_a*1_4_1"/>
  <p:tag name="KSO_WM_UNIT_CLEAR" val="1"/>
  <p:tag name="KSO_WM_UNIT_LAYERLEVEL" val="1_1_1"/>
  <p:tag name="KSO_WM_UNIT_VALUE" val="9"/>
  <p:tag name="KSO_WM_UNIT_HIGHLIGHT" val="0"/>
  <p:tag name="KSO_WM_UNIT_COMPATIBLE" val="0"/>
  <p:tag name="KSO_WM_DIAGRAM_GROUP_CODE" val="m1-1"/>
  <p:tag name="KSO_WM_UNIT_PRESET_TEXT" val="LOREM"/>
  <p:tag name="KSO_WM_UNIT_TEXT_FILL_FORE_SCHEMECOLOR_INDEX" val="8"/>
  <p:tag name="KSO_WM_UNIT_TEX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800_4*l_h_i*1_4_3"/>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51.xml><?xml version="1.0" encoding="utf-8"?>
<p:tagLst xmlns:p="http://schemas.openxmlformats.org/presentationml/2006/main">
  <p:tag name="KSO_WM_UNIT_VALUE" val="143*16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800_4*l_h_x*1_4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800_4*l_h_i*1_2_1"/>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800_4*l_h_i*1_2_2"/>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800_4*l_h_i*1_2_3"/>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55.xml><?xml version="1.0" encoding="utf-8"?>
<p:tagLst xmlns:p="http://schemas.openxmlformats.org/presentationml/2006/main">
  <p:tag name="KSO_WM_UNIT_VALUE" val="167*13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800_4*l_h_x*1_2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56.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800_4*l_h_a*1_4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157.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800_4*l_h_a*1_2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158.xml><?xml version="1.0" encoding="utf-8"?>
<p:tagLst xmlns:p="http://schemas.openxmlformats.org/presentationml/2006/main">
  <p:tag name="KSO_WM_UNIT_CLEAR" val="1"/>
  <p:tag name="KSO_WM_UNIT_DIAGRAM_CONTRAST_TITLE_CNT" val="2"/>
  <p:tag name="KSO_WM_UNIT_DIAGRAM_DIMENSION_TITLE_CNT" val="4"/>
  <p:tag name="KSO_WM_TEMPLATE_CATEGORY" val="diagram"/>
  <p:tag name="KSO_WM_TEMPLATE_INDEX" val="160808"/>
  <p:tag name="KSO_WM_UNIT_TYPE" val="r_i"/>
  <p:tag name="KSO_WM_UNIT_INDEX" val="1_1"/>
  <p:tag name="KSO_WM_UNIT_ID" val="diagram160808_1*r_i*1_1"/>
  <p:tag name="KSO_WM_UNIT_LAYERLEVEL" val="1_1"/>
  <p:tag name="KSO_WM_DIAGRAM_GROUP_CODE" val="r1-1"/>
  <p:tag name="KSO_WM_BEAUTIFY_FLAG" val="#wm#"/>
  <p:tag name="KSO_WM_TAG_VERSION" val="1.0"/>
  <p:tag name="KSO_WM_UNIT_FILL_FORE_SCHEMECOLOR_INDEX" val="5"/>
  <p:tag name="KSO_WM_UNIT_FILL_TYPE" val="1"/>
  <p:tag name="KSO_WM_UNIT_TEXT_FILL_FORE_SCHEMECOLOR_INDEX" val="13"/>
  <p:tag name="KSO_WM_UNIT_TEXT_FILL_TYPE" val="1"/>
</p:tagLst>
</file>

<file path=ppt/tags/tag159.xml><?xml version="1.0" encoding="utf-8"?>
<p:tagLst xmlns:p="http://schemas.openxmlformats.org/presentationml/2006/main">
  <p:tag name="KSO_WM_TAG_VERSION" val="1.0"/>
  <p:tag name="KSO_WM_BEAUTIFY_FLAG" val="#wm#"/>
  <p:tag name="KSO_WM_UNIT_TYPE" val="i"/>
  <p:tag name="KSO_WM_UNIT_ID" val="diagram160808_1*i*2"/>
  <p:tag name="KSO_WM_TEMPLATE_CATEGORY" val="diagram"/>
  <p:tag name="KSO_WM_TEMPLATE_INDEX" val="160808"/>
  <p:tag name="KSO_WM_UNIT_INDEX" val="2"/>
</p:tagLst>
</file>

<file path=ppt/tags/tag16.xml><?xml version="1.0" encoding="utf-8"?>
<p:tagLst xmlns:p="http://schemas.openxmlformats.org/presentationml/2006/main">
  <p:tag name="KSO_WM_TAG_VERSION" val="1.0"/>
  <p:tag name="KSO_WM_BEAUTIFY_FLAG" val="#wm#"/>
  <p:tag name="KSO_WM_TEMPLATE_CATEGORY" val="diagram"/>
  <p:tag name="KSO_WM_TEMPLATE_INDEX" val="778"/>
  <p:tag name="KSO_WM_UNIT_TYPE" val="m_h_a"/>
  <p:tag name="KSO_WM_UNIT_INDEX" val="1_2_1"/>
  <p:tag name="KSO_WM_UNIT_ID" val="diagram778_3*m_h_a*1_2_1"/>
  <p:tag name="KSO_WM_UNIT_CLEAR" val="1"/>
  <p:tag name="KSO_WM_UNIT_LAYERLEVEL" val="1_1_1"/>
  <p:tag name="KSO_WM_UNIT_VALUE" val="9"/>
  <p:tag name="KSO_WM_UNIT_HIGHLIGHT" val="0"/>
  <p:tag name="KSO_WM_UNIT_COMPATIBLE" val="0"/>
  <p:tag name="KSO_WM_DIAGRAM_GROUP_CODE" val="m1-1"/>
  <p:tag name="KSO_WM_UNIT_PRESET_TEXT" val="LOREM"/>
  <p:tag name="KSO_WM_UNIT_TEXT_FILL_FORE_SCHEMECOLOR_INDEX" val="6"/>
  <p:tag name="KSO_WM_UNIT_TEXT_FILL_TYPE" val="1"/>
</p:tagLst>
</file>

<file path=ppt/tags/tag160.xml><?xml version="1.0" encoding="utf-8"?>
<p:tagLst xmlns:p="http://schemas.openxmlformats.org/presentationml/2006/main">
  <p:tag name="KSO_WM_TEMPLATE_CATEGORY" val="diagram"/>
  <p:tag name="KSO_WM_TEMPLATE_INDEX" val="160808"/>
  <p:tag name="KSO_WM_UNIT_TYPE" val="r_i"/>
  <p:tag name="KSO_WM_UNIT_INDEX" val="1_2"/>
  <p:tag name="KSO_WM_UNIT_ID" val="diagram160808_1*r_i*1_2"/>
  <p:tag name="KSO_WM_UNIT_LAYERLEVEL" val="1_1"/>
  <p:tag name="KSO_WM_BEAUTIFY_FLAG" val="#wm#"/>
  <p:tag name="KSO_WM_TAG_VERSION" val="1.0"/>
  <p:tag name="KSO_WM_DIAGRAM_GROUP_CODE" val="r1-1"/>
  <p:tag name="KSO_WM_UNIT_FILL_FORE_SCHEMECOLOR_INDEX" val="14"/>
  <p:tag name="KSO_WM_UNIT_FILL_TYPE" val="1"/>
  <p:tag name="KSO_WM_UNIT_TEXT_FILL_FORE_SCHEMECOLOR_INDEX" val="2"/>
  <p:tag name="KSO_WM_UNIT_TEXT_FILL_TYPE" val="1"/>
</p:tagLst>
</file>

<file path=ppt/tags/tag161.xml><?xml version="1.0" encoding="utf-8"?>
<p:tagLst xmlns:p="http://schemas.openxmlformats.org/presentationml/2006/main">
  <p:tag name="KSO_WM_TEMPLATE_CATEGORY" val="diagram"/>
  <p:tag name="KSO_WM_TEMPLATE_INDEX" val="160808"/>
  <p:tag name="KSO_WM_UNIT_TYPE" val="r_i"/>
  <p:tag name="KSO_WM_UNIT_INDEX" val="1_3"/>
  <p:tag name="KSO_WM_UNIT_ID" val="diagram160808_1*r_i*1_3"/>
  <p:tag name="KSO_WM_UNIT_LAYERLEVEL" val="1_1"/>
  <p:tag name="KSO_WM_BEAUTIFY_FLAG" val="#wm#"/>
  <p:tag name="KSO_WM_TAG_VERSION" val="1.0"/>
  <p:tag name="KSO_WM_DIAGRAM_GROUP_CODE" val="r1-1"/>
  <p:tag name="KSO_WM_UNIT_FILL_FORE_SCHEMECOLOR_INDEX" val="14"/>
  <p:tag name="KSO_WM_UNIT_FILL_TYPE" val="1"/>
  <p:tag name="KSO_WM_UNIT_TEXT_FILL_FORE_SCHEMECOLOR_INDEX" val="2"/>
  <p:tag name="KSO_WM_UNIT_TEXT_FILL_TYPE" val="1"/>
</p:tagLst>
</file>

<file path=ppt/tags/tag162.xml><?xml version="1.0" encoding="utf-8"?>
<p:tagLst xmlns:p="http://schemas.openxmlformats.org/presentationml/2006/main">
  <p:tag name="KSO_WM_TEMPLATE_CATEGORY" val="diagram"/>
  <p:tag name="KSO_WM_TEMPLATE_INDEX" val="160808"/>
  <p:tag name="KSO_WM_TAG_VERSION" val="1.0"/>
  <p:tag name="KSO_WM_BEAUTIFY_FLAG" val="#wm#"/>
  <p:tag name="KSO_WM_UNIT_TYPE" val="r_t"/>
  <p:tag name="KSO_WM_UNIT_INDEX" val="1_1"/>
  <p:tag name="KSO_WM_UNIT_ID" val="diagram160808_1*r_t*1_1"/>
  <p:tag name="KSO_WM_UNIT_CLEAR" val="1"/>
  <p:tag name="KSO_WM_UNIT_LAYERLEVEL" val="1_1"/>
  <p:tag name="KSO_WM_UNIT_DIAGRAM_CONTRAST_TITLE_CNT" val="2"/>
  <p:tag name="KSO_WM_UNIT_DIAGRAM_DIMENSION_TITLE_CNT" val="4"/>
  <p:tag name="KSO_WM_UNIT_VALUE" val="30"/>
  <p:tag name="KSO_WM_UNIT_HIGHLIGHT" val="0"/>
  <p:tag name="KSO_WM_UNIT_COMPATIBLE" val="0"/>
  <p:tag name="KSO_WM_DIAGRAM_GROUP_CODE" val="r1-1"/>
  <p:tag name="KSO_WM_UNIT_PRESET_TEXT" val="编辑标题"/>
  <p:tag name="KSO_WM_UNIT_FILL_FORE_SCHEMECOLOR_INDEX" val="6"/>
  <p:tag name="KSO_WM_UNIT_FILL_TYPE" val="1"/>
  <p:tag name="KSO_WM_UNIT_TEXT_FILL_FORE_SCHEMECOLOR_INDEX" val="14"/>
  <p:tag name="KSO_WM_UNIT_TEXT_FILL_TYPE" val="1"/>
</p:tagLst>
</file>

<file path=ppt/tags/tag163.xml><?xml version="1.0" encoding="utf-8"?>
<p:tagLst xmlns:p="http://schemas.openxmlformats.org/presentationml/2006/main">
  <p:tag name="KSO_WM_TEMPLATE_CATEGORY" val="diagram"/>
  <p:tag name="KSO_WM_TEMPLATE_INDEX" val="160808"/>
  <p:tag name="KSO_WM_TAG_VERSION" val="1.0"/>
  <p:tag name="KSO_WM_BEAUTIFY_FLAG" val="#wm#"/>
  <p:tag name="KSO_WM_UNIT_TYPE" val="r_t"/>
  <p:tag name="KSO_WM_UNIT_INDEX" val="1_2"/>
  <p:tag name="KSO_WM_UNIT_ID" val="diagram160808_1*r_t*1_2"/>
  <p:tag name="KSO_WM_UNIT_CLEAR" val="1"/>
  <p:tag name="KSO_WM_UNIT_LAYERLEVEL" val="1_1"/>
  <p:tag name="KSO_WM_UNIT_DIAGRAM_CONTRAST_TITLE_CNT" val="2"/>
  <p:tag name="KSO_WM_UNIT_DIAGRAM_DIMENSION_TITLE_CNT" val="4"/>
  <p:tag name="KSO_WM_UNIT_VALUE" val="30"/>
  <p:tag name="KSO_WM_UNIT_HIGHLIGHT" val="0"/>
  <p:tag name="KSO_WM_UNIT_COMPATIBLE" val="0"/>
  <p:tag name="KSO_WM_DIAGRAM_GROUP_CODE" val="r1-1"/>
  <p:tag name="KSO_WM_UNIT_PRESET_TEXT" val="编辑标题"/>
  <p:tag name="KSO_WM_UNIT_FILL_FORE_SCHEMECOLOR_INDEX" val="8"/>
  <p:tag name="KSO_WM_UNIT_FILL_TYPE" val="1"/>
  <p:tag name="KSO_WM_UNIT_TEXT_FILL_FORE_SCHEMECOLOR_INDEX" val="14"/>
  <p:tag name="KSO_WM_UNIT_TEXT_FILL_TYPE" val="1"/>
</p:tagLst>
</file>

<file path=ppt/tags/tag164.xml><?xml version="1.0" encoding="utf-8"?>
<p:tagLst xmlns:p="http://schemas.openxmlformats.org/presentationml/2006/main">
  <p:tag name="KSO_WM_TEMPLATE_CATEGORY" val="diagram"/>
  <p:tag name="KSO_WM_TEMPLATE_INDEX" val="160808"/>
  <p:tag name="KSO_WM_TAG_VERSION" val="1.0"/>
  <p:tag name="KSO_WM_BEAUTIFY_FLAG" val="#wm#"/>
  <p:tag name="KSO_WM_UNIT_TYPE" val="r_v"/>
  <p:tag name="KSO_WM_UNIT_INDEX" val="1_2"/>
  <p:tag name="KSO_WM_UNIT_ID" val="diagram160808_1*r_v*1_2"/>
  <p:tag name="KSO_WM_UNIT_CLEAR" val="1"/>
  <p:tag name="KSO_WM_UNIT_LAYERLEVEL" val="1_1"/>
  <p:tag name="KSO_WM_UNIT_DIAGRAM_CONTRAST_TITLE_CNT" val="2"/>
  <p:tag name="KSO_WM_UNIT_DIAGRAM_DIMENSION_TITLE_CNT" val="4"/>
  <p:tag name="KSO_WM_UNIT_VALUE" val="39"/>
  <p:tag name="KSO_WM_UNIT_HIGHLIGHT" val="0"/>
  <p:tag name="KSO_WM_UNIT_COMPATIBLE" val="0"/>
  <p:tag name="KSO_WM_DIAGRAM_GROUP_CODE" val="r1-1"/>
  <p:tag name="KSO_WM_UNIT_PRESET_TEXT" val="点击输入本栏的具体文字简明扼要地说明分项内容"/>
  <p:tag name="KSO_WM_UNIT_TEXT_FILL_FORE_SCHEMECOLOR_INDEX" val="13"/>
  <p:tag name="KSO_WM_UNIT_TEXT_FILL_TYPE" val="1"/>
</p:tagLst>
</file>

<file path=ppt/tags/tag165.xml><?xml version="1.0" encoding="utf-8"?>
<p:tagLst xmlns:p="http://schemas.openxmlformats.org/presentationml/2006/main">
  <p:tag name="KSO_WM_TEMPLATE_CATEGORY" val="diagram"/>
  <p:tag name="KSO_WM_TEMPLATE_INDEX" val="160808"/>
  <p:tag name="KSO_WM_TAG_VERSION" val="1.0"/>
  <p:tag name="KSO_WM_BEAUTIFY_FLAG" val="#wm#"/>
  <p:tag name="KSO_WM_UNIT_TYPE" val="r_v"/>
  <p:tag name="KSO_WM_UNIT_INDEX" val="1_1"/>
  <p:tag name="KSO_WM_UNIT_ID" val="diagram160808_1*r_v*1_1"/>
  <p:tag name="KSO_WM_UNIT_CLEAR" val="1"/>
  <p:tag name="KSO_WM_UNIT_LAYERLEVEL" val="1_1"/>
  <p:tag name="KSO_WM_UNIT_DIAGRAM_CONTRAST_TITLE_CNT" val="2"/>
  <p:tag name="KSO_WM_UNIT_DIAGRAM_DIMENSION_TITLE_CNT" val="4"/>
  <p:tag name="KSO_WM_UNIT_VALUE" val="39"/>
  <p:tag name="KSO_WM_UNIT_HIGHLIGHT" val="0"/>
  <p:tag name="KSO_WM_UNIT_COMPATIBLE" val="0"/>
  <p:tag name="KSO_WM_DIAGRAM_GROUP_CODE" val="r1-1"/>
  <p:tag name="KSO_WM_UNIT_PRESET_TEXT" val="点击输入本栏的具体文字简明扼要地说明分项内容"/>
  <p:tag name="KSO_WM_UNIT_TEXT_FILL_FORE_SCHEMECOLOR_INDEX" val="13"/>
  <p:tag name="KSO_WM_UNIT_TEXT_FILL_TYPE" val="1"/>
</p:tagLst>
</file>

<file path=ppt/tags/tag166.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3486_5*m_h_f*1_1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67.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3486_5*m_h_f*1_3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68.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193486_5*m_h_f*1_5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69.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3486_5*m_h_f*1_2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7.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
  <p:tag name="KSO_WM_UNIT_ID" val="diagram160330_6*m_i*1_1"/>
  <p:tag name="KSO_WM_UNIT_CLEAR" val="1"/>
  <p:tag name="KSO_WM_UNIT_LAYERLEVEL" val="1_1"/>
  <p:tag name="KSO_WM_DIAGRAM_GROUP_CODE" val="m1-1"/>
  <p:tag name="KSO_WM_UNIT_TEXT_FILL_FORE_SCHEMECOLOR_INDEX" val="2"/>
  <p:tag name="KSO_WM_UNIT_TEXT_FILL_TYPE" val="1"/>
</p:tagLst>
</file>

<file path=ppt/tags/tag170.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3486_5*m_h_f*1_4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71.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193486_5*m_h_f*1_6_1"/>
  <p:tag name="KSO_WM_TEMPLATE_CATEGORY" val="diagram"/>
  <p:tag name="KSO_WM_TEMPLATE_INDEX" val="20193486"/>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3486_5*m_i*1_1"/>
  <p:tag name="KSO_WM_TEMPLATE_CATEGORY" val="diagram"/>
  <p:tag name="KSO_WM_TEMPLATE_INDEX" val="20193486"/>
  <p:tag name="KSO_WM_UNIT_LAYERLEVEL" val="1_1"/>
  <p:tag name="KSO_WM_TAG_VERSION" val="1.0"/>
  <p:tag name="KSO_WM_BEAUTIFY_FLAG" val="#wm#"/>
  <p:tag name="KSO_WM_UNIT_LINE_FORE_SCHEMECOLOR_INDEX" val="14"/>
  <p:tag name="KSO_WM_UNIT_LINE_FILL_TYPE"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3486_5*m_h_i*1_1_3"/>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3486_5*m_h_i*1_1_2"/>
  <p:tag name="KSO_WM_TEMPLATE_CATEGORY" val="diagram"/>
  <p:tag name="KSO_WM_TEMPLATE_INDEX" val="2019348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3486_5*m_h_i*1_2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3486_5*m_h_i*1_2_3"/>
  <p:tag name="KSO_WM_TEMPLATE_CATEGORY" val="diagram"/>
  <p:tag name="KSO_WM_TEMPLATE_INDEX" val="20193486"/>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3486_5*m_h_i*1_3_3"/>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3486_5*m_h_i*1_3_2"/>
  <p:tag name="KSO_WM_TEMPLATE_CATEGORY" val="diagram"/>
  <p:tag name="KSO_WM_TEMPLATE_INDEX" val="20193486"/>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93486_5*m_h_i*1_5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TAG_VERSION" val="1.0"/>
  <p:tag name="KSO_WM_BEAUTIFY_FLAG" val="#wm#"/>
  <p:tag name="KSO_WM_UNIT_TYPE" val="i"/>
  <p:tag name="KSO_WM_UNIT_ID" val="diagram160330_6*i*2"/>
  <p:tag name="KSO_WM_TEMPLATE_CATEGORY" val="diagram"/>
  <p:tag name="KSO_WM_TEMPLATE_INDEX" val="160330"/>
  <p:tag name="KSO_WM_UNIT_INDEX" val="2"/>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93486_5*m_h_i*1_5_3"/>
  <p:tag name="KSO_WM_TEMPLATE_CATEGORY" val="diagram"/>
  <p:tag name="KSO_WM_TEMPLATE_INDEX" val="20193486"/>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3486_5*m_h_i*1_4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3486_5*m_h_i*1_4_3"/>
  <p:tag name="KSO_WM_TEMPLATE_CATEGORY" val="diagram"/>
  <p:tag name="KSO_WM_TEMPLATE_INDEX" val="20193486"/>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193486_5*m_h_i*1_6_2"/>
  <p:tag name="KSO_WM_TEMPLATE_CATEGORY" val="diagram"/>
  <p:tag name="KSO_WM_TEMPLATE_INDEX" val="20193486"/>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193486_5*m_h_i*1_6_3"/>
  <p:tag name="KSO_WM_TEMPLATE_CATEGORY" val="diagram"/>
  <p:tag name="KSO_WM_TEMPLATE_INDEX" val="20193486"/>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1_5*l_h_i*1_5_2"/>
  <p:tag name="KSO_WM_TEMPLATE_CATEGORY" val="diagram"/>
  <p:tag name="KSO_WM_TEMPLATE_INDEX" val="71"/>
  <p:tag name="KSO_WM_UNIT_LAYERLEVEL" val="1_1_1"/>
  <p:tag name="KSO_WM_TAG_VERSION" val="1.0"/>
  <p:tag name="KSO_WM_BEAUTIFY_FLAG" val="#wm#"/>
  <p:tag name="KSO_WM_UNIT_LINE_FORE_SCHEMECOLOR_INDEX" val="9"/>
  <p:tag name="KSO_WM_UNIT_LINE_FILL_TYPE" val="2"/>
  <p:tag name="KSO_WM_UNIT_TEXT_FILL_FORE_SCHEMECOLOR_INDEX" val="5"/>
  <p:tag name="KSO_WM_UNIT_TEXT_FILL_TYPE" val="1"/>
</p:tagLst>
</file>

<file path=ppt/tags/tag186.xml><?xml version="1.0" encoding="utf-8"?>
<p:tagLst xmlns:p="http://schemas.openxmlformats.org/presentationml/2006/main">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_5*l_h_f*1_5_1"/>
  <p:tag name="KSO_WM_TEMPLATE_CATEGORY" val="diagram"/>
  <p:tag name="KSO_WM_TEMPLATE_INDEX" val="71"/>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_5*l_h_i*1_1_2"/>
  <p:tag name="KSO_WM_TEMPLATE_CATEGORY" val="diagram"/>
  <p:tag name="KSO_WM_TEMPLATE_INDEX" val="71"/>
  <p:tag name="KSO_WM_UNIT_LAYERLEVEL" val="1_1_1"/>
  <p:tag name="KSO_WM_TAG_VERSION" val="1.0"/>
  <p:tag name="KSO_WM_BEAUTIFY_FLAG" val="#wm#"/>
  <p:tag name="KSO_WM_UNIT_LINE_FORE_SCHEMECOLOR_INDEX" val="5"/>
  <p:tag name="KSO_WM_UNIT_LINE_FILL_TYPE" val="2"/>
  <p:tag name="KSO_WM_UNIT_TEXT_FILL_FORE_SCHEMECOLOR_INDEX" val="5"/>
  <p:tag name="KSO_WM_UNIT_TEXT_FILL_TYPE" val="1"/>
</p:tagLst>
</file>

<file path=ppt/tags/tag188.xml><?xml version="1.0" encoding="utf-8"?>
<p:tagLst xmlns:p="http://schemas.openxmlformats.org/presentationml/2006/main">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_5*l_h_f*1_1_1"/>
  <p:tag name="KSO_WM_TEMPLATE_CATEGORY" val="diagram"/>
  <p:tag name="KSO_WM_TEMPLATE_INDEX" val="71"/>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_5*l_h_i*1_3_2"/>
  <p:tag name="KSO_WM_TEMPLATE_CATEGORY" val="diagram"/>
  <p:tag name="KSO_WM_TEMPLATE_INDEX" val="71"/>
  <p:tag name="KSO_WM_UNIT_LAYERLEVEL" val="1_1_1"/>
  <p:tag name="KSO_WM_TAG_VERSION" val="1.0"/>
  <p:tag name="KSO_WM_BEAUTIFY_FLAG" val="#wm#"/>
  <p:tag name="KSO_WM_UNIT_LINE_FORE_SCHEMECOLOR_INDEX" val="7"/>
  <p:tag name="KSO_WM_UNIT_LINE_FILL_TYPE" val="2"/>
  <p:tag name="KSO_WM_UNIT_TEXT_FILL_FORE_SCHEMECOLOR_INDEX" val="5"/>
  <p:tag name="KSO_WM_UNIT_TEXT_FILL_TYPE" val="1"/>
</p:tagLst>
</file>

<file path=ppt/tags/tag19.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2"/>
  <p:tag name="KSO_WM_UNIT_ID" val="diagram160330_6*m_i*1_2"/>
  <p:tag name="KSO_WM_UNIT_CLEAR" val="1"/>
  <p:tag name="KSO_WM_UNIT_LAYERLEVEL" val="1_1"/>
  <p:tag name="KSO_WM_DIAGRAM_GROUP_CODE" val="m1-1"/>
  <p:tag name="KSO_WM_UNIT_TEXT_FILL_FORE_SCHEMECOLOR_INDEX" val="2"/>
  <p:tag name="KSO_WM_UNIT_TEXT_FILL_TYPE" val="1"/>
</p:tagLst>
</file>

<file path=ppt/tags/tag190.xml><?xml version="1.0" encoding="utf-8"?>
<p:tagLst xmlns:p="http://schemas.openxmlformats.org/presentationml/2006/main">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_5*l_h_f*1_3_1"/>
  <p:tag name="KSO_WM_TEMPLATE_CATEGORY" val="diagram"/>
  <p:tag name="KSO_WM_TEMPLATE_INDEX" val="71"/>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_5*l_h_i*1_2_2"/>
  <p:tag name="KSO_WM_TEMPLATE_CATEGORY" val="diagram"/>
  <p:tag name="KSO_WM_TEMPLATE_INDEX" val="71"/>
  <p:tag name="KSO_WM_UNIT_LAYERLEVEL" val="1_1_1"/>
  <p:tag name="KSO_WM_TAG_VERSION" val="1.0"/>
  <p:tag name="KSO_WM_BEAUTIFY_FLAG" val="#wm#"/>
  <p:tag name="KSO_WM_UNIT_LINE_FORE_SCHEMECOLOR_INDEX" val="6"/>
  <p:tag name="KSO_WM_UNIT_LINE_FILL_TYPE" val="2"/>
  <p:tag name="KSO_WM_UNIT_TEXT_FILL_FORE_SCHEMECOLOR_INDEX" val="5"/>
  <p:tag name="KSO_WM_UNIT_TEXT_FILL_TYPE" val="1"/>
</p:tagLst>
</file>

<file path=ppt/tags/tag192.xml><?xml version="1.0" encoding="utf-8"?>
<p:tagLst xmlns:p="http://schemas.openxmlformats.org/presentationml/2006/main">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_5*l_h_f*1_2_1"/>
  <p:tag name="KSO_WM_TEMPLATE_CATEGORY" val="diagram"/>
  <p:tag name="KSO_WM_TEMPLATE_INDEX" val="71"/>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_5*l_h_i*1_4_2"/>
  <p:tag name="KSO_WM_TEMPLATE_CATEGORY" val="diagram"/>
  <p:tag name="KSO_WM_TEMPLATE_INDEX" val="71"/>
  <p:tag name="KSO_WM_UNIT_LAYERLEVEL" val="1_1_1"/>
  <p:tag name="KSO_WM_TAG_VERSION" val="1.0"/>
  <p:tag name="KSO_WM_BEAUTIFY_FLAG" val="#wm#"/>
  <p:tag name="KSO_WM_UNIT_LINE_FORE_SCHEMECOLOR_INDEX" val="8"/>
  <p:tag name="KSO_WM_UNIT_LINE_FILL_TYPE" val="2"/>
  <p:tag name="KSO_WM_UNIT_TEXT_FILL_FORE_SCHEMECOLOR_INDEX" val="5"/>
  <p:tag name="KSO_WM_UNIT_TEXT_FILL_TYPE" val="1"/>
</p:tagLst>
</file>

<file path=ppt/tags/tag194.xml><?xml version="1.0" encoding="utf-8"?>
<p:tagLst xmlns:p="http://schemas.openxmlformats.org/presentationml/2006/main">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_5*l_h_f*1_4_1"/>
  <p:tag name="KSO_WM_TEMPLATE_CATEGORY" val="diagram"/>
  <p:tag name="KSO_WM_TEMPLATE_INDEX" val="71"/>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_5*l_h_i*1_1_1"/>
  <p:tag name="KSO_WM_TEMPLATE_CATEGORY" val="diagram"/>
  <p:tag name="KSO_WM_TEMPLATE_INDEX" val="7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1_5*l_h_i*1_1_1"/>
  <p:tag name="KSO_WM_TEMPLATE_CATEGORY" val="diagram"/>
  <p:tag name="KSO_WM_TEMPLATE_INDEX" val="71"/>
  <p:tag name="KSO_WM_UNIT_LAYERLEVEL" val="1_1_1"/>
  <p:tag name="KSO_WM_TAG_VERSION" val="1.0"/>
  <p:tag name="KSO_WM_BEAUTIFY_FLAG" val="#wm#"/>
  <p:tag name="KSO_WM_UNIT_TEXT_FILL_FORE_SCHEMECOLOR_INDEX" val="14"/>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_5*l_h_i*1_2_1"/>
  <p:tag name="KSO_WM_TEMPLATE_CATEGORY" val="diagram"/>
  <p:tag name="KSO_WM_TEMPLATE_INDEX" val="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1_5*l_h_i*1_2_1"/>
  <p:tag name="KSO_WM_TEMPLATE_CATEGORY" val="diagram"/>
  <p:tag name="KSO_WM_TEMPLATE_INDEX" val="71"/>
  <p:tag name="KSO_WM_UNIT_LAYERLEVEL" val="1_1_1"/>
  <p:tag name="KSO_WM_TAG_VERSION" val="1.0"/>
  <p:tag name="KSO_WM_BEAUTIFY_FLAG" val="#wm#"/>
  <p:tag name="KSO_WM_UNIT_TEXT_FILL_FORE_SCHEMECOLOR_INDEX" val="14"/>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_5*l_h_i*1_3_1"/>
  <p:tag name="KSO_WM_TEMPLATE_CATEGORY" val="diagram"/>
  <p:tag name="KSO_WM_TEMPLATE_INDEX" val="7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2"/>
  <p:tag name="KSO_WM_UNIT_ID" val="diagram778_3*m_i*1_2"/>
  <p:tag name="KSO_WM_UNIT_CLEAR" val="1"/>
  <p:tag name="KSO_WM_UNIT_LAYERLEVEL" val="1_1"/>
  <p:tag name="KSO_WM_DIAGRAM_GROUP_CODE" val="m1-1"/>
  <p:tag name="KSO_WM_UNIT_FILL_FORE_SCHEMECOLOR_INDEX" val="7"/>
  <p:tag name="KSO_WM_UNIT_FILL_TYPE" val="1"/>
  <p:tag name="KSO_WM_UNIT_TEXT_FILL_FORE_SCHEMECOLOR_INDEX" val="2"/>
  <p:tag name="KSO_WM_UNIT_TEXT_FILL_TYPE" val="1"/>
</p:tagLst>
</file>

<file path=ppt/tags/tag20.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3"/>
  <p:tag name="KSO_WM_UNIT_ID" val="diagram160330_6*m_i*1_3"/>
  <p:tag name="KSO_WM_UNIT_CLEAR" val="1"/>
  <p:tag name="KSO_WM_UNIT_LAYERLEVEL" val="1_1"/>
  <p:tag name="KSO_WM_DIAGRAM_GROUP_CODE" val="m1-1"/>
  <p:tag name="KSO_WM_UNIT_FILL_FORE_SCHEMECOLOR_INDEX" val="10"/>
  <p:tag name="KSO_WM_UNIT_FILL_TYPE" val="1"/>
  <p:tag name="KSO_WM_UNIT_TEXT_FILL_FORE_SCHEMECOLOR_INDEX" val="14"/>
  <p:tag name="KSO_WM_UNIT_TEXT_FILL_TYPE"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1_5*l_h_i*1_3_1"/>
  <p:tag name="KSO_WM_TEMPLATE_CATEGORY" val="diagram"/>
  <p:tag name="KSO_WM_TEMPLATE_INDEX" val="71"/>
  <p:tag name="KSO_WM_UNIT_LAYERLEVEL" val="1_1_1"/>
  <p:tag name="KSO_WM_TAG_VERSION" val="1.0"/>
  <p:tag name="KSO_WM_BEAUTIFY_FLAG" val="#wm#"/>
  <p:tag name="KSO_WM_UNIT_TEXT_FILL_FORE_SCHEMECOLOR_INDEX" val="14"/>
  <p:tag name="KSO_WM_UNIT_TEXT_FILL_TYPE"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_5*l_h_i*1_4_1"/>
  <p:tag name="KSO_WM_TEMPLATE_CATEGORY" val="diagram"/>
  <p:tag name="KSO_WM_TEMPLATE_INDEX" val="7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1_5*l_h_i*1_4_1"/>
  <p:tag name="KSO_WM_TEMPLATE_CATEGORY" val="diagram"/>
  <p:tag name="KSO_WM_TEMPLATE_INDEX" val="71"/>
  <p:tag name="KSO_WM_UNIT_LAYERLEVEL" val="1_1_1"/>
  <p:tag name="KSO_WM_TAG_VERSION" val="1.0"/>
  <p:tag name="KSO_WM_BEAUTIFY_FLAG" val="#wm#"/>
  <p:tag name="KSO_WM_UNIT_TEXT_FILL_FORE_SCHEMECOLOR_INDEX" val="14"/>
  <p:tag name="KSO_WM_UNIT_TEXT_FILL_TYPE"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_5*l_h_i*1_5_1"/>
  <p:tag name="KSO_WM_TEMPLATE_CATEGORY" val="diagram"/>
  <p:tag name="KSO_WM_TEMPLATE_INDEX" val="7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1_5*l_h_i*1_5_1"/>
  <p:tag name="KSO_WM_TEMPLATE_CATEGORY" val="diagram"/>
  <p:tag name="KSO_WM_TEMPLATE_INDEX" val="71"/>
  <p:tag name="KSO_WM_UNIT_LAYERLEVEL" val="1_1_1"/>
  <p:tag name="KSO_WM_TAG_VERSION" val="1.0"/>
  <p:tag name="KSO_WM_BEAUTIFY_FLAG" val="#wm#"/>
  <p:tag name="KSO_WM_UNIT_TEXT_FILL_FORE_SCHEMECOLOR_INDEX" val="14"/>
  <p:tag name="KSO_WM_UNIT_TEXT_FILL_TYPE" val="1"/>
</p:tagLst>
</file>

<file path=ppt/tags/tag21.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6_1"/>
  <p:tag name="KSO_WM_UNIT_ID" val="diagram160330_6*m_h_a*1_6_1"/>
  <p:tag name="KSO_WM_UNIT_CLEAR" val="1"/>
  <p:tag name="KSO_WM_UNIT_LAYERLEVEL" val="1_1_1"/>
  <p:tag name="KSO_WM_UNIT_VALUE" val="12"/>
  <p:tag name="KSO_WM_UNIT_HIGHLIGHT" val="0"/>
  <p:tag name="KSO_WM_UNIT_COMPATIBLE" val="0"/>
  <p:tag name="KSO_WM_UNIT_PRESET_TEXT_INDEX" val="3"/>
  <p:tag name="KSO_WM_UNIT_PRESET_TEXT_LEN" val="12"/>
  <p:tag name="KSO_WM_DIAGRAM_GROUP_CODE" val="m1-1"/>
  <p:tag name="KSO_WM_UNIT_TEXT_FILL_FORE_SCHEMECOLOR_INDEX" val="10"/>
  <p:tag name="KSO_WM_UNIT_TEXT_FILL_TYPE" val="1"/>
</p:tagLst>
</file>

<file path=ppt/tags/tag22.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4"/>
  <p:tag name="KSO_WM_UNIT_ID" val="diagram160330_6*m_i*1_4"/>
  <p:tag name="KSO_WM_UNIT_CLEAR" val="1"/>
  <p:tag name="KSO_WM_UNIT_LAYERLEVEL" val="1_1"/>
  <p:tag name="KSO_WM_DIAGRAM_GROUP_CODE" val="m1-1"/>
  <p:tag name="KSO_WM_UNIT_TEXT_FILL_FORE_SCHEMECOLOR_INDEX" val="2"/>
  <p:tag name="KSO_WM_UNIT_TEXT_FILL_TYPE" val="1"/>
</p:tagLst>
</file>

<file path=ppt/tags/tag23.xml><?xml version="1.0" encoding="utf-8"?>
<p:tagLst xmlns:p="http://schemas.openxmlformats.org/presentationml/2006/main">
  <p:tag name="KSO_WM_TAG_VERSION" val="1.0"/>
  <p:tag name="KSO_WM_BEAUTIFY_FLAG" val="#wm#"/>
  <p:tag name="KSO_WM_UNIT_TYPE" val="i"/>
  <p:tag name="KSO_WM_UNIT_ID" val="diagram160330_6*i*12"/>
  <p:tag name="KSO_WM_TEMPLATE_CATEGORY" val="diagram"/>
  <p:tag name="KSO_WM_TEMPLATE_INDEX" val="160330"/>
  <p:tag name="KSO_WM_UNIT_INDEX" val="12"/>
</p:tagLst>
</file>

<file path=ppt/tags/tag24.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5"/>
  <p:tag name="KSO_WM_UNIT_ID" val="diagram160330_6*m_i*1_5"/>
  <p:tag name="KSO_WM_UNIT_CLEAR" val="1"/>
  <p:tag name="KSO_WM_UNIT_LAYERLEVEL" val="1_1"/>
  <p:tag name="KSO_WM_DIAGRAM_GROUP_CODE" val="m1-1"/>
  <p:tag name="KSO_WM_UNIT_TEXT_FILL_FORE_SCHEMECOLOR_INDEX" val="2"/>
  <p:tag name="KSO_WM_UNIT_TEXT_FILL_TYPE" val="1"/>
</p:tagLst>
</file>

<file path=ppt/tags/tag25.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6"/>
  <p:tag name="KSO_WM_UNIT_ID" val="diagram160330_6*m_i*1_6"/>
  <p:tag name="KSO_WM_UNIT_CLEAR" val="1"/>
  <p:tag name="KSO_WM_UNIT_LAYERLEVEL" val="1_1"/>
  <p:tag name="KSO_WM_DIAGRAM_GROUP_CODE" val="m1-1"/>
  <p:tag name="KSO_WM_UNIT_FILL_FORE_SCHEMECOLOR_INDEX" val="9"/>
  <p:tag name="KSO_WM_UNIT_FILL_TYPE" val="1"/>
  <p:tag name="KSO_WM_UNIT_TEXT_FILL_FORE_SCHEMECOLOR_INDEX" val="14"/>
  <p:tag name="KSO_WM_UNIT_TEXT_FILL_TYPE" val="1"/>
</p:tagLst>
</file>

<file path=ppt/tags/tag26.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5_1"/>
  <p:tag name="KSO_WM_UNIT_ID" val="diagram160330_6*m_h_a*1_5_1"/>
  <p:tag name="KSO_WM_UNIT_CLEAR" val="1"/>
  <p:tag name="KSO_WM_UNIT_LAYERLEVEL" val="1_1_1"/>
  <p:tag name="KSO_WM_UNIT_VALUE" val="12"/>
  <p:tag name="KSO_WM_UNIT_HIGHLIGHT" val="0"/>
  <p:tag name="KSO_WM_UNIT_COMPATIBLE" val="0"/>
  <p:tag name="KSO_WM_UNIT_PRESET_TEXT_INDEX" val="3"/>
  <p:tag name="KSO_WM_UNIT_PRESET_TEXT_LEN" val="12"/>
  <p:tag name="KSO_WM_DIAGRAM_GROUP_CODE" val="m1-1"/>
  <p:tag name="KSO_WM_UNIT_TEXT_FILL_FORE_SCHEMECOLOR_INDEX" val="9"/>
  <p:tag name="KSO_WM_UNIT_TEXT_FILL_TYPE" val="1"/>
</p:tagLst>
</file>

<file path=ppt/tags/tag27.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7"/>
  <p:tag name="KSO_WM_UNIT_ID" val="diagram160330_6*m_i*1_7"/>
  <p:tag name="KSO_WM_UNIT_CLEAR" val="1"/>
  <p:tag name="KSO_WM_UNIT_LAYERLEVEL" val="1_1"/>
  <p:tag name="KSO_WM_DIAGRAM_GROUP_CODE" val="m1-1"/>
  <p:tag name="KSO_WM_UNIT_TEXT_FILL_FORE_SCHEMECOLOR_INDEX" val="2"/>
  <p:tag name="KSO_WM_UNIT_TEXT_FILL_TYPE" val="1"/>
</p:tagLst>
</file>

<file path=ppt/tags/tag28.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8"/>
  <p:tag name="KSO_WM_UNIT_ID" val="diagram160330_6*m_i*1_8"/>
  <p:tag name="KSO_WM_UNIT_CLEAR" val="1"/>
  <p:tag name="KSO_WM_UNIT_LAYERLEVEL" val="1_1"/>
  <p:tag name="KSO_WM_DIAGRAM_GROUP_CODE" val="m1-1"/>
  <p:tag name="KSO_WM_UNIT_TEXT_FILL_FORE_SCHEMECOLOR_INDEX" val="2"/>
  <p:tag name="KSO_WM_UNIT_TEXT_FILL_TYPE" val="1"/>
</p:tagLst>
</file>

<file path=ppt/tags/tag29.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9"/>
  <p:tag name="KSO_WM_UNIT_ID" val="diagram160330_6*m_i*1_9"/>
  <p:tag name="KSO_WM_UNIT_CLEAR" val="1"/>
  <p:tag name="KSO_WM_UNIT_LAYERLEVEL" val="1_1"/>
  <p:tag name="KSO_WM_DIAGRAM_GROUP_CODE" val="m1-1"/>
  <p:tag name="KSO_WM_UNIT_TEXT_FILL_FORE_SCHEMECOLOR_INDEX" val="2"/>
  <p:tag name="KSO_WM_UNIT_TEXT_FILL_TYPE" val="1"/>
</p:tagLst>
</file>

<file path=ppt/tags/tag3.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3"/>
  <p:tag name="KSO_WM_UNIT_ID" val="diagram778_3*m_i*1_3"/>
  <p:tag name="KSO_WM_UNIT_CLEAR" val="1"/>
  <p:tag name="KSO_WM_UNIT_LAYERLEVEL" val="1_1"/>
  <p:tag name="KSO_WM_DIAGRAM_GROUP_CODE" val="m1-1"/>
  <p:tag name="KSO_WM_UNIT_LINE_FORE_SCHEMECOLOR_INDEX" val="6"/>
  <p:tag name="KSO_WM_UNIT_LINE_FILL_TYPE" val="2"/>
  <p:tag name="KSO_WM_UNIT_TEXT_FILL_FORE_SCHEMECOLOR_INDEX" val="2"/>
  <p:tag name="KSO_WM_UNIT_TEXT_FILL_TYPE" val="1"/>
</p:tagLst>
</file>

<file path=ppt/tags/tag30.xml><?xml version="1.0" encoding="utf-8"?>
<p:tagLst xmlns:p="http://schemas.openxmlformats.org/presentationml/2006/main">
  <p:tag name="KSO_WM_TAG_VERSION" val="1.0"/>
  <p:tag name="KSO_WM_BEAUTIFY_FLAG" val="#wm#"/>
  <p:tag name="KSO_WM_UNIT_TYPE" val="i"/>
  <p:tag name="KSO_WM_UNIT_ID" val="diagram160330_6*i*24"/>
  <p:tag name="KSO_WM_TEMPLATE_CATEGORY" val="diagram"/>
  <p:tag name="KSO_WM_TEMPLATE_INDEX" val="160330"/>
  <p:tag name="KSO_WM_UNIT_INDEX" val="24"/>
</p:tagLst>
</file>

<file path=ppt/tags/tag31.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2_1"/>
  <p:tag name="KSO_WM_UNIT_ID" val="diagram160330_6*m_h_a*1_2_1"/>
  <p:tag name="KSO_WM_UNIT_CLEAR" val="1"/>
  <p:tag name="KSO_WM_UNIT_LAYERLEVEL" val="1_1_1"/>
  <p:tag name="KSO_WM_UNIT_VALUE" val="12"/>
  <p:tag name="KSO_WM_UNIT_HIGHLIGHT" val="0"/>
  <p:tag name="KSO_WM_UNIT_COMPATIBLE" val="0"/>
  <p:tag name="KSO_WM_UNIT_PRESET_TEXT_INDEX" val="3"/>
  <p:tag name="KSO_WM_UNIT_PRESET_TEXT_LEN" val="12"/>
  <p:tag name="KSO_WM_DIAGRAM_GROUP_CODE" val="m1-1"/>
  <p:tag name="KSO_WM_UNIT_TEXT_FILL_FORE_SCHEMECOLOR_INDEX" val="6"/>
  <p:tag name="KSO_WM_UNIT_TEXT_FILL_TYPE" val="1"/>
</p:tagLst>
</file>

<file path=ppt/tags/tag32.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0"/>
  <p:tag name="KSO_WM_UNIT_ID" val="diagram160330_6*m_i*1_10"/>
  <p:tag name="KSO_WM_UNIT_CLEAR" val="1"/>
  <p:tag name="KSO_WM_UNIT_LAYERLEVEL" val="1_1"/>
  <p:tag name="KSO_WM_DIAGRAM_GROUP_CODE" val="m1-1"/>
  <p:tag name="KSO_WM_UNIT_TEXT_FILL_FORE_SCHEMECOLOR_INDEX" val="2"/>
  <p:tag name="KSO_WM_UNIT_TEXT_FILL_TYPE" val="1"/>
</p:tagLst>
</file>

<file path=ppt/tags/tag33.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1"/>
  <p:tag name="KSO_WM_UNIT_ID" val="diagram160330_6*m_i*1_11"/>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Lst>
</file>

<file path=ppt/tags/tag34.xml><?xml version="1.0" encoding="utf-8"?>
<p:tagLst xmlns:p="http://schemas.openxmlformats.org/presentationml/2006/main">
  <p:tag name="KSO_WM_TAG_VERSION" val="1.0"/>
  <p:tag name="KSO_WM_BEAUTIFY_FLAG" val="#wm#"/>
  <p:tag name="KSO_WM_UNIT_TYPE" val="i"/>
  <p:tag name="KSO_WM_UNIT_ID" val="diagram160330_6*i*33"/>
  <p:tag name="KSO_WM_TEMPLATE_CATEGORY" val="diagram"/>
  <p:tag name="KSO_WM_TEMPLATE_INDEX" val="160330"/>
  <p:tag name="KSO_WM_UNIT_INDEX" val="33"/>
</p:tagLst>
</file>

<file path=ppt/tags/tag35.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2"/>
  <p:tag name="KSO_WM_UNIT_ID" val="diagram160330_6*m_i*1_12"/>
  <p:tag name="KSO_WM_UNIT_CLEAR" val="1"/>
  <p:tag name="KSO_WM_UNIT_LAYERLEVEL" val="1_1"/>
  <p:tag name="KSO_WM_DIAGRAM_GROUP_CODE" val="m1-1"/>
  <p:tag name="KSO_WM_UNIT_TEXT_FILL_FORE_SCHEMECOLOR_INDEX" val="2"/>
  <p:tag name="KSO_WM_UNIT_TEXT_FILL_TYPE" val="1"/>
</p:tagLst>
</file>

<file path=ppt/tags/tag36.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3"/>
  <p:tag name="KSO_WM_UNIT_ID" val="diagram160330_6*m_i*1_13"/>
  <p:tag name="KSO_WM_UNIT_CLEAR" val="1"/>
  <p:tag name="KSO_WM_UNIT_LAYERLEVEL" val="1_1"/>
  <p:tag name="KSO_WM_DIAGRAM_GROUP_CODE" val="m1-1"/>
  <p:tag name="KSO_WM_UNIT_FILL_FORE_SCHEMECOLOR_INDEX" val="8"/>
  <p:tag name="KSO_WM_UNIT_FILL_TYPE" val="1"/>
  <p:tag name="KSO_WM_UNIT_TEXT_FILL_FORE_SCHEMECOLOR_INDEX" val="14"/>
  <p:tag name="KSO_WM_UNIT_TEXT_FILL_TYPE"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4_1"/>
  <p:tag name="KSO_WM_UNIT_ID" val="diagram160330_6*m_h_a*1_4_1"/>
  <p:tag name="KSO_WM_UNIT_CLEAR" val="1"/>
  <p:tag name="KSO_WM_UNIT_LAYERLEVEL" val="1_1_1"/>
  <p:tag name="KSO_WM_UNIT_VALUE" val="12"/>
  <p:tag name="KSO_WM_UNIT_HIGHLIGHT" val="0"/>
  <p:tag name="KSO_WM_UNIT_COMPATIBLE" val="0"/>
  <p:tag name="KSO_WM_UNIT_PRESET_TEXT_INDEX" val="3"/>
  <p:tag name="KSO_WM_UNIT_PRESET_TEXT_LEN" val="12"/>
  <p:tag name="KSO_WM_DIAGRAM_GROUP_CODE" val="m1-1"/>
  <p:tag name="KSO_WM_UNIT_TEXT_FILL_FORE_SCHEMECOLOR_INDEX" val="8"/>
  <p:tag name="KSO_WM_UNIT_TEXT_FILL_TYPE" val="1"/>
</p:tagLst>
</file>

<file path=ppt/tags/tag38.xml><?xml version="1.0" encoding="utf-8"?>
<p:tagLst xmlns:p="http://schemas.openxmlformats.org/presentationml/2006/main">
  <p:tag name="KSO_WM_TAG_VERSION" val="1.0"/>
  <p:tag name="KSO_WM_BEAUTIFY_FLAG" val="#wm#"/>
  <p:tag name="KSO_WM_UNIT_TYPE" val="i"/>
  <p:tag name="KSO_WM_UNIT_ID" val="diagram160330_6*i*42"/>
  <p:tag name="KSO_WM_TEMPLATE_CATEGORY" val="diagram"/>
  <p:tag name="KSO_WM_TEMPLATE_INDEX" val="160330"/>
  <p:tag name="KSO_WM_UNIT_INDEX" val="42"/>
</p:tagLst>
</file>

<file path=ppt/tags/tag39.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4"/>
  <p:tag name="KSO_WM_UNIT_ID" val="diagram160330_6*m_i*1_14"/>
  <p:tag name="KSO_WM_UNIT_CLEAR" val="1"/>
  <p:tag name="KSO_WM_UNIT_LAYERLEVEL" val="1_1"/>
  <p:tag name="KSO_WM_DIAGRAM_GROUP_CODE" val="m1-1"/>
  <p:tag name="KSO_WM_UNIT_TEXT_FILL_FORE_SCHEMECOLOR_INDEX" val="2"/>
  <p:tag name="KSO_WM_UNIT_TEXT_FILL_TYPE" val="1"/>
</p:tagLst>
</file>

<file path=ppt/tags/tag4.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4"/>
  <p:tag name="KSO_WM_UNIT_ID" val="diagram778_3*m_i*1_4"/>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40.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5"/>
  <p:tag name="KSO_WM_UNIT_ID" val="diagram160330_6*m_i*1_15"/>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1_1"/>
  <p:tag name="KSO_WM_UNIT_ID" val="diagram160330_6*m_h_a*1_1_1"/>
  <p:tag name="KSO_WM_UNIT_CLEAR" val="1"/>
  <p:tag name="KSO_WM_UNIT_LAYERLEVEL" val="1_1_1"/>
  <p:tag name="KSO_WM_UNIT_VALUE" val="12"/>
  <p:tag name="KSO_WM_UNIT_HIGHLIGHT" val="0"/>
  <p:tag name="KSO_WM_UNIT_COMPATIBLE" val="0"/>
  <p:tag name="KSO_WM_UNIT_PRESET_TEXT_INDEX" val="3"/>
  <p:tag name="KSO_WM_UNIT_PRESET_TEXT_LEN" val="12"/>
  <p:tag name="KSO_WM_DIAGRAM_GROUP_CODE" val="m1-1"/>
  <p:tag name="KSO_WM_UNIT_TEXT_FILL_FORE_SCHEMECOLOR_INDEX" val="5"/>
  <p:tag name="KSO_WM_UNIT_TEXT_FILL_TYPE" val="1"/>
</p:tagLst>
</file>

<file path=ppt/tags/tag42.xml><?xml version="1.0" encoding="utf-8"?>
<p:tagLst xmlns:p="http://schemas.openxmlformats.org/presentationml/2006/main">
  <p:tag name="KSO_WM_TAG_VERSION" val="1.0"/>
  <p:tag name="KSO_WM_BEAUTIFY_FLAG" val="#wm#"/>
  <p:tag name="KSO_WM_UNIT_TYPE" val="i"/>
  <p:tag name="KSO_WM_UNIT_ID" val="diagram160330_6*i*51"/>
  <p:tag name="KSO_WM_TEMPLATE_CATEGORY" val="diagram"/>
  <p:tag name="KSO_WM_TEMPLATE_INDEX" val="160330"/>
  <p:tag name="KSO_WM_UNIT_INDEX" val="51"/>
</p:tagLst>
</file>

<file path=ppt/tags/tag43.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6"/>
  <p:tag name="KSO_WM_UNIT_ID" val="diagram160330_6*m_i*1_16"/>
  <p:tag name="KSO_WM_UNIT_CLEAR" val="1"/>
  <p:tag name="KSO_WM_UNIT_LAYERLEVEL" val="1_1"/>
  <p:tag name="KSO_WM_DIAGRAM_GROUP_CODE" val="m1-1"/>
  <p:tag name="KSO_WM_UNIT_TEXT_FILL_FORE_SCHEMECOLOR_INDEX" val="2"/>
  <p:tag name="KSO_WM_UNIT_TEXT_FILL_TYPE" val="1"/>
</p:tagLst>
</file>

<file path=ppt/tags/tag44.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7"/>
  <p:tag name="KSO_WM_UNIT_ID" val="diagram160330_6*m_i*1_17"/>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45.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3_1"/>
  <p:tag name="KSO_WM_UNIT_ID" val="diagram160330_6*m_h_a*1_3_1"/>
  <p:tag name="KSO_WM_UNIT_CLEAR" val="1"/>
  <p:tag name="KSO_WM_UNIT_LAYERLEVEL" val="1_1_1"/>
  <p:tag name="KSO_WM_UNIT_VALUE" val="12"/>
  <p:tag name="KSO_WM_UNIT_HIGHLIGHT" val="0"/>
  <p:tag name="KSO_WM_UNIT_COMPATIBLE" val="0"/>
  <p:tag name="KSO_WM_UNIT_PRESET_TEXT_INDEX" val="3"/>
  <p:tag name="KSO_WM_UNIT_PRESET_TEXT_LEN" val="12"/>
  <p:tag name="KSO_WM_DIAGRAM_GROUP_CODE" val="m1-1"/>
  <p:tag name="KSO_WM_UNIT_TEXT_FILL_FORE_SCHEMECOLOR_INDEX" val="7"/>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5*q_h_a*1_1_1"/>
  <p:tag name="KSO_WM_TEMPLATE_CATEGORY" val="diagram"/>
  <p:tag name="KSO_WM_TEMPLATE_INDEX" val="20174792"/>
  <p:tag name="KSO_WM_UNIT_LAYERLEVEL" val="1_1_1"/>
  <p:tag name="KSO_WM_TAG_VERSION" val="1.0"/>
  <p:tag name="KSO_WM_BEAUTIFY_FLAG" val="#wm#"/>
  <p:tag name="KSO_WM_UNIT_ISCONTENTSTITLE" val="0"/>
  <p:tag name="KSO_WM_UNIT_NOCLEAR" val="0"/>
  <p:tag name="KSO_WM_UNIT_TYPE" val="q_h_a"/>
  <p:tag name="KSO_WM_UNIT_INDEX" val="1_1_1"/>
  <p:tag name="KSO_WM_UNIT_PRESET_TEXT" val="单击此处添加标题"/>
  <p:tag name="KSO_WM_UNIT_VALUE" val="14"/>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5*q_h_a*1_6_1"/>
  <p:tag name="KSO_WM_TEMPLATE_CATEGORY" val="diagram"/>
  <p:tag name="KSO_WM_TEMPLATE_INDEX" val="20174792"/>
  <p:tag name="KSO_WM_UNIT_LAYERLEVEL" val="1_1_1"/>
  <p:tag name="KSO_WM_TAG_VERSION" val="1.0"/>
  <p:tag name="KSO_WM_BEAUTIFY_FLAG" val="#wm#"/>
  <p:tag name="KSO_WM_UNIT_ISCONTENTSTITLE" val="0"/>
  <p:tag name="KSO_WM_UNIT_NOCLEAR" val="0"/>
  <p:tag name="KSO_WM_UNIT_TYPE" val="q_h_a"/>
  <p:tag name="KSO_WM_UNIT_INDEX" val="1_6_1"/>
  <p:tag name="KSO_WM_UNIT_PRESET_TEXT" val="单击此处添加标题"/>
  <p:tag name="KSO_WM_UNIT_VALUE" val="15"/>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5*q_h_a*1_5_1"/>
  <p:tag name="KSO_WM_TEMPLATE_CATEGORY" val="diagram"/>
  <p:tag name="KSO_WM_TEMPLATE_INDEX" val="20174792"/>
  <p:tag name="KSO_WM_UNIT_LAYERLEVEL" val="1_1_1"/>
  <p:tag name="KSO_WM_TAG_VERSION" val="1.0"/>
  <p:tag name="KSO_WM_BEAUTIFY_FLAG" val="#wm#"/>
  <p:tag name="KSO_WM_UNIT_ISCONTENTSTITLE" val="0"/>
  <p:tag name="KSO_WM_UNIT_NOCLEAR" val="0"/>
  <p:tag name="KSO_WM_UNIT_TYPE" val="q_h_a"/>
  <p:tag name="KSO_WM_UNIT_INDEX" val="1_5_1"/>
  <p:tag name="KSO_WM_UNIT_PRESET_TEXT" val="单击此处添加标题"/>
  <p:tag name="KSO_WM_UNIT_VALUE" val="14"/>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5*q_h_a*1_2_1"/>
  <p:tag name="KSO_WM_TEMPLATE_CATEGORY" val="diagram"/>
  <p:tag name="KSO_WM_TEMPLATE_INDEX" val="20174792"/>
  <p:tag name="KSO_WM_UNIT_LAYERLEVEL" val="1_1_1"/>
  <p:tag name="KSO_WM_TAG_VERSION" val="1.0"/>
  <p:tag name="KSO_WM_BEAUTIFY_FLAG" val="#wm#"/>
  <p:tag name="KSO_WM_UNIT_ISCONTENTSTITLE" val="0"/>
  <p:tag name="KSO_WM_UNIT_NOCLEAR" val="0"/>
  <p:tag name="KSO_WM_UNIT_TYPE" val="q_h_a"/>
  <p:tag name="KSO_WM_UNIT_INDEX" val="1_2_1"/>
  <p:tag name="KSO_WM_UNIT_PRESET_TEXT" val="单击此处添加标题"/>
  <p:tag name="KSO_WM_UNIT_VALUE" val="14"/>
  <p:tag name="KSO_WM_UNIT_TEXT_FILL_FORE_SCHEMECOLOR_INDEX" val="13"/>
  <p:tag name="KSO_WM_UNIT_TEXT_FILL_TYPE" val="1"/>
</p:tagLst>
</file>

<file path=ppt/tags/tag5.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5"/>
  <p:tag name="KSO_WM_UNIT_ID" val="diagram778_3*m_i*1_5"/>
  <p:tag name="KSO_WM_UNIT_CLEAR" val="1"/>
  <p:tag name="KSO_WM_UNIT_LAYERLEVEL" val="1_1"/>
  <p:tag name="KSO_WM_DIAGRAM_GROUP_CODE" val="m1-1"/>
  <p:tag name="KSO_WM_UNIT_LINE_FORE_SCHEMECOLOR_INDEX" val="5"/>
  <p:tag name="KSO_WM_UNIT_LINE_FILL_TYPE" val="2"/>
  <p:tag name="KSO_WM_UNIT_TEXT_FILL_FORE_SCHEMECOLOR_INDEX" val="2"/>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5*q_h_a*1_3_1"/>
  <p:tag name="KSO_WM_TEMPLATE_CATEGORY" val="diagram"/>
  <p:tag name="KSO_WM_TEMPLATE_INDEX" val="20174792"/>
  <p:tag name="KSO_WM_UNIT_LAYERLEVEL" val="1_1_1"/>
  <p:tag name="KSO_WM_TAG_VERSION" val="1.0"/>
  <p:tag name="KSO_WM_BEAUTIFY_FLAG" val="#wm#"/>
  <p:tag name="KSO_WM_UNIT_ISCONTENTSTITLE" val="0"/>
  <p:tag name="KSO_WM_UNIT_NOCLEAR" val="0"/>
  <p:tag name="KSO_WM_UNIT_TYPE" val="q_h_a"/>
  <p:tag name="KSO_WM_UNIT_INDEX" val="1_3_1"/>
  <p:tag name="KSO_WM_UNIT_PRESET_TEXT" val="单击此处添加标题"/>
  <p:tag name="KSO_WM_UNIT_VALUE" val="14"/>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5*q_h_a*1_4_1"/>
  <p:tag name="KSO_WM_TEMPLATE_CATEGORY" val="diagram"/>
  <p:tag name="KSO_WM_TEMPLATE_INDEX" val="20174792"/>
  <p:tag name="KSO_WM_UNIT_LAYERLEVEL" val="1_1_1"/>
  <p:tag name="KSO_WM_TAG_VERSION" val="1.0"/>
  <p:tag name="KSO_WM_BEAUTIFY_FLAG" val="#wm#"/>
  <p:tag name="KSO_WM_UNIT_ISCONTENTSTITLE" val="0"/>
  <p:tag name="KSO_WM_UNIT_NOCLEAR" val="0"/>
  <p:tag name="KSO_WM_UNIT_TYPE" val="q_h_a"/>
  <p:tag name="KSO_WM_UNIT_INDEX" val="1_4_1"/>
  <p:tag name="KSO_WM_UNIT_PRESET_TEXT" val="单击此处添加标题"/>
  <p:tag name="KSO_WM_UNIT_VALUE" val="14"/>
  <p:tag name="KSO_WM_UNIT_TEXT_FILL_FORE_SCHEMECOLOR_INDEX" val="13"/>
  <p:tag name="KSO_WM_UNIT_TEXT_FILL_TYPE" val="1"/>
</p:tagLst>
</file>

<file path=ppt/tags/tag52.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1_1"/>
  <p:tag name="KSO_WM_UNIT_ID" val="diagram20174792_5*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53.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3_2"/>
  <p:tag name="KSO_WM_UNIT_ID" val="diagram20174792_5*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4"/>
  <p:tag name="KSO_WM_UNIT_TEXT_FILL_TYPE" val="1"/>
</p:tagLst>
</file>

<file path=ppt/tags/tag54.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4_2"/>
  <p:tag name="KSO_WM_UNIT_ID" val="diagram20174792_5*q_h_i*1_4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4"/>
  <p:tag name="KSO_WM_UNIT_TEXT_FILL_TYPE" val="1"/>
</p:tagLst>
</file>

<file path=ppt/tags/tag55.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4_1"/>
  <p:tag name="KSO_WM_UNIT_ID" val="diagram20174792_5*q_h_x*1_4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0*85"/>
  <p:tag name="KSO_WM_UNIT_FILL_FORE_SCHEMECOLOR_INDEX" val="14"/>
  <p:tag name="KSO_WM_UNIT_FILL_TYPE" val="1"/>
  <p:tag name="KSO_WM_UNIT_TEXT_FILL_FORE_SCHEMECOLOR_INDEX" val="14"/>
  <p:tag name="KSO_WM_UNIT_TEXT_FILL_TYPE" val="1"/>
</p:tagLst>
</file>

<file path=ppt/tags/tag56.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2_2"/>
  <p:tag name="KSO_WM_UNIT_ID" val="diagram20174792_5*q_h_i*1_2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4"/>
  <p:tag name="KSO_WM_UNIT_TEXT_FILL_TYPE" val="1"/>
</p:tagLst>
</file>

<file path=ppt/tags/tag57.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5_2"/>
  <p:tag name="KSO_WM_UNIT_ID" val="diagram20174792_5*q_h_i*1_5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4"/>
  <p:tag name="KSO_WM_UNIT_TEXT_FILL_TYPE" val="1"/>
</p:tagLst>
</file>

<file path=ppt/tags/tag58.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1_1"/>
  <p:tag name="KSO_WM_UNIT_ID" val="diagram20174792_5*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3*94"/>
  <p:tag name="KSO_WM_UNIT_FILL_FORE_SCHEMECOLOR_INDEX" val="14"/>
  <p:tag name="KSO_WM_UNIT_FILL_TYPE" val="1"/>
  <p:tag name="KSO_WM_UNIT_TEXT_FILL_FORE_SCHEMECOLOR_INDEX" val="14"/>
  <p:tag name="KSO_WM_UNIT_TEXT_FILL_TYPE" val="1"/>
</p:tagLst>
</file>

<file path=ppt/tags/tag59.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6_2"/>
  <p:tag name="KSO_WM_UNIT_ID" val="diagram20174792_5*q_h_i*1_6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6.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6"/>
  <p:tag name="KSO_WM_UNIT_ID" val="diagram778_3*m_i*1_6"/>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Lst>
</file>

<file path=ppt/tags/tag60.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2_1"/>
  <p:tag name="KSO_WM_UNIT_ID" val="diagram20174792_5*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82*109"/>
  <p:tag name="KSO_WM_UNIT_FILL_FORE_SCHEMECOLOR_INDEX" val="14"/>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3_1"/>
  <p:tag name="KSO_WM_UNIT_ID" val="diagram20174792_5*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78*109"/>
  <p:tag name="KSO_WM_UNIT_FILL_FORE_SCHEMECOLOR_INDEX" val="14"/>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5_1"/>
  <p:tag name="KSO_WM_UNIT_ID" val="diagram20174792_5*q_h_x*1_5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76*101"/>
  <p:tag name="KSO_WM_UNIT_FILL_FORE_SCHEMECOLOR_INDEX" val="14"/>
  <p:tag name="KSO_WM_UNIT_FILL_TYPE" val="1"/>
  <p:tag name="KSO_WM_UNIT_TEXT_FILL_FORE_SCHEMECOLOR_INDEX" val="13"/>
  <p:tag name="KSO_WM_UNIT_TEXT_FILL_TYPE" val="1"/>
</p:tagLst>
</file>

<file path=ppt/tags/tag63.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2_1"/>
  <p:tag name="KSO_WM_UNIT_ID" val="diagram20174792_5*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64.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3_1"/>
  <p:tag name="KSO_WM_UNIT_ID" val="diagram20174792_5*q_h_i*1_3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65.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4_1"/>
  <p:tag name="KSO_WM_UNIT_ID" val="diagram20174792_5*q_h_i*1_4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66.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1_2"/>
  <p:tag name="KSO_WM_UNIT_ID" val="diagram20174792_5*q_h_i*1_1_2"/>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67.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6_1"/>
  <p:tag name="KSO_WM_UNIT_ID" val="diagram20174792_5*q_h_i*1_6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68.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5_1"/>
  <p:tag name="KSO_WM_UNIT_ID" val="diagram20174792_5*q_h_i*1_5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5*q_h_x*1_6_1"/>
  <p:tag name="KSO_WM_TEMPLATE_CATEGORY" val="diagram"/>
  <p:tag name="KSO_WM_TEMPLATE_INDEX" val="20174792"/>
  <p:tag name="KSO_WM_UNIT_LAYERLEVEL" val="1_1_1"/>
  <p:tag name="KSO_WM_TAG_VERSION" val="1.0"/>
  <p:tag name="KSO_WM_BEAUTIFY_FLAG" val="#wm#"/>
  <p:tag name="KSO_WM_UNIT_VALUE" val="150*150"/>
  <p:tag name="KSO_WM_UNIT_TYPE" val="q_h_x"/>
  <p:tag name="KSO_WM_UNIT_INDEX" val="1_6_1"/>
</p:tagLst>
</file>

<file path=ppt/tags/tag7.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7"/>
  <p:tag name="KSO_WM_UNIT_ID" val="diagram778_3*m_i*1_7"/>
  <p:tag name="KSO_WM_UNIT_CLEAR" val="1"/>
  <p:tag name="KSO_WM_UNIT_LAYERLEVEL" val="1_1"/>
  <p:tag name="KSO_WM_DIAGRAM_GROUP_CODE" val="m1-1"/>
  <p:tag name="KSO_WM_UNIT_LINE_FORE_SCHEMECOLOR_INDEX" val="8"/>
  <p:tag name="KSO_WM_UNIT_LINE_FILL_TYPE" val="2"/>
  <p:tag name="KSO_WM_UNIT_TEXT_FILL_FORE_SCHEMECOLOR_INDEX" val="2"/>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2"/>
  <p:tag name="KSO_WM_UNIT_ID" val="diagram20198755_2*r_i*1_2"/>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1"/>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3"/>
  <p:tag name="KSO_WM_UNIT_ID" val="diagram20198755_2*r_i*1_3"/>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FILL_FORE_SCHEMECOLOR_INDEX" val="10"/>
  <p:tag name="KSO_WM_UNIT_FILL_TYPE" val="1"/>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
  <p:tag name="KSO_WM_UNIT_ID" val="diagram20198755_2*r_i*1_1"/>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8"/>
  <p:tag name="KSO_WM_UNIT_ID" val="diagram20198755_2*r_i*1_8"/>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1"/>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0"/>
  <p:tag name="KSO_WM_UNIT_ID" val="diagram20198755_2*r_i*1_10"/>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FILL_FORE_SCHEMECOLOR_INDEX" val="5"/>
  <p:tag name="KSO_WM_UNIT_FILL_TYPE" val="1"/>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5"/>
  <p:tag name="KSO_WM_UNIT_ID" val="diagram20198755_2*r_i*1_15"/>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13"/>
  <p:tag name="KSO_WM_UNIT_TEXT_FILL_TYPE" val="1"/>
</p:tagLst>
</file>

<file path=ppt/tags/tag76.xml><?xml version="1.0" encoding="utf-8"?>
<p:tagLst xmlns:p="http://schemas.openxmlformats.org/presentationml/2006/main">
  <p:tag name="KSO_WM_UNIT_PRESET_TEXT" val="单击此处添加文本具体内容，简明扼要的阐述您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r1-1"/>
  <p:tag name="KSO_WM_UNIT_TYPE" val="r_v"/>
  <p:tag name="KSO_WM_UNIT_INDEX" val="1_1"/>
  <p:tag name="KSO_WM_UNIT_ID" val="diagram20198755_2*r_v*1_1"/>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TEXT_FILL_FORE_SCHEMECOLOR_INDEX" val="1"/>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1"/>
  <p:tag name="KSO_WM_UNIT_ID" val="diagram20198755_2*r_i*1_11"/>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1"/>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2"/>
  <p:tag name="KSO_WM_UNIT_ID" val="diagram20198755_2*r_i*1_12"/>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FILL_FORE_SCHEMECOLOR_INDEX" val="5"/>
  <p:tag name="KSO_WM_UNIT_FILL_TYPE" val="1"/>
  <p:tag name="KSO_WM_UNIT_TEXT_FILL_FORE_SCHEMECOLOR_INDEX" val="13"/>
  <p:tag name="KSO_WM_UNIT_TEXT_FILL_TYPE" val="1"/>
</p:tagLst>
</file>

<file path=ppt/tags/tag79.xml><?xml version="1.0" encoding="utf-8"?>
<p:tagLst xmlns:p="http://schemas.openxmlformats.org/presentationml/2006/main">
  <p:tag name="KSO_WM_UNIT_PRESET_TEXT" val="单击此处添加文本具体内容，简明扼要的阐述您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r1-1"/>
  <p:tag name="KSO_WM_UNIT_TYPE" val="r_v"/>
  <p:tag name="KSO_WM_UNIT_INDEX" val="1_3"/>
  <p:tag name="KSO_WM_UNIT_ID" val="diagram20198755_2*r_v*1_3"/>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TEXT_FILL_FORE_SCHEMECOLOR_INDEX" val="1"/>
  <p:tag name="KSO_WM_UNIT_TEXT_FILL_TYPE" val="1"/>
</p:tagLst>
</file>

<file path=ppt/tags/tag8.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8"/>
  <p:tag name="KSO_WM_UNIT_ID" val="diagram778_3*m_i*1_8"/>
  <p:tag name="KSO_WM_UNIT_CLEAR" val="1"/>
  <p:tag name="KSO_WM_UNIT_LAYERLEVEL" val="1_1"/>
  <p:tag name="KSO_WM_DIAGRAM_GROUP_CODE" val="m1-1"/>
  <p:tag name="KSO_WM_UNIT_FILL_FORE_SCHEMECOLOR_INDEX" val="8"/>
  <p:tag name="KSO_WM_UNIT_FILL_TYPE" val="1"/>
  <p:tag name="KSO_WM_UNIT_TEXT_FILL_FORE_SCHEMECOLOR_INDEX" val="2"/>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3"/>
  <p:tag name="KSO_WM_UNIT_ID" val="diagram20198755_2*r_i*1_13"/>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1"/>
  <p:tag name="KSO_WM_UNIT_TEXT_FILL_TYPE" val="1"/>
</p:tagLst>
</file>

<file path=ppt/tags/tag81.xml><?xml version="1.0" encoding="utf-8"?>
<p:tagLst xmlns:p="http://schemas.openxmlformats.org/presentationml/2006/main">
  <p:tag name="KSO_WM_UNIT_PRESET_TEXT" val="单击此处添加文本具体内容，简明扼要的阐述您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r1-1"/>
  <p:tag name="KSO_WM_UNIT_TYPE" val="r_v"/>
  <p:tag name="KSO_WM_UNIT_INDEX" val="1_2"/>
  <p:tag name="KSO_WM_UNIT_ID" val="diagram20198755_2*r_v*1_2"/>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TEXT_FILL_FORE_SCHEMECOLOR_INDEX" val="1"/>
  <p:tag name="KSO_WM_UNIT_TEXT_FILL_TYPE" val="1"/>
</p:tagLst>
</file>

<file path=ppt/tags/tag82.xml><?xml version="1.0" encoding="utf-8"?>
<p:tagLst xmlns:p="http://schemas.openxmlformats.org/presentationml/2006/main">
  <p:tag name="KSO_WM_UNIT_PRESET_TEXT" val="单击此处添加文本具体内容，简明扼要的阐述您的观点。"/>
  <p:tag name="KSO_WM_UNIT_NOCLEAR" val="0"/>
  <p:tag name="KSO_WM_UNIT_VALUE" val="32"/>
  <p:tag name="KSO_WM_UNIT_HIGHLIGHT" val="0"/>
  <p:tag name="KSO_WM_UNIT_COMPATIBLE" val="0"/>
  <p:tag name="KSO_WM_UNIT_DIAGRAM_ISNUMVISUAL" val="0"/>
  <p:tag name="KSO_WM_UNIT_DIAGRAM_ISREFERUNIT" val="0"/>
  <p:tag name="KSO_WM_DIAGRAM_GROUP_CODE" val="r1-1"/>
  <p:tag name="KSO_WM_UNIT_TYPE" val="r_v"/>
  <p:tag name="KSO_WM_UNIT_INDEX" val="1_4"/>
  <p:tag name="KSO_WM_UNIT_ID" val="diagram20198755_2*r_v*1_4"/>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TEXT_FILL_FORE_SCHEMECOLOR_INDEX" val="1"/>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4"/>
  <p:tag name="KSO_WM_UNIT_ID" val="diagram20198755_2*r_i*1_4"/>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LINE_FORE_SCHEMECOLOR_INDEX" val="14"/>
  <p:tag name="KSO_WM_UNIT_LINE_FILL_TYPE"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5"/>
  <p:tag name="KSO_WM_UNIT_ID" val="diagram20198755_2*r_i*1_5"/>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LINE_FORE_SCHEMECOLOR_INDEX" val="14"/>
  <p:tag name="KSO_WM_UNIT_LINE_FILL_TYPE"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6"/>
  <p:tag name="KSO_WM_UNIT_ID" val="diagram20198755_2*r_i*1_6"/>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LINE_FORE_SCHEMECOLOR_INDEX" val="14"/>
  <p:tag name="KSO_WM_UNIT_LINE_FILL_TYPE"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7"/>
  <p:tag name="KSO_WM_UNIT_ID" val="diagram20198755_2*r_i*1_7"/>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LINE_FORE_SCHEMECOLOR_INDEX" val="14"/>
  <p:tag name="KSO_WM_UNIT_LINE_FILL_TYPE"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7"/>
  <p:tag name="KSO_WM_UNIT_ID" val="diagram20198755_2*r_i*1_17"/>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8"/>
  <p:tag name="KSO_WM_UNIT_ID" val="diagram20198755_2*r_i*1_18"/>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4"/>
  <p:tag name="KSO_WM_UNIT_ID" val="diagram20198755_2*r_i*1_14"/>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FILL_FORE_SCHEMECOLOR_INDEX" val="10"/>
  <p:tag name="KSO_WM_UNIT_FILL_TYPE" val="1"/>
  <p:tag name="KSO_WM_UNIT_TEXT_FILL_FORE_SCHEMECOLOR_INDEX" val="13"/>
  <p:tag name="KSO_WM_UNIT_TEXT_FILL_TYPE"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778"/>
  <p:tag name="KSO_WM_UNIT_TYPE" val="m_i"/>
  <p:tag name="KSO_WM_UNIT_INDEX" val="1_9"/>
  <p:tag name="KSO_WM_UNIT_ID" val="diagram778_3*m_i*1_9"/>
  <p:tag name="KSO_WM_UNIT_CLEAR" val="1"/>
  <p:tag name="KSO_WM_UNIT_LAYERLEVEL" val="1_1"/>
  <p:tag name="KSO_WM_DIAGRAM_GROUP_CODE" val="m1-1"/>
  <p:tag name="KSO_WM_UNIT_TEXT_FILL_FORE_SCHEMECOLOR_INDEX" val="13"/>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6"/>
  <p:tag name="KSO_WM_UNIT_ID" val="diagram20198755_2*r_i*1_16"/>
  <p:tag name="KSO_WM_TEMPLATE_CATEGORY" val="diagram"/>
  <p:tag name="KSO_WM_TEMPLATE_INDEX" val="20198755"/>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489_1*l_h_i*1_1_1"/>
  <p:tag name="KSO_WM_TEMPLATE_CATEGORY" val="diagram"/>
  <p:tag name="KSO_WM_TEMPLATE_INDEX" val="20203489"/>
  <p:tag name="KSO_WM_UNIT_LAYERLEVEL" val="1_1_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489_1*l_h_i*1_2_1"/>
  <p:tag name="KSO_WM_TEMPLATE_CATEGORY" val="diagram"/>
  <p:tag name="KSO_WM_TEMPLATE_INDEX" val="20203489"/>
  <p:tag name="KSO_WM_UNIT_LAYERLEVEL" val="1_1_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3489_1*l_h_i*1_2_2"/>
  <p:tag name="KSO_WM_TEMPLATE_CATEGORY" val="diagram"/>
  <p:tag name="KSO_WM_TEMPLATE_INDEX" val="20203489"/>
  <p:tag name="KSO_WM_UNIT_LAYERLEVEL" val="1_1_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489_1*l_h_i*1_1_2"/>
  <p:tag name="KSO_WM_TEMPLATE_CATEGORY" val="diagram"/>
  <p:tag name="KSO_WM_TEMPLATE_INDEX" val="20203489"/>
  <p:tag name="KSO_WM_UNIT_LAYERLEVEL" val="1_1_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03489_1*l_h_i*1_1_1"/>
  <p:tag name="KSO_WM_TEMPLATE_CATEGORY" val="diagram"/>
  <p:tag name="KSO_WM_TEMPLATE_INDEX" val="20203489"/>
  <p:tag name="KSO_WM_UNIT_LAYERLEVEL" val="1_1_1"/>
  <p:tag name="KSO_WM_TAG_VERSION" val="1.0"/>
  <p:tag name="KSO_WM_BEAUTIFY_FLAG" val="#wm#"/>
  <p:tag name="KSO_WM_UNIT_TEXT_FILL_FORE_SCHEMECOLOR_INDEX" val="14"/>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03489_1*l_h_i*1_2_1"/>
  <p:tag name="KSO_WM_TEMPLATE_CATEGORY" val="diagram"/>
  <p:tag name="KSO_WM_TEMPLATE_INDEX" val="20203489"/>
  <p:tag name="KSO_WM_UNIT_LAYERLEVEL" val="1_1_1"/>
  <p:tag name="KSO_WM_TAG_VERSION" val="1.0"/>
  <p:tag name="KSO_WM_BEAUTIFY_FLAG" val="#wm#"/>
  <p:tag name="KSO_WM_UNIT_TEXT_FILL_FORE_SCHEMECOLOR_INDEX" val="14"/>
  <p:tag name="KSO_WM_UNIT_TEXT_FILL_TYPE" val="1"/>
</p:tagLst>
</file>

<file path=ppt/tags/tag97.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3489_1*l_h_x*1_1_1"/>
  <p:tag name="KSO_WM_TEMPLATE_CATEGORY" val="diagram"/>
  <p:tag name="KSO_WM_TEMPLATE_INDEX" val="20203489"/>
  <p:tag name="KSO_WM_UNIT_LAYERLEVEL" val="1_1_1"/>
  <p:tag name="KSO_WM_TAG_VERSION" val="1.0"/>
  <p:tag name="KSO_WM_BEAUTIFY_FLAG" val="#wm#"/>
</p:tagLst>
</file>

<file path=ppt/tags/tag98.xml><?xml version="1.0" encoding="utf-8"?>
<p:tagLst xmlns:p="http://schemas.openxmlformats.org/presentationml/2006/main">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489_1*l_h_a*1_1_1"/>
  <p:tag name="KSO_WM_TEMPLATE_CATEGORY" val="diagram"/>
  <p:tag name="KSO_WM_TEMPLATE_INDEX" val="20203489"/>
  <p:tag name="KSO_WM_UNIT_LAYERLEVEL" val="1_1_1"/>
  <p:tag name="KSO_WM_TAG_VERSION" val="1.0"/>
  <p:tag name="KSO_WM_BEAUTIFY_FLAG" val="#wm#"/>
  <p:tag name="KSO_WM_UNIT_TEXT_FILL_FORE_SCHEMECOLOR_INDEX" val="13"/>
  <p:tag name="KSO_WM_UNIT_TEXT_FILL_TYPE" val="1"/>
</p:tagLst>
</file>

<file path=ppt/tags/tag99.xml><?xml version="1.0" encoding="utf-8"?>
<p:tagLst xmlns:p="http://schemas.openxmlformats.org/presentationml/2006/main">
  <p:tag name="KSO_WM_UNIT_PRESET_TEXT" val="单击此处添加文本具体内容"/>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3489_1*l_h_f*1_1_1"/>
  <p:tag name="KSO_WM_TEMPLATE_CATEGORY" val="diagram"/>
  <p:tag name="KSO_WM_TEMPLATE_INDEX" val="20203489"/>
  <p:tag name="KSO_WM_UNIT_LAYERLEVEL" val="1_1_1"/>
  <p:tag name="KSO_WM_TAG_VERSION" val="1.0"/>
  <p:tag name="KSO_WM_BEAUTIFY_FLAG" val="#wm#"/>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7459</Words>
  <Application>WPS 演示</Application>
  <PresentationFormat>宽屏</PresentationFormat>
  <Paragraphs>382</Paragraphs>
  <Slides>36</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36</vt:i4>
      </vt:variant>
    </vt:vector>
  </HeadingPairs>
  <TitlesOfParts>
    <vt:vector size="50" baseType="lpstr">
      <vt:lpstr>Arial</vt:lpstr>
      <vt:lpstr>宋体</vt:lpstr>
      <vt:lpstr>Wingdings</vt:lpstr>
      <vt:lpstr>黑体</vt:lpstr>
      <vt:lpstr>默陌信笺手写体</vt:lpstr>
      <vt:lpstr>Agency FB</vt:lpstr>
      <vt:lpstr>AjiwaiPro</vt:lpstr>
      <vt:lpstr>MS UI Gothic</vt:lpstr>
      <vt:lpstr>Bahnschrift SemiLight</vt:lpstr>
      <vt:lpstr>微软雅黑</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老学生一枚</cp:lastModifiedBy>
  <cp:revision>11</cp:revision>
  <dcterms:created xsi:type="dcterms:W3CDTF">2021-08-07T08:09:00Z</dcterms:created>
  <dcterms:modified xsi:type="dcterms:W3CDTF">2022-03-28T02:10:37Z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KSOTemplateUUID">
    <vt:lpwstr>v1.0_mb_roJfE9HpP6swP/EsfzERRg==</vt:lpwstr>
  </property>
  <property fmtid="{D5CDD505-2E9C-101B-9397-08002B2CF9AE}" pid="4" name="ICV">
    <vt:lpwstr>65E941BECF4E45669290A8EDC04A714C</vt:lpwstr>
  </property>
</Properties>
</file>