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0"/>
  </p:notesMasterIdLst>
  <p:handoutMasterIdLst>
    <p:handoutMasterId r:id="rId71"/>
  </p:handoutMasterIdLst>
  <p:sldIdLst>
    <p:sldId id="256" r:id="rId3"/>
    <p:sldId id="257" r:id="rId4"/>
    <p:sldId id="258" r:id="rId5"/>
    <p:sldId id="259" r:id="rId6"/>
    <p:sldId id="285" r:id="rId7"/>
    <p:sldId id="286" r:id="rId8"/>
    <p:sldId id="287" r:id="rId9"/>
    <p:sldId id="288" r:id="rId10"/>
    <p:sldId id="284" r:id="rId11"/>
    <p:sldId id="289" r:id="rId12"/>
    <p:sldId id="290" r:id="rId13"/>
    <p:sldId id="291" r:id="rId14"/>
    <p:sldId id="292" r:id="rId15"/>
    <p:sldId id="293" r:id="rId16"/>
    <p:sldId id="294" r:id="rId17"/>
    <p:sldId id="260" r:id="rId18"/>
    <p:sldId id="295" r:id="rId19"/>
    <p:sldId id="296" r:id="rId20"/>
    <p:sldId id="297" r:id="rId21"/>
    <p:sldId id="298" r:id="rId22"/>
    <p:sldId id="299" r:id="rId23"/>
    <p:sldId id="300" r:id="rId24"/>
    <p:sldId id="301" r:id="rId25"/>
    <p:sldId id="302" r:id="rId26"/>
    <p:sldId id="303" r:id="rId27"/>
    <p:sldId id="304" r:id="rId28"/>
    <p:sldId id="305" r:id="rId29"/>
    <p:sldId id="306" r:id="rId30"/>
    <p:sldId id="307" r:id="rId31"/>
    <p:sldId id="308" r:id="rId32"/>
    <p:sldId id="309" r:id="rId33"/>
    <p:sldId id="310" r:id="rId34"/>
    <p:sldId id="311" r:id="rId35"/>
    <p:sldId id="261" r:id="rId36"/>
    <p:sldId id="312" r:id="rId37"/>
    <p:sldId id="313" r:id="rId38"/>
    <p:sldId id="314" r:id="rId39"/>
    <p:sldId id="315" r:id="rId40"/>
    <p:sldId id="316" r:id="rId41"/>
    <p:sldId id="317" r:id="rId42"/>
    <p:sldId id="318" r:id="rId43"/>
    <p:sldId id="319" r:id="rId44"/>
    <p:sldId id="320" r:id="rId45"/>
    <p:sldId id="321" r:id="rId46"/>
    <p:sldId id="322" r:id="rId47"/>
    <p:sldId id="262" r:id="rId48"/>
    <p:sldId id="323" r:id="rId49"/>
    <p:sldId id="324" r:id="rId50"/>
    <p:sldId id="325" r:id="rId51"/>
    <p:sldId id="326" r:id="rId52"/>
    <p:sldId id="327" r:id="rId53"/>
    <p:sldId id="328" r:id="rId54"/>
    <p:sldId id="329" r:id="rId55"/>
    <p:sldId id="330" r:id="rId56"/>
    <p:sldId id="331" r:id="rId57"/>
    <p:sldId id="332" r:id="rId58"/>
    <p:sldId id="333" r:id="rId59"/>
    <p:sldId id="334" r:id="rId60"/>
    <p:sldId id="335" r:id="rId61"/>
    <p:sldId id="336" r:id="rId62"/>
    <p:sldId id="337" r:id="rId63"/>
    <p:sldId id="338" r:id="rId64"/>
    <p:sldId id="339" r:id="rId65"/>
    <p:sldId id="340" r:id="rId66"/>
    <p:sldId id="341" r:id="rId67"/>
    <p:sldId id="342" r:id="rId68"/>
    <p:sldId id="271" r:id="rId6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 Nothing" initials="NN"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6BB04"/>
    <a:srgbClr val="B45100"/>
    <a:srgbClr val="FBD025"/>
    <a:srgbClr val="FABD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320" autoAdjust="0"/>
    <p:restoredTop sz="94660"/>
  </p:normalViewPr>
  <p:slideViewPr>
    <p:cSldViewPr snapToGrid="0">
      <p:cViewPr>
        <p:scale>
          <a:sx n="100" d="100"/>
          <a:sy n="100" d="100"/>
        </p:scale>
        <p:origin x="1080" y="4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5" Type="http://schemas.openxmlformats.org/officeDocument/2006/relationships/commentAuthors" Target="commentAuthors.xml"/><Relationship Id="rId74" Type="http://schemas.openxmlformats.org/officeDocument/2006/relationships/tableStyles" Target="tableStyles.xml"/><Relationship Id="rId73" Type="http://schemas.openxmlformats.org/officeDocument/2006/relationships/viewProps" Target="viewProps.xml"/><Relationship Id="rId72" Type="http://schemas.openxmlformats.org/officeDocument/2006/relationships/presProps" Target="presProps.xml"/><Relationship Id="rId71" Type="http://schemas.openxmlformats.org/officeDocument/2006/relationships/handoutMaster" Target="handoutMasters/handoutMaster1.xml"/><Relationship Id="rId70" Type="http://schemas.openxmlformats.org/officeDocument/2006/relationships/notesMaster" Target="notesMasters/notesMaster1.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ea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ea typeface="黑体" panose="0201060906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黑体" panose="0201060906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ea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ea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ea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黑体" panose="02010609060101010101" charset="-122"/>
        <a:cs typeface="+mn-cs"/>
      </a:defRPr>
    </a:lvl1pPr>
    <a:lvl2pPr marL="457200" algn="l" defTabSz="914400" rtl="0" eaLnBrk="1" latinLnBrk="0" hangingPunct="1">
      <a:defRPr sz="1200" kern="1200">
        <a:solidFill>
          <a:schemeClr val="tx1"/>
        </a:solidFill>
        <a:latin typeface="+mn-lt"/>
        <a:ea typeface="黑体" panose="02010609060101010101" charset="-122"/>
        <a:cs typeface="+mn-cs"/>
      </a:defRPr>
    </a:lvl2pPr>
    <a:lvl3pPr marL="914400" algn="l" defTabSz="914400" rtl="0" eaLnBrk="1" latinLnBrk="0" hangingPunct="1">
      <a:defRPr sz="1200" kern="1200">
        <a:solidFill>
          <a:schemeClr val="tx1"/>
        </a:solidFill>
        <a:latin typeface="+mn-lt"/>
        <a:ea typeface="黑体" panose="02010609060101010101" charset="-122"/>
        <a:cs typeface="+mn-cs"/>
      </a:defRPr>
    </a:lvl3pPr>
    <a:lvl4pPr marL="1371600" algn="l" defTabSz="914400" rtl="0" eaLnBrk="1" latinLnBrk="0" hangingPunct="1">
      <a:defRPr sz="1200" kern="1200">
        <a:solidFill>
          <a:schemeClr val="tx1"/>
        </a:solidFill>
        <a:latin typeface="+mn-lt"/>
        <a:ea typeface="黑体" panose="02010609060101010101" charset="-122"/>
        <a:cs typeface="+mn-cs"/>
      </a:defRPr>
    </a:lvl4pPr>
    <a:lvl5pPr marL="1828800" algn="l" defTabSz="914400" rtl="0" eaLnBrk="1" latinLnBrk="0" hangingPunct="1">
      <a:defRPr sz="1200" kern="1200">
        <a:solidFill>
          <a:schemeClr val="tx1"/>
        </a:solidFill>
        <a:latin typeface="+mn-lt"/>
        <a:ea typeface="黑体" panose="02010609060101010101"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68E633-EFD3-4F16-95A3-AF844E25753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9B3DAD-B1B7-479B-9F42-2A84AC85615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0.png"/><Relationship Id="rId2" Type="http://schemas.openxmlformats.org/officeDocument/2006/relationships/tags" Target="../tags/tag1.xml"/><Relationship Id="rId12" Type="http://schemas.openxmlformats.org/officeDocument/2006/relationships/slideLayout" Target="../slideLayouts/slideLayout1.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9" Type="http://schemas.openxmlformats.org/officeDocument/2006/relationships/tags" Target="../tags/tag17.xml"/><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0" Type="http://schemas.openxmlformats.org/officeDocument/2006/relationships/slideLayout" Target="../slideLayouts/slideLayout1.xml"/><Relationship Id="rId2" Type="http://schemas.openxmlformats.org/officeDocument/2006/relationships/tags" Target="../tags/tag10.xml"/><Relationship Id="rId19" Type="http://schemas.openxmlformats.org/officeDocument/2006/relationships/tags" Target="../tags/tag27.xml"/><Relationship Id="rId18" Type="http://schemas.openxmlformats.org/officeDocument/2006/relationships/tags" Target="../tags/tag26.xml"/><Relationship Id="rId17" Type="http://schemas.openxmlformats.org/officeDocument/2006/relationships/tags" Target="../tags/tag25.xml"/><Relationship Id="rId16" Type="http://schemas.openxmlformats.org/officeDocument/2006/relationships/tags" Target="../tags/tag24.xml"/><Relationship Id="rId15" Type="http://schemas.openxmlformats.org/officeDocument/2006/relationships/tags" Target="../tags/tag23.xml"/><Relationship Id="rId14" Type="http://schemas.openxmlformats.org/officeDocument/2006/relationships/tags" Target="../tags/tag22.xml"/><Relationship Id="rId13" Type="http://schemas.openxmlformats.org/officeDocument/2006/relationships/tags" Target="../tags/tag21.xml"/><Relationship Id="rId12" Type="http://schemas.openxmlformats.org/officeDocument/2006/relationships/tags" Target="../tags/tag20.xml"/><Relationship Id="rId11" Type="http://schemas.openxmlformats.org/officeDocument/2006/relationships/tags" Target="../tags/tag19.xml"/><Relationship Id="rId10" Type="http://schemas.openxmlformats.org/officeDocument/2006/relationships/tags" Target="../tags/tag18.xml"/><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tags" Target="../tags/tag34.xml"/><Relationship Id="rId7" Type="http://schemas.openxmlformats.org/officeDocument/2006/relationships/tags" Target="../tags/tag33.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5" Type="http://schemas.openxmlformats.org/officeDocument/2006/relationships/slideLayout" Target="../slideLayouts/slideLayout1.xml"/><Relationship Id="rId24" Type="http://schemas.openxmlformats.org/officeDocument/2006/relationships/tags" Target="../tags/tag50.xml"/><Relationship Id="rId23" Type="http://schemas.openxmlformats.org/officeDocument/2006/relationships/tags" Target="../tags/tag49.xml"/><Relationship Id="rId22" Type="http://schemas.openxmlformats.org/officeDocument/2006/relationships/tags" Target="../tags/tag48.xml"/><Relationship Id="rId21" Type="http://schemas.openxmlformats.org/officeDocument/2006/relationships/tags" Target="../tags/tag47.xml"/><Relationship Id="rId20" Type="http://schemas.openxmlformats.org/officeDocument/2006/relationships/tags" Target="../tags/tag46.xml"/><Relationship Id="rId2" Type="http://schemas.openxmlformats.org/officeDocument/2006/relationships/tags" Target="../tags/tag28.xml"/><Relationship Id="rId19" Type="http://schemas.openxmlformats.org/officeDocument/2006/relationships/tags" Target="../tags/tag45.xml"/><Relationship Id="rId18" Type="http://schemas.openxmlformats.org/officeDocument/2006/relationships/tags" Target="../tags/tag44.xml"/><Relationship Id="rId17" Type="http://schemas.openxmlformats.org/officeDocument/2006/relationships/tags" Target="../tags/tag43.xml"/><Relationship Id="rId16" Type="http://schemas.openxmlformats.org/officeDocument/2006/relationships/tags" Target="../tags/tag42.xml"/><Relationship Id="rId15" Type="http://schemas.openxmlformats.org/officeDocument/2006/relationships/tags" Target="../tags/tag41.xml"/><Relationship Id="rId14" Type="http://schemas.openxmlformats.org/officeDocument/2006/relationships/tags" Target="../tags/tag40.xml"/><Relationship Id="rId13" Type="http://schemas.openxmlformats.org/officeDocument/2006/relationships/tags" Target="../tags/tag39.xml"/><Relationship Id="rId12" Type="http://schemas.openxmlformats.org/officeDocument/2006/relationships/tags" Target="../tags/tag38.xml"/><Relationship Id="rId11" Type="http://schemas.openxmlformats.org/officeDocument/2006/relationships/tags" Target="../tags/tag37.xml"/><Relationship Id="rId10" Type="http://schemas.openxmlformats.org/officeDocument/2006/relationships/tags" Target="../tags/tag36.xml"/><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1.png"/><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hyperlink" Target="https://www.douyin.com/video/6828109399953870092" TargetMode="External"/><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pn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4.png"/><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5.png"/><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6.png"/><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7.png"/><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8.png"/><Relationship Id="rId1" Type="http://schemas.openxmlformats.org/officeDocument/2006/relationships/image" Target="../media/image1.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9.png"/><Relationship Id="rId1" Type="http://schemas.openxmlformats.org/officeDocument/2006/relationships/image" Target="../media/image1.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0.png"/><Relationship Id="rId1" Type="http://schemas.openxmlformats.org/officeDocument/2006/relationships/image" Target="../media/image1.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1.png"/><Relationship Id="rId1" Type="http://schemas.openxmlformats.org/officeDocument/2006/relationships/image" Target="../media/image1.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2.png"/><Relationship Id="rId1" Type="http://schemas.openxmlformats.org/officeDocument/2006/relationships/image" Target="../media/image1.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3.pn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4.png"/><Relationship Id="rId1" Type="http://schemas.openxmlformats.org/officeDocument/2006/relationships/image" Target="../media/image1.jpeg"/></Relationships>
</file>

<file path=ppt/slides/_rels/slide31.xml.rels><?xml version="1.0" encoding="UTF-8" standalone="yes"?>
<Relationships xmlns="http://schemas.openxmlformats.org/package/2006/relationships"><Relationship Id="rId9" Type="http://schemas.openxmlformats.org/officeDocument/2006/relationships/tags" Target="../tags/tag58.xml"/><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0" Type="http://schemas.openxmlformats.org/officeDocument/2006/relationships/slideLayout" Target="../slideLayouts/slideLayout1.xml"/><Relationship Id="rId1" Type="http://schemas.openxmlformats.org/officeDocument/2006/relationships/image" Target="../media/image1.jpeg"/></Relationships>
</file>

<file path=ppt/slides/_rels/slide32.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tags" Target="../tags/tag65.xml"/><Relationship Id="rId7" Type="http://schemas.openxmlformats.org/officeDocument/2006/relationships/tags" Target="../tags/tag64.xml"/><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9" Type="http://schemas.openxmlformats.org/officeDocument/2006/relationships/slideLayout" Target="../slideLayouts/slideLayout1.xml"/><Relationship Id="rId18" Type="http://schemas.openxmlformats.org/officeDocument/2006/relationships/tags" Target="../tags/tag75.xml"/><Relationship Id="rId17" Type="http://schemas.openxmlformats.org/officeDocument/2006/relationships/tags" Target="../tags/tag74.xml"/><Relationship Id="rId16" Type="http://schemas.openxmlformats.org/officeDocument/2006/relationships/tags" Target="../tags/tag73.xml"/><Relationship Id="rId15" Type="http://schemas.openxmlformats.org/officeDocument/2006/relationships/tags" Target="../tags/tag72.xml"/><Relationship Id="rId14" Type="http://schemas.openxmlformats.org/officeDocument/2006/relationships/tags" Target="../tags/tag71.xml"/><Relationship Id="rId13" Type="http://schemas.openxmlformats.org/officeDocument/2006/relationships/tags" Target="../tags/tag70.xml"/><Relationship Id="rId12" Type="http://schemas.openxmlformats.org/officeDocument/2006/relationships/tags" Target="../tags/tag69.xml"/><Relationship Id="rId11" Type="http://schemas.openxmlformats.org/officeDocument/2006/relationships/tags" Target="../tags/tag68.xml"/><Relationship Id="rId10" Type="http://schemas.openxmlformats.org/officeDocument/2006/relationships/tags" Target="../tags/tag67.xml"/><Relationship Id="rId1" Type="http://schemas.openxmlformats.org/officeDocument/2006/relationships/image" Target="../media/image1.jpeg"/></Relationships>
</file>

<file path=ppt/slides/_rels/slide33.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5" Type="http://schemas.openxmlformats.org/officeDocument/2006/relationships/slideLayout" Target="../slideLayouts/slideLayout1.xml"/><Relationship Id="rId14" Type="http://schemas.openxmlformats.org/officeDocument/2006/relationships/tags" Target="../tags/tag88.xml"/><Relationship Id="rId13" Type="http://schemas.openxmlformats.org/officeDocument/2006/relationships/tags" Target="../tags/tag87.xml"/><Relationship Id="rId12" Type="http://schemas.openxmlformats.org/officeDocument/2006/relationships/tags" Target="../tags/tag86.xml"/><Relationship Id="rId11" Type="http://schemas.openxmlformats.org/officeDocument/2006/relationships/tags" Target="../tags/tag85.xml"/><Relationship Id="rId10" Type="http://schemas.openxmlformats.org/officeDocument/2006/relationships/tags" Target="../tags/tag84.xml"/><Relationship Id="rId1" Type="http://schemas.openxmlformats.org/officeDocument/2006/relationships/image" Target="../media/image1.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5.png"/><Relationship Id="rId2" Type="http://schemas.openxmlformats.org/officeDocument/2006/relationships/hyperlink" Target="https://www.douyin.com/video/7011492183995845901" TargetMode="External"/><Relationship Id="rId1" Type="http://schemas.openxmlformats.org/officeDocument/2006/relationships/image" Target="../media/image1.jpe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6.png"/><Relationship Id="rId2" Type="http://schemas.openxmlformats.org/officeDocument/2006/relationships/hyperlink" Target="https://haokan.baidu.com/v?pd=wisenatural&amp;vid=11518326901803921756" TargetMode="External"/><Relationship Id="rId1" Type="http://schemas.openxmlformats.org/officeDocument/2006/relationships/image" Target="../media/image1.jpe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7.png"/><Relationship Id="rId1" Type="http://schemas.openxmlformats.org/officeDocument/2006/relationships/image" Target="../media/image1.jpe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8.png"/><Relationship Id="rId1" Type="http://schemas.openxmlformats.org/officeDocument/2006/relationships/image" Target="../media/image1.jpe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9.pn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0.png"/><Relationship Id="rId1" Type="http://schemas.openxmlformats.org/officeDocument/2006/relationships/image" Target="../media/image1.jpe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1.png"/><Relationship Id="rId1" Type="http://schemas.openxmlformats.org/officeDocument/2006/relationships/image" Target="../media/image1.jpe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2.png"/><Relationship Id="rId1" Type="http://schemas.openxmlformats.org/officeDocument/2006/relationships/image" Target="../media/image1.jpeg"/></Relationships>
</file>

<file path=ppt/slides/_rels/slide43.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tags" Target="../tags/tag89.xml"/><Relationship Id="rId11" Type="http://schemas.openxmlformats.org/officeDocument/2006/relationships/slideLayout" Target="../slideLayouts/slideLayout1.xml"/><Relationship Id="rId10" Type="http://schemas.openxmlformats.org/officeDocument/2006/relationships/tags" Target="../tags/tag97.xml"/><Relationship Id="rId1" Type="http://schemas.openxmlformats.org/officeDocument/2006/relationships/image" Target="../media/image1.jpeg"/></Relationships>
</file>

<file path=ppt/slides/_rels/slide44.xml.rels><?xml version="1.0" encoding="UTF-8" standalone="yes"?>
<Relationships xmlns="http://schemas.openxmlformats.org/package/2006/relationships"><Relationship Id="rId9" Type="http://schemas.openxmlformats.org/officeDocument/2006/relationships/tags" Target="../tags/tag105.xml"/><Relationship Id="rId8" Type="http://schemas.openxmlformats.org/officeDocument/2006/relationships/tags" Target="../tags/tag104.xml"/><Relationship Id="rId7" Type="http://schemas.openxmlformats.org/officeDocument/2006/relationships/tags" Target="../tags/tag103.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tags" Target="../tags/tag100.xml"/><Relationship Id="rId3" Type="http://schemas.openxmlformats.org/officeDocument/2006/relationships/tags" Target="../tags/tag99.xml"/><Relationship Id="rId27" Type="http://schemas.openxmlformats.org/officeDocument/2006/relationships/slideLayout" Target="../slideLayouts/slideLayout1.xml"/><Relationship Id="rId26" Type="http://schemas.openxmlformats.org/officeDocument/2006/relationships/tags" Target="../tags/tag122.xml"/><Relationship Id="rId25" Type="http://schemas.openxmlformats.org/officeDocument/2006/relationships/tags" Target="../tags/tag121.xml"/><Relationship Id="rId24" Type="http://schemas.openxmlformats.org/officeDocument/2006/relationships/tags" Target="../tags/tag120.xml"/><Relationship Id="rId23" Type="http://schemas.openxmlformats.org/officeDocument/2006/relationships/tags" Target="../tags/tag119.xml"/><Relationship Id="rId22" Type="http://schemas.openxmlformats.org/officeDocument/2006/relationships/tags" Target="../tags/tag118.xml"/><Relationship Id="rId21" Type="http://schemas.openxmlformats.org/officeDocument/2006/relationships/tags" Target="../tags/tag117.xml"/><Relationship Id="rId20" Type="http://schemas.openxmlformats.org/officeDocument/2006/relationships/tags" Target="../tags/tag116.xml"/><Relationship Id="rId2" Type="http://schemas.openxmlformats.org/officeDocument/2006/relationships/tags" Target="../tags/tag98.xml"/><Relationship Id="rId19" Type="http://schemas.openxmlformats.org/officeDocument/2006/relationships/tags" Target="../tags/tag115.xml"/><Relationship Id="rId18" Type="http://schemas.openxmlformats.org/officeDocument/2006/relationships/tags" Target="../tags/tag114.xml"/><Relationship Id="rId17" Type="http://schemas.openxmlformats.org/officeDocument/2006/relationships/tags" Target="../tags/tag113.xml"/><Relationship Id="rId16" Type="http://schemas.openxmlformats.org/officeDocument/2006/relationships/tags" Target="../tags/tag112.xml"/><Relationship Id="rId15" Type="http://schemas.openxmlformats.org/officeDocument/2006/relationships/tags" Target="../tags/tag111.xml"/><Relationship Id="rId14" Type="http://schemas.openxmlformats.org/officeDocument/2006/relationships/tags" Target="../tags/tag110.xml"/><Relationship Id="rId13" Type="http://schemas.openxmlformats.org/officeDocument/2006/relationships/tags" Target="../tags/tag109.xml"/><Relationship Id="rId12" Type="http://schemas.openxmlformats.org/officeDocument/2006/relationships/tags" Target="../tags/tag108.xml"/><Relationship Id="rId11" Type="http://schemas.openxmlformats.org/officeDocument/2006/relationships/tags" Target="../tags/tag107.xml"/><Relationship Id="rId10" Type="http://schemas.openxmlformats.org/officeDocument/2006/relationships/tags" Target="../tags/tag106.xml"/><Relationship Id="rId1" Type="http://schemas.openxmlformats.org/officeDocument/2006/relationships/image" Target="../media/image1.jpeg"/></Relationships>
</file>

<file path=ppt/slides/_rels/slide45.xml.rels><?xml version="1.0" encoding="UTF-8" standalone="yes"?>
<Relationships xmlns="http://schemas.openxmlformats.org/package/2006/relationships"><Relationship Id="rId9" Type="http://schemas.openxmlformats.org/officeDocument/2006/relationships/tags" Target="../tags/tag130.xml"/><Relationship Id="rId8" Type="http://schemas.openxmlformats.org/officeDocument/2006/relationships/tags" Target="../tags/tag129.xml"/><Relationship Id="rId7" Type="http://schemas.openxmlformats.org/officeDocument/2006/relationships/tags" Target="../tags/tag128.xml"/><Relationship Id="rId6" Type="http://schemas.openxmlformats.org/officeDocument/2006/relationships/tags" Target="../tags/tag127.xml"/><Relationship Id="rId5" Type="http://schemas.openxmlformats.org/officeDocument/2006/relationships/tags" Target="../tags/tag126.xml"/><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tags" Target="../tags/tag123.xml"/><Relationship Id="rId15" Type="http://schemas.openxmlformats.org/officeDocument/2006/relationships/slideLayout" Target="../slideLayouts/slideLayout1.xml"/><Relationship Id="rId14" Type="http://schemas.openxmlformats.org/officeDocument/2006/relationships/tags" Target="../tags/tag135.xml"/><Relationship Id="rId13" Type="http://schemas.openxmlformats.org/officeDocument/2006/relationships/tags" Target="../tags/tag134.xml"/><Relationship Id="rId12" Type="http://schemas.openxmlformats.org/officeDocument/2006/relationships/tags" Target="../tags/tag133.xml"/><Relationship Id="rId11" Type="http://schemas.openxmlformats.org/officeDocument/2006/relationships/tags" Target="../tags/tag132.xml"/><Relationship Id="rId10" Type="http://schemas.openxmlformats.org/officeDocument/2006/relationships/tags" Target="../tags/tag131.xml"/><Relationship Id="rId1" Type="http://schemas.openxmlformats.org/officeDocument/2006/relationships/image" Target="../media/image1.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3.png"/><Relationship Id="rId1" Type="http://schemas.openxmlformats.org/officeDocument/2006/relationships/image" Target="../media/image1.jpe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4.png"/><Relationship Id="rId1" Type="http://schemas.openxmlformats.org/officeDocument/2006/relationships/image" Target="../media/image1.jpeg"/></Relationships>
</file>

<file path=ppt/slides/_rels/slide4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5.png"/><Relationship Id="rId2" Type="http://schemas.openxmlformats.org/officeDocument/2006/relationships/hyperlink" Target="https://www.douyin.com/video/6988033368487185675" TargetMode="Externa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png"/><Relationship Id="rId2" Type="http://schemas.openxmlformats.org/officeDocument/2006/relationships/hyperlink" Target="&#35270;&#39057;\28.&#24464;&#24754;&#40511;&#12298;&#22868;&#39532;&#22270;&#12299;.mp4" TargetMode="External"/><Relationship Id="rId1" Type="http://schemas.openxmlformats.org/officeDocument/2006/relationships/image" Target="../media/image1.jpeg"/></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6.png"/><Relationship Id="rId1" Type="http://schemas.openxmlformats.org/officeDocument/2006/relationships/image" Target="../media/image1.jpeg"/></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7.png"/><Relationship Id="rId1" Type="http://schemas.openxmlformats.org/officeDocument/2006/relationships/image" Target="../media/image1.jpe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8.png"/><Relationship Id="rId1" Type="http://schemas.openxmlformats.org/officeDocument/2006/relationships/image" Target="../media/image1.jpe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9.png"/><Relationship Id="rId1" Type="http://schemas.openxmlformats.org/officeDocument/2006/relationships/image" Target="../media/image1.jpe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0.png"/><Relationship Id="rId1" Type="http://schemas.openxmlformats.org/officeDocument/2006/relationships/image" Target="../media/image1.jpe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1.png"/><Relationship Id="rId1" Type="http://schemas.openxmlformats.org/officeDocument/2006/relationships/image" Target="../media/image1.jpe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2.png"/><Relationship Id="rId1" Type="http://schemas.openxmlformats.org/officeDocument/2006/relationships/image" Target="../media/image1.jpeg"/></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3.png"/><Relationship Id="rId1" Type="http://schemas.openxmlformats.org/officeDocument/2006/relationships/image" Target="../media/image1.jpeg"/></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4.png"/><Relationship Id="rId1" Type="http://schemas.openxmlformats.org/officeDocument/2006/relationships/image" Target="../media/image1.jpe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5.png"/><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1.jpeg"/></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6.png"/><Relationship Id="rId1" Type="http://schemas.openxmlformats.org/officeDocument/2006/relationships/image" Target="../media/image1.jpeg"/></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7.png"/><Relationship Id="rId1" Type="http://schemas.openxmlformats.org/officeDocument/2006/relationships/image" Target="../media/image1.jpeg"/></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8.png"/><Relationship Id="rId1" Type="http://schemas.openxmlformats.org/officeDocument/2006/relationships/image" Target="../media/image1.jpeg"/></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9.png"/><Relationship Id="rId1" Type="http://schemas.openxmlformats.org/officeDocument/2006/relationships/image" Target="../media/image1.jpeg"/></Relationships>
</file>

<file path=ppt/slides/_rels/slide64.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142.xml"/><Relationship Id="rId7" Type="http://schemas.openxmlformats.org/officeDocument/2006/relationships/tags" Target="../tags/tag141.xml"/><Relationship Id="rId6" Type="http://schemas.openxmlformats.org/officeDocument/2006/relationships/tags" Target="../tags/tag140.xml"/><Relationship Id="rId5" Type="http://schemas.openxmlformats.org/officeDocument/2006/relationships/tags" Target="../tags/tag139.xml"/><Relationship Id="rId4" Type="http://schemas.openxmlformats.org/officeDocument/2006/relationships/tags" Target="../tags/tag138.xml"/><Relationship Id="rId3" Type="http://schemas.openxmlformats.org/officeDocument/2006/relationships/tags" Target="../tags/tag137.xml"/><Relationship Id="rId2" Type="http://schemas.openxmlformats.org/officeDocument/2006/relationships/tags" Target="../tags/tag136.xml"/><Relationship Id="rId1" Type="http://schemas.openxmlformats.org/officeDocument/2006/relationships/image" Target="../media/image1.jpeg"/></Relationships>
</file>

<file path=ppt/slides/_rels/slide65.xml.rels><?xml version="1.0" encoding="UTF-8" standalone="yes"?>
<Relationships xmlns="http://schemas.openxmlformats.org/package/2006/relationships"><Relationship Id="rId9" Type="http://schemas.openxmlformats.org/officeDocument/2006/relationships/tags" Target="../tags/tag149.xml"/><Relationship Id="rId8" Type="http://schemas.openxmlformats.org/officeDocument/2006/relationships/tags" Target="../tags/tag148.xml"/><Relationship Id="rId7" Type="http://schemas.openxmlformats.org/officeDocument/2006/relationships/tags" Target="../tags/tag147.xml"/><Relationship Id="rId6" Type="http://schemas.openxmlformats.org/officeDocument/2006/relationships/image" Target="../media/image50.png"/><Relationship Id="rId5" Type="http://schemas.openxmlformats.org/officeDocument/2006/relationships/tags" Target="../tags/tag146.xml"/><Relationship Id="rId4" Type="http://schemas.openxmlformats.org/officeDocument/2006/relationships/tags" Target="../tags/tag145.xml"/><Relationship Id="rId3" Type="http://schemas.openxmlformats.org/officeDocument/2006/relationships/tags" Target="../tags/tag144.xml"/><Relationship Id="rId28" Type="http://schemas.openxmlformats.org/officeDocument/2006/relationships/slideLayout" Target="../slideLayouts/slideLayout1.xml"/><Relationship Id="rId27" Type="http://schemas.openxmlformats.org/officeDocument/2006/relationships/tags" Target="../tags/tag167.xml"/><Relationship Id="rId26" Type="http://schemas.openxmlformats.org/officeDocument/2006/relationships/tags" Target="../tags/tag166.xml"/><Relationship Id="rId25" Type="http://schemas.openxmlformats.org/officeDocument/2006/relationships/tags" Target="../tags/tag165.xml"/><Relationship Id="rId24" Type="http://schemas.openxmlformats.org/officeDocument/2006/relationships/tags" Target="../tags/tag164.xml"/><Relationship Id="rId23" Type="http://schemas.openxmlformats.org/officeDocument/2006/relationships/tags" Target="../tags/tag163.xml"/><Relationship Id="rId22" Type="http://schemas.openxmlformats.org/officeDocument/2006/relationships/tags" Target="../tags/tag162.xml"/><Relationship Id="rId21" Type="http://schemas.openxmlformats.org/officeDocument/2006/relationships/tags" Target="../tags/tag161.xml"/><Relationship Id="rId20" Type="http://schemas.openxmlformats.org/officeDocument/2006/relationships/tags" Target="../tags/tag160.xml"/><Relationship Id="rId2" Type="http://schemas.openxmlformats.org/officeDocument/2006/relationships/tags" Target="../tags/tag143.xml"/><Relationship Id="rId19" Type="http://schemas.openxmlformats.org/officeDocument/2006/relationships/tags" Target="../tags/tag159.xml"/><Relationship Id="rId18" Type="http://schemas.openxmlformats.org/officeDocument/2006/relationships/tags" Target="../tags/tag158.xml"/><Relationship Id="rId17" Type="http://schemas.openxmlformats.org/officeDocument/2006/relationships/tags" Target="../tags/tag157.xml"/><Relationship Id="rId16" Type="http://schemas.openxmlformats.org/officeDocument/2006/relationships/tags" Target="../tags/tag156.xml"/><Relationship Id="rId15" Type="http://schemas.openxmlformats.org/officeDocument/2006/relationships/tags" Target="../tags/tag155.xml"/><Relationship Id="rId14" Type="http://schemas.openxmlformats.org/officeDocument/2006/relationships/tags" Target="../tags/tag154.xml"/><Relationship Id="rId13" Type="http://schemas.openxmlformats.org/officeDocument/2006/relationships/tags" Target="../tags/tag153.xml"/><Relationship Id="rId12" Type="http://schemas.openxmlformats.org/officeDocument/2006/relationships/tags" Target="../tags/tag152.xml"/><Relationship Id="rId11" Type="http://schemas.openxmlformats.org/officeDocument/2006/relationships/tags" Target="../tags/tag151.xml"/><Relationship Id="rId10" Type="http://schemas.openxmlformats.org/officeDocument/2006/relationships/tags" Target="../tags/tag150.xml"/><Relationship Id="rId1" Type="http://schemas.openxmlformats.org/officeDocument/2006/relationships/image" Target="../media/image1.jpeg"/></Relationships>
</file>

<file path=ppt/slides/_rels/slide66.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173.xml"/><Relationship Id="rId6" Type="http://schemas.openxmlformats.org/officeDocument/2006/relationships/tags" Target="../tags/tag172.xml"/><Relationship Id="rId5" Type="http://schemas.openxmlformats.org/officeDocument/2006/relationships/tags" Target="../tags/tag171.xml"/><Relationship Id="rId4" Type="http://schemas.openxmlformats.org/officeDocument/2006/relationships/tags" Target="../tags/tag170.xml"/><Relationship Id="rId3" Type="http://schemas.openxmlformats.org/officeDocument/2006/relationships/tags" Target="../tags/tag169.xml"/><Relationship Id="rId2" Type="http://schemas.openxmlformats.org/officeDocument/2006/relationships/tags" Target="../tags/tag168.xml"/><Relationship Id="rId1" Type="http://schemas.openxmlformats.org/officeDocument/2006/relationships/image" Target="../media/image1.jpe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hyperlink" Target="&#29579;&#32690;&#20043;&#23567;&#26999;&#12298;&#40644;&#24237;&#32463;&#12299;&#39640;&#28165;&#25299;&#29255;.pptx" TargetMode="Externa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文本框 1"/>
          <p:cNvSpPr txBox="1"/>
          <p:nvPr/>
        </p:nvSpPr>
        <p:spPr>
          <a:xfrm>
            <a:off x="2657475" y="1721817"/>
            <a:ext cx="6877050" cy="1322070"/>
          </a:xfrm>
          <a:prstGeom prst="rect">
            <a:avLst/>
          </a:prstGeom>
          <a:noFill/>
        </p:spPr>
        <p:txBody>
          <a:bodyPr wrap="square" rtlCol="0">
            <a:spAutoFit/>
          </a:bodyPr>
          <a:lstStyle/>
          <a:p>
            <a:pPr algn="dist"/>
            <a:r>
              <a:rPr lang="zh-CN" sz="8000" b="1" dirty="0">
                <a:solidFill>
                  <a:srgbClr val="B45100"/>
                </a:solidFill>
                <a:latin typeface="默陌信笺手写体" panose="02010800040101010101" pitchFamily="2" charset="-122"/>
                <a:ea typeface="默陌信笺手写体" panose="02010800040101010101" pitchFamily="2" charset="-122"/>
              </a:rPr>
              <a:t>大学美育</a:t>
            </a:r>
            <a:endParaRPr lang="zh-CN" sz="8000" b="1" dirty="0">
              <a:solidFill>
                <a:srgbClr val="B45100"/>
              </a:solidFill>
              <a:latin typeface="默陌信笺手写体" panose="02010800040101010101" pitchFamily="2" charset="-122"/>
              <a:ea typeface="默陌信笺手写体" panose="02010800040101010101" pitchFamily="2" charset="-122"/>
            </a:endParaRPr>
          </a:p>
        </p:txBody>
      </p:sp>
      <p:grpSp>
        <p:nvGrpSpPr>
          <p:cNvPr id="5" name="组合 4"/>
          <p:cNvGrpSpPr/>
          <p:nvPr/>
        </p:nvGrpSpPr>
        <p:grpSpPr>
          <a:xfrm>
            <a:off x="4302760" y="3792855"/>
            <a:ext cx="2775585" cy="530860"/>
            <a:chOff x="3763380" y="4963325"/>
            <a:chExt cx="2412832" cy="530737"/>
          </a:xfrm>
        </p:grpSpPr>
        <p:grpSp>
          <p:nvGrpSpPr>
            <p:cNvPr id="6" name="组合 5"/>
            <p:cNvGrpSpPr/>
            <p:nvPr/>
          </p:nvGrpSpPr>
          <p:grpSpPr>
            <a:xfrm>
              <a:off x="3763380" y="4963325"/>
              <a:ext cx="415498" cy="415498"/>
              <a:chOff x="3763380" y="4963325"/>
              <a:chExt cx="415498" cy="415498"/>
            </a:xfrm>
          </p:grpSpPr>
          <p:sp>
            <p:nvSpPr>
              <p:cNvPr id="10" name="椭圆 9"/>
              <p:cNvSpPr/>
              <p:nvPr/>
            </p:nvSpPr>
            <p:spPr>
              <a:xfrm>
                <a:off x="3763380" y="4963325"/>
                <a:ext cx="415498" cy="415498"/>
              </a:xfrm>
              <a:prstGeom prst="ellipse">
                <a:avLst/>
              </a:prstGeom>
              <a:solidFill>
                <a:srgbClr val="FABD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50000"/>
                      <a:lumOff val="50000"/>
                    </a:schemeClr>
                  </a:solidFill>
                </a:endParaRPr>
              </a:p>
            </p:txBody>
          </p:sp>
          <p:sp>
            <p:nvSpPr>
              <p:cNvPr id="12" name="personal-id-card-of-a-man_47848"/>
              <p:cNvSpPr>
                <a:spLocks noChangeAspect="1"/>
              </p:cNvSpPr>
              <p:nvPr/>
            </p:nvSpPr>
            <p:spPr bwMode="auto">
              <a:xfrm>
                <a:off x="3820356" y="5055135"/>
                <a:ext cx="303138" cy="231878"/>
              </a:xfrm>
              <a:custGeom>
                <a:avLst/>
                <a:gdLst>
                  <a:gd name="connsiteX0" fmla="*/ 361794 w 551492"/>
                  <a:gd name="connsiteY0" fmla="*/ 308363 h 421851"/>
                  <a:gd name="connsiteX1" fmla="*/ 530845 w 551492"/>
                  <a:gd name="connsiteY1" fmla="*/ 308363 h 421851"/>
                  <a:gd name="connsiteX2" fmla="*/ 551492 w 551492"/>
                  <a:gd name="connsiteY2" fmla="*/ 329044 h 421851"/>
                  <a:gd name="connsiteX3" fmla="*/ 551492 w 551492"/>
                  <a:gd name="connsiteY3" fmla="*/ 362650 h 421851"/>
                  <a:gd name="connsiteX4" fmla="*/ 530845 w 551492"/>
                  <a:gd name="connsiteY4" fmla="*/ 383331 h 421851"/>
                  <a:gd name="connsiteX5" fmla="*/ 378570 w 551492"/>
                  <a:gd name="connsiteY5" fmla="*/ 383331 h 421851"/>
                  <a:gd name="connsiteX6" fmla="*/ 378570 w 551492"/>
                  <a:gd name="connsiteY6" fmla="*/ 369113 h 421851"/>
                  <a:gd name="connsiteX7" fmla="*/ 361794 w 551492"/>
                  <a:gd name="connsiteY7" fmla="*/ 308363 h 421851"/>
                  <a:gd name="connsiteX8" fmla="*/ 313904 w 551492"/>
                  <a:gd name="connsiteY8" fmla="*/ 172924 h 421851"/>
                  <a:gd name="connsiteX9" fmla="*/ 530832 w 551492"/>
                  <a:gd name="connsiteY9" fmla="*/ 172924 h 421851"/>
                  <a:gd name="connsiteX10" fmla="*/ 551492 w 551492"/>
                  <a:gd name="connsiteY10" fmla="*/ 193548 h 421851"/>
                  <a:gd name="connsiteX11" fmla="*/ 551492 w 551492"/>
                  <a:gd name="connsiteY11" fmla="*/ 225772 h 421851"/>
                  <a:gd name="connsiteX12" fmla="*/ 530832 w 551492"/>
                  <a:gd name="connsiteY12" fmla="*/ 247685 h 421851"/>
                  <a:gd name="connsiteX13" fmla="*/ 271293 w 551492"/>
                  <a:gd name="connsiteY13" fmla="*/ 247685 h 421851"/>
                  <a:gd name="connsiteX14" fmla="*/ 271293 w 551492"/>
                  <a:gd name="connsiteY14" fmla="*/ 227061 h 421851"/>
                  <a:gd name="connsiteX15" fmla="*/ 272584 w 551492"/>
                  <a:gd name="connsiteY15" fmla="*/ 224483 h 421851"/>
                  <a:gd name="connsiteX16" fmla="*/ 313904 w 551492"/>
                  <a:gd name="connsiteY16" fmla="*/ 172924 h 421851"/>
                  <a:gd name="connsiteX17" fmla="*/ 281648 w 551492"/>
                  <a:gd name="connsiteY17" fmla="*/ 36241 h 421851"/>
                  <a:gd name="connsiteX18" fmla="*/ 530834 w 551492"/>
                  <a:gd name="connsiteY18" fmla="*/ 36241 h 421851"/>
                  <a:gd name="connsiteX19" fmla="*/ 551492 w 551492"/>
                  <a:gd name="connsiteY19" fmla="*/ 58154 h 421851"/>
                  <a:gd name="connsiteX20" fmla="*/ 551492 w 551492"/>
                  <a:gd name="connsiteY20" fmla="*/ 90378 h 421851"/>
                  <a:gd name="connsiteX21" fmla="*/ 530834 w 551492"/>
                  <a:gd name="connsiteY21" fmla="*/ 111002 h 421851"/>
                  <a:gd name="connsiteX22" fmla="*/ 308761 w 551492"/>
                  <a:gd name="connsiteY22" fmla="*/ 111002 h 421851"/>
                  <a:gd name="connsiteX23" fmla="*/ 295850 w 551492"/>
                  <a:gd name="connsiteY23" fmla="*/ 96823 h 421851"/>
                  <a:gd name="connsiteX24" fmla="*/ 281648 w 551492"/>
                  <a:gd name="connsiteY24" fmla="*/ 36241 h 421851"/>
                  <a:gd name="connsiteX25" fmla="*/ 176987 w 551492"/>
                  <a:gd name="connsiteY25" fmla="*/ 0 h 421851"/>
                  <a:gd name="connsiteX26" fmla="*/ 271294 w 551492"/>
                  <a:gd name="connsiteY26" fmla="*/ 117396 h 421851"/>
                  <a:gd name="connsiteX27" fmla="*/ 276461 w 551492"/>
                  <a:gd name="connsiteY27" fmla="*/ 117396 h 421851"/>
                  <a:gd name="connsiteX28" fmla="*/ 290672 w 551492"/>
                  <a:gd name="connsiteY28" fmla="*/ 152228 h 421851"/>
                  <a:gd name="connsiteX29" fmla="*/ 262251 w 551492"/>
                  <a:gd name="connsiteY29" fmla="*/ 199960 h 421851"/>
                  <a:gd name="connsiteX30" fmla="*/ 257083 w 551492"/>
                  <a:gd name="connsiteY30" fmla="*/ 197380 h 421851"/>
                  <a:gd name="connsiteX31" fmla="*/ 224786 w 551492"/>
                  <a:gd name="connsiteY31" fmla="*/ 247692 h 421851"/>
                  <a:gd name="connsiteX32" fmla="*/ 219619 w 551492"/>
                  <a:gd name="connsiteY32" fmla="*/ 259303 h 421851"/>
                  <a:gd name="connsiteX33" fmla="*/ 241581 w 551492"/>
                  <a:gd name="connsiteY33" fmla="*/ 279944 h 421851"/>
                  <a:gd name="connsiteX34" fmla="*/ 263543 w 551492"/>
                  <a:gd name="connsiteY34" fmla="*/ 279944 h 421851"/>
                  <a:gd name="connsiteX35" fmla="*/ 352682 w 551492"/>
                  <a:gd name="connsiteY35" fmla="*/ 368958 h 421851"/>
                  <a:gd name="connsiteX36" fmla="*/ 352682 w 551492"/>
                  <a:gd name="connsiteY36" fmla="*/ 393470 h 421851"/>
                  <a:gd name="connsiteX37" fmla="*/ 325553 w 551492"/>
                  <a:gd name="connsiteY37" fmla="*/ 421851 h 421851"/>
                  <a:gd name="connsiteX38" fmla="*/ 28421 w 551492"/>
                  <a:gd name="connsiteY38" fmla="*/ 421851 h 421851"/>
                  <a:gd name="connsiteX39" fmla="*/ 0 w 551492"/>
                  <a:gd name="connsiteY39" fmla="*/ 393470 h 421851"/>
                  <a:gd name="connsiteX40" fmla="*/ 0 w 551492"/>
                  <a:gd name="connsiteY40" fmla="*/ 368958 h 421851"/>
                  <a:gd name="connsiteX41" fmla="*/ 89139 w 551492"/>
                  <a:gd name="connsiteY41" fmla="*/ 279944 h 421851"/>
                  <a:gd name="connsiteX42" fmla="*/ 112393 w 551492"/>
                  <a:gd name="connsiteY42" fmla="*/ 279944 h 421851"/>
                  <a:gd name="connsiteX43" fmla="*/ 133063 w 551492"/>
                  <a:gd name="connsiteY43" fmla="*/ 259303 h 421851"/>
                  <a:gd name="connsiteX44" fmla="*/ 127896 w 551492"/>
                  <a:gd name="connsiteY44" fmla="*/ 247692 h 421851"/>
                  <a:gd name="connsiteX45" fmla="*/ 95599 w 551492"/>
                  <a:gd name="connsiteY45" fmla="*/ 198670 h 421851"/>
                  <a:gd name="connsiteX46" fmla="*/ 91723 w 551492"/>
                  <a:gd name="connsiteY46" fmla="*/ 199960 h 421851"/>
                  <a:gd name="connsiteX47" fmla="*/ 63302 w 551492"/>
                  <a:gd name="connsiteY47" fmla="*/ 152228 h 421851"/>
                  <a:gd name="connsiteX48" fmla="*/ 78804 w 551492"/>
                  <a:gd name="connsiteY48" fmla="*/ 117396 h 421851"/>
                  <a:gd name="connsiteX49" fmla="*/ 81388 w 551492"/>
                  <a:gd name="connsiteY49" fmla="*/ 117396 h 421851"/>
                  <a:gd name="connsiteX50" fmla="*/ 176987 w 551492"/>
                  <a:gd name="connsiteY50" fmla="*/ 0 h 421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51492" h="421851">
                    <a:moveTo>
                      <a:pt x="361794" y="308363"/>
                    </a:moveTo>
                    <a:lnTo>
                      <a:pt x="530845" y="308363"/>
                    </a:lnTo>
                    <a:cubicBezTo>
                      <a:pt x="541168" y="308363"/>
                      <a:pt x="551492" y="317411"/>
                      <a:pt x="551492" y="329044"/>
                    </a:cubicBezTo>
                    <a:lnTo>
                      <a:pt x="551492" y="362650"/>
                    </a:lnTo>
                    <a:cubicBezTo>
                      <a:pt x="551492" y="374283"/>
                      <a:pt x="541168" y="383331"/>
                      <a:pt x="530845" y="383331"/>
                    </a:cubicBezTo>
                    <a:lnTo>
                      <a:pt x="378570" y="383331"/>
                    </a:lnTo>
                    <a:lnTo>
                      <a:pt x="378570" y="369113"/>
                    </a:lnTo>
                    <a:cubicBezTo>
                      <a:pt x="378570" y="347140"/>
                      <a:pt x="372118" y="326459"/>
                      <a:pt x="361794" y="308363"/>
                    </a:cubicBezTo>
                    <a:close/>
                    <a:moveTo>
                      <a:pt x="313904" y="172924"/>
                    </a:moveTo>
                    <a:lnTo>
                      <a:pt x="530832" y="172924"/>
                    </a:lnTo>
                    <a:cubicBezTo>
                      <a:pt x="541162" y="172924"/>
                      <a:pt x="551492" y="181947"/>
                      <a:pt x="551492" y="193548"/>
                    </a:cubicBezTo>
                    <a:lnTo>
                      <a:pt x="551492" y="225772"/>
                    </a:lnTo>
                    <a:cubicBezTo>
                      <a:pt x="551492" y="237373"/>
                      <a:pt x="541162" y="247685"/>
                      <a:pt x="530832" y="247685"/>
                    </a:cubicBezTo>
                    <a:lnTo>
                      <a:pt x="271293" y="247685"/>
                    </a:lnTo>
                    <a:lnTo>
                      <a:pt x="271293" y="227061"/>
                    </a:lnTo>
                    <a:cubicBezTo>
                      <a:pt x="271293" y="225772"/>
                      <a:pt x="272584" y="225772"/>
                      <a:pt x="272584" y="224483"/>
                    </a:cubicBezTo>
                    <a:cubicBezTo>
                      <a:pt x="293244" y="218038"/>
                      <a:pt x="307448" y="194837"/>
                      <a:pt x="313904" y="172924"/>
                    </a:cubicBezTo>
                    <a:close/>
                    <a:moveTo>
                      <a:pt x="281648" y="36241"/>
                    </a:moveTo>
                    <a:lnTo>
                      <a:pt x="530834" y="36241"/>
                    </a:lnTo>
                    <a:cubicBezTo>
                      <a:pt x="541163" y="36241"/>
                      <a:pt x="551492" y="46553"/>
                      <a:pt x="551492" y="58154"/>
                    </a:cubicBezTo>
                    <a:lnTo>
                      <a:pt x="551492" y="90378"/>
                    </a:lnTo>
                    <a:cubicBezTo>
                      <a:pt x="551492" y="101979"/>
                      <a:pt x="541163" y="111002"/>
                      <a:pt x="530834" y="111002"/>
                    </a:cubicBezTo>
                    <a:lnTo>
                      <a:pt x="308761" y="111002"/>
                    </a:lnTo>
                    <a:cubicBezTo>
                      <a:pt x="304888" y="104557"/>
                      <a:pt x="301015" y="99401"/>
                      <a:pt x="295850" y="96823"/>
                    </a:cubicBezTo>
                    <a:cubicBezTo>
                      <a:pt x="293268" y="72333"/>
                      <a:pt x="288104" y="52998"/>
                      <a:pt x="281648" y="36241"/>
                    </a:cubicBezTo>
                    <a:close/>
                    <a:moveTo>
                      <a:pt x="176987" y="0"/>
                    </a:moveTo>
                    <a:cubicBezTo>
                      <a:pt x="257083" y="0"/>
                      <a:pt x="270002" y="64503"/>
                      <a:pt x="271294" y="117396"/>
                    </a:cubicBezTo>
                    <a:cubicBezTo>
                      <a:pt x="272586" y="117396"/>
                      <a:pt x="273878" y="117396"/>
                      <a:pt x="276461" y="117396"/>
                    </a:cubicBezTo>
                    <a:cubicBezTo>
                      <a:pt x="289380" y="117396"/>
                      <a:pt x="290672" y="132877"/>
                      <a:pt x="290672" y="152228"/>
                    </a:cubicBezTo>
                    <a:cubicBezTo>
                      <a:pt x="290672" y="171579"/>
                      <a:pt x="275169" y="199960"/>
                      <a:pt x="262251" y="199960"/>
                    </a:cubicBezTo>
                    <a:cubicBezTo>
                      <a:pt x="260959" y="199960"/>
                      <a:pt x="258375" y="198670"/>
                      <a:pt x="257083" y="197380"/>
                    </a:cubicBezTo>
                    <a:cubicBezTo>
                      <a:pt x="249332" y="216731"/>
                      <a:pt x="237705" y="233502"/>
                      <a:pt x="224786" y="247692"/>
                    </a:cubicBezTo>
                    <a:cubicBezTo>
                      <a:pt x="220911" y="250272"/>
                      <a:pt x="219619" y="254143"/>
                      <a:pt x="219619" y="259303"/>
                    </a:cubicBezTo>
                    <a:cubicBezTo>
                      <a:pt x="219619" y="270913"/>
                      <a:pt x="228662" y="279944"/>
                      <a:pt x="241581" y="279944"/>
                    </a:cubicBezTo>
                    <a:lnTo>
                      <a:pt x="263543" y="279944"/>
                    </a:lnTo>
                    <a:cubicBezTo>
                      <a:pt x="312634" y="279944"/>
                      <a:pt x="352682" y="319936"/>
                      <a:pt x="352682" y="368958"/>
                    </a:cubicBezTo>
                    <a:lnTo>
                      <a:pt x="352682" y="393470"/>
                    </a:lnTo>
                    <a:cubicBezTo>
                      <a:pt x="352682" y="408950"/>
                      <a:pt x="341055" y="421851"/>
                      <a:pt x="325553" y="421851"/>
                    </a:cubicBezTo>
                    <a:lnTo>
                      <a:pt x="28421" y="421851"/>
                    </a:lnTo>
                    <a:cubicBezTo>
                      <a:pt x="12919" y="421851"/>
                      <a:pt x="0" y="408950"/>
                      <a:pt x="0" y="393470"/>
                    </a:cubicBezTo>
                    <a:lnTo>
                      <a:pt x="0" y="368958"/>
                    </a:lnTo>
                    <a:cubicBezTo>
                      <a:pt x="0" y="319936"/>
                      <a:pt x="40048" y="279944"/>
                      <a:pt x="89139" y="279944"/>
                    </a:cubicBezTo>
                    <a:lnTo>
                      <a:pt x="112393" y="279944"/>
                    </a:lnTo>
                    <a:cubicBezTo>
                      <a:pt x="124020" y="279944"/>
                      <a:pt x="133063" y="270913"/>
                      <a:pt x="133063" y="259303"/>
                    </a:cubicBezTo>
                    <a:cubicBezTo>
                      <a:pt x="133063" y="254143"/>
                      <a:pt x="131771" y="250272"/>
                      <a:pt x="127896" y="247692"/>
                    </a:cubicBezTo>
                    <a:cubicBezTo>
                      <a:pt x="114977" y="234792"/>
                      <a:pt x="104642" y="216731"/>
                      <a:pt x="95599" y="198670"/>
                    </a:cubicBezTo>
                    <a:cubicBezTo>
                      <a:pt x="94307" y="199960"/>
                      <a:pt x="93015" y="199960"/>
                      <a:pt x="91723" y="199960"/>
                    </a:cubicBezTo>
                    <a:cubicBezTo>
                      <a:pt x="78804" y="199960"/>
                      <a:pt x="63302" y="171579"/>
                      <a:pt x="63302" y="152228"/>
                    </a:cubicBezTo>
                    <a:cubicBezTo>
                      <a:pt x="63302" y="132877"/>
                      <a:pt x="65886" y="117396"/>
                      <a:pt x="78804" y="117396"/>
                    </a:cubicBezTo>
                    <a:cubicBezTo>
                      <a:pt x="80096" y="117396"/>
                      <a:pt x="80096" y="117396"/>
                      <a:pt x="81388" y="117396"/>
                    </a:cubicBezTo>
                    <a:cubicBezTo>
                      <a:pt x="82680" y="64503"/>
                      <a:pt x="93015" y="0"/>
                      <a:pt x="176987" y="0"/>
                    </a:cubicBezTo>
                    <a:close/>
                  </a:path>
                </a:pathLst>
              </a:custGeom>
              <a:solidFill>
                <a:schemeClr val="bg1"/>
              </a:solidFill>
              <a:ln>
                <a:noFill/>
              </a:ln>
            </p:spPr>
          </p:sp>
        </p:grpSp>
        <p:sp>
          <p:nvSpPr>
            <p:cNvPr id="8" name="文本框 7"/>
            <p:cNvSpPr txBox="1"/>
            <p:nvPr/>
          </p:nvSpPr>
          <p:spPr>
            <a:xfrm>
              <a:off x="4309317" y="4972213"/>
              <a:ext cx="1866895" cy="521849"/>
            </a:xfrm>
            <a:prstGeom prst="rect">
              <a:avLst/>
            </a:prstGeom>
            <a:noFill/>
          </p:spPr>
          <p:txBody>
            <a:bodyPr wrap="square" rtlCol="0">
              <a:spAutoFit/>
            </a:bodyPr>
            <a:lstStyle/>
            <a:p>
              <a:pPr algn="dist"/>
              <a:r>
                <a:rPr lang="zh-CN" sz="2800" dirty="0">
                  <a:solidFill>
                    <a:schemeClr val="tx1">
                      <a:lumMod val="50000"/>
                      <a:lumOff val="50000"/>
                    </a:schemeClr>
                  </a:solidFill>
                  <a:latin typeface="黑体" panose="02010609060101010101" charset="-122"/>
                  <a:ea typeface="黑体" panose="02010609060101010101" charset="-122"/>
                </a:rPr>
                <a:t>北京出版社</a:t>
              </a:r>
              <a:endParaRPr lang="zh-CN" sz="2800" dirty="0">
                <a:solidFill>
                  <a:schemeClr val="tx1">
                    <a:lumMod val="50000"/>
                    <a:lumOff val="50000"/>
                  </a:schemeClr>
                </a:solidFill>
                <a:latin typeface="黑体" panose="02010609060101010101" charset="-122"/>
                <a:ea typeface="黑体" panose="02010609060101010101"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614805" y="768350"/>
            <a:ext cx="2559050" cy="337185"/>
          </a:xfrm>
          <a:prstGeom prst="rect">
            <a:avLst/>
          </a:prstGeom>
          <a:noFill/>
        </p:spPr>
        <p:txBody>
          <a:bodyPr wrap="square" rtlCol="0">
            <a:spAutoFit/>
          </a:bodyPr>
          <a:p>
            <a:r>
              <a:rPr lang="zh-CN" altLang="en-US" sz="1600">
                <a:solidFill>
                  <a:schemeClr val="accent2">
                    <a:lumMod val="75000"/>
                  </a:schemeClr>
                </a:solidFill>
              </a:rPr>
              <a:t>美术和书法的审美</a:t>
            </a:r>
            <a:endParaRPr lang="zh-CN" altLang="en-US" sz="1600">
              <a:solidFill>
                <a:schemeClr val="accent2">
                  <a:lumMod val="75000"/>
                </a:schemeClr>
              </a:solidFill>
            </a:endParaRPr>
          </a:p>
        </p:txBody>
      </p:sp>
      <p:sp>
        <p:nvSpPr>
          <p:cNvPr id="3" name="文本框 2"/>
          <p:cNvSpPr txBox="1"/>
          <p:nvPr/>
        </p:nvSpPr>
        <p:spPr>
          <a:xfrm>
            <a:off x="1009650" y="1385570"/>
            <a:ext cx="6701790" cy="4892675"/>
          </a:xfrm>
          <a:prstGeom prst="rect">
            <a:avLst/>
          </a:prstGeom>
          <a:noFill/>
        </p:spPr>
        <p:txBody>
          <a:bodyPr wrap="square" rtlCol="0">
            <a:spAutoFit/>
          </a:bodyPr>
          <a:p>
            <a:pPr fontAlgn="auto">
              <a:lnSpc>
                <a:spcPct val="150000"/>
              </a:lnSpc>
            </a:pPr>
            <a:r>
              <a:rPr lang="zh-CN" altLang="en-US" sz="1600"/>
              <a:t>一、中国画和西方油画</a:t>
            </a:r>
            <a:endParaRPr lang="zh-CN" altLang="en-US" sz="1600"/>
          </a:p>
          <a:p>
            <a:pPr fontAlgn="auto">
              <a:lnSpc>
                <a:spcPct val="150000"/>
              </a:lnSpc>
            </a:pPr>
            <a:r>
              <a:rPr lang="zh-CN" altLang="en-US" sz="1600"/>
              <a:t>中国画与西方油画大不相同，主要的区别在于以下几个方面。</a:t>
            </a:r>
            <a:endParaRPr lang="zh-CN" altLang="en-US" sz="1600"/>
          </a:p>
          <a:p>
            <a:pPr fontAlgn="auto">
              <a:lnSpc>
                <a:spcPct val="150000"/>
              </a:lnSpc>
            </a:pPr>
            <a:r>
              <a:rPr lang="zh-CN" altLang="en-US" sz="1600"/>
              <a:t>（二）创作表现形式不同</a:t>
            </a:r>
            <a:endParaRPr lang="zh-CN" altLang="en-US" sz="1600"/>
          </a:p>
          <a:p>
            <a:pPr fontAlgn="auto">
              <a:lnSpc>
                <a:spcPct val="150000"/>
              </a:lnSpc>
            </a:pPr>
            <a:r>
              <a:rPr lang="zh-CN" altLang="en-US" sz="1600"/>
              <a:t>中国人讲究随类赋形，讲究精神的传达，因此在创作的时候也更注重精神追求；内容艺术创作上，体现了古人对自然、社会及与之相关联的政治、哲学、宗教、道德、文艺等方面的认知。如中国文人画会以梅兰竹菊等事物为创作对象，并将诗书画印结合起来，这是和西方油画完全不同的。西方油画在创作时更多注重的是个人的情绪表达，而中国画将文人情怀赋予其内，更多注重的是个人意志的表达。郑板桥是清初的画家和文学家，名列“扬州八怪”。他有短暂的为官经历，但他一生大部分时间都是靠卖画维生。郑板桥在诗、书、画三个方面都取得了很高的造诣，被世人称为“三绝”。郑板桥的传世绘画作品多为兰、竹、松、石，其中画得最好的是墨竹（图 9-1-8）。</a:t>
            </a:r>
            <a:endParaRPr lang="zh-CN" altLang="en-US" sz="1600"/>
          </a:p>
        </p:txBody>
      </p:sp>
      <p:pic>
        <p:nvPicPr>
          <p:cNvPr id="5" name="图片 4"/>
          <p:cNvPicPr>
            <a:picLocks noChangeAspect="1"/>
          </p:cNvPicPr>
          <p:nvPr/>
        </p:nvPicPr>
        <p:blipFill>
          <a:blip r:embed="rId2"/>
          <a:stretch>
            <a:fillRect/>
          </a:stretch>
        </p:blipFill>
        <p:spPr>
          <a:xfrm>
            <a:off x="8066405" y="1385570"/>
            <a:ext cx="3093720" cy="489204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614805" y="768350"/>
            <a:ext cx="2559050" cy="337185"/>
          </a:xfrm>
          <a:prstGeom prst="rect">
            <a:avLst/>
          </a:prstGeom>
          <a:noFill/>
        </p:spPr>
        <p:txBody>
          <a:bodyPr wrap="square" rtlCol="0">
            <a:spAutoFit/>
          </a:bodyPr>
          <a:p>
            <a:r>
              <a:rPr lang="zh-CN" altLang="en-US" sz="1600">
                <a:solidFill>
                  <a:schemeClr val="accent2">
                    <a:lumMod val="75000"/>
                  </a:schemeClr>
                </a:solidFill>
              </a:rPr>
              <a:t>美术和书法的审美</a:t>
            </a:r>
            <a:endParaRPr lang="zh-CN" altLang="en-US" sz="1600">
              <a:solidFill>
                <a:schemeClr val="accent2">
                  <a:lumMod val="75000"/>
                </a:schemeClr>
              </a:solidFill>
            </a:endParaRPr>
          </a:p>
        </p:txBody>
      </p:sp>
      <p:sp>
        <p:nvSpPr>
          <p:cNvPr id="3" name="文本框 2"/>
          <p:cNvSpPr txBox="1"/>
          <p:nvPr/>
        </p:nvSpPr>
        <p:spPr>
          <a:xfrm>
            <a:off x="554990" y="1172845"/>
            <a:ext cx="6697980" cy="5262245"/>
          </a:xfrm>
          <a:prstGeom prst="rect">
            <a:avLst/>
          </a:prstGeom>
          <a:noFill/>
        </p:spPr>
        <p:txBody>
          <a:bodyPr wrap="square" rtlCol="0">
            <a:spAutoFit/>
          </a:bodyPr>
          <a:p>
            <a:pPr fontAlgn="auto">
              <a:lnSpc>
                <a:spcPct val="150000"/>
              </a:lnSpc>
            </a:pPr>
            <a:r>
              <a:rPr lang="zh-CN" altLang="en-US" sz="1600"/>
              <a:t>一、中国画和西方油画</a:t>
            </a:r>
            <a:endParaRPr lang="zh-CN" altLang="en-US" sz="1600"/>
          </a:p>
          <a:p>
            <a:pPr fontAlgn="auto">
              <a:lnSpc>
                <a:spcPct val="150000"/>
              </a:lnSpc>
            </a:pPr>
            <a:r>
              <a:rPr lang="zh-CN" altLang="en-US" sz="1600"/>
              <a:t>中国画与西方油画大不相同，主要的区别在于以下几个方面。</a:t>
            </a:r>
            <a:endParaRPr lang="zh-CN" altLang="en-US" sz="1600"/>
          </a:p>
          <a:p>
            <a:pPr fontAlgn="auto">
              <a:lnSpc>
                <a:spcPct val="150000"/>
              </a:lnSpc>
            </a:pPr>
            <a:r>
              <a:rPr lang="zh-CN" altLang="en-US" sz="1600"/>
              <a:t>（三）创作方法不同</a:t>
            </a:r>
            <a:endParaRPr lang="zh-CN" altLang="en-US" sz="1600"/>
          </a:p>
          <a:p>
            <a:pPr fontAlgn="auto">
              <a:lnSpc>
                <a:spcPct val="150000"/>
              </a:lnSpc>
            </a:pPr>
            <a:r>
              <a:rPr lang="zh-CN" altLang="en-US" sz="1600"/>
              <a:t>中国画中的写意画相对来说简单一些，用墨构图赋形，再用颜色简单上色。而工笔画则需要“三矾九染”，除需要细致勾线之外，还需要无数次的分染、罩染、统染等，并需要上胶矾水来固色。这是中国画独有的创作方法，也是千百年来中国画能够保存下来的原因之一。油画起源并发展于欧洲，到近代成为世界性的重要画种。西方油画创作是用透明的植物油调和颜料，在制作过底子的布、纸、木板等材料上塑造艺术形象的绘画，如梵高的油画《星夜》（图 9-1-9）。</a:t>
            </a:r>
            <a:endParaRPr lang="zh-CN" altLang="en-US" sz="1600"/>
          </a:p>
          <a:p>
            <a:pPr fontAlgn="auto">
              <a:lnSpc>
                <a:spcPct val="150000"/>
              </a:lnSpc>
            </a:pPr>
            <a:r>
              <a:rPr lang="zh-CN" altLang="en-US" sz="1600"/>
              <a:t>（四）光影技法不同</a:t>
            </a:r>
            <a:endParaRPr lang="zh-CN" altLang="en-US" sz="1600"/>
          </a:p>
          <a:p>
            <a:pPr fontAlgn="auto">
              <a:lnSpc>
                <a:spcPct val="150000"/>
              </a:lnSpc>
            </a:pPr>
            <a:r>
              <a:rPr lang="zh-CN" altLang="en-US" sz="1600"/>
              <a:t>中国画不讲究明暗体积，用线赋形，更讲究笔墨意境。而西方油画讲究用明暗来塑造体积，以明暗、色彩为造型手段，注重对客观物象的光、色、形、体的观察与描绘，追求对结构体积质感和空间的真实再现。</a:t>
            </a:r>
            <a:endParaRPr lang="zh-CN" altLang="en-US" sz="1600"/>
          </a:p>
        </p:txBody>
      </p:sp>
      <p:pic>
        <p:nvPicPr>
          <p:cNvPr id="6" name="图片 5"/>
          <p:cNvPicPr>
            <a:picLocks noChangeAspect="1"/>
          </p:cNvPicPr>
          <p:nvPr/>
        </p:nvPicPr>
        <p:blipFill>
          <a:blip r:embed="rId2"/>
          <a:stretch>
            <a:fillRect/>
          </a:stretch>
        </p:blipFill>
        <p:spPr>
          <a:xfrm>
            <a:off x="7352665" y="2049780"/>
            <a:ext cx="4434205" cy="350837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614805" y="768350"/>
            <a:ext cx="2559050" cy="337185"/>
          </a:xfrm>
          <a:prstGeom prst="rect">
            <a:avLst/>
          </a:prstGeom>
          <a:noFill/>
        </p:spPr>
        <p:txBody>
          <a:bodyPr wrap="square" rtlCol="0">
            <a:spAutoFit/>
          </a:bodyPr>
          <a:p>
            <a:r>
              <a:rPr lang="zh-CN" altLang="en-US" sz="1600">
                <a:solidFill>
                  <a:schemeClr val="accent2">
                    <a:lumMod val="75000"/>
                  </a:schemeClr>
                </a:solidFill>
              </a:rPr>
              <a:t>美术和书法的审美</a:t>
            </a:r>
            <a:endParaRPr lang="zh-CN" altLang="en-US" sz="1600">
              <a:solidFill>
                <a:schemeClr val="accent2">
                  <a:lumMod val="75000"/>
                </a:schemeClr>
              </a:solidFill>
            </a:endParaRPr>
          </a:p>
        </p:txBody>
      </p:sp>
      <p:sp>
        <p:nvSpPr>
          <p:cNvPr id="3" name="文本框 2"/>
          <p:cNvSpPr txBox="1"/>
          <p:nvPr/>
        </p:nvSpPr>
        <p:spPr>
          <a:xfrm>
            <a:off x="1009650" y="1283970"/>
            <a:ext cx="5570220" cy="4523105"/>
          </a:xfrm>
          <a:prstGeom prst="rect">
            <a:avLst/>
          </a:prstGeom>
          <a:noFill/>
        </p:spPr>
        <p:txBody>
          <a:bodyPr wrap="square" rtlCol="0">
            <a:spAutoFit/>
          </a:bodyPr>
          <a:p>
            <a:pPr fontAlgn="auto">
              <a:lnSpc>
                <a:spcPct val="150000"/>
              </a:lnSpc>
            </a:pPr>
            <a:r>
              <a:rPr lang="zh-CN" altLang="en-US" sz="1600"/>
              <a:t>二、软笔书法和硬笔书法</a:t>
            </a:r>
            <a:endParaRPr lang="zh-CN" altLang="en-US" sz="1600"/>
          </a:p>
          <a:p>
            <a:pPr fontAlgn="auto">
              <a:lnSpc>
                <a:spcPct val="150000"/>
              </a:lnSpc>
            </a:pPr>
            <a:r>
              <a:rPr lang="zh-CN" altLang="en-US" sz="1600"/>
              <a:t>学习书法，要从一笔一画做起，有规有矩，如起笔、行笔、收笔都十分讲究，这好像做事，起笔像做事的开端，行笔恰似做事的过程，收笔如做事的结尾。通过练习书法，可以锻炼一个人做事认真、沉稳、有始有终的品格。</a:t>
            </a:r>
            <a:endParaRPr lang="zh-CN" altLang="en-US" sz="1600"/>
          </a:p>
          <a:p>
            <a:pPr fontAlgn="auto">
              <a:lnSpc>
                <a:spcPct val="150000"/>
              </a:lnSpc>
            </a:pPr>
            <a:r>
              <a:rPr lang="zh-CN" altLang="en-US" sz="1600"/>
              <a:t>硬笔书法（图 9-1-11）与软笔书法的本质区别在于：软笔书写是以软求硬，硬笔书法是以硬求软。二者都是书法形式之一，艺术的本质是大略相同的，不同之处仅在于书写工具不同所呈现不同的笔法、线条、结体特点。软笔书法的书写工具主要是毛笔，硬笔书法的书写工具包括钢笔、中性笔、美工笔、铅笔、粉笔等，以墨水或者粉状介质为主要载体，来表现汉字和其他文字的书写技巧。</a:t>
            </a:r>
            <a:endParaRPr lang="zh-CN" altLang="en-US" sz="1600"/>
          </a:p>
        </p:txBody>
      </p:sp>
      <p:pic>
        <p:nvPicPr>
          <p:cNvPr id="5" name="图片 4"/>
          <p:cNvPicPr>
            <a:picLocks noChangeAspect="1"/>
          </p:cNvPicPr>
          <p:nvPr/>
        </p:nvPicPr>
        <p:blipFill>
          <a:blip r:embed="rId2"/>
          <a:stretch>
            <a:fillRect/>
          </a:stretch>
        </p:blipFill>
        <p:spPr>
          <a:xfrm>
            <a:off x="6936740" y="1433830"/>
            <a:ext cx="3591560" cy="467169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614805" y="768350"/>
            <a:ext cx="3068320" cy="337185"/>
          </a:xfrm>
          <a:prstGeom prst="rect">
            <a:avLst/>
          </a:prstGeom>
          <a:noFill/>
        </p:spPr>
        <p:txBody>
          <a:bodyPr wrap="square" rtlCol="0">
            <a:spAutoFit/>
          </a:bodyPr>
          <a:p>
            <a:r>
              <a:rPr lang="zh-CN" altLang="en-US" sz="1600">
                <a:solidFill>
                  <a:schemeClr val="accent2">
                    <a:lumMod val="75000"/>
                  </a:schemeClr>
                </a:solidFill>
              </a:rPr>
              <a:t>书法鉴评会——班级书法比赛</a:t>
            </a:r>
            <a:endParaRPr lang="zh-CN" altLang="en-US" sz="1600">
              <a:solidFill>
                <a:schemeClr val="accent2">
                  <a:lumMod val="75000"/>
                </a:schemeClr>
              </a:solidFill>
            </a:endParaRPr>
          </a:p>
        </p:txBody>
      </p:sp>
      <p:pic>
        <p:nvPicPr>
          <p:cNvPr id="6" name="图片 5"/>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4724280" y="2342924"/>
            <a:ext cx="2749534" cy="2755631"/>
          </a:xfrm>
          <a:prstGeom prst="rect">
            <a:avLst/>
          </a:prstGeom>
        </p:spPr>
      </p:pic>
      <p:sp>
        <p:nvSpPr>
          <p:cNvPr id="43" name="矩形 42"/>
          <p:cNvSpPr/>
          <p:nvPr>
            <p:custDataLst>
              <p:tags r:id="rId4"/>
            </p:custDataLst>
          </p:nvPr>
        </p:nvSpPr>
        <p:spPr>
          <a:xfrm flipH="1">
            <a:off x="800559" y="2601048"/>
            <a:ext cx="3262884" cy="512867"/>
          </a:xfrm>
          <a:prstGeom prst="rect">
            <a:avLst/>
          </a:prstGeom>
        </p:spPr>
        <p:txBody>
          <a:bodyPr wrap="square" lIns="91440" tIns="45720" rIns="91440" bIns="45720" anchor="ctr">
            <a:normAutofit lnSpcReduction="10000"/>
          </a:bodyPr>
          <a:p>
            <a:pPr lvl="0" algn="l" defTabSz="913765">
              <a:lnSpc>
                <a:spcPct val="120000"/>
              </a:lnSpc>
              <a:spcBef>
                <a:spcPct val="0"/>
              </a:spcBef>
              <a:defRPr/>
            </a:pPr>
            <a:r>
              <a:rPr lang="zh-CN" altLang="en-US" sz="2400" b="1" spc="300">
                <a:solidFill>
                  <a:srgbClr val="000000">
                    <a:lumMod val="75000"/>
                    <a:lumOff val="25000"/>
                  </a:srgbClr>
                </a:solidFill>
                <a:latin typeface="黑体" panose="02010609060101010101" charset="-122"/>
                <a:ea typeface="黑体" panose="02010609060101010101" charset="-122"/>
              </a:rPr>
              <a:t>活动目标</a:t>
            </a:r>
            <a:endParaRPr lang="zh-CN" altLang="en-US" sz="2400" b="1" spc="300">
              <a:solidFill>
                <a:srgbClr val="000000">
                  <a:lumMod val="75000"/>
                  <a:lumOff val="25000"/>
                </a:srgbClr>
              </a:solidFill>
              <a:latin typeface="黑体" panose="02010609060101010101" charset="-122"/>
              <a:ea typeface="黑体" panose="02010609060101010101" charset="-122"/>
            </a:endParaRPr>
          </a:p>
        </p:txBody>
      </p:sp>
      <p:sp>
        <p:nvSpPr>
          <p:cNvPr id="77" name="矩形 76"/>
          <p:cNvSpPr/>
          <p:nvPr>
            <p:custDataLst>
              <p:tags r:id="rId5"/>
            </p:custDataLst>
          </p:nvPr>
        </p:nvSpPr>
        <p:spPr>
          <a:xfrm>
            <a:off x="8128554" y="2601048"/>
            <a:ext cx="3262885" cy="512867"/>
          </a:xfrm>
          <a:prstGeom prst="rect">
            <a:avLst/>
          </a:prstGeom>
        </p:spPr>
        <p:txBody>
          <a:bodyPr wrap="square" lIns="91440" tIns="45720" rIns="91440" bIns="45720" anchor="ctr">
            <a:normAutofit lnSpcReduction="10000"/>
          </a:bodyPr>
          <a:p>
            <a:pPr lvl="0" defTabSz="913765">
              <a:lnSpc>
                <a:spcPct val="120000"/>
              </a:lnSpc>
              <a:spcBef>
                <a:spcPct val="0"/>
              </a:spcBef>
              <a:defRPr/>
            </a:pPr>
            <a:r>
              <a:rPr lang="zh-CN" altLang="en-US" sz="2400" b="1" spc="300">
                <a:solidFill>
                  <a:srgbClr val="000000">
                    <a:lumMod val="75000"/>
                    <a:lumOff val="25000"/>
                  </a:srgbClr>
                </a:solidFill>
                <a:latin typeface="黑体" panose="02010609060101010101" charset="-122"/>
                <a:ea typeface="黑体" panose="02010609060101010101" charset="-122"/>
              </a:rPr>
              <a:t>活动任务</a:t>
            </a:r>
            <a:endParaRPr lang="zh-CN" altLang="en-US" sz="2400" b="1" spc="300">
              <a:solidFill>
                <a:srgbClr val="000000">
                  <a:lumMod val="75000"/>
                  <a:lumOff val="25000"/>
                </a:srgbClr>
              </a:solidFill>
              <a:latin typeface="黑体" panose="02010609060101010101" charset="-122"/>
              <a:ea typeface="黑体" panose="02010609060101010101" charset="-122"/>
            </a:endParaRPr>
          </a:p>
        </p:txBody>
      </p:sp>
      <p:sp>
        <p:nvSpPr>
          <p:cNvPr id="22" name="椭圆 21"/>
          <p:cNvSpPr/>
          <p:nvPr>
            <p:custDataLst>
              <p:tags r:id="rId6"/>
            </p:custDataLst>
          </p:nvPr>
        </p:nvSpPr>
        <p:spPr>
          <a:xfrm>
            <a:off x="4205409" y="3187955"/>
            <a:ext cx="1059473" cy="1059473"/>
          </a:xfrm>
          <a:prstGeom prst="ellips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p>
            <a:pPr algn="ctr">
              <a:lnSpc>
                <a:spcPct val="120000"/>
              </a:lnSpc>
            </a:pPr>
            <a:endParaRPr>
              <a:solidFill>
                <a:srgbClr val="000000">
                  <a:lumMod val="75000"/>
                  <a:lumOff val="25000"/>
                </a:srgbClr>
              </a:solidFill>
              <a:latin typeface="黑体" panose="02010609060101010101" charset="-122"/>
              <a:ea typeface="黑体" panose="02010609060101010101" charset="-122"/>
            </a:endParaRPr>
          </a:p>
        </p:txBody>
      </p:sp>
      <p:sp>
        <p:nvSpPr>
          <p:cNvPr id="30" name="任意多边形 29"/>
          <p:cNvSpPr/>
          <p:nvPr>
            <p:custDataLst>
              <p:tags r:id="rId7"/>
            </p:custDataLst>
          </p:nvPr>
        </p:nvSpPr>
        <p:spPr bwMode="auto">
          <a:xfrm>
            <a:off x="4510940" y="3498539"/>
            <a:ext cx="448410" cy="438304"/>
          </a:xfrm>
          <a:custGeom>
            <a:avLst/>
            <a:gdLst>
              <a:gd name="connsiteX0" fmla="*/ 163904 w 607933"/>
              <a:gd name="connsiteY0" fmla="*/ 368072 h 594235"/>
              <a:gd name="connsiteX1" fmla="*/ 194698 w 607933"/>
              <a:gd name="connsiteY1" fmla="*/ 416677 h 594235"/>
              <a:gd name="connsiteX2" fmla="*/ 52648 w 607933"/>
              <a:gd name="connsiteY2" fmla="*/ 475202 h 594235"/>
              <a:gd name="connsiteX3" fmla="*/ 303966 w 607933"/>
              <a:gd name="connsiteY3" fmla="*/ 542654 h 594235"/>
              <a:gd name="connsiteX4" fmla="*/ 555285 w 607933"/>
              <a:gd name="connsiteY4" fmla="*/ 475202 h 594235"/>
              <a:gd name="connsiteX5" fmla="*/ 412242 w 607933"/>
              <a:gd name="connsiteY5" fmla="*/ 416677 h 594235"/>
              <a:gd name="connsiteX6" fmla="*/ 444030 w 607933"/>
              <a:gd name="connsiteY6" fmla="*/ 368072 h 594235"/>
              <a:gd name="connsiteX7" fmla="*/ 607933 w 607933"/>
              <a:gd name="connsiteY7" fmla="*/ 475202 h 594235"/>
              <a:gd name="connsiteX8" fmla="*/ 303966 w 607933"/>
              <a:gd name="connsiteY8" fmla="*/ 594235 h 594235"/>
              <a:gd name="connsiteX9" fmla="*/ 0 w 607933"/>
              <a:gd name="connsiteY9" fmla="*/ 475202 h 594235"/>
              <a:gd name="connsiteX10" fmla="*/ 163904 w 607933"/>
              <a:gd name="connsiteY10" fmla="*/ 368072 h 594235"/>
              <a:gd name="connsiteX11" fmla="*/ 304444 w 607933"/>
              <a:gd name="connsiteY11" fmla="*/ 119134 h 594235"/>
              <a:gd name="connsiteX12" fmla="*/ 368550 w 607933"/>
              <a:gd name="connsiteY12" fmla="*/ 183559 h 594235"/>
              <a:gd name="connsiteX13" fmla="*/ 304444 w 607933"/>
              <a:gd name="connsiteY13" fmla="*/ 247984 h 594235"/>
              <a:gd name="connsiteX14" fmla="*/ 240338 w 607933"/>
              <a:gd name="connsiteY14" fmla="*/ 183559 h 594235"/>
              <a:gd name="connsiteX15" fmla="*/ 304444 w 607933"/>
              <a:gd name="connsiteY15" fmla="*/ 119134 h 594235"/>
              <a:gd name="connsiteX16" fmla="*/ 304941 w 607933"/>
              <a:gd name="connsiteY16" fmla="*/ 78375 h 594235"/>
              <a:gd name="connsiteX17" fmla="*/ 198655 w 607933"/>
              <a:gd name="connsiteY17" fmla="*/ 183536 h 594235"/>
              <a:gd name="connsiteX18" fmla="*/ 304941 w 607933"/>
              <a:gd name="connsiteY18" fmla="*/ 288698 h 594235"/>
              <a:gd name="connsiteX19" fmla="*/ 410234 w 607933"/>
              <a:gd name="connsiteY19" fmla="*/ 183536 h 594235"/>
              <a:gd name="connsiteX20" fmla="*/ 304941 w 607933"/>
              <a:gd name="connsiteY20" fmla="*/ 78375 h 594235"/>
              <a:gd name="connsiteX21" fmla="*/ 304941 w 607933"/>
              <a:gd name="connsiteY21" fmla="*/ 0 h 594235"/>
              <a:gd name="connsiteX22" fmla="*/ 482747 w 607933"/>
              <a:gd name="connsiteY22" fmla="*/ 178576 h 594235"/>
              <a:gd name="connsiteX23" fmla="*/ 338714 w 607933"/>
              <a:gd name="connsiteY23" fmla="*/ 454376 h 594235"/>
              <a:gd name="connsiteX24" fmla="*/ 304941 w 607933"/>
              <a:gd name="connsiteY24" fmla="*/ 472234 h 594235"/>
              <a:gd name="connsiteX25" fmla="*/ 270175 w 607933"/>
              <a:gd name="connsiteY25" fmla="*/ 454376 h 594235"/>
              <a:gd name="connsiteX26" fmla="*/ 126142 w 607933"/>
              <a:gd name="connsiteY26" fmla="*/ 178576 h 594235"/>
              <a:gd name="connsiteX27" fmla="*/ 304941 w 607933"/>
              <a:gd name="connsiteY27" fmla="*/ 0 h 594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7933" h="594235">
                <a:moveTo>
                  <a:pt x="163904" y="368072"/>
                </a:moveTo>
                <a:cubicBezTo>
                  <a:pt x="173837" y="383943"/>
                  <a:pt x="183771" y="399814"/>
                  <a:pt x="194698" y="416677"/>
                </a:cubicBezTo>
                <a:cubicBezTo>
                  <a:pt x="100329" y="430564"/>
                  <a:pt x="52648" y="460323"/>
                  <a:pt x="52648" y="475202"/>
                </a:cubicBezTo>
                <a:cubicBezTo>
                  <a:pt x="52648" y="495041"/>
                  <a:pt x="138076" y="542654"/>
                  <a:pt x="303966" y="542654"/>
                </a:cubicBezTo>
                <a:cubicBezTo>
                  <a:pt x="469857" y="542654"/>
                  <a:pt x="555285" y="495041"/>
                  <a:pt x="555285" y="475202"/>
                </a:cubicBezTo>
                <a:cubicBezTo>
                  <a:pt x="555285" y="460323"/>
                  <a:pt x="506611" y="430564"/>
                  <a:pt x="412242" y="416677"/>
                </a:cubicBezTo>
                <a:cubicBezTo>
                  <a:pt x="424162" y="399814"/>
                  <a:pt x="434096" y="383943"/>
                  <a:pt x="444030" y="368072"/>
                </a:cubicBezTo>
                <a:cubicBezTo>
                  <a:pt x="536412" y="385927"/>
                  <a:pt x="607933" y="421637"/>
                  <a:pt x="607933" y="475202"/>
                </a:cubicBezTo>
                <a:cubicBezTo>
                  <a:pt x="607933" y="553565"/>
                  <a:pt x="454956" y="594235"/>
                  <a:pt x="303966" y="594235"/>
                </a:cubicBezTo>
                <a:cubicBezTo>
                  <a:pt x="152977" y="594235"/>
                  <a:pt x="0" y="553565"/>
                  <a:pt x="0" y="475202"/>
                </a:cubicBezTo>
                <a:cubicBezTo>
                  <a:pt x="0" y="421637"/>
                  <a:pt x="70528" y="385927"/>
                  <a:pt x="163904" y="368072"/>
                </a:cubicBezTo>
                <a:close/>
                <a:moveTo>
                  <a:pt x="304444" y="119134"/>
                </a:moveTo>
                <a:cubicBezTo>
                  <a:pt x="339849" y="119134"/>
                  <a:pt x="368550" y="147978"/>
                  <a:pt x="368550" y="183559"/>
                </a:cubicBezTo>
                <a:cubicBezTo>
                  <a:pt x="368550" y="219140"/>
                  <a:pt x="339849" y="247984"/>
                  <a:pt x="304444" y="247984"/>
                </a:cubicBezTo>
                <a:cubicBezTo>
                  <a:pt x="269039" y="247984"/>
                  <a:pt x="240338" y="219140"/>
                  <a:pt x="240338" y="183559"/>
                </a:cubicBezTo>
                <a:cubicBezTo>
                  <a:pt x="240338" y="147978"/>
                  <a:pt x="269039" y="119134"/>
                  <a:pt x="304444" y="119134"/>
                </a:cubicBezTo>
                <a:close/>
                <a:moveTo>
                  <a:pt x="304941" y="78375"/>
                </a:moveTo>
                <a:cubicBezTo>
                  <a:pt x="246335" y="78375"/>
                  <a:pt x="198655" y="125003"/>
                  <a:pt x="198655" y="183536"/>
                </a:cubicBezTo>
                <a:cubicBezTo>
                  <a:pt x="198655" y="242070"/>
                  <a:pt x="246335" y="288698"/>
                  <a:pt x="304941" y="288698"/>
                </a:cubicBezTo>
                <a:cubicBezTo>
                  <a:pt x="362554" y="288698"/>
                  <a:pt x="410234" y="242070"/>
                  <a:pt x="410234" y="183536"/>
                </a:cubicBezTo>
                <a:cubicBezTo>
                  <a:pt x="410234" y="125003"/>
                  <a:pt x="362554" y="78375"/>
                  <a:pt x="304941" y="78375"/>
                </a:cubicBezTo>
                <a:close/>
                <a:moveTo>
                  <a:pt x="304941" y="0"/>
                </a:moveTo>
                <a:cubicBezTo>
                  <a:pt x="403281" y="0"/>
                  <a:pt x="482747" y="80359"/>
                  <a:pt x="482747" y="178576"/>
                </a:cubicBezTo>
                <a:cubicBezTo>
                  <a:pt x="482747" y="249014"/>
                  <a:pt x="391361" y="383938"/>
                  <a:pt x="338714" y="454376"/>
                </a:cubicBezTo>
                <a:cubicBezTo>
                  <a:pt x="330768" y="465289"/>
                  <a:pt x="317854" y="472234"/>
                  <a:pt x="304941" y="472234"/>
                </a:cubicBezTo>
                <a:cubicBezTo>
                  <a:pt x="291035" y="472234"/>
                  <a:pt x="278121" y="465289"/>
                  <a:pt x="270175" y="454376"/>
                </a:cubicBezTo>
                <a:cubicBezTo>
                  <a:pt x="217528" y="383938"/>
                  <a:pt x="126142" y="249014"/>
                  <a:pt x="126142" y="178576"/>
                </a:cubicBezTo>
                <a:cubicBezTo>
                  <a:pt x="126142" y="80359"/>
                  <a:pt x="205608" y="0"/>
                  <a:pt x="304941" y="0"/>
                </a:cubicBezTo>
                <a:close/>
              </a:path>
            </a:pathLst>
          </a:custGeom>
          <a:solidFill>
            <a:sysClr val="window" lastClr="FFFFFF"/>
          </a:solidFill>
          <a:ln>
            <a:noFill/>
          </a:ln>
        </p:spPr>
        <p:txBody>
          <a:bodyPr wrap="square" lIns="91440" tIns="45720" rIns="91440" bIns="45720">
            <a:normAutofit/>
          </a:bodyPr>
          <a:p>
            <a:pPr>
              <a:lnSpc>
                <a:spcPct val="120000"/>
              </a:lnSpc>
            </a:pPr>
            <a:endParaRPr lang="zh-CN" altLang="en-US">
              <a:solidFill>
                <a:srgbClr val="000000">
                  <a:lumMod val="75000"/>
                  <a:lumOff val="25000"/>
                </a:srgbClr>
              </a:solidFill>
              <a:latin typeface="黑体" panose="02010609060101010101" charset="-122"/>
              <a:ea typeface="黑体" panose="02010609060101010101" charset="-122"/>
            </a:endParaRPr>
          </a:p>
        </p:txBody>
      </p:sp>
      <p:sp>
        <p:nvSpPr>
          <p:cNvPr id="42" name="文本框 41"/>
          <p:cNvSpPr txBox="1"/>
          <p:nvPr>
            <p:custDataLst>
              <p:tags r:id="rId8"/>
            </p:custDataLst>
          </p:nvPr>
        </p:nvSpPr>
        <p:spPr>
          <a:xfrm flipH="1">
            <a:off x="800735" y="3380105"/>
            <a:ext cx="3262630" cy="2513330"/>
          </a:xfrm>
          <a:prstGeom prst="rect">
            <a:avLst/>
          </a:prstGeom>
          <a:noFill/>
        </p:spPr>
        <p:txBody>
          <a:bodyPr wrap="square" lIns="91440" tIns="45720" rIns="91440" bIns="45720" anchor="ctr" anchorCtr="0"/>
          <a:p>
            <a:pPr algn="l" defTabSz="913765">
              <a:lnSpc>
                <a:spcPct val="140000"/>
              </a:lnSpc>
              <a:spcBef>
                <a:spcPct val="0"/>
              </a:spcBef>
              <a:defRPr/>
            </a:pPr>
            <a:r>
              <a:rPr lang="zh-CN" altLang="en-US" sz="1600" spc="150">
                <a:solidFill>
                  <a:srgbClr val="000000">
                    <a:lumMod val="75000"/>
                    <a:lumOff val="25000"/>
                  </a:srgbClr>
                </a:solidFill>
                <a:latin typeface="黑体" panose="02010609060101010101" charset="-122"/>
                <a:ea typeface="黑体" panose="02010609060101010101" charset="-122"/>
              </a:rPr>
              <a:t>1. 弘扬和继承中国的传统书法艺术，促进传统书法的传播。</a:t>
            </a:r>
            <a:endParaRPr lang="zh-CN" altLang="en-US" sz="1600" spc="150">
              <a:solidFill>
                <a:srgbClr val="000000">
                  <a:lumMod val="75000"/>
                  <a:lumOff val="25000"/>
                </a:srgbClr>
              </a:solidFill>
              <a:latin typeface="黑体" panose="02010609060101010101" charset="-122"/>
              <a:ea typeface="黑体" panose="02010609060101010101" charset="-122"/>
            </a:endParaRPr>
          </a:p>
          <a:p>
            <a:pPr algn="l" defTabSz="913765">
              <a:lnSpc>
                <a:spcPct val="140000"/>
              </a:lnSpc>
              <a:spcBef>
                <a:spcPct val="0"/>
              </a:spcBef>
              <a:defRPr/>
            </a:pPr>
            <a:r>
              <a:rPr lang="zh-CN" altLang="en-US" sz="1600" spc="150">
                <a:solidFill>
                  <a:srgbClr val="000000">
                    <a:lumMod val="75000"/>
                    <a:lumOff val="25000"/>
                  </a:srgbClr>
                </a:solidFill>
                <a:latin typeface="黑体" panose="02010609060101010101" charset="-122"/>
                <a:ea typeface="黑体" panose="02010609060101010101" charset="-122"/>
              </a:rPr>
              <a:t>2. 丰富同学们的业余文化生活，提高对书法理论知识的认识，增强个人修养，展现个人魅力。</a:t>
            </a:r>
            <a:endParaRPr lang="zh-CN" altLang="en-US" sz="1600" spc="150">
              <a:solidFill>
                <a:srgbClr val="000000">
                  <a:lumMod val="75000"/>
                  <a:lumOff val="25000"/>
                </a:srgbClr>
              </a:solidFill>
              <a:latin typeface="黑体" panose="02010609060101010101" charset="-122"/>
              <a:ea typeface="黑体" panose="02010609060101010101" charset="-122"/>
            </a:endParaRPr>
          </a:p>
          <a:p>
            <a:pPr algn="l" defTabSz="913765">
              <a:lnSpc>
                <a:spcPct val="140000"/>
              </a:lnSpc>
              <a:spcBef>
                <a:spcPct val="0"/>
              </a:spcBef>
              <a:defRPr/>
            </a:pPr>
            <a:r>
              <a:rPr lang="zh-CN" altLang="en-US" sz="1600" spc="150">
                <a:solidFill>
                  <a:srgbClr val="000000">
                    <a:lumMod val="75000"/>
                    <a:lumOff val="25000"/>
                  </a:srgbClr>
                </a:solidFill>
                <a:latin typeface="黑体" panose="02010609060101010101" charset="-122"/>
                <a:ea typeface="黑体" panose="02010609060101010101" charset="-122"/>
              </a:rPr>
              <a:t>3. 增强同学们对书法艺术的学习兴趣，提高审美能力。</a:t>
            </a:r>
            <a:endParaRPr lang="zh-CN" altLang="en-US" sz="1600" spc="150">
              <a:solidFill>
                <a:srgbClr val="000000">
                  <a:lumMod val="75000"/>
                  <a:lumOff val="25000"/>
                </a:srgbClr>
              </a:solidFill>
              <a:latin typeface="黑体" panose="02010609060101010101" charset="-122"/>
              <a:ea typeface="黑体" panose="02010609060101010101" charset="-122"/>
            </a:endParaRPr>
          </a:p>
        </p:txBody>
      </p:sp>
      <p:sp>
        <p:nvSpPr>
          <p:cNvPr id="78" name="椭圆 77"/>
          <p:cNvSpPr/>
          <p:nvPr>
            <p:custDataLst>
              <p:tags r:id="rId9"/>
            </p:custDataLst>
          </p:nvPr>
        </p:nvSpPr>
        <p:spPr>
          <a:xfrm flipH="1">
            <a:off x="6927118" y="3187955"/>
            <a:ext cx="1059473" cy="1059473"/>
          </a:xfrm>
          <a:prstGeom prst="ellips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p>
            <a:pPr algn="ctr">
              <a:lnSpc>
                <a:spcPct val="120000"/>
              </a:lnSpc>
            </a:pPr>
            <a:endParaRPr>
              <a:solidFill>
                <a:srgbClr val="000000">
                  <a:lumMod val="75000"/>
                  <a:lumOff val="25000"/>
                </a:srgbClr>
              </a:solidFill>
              <a:latin typeface="黑体" panose="02010609060101010101" charset="-122"/>
              <a:ea typeface="黑体" panose="02010609060101010101" charset="-122"/>
            </a:endParaRPr>
          </a:p>
        </p:txBody>
      </p:sp>
      <p:sp>
        <p:nvSpPr>
          <p:cNvPr id="79" name="任意多边形 78"/>
          <p:cNvSpPr/>
          <p:nvPr>
            <p:custDataLst>
              <p:tags r:id="rId10"/>
            </p:custDataLst>
          </p:nvPr>
        </p:nvSpPr>
        <p:spPr bwMode="auto">
          <a:xfrm flipH="1">
            <a:off x="7232650" y="3498539"/>
            <a:ext cx="448410" cy="438304"/>
          </a:xfrm>
          <a:custGeom>
            <a:avLst/>
            <a:gdLst>
              <a:gd name="connsiteX0" fmla="*/ 163904 w 607933"/>
              <a:gd name="connsiteY0" fmla="*/ 368072 h 594235"/>
              <a:gd name="connsiteX1" fmla="*/ 194698 w 607933"/>
              <a:gd name="connsiteY1" fmla="*/ 416677 h 594235"/>
              <a:gd name="connsiteX2" fmla="*/ 52648 w 607933"/>
              <a:gd name="connsiteY2" fmla="*/ 475202 h 594235"/>
              <a:gd name="connsiteX3" fmla="*/ 303966 w 607933"/>
              <a:gd name="connsiteY3" fmla="*/ 542654 h 594235"/>
              <a:gd name="connsiteX4" fmla="*/ 555285 w 607933"/>
              <a:gd name="connsiteY4" fmla="*/ 475202 h 594235"/>
              <a:gd name="connsiteX5" fmla="*/ 412242 w 607933"/>
              <a:gd name="connsiteY5" fmla="*/ 416677 h 594235"/>
              <a:gd name="connsiteX6" fmla="*/ 444030 w 607933"/>
              <a:gd name="connsiteY6" fmla="*/ 368072 h 594235"/>
              <a:gd name="connsiteX7" fmla="*/ 607933 w 607933"/>
              <a:gd name="connsiteY7" fmla="*/ 475202 h 594235"/>
              <a:gd name="connsiteX8" fmla="*/ 303966 w 607933"/>
              <a:gd name="connsiteY8" fmla="*/ 594235 h 594235"/>
              <a:gd name="connsiteX9" fmla="*/ 0 w 607933"/>
              <a:gd name="connsiteY9" fmla="*/ 475202 h 594235"/>
              <a:gd name="connsiteX10" fmla="*/ 163904 w 607933"/>
              <a:gd name="connsiteY10" fmla="*/ 368072 h 594235"/>
              <a:gd name="connsiteX11" fmla="*/ 304444 w 607933"/>
              <a:gd name="connsiteY11" fmla="*/ 119134 h 594235"/>
              <a:gd name="connsiteX12" fmla="*/ 368550 w 607933"/>
              <a:gd name="connsiteY12" fmla="*/ 183559 h 594235"/>
              <a:gd name="connsiteX13" fmla="*/ 304444 w 607933"/>
              <a:gd name="connsiteY13" fmla="*/ 247984 h 594235"/>
              <a:gd name="connsiteX14" fmla="*/ 240338 w 607933"/>
              <a:gd name="connsiteY14" fmla="*/ 183559 h 594235"/>
              <a:gd name="connsiteX15" fmla="*/ 304444 w 607933"/>
              <a:gd name="connsiteY15" fmla="*/ 119134 h 594235"/>
              <a:gd name="connsiteX16" fmla="*/ 304941 w 607933"/>
              <a:gd name="connsiteY16" fmla="*/ 78375 h 594235"/>
              <a:gd name="connsiteX17" fmla="*/ 198655 w 607933"/>
              <a:gd name="connsiteY17" fmla="*/ 183536 h 594235"/>
              <a:gd name="connsiteX18" fmla="*/ 304941 w 607933"/>
              <a:gd name="connsiteY18" fmla="*/ 288698 h 594235"/>
              <a:gd name="connsiteX19" fmla="*/ 410234 w 607933"/>
              <a:gd name="connsiteY19" fmla="*/ 183536 h 594235"/>
              <a:gd name="connsiteX20" fmla="*/ 304941 w 607933"/>
              <a:gd name="connsiteY20" fmla="*/ 78375 h 594235"/>
              <a:gd name="connsiteX21" fmla="*/ 304941 w 607933"/>
              <a:gd name="connsiteY21" fmla="*/ 0 h 594235"/>
              <a:gd name="connsiteX22" fmla="*/ 482747 w 607933"/>
              <a:gd name="connsiteY22" fmla="*/ 178576 h 594235"/>
              <a:gd name="connsiteX23" fmla="*/ 338714 w 607933"/>
              <a:gd name="connsiteY23" fmla="*/ 454376 h 594235"/>
              <a:gd name="connsiteX24" fmla="*/ 304941 w 607933"/>
              <a:gd name="connsiteY24" fmla="*/ 472234 h 594235"/>
              <a:gd name="connsiteX25" fmla="*/ 270175 w 607933"/>
              <a:gd name="connsiteY25" fmla="*/ 454376 h 594235"/>
              <a:gd name="connsiteX26" fmla="*/ 126142 w 607933"/>
              <a:gd name="connsiteY26" fmla="*/ 178576 h 594235"/>
              <a:gd name="connsiteX27" fmla="*/ 304941 w 607933"/>
              <a:gd name="connsiteY27" fmla="*/ 0 h 594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7933" h="594235">
                <a:moveTo>
                  <a:pt x="163904" y="368072"/>
                </a:moveTo>
                <a:cubicBezTo>
                  <a:pt x="173837" y="383943"/>
                  <a:pt x="183771" y="399814"/>
                  <a:pt x="194698" y="416677"/>
                </a:cubicBezTo>
                <a:cubicBezTo>
                  <a:pt x="100329" y="430564"/>
                  <a:pt x="52648" y="460323"/>
                  <a:pt x="52648" y="475202"/>
                </a:cubicBezTo>
                <a:cubicBezTo>
                  <a:pt x="52648" y="495041"/>
                  <a:pt x="138076" y="542654"/>
                  <a:pt x="303966" y="542654"/>
                </a:cubicBezTo>
                <a:cubicBezTo>
                  <a:pt x="469857" y="542654"/>
                  <a:pt x="555285" y="495041"/>
                  <a:pt x="555285" y="475202"/>
                </a:cubicBezTo>
                <a:cubicBezTo>
                  <a:pt x="555285" y="460323"/>
                  <a:pt x="506611" y="430564"/>
                  <a:pt x="412242" y="416677"/>
                </a:cubicBezTo>
                <a:cubicBezTo>
                  <a:pt x="424162" y="399814"/>
                  <a:pt x="434096" y="383943"/>
                  <a:pt x="444030" y="368072"/>
                </a:cubicBezTo>
                <a:cubicBezTo>
                  <a:pt x="536412" y="385927"/>
                  <a:pt x="607933" y="421637"/>
                  <a:pt x="607933" y="475202"/>
                </a:cubicBezTo>
                <a:cubicBezTo>
                  <a:pt x="607933" y="553565"/>
                  <a:pt x="454956" y="594235"/>
                  <a:pt x="303966" y="594235"/>
                </a:cubicBezTo>
                <a:cubicBezTo>
                  <a:pt x="152977" y="594235"/>
                  <a:pt x="0" y="553565"/>
                  <a:pt x="0" y="475202"/>
                </a:cubicBezTo>
                <a:cubicBezTo>
                  <a:pt x="0" y="421637"/>
                  <a:pt x="70528" y="385927"/>
                  <a:pt x="163904" y="368072"/>
                </a:cubicBezTo>
                <a:close/>
                <a:moveTo>
                  <a:pt x="304444" y="119134"/>
                </a:moveTo>
                <a:cubicBezTo>
                  <a:pt x="339849" y="119134"/>
                  <a:pt x="368550" y="147978"/>
                  <a:pt x="368550" y="183559"/>
                </a:cubicBezTo>
                <a:cubicBezTo>
                  <a:pt x="368550" y="219140"/>
                  <a:pt x="339849" y="247984"/>
                  <a:pt x="304444" y="247984"/>
                </a:cubicBezTo>
                <a:cubicBezTo>
                  <a:pt x="269039" y="247984"/>
                  <a:pt x="240338" y="219140"/>
                  <a:pt x="240338" y="183559"/>
                </a:cubicBezTo>
                <a:cubicBezTo>
                  <a:pt x="240338" y="147978"/>
                  <a:pt x="269039" y="119134"/>
                  <a:pt x="304444" y="119134"/>
                </a:cubicBezTo>
                <a:close/>
                <a:moveTo>
                  <a:pt x="304941" y="78375"/>
                </a:moveTo>
                <a:cubicBezTo>
                  <a:pt x="246335" y="78375"/>
                  <a:pt x="198655" y="125003"/>
                  <a:pt x="198655" y="183536"/>
                </a:cubicBezTo>
                <a:cubicBezTo>
                  <a:pt x="198655" y="242070"/>
                  <a:pt x="246335" y="288698"/>
                  <a:pt x="304941" y="288698"/>
                </a:cubicBezTo>
                <a:cubicBezTo>
                  <a:pt x="362554" y="288698"/>
                  <a:pt x="410234" y="242070"/>
                  <a:pt x="410234" y="183536"/>
                </a:cubicBezTo>
                <a:cubicBezTo>
                  <a:pt x="410234" y="125003"/>
                  <a:pt x="362554" y="78375"/>
                  <a:pt x="304941" y="78375"/>
                </a:cubicBezTo>
                <a:close/>
                <a:moveTo>
                  <a:pt x="304941" y="0"/>
                </a:moveTo>
                <a:cubicBezTo>
                  <a:pt x="403281" y="0"/>
                  <a:pt x="482747" y="80359"/>
                  <a:pt x="482747" y="178576"/>
                </a:cubicBezTo>
                <a:cubicBezTo>
                  <a:pt x="482747" y="249014"/>
                  <a:pt x="391361" y="383938"/>
                  <a:pt x="338714" y="454376"/>
                </a:cubicBezTo>
                <a:cubicBezTo>
                  <a:pt x="330768" y="465289"/>
                  <a:pt x="317854" y="472234"/>
                  <a:pt x="304941" y="472234"/>
                </a:cubicBezTo>
                <a:cubicBezTo>
                  <a:pt x="291035" y="472234"/>
                  <a:pt x="278121" y="465289"/>
                  <a:pt x="270175" y="454376"/>
                </a:cubicBezTo>
                <a:cubicBezTo>
                  <a:pt x="217528" y="383938"/>
                  <a:pt x="126142" y="249014"/>
                  <a:pt x="126142" y="178576"/>
                </a:cubicBezTo>
                <a:cubicBezTo>
                  <a:pt x="126142" y="80359"/>
                  <a:pt x="205608" y="0"/>
                  <a:pt x="304941" y="0"/>
                </a:cubicBezTo>
                <a:close/>
              </a:path>
            </a:pathLst>
          </a:custGeom>
          <a:solidFill>
            <a:sysClr val="window" lastClr="FFFFFF"/>
          </a:solidFill>
          <a:ln>
            <a:noFill/>
          </a:ln>
        </p:spPr>
        <p:txBody>
          <a:bodyPr wrap="square" lIns="91440" tIns="45720" rIns="91440" bIns="45720">
            <a:normAutofit/>
          </a:bodyPr>
          <a:p>
            <a:pPr>
              <a:lnSpc>
                <a:spcPct val="120000"/>
              </a:lnSpc>
            </a:pPr>
            <a:endParaRPr lang="zh-CN" altLang="en-US">
              <a:solidFill>
                <a:srgbClr val="000000">
                  <a:lumMod val="75000"/>
                  <a:lumOff val="25000"/>
                </a:srgbClr>
              </a:solidFill>
              <a:latin typeface="黑体" panose="02010609060101010101" charset="-122"/>
              <a:ea typeface="黑体" panose="02010609060101010101" charset="-122"/>
            </a:endParaRPr>
          </a:p>
        </p:txBody>
      </p:sp>
      <p:sp>
        <p:nvSpPr>
          <p:cNvPr id="76" name="文本框 75"/>
          <p:cNvSpPr txBox="1"/>
          <p:nvPr>
            <p:custDataLst>
              <p:tags r:id="rId11"/>
            </p:custDataLst>
          </p:nvPr>
        </p:nvSpPr>
        <p:spPr>
          <a:xfrm>
            <a:off x="8128635" y="3380105"/>
            <a:ext cx="3262630" cy="1384935"/>
          </a:xfrm>
          <a:prstGeom prst="rect">
            <a:avLst/>
          </a:prstGeom>
          <a:noFill/>
        </p:spPr>
        <p:txBody>
          <a:bodyPr wrap="square" lIns="91440" tIns="45720" rIns="91440" bIns="45720" anchor="ctr" anchorCtr="0"/>
          <a:p>
            <a:pPr defTabSz="913765">
              <a:lnSpc>
                <a:spcPct val="140000"/>
              </a:lnSpc>
              <a:spcBef>
                <a:spcPct val="0"/>
              </a:spcBef>
              <a:defRPr/>
            </a:pPr>
            <a:r>
              <a:rPr lang="zh-CN" altLang="en-US" sz="1600" spc="150">
                <a:solidFill>
                  <a:srgbClr val="000000">
                    <a:lumMod val="75000"/>
                    <a:lumOff val="25000"/>
                  </a:srgbClr>
                </a:solidFill>
                <a:latin typeface="黑体" panose="02010609060101010101" charset="-122"/>
                <a:ea typeface="黑体" panose="02010609060101010101" charset="-122"/>
              </a:rPr>
              <a:t>在班级或院系开展书法比赛。首先在班级内进行资格赛，分组选拔若干参赛选手，参加院系为组织的比赛。</a:t>
            </a:r>
            <a:endParaRPr lang="zh-CN" altLang="en-US" sz="1600" spc="150">
              <a:solidFill>
                <a:srgbClr val="000000">
                  <a:lumMod val="75000"/>
                  <a:lumOff val="25000"/>
                </a:srgb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614805" y="768350"/>
            <a:ext cx="3068320" cy="337185"/>
          </a:xfrm>
          <a:prstGeom prst="rect">
            <a:avLst/>
          </a:prstGeom>
          <a:noFill/>
        </p:spPr>
        <p:txBody>
          <a:bodyPr wrap="square" rtlCol="0">
            <a:spAutoFit/>
          </a:bodyPr>
          <a:p>
            <a:r>
              <a:rPr lang="zh-CN" altLang="en-US" sz="1600">
                <a:solidFill>
                  <a:schemeClr val="accent2">
                    <a:lumMod val="75000"/>
                  </a:schemeClr>
                </a:solidFill>
              </a:rPr>
              <a:t>书法鉴评会——班级书法比赛</a:t>
            </a:r>
            <a:endParaRPr lang="zh-CN" altLang="en-US" sz="1600">
              <a:solidFill>
                <a:schemeClr val="accent2">
                  <a:lumMod val="75000"/>
                </a:schemeClr>
              </a:solidFill>
            </a:endParaRPr>
          </a:p>
        </p:txBody>
      </p:sp>
      <p:sp>
        <p:nvSpPr>
          <p:cNvPr id="3" name="文本框 2"/>
          <p:cNvSpPr txBox="1"/>
          <p:nvPr/>
        </p:nvSpPr>
        <p:spPr>
          <a:xfrm>
            <a:off x="1851025" y="1201420"/>
            <a:ext cx="1211580" cy="337185"/>
          </a:xfrm>
          <a:prstGeom prst="rect">
            <a:avLst/>
          </a:prstGeom>
          <a:noFill/>
        </p:spPr>
        <p:txBody>
          <a:bodyPr wrap="square" rtlCol="0">
            <a:spAutoFit/>
          </a:bodyPr>
          <a:p>
            <a:r>
              <a:rPr lang="zh-CN" altLang="en-US" sz="1600"/>
              <a:t>活动步骤</a:t>
            </a:r>
            <a:endParaRPr lang="zh-CN" altLang="en-US" sz="1600"/>
          </a:p>
        </p:txBody>
      </p:sp>
      <p:grpSp>
        <p:nvGrpSpPr>
          <p:cNvPr id="5" name="组合 4"/>
          <p:cNvGrpSpPr/>
          <p:nvPr>
            <p:custDataLst>
              <p:tags r:id="rId2"/>
            </p:custDataLst>
          </p:nvPr>
        </p:nvGrpSpPr>
        <p:grpSpPr>
          <a:xfrm>
            <a:off x="3319464" y="1612108"/>
            <a:ext cx="5191125" cy="635793"/>
            <a:chOff x="1581150" y="1726407"/>
            <a:chExt cx="5191125" cy="635793"/>
          </a:xfrm>
        </p:grpSpPr>
        <p:sp>
          <p:nvSpPr>
            <p:cNvPr id="8" name="同侧圆角矩形 7"/>
            <p:cNvSpPr/>
            <p:nvPr>
              <p:custDataLst>
                <p:tags r:id="rId3"/>
              </p:custDataLst>
            </p:nvPr>
          </p:nvSpPr>
          <p:spPr>
            <a:xfrm>
              <a:off x="1581150" y="1726407"/>
              <a:ext cx="2250281" cy="335756"/>
            </a:xfrm>
            <a:prstGeom prst="round2SameRect">
              <a:avLst>
                <a:gd name="adj1" fmla="val 19408"/>
                <a:gd name="adj2" fmla="val 0"/>
              </a:avLst>
            </a:prstGeom>
            <a:solidFill>
              <a:srgbClr val="72C5EA"/>
            </a:solidFill>
          </p:spPr>
          <p:txBody>
            <a:bodyPr rot="0" spcFirstLastPara="0" vertOverflow="overflow" horzOverflow="overflow" vert="horz" wrap="square" lIns="36000" tIns="0" rIns="91440" bIns="0" numCol="1" spcCol="0" rtlCol="0" fromWordArt="0" anchor="ctr" anchorCtr="0" forceAA="0" compatLnSpc="1">
              <a:normAutofit/>
            </a:bodyPr>
            <a:p>
              <a:pPr algn="just"/>
              <a:r>
                <a:rPr lang="en-US" altLang="zh-CN" b="1" dirty="0">
                  <a:solidFill>
                    <a:srgbClr val="FFFFFF"/>
                  </a:solidFill>
                </a:rPr>
                <a:t>01</a:t>
              </a:r>
              <a:endParaRPr lang="zh-CN" altLang="en-US" b="1" dirty="0" err="1">
                <a:solidFill>
                  <a:srgbClr val="FFFFFF"/>
                </a:solidFill>
              </a:endParaRPr>
            </a:p>
          </p:txBody>
        </p:sp>
        <p:sp>
          <p:nvSpPr>
            <p:cNvPr id="9" name="矩形 8"/>
            <p:cNvSpPr/>
            <p:nvPr>
              <p:custDataLst>
                <p:tags r:id="rId4"/>
              </p:custDataLst>
            </p:nvPr>
          </p:nvSpPr>
          <p:spPr>
            <a:xfrm>
              <a:off x="1943100" y="1771650"/>
              <a:ext cx="4829175" cy="590550"/>
            </a:xfrm>
            <a:prstGeom prst="rect">
              <a:avLst/>
            </a:prstGeom>
            <a:solidFill>
              <a:srgbClr val="FFFFFF"/>
            </a:solidFill>
            <a:ln>
              <a:solidFill>
                <a:srgbClr val="D9D9D9"/>
              </a:solidFill>
            </a:ln>
            <a:effectLst/>
          </p:spPr>
          <p:txBody>
            <a:bodyPr rot="0" spcFirstLastPara="0" vertOverflow="overflow" horzOverflow="overflow" vert="horz" wrap="square" lIns="91440" tIns="45720" rIns="91440" bIns="45720" numCol="1" spcCol="0" rtlCol="0" fromWordArt="0" anchor="ctr" anchorCtr="0" forceAA="0" compatLnSpc="1">
              <a:normAutofit lnSpcReduction="20000"/>
            </a:bodyPr>
            <a:p>
              <a:pPr algn="just"/>
              <a:r>
                <a:rPr lang="pt-BR" altLang="zh-CN" dirty="0"/>
                <a:t>组织宣传：在有效时间内利用报栏、墙报等形式对比赛进行宣传</a:t>
              </a:r>
              <a:r>
                <a:rPr lang="zh-CN" altLang="pt-BR" dirty="0"/>
                <a:t>。</a:t>
              </a:r>
              <a:endParaRPr lang="zh-CN" altLang="pt-BR" dirty="0"/>
            </a:p>
          </p:txBody>
        </p:sp>
      </p:grpSp>
      <p:grpSp>
        <p:nvGrpSpPr>
          <p:cNvPr id="10" name="组合 9"/>
          <p:cNvGrpSpPr/>
          <p:nvPr>
            <p:custDataLst>
              <p:tags r:id="rId5"/>
            </p:custDataLst>
          </p:nvPr>
        </p:nvGrpSpPr>
        <p:grpSpPr>
          <a:xfrm>
            <a:off x="3319464" y="3254218"/>
            <a:ext cx="5191125" cy="635793"/>
            <a:chOff x="1581150" y="1726407"/>
            <a:chExt cx="5191125" cy="635793"/>
          </a:xfrm>
        </p:grpSpPr>
        <p:sp>
          <p:nvSpPr>
            <p:cNvPr id="11" name="同侧圆角矩形 10"/>
            <p:cNvSpPr/>
            <p:nvPr>
              <p:custDataLst>
                <p:tags r:id="rId6"/>
              </p:custDataLst>
            </p:nvPr>
          </p:nvSpPr>
          <p:spPr>
            <a:xfrm>
              <a:off x="1581150" y="1726407"/>
              <a:ext cx="2250281" cy="335756"/>
            </a:xfrm>
            <a:prstGeom prst="round2SameRect">
              <a:avLst>
                <a:gd name="adj1" fmla="val 19408"/>
                <a:gd name="adj2" fmla="val 0"/>
              </a:avLst>
            </a:prstGeom>
            <a:solidFill>
              <a:srgbClr val="EABC8E"/>
            </a:solidFill>
          </p:spPr>
          <p:txBody>
            <a:bodyPr rot="0" spcFirstLastPara="0" vertOverflow="overflow" horzOverflow="overflow" vert="horz" wrap="square" lIns="36000" tIns="0" rIns="91440" bIns="0" numCol="1" spcCol="0" rtlCol="0" fromWordArt="0" anchor="ctr" anchorCtr="0" forceAA="0" compatLnSpc="1">
              <a:normAutofit/>
            </a:bodyPr>
            <a:p>
              <a:pPr algn="just"/>
              <a:r>
                <a:rPr lang="en-US" altLang="zh-CN" b="1" dirty="0">
                  <a:solidFill>
                    <a:srgbClr val="FFFFFF"/>
                  </a:solidFill>
                </a:rPr>
                <a:t>03</a:t>
              </a:r>
              <a:endParaRPr lang="zh-CN" altLang="en-US" b="1" dirty="0" err="1">
                <a:solidFill>
                  <a:srgbClr val="FFFFFF"/>
                </a:solidFill>
              </a:endParaRPr>
            </a:p>
          </p:txBody>
        </p:sp>
        <p:sp>
          <p:nvSpPr>
            <p:cNvPr id="12" name="矩形 11"/>
            <p:cNvSpPr/>
            <p:nvPr>
              <p:custDataLst>
                <p:tags r:id="rId7"/>
              </p:custDataLst>
            </p:nvPr>
          </p:nvSpPr>
          <p:spPr>
            <a:xfrm>
              <a:off x="1943100" y="1771650"/>
              <a:ext cx="4829175" cy="590550"/>
            </a:xfrm>
            <a:prstGeom prst="rect">
              <a:avLst/>
            </a:prstGeom>
            <a:solidFill>
              <a:srgbClr val="FFFFFF"/>
            </a:solidFill>
            <a:ln>
              <a:solidFill>
                <a:srgbClr val="D9D9D9"/>
              </a:solidFill>
            </a:ln>
            <a:effectLst/>
          </p:spPr>
          <p:txBody>
            <a:bodyPr rot="0" spcFirstLastPara="0" vertOverflow="overflow" horzOverflow="overflow" vert="horz" wrap="square" lIns="91440" tIns="45720" rIns="91440" bIns="45720" numCol="1" spcCol="0" rtlCol="0" fromWordArt="0" anchor="ctr" anchorCtr="0" forceAA="0" compatLnSpc="1">
              <a:normAutofit/>
            </a:bodyPr>
            <a:p>
              <a:pPr algn="just"/>
              <a:r>
                <a:rPr lang="pt-BR" altLang="zh-CN" dirty="0"/>
                <a:t>公布比赛要求和流程</a:t>
              </a:r>
              <a:r>
                <a:rPr lang="zh-CN" altLang="pt-BR" dirty="0"/>
                <a:t>。</a:t>
              </a:r>
              <a:endParaRPr lang="zh-CN" altLang="pt-BR" dirty="0"/>
            </a:p>
          </p:txBody>
        </p:sp>
      </p:grpSp>
      <p:grpSp>
        <p:nvGrpSpPr>
          <p:cNvPr id="23" name="组合 22"/>
          <p:cNvGrpSpPr/>
          <p:nvPr>
            <p:custDataLst>
              <p:tags r:id="rId8"/>
            </p:custDataLst>
          </p:nvPr>
        </p:nvGrpSpPr>
        <p:grpSpPr>
          <a:xfrm>
            <a:off x="3681414" y="4075273"/>
            <a:ext cx="5191125" cy="635793"/>
            <a:chOff x="1581150" y="3827622"/>
            <a:chExt cx="5191125" cy="635793"/>
          </a:xfrm>
        </p:grpSpPr>
        <p:sp>
          <p:nvSpPr>
            <p:cNvPr id="13" name="同侧圆角矩形 12"/>
            <p:cNvSpPr/>
            <p:nvPr>
              <p:custDataLst>
                <p:tags r:id="rId9"/>
              </p:custDataLst>
            </p:nvPr>
          </p:nvSpPr>
          <p:spPr>
            <a:xfrm>
              <a:off x="4521994" y="3827622"/>
              <a:ext cx="2250281" cy="335756"/>
            </a:xfrm>
            <a:prstGeom prst="round2SameRect">
              <a:avLst>
                <a:gd name="adj1" fmla="val 19408"/>
                <a:gd name="adj2" fmla="val 0"/>
              </a:avLst>
            </a:prstGeom>
            <a:solidFill>
              <a:srgbClr val="72C5EA"/>
            </a:solidFill>
          </p:spPr>
          <p:txBody>
            <a:bodyPr rot="0" spcFirstLastPara="0" vertOverflow="overflow" horzOverflow="overflow" vert="horz" wrap="square" lIns="90000" tIns="0" rIns="36000" bIns="0" numCol="1" spcCol="0" rtlCol="0" fromWordArt="0" anchor="ctr" anchorCtr="0" forceAA="0" compatLnSpc="1">
              <a:normAutofit/>
            </a:bodyPr>
            <a:p>
              <a:pPr algn="r"/>
              <a:r>
                <a:rPr lang="en-US" altLang="zh-CN" b="1" dirty="0">
                  <a:solidFill>
                    <a:srgbClr val="FFFFFF"/>
                  </a:solidFill>
                </a:rPr>
                <a:t>04</a:t>
              </a:r>
              <a:endParaRPr lang="zh-CN" altLang="en-US" b="1" dirty="0" err="1">
                <a:solidFill>
                  <a:srgbClr val="FFFFFF"/>
                </a:solidFill>
              </a:endParaRPr>
            </a:p>
          </p:txBody>
        </p:sp>
        <p:sp>
          <p:nvSpPr>
            <p:cNvPr id="15" name="矩形 14"/>
            <p:cNvSpPr/>
            <p:nvPr>
              <p:custDataLst>
                <p:tags r:id="rId10"/>
              </p:custDataLst>
            </p:nvPr>
          </p:nvSpPr>
          <p:spPr>
            <a:xfrm>
              <a:off x="1581150" y="3872865"/>
              <a:ext cx="4829175" cy="590550"/>
            </a:xfrm>
            <a:prstGeom prst="rect">
              <a:avLst/>
            </a:prstGeom>
            <a:solidFill>
              <a:srgbClr val="FFFFFF"/>
            </a:solidFill>
            <a:ln>
              <a:solidFill>
                <a:srgbClr val="D9D9D9"/>
              </a:solidFill>
            </a:ln>
            <a:effectLst/>
          </p:spPr>
          <p:txBody>
            <a:bodyPr rot="0" spcFirstLastPara="0" vertOverflow="overflow" horzOverflow="overflow" vert="horz" wrap="square" lIns="91440" tIns="45720" rIns="91440" bIns="45720" numCol="1" spcCol="0" rtlCol="0" fromWordArt="0" anchor="ctr" anchorCtr="0" forceAA="0" compatLnSpc="1">
              <a:normAutofit/>
            </a:bodyPr>
            <a:p>
              <a:pPr algn="r"/>
              <a:r>
                <a:rPr lang="pt-BR" altLang="zh-CN" dirty="0"/>
                <a:t>作品展出及点评</a:t>
              </a:r>
              <a:r>
                <a:rPr lang="zh-CN" altLang="pt-BR" dirty="0"/>
                <a:t>。</a:t>
              </a:r>
              <a:endParaRPr lang="zh-CN" altLang="pt-BR" dirty="0"/>
            </a:p>
          </p:txBody>
        </p:sp>
      </p:grpSp>
      <p:grpSp>
        <p:nvGrpSpPr>
          <p:cNvPr id="16" name="组合 15"/>
          <p:cNvGrpSpPr/>
          <p:nvPr>
            <p:custDataLst>
              <p:tags r:id="rId11"/>
            </p:custDataLst>
          </p:nvPr>
        </p:nvGrpSpPr>
        <p:grpSpPr>
          <a:xfrm>
            <a:off x="3319464" y="4896328"/>
            <a:ext cx="5191125" cy="635793"/>
            <a:chOff x="1581150" y="1726407"/>
            <a:chExt cx="5191125" cy="635793"/>
          </a:xfrm>
        </p:grpSpPr>
        <p:sp>
          <p:nvSpPr>
            <p:cNvPr id="17" name="同侧圆角矩形 16"/>
            <p:cNvSpPr/>
            <p:nvPr>
              <p:custDataLst>
                <p:tags r:id="rId12"/>
              </p:custDataLst>
            </p:nvPr>
          </p:nvSpPr>
          <p:spPr>
            <a:xfrm>
              <a:off x="1581150" y="1726407"/>
              <a:ext cx="2250281" cy="335756"/>
            </a:xfrm>
            <a:prstGeom prst="round2SameRect">
              <a:avLst>
                <a:gd name="adj1" fmla="val 19408"/>
                <a:gd name="adj2" fmla="val 0"/>
              </a:avLst>
            </a:prstGeom>
            <a:solidFill>
              <a:srgbClr val="879AED"/>
            </a:solidFill>
          </p:spPr>
          <p:txBody>
            <a:bodyPr rot="0" spcFirstLastPara="0" vertOverflow="overflow" horzOverflow="overflow" vert="horz" wrap="square" lIns="36000" tIns="0" rIns="91440" bIns="0" numCol="1" spcCol="0" rtlCol="0" fromWordArt="0" anchor="ctr" anchorCtr="0" forceAA="0" compatLnSpc="1">
              <a:normAutofit/>
            </a:bodyPr>
            <a:p>
              <a:pPr algn="just"/>
              <a:r>
                <a:rPr lang="en-US" altLang="zh-CN" b="1" dirty="0">
                  <a:solidFill>
                    <a:srgbClr val="FFFFFF"/>
                  </a:solidFill>
                </a:rPr>
                <a:t>05</a:t>
              </a:r>
              <a:endParaRPr lang="zh-CN" altLang="en-US" b="1" dirty="0" err="1">
                <a:solidFill>
                  <a:srgbClr val="FFFFFF"/>
                </a:solidFill>
              </a:endParaRPr>
            </a:p>
          </p:txBody>
        </p:sp>
        <p:sp>
          <p:nvSpPr>
            <p:cNvPr id="18" name="矩形 17"/>
            <p:cNvSpPr/>
            <p:nvPr>
              <p:custDataLst>
                <p:tags r:id="rId13"/>
              </p:custDataLst>
            </p:nvPr>
          </p:nvSpPr>
          <p:spPr>
            <a:xfrm>
              <a:off x="1943100" y="1771650"/>
              <a:ext cx="4829175" cy="590550"/>
            </a:xfrm>
            <a:prstGeom prst="rect">
              <a:avLst/>
            </a:prstGeom>
            <a:solidFill>
              <a:srgbClr val="FFFFFF"/>
            </a:solidFill>
            <a:ln>
              <a:solidFill>
                <a:srgbClr val="D9D9D9"/>
              </a:solidFill>
            </a:ln>
            <a:effectLst/>
          </p:spPr>
          <p:txBody>
            <a:bodyPr rot="0" spcFirstLastPara="0" vertOverflow="overflow" horzOverflow="overflow" vert="horz" wrap="square" lIns="91440" tIns="45720" rIns="91440" bIns="45720" numCol="1" spcCol="0" rtlCol="0" fromWordArt="0" anchor="ctr" anchorCtr="0" forceAA="0" compatLnSpc="1">
              <a:normAutofit/>
            </a:bodyPr>
            <a:p>
              <a:pPr algn="just"/>
              <a:r>
                <a:rPr lang="pt-BR" altLang="zh-CN" dirty="0"/>
                <a:t>评分细则和奖项</a:t>
              </a:r>
              <a:r>
                <a:rPr lang="zh-CN" altLang="pt-BR" dirty="0"/>
                <a:t>。</a:t>
              </a:r>
              <a:endParaRPr lang="zh-CN" altLang="pt-BR" dirty="0"/>
            </a:p>
          </p:txBody>
        </p:sp>
      </p:grpSp>
      <p:grpSp>
        <p:nvGrpSpPr>
          <p:cNvPr id="19" name="组合 18"/>
          <p:cNvGrpSpPr/>
          <p:nvPr>
            <p:custDataLst>
              <p:tags r:id="rId14"/>
            </p:custDataLst>
          </p:nvPr>
        </p:nvGrpSpPr>
        <p:grpSpPr>
          <a:xfrm>
            <a:off x="3681414" y="5717383"/>
            <a:ext cx="5191125" cy="635793"/>
            <a:chOff x="1581150" y="5469732"/>
            <a:chExt cx="5191125" cy="635793"/>
          </a:xfrm>
        </p:grpSpPr>
        <p:sp>
          <p:nvSpPr>
            <p:cNvPr id="20" name="同侧圆角矩形 19"/>
            <p:cNvSpPr/>
            <p:nvPr>
              <p:custDataLst>
                <p:tags r:id="rId15"/>
              </p:custDataLst>
            </p:nvPr>
          </p:nvSpPr>
          <p:spPr>
            <a:xfrm>
              <a:off x="4521994" y="5469732"/>
              <a:ext cx="2250281" cy="335756"/>
            </a:xfrm>
            <a:prstGeom prst="round2SameRect">
              <a:avLst>
                <a:gd name="adj1" fmla="val 19408"/>
                <a:gd name="adj2" fmla="val 0"/>
              </a:avLst>
            </a:prstGeom>
            <a:solidFill>
              <a:srgbClr val="EABC8E"/>
            </a:solidFill>
          </p:spPr>
          <p:txBody>
            <a:bodyPr rot="0" spcFirstLastPara="0" vertOverflow="overflow" horzOverflow="overflow" vert="horz" wrap="square" lIns="90000" tIns="0" rIns="36000" bIns="0" numCol="1" spcCol="0" rtlCol="0" fromWordArt="0" anchor="ctr" anchorCtr="0" forceAA="0" compatLnSpc="1">
              <a:normAutofit/>
            </a:bodyPr>
            <a:p>
              <a:pPr algn="r"/>
              <a:r>
                <a:rPr lang="en-US" altLang="zh-CN" b="1" dirty="0">
                  <a:solidFill>
                    <a:srgbClr val="FFFFFF"/>
                  </a:solidFill>
                </a:rPr>
                <a:t>06</a:t>
              </a:r>
              <a:endParaRPr lang="zh-CN" altLang="en-US" b="1" dirty="0" err="1">
                <a:solidFill>
                  <a:srgbClr val="FFFFFF"/>
                </a:solidFill>
              </a:endParaRPr>
            </a:p>
          </p:txBody>
        </p:sp>
        <p:sp>
          <p:nvSpPr>
            <p:cNvPr id="21" name="矩形 20"/>
            <p:cNvSpPr/>
            <p:nvPr>
              <p:custDataLst>
                <p:tags r:id="rId16"/>
              </p:custDataLst>
            </p:nvPr>
          </p:nvSpPr>
          <p:spPr>
            <a:xfrm>
              <a:off x="1581150" y="5514975"/>
              <a:ext cx="4829175" cy="590550"/>
            </a:xfrm>
            <a:prstGeom prst="rect">
              <a:avLst/>
            </a:prstGeom>
            <a:solidFill>
              <a:srgbClr val="FFFFFF"/>
            </a:solidFill>
            <a:ln>
              <a:solidFill>
                <a:srgbClr val="D9D9D9"/>
              </a:solidFill>
            </a:ln>
            <a:effectLst/>
          </p:spPr>
          <p:txBody>
            <a:bodyPr rot="0" spcFirstLastPara="0" vertOverflow="overflow" horzOverflow="overflow" vert="horz" wrap="square" lIns="91440" tIns="45720" rIns="91440" bIns="45720" numCol="1" spcCol="0" rtlCol="0" fromWordArt="0" anchor="ctr" anchorCtr="0" forceAA="0" compatLnSpc="1">
              <a:normAutofit/>
            </a:bodyPr>
            <a:p>
              <a:pPr algn="r"/>
              <a:r>
                <a:rPr lang="pt-BR" altLang="zh-CN" dirty="0"/>
                <a:t>后续工作</a:t>
              </a:r>
              <a:r>
                <a:rPr lang="zh-CN" altLang="pt-BR" dirty="0"/>
                <a:t>。</a:t>
              </a:r>
              <a:endParaRPr lang="zh-CN" altLang="pt-BR" dirty="0"/>
            </a:p>
          </p:txBody>
        </p:sp>
      </p:grpSp>
      <p:grpSp>
        <p:nvGrpSpPr>
          <p:cNvPr id="24" name="组合 23"/>
          <p:cNvGrpSpPr/>
          <p:nvPr>
            <p:custDataLst>
              <p:tags r:id="rId17"/>
            </p:custDataLst>
          </p:nvPr>
        </p:nvGrpSpPr>
        <p:grpSpPr>
          <a:xfrm>
            <a:off x="3681414" y="2433163"/>
            <a:ext cx="5191125" cy="635793"/>
            <a:chOff x="1581150" y="2185512"/>
            <a:chExt cx="5191125" cy="635793"/>
          </a:xfrm>
        </p:grpSpPr>
        <p:sp>
          <p:nvSpPr>
            <p:cNvPr id="25" name="同侧圆角矩形 24"/>
            <p:cNvSpPr/>
            <p:nvPr>
              <p:custDataLst>
                <p:tags r:id="rId18"/>
              </p:custDataLst>
            </p:nvPr>
          </p:nvSpPr>
          <p:spPr>
            <a:xfrm>
              <a:off x="4521994" y="2185512"/>
              <a:ext cx="2250281" cy="335756"/>
            </a:xfrm>
            <a:prstGeom prst="round2SameRect">
              <a:avLst>
                <a:gd name="adj1" fmla="val 19408"/>
                <a:gd name="adj2" fmla="val 0"/>
              </a:avLst>
            </a:prstGeom>
            <a:solidFill>
              <a:srgbClr val="879AED"/>
            </a:solidFill>
          </p:spPr>
          <p:txBody>
            <a:bodyPr rot="0" spcFirstLastPara="0" vertOverflow="overflow" horzOverflow="overflow" vert="horz" wrap="square" lIns="90000" tIns="0" rIns="36000" bIns="0" numCol="1" spcCol="0" rtlCol="0" fromWordArt="0" anchor="ctr" anchorCtr="0" forceAA="0" compatLnSpc="1">
              <a:normAutofit/>
            </a:bodyPr>
            <a:p>
              <a:pPr algn="r"/>
              <a:r>
                <a:rPr lang="en-US" altLang="zh-CN" b="1" dirty="0">
                  <a:solidFill>
                    <a:srgbClr val="FFFFFF"/>
                  </a:solidFill>
                </a:rPr>
                <a:t>02</a:t>
              </a:r>
              <a:endParaRPr lang="zh-CN" altLang="en-US" b="1" dirty="0" err="1">
                <a:solidFill>
                  <a:srgbClr val="FFFFFF"/>
                </a:solidFill>
              </a:endParaRPr>
            </a:p>
          </p:txBody>
        </p:sp>
        <p:sp>
          <p:nvSpPr>
            <p:cNvPr id="26" name="矩形 25"/>
            <p:cNvSpPr/>
            <p:nvPr>
              <p:custDataLst>
                <p:tags r:id="rId19"/>
              </p:custDataLst>
            </p:nvPr>
          </p:nvSpPr>
          <p:spPr>
            <a:xfrm>
              <a:off x="1581150" y="2230755"/>
              <a:ext cx="4829175" cy="590550"/>
            </a:xfrm>
            <a:prstGeom prst="rect">
              <a:avLst/>
            </a:prstGeom>
            <a:solidFill>
              <a:srgbClr val="FFFFFF"/>
            </a:solidFill>
            <a:ln>
              <a:solidFill>
                <a:srgbClr val="D9D9D9"/>
              </a:solidFill>
            </a:ln>
            <a:effectLst/>
          </p:spPr>
          <p:txBody>
            <a:bodyPr rot="0" spcFirstLastPara="0" vertOverflow="overflow" horzOverflow="overflow" vert="horz" wrap="square" lIns="91440" tIns="45720" rIns="91440" bIns="45720" numCol="1" spcCol="0" rtlCol="0" fromWordArt="0" anchor="ctr" anchorCtr="0" forceAA="0" compatLnSpc="1">
              <a:normAutofit lnSpcReduction="20000"/>
            </a:bodyPr>
            <a:p>
              <a:pPr algn="just"/>
              <a:r>
                <a:rPr lang="pt-BR" altLang="zh-CN" dirty="0"/>
                <a:t>活动准备：准备笔、墨、纸、砚等物品。</a:t>
              </a:r>
              <a:endParaRPr lang="pt-BR" altLang="zh-CN" dirty="0"/>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614805" y="768350"/>
            <a:ext cx="3068320" cy="337185"/>
          </a:xfrm>
          <a:prstGeom prst="rect">
            <a:avLst/>
          </a:prstGeom>
          <a:noFill/>
        </p:spPr>
        <p:txBody>
          <a:bodyPr wrap="square" rtlCol="0">
            <a:spAutoFit/>
          </a:bodyPr>
          <a:p>
            <a:r>
              <a:rPr lang="zh-CN" altLang="en-US" sz="1600">
                <a:solidFill>
                  <a:schemeClr val="accent2">
                    <a:lumMod val="75000"/>
                  </a:schemeClr>
                </a:solidFill>
              </a:rPr>
              <a:t>书法鉴评会——班级书法比赛</a:t>
            </a:r>
            <a:endParaRPr lang="zh-CN" altLang="en-US" sz="1600">
              <a:solidFill>
                <a:schemeClr val="accent2">
                  <a:lumMod val="75000"/>
                </a:schemeClr>
              </a:solidFill>
            </a:endParaRPr>
          </a:p>
        </p:txBody>
      </p:sp>
      <p:sp>
        <p:nvSpPr>
          <p:cNvPr id="3" name="文本框 2"/>
          <p:cNvSpPr txBox="1"/>
          <p:nvPr/>
        </p:nvSpPr>
        <p:spPr>
          <a:xfrm>
            <a:off x="1851025" y="1201420"/>
            <a:ext cx="1211580" cy="337185"/>
          </a:xfrm>
          <a:prstGeom prst="rect">
            <a:avLst/>
          </a:prstGeom>
          <a:noFill/>
        </p:spPr>
        <p:txBody>
          <a:bodyPr wrap="square" rtlCol="0">
            <a:spAutoFit/>
          </a:bodyPr>
          <a:p>
            <a:r>
              <a:rPr lang="zh-CN" altLang="en-US" sz="1600"/>
              <a:t>活动指导</a:t>
            </a:r>
            <a:endParaRPr lang="zh-CN" altLang="en-US" sz="1600"/>
          </a:p>
        </p:txBody>
      </p:sp>
      <p:cxnSp>
        <p:nvCxnSpPr>
          <p:cNvPr id="6" name="直接连接符 5"/>
          <p:cNvCxnSpPr>
            <a:stCxn id="72" idx="5"/>
            <a:endCxn id="76" idx="1"/>
          </p:cNvCxnSpPr>
          <p:nvPr>
            <p:custDataLst>
              <p:tags r:id="rId2"/>
            </p:custDataLst>
          </p:nvPr>
        </p:nvCxnSpPr>
        <p:spPr>
          <a:xfrm>
            <a:off x="2457450" y="3101975"/>
            <a:ext cx="868680" cy="685165"/>
          </a:xfrm>
          <a:prstGeom prst="line">
            <a:avLst/>
          </a:prstGeom>
          <a:ln w="3175">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cxnSp>
        <p:nvCxnSpPr>
          <p:cNvPr id="22" name="直接连接符 21"/>
          <p:cNvCxnSpPr>
            <a:stCxn id="76" idx="7"/>
            <a:endCxn id="84" idx="2"/>
          </p:cNvCxnSpPr>
          <p:nvPr>
            <p:custDataLst>
              <p:tags r:id="rId3"/>
            </p:custDataLst>
          </p:nvPr>
        </p:nvCxnSpPr>
        <p:spPr>
          <a:xfrm flipV="1">
            <a:off x="3920490" y="2733675"/>
            <a:ext cx="2075815" cy="1053465"/>
          </a:xfrm>
          <a:prstGeom prst="line">
            <a:avLst/>
          </a:prstGeom>
          <a:ln w="3175">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cxnSp>
        <p:nvCxnSpPr>
          <p:cNvPr id="27" name="直接连接符 26"/>
          <p:cNvCxnSpPr>
            <a:stCxn id="84" idx="5"/>
            <a:endCxn id="89" idx="1"/>
          </p:cNvCxnSpPr>
          <p:nvPr>
            <p:custDataLst>
              <p:tags r:id="rId4"/>
            </p:custDataLst>
          </p:nvPr>
        </p:nvCxnSpPr>
        <p:spPr>
          <a:xfrm>
            <a:off x="6713220" y="3030855"/>
            <a:ext cx="1147445" cy="735330"/>
          </a:xfrm>
          <a:prstGeom prst="line">
            <a:avLst/>
          </a:prstGeom>
          <a:ln w="3175">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88" name="椭圆 87"/>
          <p:cNvSpPr/>
          <p:nvPr>
            <p:custDataLst>
              <p:tags r:id="rId5"/>
            </p:custDataLst>
          </p:nvPr>
        </p:nvSpPr>
        <p:spPr>
          <a:xfrm>
            <a:off x="7687945" y="3593465"/>
            <a:ext cx="840105" cy="840105"/>
          </a:xfrm>
          <a:prstGeom prst="ellipse">
            <a:avLst/>
          </a:prstGeom>
          <a:solidFill>
            <a:srgbClr val="69A35B">
              <a:alpha val="7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p>
            <a:pPr algn="ctr"/>
            <a:endParaRPr>
              <a:solidFill>
                <a:srgbClr val="000000">
                  <a:lumMod val="75000"/>
                  <a:lumOff val="25000"/>
                </a:srgbClr>
              </a:solidFill>
              <a:latin typeface="黑体" panose="02010609060101010101" charset="-122"/>
              <a:ea typeface="黑体" panose="02010609060101010101" charset="-122"/>
            </a:endParaRPr>
          </a:p>
        </p:txBody>
      </p:sp>
      <p:sp>
        <p:nvSpPr>
          <p:cNvPr id="89" name="椭圆 88"/>
          <p:cNvSpPr/>
          <p:nvPr>
            <p:custDataLst>
              <p:tags r:id="rId6"/>
            </p:custDataLst>
          </p:nvPr>
        </p:nvSpPr>
        <p:spPr>
          <a:xfrm>
            <a:off x="7758430" y="3664585"/>
            <a:ext cx="698500" cy="698500"/>
          </a:xfrm>
          <a:prstGeom prst="ellipse">
            <a:avLst/>
          </a:prstGeom>
          <a:solidFill>
            <a:srgbClr val="69A35B">
              <a:alpha val="7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p>
            <a:pPr algn="ctr"/>
            <a:endParaRPr>
              <a:solidFill>
                <a:srgbClr val="000000">
                  <a:lumMod val="75000"/>
                  <a:lumOff val="25000"/>
                </a:srgbClr>
              </a:solidFill>
              <a:latin typeface="黑体" panose="02010609060101010101" charset="-122"/>
              <a:ea typeface="黑体" panose="02010609060101010101" charset="-122"/>
            </a:endParaRPr>
          </a:p>
        </p:txBody>
      </p:sp>
      <p:sp>
        <p:nvSpPr>
          <p:cNvPr id="90" name="椭圆 89"/>
          <p:cNvSpPr/>
          <p:nvPr>
            <p:custDataLst>
              <p:tags r:id="rId7"/>
            </p:custDataLst>
          </p:nvPr>
        </p:nvSpPr>
        <p:spPr>
          <a:xfrm>
            <a:off x="7840345" y="3745865"/>
            <a:ext cx="535305" cy="535305"/>
          </a:xfrm>
          <a:prstGeom prst="ellips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p>
            <a:pPr algn="ctr"/>
            <a:endParaRPr dirty="0">
              <a:solidFill>
                <a:srgbClr val="000000">
                  <a:lumMod val="75000"/>
                  <a:lumOff val="25000"/>
                </a:srgbClr>
              </a:solidFill>
              <a:latin typeface="黑体" panose="02010609060101010101" charset="-122"/>
              <a:ea typeface="黑体" panose="02010609060101010101" charset="-122"/>
            </a:endParaRPr>
          </a:p>
        </p:txBody>
      </p:sp>
      <p:sp>
        <p:nvSpPr>
          <p:cNvPr id="91" name="任意多边形 90"/>
          <p:cNvSpPr/>
          <p:nvPr>
            <p:custDataLst>
              <p:tags r:id="rId8"/>
            </p:custDataLst>
          </p:nvPr>
        </p:nvSpPr>
        <p:spPr bwMode="auto">
          <a:xfrm>
            <a:off x="7997825" y="3881120"/>
            <a:ext cx="219710" cy="265430"/>
          </a:xfrm>
          <a:custGeom>
            <a:avLst/>
            <a:gdLst>
              <a:gd name="connsiteX0" fmla="*/ 97409 w 421152"/>
              <a:gd name="connsiteY0" fmla="*/ 433798 h 508000"/>
              <a:gd name="connsiteX1" fmla="*/ 80219 w 421152"/>
              <a:gd name="connsiteY1" fmla="*/ 450922 h 508000"/>
              <a:gd name="connsiteX2" fmla="*/ 97409 w 421152"/>
              <a:gd name="connsiteY2" fmla="*/ 465191 h 508000"/>
              <a:gd name="connsiteX3" fmla="*/ 312283 w 421152"/>
              <a:gd name="connsiteY3" fmla="*/ 465191 h 508000"/>
              <a:gd name="connsiteX4" fmla="*/ 326608 w 421152"/>
              <a:gd name="connsiteY4" fmla="*/ 450922 h 508000"/>
              <a:gd name="connsiteX5" fmla="*/ 312283 w 421152"/>
              <a:gd name="connsiteY5" fmla="*/ 433798 h 508000"/>
              <a:gd name="connsiteX6" fmla="*/ 97409 w 421152"/>
              <a:gd name="connsiteY6" fmla="*/ 433798 h 508000"/>
              <a:gd name="connsiteX7" fmla="*/ 51570 w 421152"/>
              <a:gd name="connsiteY7" fmla="*/ 333910 h 508000"/>
              <a:gd name="connsiteX8" fmla="*/ 25785 w 421152"/>
              <a:gd name="connsiteY8" fmla="*/ 362450 h 508000"/>
              <a:gd name="connsiteX9" fmla="*/ 25785 w 421152"/>
              <a:gd name="connsiteY9" fmla="*/ 419528 h 508000"/>
              <a:gd name="connsiteX10" fmla="*/ 42975 w 421152"/>
              <a:gd name="connsiteY10" fmla="*/ 419528 h 508000"/>
              <a:gd name="connsiteX11" fmla="*/ 42975 w 421152"/>
              <a:gd name="connsiteY11" fmla="*/ 396697 h 508000"/>
              <a:gd name="connsiteX12" fmla="*/ 68760 w 421152"/>
              <a:gd name="connsiteY12" fmla="*/ 371011 h 508000"/>
              <a:gd name="connsiteX13" fmla="*/ 352393 w 421152"/>
              <a:gd name="connsiteY13" fmla="*/ 371011 h 508000"/>
              <a:gd name="connsiteX14" fmla="*/ 375312 w 421152"/>
              <a:gd name="connsiteY14" fmla="*/ 396697 h 508000"/>
              <a:gd name="connsiteX15" fmla="*/ 375312 w 421152"/>
              <a:gd name="connsiteY15" fmla="*/ 419528 h 508000"/>
              <a:gd name="connsiteX16" fmla="*/ 383907 w 421152"/>
              <a:gd name="connsiteY16" fmla="*/ 419528 h 508000"/>
              <a:gd name="connsiteX17" fmla="*/ 395367 w 421152"/>
              <a:gd name="connsiteY17" fmla="*/ 388135 h 508000"/>
              <a:gd name="connsiteX18" fmla="*/ 395367 w 421152"/>
              <a:gd name="connsiteY18" fmla="*/ 362450 h 508000"/>
              <a:gd name="connsiteX19" fmla="*/ 369582 w 421152"/>
              <a:gd name="connsiteY19" fmla="*/ 333910 h 508000"/>
              <a:gd name="connsiteX20" fmla="*/ 51570 w 421152"/>
              <a:gd name="connsiteY20" fmla="*/ 333910 h 508000"/>
              <a:gd name="connsiteX21" fmla="*/ 108332 w 421152"/>
              <a:gd name="connsiteY21" fmla="*/ 133246 h 508000"/>
              <a:gd name="connsiteX22" fmla="*/ 323527 w 421152"/>
              <a:gd name="connsiteY22" fmla="*/ 133246 h 508000"/>
              <a:gd name="connsiteX23" fmla="*/ 337873 w 421152"/>
              <a:gd name="connsiteY23" fmla="*/ 147523 h 508000"/>
              <a:gd name="connsiteX24" fmla="*/ 323527 w 421152"/>
              <a:gd name="connsiteY24" fmla="*/ 161799 h 508000"/>
              <a:gd name="connsiteX25" fmla="*/ 108332 w 421152"/>
              <a:gd name="connsiteY25" fmla="*/ 161799 h 508000"/>
              <a:gd name="connsiteX26" fmla="*/ 93986 w 421152"/>
              <a:gd name="connsiteY26" fmla="*/ 147523 h 508000"/>
              <a:gd name="connsiteX27" fmla="*/ 108332 w 421152"/>
              <a:gd name="connsiteY27" fmla="*/ 133246 h 508000"/>
              <a:gd name="connsiteX28" fmla="*/ 68760 w 421152"/>
              <a:gd name="connsiteY28" fmla="*/ 79910 h 508000"/>
              <a:gd name="connsiteX29" fmla="*/ 40110 w 421152"/>
              <a:gd name="connsiteY29" fmla="*/ 108450 h 508000"/>
              <a:gd name="connsiteX30" fmla="*/ 40110 w 421152"/>
              <a:gd name="connsiteY30" fmla="*/ 205483 h 508000"/>
              <a:gd name="connsiteX31" fmla="*/ 68760 w 421152"/>
              <a:gd name="connsiteY31" fmla="*/ 236877 h 508000"/>
              <a:gd name="connsiteX32" fmla="*/ 346663 w 421152"/>
              <a:gd name="connsiteY32" fmla="*/ 236877 h 508000"/>
              <a:gd name="connsiteX33" fmla="*/ 378177 w 421152"/>
              <a:gd name="connsiteY33" fmla="*/ 205483 h 508000"/>
              <a:gd name="connsiteX34" fmla="*/ 378177 w 421152"/>
              <a:gd name="connsiteY34" fmla="*/ 108450 h 508000"/>
              <a:gd name="connsiteX35" fmla="*/ 346663 w 421152"/>
              <a:gd name="connsiteY35" fmla="*/ 79910 h 508000"/>
              <a:gd name="connsiteX36" fmla="*/ 68760 w 421152"/>
              <a:gd name="connsiteY36" fmla="*/ 79910 h 508000"/>
              <a:gd name="connsiteX37" fmla="*/ 83084 w 421152"/>
              <a:gd name="connsiteY37" fmla="*/ 0 h 508000"/>
              <a:gd name="connsiteX38" fmla="*/ 332338 w 421152"/>
              <a:gd name="connsiteY38" fmla="*/ 0 h 508000"/>
              <a:gd name="connsiteX39" fmla="*/ 386772 w 421152"/>
              <a:gd name="connsiteY39" fmla="*/ 19978 h 508000"/>
              <a:gd name="connsiteX40" fmla="*/ 398232 w 421152"/>
              <a:gd name="connsiteY40" fmla="*/ 28540 h 508000"/>
              <a:gd name="connsiteX41" fmla="*/ 421152 w 421152"/>
              <a:gd name="connsiteY41" fmla="*/ 77056 h 508000"/>
              <a:gd name="connsiteX42" fmla="*/ 421152 w 421152"/>
              <a:gd name="connsiteY42" fmla="*/ 413820 h 508000"/>
              <a:gd name="connsiteX43" fmla="*/ 398232 w 421152"/>
              <a:gd name="connsiteY43" fmla="*/ 442360 h 508000"/>
              <a:gd name="connsiteX44" fmla="*/ 375312 w 421152"/>
              <a:gd name="connsiteY44" fmla="*/ 442360 h 508000"/>
              <a:gd name="connsiteX45" fmla="*/ 375312 w 421152"/>
              <a:gd name="connsiteY45" fmla="*/ 476607 h 508000"/>
              <a:gd name="connsiteX46" fmla="*/ 343798 w 421152"/>
              <a:gd name="connsiteY46" fmla="*/ 508000 h 508000"/>
              <a:gd name="connsiteX47" fmla="*/ 71625 w 421152"/>
              <a:gd name="connsiteY47" fmla="*/ 508000 h 508000"/>
              <a:gd name="connsiteX48" fmla="*/ 42975 w 421152"/>
              <a:gd name="connsiteY48" fmla="*/ 476607 h 508000"/>
              <a:gd name="connsiteX49" fmla="*/ 42975 w 421152"/>
              <a:gd name="connsiteY49" fmla="*/ 442360 h 508000"/>
              <a:gd name="connsiteX50" fmla="*/ 20055 w 421152"/>
              <a:gd name="connsiteY50" fmla="*/ 442360 h 508000"/>
              <a:gd name="connsiteX51" fmla="*/ 0 w 421152"/>
              <a:gd name="connsiteY51" fmla="*/ 413820 h 508000"/>
              <a:gd name="connsiteX52" fmla="*/ 0 w 421152"/>
              <a:gd name="connsiteY52" fmla="*/ 77056 h 508000"/>
              <a:gd name="connsiteX53" fmla="*/ 22920 w 421152"/>
              <a:gd name="connsiteY53" fmla="*/ 25686 h 508000"/>
              <a:gd name="connsiteX54" fmla="*/ 28650 w 421152"/>
              <a:gd name="connsiteY54" fmla="*/ 19978 h 508000"/>
              <a:gd name="connsiteX55" fmla="*/ 83084 w 421152"/>
              <a:gd name="connsiteY55" fmla="*/ 0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21152" h="508000">
                <a:moveTo>
                  <a:pt x="97409" y="433798"/>
                </a:moveTo>
                <a:cubicBezTo>
                  <a:pt x="88814" y="433798"/>
                  <a:pt x="80219" y="442360"/>
                  <a:pt x="80219" y="450922"/>
                </a:cubicBezTo>
                <a:cubicBezTo>
                  <a:pt x="80219" y="459483"/>
                  <a:pt x="88814" y="465191"/>
                  <a:pt x="97409" y="465191"/>
                </a:cubicBezTo>
                <a:cubicBezTo>
                  <a:pt x="97409" y="465191"/>
                  <a:pt x="97409" y="465191"/>
                  <a:pt x="312283" y="465191"/>
                </a:cubicBezTo>
                <a:cubicBezTo>
                  <a:pt x="320878" y="465191"/>
                  <a:pt x="326608" y="459483"/>
                  <a:pt x="326608" y="450922"/>
                </a:cubicBezTo>
                <a:cubicBezTo>
                  <a:pt x="326608" y="442360"/>
                  <a:pt x="320878" y="433798"/>
                  <a:pt x="312283" y="433798"/>
                </a:cubicBezTo>
                <a:cubicBezTo>
                  <a:pt x="312283" y="433798"/>
                  <a:pt x="312283" y="433798"/>
                  <a:pt x="97409" y="433798"/>
                </a:cubicBezTo>
                <a:close/>
                <a:moveTo>
                  <a:pt x="51570" y="333910"/>
                </a:moveTo>
                <a:cubicBezTo>
                  <a:pt x="37245" y="333910"/>
                  <a:pt x="25785" y="348180"/>
                  <a:pt x="25785" y="362450"/>
                </a:cubicBezTo>
                <a:cubicBezTo>
                  <a:pt x="25785" y="362450"/>
                  <a:pt x="25785" y="362450"/>
                  <a:pt x="25785" y="419528"/>
                </a:cubicBezTo>
                <a:cubicBezTo>
                  <a:pt x="25785" y="419528"/>
                  <a:pt x="25785" y="419528"/>
                  <a:pt x="42975" y="419528"/>
                </a:cubicBezTo>
                <a:cubicBezTo>
                  <a:pt x="42975" y="419528"/>
                  <a:pt x="42975" y="419528"/>
                  <a:pt x="42975" y="396697"/>
                </a:cubicBezTo>
                <a:cubicBezTo>
                  <a:pt x="42975" y="382427"/>
                  <a:pt x="54435" y="371011"/>
                  <a:pt x="68760" y="371011"/>
                </a:cubicBezTo>
                <a:cubicBezTo>
                  <a:pt x="68760" y="371011"/>
                  <a:pt x="68760" y="371011"/>
                  <a:pt x="352393" y="371011"/>
                </a:cubicBezTo>
                <a:cubicBezTo>
                  <a:pt x="363852" y="371011"/>
                  <a:pt x="375312" y="382427"/>
                  <a:pt x="375312" y="396697"/>
                </a:cubicBezTo>
                <a:cubicBezTo>
                  <a:pt x="375312" y="396697"/>
                  <a:pt x="375312" y="396697"/>
                  <a:pt x="375312" y="419528"/>
                </a:cubicBezTo>
                <a:cubicBezTo>
                  <a:pt x="375312" y="419528"/>
                  <a:pt x="375312" y="419528"/>
                  <a:pt x="383907" y="419528"/>
                </a:cubicBezTo>
                <a:cubicBezTo>
                  <a:pt x="389637" y="419528"/>
                  <a:pt x="395367" y="405259"/>
                  <a:pt x="395367" y="388135"/>
                </a:cubicBezTo>
                <a:lnTo>
                  <a:pt x="395367" y="362450"/>
                </a:lnTo>
                <a:cubicBezTo>
                  <a:pt x="395367" y="348180"/>
                  <a:pt x="383907" y="333910"/>
                  <a:pt x="369582" y="333910"/>
                </a:cubicBezTo>
                <a:cubicBezTo>
                  <a:pt x="369582" y="333910"/>
                  <a:pt x="369582" y="333910"/>
                  <a:pt x="51570" y="333910"/>
                </a:cubicBezTo>
                <a:close/>
                <a:moveTo>
                  <a:pt x="108332" y="133246"/>
                </a:moveTo>
                <a:cubicBezTo>
                  <a:pt x="108332" y="133246"/>
                  <a:pt x="108332" y="133246"/>
                  <a:pt x="323527" y="133246"/>
                </a:cubicBezTo>
                <a:cubicBezTo>
                  <a:pt x="332135" y="133246"/>
                  <a:pt x="337873" y="138957"/>
                  <a:pt x="337873" y="147523"/>
                </a:cubicBezTo>
                <a:cubicBezTo>
                  <a:pt x="337873" y="156089"/>
                  <a:pt x="332135" y="161799"/>
                  <a:pt x="323527" y="161799"/>
                </a:cubicBezTo>
                <a:cubicBezTo>
                  <a:pt x="323527" y="161799"/>
                  <a:pt x="323527" y="161799"/>
                  <a:pt x="108332" y="161799"/>
                </a:cubicBezTo>
                <a:cubicBezTo>
                  <a:pt x="99725" y="161799"/>
                  <a:pt x="93986" y="156089"/>
                  <a:pt x="93986" y="147523"/>
                </a:cubicBezTo>
                <a:cubicBezTo>
                  <a:pt x="93986" y="138957"/>
                  <a:pt x="99725" y="133246"/>
                  <a:pt x="108332" y="133246"/>
                </a:cubicBezTo>
                <a:close/>
                <a:moveTo>
                  <a:pt x="68760" y="79910"/>
                </a:moveTo>
                <a:cubicBezTo>
                  <a:pt x="51570" y="79910"/>
                  <a:pt x="40110" y="91326"/>
                  <a:pt x="40110" y="108450"/>
                </a:cubicBezTo>
                <a:lnTo>
                  <a:pt x="40110" y="205483"/>
                </a:lnTo>
                <a:cubicBezTo>
                  <a:pt x="40110" y="222607"/>
                  <a:pt x="51570" y="236877"/>
                  <a:pt x="68760" y="236877"/>
                </a:cubicBezTo>
                <a:cubicBezTo>
                  <a:pt x="68760" y="236877"/>
                  <a:pt x="68760" y="236877"/>
                  <a:pt x="346663" y="236877"/>
                </a:cubicBezTo>
                <a:cubicBezTo>
                  <a:pt x="363852" y="236877"/>
                  <a:pt x="378177" y="222607"/>
                  <a:pt x="378177" y="205483"/>
                </a:cubicBezTo>
                <a:cubicBezTo>
                  <a:pt x="378177" y="205483"/>
                  <a:pt x="378177" y="205483"/>
                  <a:pt x="378177" y="108450"/>
                </a:cubicBezTo>
                <a:cubicBezTo>
                  <a:pt x="378177" y="91326"/>
                  <a:pt x="363852" y="79910"/>
                  <a:pt x="346663" y="79910"/>
                </a:cubicBezTo>
                <a:cubicBezTo>
                  <a:pt x="346663" y="79910"/>
                  <a:pt x="346663" y="79910"/>
                  <a:pt x="68760" y="79910"/>
                </a:cubicBezTo>
                <a:close/>
                <a:moveTo>
                  <a:pt x="83084" y="0"/>
                </a:moveTo>
                <a:cubicBezTo>
                  <a:pt x="83084" y="0"/>
                  <a:pt x="83084" y="0"/>
                  <a:pt x="332338" y="0"/>
                </a:cubicBezTo>
                <a:cubicBezTo>
                  <a:pt x="349528" y="0"/>
                  <a:pt x="375312" y="8562"/>
                  <a:pt x="386772" y="19978"/>
                </a:cubicBezTo>
                <a:cubicBezTo>
                  <a:pt x="386772" y="19978"/>
                  <a:pt x="386772" y="19978"/>
                  <a:pt x="398232" y="28540"/>
                </a:cubicBezTo>
                <a:cubicBezTo>
                  <a:pt x="409692" y="39955"/>
                  <a:pt x="421152" y="59933"/>
                  <a:pt x="421152" y="77056"/>
                </a:cubicBezTo>
                <a:cubicBezTo>
                  <a:pt x="421152" y="77056"/>
                  <a:pt x="421152" y="77056"/>
                  <a:pt x="421152" y="413820"/>
                </a:cubicBezTo>
                <a:cubicBezTo>
                  <a:pt x="421152" y="428090"/>
                  <a:pt x="409692" y="442360"/>
                  <a:pt x="398232" y="442360"/>
                </a:cubicBezTo>
                <a:cubicBezTo>
                  <a:pt x="398232" y="442360"/>
                  <a:pt x="398232" y="442360"/>
                  <a:pt x="375312" y="442360"/>
                </a:cubicBezTo>
                <a:cubicBezTo>
                  <a:pt x="375312" y="442360"/>
                  <a:pt x="375312" y="442360"/>
                  <a:pt x="375312" y="476607"/>
                </a:cubicBezTo>
                <a:cubicBezTo>
                  <a:pt x="375312" y="493731"/>
                  <a:pt x="360987" y="508000"/>
                  <a:pt x="343798" y="508000"/>
                </a:cubicBezTo>
                <a:cubicBezTo>
                  <a:pt x="343798" y="508000"/>
                  <a:pt x="343798" y="508000"/>
                  <a:pt x="71625" y="508000"/>
                </a:cubicBezTo>
                <a:cubicBezTo>
                  <a:pt x="54435" y="508000"/>
                  <a:pt x="42975" y="493731"/>
                  <a:pt x="42975" y="476607"/>
                </a:cubicBezTo>
                <a:cubicBezTo>
                  <a:pt x="42975" y="476607"/>
                  <a:pt x="42975" y="476607"/>
                  <a:pt x="42975" y="442360"/>
                </a:cubicBezTo>
                <a:cubicBezTo>
                  <a:pt x="42975" y="442360"/>
                  <a:pt x="42975" y="442360"/>
                  <a:pt x="20055" y="442360"/>
                </a:cubicBezTo>
                <a:cubicBezTo>
                  <a:pt x="8595" y="442360"/>
                  <a:pt x="0" y="428090"/>
                  <a:pt x="0" y="413820"/>
                </a:cubicBezTo>
                <a:cubicBezTo>
                  <a:pt x="0" y="413820"/>
                  <a:pt x="0" y="413820"/>
                  <a:pt x="0" y="77056"/>
                </a:cubicBezTo>
                <a:cubicBezTo>
                  <a:pt x="0" y="59933"/>
                  <a:pt x="11460" y="37101"/>
                  <a:pt x="22920" y="25686"/>
                </a:cubicBezTo>
                <a:cubicBezTo>
                  <a:pt x="22920" y="25686"/>
                  <a:pt x="22920" y="25686"/>
                  <a:pt x="28650" y="19978"/>
                </a:cubicBezTo>
                <a:cubicBezTo>
                  <a:pt x="42975" y="8562"/>
                  <a:pt x="65895" y="0"/>
                  <a:pt x="83084" y="0"/>
                </a:cubicBezTo>
                <a:close/>
              </a:path>
            </a:pathLst>
          </a:custGeom>
          <a:solidFill>
            <a:sysClr val="window" lastClr="FFFFFF"/>
          </a:solidFill>
          <a:ln>
            <a:noFill/>
          </a:ln>
        </p:spPr>
        <p:txBody>
          <a:bodyPr wrap="square" lIns="91440" tIns="45720" rIns="91440" bIns="45720" anchor="ctr">
            <a:normAutofit fontScale="77500" lnSpcReduction="20000"/>
          </a:bodyPr>
          <a:p>
            <a:pPr algn="ctr"/>
            <a:endParaRPr>
              <a:solidFill>
                <a:srgbClr val="000000">
                  <a:lumMod val="75000"/>
                  <a:lumOff val="25000"/>
                </a:srgbClr>
              </a:solidFill>
              <a:latin typeface="黑体" panose="02010609060101010101" charset="-122"/>
              <a:ea typeface="黑体" panose="02010609060101010101" charset="-122"/>
            </a:endParaRPr>
          </a:p>
        </p:txBody>
      </p:sp>
      <p:sp>
        <p:nvSpPr>
          <p:cNvPr id="84" name="椭圆 83"/>
          <p:cNvSpPr/>
          <p:nvPr>
            <p:custDataLst>
              <p:tags r:id="rId9"/>
            </p:custDataLst>
          </p:nvPr>
        </p:nvSpPr>
        <p:spPr>
          <a:xfrm>
            <a:off x="5996305" y="2313940"/>
            <a:ext cx="840105" cy="840105"/>
          </a:xfrm>
          <a:prstGeom prst="ellipse">
            <a:avLst/>
          </a:prstGeom>
          <a:solidFill>
            <a:srgbClr val="1AA3AA">
              <a:alpha val="7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p>
            <a:pPr algn="ctr"/>
            <a:endParaRPr>
              <a:solidFill>
                <a:srgbClr val="000000">
                  <a:lumMod val="75000"/>
                  <a:lumOff val="25000"/>
                </a:srgbClr>
              </a:solidFill>
              <a:latin typeface="黑体" panose="02010609060101010101" charset="-122"/>
              <a:ea typeface="黑体" panose="02010609060101010101" charset="-122"/>
            </a:endParaRPr>
          </a:p>
        </p:txBody>
      </p:sp>
      <p:sp>
        <p:nvSpPr>
          <p:cNvPr id="85" name="椭圆 84"/>
          <p:cNvSpPr/>
          <p:nvPr>
            <p:custDataLst>
              <p:tags r:id="rId10"/>
            </p:custDataLst>
          </p:nvPr>
        </p:nvSpPr>
        <p:spPr>
          <a:xfrm>
            <a:off x="6066790" y="2384425"/>
            <a:ext cx="698500" cy="698500"/>
          </a:xfrm>
          <a:prstGeom prst="ellipse">
            <a:avLst/>
          </a:prstGeom>
          <a:solidFill>
            <a:srgbClr val="1AA3AA">
              <a:alpha val="7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p>
            <a:pPr algn="ctr"/>
            <a:endParaRPr>
              <a:solidFill>
                <a:srgbClr val="000000">
                  <a:lumMod val="75000"/>
                  <a:lumOff val="25000"/>
                </a:srgbClr>
              </a:solidFill>
              <a:latin typeface="黑体" panose="02010609060101010101" charset="-122"/>
              <a:ea typeface="黑体" panose="02010609060101010101" charset="-122"/>
            </a:endParaRPr>
          </a:p>
        </p:txBody>
      </p:sp>
      <p:sp>
        <p:nvSpPr>
          <p:cNvPr id="86" name="椭圆 85"/>
          <p:cNvSpPr/>
          <p:nvPr>
            <p:custDataLst>
              <p:tags r:id="rId11"/>
            </p:custDataLst>
          </p:nvPr>
        </p:nvSpPr>
        <p:spPr>
          <a:xfrm>
            <a:off x="6148705" y="2466340"/>
            <a:ext cx="535305" cy="535305"/>
          </a:xfrm>
          <a:prstGeom prst="ellips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p>
            <a:pPr algn="ctr"/>
            <a:endParaRPr>
              <a:solidFill>
                <a:srgbClr val="000000">
                  <a:lumMod val="75000"/>
                  <a:lumOff val="25000"/>
                </a:srgbClr>
              </a:solidFill>
              <a:latin typeface="黑体" panose="02010609060101010101" charset="-122"/>
              <a:ea typeface="黑体" panose="02010609060101010101" charset="-122"/>
            </a:endParaRPr>
          </a:p>
        </p:txBody>
      </p:sp>
      <p:sp>
        <p:nvSpPr>
          <p:cNvPr id="87" name="任意多边形 86"/>
          <p:cNvSpPr/>
          <p:nvPr>
            <p:custDataLst>
              <p:tags r:id="rId12"/>
            </p:custDataLst>
          </p:nvPr>
        </p:nvSpPr>
        <p:spPr bwMode="auto">
          <a:xfrm>
            <a:off x="6299200" y="2600960"/>
            <a:ext cx="234315" cy="265430"/>
          </a:xfrm>
          <a:custGeom>
            <a:avLst/>
            <a:gdLst>
              <a:gd name="connsiteX0" fmla="*/ 32079 w 449102"/>
              <a:gd name="connsiteY0" fmla="*/ 355245 h 508000"/>
              <a:gd name="connsiteX1" fmla="*/ 32079 w 449102"/>
              <a:gd name="connsiteY1" fmla="*/ 387217 h 508000"/>
              <a:gd name="connsiteX2" fmla="*/ 60593 w 449102"/>
              <a:gd name="connsiteY2" fmla="*/ 387217 h 508000"/>
              <a:gd name="connsiteX3" fmla="*/ 32079 w 449102"/>
              <a:gd name="connsiteY3" fmla="*/ 355245 h 508000"/>
              <a:gd name="connsiteX4" fmla="*/ 231680 w 449102"/>
              <a:gd name="connsiteY4" fmla="*/ 248672 h 508000"/>
              <a:gd name="connsiteX5" fmla="*/ 213858 w 449102"/>
              <a:gd name="connsiteY5" fmla="*/ 266434 h 508000"/>
              <a:gd name="connsiteX6" fmla="*/ 213858 w 449102"/>
              <a:gd name="connsiteY6" fmla="*/ 284196 h 508000"/>
              <a:gd name="connsiteX7" fmla="*/ 352866 w 449102"/>
              <a:gd name="connsiteY7" fmla="*/ 284196 h 508000"/>
              <a:gd name="connsiteX8" fmla="*/ 370688 w 449102"/>
              <a:gd name="connsiteY8" fmla="*/ 266434 h 508000"/>
              <a:gd name="connsiteX9" fmla="*/ 370688 w 449102"/>
              <a:gd name="connsiteY9" fmla="*/ 248672 h 508000"/>
              <a:gd name="connsiteX10" fmla="*/ 231680 w 449102"/>
              <a:gd name="connsiteY10" fmla="*/ 248672 h 508000"/>
              <a:gd name="connsiteX11" fmla="*/ 217107 w 449102"/>
              <a:gd name="connsiteY11" fmla="*/ 98655 h 508000"/>
              <a:gd name="connsiteX12" fmla="*/ 316580 w 449102"/>
              <a:gd name="connsiteY12" fmla="*/ 98655 h 508000"/>
              <a:gd name="connsiteX13" fmla="*/ 316580 w 449102"/>
              <a:gd name="connsiteY13" fmla="*/ 112934 h 508000"/>
              <a:gd name="connsiteX14" fmla="*/ 309475 w 449102"/>
              <a:gd name="connsiteY14" fmla="*/ 130782 h 508000"/>
              <a:gd name="connsiteX15" fmla="*/ 302370 w 449102"/>
              <a:gd name="connsiteY15" fmla="*/ 130782 h 508000"/>
              <a:gd name="connsiteX16" fmla="*/ 302370 w 449102"/>
              <a:gd name="connsiteY16" fmla="*/ 112934 h 508000"/>
              <a:gd name="connsiteX17" fmla="*/ 224212 w 449102"/>
              <a:gd name="connsiteY17" fmla="*/ 112934 h 508000"/>
              <a:gd name="connsiteX18" fmla="*/ 213554 w 449102"/>
              <a:gd name="connsiteY18" fmla="*/ 130782 h 508000"/>
              <a:gd name="connsiteX19" fmla="*/ 117633 w 449102"/>
              <a:gd name="connsiteY19" fmla="*/ 130782 h 508000"/>
              <a:gd name="connsiteX20" fmla="*/ 106976 w 449102"/>
              <a:gd name="connsiteY20" fmla="*/ 141491 h 508000"/>
              <a:gd name="connsiteX21" fmla="*/ 106976 w 449102"/>
              <a:gd name="connsiteY21" fmla="*/ 216452 h 508000"/>
              <a:gd name="connsiteX22" fmla="*/ 99870 w 449102"/>
              <a:gd name="connsiteY22" fmla="*/ 216452 h 508000"/>
              <a:gd name="connsiteX23" fmla="*/ 92765 w 449102"/>
              <a:gd name="connsiteY23" fmla="*/ 198604 h 508000"/>
              <a:gd name="connsiteX24" fmla="*/ 92765 w 449102"/>
              <a:gd name="connsiteY24" fmla="*/ 141491 h 508000"/>
              <a:gd name="connsiteX25" fmla="*/ 117633 w 449102"/>
              <a:gd name="connsiteY25" fmla="*/ 116503 h 508000"/>
              <a:gd name="connsiteX26" fmla="*/ 206449 w 449102"/>
              <a:gd name="connsiteY26" fmla="*/ 116503 h 508000"/>
              <a:gd name="connsiteX27" fmla="*/ 185531 w 449102"/>
              <a:gd name="connsiteY27" fmla="*/ 55954 h 508000"/>
              <a:gd name="connsiteX28" fmla="*/ 285658 w 449102"/>
              <a:gd name="connsiteY28" fmla="*/ 55954 h 508000"/>
              <a:gd name="connsiteX29" fmla="*/ 285658 w 449102"/>
              <a:gd name="connsiteY29" fmla="*/ 70159 h 508000"/>
              <a:gd name="connsiteX30" fmla="*/ 278506 w 449102"/>
              <a:gd name="connsiteY30" fmla="*/ 87915 h 508000"/>
              <a:gd name="connsiteX31" fmla="*/ 271354 w 449102"/>
              <a:gd name="connsiteY31" fmla="*/ 87915 h 508000"/>
              <a:gd name="connsiteX32" fmla="*/ 271354 w 449102"/>
              <a:gd name="connsiteY32" fmla="*/ 70159 h 508000"/>
              <a:gd name="connsiteX33" fmla="*/ 196258 w 449102"/>
              <a:gd name="connsiteY33" fmla="*/ 70159 h 508000"/>
              <a:gd name="connsiteX34" fmla="*/ 181955 w 449102"/>
              <a:gd name="connsiteY34" fmla="*/ 87915 h 508000"/>
              <a:gd name="connsiteX35" fmla="*/ 85403 w 449102"/>
              <a:gd name="connsiteY35" fmla="*/ 87915 h 508000"/>
              <a:gd name="connsiteX36" fmla="*/ 74675 w 449102"/>
              <a:gd name="connsiteY36" fmla="*/ 102120 h 508000"/>
              <a:gd name="connsiteX37" fmla="*/ 74675 w 449102"/>
              <a:gd name="connsiteY37" fmla="*/ 176696 h 508000"/>
              <a:gd name="connsiteX38" fmla="*/ 67523 w 449102"/>
              <a:gd name="connsiteY38" fmla="*/ 176696 h 508000"/>
              <a:gd name="connsiteX39" fmla="*/ 60371 w 449102"/>
              <a:gd name="connsiteY39" fmla="*/ 155389 h 508000"/>
              <a:gd name="connsiteX40" fmla="*/ 60371 w 449102"/>
              <a:gd name="connsiteY40" fmla="*/ 102120 h 508000"/>
              <a:gd name="connsiteX41" fmla="*/ 85403 w 449102"/>
              <a:gd name="connsiteY41" fmla="*/ 73710 h 508000"/>
              <a:gd name="connsiteX42" fmla="*/ 174803 w 449102"/>
              <a:gd name="connsiteY42" fmla="*/ 73710 h 508000"/>
              <a:gd name="connsiteX43" fmla="*/ 185531 w 449102"/>
              <a:gd name="connsiteY43" fmla="*/ 55954 h 508000"/>
              <a:gd name="connsiteX44" fmla="*/ 49900 w 449102"/>
              <a:gd name="connsiteY44" fmla="*/ 35525 h 508000"/>
              <a:gd name="connsiteX45" fmla="*/ 32079 w 449102"/>
              <a:gd name="connsiteY45" fmla="*/ 53287 h 508000"/>
              <a:gd name="connsiteX46" fmla="*/ 32079 w 449102"/>
              <a:gd name="connsiteY46" fmla="*/ 198937 h 508000"/>
              <a:gd name="connsiteX47" fmla="*/ 128315 w 449102"/>
              <a:gd name="connsiteY47" fmla="*/ 287748 h 508000"/>
              <a:gd name="connsiteX48" fmla="*/ 128315 w 449102"/>
              <a:gd name="connsiteY48" fmla="*/ 195385 h 508000"/>
              <a:gd name="connsiteX49" fmla="*/ 163958 w 449102"/>
              <a:gd name="connsiteY49" fmla="*/ 156308 h 508000"/>
              <a:gd name="connsiteX50" fmla="*/ 352866 w 449102"/>
              <a:gd name="connsiteY50" fmla="*/ 156308 h 508000"/>
              <a:gd name="connsiteX51" fmla="*/ 352866 w 449102"/>
              <a:gd name="connsiteY51" fmla="*/ 35525 h 508000"/>
              <a:gd name="connsiteX52" fmla="*/ 49900 w 449102"/>
              <a:gd name="connsiteY52" fmla="*/ 35525 h 508000"/>
              <a:gd name="connsiteX53" fmla="*/ 39207 w 449102"/>
              <a:gd name="connsiteY53" fmla="*/ 0 h 508000"/>
              <a:gd name="connsiteX54" fmla="*/ 377816 w 449102"/>
              <a:gd name="connsiteY54" fmla="*/ 0 h 508000"/>
              <a:gd name="connsiteX55" fmla="*/ 377816 w 449102"/>
              <a:gd name="connsiteY55" fmla="*/ 156308 h 508000"/>
              <a:gd name="connsiteX56" fmla="*/ 449102 w 449102"/>
              <a:gd name="connsiteY56" fmla="*/ 156308 h 508000"/>
              <a:gd name="connsiteX57" fmla="*/ 449102 w 449102"/>
              <a:gd name="connsiteY57" fmla="*/ 468923 h 508000"/>
              <a:gd name="connsiteX58" fmla="*/ 409895 w 449102"/>
              <a:gd name="connsiteY58" fmla="*/ 508000 h 508000"/>
              <a:gd name="connsiteX59" fmla="*/ 128315 w 449102"/>
              <a:gd name="connsiteY59" fmla="*/ 508000 h 508000"/>
              <a:gd name="connsiteX60" fmla="*/ 128315 w 449102"/>
              <a:gd name="connsiteY60" fmla="*/ 458266 h 508000"/>
              <a:gd name="connsiteX61" fmla="*/ 74850 w 449102"/>
              <a:gd name="connsiteY61" fmla="*/ 401427 h 508000"/>
              <a:gd name="connsiteX62" fmla="*/ 0 w 449102"/>
              <a:gd name="connsiteY62" fmla="*/ 401427 h 508000"/>
              <a:gd name="connsiteX63" fmla="*/ 0 w 449102"/>
              <a:gd name="connsiteY63" fmla="*/ 39077 h 508000"/>
              <a:gd name="connsiteX64" fmla="*/ 39207 w 449102"/>
              <a:gd name="connsiteY64" fmla="*/ 0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449102" h="508000">
                <a:moveTo>
                  <a:pt x="32079" y="355245"/>
                </a:moveTo>
                <a:cubicBezTo>
                  <a:pt x="32079" y="355245"/>
                  <a:pt x="32079" y="355245"/>
                  <a:pt x="32079" y="387217"/>
                </a:cubicBezTo>
                <a:lnTo>
                  <a:pt x="60593" y="387217"/>
                </a:lnTo>
                <a:cubicBezTo>
                  <a:pt x="60593" y="387217"/>
                  <a:pt x="60593" y="387217"/>
                  <a:pt x="32079" y="355245"/>
                </a:cubicBezTo>
                <a:close/>
                <a:moveTo>
                  <a:pt x="231680" y="248672"/>
                </a:moveTo>
                <a:cubicBezTo>
                  <a:pt x="220987" y="248672"/>
                  <a:pt x="213858" y="255776"/>
                  <a:pt x="213858" y="266434"/>
                </a:cubicBezTo>
                <a:cubicBezTo>
                  <a:pt x="213858" y="266434"/>
                  <a:pt x="213858" y="266434"/>
                  <a:pt x="213858" y="284196"/>
                </a:cubicBezTo>
                <a:cubicBezTo>
                  <a:pt x="213858" y="284196"/>
                  <a:pt x="213858" y="284196"/>
                  <a:pt x="352866" y="284196"/>
                </a:cubicBezTo>
                <a:cubicBezTo>
                  <a:pt x="363559" y="284196"/>
                  <a:pt x="370688" y="277091"/>
                  <a:pt x="370688" y="266434"/>
                </a:cubicBezTo>
                <a:cubicBezTo>
                  <a:pt x="370688" y="255776"/>
                  <a:pt x="370688" y="248672"/>
                  <a:pt x="370688" y="248672"/>
                </a:cubicBezTo>
                <a:cubicBezTo>
                  <a:pt x="370688" y="248672"/>
                  <a:pt x="370688" y="248672"/>
                  <a:pt x="231680" y="248672"/>
                </a:cubicBezTo>
                <a:close/>
                <a:moveTo>
                  <a:pt x="217107" y="98655"/>
                </a:moveTo>
                <a:cubicBezTo>
                  <a:pt x="217107" y="98655"/>
                  <a:pt x="217107" y="98655"/>
                  <a:pt x="316580" y="98655"/>
                </a:cubicBezTo>
                <a:cubicBezTo>
                  <a:pt x="316580" y="98655"/>
                  <a:pt x="316580" y="98655"/>
                  <a:pt x="316580" y="112934"/>
                </a:cubicBezTo>
                <a:cubicBezTo>
                  <a:pt x="316580" y="123642"/>
                  <a:pt x="313028" y="130782"/>
                  <a:pt x="309475" y="130782"/>
                </a:cubicBezTo>
                <a:cubicBezTo>
                  <a:pt x="309475" y="130782"/>
                  <a:pt x="309475" y="130782"/>
                  <a:pt x="302370" y="130782"/>
                </a:cubicBezTo>
                <a:cubicBezTo>
                  <a:pt x="302370" y="130782"/>
                  <a:pt x="302370" y="130782"/>
                  <a:pt x="302370" y="112934"/>
                </a:cubicBezTo>
                <a:cubicBezTo>
                  <a:pt x="302370" y="112934"/>
                  <a:pt x="302370" y="112934"/>
                  <a:pt x="224212" y="112934"/>
                </a:cubicBezTo>
                <a:cubicBezTo>
                  <a:pt x="224212" y="112934"/>
                  <a:pt x="224212" y="112934"/>
                  <a:pt x="213554" y="130782"/>
                </a:cubicBezTo>
                <a:cubicBezTo>
                  <a:pt x="213554" y="130782"/>
                  <a:pt x="213554" y="130782"/>
                  <a:pt x="117633" y="130782"/>
                </a:cubicBezTo>
                <a:cubicBezTo>
                  <a:pt x="110528" y="130782"/>
                  <a:pt x="106976" y="134351"/>
                  <a:pt x="106976" y="141491"/>
                </a:cubicBezTo>
                <a:cubicBezTo>
                  <a:pt x="106976" y="141491"/>
                  <a:pt x="106976" y="141491"/>
                  <a:pt x="106976" y="216452"/>
                </a:cubicBezTo>
                <a:cubicBezTo>
                  <a:pt x="106976" y="216452"/>
                  <a:pt x="106976" y="216452"/>
                  <a:pt x="99870" y="216452"/>
                </a:cubicBezTo>
                <a:cubicBezTo>
                  <a:pt x="92765" y="216452"/>
                  <a:pt x="92765" y="209313"/>
                  <a:pt x="92765" y="198604"/>
                </a:cubicBezTo>
                <a:cubicBezTo>
                  <a:pt x="92765" y="198604"/>
                  <a:pt x="92765" y="198604"/>
                  <a:pt x="92765" y="141491"/>
                </a:cubicBezTo>
                <a:cubicBezTo>
                  <a:pt x="92765" y="127212"/>
                  <a:pt x="103423" y="116503"/>
                  <a:pt x="117633" y="116503"/>
                </a:cubicBezTo>
                <a:cubicBezTo>
                  <a:pt x="117633" y="116503"/>
                  <a:pt x="117633" y="116503"/>
                  <a:pt x="206449" y="116503"/>
                </a:cubicBezTo>
                <a:close/>
                <a:moveTo>
                  <a:pt x="185531" y="55954"/>
                </a:moveTo>
                <a:cubicBezTo>
                  <a:pt x="185531" y="55954"/>
                  <a:pt x="185531" y="55954"/>
                  <a:pt x="285658" y="55954"/>
                </a:cubicBezTo>
                <a:cubicBezTo>
                  <a:pt x="285658" y="55954"/>
                  <a:pt x="285658" y="55954"/>
                  <a:pt x="285658" y="70159"/>
                </a:cubicBezTo>
                <a:cubicBezTo>
                  <a:pt x="285658" y="80813"/>
                  <a:pt x="282082" y="87915"/>
                  <a:pt x="278506" y="87915"/>
                </a:cubicBezTo>
                <a:cubicBezTo>
                  <a:pt x="278506" y="87915"/>
                  <a:pt x="278506" y="87915"/>
                  <a:pt x="271354" y="87915"/>
                </a:cubicBezTo>
                <a:cubicBezTo>
                  <a:pt x="271354" y="87915"/>
                  <a:pt x="271354" y="87915"/>
                  <a:pt x="271354" y="70159"/>
                </a:cubicBezTo>
                <a:cubicBezTo>
                  <a:pt x="271354" y="70159"/>
                  <a:pt x="271354" y="70159"/>
                  <a:pt x="196258" y="70159"/>
                </a:cubicBezTo>
                <a:lnTo>
                  <a:pt x="181955" y="87915"/>
                </a:lnTo>
                <a:cubicBezTo>
                  <a:pt x="181955" y="87915"/>
                  <a:pt x="181955" y="87915"/>
                  <a:pt x="85403" y="87915"/>
                </a:cubicBezTo>
                <a:cubicBezTo>
                  <a:pt x="78251" y="87915"/>
                  <a:pt x="74675" y="95018"/>
                  <a:pt x="74675" y="102120"/>
                </a:cubicBezTo>
                <a:cubicBezTo>
                  <a:pt x="74675" y="102120"/>
                  <a:pt x="74675" y="102120"/>
                  <a:pt x="74675" y="176696"/>
                </a:cubicBezTo>
                <a:cubicBezTo>
                  <a:pt x="74675" y="176696"/>
                  <a:pt x="74675" y="176696"/>
                  <a:pt x="67523" y="176696"/>
                </a:cubicBezTo>
                <a:cubicBezTo>
                  <a:pt x="63947" y="176696"/>
                  <a:pt x="60371" y="166043"/>
                  <a:pt x="60371" y="155389"/>
                </a:cubicBezTo>
                <a:cubicBezTo>
                  <a:pt x="60371" y="155389"/>
                  <a:pt x="60371" y="155389"/>
                  <a:pt x="60371" y="102120"/>
                </a:cubicBezTo>
                <a:cubicBezTo>
                  <a:pt x="60371" y="87915"/>
                  <a:pt x="71099" y="73710"/>
                  <a:pt x="85403" y="73710"/>
                </a:cubicBezTo>
                <a:cubicBezTo>
                  <a:pt x="85403" y="73710"/>
                  <a:pt x="85403" y="73710"/>
                  <a:pt x="174803" y="73710"/>
                </a:cubicBezTo>
                <a:cubicBezTo>
                  <a:pt x="174803" y="73710"/>
                  <a:pt x="174803" y="73710"/>
                  <a:pt x="185531" y="55954"/>
                </a:cubicBezTo>
                <a:close/>
                <a:moveTo>
                  <a:pt x="49900" y="35525"/>
                </a:moveTo>
                <a:cubicBezTo>
                  <a:pt x="39207" y="35525"/>
                  <a:pt x="32079" y="42630"/>
                  <a:pt x="32079" y="53287"/>
                </a:cubicBezTo>
                <a:cubicBezTo>
                  <a:pt x="32079" y="53287"/>
                  <a:pt x="32079" y="53287"/>
                  <a:pt x="32079" y="198937"/>
                </a:cubicBezTo>
                <a:cubicBezTo>
                  <a:pt x="32079" y="198937"/>
                  <a:pt x="32079" y="198937"/>
                  <a:pt x="128315" y="287748"/>
                </a:cubicBezTo>
                <a:cubicBezTo>
                  <a:pt x="128315" y="287748"/>
                  <a:pt x="128315" y="287748"/>
                  <a:pt x="128315" y="195385"/>
                </a:cubicBezTo>
                <a:cubicBezTo>
                  <a:pt x="128315" y="174070"/>
                  <a:pt x="142572" y="156308"/>
                  <a:pt x="163958" y="156308"/>
                </a:cubicBezTo>
                <a:cubicBezTo>
                  <a:pt x="163958" y="156308"/>
                  <a:pt x="163958" y="156308"/>
                  <a:pt x="352866" y="156308"/>
                </a:cubicBezTo>
                <a:cubicBezTo>
                  <a:pt x="352866" y="156308"/>
                  <a:pt x="352866" y="156308"/>
                  <a:pt x="352866" y="35525"/>
                </a:cubicBezTo>
                <a:cubicBezTo>
                  <a:pt x="352866" y="35525"/>
                  <a:pt x="352866" y="35525"/>
                  <a:pt x="49900" y="35525"/>
                </a:cubicBezTo>
                <a:close/>
                <a:moveTo>
                  <a:pt x="39207" y="0"/>
                </a:moveTo>
                <a:cubicBezTo>
                  <a:pt x="39207" y="0"/>
                  <a:pt x="39207" y="0"/>
                  <a:pt x="377816" y="0"/>
                </a:cubicBezTo>
                <a:lnTo>
                  <a:pt x="377816" y="156308"/>
                </a:lnTo>
                <a:cubicBezTo>
                  <a:pt x="377816" y="156308"/>
                  <a:pt x="377816" y="156308"/>
                  <a:pt x="449102" y="156308"/>
                </a:cubicBezTo>
                <a:cubicBezTo>
                  <a:pt x="449102" y="156308"/>
                  <a:pt x="449102" y="156308"/>
                  <a:pt x="449102" y="468923"/>
                </a:cubicBezTo>
                <a:cubicBezTo>
                  <a:pt x="449102" y="490238"/>
                  <a:pt x="431281" y="508000"/>
                  <a:pt x="409895" y="508000"/>
                </a:cubicBezTo>
                <a:cubicBezTo>
                  <a:pt x="409895" y="508000"/>
                  <a:pt x="409895" y="508000"/>
                  <a:pt x="128315" y="508000"/>
                </a:cubicBezTo>
                <a:cubicBezTo>
                  <a:pt x="128315" y="508000"/>
                  <a:pt x="128315" y="508000"/>
                  <a:pt x="128315" y="458266"/>
                </a:cubicBezTo>
                <a:cubicBezTo>
                  <a:pt x="128315" y="458266"/>
                  <a:pt x="128315" y="458266"/>
                  <a:pt x="74850" y="401427"/>
                </a:cubicBezTo>
                <a:cubicBezTo>
                  <a:pt x="74850" y="401427"/>
                  <a:pt x="74850" y="401427"/>
                  <a:pt x="0" y="401427"/>
                </a:cubicBezTo>
                <a:cubicBezTo>
                  <a:pt x="0" y="401427"/>
                  <a:pt x="0" y="401427"/>
                  <a:pt x="0" y="39077"/>
                </a:cubicBezTo>
                <a:cubicBezTo>
                  <a:pt x="0" y="17762"/>
                  <a:pt x="17822" y="0"/>
                  <a:pt x="39207" y="0"/>
                </a:cubicBezTo>
                <a:close/>
              </a:path>
            </a:pathLst>
          </a:custGeom>
          <a:solidFill>
            <a:sysClr val="window" lastClr="FFFFFF"/>
          </a:solidFill>
          <a:ln>
            <a:noFill/>
          </a:ln>
        </p:spPr>
        <p:txBody>
          <a:bodyPr wrap="square" lIns="91440" tIns="45720" rIns="91440" bIns="45720" anchor="ctr">
            <a:normAutofit fontScale="77500" lnSpcReduction="20000"/>
          </a:bodyPr>
          <a:p>
            <a:pPr algn="ctr"/>
            <a:endParaRPr>
              <a:solidFill>
                <a:srgbClr val="000000">
                  <a:lumMod val="75000"/>
                  <a:lumOff val="25000"/>
                </a:srgbClr>
              </a:solidFill>
              <a:latin typeface="黑体" panose="02010609060101010101" charset="-122"/>
              <a:ea typeface="黑体" panose="02010609060101010101" charset="-122"/>
            </a:endParaRPr>
          </a:p>
        </p:txBody>
      </p:sp>
      <p:sp>
        <p:nvSpPr>
          <p:cNvPr id="76" name="椭圆 75"/>
          <p:cNvSpPr/>
          <p:nvPr>
            <p:custDataLst>
              <p:tags r:id="rId13"/>
            </p:custDataLst>
          </p:nvPr>
        </p:nvSpPr>
        <p:spPr>
          <a:xfrm>
            <a:off x="3202940" y="3664585"/>
            <a:ext cx="840105" cy="840105"/>
          </a:xfrm>
          <a:prstGeom prst="ellipse">
            <a:avLst/>
          </a:prstGeom>
          <a:solidFill>
            <a:srgbClr val="3498DB">
              <a:alpha val="7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p>
            <a:pPr algn="ctr"/>
            <a:endParaRPr>
              <a:solidFill>
                <a:srgbClr val="000000">
                  <a:lumMod val="75000"/>
                  <a:lumOff val="25000"/>
                </a:srgbClr>
              </a:solidFill>
              <a:latin typeface="黑体" panose="02010609060101010101" charset="-122"/>
              <a:ea typeface="黑体" panose="02010609060101010101" charset="-122"/>
            </a:endParaRPr>
          </a:p>
        </p:txBody>
      </p:sp>
      <p:sp>
        <p:nvSpPr>
          <p:cNvPr id="77" name="椭圆 76"/>
          <p:cNvSpPr/>
          <p:nvPr>
            <p:custDataLst>
              <p:tags r:id="rId14"/>
            </p:custDataLst>
          </p:nvPr>
        </p:nvSpPr>
        <p:spPr>
          <a:xfrm>
            <a:off x="3274060" y="3735070"/>
            <a:ext cx="698500" cy="698500"/>
          </a:xfrm>
          <a:prstGeom prst="ellipse">
            <a:avLst/>
          </a:prstGeom>
          <a:solidFill>
            <a:srgbClr val="3498DB">
              <a:alpha val="7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p>
            <a:pPr algn="ctr"/>
            <a:endParaRPr>
              <a:solidFill>
                <a:srgbClr val="000000">
                  <a:lumMod val="75000"/>
                  <a:lumOff val="25000"/>
                </a:srgbClr>
              </a:solidFill>
              <a:latin typeface="黑体" panose="02010609060101010101" charset="-122"/>
              <a:ea typeface="黑体" panose="02010609060101010101" charset="-122"/>
            </a:endParaRPr>
          </a:p>
        </p:txBody>
      </p:sp>
      <p:sp>
        <p:nvSpPr>
          <p:cNvPr id="78" name="椭圆 77"/>
          <p:cNvSpPr/>
          <p:nvPr>
            <p:custDataLst>
              <p:tags r:id="rId15"/>
            </p:custDataLst>
          </p:nvPr>
        </p:nvSpPr>
        <p:spPr>
          <a:xfrm>
            <a:off x="3355340" y="3816985"/>
            <a:ext cx="535305" cy="535305"/>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p>
            <a:pPr algn="ctr"/>
            <a:endParaRPr>
              <a:solidFill>
                <a:srgbClr val="000000">
                  <a:lumMod val="75000"/>
                  <a:lumOff val="25000"/>
                </a:srgbClr>
              </a:solidFill>
              <a:latin typeface="黑体" panose="02010609060101010101" charset="-122"/>
              <a:ea typeface="黑体" panose="02010609060101010101" charset="-122"/>
            </a:endParaRPr>
          </a:p>
        </p:txBody>
      </p:sp>
      <p:sp>
        <p:nvSpPr>
          <p:cNvPr id="79" name="任意多边形 78"/>
          <p:cNvSpPr/>
          <p:nvPr>
            <p:custDataLst>
              <p:tags r:id="rId16"/>
            </p:custDataLst>
          </p:nvPr>
        </p:nvSpPr>
        <p:spPr bwMode="auto">
          <a:xfrm>
            <a:off x="3490595" y="3952240"/>
            <a:ext cx="265430" cy="264795"/>
          </a:xfrm>
          <a:custGeom>
            <a:avLst/>
            <a:gdLst>
              <a:gd name="connsiteX0" fmla="*/ 84666 w 508000"/>
              <a:gd name="connsiteY0" fmla="*/ 303955 h 506592"/>
              <a:gd name="connsiteX1" fmla="*/ 233680 w 508000"/>
              <a:gd name="connsiteY1" fmla="*/ 428915 h 506592"/>
              <a:gd name="connsiteX2" fmla="*/ 233680 w 508000"/>
              <a:gd name="connsiteY2" fmla="*/ 408651 h 506592"/>
              <a:gd name="connsiteX3" fmla="*/ 254000 w 508000"/>
              <a:gd name="connsiteY3" fmla="*/ 391765 h 506592"/>
              <a:gd name="connsiteX4" fmla="*/ 274320 w 508000"/>
              <a:gd name="connsiteY4" fmla="*/ 408651 h 506592"/>
              <a:gd name="connsiteX5" fmla="*/ 274320 w 508000"/>
              <a:gd name="connsiteY5" fmla="*/ 428915 h 506592"/>
              <a:gd name="connsiteX6" fmla="*/ 423334 w 508000"/>
              <a:gd name="connsiteY6" fmla="*/ 303955 h 506592"/>
              <a:gd name="connsiteX7" fmla="*/ 254000 w 508000"/>
              <a:gd name="connsiteY7" fmla="*/ 371501 h 506592"/>
              <a:gd name="connsiteX8" fmla="*/ 84666 w 508000"/>
              <a:gd name="connsiteY8" fmla="*/ 303955 h 506592"/>
              <a:gd name="connsiteX9" fmla="*/ 362374 w 508000"/>
              <a:gd name="connsiteY9" fmla="*/ 209392 h 506592"/>
              <a:gd name="connsiteX10" fmla="*/ 372534 w 508000"/>
              <a:gd name="connsiteY10" fmla="*/ 253296 h 506592"/>
              <a:gd name="connsiteX11" fmla="*/ 362374 w 508000"/>
              <a:gd name="connsiteY11" fmla="*/ 297201 h 506592"/>
              <a:gd name="connsiteX12" fmla="*/ 423334 w 508000"/>
              <a:gd name="connsiteY12" fmla="*/ 253296 h 506592"/>
              <a:gd name="connsiteX13" fmla="*/ 362374 w 508000"/>
              <a:gd name="connsiteY13" fmla="*/ 209392 h 506592"/>
              <a:gd name="connsiteX14" fmla="*/ 145626 w 508000"/>
              <a:gd name="connsiteY14" fmla="*/ 209392 h 506592"/>
              <a:gd name="connsiteX15" fmla="*/ 88053 w 508000"/>
              <a:gd name="connsiteY15" fmla="*/ 253296 h 506592"/>
              <a:gd name="connsiteX16" fmla="*/ 145626 w 508000"/>
              <a:gd name="connsiteY16" fmla="*/ 297201 h 506592"/>
              <a:gd name="connsiteX17" fmla="*/ 138853 w 508000"/>
              <a:gd name="connsiteY17" fmla="*/ 253296 h 506592"/>
              <a:gd name="connsiteX18" fmla="*/ 145626 w 508000"/>
              <a:gd name="connsiteY18" fmla="*/ 209392 h 506592"/>
              <a:gd name="connsiteX19" fmla="*/ 254413 w 508000"/>
              <a:gd name="connsiteY19" fmla="*/ 205451 h 506592"/>
              <a:gd name="connsiteX20" fmla="*/ 305363 w 508000"/>
              <a:gd name="connsiteY20" fmla="*/ 253005 h 506592"/>
              <a:gd name="connsiteX21" fmla="*/ 254413 w 508000"/>
              <a:gd name="connsiteY21" fmla="*/ 303955 h 506592"/>
              <a:gd name="connsiteX22" fmla="*/ 206859 w 508000"/>
              <a:gd name="connsiteY22" fmla="*/ 253005 h 506592"/>
              <a:gd name="connsiteX23" fmla="*/ 254413 w 508000"/>
              <a:gd name="connsiteY23" fmla="*/ 205451 h 506592"/>
              <a:gd name="connsiteX24" fmla="*/ 254000 w 508000"/>
              <a:gd name="connsiteY24" fmla="*/ 175618 h 506592"/>
              <a:gd name="connsiteX25" fmla="*/ 176106 w 508000"/>
              <a:gd name="connsiteY25" fmla="*/ 253296 h 506592"/>
              <a:gd name="connsiteX26" fmla="*/ 254000 w 508000"/>
              <a:gd name="connsiteY26" fmla="*/ 330974 h 506592"/>
              <a:gd name="connsiteX27" fmla="*/ 331894 w 508000"/>
              <a:gd name="connsiteY27" fmla="*/ 253296 h 506592"/>
              <a:gd name="connsiteX28" fmla="*/ 254000 w 508000"/>
              <a:gd name="connsiteY28" fmla="*/ 175618 h 506592"/>
              <a:gd name="connsiteX29" fmla="*/ 233680 w 508000"/>
              <a:gd name="connsiteY29" fmla="*/ 77677 h 506592"/>
              <a:gd name="connsiteX30" fmla="*/ 84666 w 508000"/>
              <a:gd name="connsiteY30" fmla="*/ 202637 h 506592"/>
              <a:gd name="connsiteX31" fmla="*/ 254000 w 508000"/>
              <a:gd name="connsiteY31" fmla="*/ 138468 h 506592"/>
              <a:gd name="connsiteX32" fmla="*/ 423334 w 508000"/>
              <a:gd name="connsiteY32" fmla="*/ 202637 h 506592"/>
              <a:gd name="connsiteX33" fmla="*/ 274320 w 508000"/>
              <a:gd name="connsiteY33" fmla="*/ 77677 h 506592"/>
              <a:gd name="connsiteX34" fmla="*/ 274320 w 508000"/>
              <a:gd name="connsiteY34" fmla="*/ 97941 h 506592"/>
              <a:gd name="connsiteX35" fmla="*/ 254000 w 508000"/>
              <a:gd name="connsiteY35" fmla="*/ 118205 h 506592"/>
              <a:gd name="connsiteX36" fmla="*/ 233680 w 508000"/>
              <a:gd name="connsiteY36" fmla="*/ 97941 h 506592"/>
              <a:gd name="connsiteX37" fmla="*/ 233680 w 508000"/>
              <a:gd name="connsiteY37" fmla="*/ 77677 h 506592"/>
              <a:gd name="connsiteX38" fmla="*/ 254000 w 508000"/>
              <a:gd name="connsiteY38" fmla="*/ 0 h 506592"/>
              <a:gd name="connsiteX39" fmla="*/ 274320 w 508000"/>
              <a:gd name="connsiteY39" fmla="*/ 20264 h 506592"/>
              <a:gd name="connsiteX40" fmla="*/ 274320 w 508000"/>
              <a:gd name="connsiteY40" fmla="*/ 40527 h 506592"/>
              <a:gd name="connsiteX41" fmla="*/ 470747 w 508000"/>
              <a:gd name="connsiteY41" fmla="*/ 233033 h 506592"/>
              <a:gd name="connsiteX42" fmla="*/ 491067 w 508000"/>
              <a:gd name="connsiteY42" fmla="*/ 233033 h 506592"/>
              <a:gd name="connsiteX43" fmla="*/ 508000 w 508000"/>
              <a:gd name="connsiteY43" fmla="*/ 253296 h 506592"/>
              <a:gd name="connsiteX44" fmla="*/ 491067 w 508000"/>
              <a:gd name="connsiteY44" fmla="*/ 273560 h 506592"/>
              <a:gd name="connsiteX45" fmla="*/ 470747 w 508000"/>
              <a:gd name="connsiteY45" fmla="*/ 273560 h 506592"/>
              <a:gd name="connsiteX46" fmla="*/ 274320 w 508000"/>
              <a:gd name="connsiteY46" fmla="*/ 469442 h 506592"/>
              <a:gd name="connsiteX47" fmla="*/ 274320 w 508000"/>
              <a:gd name="connsiteY47" fmla="*/ 489706 h 506592"/>
              <a:gd name="connsiteX48" fmla="*/ 254000 w 508000"/>
              <a:gd name="connsiteY48" fmla="*/ 506592 h 506592"/>
              <a:gd name="connsiteX49" fmla="*/ 233680 w 508000"/>
              <a:gd name="connsiteY49" fmla="*/ 489706 h 506592"/>
              <a:gd name="connsiteX50" fmla="*/ 233680 w 508000"/>
              <a:gd name="connsiteY50" fmla="*/ 469442 h 506592"/>
              <a:gd name="connsiteX51" fmla="*/ 40640 w 508000"/>
              <a:gd name="connsiteY51" fmla="*/ 273560 h 506592"/>
              <a:gd name="connsiteX52" fmla="*/ 20320 w 508000"/>
              <a:gd name="connsiteY52" fmla="*/ 273560 h 506592"/>
              <a:gd name="connsiteX53" fmla="*/ 0 w 508000"/>
              <a:gd name="connsiteY53" fmla="*/ 253296 h 506592"/>
              <a:gd name="connsiteX54" fmla="*/ 20320 w 508000"/>
              <a:gd name="connsiteY54" fmla="*/ 233033 h 506592"/>
              <a:gd name="connsiteX55" fmla="*/ 40640 w 508000"/>
              <a:gd name="connsiteY55" fmla="*/ 233033 h 506592"/>
              <a:gd name="connsiteX56" fmla="*/ 233680 w 508000"/>
              <a:gd name="connsiteY56" fmla="*/ 40527 h 506592"/>
              <a:gd name="connsiteX57" fmla="*/ 233680 w 508000"/>
              <a:gd name="connsiteY57" fmla="*/ 20264 h 506592"/>
              <a:gd name="connsiteX58" fmla="*/ 254000 w 508000"/>
              <a:gd name="connsiteY58" fmla="*/ 0 h 506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08000" h="506592">
                <a:moveTo>
                  <a:pt x="84666" y="303955"/>
                </a:moveTo>
                <a:cubicBezTo>
                  <a:pt x="104986" y="371501"/>
                  <a:pt x="165946" y="422160"/>
                  <a:pt x="233680" y="428915"/>
                </a:cubicBezTo>
                <a:cubicBezTo>
                  <a:pt x="233680" y="428915"/>
                  <a:pt x="233680" y="428915"/>
                  <a:pt x="233680" y="408651"/>
                </a:cubicBezTo>
                <a:cubicBezTo>
                  <a:pt x="233680" y="398519"/>
                  <a:pt x="243840" y="391765"/>
                  <a:pt x="254000" y="391765"/>
                </a:cubicBezTo>
                <a:cubicBezTo>
                  <a:pt x="264160" y="391765"/>
                  <a:pt x="274320" y="398519"/>
                  <a:pt x="274320" y="408651"/>
                </a:cubicBezTo>
                <a:cubicBezTo>
                  <a:pt x="274320" y="408651"/>
                  <a:pt x="274320" y="408651"/>
                  <a:pt x="274320" y="428915"/>
                </a:cubicBezTo>
                <a:cubicBezTo>
                  <a:pt x="345440" y="422160"/>
                  <a:pt x="403014" y="371501"/>
                  <a:pt x="423334" y="303955"/>
                </a:cubicBezTo>
                <a:cubicBezTo>
                  <a:pt x="386080" y="334351"/>
                  <a:pt x="325120" y="371501"/>
                  <a:pt x="254000" y="371501"/>
                </a:cubicBezTo>
                <a:cubicBezTo>
                  <a:pt x="186266" y="371501"/>
                  <a:pt x="125306" y="334351"/>
                  <a:pt x="84666" y="303955"/>
                </a:cubicBezTo>
                <a:close/>
                <a:moveTo>
                  <a:pt x="362374" y="209392"/>
                </a:moveTo>
                <a:cubicBezTo>
                  <a:pt x="369147" y="222901"/>
                  <a:pt x="372534" y="239787"/>
                  <a:pt x="372534" y="253296"/>
                </a:cubicBezTo>
                <a:cubicBezTo>
                  <a:pt x="372534" y="270183"/>
                  <a:pt x="369147" y="283692"/>
                  <a:pt x="362374" y="297201"/>
                </a:cubicBezTo>
                <a:cubicBezTo>
                  <a:pt x="389467" y="283692"/>
                  <a:pt x="409787" y="266805"/>
                  <a:pt x="423334" y="253296"/>
                </a:cubicBezTo>
                <a:cubicBezTo>
                  <a:pt x="409787" y="243164"/>
                  <a:pt x="389467" y="226278"/>
                  <a:pt x="362374" y="209392"/>
                </a:cubicBezTo>
                <a:close/>
                <a:moveTo>
                  <a:pt x="145626" y="209392"/>
                </a:moveTo>
                <a:cubicBezTo>
                  <a:pt x="118533" y="226278"/>
                  <a:pt x="98213" y="243164"/>
                  <a:pt x="88053" y="253296"/>
                </a:cubicBezTo>
                <a:cubicBezTo>
                  <a:pt x="98213" y="266805"/>
                  <a:pt x="118533" y="283692"/>
                  <a:pt x="145626" y="297201"/>
                </a:cubicBezTo>
                <a:cubicBezTo>
                  <a:pt x="138853" y="283692"/>
                  <a:pt x="138853" y="270183"/>
                  <a:pt x="138853" y="253296"/>
                </a:cubicBezTo>
                <a:cubicBezTo>
                  <a:pt x="138853" y="239787"/>
                  <a:pt x="138853" y="222901"/>
                  <a:pt x="145626" y="209392"/>
                </a:cubicBezTo>
                <a:close/>
                <a:moveTo>
                  <a:pt x="254413" y="205451"/>
                </a:moveTo>
                <a:cubicBezTo>
                  <a:pt x="281586" y="205451"/>
                  <a:pt x="305363" y="225831"/>
                  <a:pt x="305363" y="253005"/>
                </a:cubicBezTo>
                <a:cubicBezTo>
                  <a:pt x="305363" y="280178"/>
                  <a:pt x="281586" y="303955"/>
                  <a:pt x="254413" y="303955"/>
                </a:cubicBezTo>
                <a:cubicBezTo>
                  <a:pt x="227239" y="303955"/>
                  <a:pt x="206859" y="280178"/>
                  <a:pt x="206859" y="253005"/>
                </a:cubicBezTo>
                <a:cubicBezTo>
                  <a:pt x="206859" y="225831"/>
                  <a:pt x="227239" y="205451"/>
                  <a:pt x="254413" y="205451"/>
                </a:cubicBezTo>
                <a:close/>
                <a:moveTo>
                  <a:pt x="254000" y="175618"/>
                </a:moveTo>
                <a:cubicBezTo>
                  <a:pt x="209974" y="175618"/>
                  <a:pt x="176106" y="209392"/>
                  <a:pt x="176106" y="253296"/>
                </a:cubicBezTo>
                <a:cubicBezTo>
                  <a:pt x="176106" y="297201"/>
                  <a:pt x="209974" y="330974"/>
                  <a:pt x="254000" y="330974"/>
                </a:cubicBezTo>
                <a:cubicBezTo>
                  <a:pt x="298027" y="330974"/>
                  <a:pt x="331894" y="297201"/>
                  <a:pt x="331894" y="253296"/>
                </a:cubicBezTo>
                <a:cubicBezTo>
                  <a:pt x="331894" y="209392"/>
                  <a:pt x="298027" y="175618"/>
                  <a:pt x="254000" y="175618"/>
                </a:cubicBezTo>
                <a:close/>
                <a:moveTo>
                  <a:pt x="233680" y="77677"/>
                </a:moveTo>
                <a:cubicBezTo>
                  <a:pt x="165946" y="87809"/>
                  <a:pt x="104986" y="138468"/>
                  <a:pt x="84666" y="202637"/>
                </a:cubicBezTo>
                <a:cubicBezTo>
                  <a:pt x="125306" y="172241"/>
                  <a:pt x="186266" y="138468"/>
                  <a:pt x="254000" y="138468"/>
                </a:cubicBezTo>
                <a:cubicBezTo>
                  <a:pt x="325120" y="138468"/>
                  <a:pt x="386080" y="172241"/>
                  <a:pt x="423334" y="202637"/>
                </a:cubicBezTo>
                <a:cubicBezTo>
                  <a:pt x="403014" y="138468"/>
                  <a:pt x="345440" y="87809"/>
                  <a:pt x="274320" y="77677"/>
                </a:cubicBezTo>
                <a:cubicBezTo>
                  <a:pt x="274320" y="77677"/>
                  <a:pt x="274320" y="77677"/>
                  <a:pt x="274320" y="97941"/>
                </a:cubicBezTo>
                <a:cubicBezTo>
                  <a:pt x="274320" y="108073"/>
                  <a:pt x="264160" y="118205"/>
                  <a:pt x="254000" y="118205"/>
                </a:cubicBezTo>
                <a:cubicBezTo>
                  <a:pt x="243840" y="118205"/>
                  <a:pt x="233680" y="108073"/>
                  <a:pt x="233680" y="97941"/>
                </a:cubicBezTo>
                <a:cubicBezTo>
                  <a:pt x="233680" y="97941"/>
                  <a:pt x="233680" y="97941"/>
                  <a:pt x="233680" y="77677"/>
                </a:cubicBezTo>
                <a:close/>
                <a:moveTo>
                  <a:pt x="254000" y="0"/>
                </a:moveTo>
                <a:cubicBezTo>
                  <a:pt x="264160" y="0"/>
                  <a:pt x="274320" y="10132"/>
                  <a:pt x="274320" y="20264"/>
                </a:cubicBezTo>
                <a:cubicBezTo>
                  <a:pt x="274320" y="20264"/>
                  <a:pt x="274320" y="20264"/>
                  <a:pt x="274320" y="40527"/>
                </a:cubicBezTo>
                <a:cubicBezTo>
                  <a:pt x="375920" y="50659"/>
                  <a:pt x="460587" y="131714"/>
                  <a:pt x="470747" y="233033"/>
                </a:cubicBezTo>
                <a:cubicBezTo>
                  <a:pt x="470747" y="233033"/>
                  <a:pt x="470747" y="233033"/>
                  <a:pt x="491067" y="233033"/>
                </a:cubicBezTo>
                <a:cubicBezTo>
                  <a:pt x="501227" y="233033"/>
                  <a:pt x="508000" y="243164"/>
                  <a:pt x="508000" y="253296"/>
                </a:cubicBezTo>
                <a:cubicBezTo>
                  <a:pt x="508000" y="263428"/>
                  <a:pt x="501227" y="273560"/>
                  <a:pt x="491067" y="273560"/>
                </a:cubicBezTo>
                <a:cubicBezTo>
                  <a:pt x="491067" y="273560"/>
                  <a:pt x="491067" y="273560"/>
                  <a:pt x="470747" y="273560"/>
                </a:cubicBezTo>
                <a:cubicBezTo>
                  <a:pt x="460587" y="374878"/>
                  <a:pt x="375920" y="459310"/>
                  <a:pt x="274320" y="469442"/>
                </a:cubicBezTo>
                <a:cubicBezTo>
                  <a:pt x="274320" y="469442"/>
                  <a:pt x="274320" y="469442"/>
                  <a:pt x="274320" y="489706"/>
                </a:cubicBezTo>
                <a:cubicBezTo>
                  <a:pt x="274320" y="499838"/>
                  <a:pt x="264160" y="506592"/>
                  <a:pt x="254000" y="506592"/>
                </a:cubicBezTo>
                <a:cubicBezTo>
                  <a:pt x="243840" y="506592"/>
                  <a:pt x="233680" y="499838"/>
                  <a:pt x="233680" y="489706"/>
                </a:cubicBezTo>
                <a:cubicBezTo>
                  <a:pt x="233680" y="489706"/>
                  <a:pt x="233680" y="489706"/>
                  <a:pt x="233680" y="469442"/>
                </a:cubicBezTo>
                <a:cubicBezTo>
                  <a:pt x="132080" y="459310"/>
                  <a:pt x="50800" y="374878"/>
                  <a:pt x="40640" y="273560"/>
                </a:cubicBezTo>
                <a:cubicBezTo>
                  <a:pt x="40640" y="273560"/>
                  <a:pt x="40640" y="273560"/>
                  <a:pt x="20320" y="273560"/>
                </a:cubicBezTo>
                <a:cubicBezTo>
                  <a:pt x="10160" y="273560"/>
                  <a:pt x="0" y="263428"/>
                  <a:pt x="0" y="253296"/>
                </a:cubicBezTo>
                <a:cubicBezTo>
                  <a:pt x="0" y="243164"/>
                  <a:pt x="10160" y="233033"/>
                  <a:pt x="20320" y="233033"/>
                </a:cubicBezTo>
                <a:cubicBezTo>
                  <a:pt x="20320" y="233033"/>
                  <a:pt x="20320" y="233033"/>
                  <a:pt x="40640" y="233033"/>
                </a:cubicBezTo>
                <a:cubicBezTo>
                  <a:pt x="50800" y="131714"/>
                  <a:pt x="132080" y="50659"/>
                  <a:pt x="233680" y="40527"/>
                </a:cubicBezTo>
                <a:cubicBezTo>
                  <a:pt x="233680" y="40527"/>
                  <a:pt x="233680" y="40527"/>
                  <a:pt x="233680" y="20264"/>
                </a:cubicBezTo>
                <a:cubicBezTo>
                  <a:pt x="233680" y="10132"/>
                  <a:pt x="243840" y="0"/>
                  <a:pt x="254000" y="0"/>
                </a:cubicBezTo>
                <a:close/>
              </a:path>
            </a:pathLst>
          </a:custGeom>
          <a:solidFill>
            <a:sysClr val="window" lastClr="FFFFFF"/>
          </a:solidFill>
          <a:ln>
            <a:noFill/>
          </a:ln>
        </p:spPr>
        <p:txBody>
          <a:bodyPr wrap="square" lIns="91440" tIns="45720" rIns="91440" bIns="45720" anchor="ctr">
            <a:normAutofit fontScale="77500" lnSpcReduction="20000"/>
          </a:bodyPr>
          <a:p>
            <a:pPr algn="ctr"/>
            <a:endParaRPr>
              <a:solidFill>
                <a:srgbClr val="000000">
                  <a:lumMod val="75000"/>
                  <a:lumOff val="25000"/>
                </a:srgbClr>
              </a:solidFill>
              <a:latin typeface="黑体" panose="02010609060101010101" charset="-122"/>
              <a:ea typeface="黑体" panose="02010609060101010101" charset="-122"/>
            </a:endParaRPr>
          </a:p>
        </p:txBody>
      </p:sp>
      <p:sp>
        <p:nvSpPr>
          <p:cNvPr id="72" name="椭圆 71"/>
          <p:cNvSpPr/>
          <p:nvPr>
            <p:custDataLst>
              <p:tags r:id="rId17"/>
            </p:custDataLst>
          </p:nvPr>
        </p:nvSpPr>
        <p:spPr>
          <a:xfrm>
            <a:off x="1740535" y="2384425"/>
            <a:ext cx="840105" cy="840105"/>
          </a:xfrm>
          <a:prstGeom prst="ellipse">
            <a:avLst/>
          </a:prstGeom>
          <a:solidFill>
            <a:srgbClr val="1F74AD">
              <a:alpha val="7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p>
            <a:pPr algn="ctr"/>
            <a:endParaRPr>
              <a:solidFill>
                <a:srgbClr val="000000">
                  <a:lumMod val="75000"/>
                  <a:lumOff val="25000"/>
                </a:srgbClr>
              </a:solidFill>
              <a:latin typeface="黑体" panose="02010609060101010101" charset="-122"/>
              <a:ea typeface="黑体" panose="02010609060101010101" charset="-122"/>
            </a:endParaRPr>
          </a:p>
        </p:txBody>
      </p:sp>
      <p:sp>
        <p:nvSpPr>
          <p:cNvPr id="73" name="椭圆 72"/>
          <p:cNvSpPr/>
          <p:nvPr>
            <p:custDataLst>
              <p:tags r:id="rId18"/>
            </p:custDataLst>
          </p:nvPr>
        </p:nvSpPr>
        <p:spPr>
          <a:xfrm>
            <a:off x="1811020" y="2455545"/>
            <a:ext cx="698500" cy="698500"/>
          </a:xfrm>
          <a:prstGeom prst="ellipse">
            <a:avLst/>
          </a:prstGeom>
          <a:solidFill>
            <a:srgbClr val="1F74AD">
              <a:alpha val="7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p>
            <a:pPr algn="ctr"/>
            <a:endParaRPr>
              <a:solidFill>
                <a:srgbClr val="000000">
                  <a:lumMod val="75000"/>
                  <a:lumOff val="25000"/>
                </a:srgbClr>
              </a:solidFill>
              <a:latin typeface="黑体" panose="02010609060101010101" charset="-122"/>
              <a:ea typeface="黑体" panose="02010609060101010101" charset="-122"/>
            </a:endParaRPr>
          </a:p>
        </p:txBody>
      </p:sp>
      <p:sp>
        <p:nvSpPr>
          <p:cNvPr id="74" name="椭圆 73"/>
          <p:cNvSpPr/>
          <p:nvPr>
            <p:custDataLst>
              <p:tags r:id="rId19"/>
            </p:custDataLst>
          </p:nvPr>
        </p:nvSpPr>
        <p:spPr>
          <a:xfrm>
            <a:off x="1892935" y="2536825"/>
            <a:ext cx="535305" cy="535305"/>
          </a:xfrm>
          <a:prstGeom prst="ellips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p>
            <a:pPr algn="ctr"/>
            <a:endParaRPr>
              <a:solidFill>
                <a:srgbClr val="000000">
                  <a:lumMod val="75000"/>
                  <a:lumOff val="25000"/>
                </a:srgbClr>
              </a:solidFill>
              <a:latin typeface="黑体" panose="02010609060101010101" charset="-122"/>
              <a:ea typeface="黑体" panose="02010609060101010101" charset="-122"/>
            </a:endParaRPr>
          </a:p>
        </p:txBody>
      </p:sp>
      <p:sp>
        <p:nvSpPr>
          <p:cNvPr id="75" name="任意多边形 74"/>
          <p:cNvSpPr/>
          <p:nvPr>
            <p:custDataLst>
              <p:tags r:id="rId20"/>
            </p:custDataLst>
          </p:nvPr>
        </p:nvSpPr>
        <p:spPr bwMode="auto">
          <a:xfrm>
            <a:off x="2028190" y="2672080"/>
            <a:ext cx="265430" cy="265430"/>
          </a:xfrm>
          <a:custGeom>
            <a:avLst/>
            <a:gdLst>
              <a:gd name="connsiteX0" fmla="*/ 185778 w 502142"/>
              <a:gd name="connsiteY0" fmla="*/ 245107 h 502347"/>
              <a:gd name="connsiteX1" fmla="*/ 181850 w 502142"/>
              <a:gd name="connsiteY1" fmla="*/ 247726 h 502347"/>
              <a:gd name="connsiteX2" fmla="*/ 196252 w 502142"/>
              <a:gd name="connsiteY2" fmla="*/ 262134 h 502347"/>
              <a:gd name="connsiteX3" fmla="*/ 198871 w 502142"/>
              <a:gd name="connsiteY3" fmla="*/ 259515 h 502347"/>
              <a:gd name="connsiteX4" fmla="*/ 198871 w 502142"/>
              <a:gd name="connsiteY4" fmla="*/ 258205 h 502347"/>
              <a:gd name="connsiteX5" fmla="*/ 197562 w 502142"/>
              <a:gd name="connsiteY5" fmla="*/ 256895 h 502347"/>
              <a:gd name="connsiteX6" fmla="*/ 196252 w 502142"/>
              <a:gd name="connsiteY6" fmla="*/ 255585 h 502347"/>
              <a:gd name="connsiteX7" fmla="*/ 187087 w 502142"/>
              <a:gd name="connsiteY7" fmla="*/ 245107 h 502347"/>
              <a:gd name="connsiteX8" fmla="*/ 185778 w 502142"/>
              <a:gd name="connsiteY8" fmla="*/ 245107 h 502347"/>
              <a:gd name="connsiteX9" fmla="*/ 300657 w 502142"/>
              <a:gd name="connsiteY9" fmla="*/ 124890 h 502347"/>
              <a:gd name="connsiteX10" fmla="*/ 333369 w 502142"/>
              <a:gd name="connsiteY10" fmla="*/ 157500 h 502347"/>
              <a:gd name="connsiteX11" fmla="*/ 300657 w 502142"/>
              <a:gd name="connsiteY11" fmla="*/ 191414 h 502347"/>
              <a:gd name="connsiteX12" fmla="*/ 267945 w 502142"/>
              <a:gd name="connsiteY12" fmla="*/ 157500 h 502347"/>
              <a:gd name="connsiteX13" fmla="*/ 300657 w 502142"/>
              <a:gd name="connsiteY13" fmla="*/ 124890 h 502347"/>
              <a:gd name="connsiteX14" fmla="*/ 251242 w 502142"/>
              <a:gd name="connsiteY14" fmla="*/ 83999 h 502347"/>
              <a:gd name="connsiteX15" fmla="*/ 180541 w 502142"/>
              <a:gd name="connsiteY15" fmla="*/ 99717 h 502347"/>
              <a:gd name="connsiteX16" fmla="*/ 99366 w 502142"/>
              <a:gd name="connsiteY16" fmla="*/ 321076 h 502347"/>
              <a:gd name="connsiteX17" fmla="*/ 251242 w 502142"/>
              <a:gd name="connsiteY17" fmla="*/ 419313 h 502347"/>
              <a:gd name="connsiteX18" fmla="*/ 268263 w 502142"/>
              <a:gd name="connsiteY18" fmla="*/ 418003 h 502347"/>
              <a:gd name="connsiteX19" fmla="*/ 264335 w 502142"/>
              <a:gd name="connsiteY19" fmla="*/ 418003 h 502347"/>
              <a:gd name="connsiteX20" fmla="*/ 253861 w 502142"/>
              <a:gd name="connsiteY20" fmla="*/ 399665 h 502347"/>
              <a:gd name="connsiteX21" fmla="*/ 270881 w 502142"/>
              <a:gd name="connsiteY21" fmla="*/ 336794 h 502347"/>
              <a:gd name="connsiteX22" fmla="*/ 251242 w 502142"/>
              <a:gd name="connsiteY22" fmla="*/ 307978 h 502347"/>
              <a:gd name="connsiteX23" fmla="*/ 247314 w 502142"/>
              <a:gd name="connsiteY23" fmla="*/ 306668 h 502347"/>
              <a:gd name="connsiteX24" fmla="*/ 236840 w 502142"/>
              <a:gd name="connsiteY24" fmla="*/ 335484 h 502347"/>
              <a:gd name="connsiteX25" fmla="*/ 222438 w 502142"/>
              <a:gd name="connsiteY25" fmla="*/ 345963 h 502347"/>
              <a:gd name="connsiteX26" fmla="*/ 173995 w 502142"/>
              <a:gd name="connsiteY26" fmla="*/ 348582 h 502347"/>
              <a:gd name="connsiteX27" fmla="*/ 158283 w 502142"/>
              <a:gd name="connsiteY27" fmla="*/ 334174 h 502347"/>
              <a:gd name="connsiteX28" fmla="*/ 172685 w 502142"/>
              <a:gd name="connsiteY28" fmla="*/ 318457 h 502347"/>
              <a:gd name="connsiteX29" fmla="*/ 211964 w 502142"/>
              <a:gd name="connsiteY29" fmla="*/ 315837 h 502347"/>
              <a:gd name="connsiteX30" fmla="*/ 223747 w 502142"/>
              <a:gd name="connsiteY30" fmla="*/ 283092 h 502347"/>
              <a:gd name="connsiteX31" fmla="*/ 225056 w 502142"/>
              <a:gd name="connsiteY31" fmla="*/ 272613 h 502347"/>
              <a:gd name="connsiteX32" fmla="*/ 242077 w 502142"/>
              <a:gd name="connsiteY32" fmla="*/ 217601 h 502347"/>
              <a:gd name="connsiteX33" fmla="*/ 234221 w 502142"/>
              <a:gd name="connsiteY33" fmla="*/ 221530 h 502347"/>
              <a:gd name="connsiteX34" fmla="*/ 211964 w 502142"/>
              <a:gd name="connsiteY34" fmla="*/ 247726 h 502347"/>
              <a:gd name="connsiteX35" fmla="*/ 201489 w 502142"/>
              <a:gd name="connsiteY35" fmla="*/ 256895 h 502347"/>
              <a:gd name="connsiteX36" fmla="*/ 201489 w 502142"/>
              <a:gd name="connsiteY36" fmla="*/ 262134 h 502347"/>
              <a:gd name="connsiteX37" fmla="*/ 197562 w 502142"/>
              <a:gd name="connsiteY37" fmla="*/ 264754 h 502347"/>
              <a:gd name="connsiteX38" fmla="*/ 211964 w 502142"/>
              <a:gd name="connsiteY38" fmla="*/ 279162 h 502347"/>
              <a:gd name="connsiteX39" fmla="*/ 175304 w 502142"/>
              <a:gd name="connsiteY39" fmla="*/ 311908 h 502347"/>
              <a:gd name="connsiteX40" fmla="*/ 130788 w 502142"/>
              <a:gd name="connsiteY40" fmla="*/ 264754 h 502347"/>
              <a:gd name="connsiteX41" fmla="*/ 166139 w 502142"/>
              <a:gd name="connsiteY41" fmla="*/ 230699 h 502347"/>
              <a:gd name="connsiteX42" fmla="*/ 179232 w 502142"/>
              <a:gd name="connsiteY42" fmla="*/ 245107 h 502347"/>
              <a:gd name="connsiteX43" fmla="*/ 183159 w 502142"/>
              <a:gd name="connsiteY43" fmla="*/ 242487 h 502347"/>
              <a:gd name="connsiteX44" fmla="*/ 187087 w 502142"/>
              <a:gd name="connsiteY44" fmla="*/ 241177 h 502347"/>
              <a:gd name="connsiteX45" fmla="*/ 187087 w 502142"/>
              <a:gd name="connsiteY45" fmla="*/ 239867 h 502347"/>
              <a:gd name="connsiteX46" fmla="*/ 222438 w 502142"/>
              <a:gd name="connsiteY46" fmla="*/ 199263 h 502347"/>
              <a:gd name="connsiteX47" fmla="*/ 270881 w 502142"/>
              <a:gd name="connsiteY47" fmla="*/ 186165 h 502347"/>
              <a:gd name="connsiteX48" fmla="*/ 276118 w 502142"/>
              <a:gd name="connsiteY48" fmla="*/ 186165 h 502347"/>
              <a:gd name="connsiteX49" fmla="*/ 283974 w 502142"/>
              <a:gd name="connsiteY49" fmla="*/ 187475 h 502347"/>
              <a:gd name="connsiteX50" fmla="*/ 286592 w 502142"/>
              <a:gd name="connsiteY50" fmla="*/ 188785 h 502347"/>
              <a:gd name="connsiteX51" fmla="*/ 291830 w 502142"/>
              <a:gd name="connsiteY51" fmla="*/ 191404 h 502347"/>
              <a:gd name="connsiteX52" fmla="*/ 304922 w 502142"/>
              <a:gd name="connsiteY52" fmla="*/ 208432 h 502347"/>
              <a:gd name="connsiteX53" fmla="*/ 304922 w 502142"/>
              <a:gd name="connsiteY53" fmla="*/ 209742 h 502347"/>
              <a:gd name="connsiteX54" fmla="*/ 321943 w 502142"/>
              <a:gd name="connsiteY54" fmla="*/ 222840 h 502347"/>
              <a:gd name="connsiteX55" fmla="*/ 350747 w 502142"/>
              <a:gd name="connsiteY55" fmla="*/ 218910 h 502347"/>
              <a:gd name="connsiteX56" fmla="*/ 367768 w 502142"/>
              <a:gd name="connsiteY56" fmla="*/ 220220 h 502347"/>
              <a:gd name="connsiteX57" fmla="*/ 366458 w 502142"/>
              <a:gd name="connsiteY57" fmla="*/ 238558 h 502347"/>
              <a:gd name="connsiteX58" fmla="*/ 332417 w 502142"/>
              <a:gd name="connsiteY58" fmla="*/ 250346 h 502347"/>
              <a:gd name="connsiteX59" fmla="*/ 315397 w 502142"/>
              <a:gd name="connsiteY59" fmla="*/ 247726 h 502347"/>
              <a:gd name="connsiteX60" fmla="*/ 298376 w 502142"/>
              <a:gd name="connsiteY60" fmla="*/ 239867 h 502347"/>
              <a:gd name="connsiteX61" fmla="*/ 282665 w 502142"/>
              <a:gd name="connsiteY61" fmla="*/ 290950 h 502347"/>
              <a:gd name="connsiteX62" fmla="*/ 280046 w 502142"/>
              <a:gd name="connsiteY62" fmla="*/ 296190 h 502347"/>
              <a:gd name="connsiteX63" fmla="*/ 299685 w 502142"/>
              <a:gd name="connsiteY63" fmla="*/ 325006 h 502347"/>
              <a:gd name="connsiteX64" fmla="*/ 302304 w 502142"/>
              <a:gd name="connsiteY64" fmla="*/ 336794 h 502347"/>
              <a:gd name="connsiteX65" fmla="*/ 282665 w 502142"/>
              <a:gd name="connsiteY65" fmla="*/ 407524 h 502347"/>
              <a:gd name="connsiteX66" fmla="*/ 272190 w 502142"/>
              <a:gd name="connsiteY66" fmla="*/ 418003 h 502347"/>
              <a:gd name="connsiteX67" fmla="*/ 320634 w 502142"/>
              <a:gd name="connsiteY67" fmla="*/ 403595 h 502347"/>
              <a:gd name="connsiteX68" fmla="*/ 403118 w 502142"/>
              <a:gd name="connsiteY68" fmla="*/ 180926 h 502347"/>
              <a:gd name="connsiteX69" fmla="*/ 251242 w 502142"/>
              <a:gd name="connsiteY69" fmla="*/ 83999 h 502347"/>
              <a:gd name="connsiteX70" fmla="*/ 324562 w 502142"/>
              <a:gd name="connsiteY70" fmla="*/ 1480 h 502347"/>
              <a:gd name="connsiteX71" fmla="*/ 357294 w 502142"/>
              <a:gd name="connsiteY71" fmla="*/ 14579 h 502347"/>
              <a:gd name="connsiteX72" fmla="*/ 376933 w 502142"/>
              <a:gd name="connsiteY72" fmla="*/ 56493 h 502347"/>
              <a:gd name="connsiteX73" fmla="*/ 366458 w 502142"/>
              <a:gd name="connsiteY73" fmla="*/ 82689 h 502347"/>
              <a:gd name="connsiteX74" fmla="*/ 410974 w 502142"/>
              <a:gd name="connsiteY74" fmla="*/ 123294 h 502347"/>
              <a:gd name="connsiteX75" fmla="*/ 435850 w 502142"/>
              <a:gd name="connsiteY75" fmla="*/ 110195 h 502347"/>
              <a:gd name="connsiteX76" fmla="*/ 479056 w 502142"/>
              <a:gd name="connsiteY76" fmla="*/ 127223 h 502347"/>
              <a:gd name="connsiteX77" fmla="*/ 493458 w 502142"/>
              <a:gd name="connsiteY77" fmla="*/ 159969 h 502347"/>
              <a:gd name="connsiteX78" fmla="*/ 477747 w 502142"/>
              <a:gd name="connsiteY78" fmla="*/ 201883 h 502347"/>
              <a:gd name="connsiteX79" fmla="*/ 452871 w 502142"/>
              <a:gd name="connsiteY79" fmla="*/ 213671 h 502347"/>
              <a:gd name="connsiteX80" fmla="*/ 454180 w 502142"/>
              <a:gd name="connsiteY80" fmla="*/ 272613 h 502347"/>
              <a:gd name="connsiteX81" fmla="*/ 481675 w 502142"/>
              <a:gd name="connsiteY81" fmla="*/ 283092 h 502347"/>
              <a:gd name="connsiteX82" fmla="*/ 500005 w 502142"/>
              <a:gd name="connsiteY82" fmla="*/ 323696 h 502347"/>
              <a:gd name="connsiteX83" fmla="*/ 488221 w 502142"/>
              <a:gd name="connsiteY83" fmla="*/ 357751 h 502347"/>
              <a:gd name="connsiteX84" fmla="*/ 471201 w 502142"/>
              <a:gd name="connsiteY84" fmla="*/ 376089 h 502347"/>
              <a:gd name="connsiteX85" fmla="*/ 446324 w 502142"/>
              <a:gd name="connsiteY85" fmla="*/ 377399 h 502347"/>
              <a:gd name="connsiteX86" fmla="*/ 420139 w 502142"/>
              <a:gd name="connsiteY86" fmla="*/ 366920 h 502347"/>
              <a:gd name="connsiteX87" fmla="*/ 379551 w 502142"/>
              <a:gd name="connsiteY87" fmla="*/ 410144 h 502347"/>
              <a:gd name="connsiteX88" fmla="*/ 391335 w 502142"/>
              <a:gd name="connsiteY88" fmla="*/ 436340 h 502347"/>
              <a:gd name="connsiteX89" fmla="*/ 375623 w 502142"/>
              <a:gd name="connsiteY89" fmla="*/ 479564 h 502347"/>
              <a:gd name="connsiteX90" fmla="*/ 342891 w 502142"/>
              <a:gd name="connsiteY90" fmla="*/ 493972 h 502347"/>
              <a:gd name="connsiteX91" fmla="*/ 300995 w 502142"/>
              <a:gd name="connsiteY91" fmla="*/ 478255 h 502347"/>
              <a:gd name="connsiteX92" fmla="*/ 289211 w 502142"/>
              <a:gd name="connsiteY92" fmla="*/ 453368 h 502347"/>
              <a:gd name="connsiteX93" fmla="*/ 228984 w 502142"/>
              <a:gd name="connsiteY93" fmla="*/ 454678 h 502347"/>
              <a:gd name="connsiteX94" fmla="*/ 219819 w 502142"/>
              <a:gd name="connsiteY94" fmla="*/ 482184 h 502347"/>
              <a:gd name="connsiteX95" fmla="*/ 202799 w 502142"/>
              <a:gd name="connsiteY95" fmla="*/ 499212 h 502347"/>
              <a:gd name="connsiteX96" fmla="*/ 177922 w 502142"/>
              <a:gd name="connsiteY96" fmla="*/ 500522 h 502347"/>
              <a:gd name="connsiteX97" fmla="*/ 143881 w 502142"/>
              <a:gd name="connsiteY97" fmla="*/ 488733 h 502347"/>
              <a:gd name="connsiteX98" fmla="*/ 126861 w 502142"/>
              <a:gd name="connsiteY98" fmla="*/ 471705 h 502347"/>
              <a:gd name="connsiteX99" fmla="*/ 125551 w 502142"/>
              <a:gd name="connsiteY99" fmla="*/ 446819 h 502347"/>
              <a:gd name="connsiteX100" fmla="*/ 134716 w 502142"/>
              <a:gd name="connsiteY100" fmla="*/ 420623 h 502347"/>
              <a:gd name="connsiteX101" fmla="*/ 91510 w 502142"/>
              <a:gd name="connsiteY101" fmla="*/ 380018 h 502347"/>
              <a:gd name="connsiteX102" fmla="*/ 66634 w 502142"/>
              <a:gd name="connsiteY102" fmla="*/ 391807 h 502347"/>
              <a:gd name="connsiteX103" fmla="*/ 23428 w 502142"/>
              <a:gd name="connsiteY103" fmla="*/ 376089 h 502347"/>
              <a:gd name="connsiteX104" fmla="*/ 7716 w 502142"/>
              <a:gd name="connsiteY104" fmla="*/ 343343 h 502347"/>
              <a:gd name="connsiteX105" fmla="*/ 23428 w 502142"/>
              <a:gd name="connsiteY105" fmla="*/ 300119 h 502347"/>
              <a:gd name="connsiteX106" fmla="*/ 49613 w 502142"/>
              <a:gd name="connsiteY106" fmla="*/ 288331 h 502347"/>
              <a:gd name="connsiteX107" fmla="*/ 48304 w 502142"/>
              <a:gd name="connsiteY107" fmla="*/ 229389 h 502347"/>
              <a:gd name="connsiteX108" fmla="*/ 20809 w 502142"/>
              <a:gd name="connsiteY108" fmla="*/ 220220 h 502347"/>
              <a:gd name="connsiteX109" fmla="*/ 2479 w 502142"/>
              <a:gd name="connsiteY109" fmla="*/ 203193 h 502347"/>
              <a:gd name="connsiteX110" fmla="*/ 2479 w 502142"/>
              <a:gd name="connsiteY110" fmla="*/ 178306 h 502347"/>
              <a:gd name="connsiteX111" fmla="*/ 14263 w 502142"/>
              <a:gd name="connsiteY111" fmla="*/ 144251 h 502347"/>
              <a:gd name="connsiteX112" fmla="*/ 56159 w 502142"/>
              <a:gd name="connsiteY112" fmla="*/ 125913 h 502347"/>
              <a:gd name="connsiteX113" fmla="*/ 82345 w 502142"/>
              <a:gd name="connsiteY113" fmla="*/ 135082 h 502347"/>
              <a:gd name="connsiteX114" fmla="*/ 122933 w 502142"/>
              <a:gd name="connsiteY114" fmla="*/ 91858 h 502347"/>
              <a:gd name="connsiteX115" fmla="*/ 111149 w 502142"/>
              <a:gd name="connsiteY115" fmla="*/ 65662 h 502347"/>
              <a:gd name="connsiteX116" fmla="*/ 126861 w 502142"/>
              <a:gd name="connsiteY116" fmla="*/ 23747 h 502347"/>
              <a:gd name="connsiteX117" fmla="*/ 159592 w 502142"/>
              <a:gd name="connsiteY117" fmla="*/ 8029 h 502347"/>
              <a:gd name="connsiteX118" fmla="*/ 201489 w 502142"/>
              <a:gd name="connsiteY118" fmla="*/ 23747 h 502347"/>
              <a:gd name="connsiteX119" fmla="*/ 213273 w 502142"/>
              <a:gd name="connsiteY119" fmla="*/ 49944 h 502347"/>
              <a:gd name="connsiteX120" fmla="*/ 272190 w 502142"/>
              <a:gd name="connsiteY120" fmla="*/ 47324 h 502347"/>
              <a:gd name="connsiteX121" fmla="*/ 282665 w 502142"/>
              <a:gd name="connsiteY121" fmla="*/ 21128 h 502347"/>
              <a:gd name="connsiteX122" fmla="*/ 324562 w 502142"/>
              <a:gd name="connsiteY122" fmla="*/ 1480 h 502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502142" h="502347">
                <a:moveTo>
                  <a:pt x="185778" y="245107"/>
                </a:moveTo>
                <a:cubicBezTo>
                  <a:pt x="185778" y="245107"/>
                  <a:pt x="185778" y="245107"/>
                  <a:pt x="181850" y="247726"/>
                </a:cubicBezTo>
                <a:cubicBezTo>
                  <a:pt x="181850" y="247726"/>
                  <a:pt x="181850" y="247726"/>
                  <a:pt x="196252" y="262134"/>
                </a:cubicBezTo>
                <a:cubicBezTo>
                  <a:pt x="196252" y="262134"/>
                  <a:pt x="196252" y="262134"/>
                  <a:pt x="198871" y="259515"/>
                </a:cubicBezTo>
                <a:cubicBezTo>
                  <a:pt x="198871" y="259515"/>
                  <a:pt x="198871" y="258205"/>
                  <a:pt x="198871" y="258205"/>
                </a:cubicBezTo>
                <a:cubicBezTo>
                  <a:pt x="198871" y="258205"/>
                  <a:pt x="198871" y="258205"/>
                  <a:pt x="197562" y="256895"/>
                </a:cubicBezTo>
                <a:cubicBezTo>
                  <a:pt x="197562" y="256895"/>
                  <a:pt x="196252" y="256895"/>
                  <a:pt x="196252" y="255585"/>
                </a:cubicBezTo>
                <a:cubicBezTo>
                  <a:pt x="191015" y="254275"/>
                  <a:pt x="187087" y="250346"/>
                  <a:pt x="187087" y="245107"/>
                </a:cubicBezTo>
                <a:cubicBezTo>
                  <a:pt x="187087" y="245107"/>
                  <a:pt x="187087" y="245107"/>
                  <a:pt x="185778" y="245107"/>
                </a:cubicBezTo>
                <a:close/>
                <a:moveTo>
                  <a:pt x="300657" y="124890"/>
                </a:moveTo>
                <a:cubicBezTo>
                  <a:pt x="318976" y="124890"/>
                  <a:pt x="333369" y="140543"/>
                  <a:pt x="333369" y="157500"/>
                </a:cubicBezTo>
                <a:cubicBezTo>
                  <a:pt x="333369" y="175761"/>
                  <a:pt x="318976" y="191414"/>
                  <a:pt x="300657" y="191414"/>
                </a:cubicBezTo>
                <a:cubicBezTo>
                  <a:pt x="282339" y="191414"/>
                  <a:pt x="267945" y="175761"/>
                  <a:pt x="267945" y="157500"/>
                </a:cubicBezTo>
                <a:cubicBezTo>
                  <a:pt x="267945" y="140543"/>
                  <a:pt x="282339" y="124890"/>
                  <a:pt x="300657" y="124890"/>
                </a:cubicBezTo>
                <a:close/>
                <a:moveTo>
                  <a:pt x="251242" y="83999"/>
                </a:moveTo>
                <a:cubicBezTo>
                  <a:pt x="226366" y="83999"/>
                  <a:pt x="202799" y="89238"/>
                  <a:pt x="180541" y="99717"/>
                </a:cubicBezTo>
                <a:cubicBezTo>
                  <a:pt x="96747" y="137702"/>
                  <a:pt x="60087" y="237248"/>
                  <a:pt x="99366" y="321076"/>
                </a:cubicBezTo>
                <a:cubicBezTo>
                  <a:pt x="125551" y="381328"/>
                  <a:pt x="185778" y="419313"/>
                  <a:pt x="251242" y="419313"/>
                </a:cubicBezTo>
                <a:cubicBezTo>
                  <a:pt x="256479" y="419313"/>
                  <a:pt x="263025" y="419313"/>
                  <a:pt x="268263" y="418003"/>
                </a:cubicBezTo>
                <a:cubicBezTo>
                  <a:pt x="266953" y="418003"/>
                  <a:pt x="265644" y="418003"/>
                  <a:pt x="264335" y="418003"/>
                </a:cubicBezTo>
                <a:cubicBezTo>
                  <a:pt x="256479" y="415383"/>
                  <a:pt x="252551" y="407524"/>
                  <a:pt x="253861" y="399665"/>
                </a:cubicBezTo>
                <a:cubicBezTo>
                  <a:pt x="253861" y="399665"/>
                  <a:pt x="253861" y="399665"/>
                  <a:pt x="270881" y="336794"/>
                </a:cubicBezTo>
                <a:cubicBezTo>
                  <a:pt x="270881" y="336794"/>
                  <a:pt x="270881" y="336794"/>
                  <a:pt x="251242" y="307978"/>
                </a:cubicBezTo>
                <a:cubicBezTo>
                  <a:pt x="249933" y="307978"/>
                  <a:pt x="248623" y="306668"/>
                  <a:pt x="247314" y="306668"/>
                </a:cubicBezTo>
                <a:cubicBezTo>
                  <a:pt x="247314" y="306668"/>
                  <a:pt x="247314" y="306668"/>
                  <a:pt x="236840" y="335484"/>
                </a:cubicBezTo>
                <a:cubicBezTo>
                  <a:pt x="234221" y="342033"/>
                  <a:pt x="228984" y="345963"/>
                  <a:pt x="222438" y="345963"/>
                </a:cubicBezTo>
                <a:cubicBezTo>
                  <a:pt x="222438" y="345963"/>
                  <a:pt x="222438" y="345963"/>
                  <a:pt x="173995" y="348582"/>
                </a:cubicBezTo>
                <a:cubicBezTo>
                  <a:pt x="166139" y="348582"/>
                  <a:pt x="159592" y="342033"/>
                  <a:pt x="158283" y="334174"/>
                </a:cubicBezTo>
                <a:cubicBezTo>
                  <a:pt x="158283" y="325006"/>
                  <a:pt x="164830" y="318457"/>
                  <a:pt x="172685" y="318457"/>
                </a:cubicBezTo>
                <a:cubicBezTo>
                  <a:pt x="172685" y="318457"/>
                  <a:pt x="172685" y="318457"/>
                  <a:pt x="211964" y="315837"/>
                </a:cubicBezTo>
                <a:cubicBezTo>
                  <a:pt x="211964" y="315837"/>
                  <a:pt x="211964" y="315837"/>
                  <a:pt x="223747" y="283092"/>
                </a:cubicBezTo>
                <a:cubicBezTo>
                  <a:pt x="223747" y="279162"/>
                  <a:pt x="223747" y="276542"/>
                  <a:pt x="225056" y="272613"/>
                </a:cubicBezTo>
                <a:cubicBezTo>
                  <a:pt x="225056" y="272613"/>
                  <a:pt x="225056" y="272613"/>
                  <a:pt x="242077" y="217601"/>
                </a:cubicBezTo>
                <a:cubicBezTo>
                  <a:pt x="239458" y="218910"/>
                  <a:pt x="236840" y="220220"/>
                  <a:pt x="234221" y="221530"/>
                </a:cubicBezTo>
                <a:cubicBezTo>
                  <a:pt x="222438" y="228079"/>
                  <a:pt x="214582" y="237248"/>
                  <a:pt x="211964" y="247726"/>
                </a:cubicBezTo>
                <a:cubicBezTo>
                  <a:pt x="210654" y="251656"/>
                  <a:pt x="206726" y="255585"/>
                  <a:pt x="201489" y="256895"/>
                </a:cubicBezTo>
                <a:cubicBezTo>
                  <a:pt x="202799" y="258205"/>
                  <a:pt x="202799" y="260825"/>
                  <a:pt x="201489" y="262134"/>
                </a:cubicBezTo>
                <a:cubicBezTo>
                  <a:pt x="201489" y="262134"/>
                  <a:pt x="201489" y="262134"/>
                  <a:pt x="197562" y="264754"/>
                </a:cubicBezTo>
                <a:cubicBezTo>
                  <a:pt x="197562" y="264754"/>
                  <a:pt x="197562" y="264754"/>
                  <a:pt x="211964" y="279162"/>
                </a:cubicBezTo>
                <a:cubicBezTo>
                  <a:pt x="211964" y="279162"/>
                  <a:pt x="211964" y="279162"/>
                  <a:pt x="175304" y="311908"/>
                </a:cubicBezTo>
                <a:cubicBezTo>
                  <a:pt x="175304" y="311908"/>
                  <a:pt x="175304" y="311908"/>
                  <a:pt x="130788" y="264754"/>
                </a:cubicBezTo>
                <a:cubicBezTo>
                  <a:pt x="130788" y="264754"/>
                  <a:pt x="130788" y="264754"/>
                  <a:pt x="166139" y="230699"/>
                </a:cubicBezTo>
                <a:cubicBezTo>
                  <a:pt x="166139" y="230699"/>
                  <a:pt x="166139" y="230699"/>
                  <a:pt x="179232" y="245107"/>
                </a:cubicBezTo>
                <a:cubicBezTo>
                  <a:pt x="179232" y="245107"/>
                  <a:pt x="179232" y="245107"/>
                  <a:pt x="183159" y="242487"/>
                </a:cubicBezTo>
                <a:cubicBezTo>
                  <a:pt x="184469" y="241177"/>
                  <a:pt x="185778" y="241177"/>
                  <a:pt x="187087" y="241177"/>
                </a:cubicBezTo>
                <a:cubicBezTo>
                  <a:pt x="187087" y="241177"/>
                  <a:pt x="187087" y="241177"/>
                  <a:pt x="187087" y="239867"/>
                </a:cubicBezTo>
                <a:cubicBezTo>
                  <a:pt x="191015" y="224150"/>
                  <a:pt x="204108" y="209742"/>
                  <a:pt x="222438" y="199263"/>
                </a:cubicBezTo>
                <a:cubicBezTo>
                  <a:pt x="238149" y="190094"/>
                  <a:pt x="255170" y="186165"/>
                  <a:pt x="270881" y="186165"/>
                </a:cubicBezTo>
                <a:cubicBezTo>
                  <a:pt x="273500" y="186165"/>
                  <a:pt x="274809" y="186165"/>
                  <a:pt x="276118" y="186165"/>
                </a:cubicBezTo>
                <a:cubicBezTo>
                  <a:pt x="276118" y="186165"/>
                  <a:pt x="280046" y="187475"/>
                  <a:pt x="283974" y="187475"/>
                </a:cubicBezTo>
                <a:cubicBezTo>
                  <a:pt x="285283" y="188785"/>
                  <a:pt x="285283" y="188785"/>
                  <a:pt x="286592" y="188785"/>
                </a:cubicBezTo>
                <a:cubicBezTo>
                  <a:pt x="287902" y="190094"/>
                  <a:pt x="289211" y="190094"/>
                  <a:pt x="291830" y="191404"/>
                </a:cubicBezTo>
                <a:cubicBezTo>
                  <a:pt x="297067" y="195334"/>
                  <a:pt x="302304" y="201883"/>
                  <a:pt x="304922" y="208432"/>
                </a:cubicBezTo>
                <a:cubicBezTo>
                  <a:pt x="304922" y="208432"/>
                  <a:pt x="304922" y="209742"/>
                  <a:pt x="304922" y="209742"/>
                </a:cubicBezTo>
                <a:cubicBezTo>
                  <a:pt x="307541" y="214981"/>
                  <a:pt x="312778" y="220220"/>
                  <a:pt x="321943" y="222840"/>
                </a:cubicBezTo>
                <a:cubicBezTo>
                  <a:pt x="332417" y="225459"/>
                  <a:pt x="344201" y="224150"/>
                  <a:pt x="350747" y="218910"/>
                </a:cubicBezTo>
                <a:cubicBezTo>
                  <a:pt x="355984" y="214981"/>
                  <a:pt x="363840" y="214981"/>
                  <a:pt x="367768" y="220220"/>
                </a:cubicBezTo>
                <a:cubicBezTo>
                  <a:pt x="373005" y="225459"/>
                  <a:pt x="371696" y="233318"/>
                  <a:pt x="366458" y="238558"/>
                </a:cubicBezTo>
                <a:cubicBezTo>
                  <a:pt x="358603" y="246417"/>
                  <a:pt x="345510" y="250346"/>
                  <a:pt x="332417" y="250346"/>
                </a:cubicBezTo>
                <a:cubicBezTo>
                  <a:pt x="327180" y="250346"/>
                  <a:pt x="320634" y="249036"/>
                  <a:pt x="315397" y="247726"/>
                </a:cubicBezTo>
                <a:cubicBezTo>
                  <a:pt x="308850" y="245107"/>
                  <a:pt x="303613" y="243797"/>
                  <a:pt x="298376" y="239867"/>
                </a:cubicBezTo>
                <a:cubicBezTo>
                  <a:pt x="298376" y="239867"/>
                  <a:pt x="298376" y="239867"/>
                  <a:pt x="282665" y="290950"/>
                </a:cubicBezTo>
                <a:cubicBezTo>
                  <a:pt x="281355" y="293570"/>
                  <a:pt x="281355" y="294880"/>
                  <a:pt x="280046" y="296190"/>
                </a:cubicBezTo>
                <a:cubicBezTo>
                  <a:pt x="280046" y="296190"/>
                  <a:pt x="280046" y="296190"/>
                  <a:pt x="299685" y="325006"/>
                </a:cubicBezTo>
                <a:cubicBezTo>
                  <a:pt x="302304" y="328935"/>
                  <a:pt x="303613" y="332865"/>
                  <a:pt x="302304" y="336794"/>
                </a:cubicBezTo>
                <a:cubicBezTo>
                  <a:pt x="302304" y="336794"/>
                  <a:pt x="302304" y="336794"/>
                  <a:pt x="282665" y="407524"/>
                </a:cubicBezTo>
                <a:cubicBezTo>
                  <a:pt x="281355" y="412764"/>
                  <a:pt x="277428" y="416693"/>
                  <a:pt x="272190" y="418003"/>
                </a:cubicBezTo>
                <a:cubicBezTo>
                  <a:pt x="289211" y="415383"/>
                  <a:pt x="304922" y="411454"/>
                  <a:pt x="320634" y="403595"/>
                </a:cubicBezTo>
                <a:cubicBezTo>
                  <a:pt x="405737" y="365610"/>
                  <a:pt x="442397" y="264754"/>
                  <a:pt x="403118" y="180926"/>
                </a:cubicBezTo>
                <a:cubicBezTo>
                  <a:pt x="375623" y="121984"/>
                  <a:pt x="316706" y="83999"/>
                  <a:pt x="251242" y="83999"/>
                </a:cubicBezTo>
                <a:close/>
                <a:moveTo>
                  <a:pt x="324562" y="1480"/>
                </a:moveTo>
                <a:cubicBezTo>
                  <a:pt x="324562" y="1480"/>
                  <a:pt x="324562" y="1480"/>
                  <a:pt x="357294" y="14579"/>
                </a:cubicBezTo>
                <a:cubicBezTo>
                  <a:pt x="374314" y="21128"/>
                  <a:pt x="383479" y="39465"/>
                  <a:pt x="376933" y="56493"/>
                </a:cubicBezTo>
                <a:cubicBezTo>
                  <a:pt x="376933" y="56493"/>
                  <a:pt x="376933" y="56493"/>
                  <a:pt x="366458" y="82689"/>
                </a:cubicBezTo>
                <a:cubicBezTo>
                  <a:pt x="383479" y="93168"/>
                  <a:pt x="397881" y="107576"/>
                  <a:pt x="410974" y="123294"/>
                </a:cubicBezTo>
                <a:cubicBezTo>
                  <a:pt x="410974" y="123294"/>
                  <a:pt x="410974" y="123294"/>
                  <a:pt x="435850" y="110195"/>
                </a:cubicBezTo>
                <a:cubicBezTo>
                  <a:pt x="452871" y="103646"/>
                  <a:pt x="471201" y="110195"/>
                  <a:pt x="479056" y="127223"/>
                </a:cubicBezTo>
                <a:cubicBezTo>
                  <a:pt x="479056" y="127223"/>
                  <a:pt x="479056" y="127223"/>
                  <a:pt x="493458" y="159969"/>
                </a:cubicBezTo>
                <a:cubicBezTo>
                  <a:pt x="501314" y="175686"/>
                  <a:pt x="494768" y="194024"/>
                  <a:pt x="477747" y="201883"/>
                </a:cubicBezTo>
                <a:cubicBezTo>
                  <a:pt x="477747" y="201883"/>
                  <a:pt x="477747" y="201883"/>
                  <a:pt x="452871" y="213671"/>
                </a:cubicBezTo>
                <a:cubicBezTo>
                  <a:pt x="455489" y="233318"/>
                  <a:pt x="456799" y="252966"/>
                  <a:pt x="454180" y="272613"/>
                </a:cubicBezTo>
                <a:cubicBezTo>
                  <a:pt x="454180" y="272613"/>
                  <a:pt x="454180" y="272613"/>
                  <a:pt x="481675" y="283092"/>
                </a:cubicBezTo>
                <a:cubicBezTo>
                  <a:pt x="497386" y="289641"/>
                  <a:pt x="506551" y="307978"/>
                  <a:pt x="500005" y="323696"/>
                </a:cubicBezTo>
                <a:cubicBezTo>
                  <a:pt x="500005" y="323696"/>
                  <a:pt x="500005" y="323696"/>
                  <a:pt x="488221" y="357751"/>
                </a:cubicBezTo>
                <a:cubicBezTo>
                  <a:pt x="485603" y="365610"/>
                  <a:pt x="479056" y="372159"/>
                  <a:pt x="471201" y="376089"/>
                </a:cubicBezTo>
                <a:cubicBezTo>
                  <a:pt x="463345" y="380018"/>
                  <a:pt x="454180" y="380018"/>
                  <a:pt x="446324" y="377399"/>
                </a:cubicBezTo>
                <a:cubicBezTo>
                  <a:pt x="446324" y="377399"/>
                  <a:pt x="446324" y="377399"/>
                  <a:pt x="420139" y="366920"/>
                </a:cubicBezTo>
                <a:cubicBezTo>
                  <a:pt x="408355" y="383948"/>
                  <a:pt x="395263" y="398356"/>
                  <a:pt x="379551" y="410144"/>
                </a:cubicBezTo>
                <a:cubicBezTo>
                  <a:pt x="379551" y="410144"/>
                  <a:pt x="379551" y="410144"/>
                  <a:pt x="391335" y="436340"/>
                </a:cubicBezTo>
                <a:cubicBezTo>
                  <a:pt x="399190" y="452058"/>
                  <a:pt x="392644" y="471705"/>
                  <a:pt x="375623" y="479564"/>
                </a:cubicBezTo>
                <a:cubicBezTo>
                  <a:pt x="375623" y="479564"/>
                  <a:pt x="375623" y="479564"/>
                  <a:pt x="342891" y="493972"/>
                </a:cubicBezTo>
                <a:cubicBezTo>
                  <a:pt x="327180" y="501831"/>
                  <a:pt x="307541" y="495282"/>
                  <a:pt x="300995" y="478255"/>
                </a:cubicBezTo>
                <a:cubicBezTo>
                  <a:pt x="300995" y="478255"/>
                  <a:pt x="300995" y="478255"/>
                  <a:pt x="289211" y="453368"/>
                </a:cubicBezTo>
                <a:cubicBezTo>
                  <a:pt x="268263" y="455988"/>
                  <a:pt x="248623" y="457297"/>
                  <a:pt x="228984" y="454678"/>
                </a:cubicBezTo>
                <a:cubicBezTo>
                  <a:pt x="228984" y="454678"/>
                  <a:pt x="228984" y="454678"/>
                  <a:pt x="219819" y="482184"/>
                </a:cubicBezTo>
                <a:cubicBezTo>
                  <a:pt x="217201" y="490043"/>
                  <a:pt x="210654" y="496592"/>
                  <a:pt x="202799" y="499212"/>
                </a:cubicBezTo>
                <a:cubicBezTo>
                  <a:pt x="194943" y="503141"/>
                  <a:pt x="185778" y="503141"/>
                  <a:pt x="177922" y="500522"/>
                </a:cubicBezTo>
                <a:cubicBezTo>
                  <a:pt x="177922" y="500522"/>
                  <a:pt x="177922" y="500522"/>
                  <a:pt x="143881" y="488733"/>
                </a:cubicBezTo>
                <a:cubicBezTo>
                  <a:pt x="136025" y="484804"/>
                  <a:pt x="129479" y="479564"/>
                  <a:pt x="126861" y="471705"/>
                </a:cubicBezTo>
                <a:cubicBezTo>
                  <a:pt x="122933" y="463847"/>
                  <a:pt x="122933" y="454678"/>
                  <a:pt x="125551" y="446819"/>
                </a:cubicBezTo>
                <a:cubicBezTo>
                  <a:pt x="125551" y="446819"/>
                  <a:pt x="125551" y="446819"/>
                  <a:pt x="134716" y="420623"/>
                </a:cubicBezTo>
                <a:cubicBezTo>
                  <a:pt x="119005" y="408834"/>
                  <a:pt x="104603" y="395736"/>
                  <a:pt x="91510" y="380018"/>
                </a:cubicBezTo>
                <a:cubicBezTo>
                  <a:pt x="91510" y="380018"/>
                  <a:pt x="91510" y="380018"/>
                  <a:pt x="66634" y="391807"/>
                </a:cubicBezTo>
                <a:cubicBezTo>
                  <a:pt x="49613" y="399665"/>
                  <a:pt x="31283" y="391807"/>
                  <a:pt x="23428" y="376089"/>
                </a:cubicBezTo>
                <a:cubicBezTo>
                  <a:pt x="23428" y="376089"/>
                  <a:pt x="23428" y="376089"/>
                  <a:pt x="7716" y="343343"/>
                </a:cubicBezTo>
                <a:cubicBezTo>
                  <a:pt x="1170" y="327625"/>
                  <a:pt x="7716" y="307978"/>
                  <a:pt x="23428" y="300119"/>
                </a:cubicBezTo>
                <a:cubicBezTo>
                  <a:pt x="23428" y="300119"/>
                  <a:pt x="23428" y="300119"/>
                  <a:pt x="49613" y="288331"/>
                </a:cubicBezTo>
                <a:cubicBezTo>
                  <a:pt x="45685" y="268684"/>
                  <a:pt x="45685" y="249036"/>
                  <a:pt x="48304" y="229389"/>
                </a:cubicBezTo>
                <a:cubicBezTo>
                  <a:pt x="48304" y="229389"/>
                  <a:pt x="48304" y="229389"/>
                  <a:pt x="20809" y="220220"/>
                </a:cubicBezTo>
                <a:cubicBezTo>
                  <a:pt x="12953" y="216291"/>
                  <a:pt x="6407" y="211051"/>
                  <a:pt x="2479" y="203193"/>
                </a:cubicBezTo>
                <a:cubicBezTo>
                  <a:pt x="-139" y="195334"/>
                  <a:pt x="-1449" y="186165"/>
                  <a:pt x="2479" y="178306"/>
                </a:cubicBezTo>
                <a:cubicBezTo>
                  <a:pt x="2479" y="178306"/>
                  <a:pt x="2479" y="178306"/>
                  <a:pt x="14263" y="144251"/>
                </a:cubicBezTo>
                <a:cubicBezTo>
                  <a:pt x="20809" y="128533"/>
                  <a:pt x="39139" y="119364"/>
                  <a:pt x="56159" y="125913"/>
                </a:cubicBezTo>
                <a:cubicBezTo>
                  <a:pt x="56159" y="125913"/>
                  <a:pt x="56159" y="125913"/>
                  <a:pt x="82345" y="135082"/>
                </a:cubicBezTo>
                <a:cubicBezTo>
                  <a:pt x="92819" y="119364"/>
                  <a:pt x="107221" y="104956"/>
                  <a:pt x="122933" y="91858"/>
                </a:cubicBezTo>
                <a:cubicBezTo>
                  <a:pt x="122933" y="91858"/>
                  <a:pt x="122933" y="91858"/>
                  <a:pt x="111149" y="65662"/>
                </a:cubicBezTo>
                <a:cubicBezTo>
                  <a:pt x="103294" y="49944"/>
                  <a:pt x="109840" y="30296"/>
                  <a:pt x="126861" y="23747"/>
                </a:cubicBezTo>
                <a:cubicBezTo>
                  <a:pt x="126861" y="23747"/>
                  <a:pt x="126861" y="23747"/>
                  <a:pt x="159592" y="8029"/>
                </a:cubicBezTo>
                <a:cubicBezTo>
                  <a:pt x="175304" y="1480"/>
                  <a:pt x="194943" y="8029"/>
                  <a:pt x="201489" y="23747"/>
                </a:cubicBezTo>
                <a:cubicBezTo>
                  <a:pt x="201489" y="23747"/>
                  <a:pt x="201489" y="23747"/>
                  <a:pt x="213273" y="49944"/>
                </a:cubicBezTo>
                <a:cubicBezTo>
                  <a:pt x="232912" y="46014"/>
                  <a:pt x="253861" y="46014"/>
                  <a:pt x="272190" y="47324"/>
                </a:cubicBezTo>
                <a:cubicBezTo>
                  <a:pt x="272190" y="47324"/>
                  <a:pt x="272190" y="47324"/>
                  <a:pt x="282665" y="21128"/>
                </a:cubicBezTo>
                <a:cubicBezTo>
                  <a:pt x="289211" y="5410"/>
                  <a:pt x="307541" y="-3759"/>
                  <a:pt x="324562" y="1480"/>
                </a:cubicBezTo>
                <a:close/>
              </a:path>
            </a:pathLst>
          </a:custGeom>
          <a:solidFill>
            <a:sysClr val="window" lastClr="FFFFFF"/>
          </a:solidFill>
          <a:ln>
            <a:noFill/>
          </a:ln>
        </p:spPr>
        <p:txBody>
          <a:bodyPr wrap="square" lIns="91440" tIns="45720" rIns="91440" bIns="45720" anchor="ctr">
            <a:normAutofit fontScale="77500" lnSpcReduction="20000"/>
          </a:bodyPr>
          <a:p>
            <a:pPr algn="ctr"/>
            <a:endParaRPr>
              <a:solidFill>
                <a:srgbClr val="000000">
                  <a:lumMod val="75000"/>
                  <a:lumOff val="25000"/>
                </a:srgbClr>
              </a:solidFill>
              <a:latin typeface="黑体" panose="02010609060101010101" charset="-122"/>
              <a:ea typeface="黑体" panose="02010609060101010101" charset="-122"/>
            </a:endParaRPr>
          </a:p>
        </p:txBody>
      </p:sp>
      <p:sp>
        <p:nvSpPr>
          <p:cNvPr id="105" name="文本框 104"/>
          <p:cNvSpPr txBox="1"/>
          <p:nvPr>
            <p:custDataLst>
              <p:tags r:id="rId21"/>
            </p:custDataLst>
          </p:nvPr>
        </p:nvSpPr>
        <p:spPr>
          <a:xfrm flipH="1">
            <a:off x="8592185" y="3921125"/>
            <a:ext cx="2851150" cy="521970"/>
          </a:xfrm>
          <a:prstGeom prst="rect">
            <a:avLst/>
          </a:prstGeom>
          <a:noFill/>
        </p:spPr>
        <p:txBody>
          <a:bodyPr wrap="square" lIns="91440" tIns="0" rIns="91440" bIns="45720" anchor="t" anchorCtr="0"/>
          <a:p>
            <a:pPr defTabSz="913765">
              <a:lnSpc>
                <a:spcPct val="120000"/>
              </a:lnSpc>
              <a:spcBef>
                <a:spcPct val="0"/>
              </a:spcBef>
              <a:defRPr/>
            </a:pPr>
            <a:r>
              <a:rPr lang="zh-CN" altLang="en-US" sz="1600" spc="150">
                <a:solidFill>
                  <a:srgbClr val="000000">
                    <a:lumMod val="75000"/>
                    <a:lumOff val="25000"/>
                  </a:srgbClr>
                </a:solidFill>
                <a:latin typeface="黑体" panose="02010609060101010101" charset="-122"/>
                <a:ea typeface="黑体" panose="02010609060101010101" charset="-122"/>
              </a:rPr>
              <a:t>4. 每次比赛场地需由本协会相关人员布置打扫。</a:t>
            </a:r>
            <a:endParaRPr lang="zh-CN" altLang="en-US" sz="1600" spc="150">
              <a:solidFill>
                <a:srgbClr val="000000">
                  <a:lumMod val="75000"/>
                  <a:lumOff val="25000"/>
                </a:srgbClr>
              </a:solidFill>
              <a:latin typeface="黑体" panose="02010609060101010101" charset="-122"/>
              <a:ea typeface="黑体" panose="02010609060101010101" charset="-122"/>
            </a:endParaRPr>
          </a:p>
        </p:txBody>
      </p:sp>
      <p:sp>
        <p:nvSpPr>
          <p:cNvPr id="108" name="文本框 107"/>
          <p:cNvSpPr txBox="1"/>
          <p:nvPr>
            <p:custDataLst>
              <p:tags r:id="rId22"/>
            </p:custDataLst>
          </p:nvPr>
        </p:nvSpPr>
        <p:spPr>
          <a:xfrm flipH="1">
            <a:off x="6900545" y="2641600"/>
            <a:ext cx="3798570" cy="521970"/>
          </a:xfrm>
          <a:prstGeom prst="rect">
            <a:avLst/>
          </a:prstGeom>
          <a:noFill/>
        </p:spPr>
        <p:txBody>
          <a:bodyPr wrap="square" lIns="91440" tIns="0" rIns="91440" bIns="45720" anchor="t" anchorCtr="0"/>
          <a:p>
            <a:pPr defTabSz="913765">
              <a:lnSpc>
                <a:spcPct val="120000"/>
              </a:lnSpc>
              <a:spcBef>
                <a:spcPct val="0"/>
              </a:spcBef>
              <a:defRPr/>
            </a:pPr>
            <a:r>
              <a:rPr lang="zh-CN" altLang="en-US" sz="1600" spc="150">
                <a:solidFill>
                  <a:srgbClr val="000000">
                    <a:lumMod val="75000"/>
                    <a:lumOff val="25000"/>
                  </a:srgbClr>
                </a:solidFill>
                <a:latin typeface="黑体" panose="02010609060101010101" charset="-122"/>
                <a:ea typeface="黑体" panose="02010609060101010101" charset="-122"/>
              </a:rPr>
              <a:t>3. 活动准备期间，教师要对参赛的选手进行指导。</a:t>
            </a:r>
            <a:endParaRPr lang="zh-CN" altLang="en-US" sz="1600" spc="150">
              <a:solidFill>
                <a:srgbClr val="000000">
                  <a:lumMod val="75000"/>
                  <a:lumOff val="25000"/>
                </a:srgbClr>
              </a:solidFill>
              <a:latin typeface="黑体" panose="02010609060101010101" charset="-122"/>
              <a:ea typeface="黑体" panose="02010609060101010101" charset="-122"/>
            </a:endParaRPr>
          </a:p>
        </p:txBody>
      </p:sp>
      <p:sp>
        <p:nvSpPr>
          <p:cNvPr id="111" name="文本框 110"/>
          <p:cNvSpPr txBox="1"/>
          <p:nvPr>
            <p:custDataLst>
              <p:tags r:id="rId23"/>
            </p:custDataLst>
          </p:nvPr>
        </p:nvSpPr>
        <p:spPr>
          <a:xfrm flipH="1">
            <a:off x="4137025" y="4146550"/>
            <a:ext cx="2869565" cy="521970"/>
          </a:xfrm>
          <a:prstGeom prst="rect">
            <a:avLst/>
          </a:prstGeom>
          <a:noFill/>
        </p:spPr>
        <p:txBody>
          <a:bodyPr wrap="square" lIns="91440" tIns="0" rIns="91440" bIns="45720" anchor="t" anchorCtr="0"/>
          <a:p>
            <a:pPr defTabSz="913765">
              <a:lnSpc>
                <a:spcPct val="120000"/>
              </a:lnSpc>
              <a:spcBef>
                <a:spcPct val="0"/>
              </a:spcBef>
              <a:defRPr/>
            </a:pPr>
            <a:r>
              <a:rPr lang="zh-CN" altLang="en-US" sz="1600" spc="150">
                <a:solidFill>
                  <a:srgbClr val="000000">
                    <a:lumMod val="75000"/>
                    <a:lumOff val="25000"/>
                  </a:srgbClr>
                </a:solidFill>
                <a:latin typeface="黑体" panose="02010609060101010101" charset="-122"/>
                <a:ea typeface="黑体" panose="02010609060101010101" charset="-122"/>
              </a:rPr>
              <a:t>2. 不得扰乱正常教学秩序，不得干扰他人正常学习生活。</a:t>
            </a:r>
            <a:endParaRPr lang="zh-CN" altLang="en-US" sz="1600" spc="150">
              <a:solidFill>
                <a:srgbClr val="000000">
                  <a:lumMod val="75000"/>
                  <a:lumOff val="25000"/>
                </a:srgbClr>
              </a:solidFill>
              <a:latin typeface="黑体" panose="02010609060101010101" charset="-122"/>
              <a:ea typeface="黑体" panose="02010609060101010101" charset="-122"/>
            </a:endParaRPr>
          </a:p>
        </p:txBody>
      </p:sp>
      <p:sp>
        <p:nvSpPr>
          <p:cNvPr id="114" name="文本框 113"/>
          <p:cNvSpPr txBox="1"/>
          <p:nvPr>
            <p:custDataLst>
              <p:tags r:id="rId24"/>
            </p:custDataLst>
          </p:nvPr>
        </p:nvSpPr>
        <p:spPr>
          <a:xfrm flipH="1">
            <a:off x="2580640" y="2313940"/>
            <a:ext cx="3322320" cy="521970"/>
          </a:xfrm>
          <a:prstGeom prst="rect">
            <a:avLst/>
          </a:prstGeom>
          <a:noFill/>
        </p:spPr>
        <p:txBody>
          <a:bodyPr wrap="square" lIns="91440" tIns="0" rIns="91440" bIns="45720" anchor="t" anchorCtr="0"/>
          <a:p>
            <a:pPr defTabSz="913765">
              <a:lnSpc>
                <a:spcPct val="120000"/>
              </a:lnSpc>
              <a:spcBef>
                <a:spcPct val="0"/>
              </a:spcBef>
              <a:defRPr/>
            </a:pPr>
            <a:r>
              <a:rPr lang="zh-CN" altLang="en-US" sz="1600" spc="150">
                <a:solidFill>
                  <a:srgbClr val="000000">
                    <a:lumMod val="75000"/>
                    <a:lumOff val="25000"/>
                  </a:srgbClr>
                </a:solidFill>
                <a:latin typeface="黑体" panose="02010609060101010101" charset="-122"/>
                <a:ea typeface="黑体" panose="02010609060101010101" charset="-122"/>
              </a:rPr>
              <a:t>1. 整个活动必须服从院系安排，不得违反学校的相关规定。</a:t>
            </a:r>
            <a:endParaRPr lang="zh-CN" altLang="en-US" sz="1600" spc="150">
              <a:solidFill>
                <a:srgbClr val="000000">
                  <a:lumMod val="75000"/>
                  <a:lumOff val="25000"/>
                </a:srgb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36" name="矩形: 圆角 35"/>
          <p:cNvSpPr/>
          <p:nvPr/>
        </p:nvSpPr>
        <p:spPr>
          <a:xfrm>
            <a:off x="4048765" y="2933699"/>
            <a:ext cx="790575" cy="790575"/>
          </a:xfrm>
          <a:prstGeom prst="roundRect">
            <a:avLst/>
          </a:prstGeom>
          <a:noFill/>
          <a:ln w="19050">
            <a:solidFill>
              <a:srgbClr val="B45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7" name="文本框 36"/>
          <p:cNvSpPr txBox="1"/>
          <p:nvPr/>
        </p:nvSpPr>
        <p:spPr>
          <a:xfrm>
            <a:off x="4158302" y="3038475"/>
            <a:ext cx="571500" cy="583565"/>
          </a:xfrm>
          <a:prstGeom prst="rect">
            <a:avLst/>
          </a:prstGeom>
          <a:noFill/>
        </p:spPr>
        <p:txBody>
          <a:bodyPr wrap="square" rtlCol="0">
            <a:spAutoFit/>
          </a:bodyPr>
          <a:lstStyle/>
          <a:p>
            <a:pPr algn="dist"/>
            <a:r>
              <a:rPr lang="en-US" altLang="zh-CN" sz="3200" dirty="0">
                <a:solidFill>
                  <a:schemeClr val="tx1">
                    <a:lumMod val="65000"/>
                    <a:lumOff val="35000"/>
                  </a:schemeClr>
                </a:solidFill>
                <a:latin typeface="Agency FB" panose="020B0503020202020204" pitchFamily="34" charset="0"/>
                <a:ea typeface="AjiwaiPro" panose="02000600000000000000" pitchFamily="2" charset="-128"/>
              </a:rPr>
              <a:t>2</a:t>
            </a:r>
            <a:endParaRPr lang="zh-CN" altLang="en-US" sz="3200" dirty="0">
              <a:solidFill>
                <a:schemeClr val="tx1">
                  <a:lumMod val="65000"/>
                  <a:lumOff val="35000"/>
                </a:schemeClr>
              </a:solidFill>
              <a:latin typeface="Agency FB" panose="020B0503020202020204" pitchFamily="34" charset="0"/>
              <a:ea typeface="AjiwaiPro" panose="02000600000000000000" pitchFamily="2" charset="-128"/>
            </a:endParaRPr>
          </a:p>
        </p:txBody>
      </p:sp>
      <p:sp>
        <p:nvSpPr>
          <p:cNvPr id="38" name="文本框 37"/>
          <p:cNvSpPr txBox="1"/>
          <p:nvPr/>
        </p:nvSpPr>
        <p:spPr>
          <a:xfrm>
            <a:off x="5219700" y="3067685"/>
            <a:ext cx="3667760" cy="521970"/>
          </a:xfrm>
          <a:prstGeom prst="rect">
            <a:avLst/>
          </a:prstGeom>
          <a:noFill/>
        </p:spPr>
        <p:txBody>
          <a:bodyPr wrap="square" rtlCol="0">
            <a:spAutoFit/>
          </a:bodyPr>
          <a:lstStyle/>
          <a:p>
            <a:pPr algn="dist"/>
            <a:r>
              <a:rPr lang="zh-CN" altLang="en-US" sz="2800" dirty="0">
                <a:solidFill>
                  <a:schemeClr val="tx1">
                    <a:lumMod val="65000"/>
                    <a:lumOff val="35000"/>
                  </a:schemeClr>
                </a:solidFill>
                <a:latin typeface="黑体" panose="02010609060101010101" charset="-122"/>
                <a:ea typeface="黑体" panose="02010609060101010101" charset="-122"/>
              </a:rPr>
              <a:t>建筑和雕塑的审美</a:t>
            </a:r>
            <a:endParaRPr lang="zh-CN" altLang="en-US" sz="2800" dirty="0">
              <a:solidFill>
                <a:schemeClr val="tx1">
                  <a:lumMod val="65000"/>
                  <a:lumOff val="3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1000"/>
                                        <p:tgtEl>
                                          <p:spTgt spid="37"/>
                                        </p:tgtEl>
                                      </p:cBhvr>
                                    </p:animEffect>
                                    <p:anim calcmode="lin" valueType="num">
                                      <p:cBhvr>
                                        <p:cTn id="13" dur="1000" fill="hold"/>
                                        <p:tgtEl>
                                          <p:spTgt spid="37"/>
                                        </p:tgtEl>
                                        <p:attrNameLst>
                                          <p:attrName>ppt_x</p:attrName>
                                        </p:attrNameLst>
                                      </p:cBhvr>
                                      <p:tavLst>
                                        <p:tav tm="0">
                                          <p:val>
                                            <p:strVal val="#ppt_x"/>
                                          </p:val>
                                        </p:tav>
                                        <p:tav tm="100000">
                                          <p:val>
                                            <p:strVal val="#ppt_x"/>
                                          </p:val>
                                        </p:tav>
                                      </p:tavLst>
                                    </p:anim>
                                    <p:anim calcmode="lin" valueType="num">
                                      <p:cBhvr>
                                        <p:cTn id="14" dur="1000" fill="hold"/>
                                        <p:tgtEl>
                                          <p:spTgt spid="3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1000"/>
                                        <p:tgtEl>
                                          <p:spTgt spid="38"/>
                                        </p:tgtEl>
                                      </p:cBhvr>
                                    </p:animEffect>
                                    <p:anim calcmode="lin" valueType="num">
                                      <p:cBhvr>
                                        <p:cTn id="18" dur="1000" fill="hold"/>
                                        <p:tgtEl>
                                          <p:spTgt spid="38"/>
                                        </p:tgtEl>
                                        <p:attrNameLst>
                                          <p:attrName>ppt_x</p:attrName>
                                        </p:attrNameLst>
                                      </p:cBhvr>
                                      <p:tavLst>
                                        <p:tav tm="0">
                                          <p:val>
                                            <p:strVal val="#ppt_x"/>
                                          </p:val>
                                        </p:tav>
                                        <p:tav tm="100000">
                                          <p:val>
                                            <p:strVal val="#ppt_x"/>
                                          </p:val>
                                        </p:tav>
                                      </p:tavLst>
                                    </p:anim>
                                    <p:anim calcmode="lin" valueType="num">
                                      <p:cBhvr>
                                        <p:cTn id="1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p:bldP spid="3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25" name="矩形 24"/>
          <p:cNvSpPr/>
          <p:nvPr/>
        </p:nvSpPr>
        <p:spPr>
          <a:xfrm>
            <a:off x="862965" y="1137920"/>
            <a:ext cx="10862310" cy="1568450"/>
          </a:xfrm>
          <a:prstGeom prst="rect">
            <a:avLst/>
          </a:prstGeom>
          <a:effectLst/>
        </p:spPr>
        <p:txBody>
          <a:bodyPr wrap="square">
            <a:spAutoFit/>
          </a:bodyPr>
          <a:lstStyle/>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讲述：故宫（图 9-2-1）是我国也是世界上目前保存最完整、规模最大的古代皇宫建筑群。故宫始建于明永乐四年（公元 1406 年），建成于明永乐十八年（公元 1420 年）。自明代第三位皇帝朱棣迁都北京后，明、清两代共有 24 位皇帝在此生活居住和对全国实行统治。故宫的整个建筑金碧辉煌，庄严绚丽，被誉为世界五大宫之一（北京故宫、法国凡尔赛宫、英国白金汉宫、美国白宫、俄罗斯克里姆林宫），并被联合国教科文组织列为“世界文化遗产”。</a:t>
            </a:r>
            <a:endParaRPr lang="zh-CN" altLang="en-US" sz="1600" dirty="0">
              <a:solidFill>
                <a:schemeClr val="tx1">
                  <a:lumMod val="65000"/>
                  <a:lumOff val="35000"/>
                </a:schemeClr>
              </a:solidFill>
              <a:latin typeface="Bahnschrift SemiLight" panose="020B0502040204020203" pitchFamily="34" charset="0"/>
            </a:endParaRPr>
          </a:p>
        </p:txBody>
      </p:sp>
      <p:sp>
        <p:nvSpPr>
          <p:cNvPr id="4" name="文本框 3"/>
          <p:cNvSpPr txBox="1"/>
          <p:nvPr/>
        </p:nvSpPr>
        <p:spPr>
          <a:xfrm>
            <a:off x="1586865" y="800735"/>
            <a:ext cx="2341245" cy="337185"/>
          </a:xfrm>
          <a:prstGeom prst="rect">
            <a:avLst/>
          </a:prstGeom>
          <a:noFill/>
        </p:spPr>
        <p:txBody>
          <a:bodyPr wrap="square" rtlCol="0">
            <a:spAutoFit/>
            <a:scene3d>
              <a:camera prst="orthographicFront"/>
              <a:lightRig rig="threePt" dir="t"/>
            </a:scene3d>
          </a:bodyPr>
          <a:p>
            <a:r>
              <a:rPr lang="zh-CN" altLang="en-US" sz="1600">
                <a:solidFill>
                  <a:schemeClr val="accent1"/>
                </a:solidFill>
                <a:effectLst>
                  <a:outerShdw blurRad="38100" dist="25400" dir="5400000" algn="ctr" rotWithShape="0">
                    <a:srgbClr val="6E747A">
                      <a:alpha val="43000"/>
                    </a:srgbClr>
                  </a:outerShdw>
                </a:effectLst>
              </a:rPr>
              <a:t>故宫</a:t>
            </a:r>
            <a:endParaRPr lang="zh-CN" altLang="en-US" sz="1600">
              <a:solidFill>
                <a:schemeClr val="accent1"/>
              </a:solidFill>
              <a:effectLst>
                <a:outerShdw blurRad="38100" dist="25400" dir="5400000" algn="ctr" rotWithShape="0">
                  <a:srgbClr val="6E747A">
                    <a:alpha val="43000"/>
                  </a:srgbClr>
                </a:outerShdw>
              </a:effectLst>
            </a:endParaRPr>
          </a:p>
        </p:txBody>
      </p:sp>
      <p:pic>
        <p:nvPicPr>
          <p:cNvPr id="3" name="图片 2"/>
          <p:cNvPicPr>
            <a:picLocks noChangeAspect="1"/>
          </p:cNvPicPr>
          <p:nvPr/>
        </p:nvPicPr>
        <p:blipFill>
          <a:blip r:embed="rId2"/>
          <a:stretch>
            <a:fillRect/>
          </a:stretch>
        </p:blipFill>
        <p:spPr>
          <a:xfrm>
            <a:off x="2147570" y="2706370"/>
            <a:ext cx="7254240" cy="368808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25" name="矩形 24"/>
          <p:cNvSpPr/>
          <p:nvPr/>
        </p:nvSpPr>
        <p:spPr>
          <a:xfrm>
            <a:off x="578485" y="1137920"/>
            <a:ext cx="5838825" cy="5262245"/>
          </a:xfrm>
          <a:prstGeom prst="rect">
            <a:avLst/>
          </a:prstGeom>
          <a:effectLst/>
        </p:spPr>
        <p:txBody>
          <a:bodyPr wrap="square">
            <a:spAutoFit/>
          </a:bodyPr>
          <a:lstStyle/>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观影：</a:t>
            </a:r>
            <a:r>
              <a:rPr lang="zh-CN" altLang="en-US" sz="1600" dirty="0">
                <a:solidFill>
                  <a:schemeClr val="tx1">
                    <a:lumMod val="65000"/>
                    <a:lumOff val="35000"/>
                  </a:schemeClr>
                </a:solidFill>
                <a:latin typeface="Bahnschrift SemiLight" panose="020B0502040204020203" pitchFamily="34" charset="0"/>
                <a:hlinkClick r:id="rId2" action="ppaction://hlinkfile"/>
              </a:rPr>
              <a:t>观看纪录片《故宫》第 12 集：永远的故宫</a:t>
            </a:r>
            <a:r>
              <a:rPr lang="zh-CN" altLang="en-US" sz="1600" dirty="0">
                <a:solidFill>
                  <a:schemeClr val="tx1">
                    <a:lumMod val="65000"/>
                    <a:lumOff val="35000"/>
                  </a:schemeClr>
                </a:solidFill>
                <a:latin typeface="Bahnschrift SemiLight" panose="020B0502040204020203" pitchFamily="34" charset="0"/>
              </a:rPr>
              <a:t>。在经历了封建王朝的皇宫和初建的故宫博物院这两个截然不同的历史身份后，故宫开始了在中国共产党领导下向更高领域推进的历史进程。新中国成立后，故宫走上新的发展历程。新入藏文物的征集、现代化库房的修建、故宫数字化建设等使古老的故宫焕发新的活力，未来的故宫将不断延续着古老文明和文化的传承。</a:t>
            </a:r>
            <a:endParaRPr lang="zh-CN" altLang="en-US" sz="1600" dirty="0">
              <a:solidFill>
                <a:schemeClr val="tx1">
                  <a:lumMod val="65000"/>
                  <a:lumOff val="35000"/>
                </a:schemeClr>
              </a:solidFill>
              <a:latin typeface="Bahnschrift SemiLight" panose="020B0502040204020203" pitchFamily="34" charset="0"/>
            </a:endParaRPr>
          </a:p>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讨论：如何理解中国建筑艺术的造型美与古典美？如何去欣赏和发现建筑中的节奏与韵律？</a:t>
            </a:r>
            <a:endParaRPr lang="zh-CN" altLang="en-US" sz="1600" dirty="0">
              <a:solidFill>
                <a:schemeClr val="tx1">
                  <a:lumMod val="65000"/>
                  <a:lumOff val="35000"/>
                </a:schemeClr>
              </a:solidFill>
              <a:latin typeface="Bahnschrift SemiLight" panose="020B0502040204020203" pitchFamily="34" charset="0"/>
            </a:endParaRPr>
          </a:p>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归纳：节奏与韵律是来自音乐的概念。节奏是按照一定的条理秩序，重复连续地排列，形成一种律动形式。节奏在视觉艺术中特别是建筑中是通过线条、色彩、形体、方向等因素有规律地运动变化而引起人的心理感受。它有等距离的连续，也有渐变、大小、明暗、长短、形状、高低等的排列构成。通过故宫可以看出中国建筑同样体现出了节奏与韵律的美感。</a:t>
            </a:r>
            <a:endParaRPr lang="zh-CN" altLang="en-US" sz="1600" dirty="0">
              <a:solidFill>
                <a:schemeClr val="tx1">
                  <a:lumMod val="65000"/>
                  <a:lumOff val="35000"/>
                </a:schemeClr>
              </a:solidFill>
              <a:latin typeface="Bahnschrift SemiLight" panose="020B0502040204020203" pitchFamily="34" charset="0"/>
            </a:endParaRPr>
          </a:p>
        </p:txBody>
      </p:sp>
      <p:sp>
        <p:nvSpPr>
          <p:cNvPr id="4" name="文本框 3"/>
          <p:cNvSpPr txBox="1"/>
          <p:nvPr/>
        </p:nvSpPr>
        <p:spPr>
          <a:xfrm>
            <a:off x="1586865" y="800735"/>
            <a:ext cx="2341245" cy="337185"/>
          </a:xfrm>
          <a:prstGeom prst="rect">
            <a:avLst/>
          </a:prstGeom>
          <a:noFill/>
        </p:spPr>
        <p:txBody>
          <a:bodyPr wrap="square" rtlCol="0">
            <a:spAutoFit/>
            <a:scene3d>
              <a:camera prst="orthographicFront"/>
              <a:lightRig rig="threePt" dir="t"/>
            </a:scene3d>
          </a:bodyPr>
          <a:p>
            <a:r>
              <a:rPr lang="zh-CN" altLang="en-US" sz="1600">
                <a:solidFill>
                  <a:schemeClr val="accent1"/>
                </a:solidFill>
                <a:effectLst>
                  <a:outerShdw blurRad="38100" dist="25400" dir="5400000" algn="ctr" rotWithShape="0">
                    <a:srgbClr val="6E747A">
                      <a:alpha val="43000"/>
                    </a:srgbClr>
                  </a:outerShdw>
                </a:effectLst>
              </a:rPr>
              <a:t>故宫</a:t>
            </a:r>
            <a:endParaRPr lang="zh-CN" altLang="en-US" sz="1600">
              <a:solidFill>
                <a:schemeClr val="accent1"/>
              </a:solidFill>
              <a:effectLst>
                <a:outerShdw blurRad="38100" dist="25400" dir="5400000" algn="ctr" rotWithShape="0">
                  <a:srgbClr val="6E747A">
                    <a:alpha val="43000"/>
                  </a:srgbClr>
                </a:outerShdw>
              </a:effectLst>
            </a:endParaRPr>
          </a:p>
        </p:txBody>
      </p:sp>
      <p:pic>
        <p:nvPicPr>
          <p:cNvPr id="5" name="图片 4"/>
          <p:cNvPicPr>
            <a:picLocks noChangeAspect="1"/>
          </p:cNvPicPr>
          <p:nvPr/>
        </p:nvPicPr>
        <p:blipFill>
          <a:blip r:embed="rId3"/>
          <a:stretch>
            <a:fillRect/>
          </a:stretch>
        </p:blipFill>
        <p:spPr>
          <a:xfrm>
            <a:off x="6417310" y="1648460"/>
            <a:ext cx="5278755" cy="356108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25" name="矩形 24"/>
          <p:cNvSpPr/>
          <p:nvPr/>
        </p:nvSpPr>
        <p:spPr>
          <a:xfrm>
            <a:off x="1009650" y="1219835"/>
            <a:ext cx="6591300" cy="4892675"/>
          </a:xfrm>
          <a:prstGeom prst="rect">
            <a:avLst/>
          </a:prstGeom>
          <a:effectLst/>
        </p:spPr>
        <p:txBody>
          <a:bodyPr wrap="square">
            <a:spAutoFit/>
          </a:bodyPr>
          <a:lstStyle/>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讲述：罗丹闻名于世的雕塑作品《思想者》（图 9-2-4）是一个形体美与性格美完美结合的艺术形象。这是一个被痛苦和烦恼困扰着，苦苦思索并注视着人间痛苦的形象。他的每一块肌肉都处于紧张状态，似乎身体都在帮助着头脑苦苦思索。这个形象典型地表现了人物内在的思想情感，是人物外在形体与个性特征高度统一的杰作。</a:t>
            </a:r>
            <a:endParaRPr lang="zh-CN" altLang="en-US" sz="1600" dirty="0">
              <a:solidFill>
                <a:schemeClr val="tx1">
                  <a:lumMod val="65000"/>
                  <a:lumOff val="35000"/>
                </a:schemeClr>
              </a:solidFill>
              <a:latin typeface="Bahnschrift SemiLight" panose="020B0502040204020203" pitchFamily="34" charset="0"/>
            </a:endParaRPr>
          </a:p>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研读：请用文字描述这件作品。看了这个作品，最打动你的是什么？</a:t>
            </a:r>
            <a:endParaRPr lang="zh-CN" altLang="en-US" sz="1600" dirty="0">
              <a:solidFill>
                <a:schemeClr val="tx1">
                  <a:lumMod val="65000"/>
                  <a:lumOff val="35000"/>
                </a:schemeClr>
              </a:solidFill>
              <a:latin typeface="Bahnschrift SemiLight" panose="020B0502040204020203" pitchFamily="34" charset="0"/>
            </a:endParaRPr>
          </a:p>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讨论：“思想者”在想什么？他的表情说明了什么？如果给他穿上衣服，你的审美会有什么变化？</a:t>
            </a:r>
            <a:endParaRPr lang="zh-CN" altLang="en-US" sz="1600" dirty="0">
              <a:solidFill>
                <a:schemeClr val="tx1">
                  <a:lumMod val="65000"/>
                  <a:lumOff val="35000"/>
                </a:schemeClr>
              </a:solidFill>
              <a:latin typeface="Bahnschrift SemiLight" panose="020B0502040204020203" pitchFamily="34" charset="0"/>
            </a:endParaRPr>
          </a:p>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归纳：《思想者》首先打动我们的是他肌肉发达的体魄。在我们的印象里，思想者不是头脑发达、四肢简单的人物，而应是健美的、经过体力劳动摔打的人。有人曾说：“去巴黎的人，不可不看一看罗丹的这件名作。”这座雕塑曾命名《诗人》，原打算把他作为但丁的形像，后来罗丹决定让他一丝不挂，坐在自己的系列雕塑作品《地狱之门》的上方。</a:t>
            </a:r>
            <a:endParaRPr lang="zh-CN" altLang="en-US" sz="1600" dirty="0">
              <a:solidFill>
                <a:schemeClr val="tx1">
                  <a:lumMod val="65000"/>
                  <a:lumOff val="35000"/>
                </a:schemeClr>
              </a:solidFill>
              <a:latin typeface="Bahnschrift SemiLight" panose="020B0502040204020203" pitchFamily="34" charset="0"/>
            </a:endParaRPr>
          </a:p>
        </p:txBody>
      </p:sp>
      <p:sp>
        <p:nvSpPr>
          <p:cNvPr id="4" name="文本框 3"/>
          <p:cNvSpPr txBox="1"/>
          <p:nvPr/>
        </p:nvSpPr>
        <p:spPr>
          <a:xfrm>
            <a:off x="1586865" y="800735"/>
            <a:ext cx="2341245" cy="337185"/>
          </a:xfrm>
          <a:prstGeom prst="rect">
            <a:avLst/>
          </a:prstGeom>
          <a:noFill/>
        </p:spPr>
        <p:txBody>
          <a:bodyPr wrap="square" rtlCol="0">
            <a:spAutoFit/>
            <a:scene3d>
              <a:camera prst="orthographicFront"/>
              <a:lightRig rig="threePt" dir="t"/>
            </a:scene3d>
          </a:bodyPr>
          <a:p>
            <a:r>
              <a:rPr lang="zh-CN" altLang="en-US" sz="1600">
                <a:solidFill>
                  <a:schemeClr val="accent1"/>
                </a:solidFill>
                <a:effectLst>
                  <a:outerShdw blurRad="38100" dist="25400" dir="5400000" algn="ctr" rotWithShape="0">
                    <a:srgbClr val="6E747A">
                      <a:alpha val="43000"/>
                    </a:srgbClr>
                  </a:outerShdw>
                </a:effectLst>
              </a:rPr>
              <a:t>雕塑</a:t>
            </a:r>
            <a:endParaRPr lang="zh-CN" altLang="en-US" sz="1600">
              <a:solidFill>
                <a:schemeClr val="accent1"/>
              </a:solidFill>
              <a:effectLst>
                <a:outerShdw blurRad="38100" dist="25400" dir="5400000" algn="ctr" rotWithShape="0">
                  <a:srgbClr val="6E747A">
                    <a:alpha val="43000"/>
                  </a:srgbClr>
                </a:outerShdw>
              </a:effectLst>
            </a:endParaRPr>
          </a:p>
        </p:txBody>
      </p:sp>
      <p:pic>
        <p:nvPicPr>
          <p:cNvPr id="3" name="图片 2"/>
          <p:cNvPicPr>
            <a:picLocks noChangeAspect="1"/>
          </p:cNvPicPr>
          <p:nvPr/>
        </p:nvPicPr>
        <p:blipFill>
          <a:blip r:embed="rId2"/>
          <a:stretch>
            <a:fillRect/>
          </a:stretch>
        </p:blipFill>
        <p:spPr>
          <a:xfrm>
            <a:off x="7869555" y="1292860"/>
            <a:ext cx="3377565" cy="481965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5" name="文本框 14"/>
          <p:cNvSpPr txBox="1"/>
          <p:nvPr/>
        </p:nvSpPr>
        <p:spPr>
          <a:xfrm>
            <a:off x="2533650" y="2555875"/>
            <a:ext cx="8007350" cy="922020"/>
          </a:xfrm>
          <a:prstGeom prst="rect">
            <a:avLst/>
          </a:prstGeom>
          <a:noFill/>
        </p:spPr>
        <p:txBody>
          <a:bodyPr wrap="square" rtlCol="0">
            <a:spAutoFit/>
          </a:bodyPr>
          <a:lstStyle/>
          <a:p>
            <a:pPr algn="l"/>
            <a:r>
              <a:rPr lang="zh-CN" altLang="en-US" sz="5400" b="1" dirty="0">
                <a:solidFill>
                  <a:srgbClr val="B45100"/>
                </a:solidFill>
                <a:latin typeface="默陌信笺手写体" panose="02010800040101010101" pitchFamily="2" charset="-122"/>
                <a:ea typeface="默陌信笺手写体" panose="02010800040101010101" pitchFamily="2" charset="-122"/>
              </a:rPr>
              <a:t>课题九／造型艺术的审美</a:t>
            </a:r>
            <a:endParaRPr lang="zh-CN" altLang="en-US" sz="5400" b="1" dirty="0">
              <a:solidFill>
                <a:srgbClr val="B45100"/>
              </a:solidFill>
              <a:latin typeface="默陌信笺手写体" panose="02010800040101010101" pitchFamily="2" charset="-122"/>
              <a:ea typeface="默陌信笺手写体" panose="0201080004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614805" y="768350"/>
            <a:ext cx="2559050" cy="337185"/>
          </a:xfrm>
          <a:prstGeom prst="rect">
            <a:avLst/>
          </a:prstGeom>
          <a:noFill/>
        </p:spPr>
        <p:txBody>
          <a:bodyPr wrap="square" rtlCol="0">
            <a:spAutoFit/>
          </a:bodyPr>
          <a:p>
            <a:r>
              <a:rPr lang="zh-CN" altLang="en-US" sz="1600">
                <a:solidFill>
                  <a:schemeClr val="accent2">
                    <a:lumMod val="75000"/>
                  </a:schemeClr>
                </a:solidFill>
              </a:rPr>
              <a:t>中外建筑的审美</a:t>
            </a:r>
            <a:endParaRPr lang="zh-CN" altLang="en-US" sz="1600">
              <a:solidFill>
                <a:schemeClr val="accent2">
                  <a:lumMod val="75000"/>
                </a:schemeClr>
              </a:solidFill>
            </a:endParaRPr>
          </a:p>
        </p:txBody>
      </p:sp>
      <p:sp>
        <p:nvSpPr>
          <p:cNvPr id="3" name="文本框 2"/>
          <p:cNvSpPr txBox="1"/>
          <p:nvPr/>
        </p:nvSpPr>
        <p:spPr>
          <a:xfrm>
            <a:off x="673735" y="1105535"/>
            <a:ext cx="6233160" cy="5262245"/>
          </a:xfrm>
          <a:prstGeom prst="rect">
            <a:avLst/>
          </a:prstGeom>
          <a:noFill/>
        </p:spPr>
        <p:txBody>
          <a:bodyPr wrap="square" rtlCol="0">
            <a:spAutoFit/>
          </a:bodyPr>
          <a:p>
            <a:pPr fontAlgn="auto">
              <a:lnSpc>
                <a:spcPct val="150000"/>
              </a:lnSpc>
            </a:pPr>
            <a:r>
              <a:rPr lang="zh-CN" altLang="en-US" sz="1600"/>
              <a:t>一、欧洲建筑的沿革</a:t>
            </a:r>
            <a:endParaRPr lang="zh-CN" altLang="en-US" sz="1600"/>
          </a:p>
          <a:p>
            <a:pPr fontAlgn="auto">
              <a:lnSpc>
                <a:spcPct val="150000"/>
              </a:lnSpc>
            </a:pPr>
            <a:r>
              <a:rPr lang="zh-CN" altLang="en-US" sz="1600"/>
              <a:t>欧洲建筑是分布在欧洲的古代建筑的统称。其风格在建造形态上的特点是：简洁、线条分明、讲究对称，运用色彩的明暗、鲜淡来对视觉进行冲击，在意态上则使人感到雍容华贵、典雅、富有浪漫主义色彩。欧洲建筑风格的发展包括以下几个方面。</a:t>
            </a:r>
            <a:endParaRPr lang="zh-CN" altLang="en-US" sz="1600"/>
          </a:p>
          <a:p>
            <a:pPr fontAlgn="auto">
              <a:lnSpc>
                <a:spcPct val="150000"/>
              </a:lnSpc>
            </a:pPr>
            <a:r>
              <a:rPr lang="zh-CN" altLang="en-US" sz="1600"/>
              <a:t>（一）古罗马建筑</a:t>
            </a:r>
            <a:endParaRPr lang="zh-CN" altLang="en-US" sz="1600"/>
          </a:p>
          <a:p>
            <a:pPr fontAlgn="auto">
              <a:lnSpc>
                <a:spcPct val="150000"/>
              </a:lnSpc>
            </a:pPr>
            <a:r>
              <a:rPr lang="zh-CN" altLang="en-US" sz="1600"/>
              <a:t>古罗马人沿袭亚平宁半岛上伊特鲁里亚人的建筑技术，继承古希腊成就，在公元 1—3 世纪达到西方古代建筑极盛高峰。大型建筑物风格雄浑凝重，构图和谐统一，形式多样。有些建筑物内部空间艺术处理的重要性超过了外部建筑体形形态。最有意义的是创造出柱式同拱券的组合，如券柱式和连续券，既作结构，又作装饰。古罗马建筑的类型很多，有罗马万神庙、维纳斯和罗马庙，以及巴尔贝克太阳神庙（图 9-2-6）等宗教建筑，也有皇宫、剧场、角斗场、浴场以及广场和巴西利卡（长方形会堂）等公共建筑。</a:t>
            </a:r>
            <a:endParaRPr lang="zh-CN" altLang="en-US" sz="1600"/>
          </a:p>
        </p:txBody>
      </p:sp>
      <p:pic>
        <p:nvPicPr>
          <p:cNvPr id="6" name="图片 5"/>
          <p:cNvPicPr>
            <a:picLocks noChangeAspect="1"/>
          </p:cNvPicPr>
          <p:nvPr/>
        </p:nvPicPr>
        <p:blipFill>
          <a:blip r:embed="rId2"/>
          <a:stretch>
            <a:fillRect/>
          </a:stretch>
        </p:blipFill>
        <p:spPr>
          <a:xfrm>
            <a:off x="6906895" y="1953895"/>
            <a:ext cx="4823460" cy="356552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614805" y="768350"/>
            <a:ext cx="2559050" cy="337185"/>
          </a:xfrm>
          <a:prstGeom prst="rect">
            <a:avLst/>
          </a:prstGeom>
          <a:noFill/>
        </p:spPr>
        <p:txBody>
          <a:bodyPr wrap="square" rtlCol="0">
            <a:spAutoFit/>
          </a:bodyPr>
          <a:p>
            <a:r>
              <a:rPr lang="zh-CN" altLang="en-US" sz="1600">
                <a:solidFill>
                  <a:schemeClr val="accent2">
                    <a:lumMod val="75000"/>
                  </a:schemeClr>
                </a:solidFill>
              </a:rPr>
              <a:t>中外建筑的审美</a:t>
            </a:r>
            <a:endParaRPr lang="zh-CN" altLang="en-US" sz="1600">
              <a:solidFill>
                <a:schemeClr val="accent2">
                  <a:lumMod val="75000"/>
                </a:schemeClr>
              </a:solidFill>
            </a:endParaRPr>
          </a:p>
        </p:txBody>
      </p:sp>
      <p:sp>
        <p:nvSpPr>
          <p:cNvPr id="3" name="文本框 2"/>
          <p:cNvSpPr txBox="1"/>
          <p:nvPr/>
        </p:nvSpPr>
        <p:spPr>
          <a:xfrm>
            <a:off x="603250" y="1105535"/>
            <a:ext cx="6181090" cy="5262245"/>
          </a:xfrm>
          <a:prstGeom prst="rect">
            <a:avLst/>
          </a:prstGeom>
          <a:noFill/>
        </p:spPr>
        <p:txBody>
          <a:bodyPr wrap="square" rtlCol="0">
            <a:spAutoFit/>
          </a:bodyPr>
          <a:p>
            <a:pPr fontAlgn="auto">
              <a:lnSpc>
                <a:spcPct val="150000"/>
              </a:lnSpc>
            </a:pPr>
            <a:r>
              <a:rPr lang="zh-CN" altLang="en-US" sz="1600"/>
              <a:t>一、欧洲建筑的沿革</a:t>
            </a:r>
            <a:endParaRPr lang="zh-CN" altLang="en-US" sz="1600"/>
          </a:p>
          <a:p>
            <a:pPr fontAlgn="auto">
              <a:lnSpc>
                <a:spcPct val="150000"/>
              </a:lnSpc>
            </a:pPr>
            <a:r>
              <a:rPr lang="zh-CN" altLang="en-US" sz="1600"/>
              <a:t>欧洲建筑是分布在欧洲的古代建筑的统称。其风格在建造形态上的特点是：简洁、线条分明、讲究对称，运用色彩的明暗、鲜淡来对视觉进行冲击，在意态上则使人感到雍容华贵、典雅、富有浪漫主义色彩。欧洲建筑风格的发展包括以下几个方面。</a:t>
            </a:r>
            <a:endParaRPr lang="zh-CN" altLang="en-US" sz="1600"/>
          </a:p>
          <a:p>
            <a:pPr fontAlgn="auto">
              <a:lnSpc>
                <a:spcPct val="150000"/>
              </a:lnSpc>
            </a:pPr>
            <a:r>
              <a:rPr lang="zh-CN" altLang="en-US" sz="1600"/>
              <a:t>（二）拜占庭式建筑</a:t>
            </a:r>
            <a:endParaRPr lang="zh-CN" altLang="en-US" sz="1600"/>
          </a:p>
          <a:p>
            <a:pPr fontAlgn="auto">
              <a:lnSpc>
                <a:spcPct val="150000"/>
              </a:lnSpc>
            </a:pPr>
            <a:r>
              <a:rPr lang="zh-CN" altLang="en-US" sz="1600"/>
              <a:t>拜占庭式建筑是一种建筑的艺术形式，以基督教为背景。该式建筑具有鲜明的宗教色彩，其突出特点是屋顶的圆形。拜占庭原是古希腊的一个殖民地，公元 395 年，显赫一时的罗马帝国分裂为东西两个国家，太阳神庙就是诞生于这一时期的东罗马帝国的一种建筑文化。东罗马式建筑的特点是十字架横向与竖向长度差异较小，其交点上为一大型圆穹顶。穹顶在方形的平面上，建立覆盖穹顶，并把重量落在四个独立的支柱上，这对欧洲建筑发展是一大贡献。圣索菲亚大教堂（图 9-2-7）是典型的拜占庭式建筑。</a:t>
            </a:r>
            <a:endParaRPr lang="zh-CN" altLang="en-US" sz="1600"/>
          </a:p>
        </p:txBody>
      </p:sp>
      <p:pic>
        <p:nvPicPr>
          <p:cNvPr id="5" name="图片 4"/>
          <p:cNvPicPr>
            <a:picLocks noChangeAspect="1"/>
          </p:cNvPicPr>
          <p:nvPr/>
        </p:nvPicPr>
        <p:blipFill>
          <a:blip r:embed="rId2"/>
          <a:stretch>
            <a:fillRect/>
          </a:stretch>
        </p:blipFill>
        <p:spPr>
          <a:xfrm>
            <a:off x="6784340" y="2086610"/>
            <a:ext cx="4792980" cy="346710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614805" y="768350"/>
            <a:ext cx="2559050" cy="337185"/>
          </a:xfrm>
          <a:prstGeom prst="rect">
            <a:avLst/>
          </a:prstGeom>
          <a:noFill/>
        </p:spPr>
        <p:txBody>
          <a:bodyPr wrap="square" rtlCol="0">
            <a:spAutoFit/>
          </a:bodyPr>
          <a:p>
            <a:r>
              <a:rPr lang="zh-CN" altLang="en-US" sz="1600">
                <a:solidFill>
                  <a:schemeClr val="accent2">
                    <a:lumMod val="75000"/>
                  </a:schemeClr>
                </a:solidFill>
              </a:rPr>
              <a:t>中外建筑的审美</a:t>
            </a:r>
            <a:endParaRPr lang="zh-CN" altLang="en-US" sz="1600">
              <a:solidFill>
                <a:schemeClr val="accent2">
                  <a:lumMod val="75000"/>
                </a:schemeClr>
              </a:solidFill>
            </a:endParaRPr>
          </a:p>
        </p:txBody>
      </p:sp>
      <p:sp>
        <p:nvSpPr>
          <p:cNvPr id="3" name="文本框 2"/>
          <p:cNvSpPr txBox="1"/>
          <p:nvPr/>
        </p:nvSpPr>
        <p:spPr>
          <a:xfrm>
            <a:off x="1009650" y="1226820"/>
            <a:ext cx="5818505" cy="4892675"/>
          </a:xfrm>
          <a:prstGeom prst="rect">
            <a:avLst/>
          </a:prstGeom>
          <a:noFill/>
        </p:spPr>
        <p:txBody>
          <a:bodyPr wrap="square" rtlCol="0">
            <a:spAutoFit/>
          </a:bodyPr>
          <a:p>
            <a:pPr fontAlgn="auto">
              <a:lnSpc>
                <a:spcPct val="150000"/>
              </a:lnSpc>
            </a:pPr>
            <a:r>
              <a:rPr lang="zh-CN" altLang="en-US" sz="1600"/>
              <a:t>一、欧洲建筑的沿革</a:t>
            </a:r>
            <a:endParaRPr lang="zh-CN" altLang="en-US" sz="1600"/>
          </a:p>
          <a:p>
            <a:pPr fontAlgn="auto">
              <a:lnSpc>
                <a:spcPct val="150000"/>
              </a:lnSpc>
            </a:pPr>
            <a:r>
              <a:rPr lang="zh-CN" altLang="en-US" sz="1600"/>
              <a:t>欧洲建筑是分布在欧洲的古代建筑的统称。其风格在建造形态上的特点是：简洁、线条分明、讲究对称，运用色彩的明暗、鲜淡来对视觉进行冲击，在意态上则使人感到雍容华贵、典雅、富有浪漫主义色彩。欧洲建筑风格的发展包括以下几个方面。</a:t>
            </a:r>
            <a:endParaRPr lang="zh-CN" altLang="en-US" sz="1600"/>
          </a:p>
          <a:p>
            <a:pPr fontAlgn="auto">
              <a:lnSpc>
                <a:spcPct val="150000"/>
              </a:lnSpc>
            </a:pPr>
            <a:r>
              <a:rPr lang="zh-CN" altLang="en-US" sz="1600"/>
              <a:t>（三）哥特式建筑</a:t>
            </a:r>
            <a:endParaRPr lang="zh-CN" altLang="en-US" sz="1600"/>
          </a:p>
          <a:p>
            <a:pPr fontAlgn="auto">
              <a:lnSpc>
                <a:spcPct val="150000"/>
              </a:lnSpc>
            </a:pPr>
            <a:r>
              <a:rPr lang="zh-CN" altLang="en-US" sz="1600"/>
              <a:t>11 世纪下半叶，哥特式建筑首先在法国兴起，是 13—15 世纪流行于欧洲的一种建筑风格。哥特式教堂的结构体系由石头的骨架券和飞扶壁组成，有大面积的彩色玻璃窗则是它的另一特色。一般认为，法国早期哥特式教堂的代表作是巴黎圣母院（图 9-2-8），第一座真正的哥特式教堂是巴黎郊区的圣丹尼教堂，意大利的米兰大教堂是欧洲中世纪最大的、最著名的哥特式教堂。现存很多著名的哥特式大教堂，不再一一列举。</a:t>
            </a:r>
            <a:endParaRPr lang="zh-CN" altLang="en-US" sz="1600"/>
          </a:p>
        </p:txBody>
      </p:sp>
      <p:pic>
        <p:nvPicPr>
          <p:cNvPr id="6" name="图片 5"/>
          <p:cNvPicPr>
            <a:picLocks noChangeAspect="1"/>
          </p:cNvPicPr>
          <p:nvPr/>
        </p:nvPicPr>
        <p:blipFill>
          <a:blip r:embed="rId2"/>
          <a:stretch>
            <a:fillRect/>
          </a:stretch>
        </p:blipFill>
        <p:spPr>
          <a:xfrm>
            <a:off x="7124700" y="1844040"/>
            <a:ext cx="4556760" cy="365760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614805" y="768350"/>
            <a:ext cx="2559050" cy="337185"/>
          </a:xfrm>
          <a:prstGeom prst="rect">
            <a:avLst/>
          </a:prstGeom>
          <a:noFill/>
        </p:spPr>
        <p:txBody>
          <a:bodyPr wrap="square" rtlCol="0">
            <a:spAutoFit/>
          </a:bodyPr>
          <a:p>
            <a:r>
              <a:rPr lang="zh-CN" altLang="en-US" sz="1600">
                <a:solidFill>
                  <a:schemeClr val="accent2">
                    <a:lumMod val="75000"/>
                  </a:schemeClr>
                </a:solidFill>
              </a:rPr>
              <a:t>中外建筑的审美</a:t>
            </a:r>
            <a:endParaRPr lang="zh-CN" altLang="en-US" sz="1600">
              <a:solidFill>
                <a:schemeClr val="accent2">
                  <a:lumMod val="75000"/>
                </a:schemeClr>
              </a:solidFill>
            </a:endParaRPr>
          </a:p>
        </p:txBody>
      </p:sp>
      <p:sp>
        <p:nvSpPr>
          <p:cNvPr id="3" name="文本框 2"/>
          <p:cNvSpPr txBox="1"/>
          <p:nvPr/>
        </p:nvSpPr>
        <p:spPr>
          <a:xfrm>
            <a:off x="781685" y="1524000"/>
            <a:ext cx="5684520" cy="4523105"/>
          </a:xfrm>
          <a:prstGeom prst="rect">
            <a:avLst/>
          </a:prstGeom>
          <a:noFill/>
        </p:spPr>
        <p:txBody>
          <a:bodyPr wrap="square" rtlCol="0">
            <a:spAutoFit/>
          </a:bodyPr>
          <a:p>
            <a:pPr fontAlgn="auto">
              <a:lnSpc>
                <a:spcPct val="150000"/>
              </a:lnSpc>
            </a:pPr>
            <a:r>
              <a:rPr lang="zh-CN" altLang="en-US" sz="1600"/>
              <a:t>一、欧洲建筑的沿革</a:t>
            </a:r>
            <a:endParaRPr lang="zh-CN" altLang="en-US" sz="1600"/>
          </a:p>
          <a:p>
            <a:pPr fontAlgn="auto">
              <a:lnSpc>
                <a:spcPct val="150000"/>
              </a:lnSpc>
            </a:pPr>
            <a:r>
              <a:rPr lang="zh-CN" altLang="en-US" sz="1600"/>
              <a:t>欧洲建筑是分布在欧洲的古代建筑的统称。其风格在建造形态上的特点是：简洁、线条分明、讲究对称，运用色彩的明暗、鲜淡来对视觉进行冲击，在意态上则使人感到雍容华贵、典雅、富有浪漫主义色彩。欧洲建筑风格的发展包括以下几个方面。</a:t>
            </a:r>
            <a:endParaRPr lang="zh-CN" altLang="en-US" sz="1600"/>
          </a:p>
          <a:p>
            <a:pPr fontAlgn="auto">
              <a:lnSpc>
                <a:spcPct val="150000"/>
              </a:lnSpc>
            </a:pPr>
            <a:r>
              <a:rPr lang="zh-CN" altLang="en-US" sz="1600"/>
              <a:t>（四）欧洲文艺复兴建筑</a:t>
            </a:r>
            <a:endParaRPr lang="zh-CN" altLang="en-US" sz="1600"/>
          </a:p>
          <a:p>
            <a:pPr fontAlgn="auto">
              <a:lnSpc>
                <a:spcPct val="150000"/>
              </a:lnSpc>
            </a:pPr>
            <a:r>
              <a:rPr lang="zh-CN" altLang="en-US" sz="1600"/>
              <a:t>文艺复兴建筑 15 世纪产生于意大利，后传播到欧洲其他地区，形成带有各自特点的各国文艺复兴建筑。文艺复兴建筑最明显的特征是扬弃中世纪时期的哥特式建筑风格，而在宗教和世俗建筑上重新采用古希腊罗马时期的柱式构图要素（图 9-2-9）。文艺复兴时期的建筑师和艺术家们认为这种古典建筑，特别是古典柱式构图体现着和谐与理性，并且同人体美有相通之处。</a:t>
            </a:r>
            <a:endParaRPr lang="zh-CN" altLang="en-US" sz="1600"/>
          </a:p>
        </p:txBody>
      </p:sp>
      <p:pic>
        <p:nvPicPr>
          <p:cNvPr id="5" name="图片 4"/>
          <p:cNvPicPr>
            <a:picLocks noChangeAspect="1"/>
          </p:cNvPicPr>
          <p:nvPr/>
        </p:nvPicPr>
        <p:blipFill>
          <a:blip r:embed="rId2"/>
          <a:stretch>
            <a:fillRect/>
          </a:stretch>
        </p:blipFill>
        <p:spPr>
          <a:xfrm>
            <a:off x="6747510" y="2116455"/>
            <a:ext cx="4564380" cy="333756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614805" y="768350"/>
            <a:ext cx="2559050" cy="337185"/>
          </a:xfrm>
          <a:prstGeom prst="rect">
            <a:avLst/>
          </a:prstGeom>
          <a:noFill/>
        </p:spPr>
        <p:txBody>
          <a:bodyPr wrap="square" rtlCol="0">
            <a:spAutoFit/>
          </a:bodyPr>
          <a:p>
            <a:r>
              <a:rPr lang="zh-CN" altLang="en-US" sz="1600">
                <a:solidFill>
                  <a:schemeClr val="accent2">
                    <a:lumMod val="75000"/>
                  </a:schemeClr>
                </a:solidFill>
              </a:rPr>
              <a:t>中外建筑的审美</a:t>
            </a:r>
            <a:endParaRPr lang="zh-CN" altLang="en-US" sz="1600">
              <a:solidFill>
                <a:schemeClr val="accent2">
                  <a:lumMod val="75000"/>
                </a:schemeClr>
              </a:solidFill>
            </a:endParaRPr>
          </a:p>
        </p:txBody>
      </p:sp>
      <p:sp>
        <p:nvSpPr>
          <p:cNvPr id="3" name="文本框 2"/>
          <p:cNvSpPr txBox="1"/>
          <p:nvPr/>
        </p:nvSpPr>
        <p:spPr>
          <a:xfrm>
            <a:off x="896620" y="1418590"/>
            <a:ext cx="6000750" cy="4892675"/>
          </a:xfrm>
          <a:prstGeom prst="rect">
            <a:avLst/>
          </a:prstGeom>
          <a:noFill/>
        </p:spPr>
        <p:txBody>
          <a:bodyPr wrap="square" rtlCol="0">
            <a:spAutoFit/>
          </a:bodyPr>
          <a:p>
            <a:pPr fontAlgn="auto">
              <a:lnSpc>
                <a:spcPct val="150000"/>
              </a:lnSpc>
            </a:pPr>
            <a:r>
              <a:rPr lang="zh-CN" altLang="en-US" sz="1600"/>
              <a:t>一、欧洲建筑的沿革</a:t>
            </a:r>
            <a:endParaRPr lang="zh-CN" altLang="en-US" sz="1600"/>
          </a:p>
          <a:p>
            <a:pPr fontAlgn="auto">
              <a:lnSpc>
                <a:spcPct val="150000"/>
              </a:lnSpc>
            </a:pPr>
            <a:r>
              <a:rPr lang="zh-CN" altLang="en-US" sz="1600"/>
              <a:t>欧洲建筑是分布在欧洲的古代建筑的统称。其风格在建造形态上的特点是：简洁、线条分明、讲究对称，运用色彩的明暗、鲜淡来对视觉进行冲击，在意态上则使人感到雍容华贵、典雅、富有浪漫主义色彩。欧洲建筑风格的发展包括以下几个方面。</a:t>
            </a:r>
            <a:endParaRPr lang="zh-CN" altLang="en-US" sz="1600"/>
          </a:p>
          <a:p>
            <a:pPr fontAlgn="auto">
              <a:lnSpc>
                <a:spcPct val="150000"/>
              </a:lnSpc>
            </a:pPr>
            <a:r>
              <a:rPr lang="zh-CN" altLang="en-US" sz="1600"/>
              <a:t>（五）巴洛克建筑</a:t>
            </a:r>
            <a:endParaRPr lang="zh-CN" altLang="en-US" sz="1600"/>
          </a:p>
          <a:p>
            <a:pPr fontAlgn="auto">
              <a:lnSpc>
                <a:spcPct val="150000"/>
              </a:lnSpc>
            </a:pPr>
            <a:r>
              <a:rPr lang="zh-CN" altLang="en-US" sz="1600"/>
              <a:t>巴洛克建筑是 17—18 世纪在意大利文艺复兴建筑基础上发展起来的。其特点是外形自由，追求动感，喜好使用富丽的装饰、雕刻和强烈的色彩，常用穿插的曲面和椭圆形空间来表现自由的思想和营造神秘的气氛。杰出的巴洛克建筑大师和雕刻大师贝尼尼设计的罗马圣彼得大教堂前广场是其典型的代表，还有如德国班贝格郊区的十四圣徒朝圣教堂、罗马的圣卡罗教堂、俄国冬宫（图 9-2-10）等。</a:t>
            </a:r>
            <a:endParaRPr lang="zh-CN" altLang="en-US" sz="1600"/>
          </a:p>
        </p:txBody>
      </p:sp>
      <p:pic>
        <p:nvPicPr>
          <p:cNvPr id="6" name="图片 5"/>
          <p:cNvPicPr>
            <a:picLocks noChangeAspect="1"/>
          </p:cNvPicPr>
          <p:nvPr/>
        </p:nvPicPr>
        <p:blipFill>
          <a:blip r:embed="rId2"/>
          <a:stretch>
            <a:fillRect/>
          </a:stretch>
        </p:blipFill>
        <p:spPr>
          <a:xfrm>
            <a:off x="6897370" y="2058670"/>
            <a:ext cx="4579620" cy="361315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614805" y="768350"/>
            <a:ext cx="2559050" cy="337185"/>
          </a:xfrm>
          <a:prstGeom prst="rect">
            <a:avLst/>
          </a:prstGeom>
          <a:noFill/>
        </p:spPr>
        <p:txBody>
          <a:bodyPr wrap="square" rtlCol="0">
            <a:spAutoFit/>
          </a:bodyPr>
          <a:p>
            <a:r>
              <a:rPr lang="zh-CN" altLang="en-US" sz="1600">
                <a:solidFill>
                  <a:schemeClr val="accent2">
                    <a:lumMod val="75000"/>
                  </a:schemeClr>
                </a:solidFill>
              </a:rPr>
              <a:t>中外建筑的审美</a:t>
            </a:r>
            <a:endParaRPr lang="zh-CN" altLang="en-US" sz="1600">
              <a:solidFill>
                <a:schemeClr val="accent2">
                  <a:lumMod val="75000"/>
                </a:schemeClr>
              </a:solidFill>
            </a:endParaRPr>
          </a:p>
        </p:txBody>
      </p:sp>
      <p:sp>
        <p:nvSpPr>
          <p:cNvPr id="3" name="文本框 2"/>
          <p:cNvSpPr txBox="1"/>
          <p:nvPr/>
        </p:nvSpPr>
        <p:spPr>
          <a:xfrm>
            <a:off x="779145" y="1290955"/>
            <a:ext cx="6003290" cy="4892675"/>
          </a:xfrm>
          <a:prstGeom prst="rect">
            <a:avLst/>
          </a:prstGeom>
          <a:noFill/>
        </p:spPr>
        <p:txBody>
          <a:bodyPr wrap="square" rtlCol="0">
            <a:spAutoFit/>
          </a:bodyPr>
          <a:p>
            <a:pPr fontAlgn="auto">
              <a:lnSpc>
                <a:spcPct val="150000"/>
              </a:lnSpc>
            </a:pPr>
            <a:r>
              <a:rPr lang="zh-CN" altLang="en-US" sz="1600"/>
              <a:t>一、欧洲建筑的沿革</a:t>
            </a:r>
            <a:endParaRPr lang="zh-CN" altLang="en-US" sz="1600"/>
          </a:p>
          <a:p>
            <a:pPr fontAlgn="auto">
              <a:lnSpc>
                <a:spcPct val="150000"/>
              </a:lnSpc>
            </a:pPr>
            <a:r>
              <a:rPr lang="zh-CN" altLang="en-US" sz="1600"/>
              <a:t>欧洲建筑是分布在欧洲的古代建筑的统称。其风格在建造形态上的特点是：简洁、线条分明、讲究对称，运用色彩的明暗、鲜淡来对视觉进行冲击，在意态上则使人感到雍容华贵、典雅、富有浪漫主义色彩。欧洲建筑风格的发展包括以下几个方面。</a:t>
            </a:r>
            <a:endParaRPr lang="zh-CN" altLang="en-US" sz="1600"/>
          </a:p>
          <a:p>
            <a:pPr fontAlgn="auto">
              <a:lnSpc>
                <a:spcPct val="150000"/>
              </a:lnSpc>
            </a:pPr>
            <a:r>
              <a:rPr lang="zh-CN" altLang="en-US" sz="1600"/>
              <a:t>（六）古典主义风格建筑</a:t>
            </a:r>
            <a:endParaRPr lang="zh-CN" altLang="en-US" sz="1600"/>
          </a:p>
          <a:p>
            <a:pPr fontAlgn="auto">
              <a:lnSpc>
                <a:spcPct val="150000"/>
              </a:lnSpc>
            </a:pPr>
            <a:r>
              <a:rPr lang="zh-CN" altLang="en-US" sz="1600"/>
              <a:t>法国在 17 世纪到 18 世纪初的路易十三和路易十四专制王权极盛时期，开始竭力崇尚古典主义建筑风格，建造了很多古典主义风格的建筑。这种风格的建筑造型严谨，普遍应用古典柱式，内部装饰丰富多彩。其代表作是规模巨大、造型雄伟的宫廷建筑和纪念性的广场建筑群。这一时期法国王室和权臣建造的离宫别馆和园林，为欧洲其他国家所仿效。法国古典主义建筑的代表作品有巴黎卢浮宫的东立面、凡尔赛宫（图 9-2-11）等。</a:t>
            </a:r>
            <a:endParaRPr lang="zh-CN" altLang="en-US" sz="1600"/>
          </a:p>
        </p:txBody>
      </p:sp>
      <p:pic>
        <p:nvPicPr>
          <p:cNvPr id="5" name="图片 4"/>
          <p:cNvPicPr>
            <a:picLocks noChangeAspect="1"/>
          </p:cNvPicPr>
          <p:nvPr/>
        </p:nvPicPr>
        <p:blipFill>
          <a:blip r:embed="rId2"/>
          <a:stretch>
            <a:fillRect/>
          </a:stretch>
        </p:blipFill>
        <p:spPr>
          <a:xfrm>
            <a:off x="6932295" y="2091055"/>
            <a:ext cx="4442460" cy="329184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614805" y="768350"/>
            <a:ext cx="2559050" cy="337185"/>
          </a:xfrm>
          <a:prstGeom prst="rect">
            <a:avLst/>
          </a:prstGeom>
          <a:noFill/>
        </p:spPr>
        <p:txBody>
          <a:bodyPr wrap="square" rtlCol="0">
            <a:spAutoFit/>
          </a:bodyPr>
          <a:p>
            <a:r>
              <a:rPr lang="zh-CN" altLang="en-US" sz="1600">
                <a:solidFill>
                  <a:schemeClr val="accent2">
                    <a:lumMod val="75000"/>
                  </a:schemeClr>
                </a:solidFill>
              </a:rPr>
              <a:t>中外建筑的审美</a:t>
            </a:r>
            <a:endParaRPr lang="zh-CN" altLang="en-US" sz="1600">
              <a:solidFill>
                <a:schemeClr val="accent2">
                  <a:lumMod val="75000"/>
                </a:schemeClr>
              </a:solidFill>
            </a:endParaRPr>
          </a:p>
        </p:txBody>
      </p:sp>
      <p:sp>
        <p:nvSpPr>
          <p:cNvPr id="3" name="文本框 2"/>
          <p:cNvSpPr txBox="1"/>
          <p:nvPr/>
        </p:nvSpPr>
        <p:spPr>
          <a:xfrm>
            <a:off x="822325" y="1659890"/>
            <a:ext cx="5179060" cy="4154170"/>
          </a:xfrm>
          <a:prstGeom prst="rect">
            <a:avLst/>
          </a:prstGeom>
          <a:noFill/>
        </p:spPr>
        <p:txBody>
          <a:bodyPr wrap="square" rtlCol="0">
            <a:spAutoFit/>
          </a:bodyPr>
          <a:p>
            <a:pPr fontAlgn="auto">
              <a:lnSpc>
                <a:spcPct val="150000"/>
              </a:lnSpc>
            </a:pPr>
            <a:r>
              <a:rPr lang="zh-CN" altLang="en-US" sz="1600"/>
              <a:t>一、欧洲建筑的沿革</a:t>
            </a:r>
            <a:endParaRPr lang="zh-CN" altLang="en-US" sz="1600"/>
          </a:p>
          <a:p>
            <a:pPr fontAlgn="auto">
              <a:lnSpc>
                <a:spcPct val="150000"/>
              </a:lnSpc>
            </a:pPr>
            <a:r>
              <a:rPr lang="zh-CN" altLang="en-US" sz="1600"/>
              <a:t>欧洲建筑是分布在欧洲的古代建筑的统称。其风格在建造形态上的特点是：简洁、线条分明、讲究对称，运用色彩的明暗、鲜淡来对视觉进行冲击，在意态上则使人感到雍容华贵、典雅、富有浪漫主义色彩。欧洲建筑风格的发展包括以下几个方面。</a:t>
            </a:r>
            <a:endParaRPr lang="zh-CN" altLang="en-US" sz="1600"/>
          </a:p>
          <a:p>
            <a:pPr fontAlgn="auto">
              <a:lnSpc>
                <a:spcPct val="150000"/>
              </a:lnSpc>
            </a:pPr>
            <a:r>
              <a:rPr lang="zh-CN" altLang="en-US" sz="1600"/>
              <a:t>（七）洛可可建筑</a:t>
            </a:r>
            <a:endParaRPr lang="zh-CN" altLang="en-US" sz="1600"/>
          </a:p>
          <a:p>
            <a:pPr fontAlgn="auto">
              <a:lnSpc>
                <a:spcPct val="150000"/>
              </a:lnSpc>
            </a:pPr>
            <a:r>
              <a:rPr lang="zh-CN" altLang="en-US" sz="1600"/>
              <a:t>洛可可风格反映了法国路易十五时代宫廷贵族的生活趣味，曾风靡欧洲。这种风格的代表作是巴黎苏俾士府邸公主沙龙和凡尔赛宫的王后居室。德国杜塞尔多夫的本拉特宫和慕尼黑宁芬堡（图 9-2-12）也是这种建筑。</a:t>
            </a:r>
            <a:endParaRPr lang="zh-CN" altLang="en-US" sz="1600"/>
          </a:p>
        </p:txBody>
      </p:sp>
      <p:pic>
        <p:nvPicPr>
          <p:cNvPr id="6" name="图片 5"/>
          <p:cNvPicPr>
            <a:picLocks noChangeAspect="1"/>
          </p:cNvPicPr>
          <p:nvPr/>
        </p:nvPicPr>
        <p:blipFill>
          <a:blip r:embed="rId2"/>
          <a:stretch>
            <a:fillRect/>
          </a:stretch>
        </p:blipFill>
        <p:spPr>
          <a:xfrm>
            <a:off x="6233160" y="2095500"/>
            <a:ext cx="4716780" cy="348234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614805" y="768350"/>
            <a:ext cx="2559050" cy="337185"/>
          </a:xfrm>
          <a:prstGeom prst="rect">
            <a:avLst/>
          </a:prstGeom>
          <a:noFill/>
        </p:spPr>
        <p:txBody>
          <a:bodyPr wrap="square" rtlCol="0">
            <a:spAutoFit/>
          </a:bodyPr>
          <a:p>
            <a:r>
              <a:rPr lang="zh-CN" altLang="en-US" sz="1600">
                <a:solidFill>
                  <a:schemeClr val="accent2">
                    <a:lumMod val="75000"/>
                  </a:schemeClr>
                </a:solidFill>
              </a:rPr>
              <a:t>中外建筑的审美</a:t>
            </a:r>
            <a:endParaRPr lang="zh-CN" altLang="en-US" sz="1600">
              <a:solidFill>
                <a:schemeClr val="accent2">
                  <a:lumMod val="75000"/>
                </a:schemeClr>
              </a:solidFill>
            </a:endParaRPr>
          </a:p>
        </p:txBody>
      </p:sp>
      <p:sp>
        <p:nvSpPr>
          <p:cNvPr id="3" name="文本框 2"/>
          <p:cNvSpPr txBox="1"/>
          <p:nvPr/>
        </p:nvSpPr>
        <p:spPr>
          <a:xfrm>
            <a:off x="5641340" y="1455420"/>
            <a:ext cx="5990590" cy="4523105"/>
          </a:xfrm>
          <a:prstGeom prst="rect">
            <a:avLst/>
          </a:prstGeom>
          <a:noFill/>
        </p:spPr>
        <p:txBody>
          <a:bodyPr wrap="square" rtlCol="0">
            <a:spAutoFit/>
          </a:bodyPr>
          <a:p>
            <a:pPr fontAlgn="auto">
              <a:lnSpc>
                <a:spcPct val="150000"/>
              </a:lnSpc>
            </a:pPr>
            <a:r>
              <a:rPr lang="zh-CN" altLang="en-US" sz="1600">
                <a:solidFill>
                  <a:schemeClr val="accent2">
                    <a:lumMod val="50000"/>
                  </a:schemeClr>
                </a:solidFill>
              </a:rPr>
              <a:t>二、中国建筑的分类</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中华历史悠久，历经上下五千年时间的洗礼演变，文化源远流长。中国古建筑的类型按照建筑物的性质与功能分类，主要有宫殿建筑、民居、礼制性祭祀建筑、宗教建筑、陵墓建筑、军事防御体系、桥梁建筑以及古典园林等类型。由于历史悠久，疆域辽阔，自然环境多种多样，社会经济环境不尽相同，在中国漫长的历史发展过程中逐步形成了多种多样的建筑形式，按照建筑风格，大体又分为四类：亲切宜人的民居；庄重严肃的庙宇、道观；雍容华丽的宫殿、府邸；温婉秀丽的园林。</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（一）亲切宜人的民居</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1. 北京的四合院</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2. 徽派民居</a:t>
            </a:r>
            <a:endParaRPr lang="zh-CN" altLang="en-US" sz="1600">
              <a:solidFill>
                <a:schemeClr val="accent2">
                  <a:lumMod val="50000"/>
                </a:schemeClr>
              </a:solidFill>
            </a:endParaRPr>
          </a:p>
        </p:txBody>
      </p:sp>
      <p:pic>
        <p:nvPicPr>
          <p:cNvPr id="5" name="图片 4"/>
          <p:cNvPicPr>
            <a:picLocks noChangeAspect="1"/>
          </p:cNvPicPr>
          <p:nvPr/>
        </p:nvPicPr>
        <p:blipFill>
          <a:blip r:embed="rId2"/>
          <a:stretch>
            <a:fillRect/>
          </a:stretch>
        </p:blipFill>
        <p:spPr>
          <a:xfrm>
            <a:off x="878205" y="1722120"/>
            <a:ext cx="4625340" cy="341376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614805" y="768350"/>
            <a:ext cx="2559050" cy="337185"/>
          </a:xfrm>
          <a:prstGeom prst="rect">
            <a:avLst/>
          </a:prstGeom>
          <a:noFill/>
        </p:spPr>
        <p:txBody>
          <a:bodyPr wrap="square" rtlCol="0">
            <a:spAutoFit/>
          </a:bodyPr>
          <a:p>
            <a:r>
              <a:rPr lang="zh-CN" altLang="en-US" sz="1600">
                <a:solidFill>
                  <a:schemeClr val="accent2">
                    <a:lumMod val="75000"/>
                  </a:schemeClr>
                </a:solidFill>
              </a:rPr>
              <a:t>中外建筑的审美</a:t>
            </a:r>
            <a:endParaRPr lang="zh-CN" altLang="en-US" sz="1600">
              <a:solidFill>
                <a:schemeClr val="accent2">
                  <a:lumMod val="75000"/>
                </a:schemeClr>
              </a:solidFill>
            </a:endParaRPr>
          </a:p>
        </p:txBody>
      </p:sp>
      <p:sp>
        <p:nvSpPr>
          <p:cNvPr id="3" name="文本框 2"/>
          <p:cNvSpPr txBox="1"/>
          <p:nvPr/>
        </p:nvSpPr>
        <p:spPr>
          <a:xfrm>
            <a:off x="5811520" y="1370330"/>
            <a:ext cx="5903595" cy="4523105"/>
          </a:xfrm>
          <a:prstGeom prst="rect">
            <a:avLst/>
          </a:prstGeom>
          <a:noFill/>
        </p:spPr>
        <p:txBody>
          <a:bodyPr wrap="square" rtlCol="0">
            <a:spAutoFit/>
          </a:bodyPr>
          <a:p>
            <a:pPr fontAlgn="auto">
              <a:lnSpc>
                <a:spcPct val="150000"/>
              </a:lnSpc>
            </a:pPr>
            <a:r>
              <a:rPr lang="zh-CN" altLang="en-US" sz="1600">
                <a:solidFill>
                  <a:schemeClr val="accent2">
                    <a:lumMod val="50000"/>
                  </a:schemeClr>
                </a:solidFill>
              </a:rPr>
              <a:t>二、中国建筑的分类</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中华历史悠久，历经上下五千年时间的洗礼演变，文化源远流长。中国古建筑的类型按照建筑物的性质与功能分类，主要有宫殿建筑、民居、礼制性祭祀建筑、宗教建筑、陵墓建筑、军事防御体系、桥梁建筑以及古典园林等类型。由于历史悠久，疆域辽阔，自然环境多种多样，社会经济环境不尽相同，在中国漫长的历史发展过程中逐步形成了多种多样的建筑形式，按照建筑风格，大体又分为四类：亲切宜人的民居；庄重严肃的庙宇、道观；雍容华丽的宫殿、府邸；温婉秀丽的园林。</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（二）庄重严肃的庙宇、道观</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1. 孔庙</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2. 武当山古建筑群</a:t>
            </a:r>
            <a:endParaRPr lang="zh-CN" altLang="en-US" sz="1600">
              <a:solidFill>
                <a:schemeClr val="accent2">
                  <a:lumMod val="50000"/>
                </a:schemeClr>
              </a:solidFill>
            </a:endParaRPr>
          </a:p>
        </p:txBody>
      </p:sp>
      <p:pic>
        <p:nvPicPr>
          <p:cNvPr id="6" name="图片 5"/>
          <p:cNvPicPr>
            <a:picLocks noChangeAspect="1"/>
          </p:cNvPicPr>
          <p:nvPr/>
        </p:nvPicPr>
        <p:blipFill>
          <a:blip r:embed="rId2"/>
          <a:stretch>
            <a:fillRect/>
          </a:stretch>
        </p:blipFill>
        <p:spPr>
          <a:xfrm>
            <a:off x="927100" y="1851660"/>
            <a:ext cx="4716780" cy="315468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614805" y="768350"/>
            <a:ext cx="2559050" cy="337185"/>
          </a:xfrm>
          <a:prstGeom prst="rect">
            <a:avLst/>
          </a:prstGeom>
          <a:noFill/>
        </p:spPr>
        <p:txBody>
          <a:bodyPr wrap="square" rtlCol="0">
            <a:spAutoFit/>
          </a:bodyPr>
          <a:p>
            <a:r>
              <a:rPr lang="zh-CN" altLang="en-US" sz="1600">
                <a:solidFill>
                  <a:schemeClr val="accent2">
                    <a:lumMod val="75000"/>
                  </a:schemeClr>
                </a:solidFill>
              </a:rPr>
              <a:t>中外建筑的审美</a:t>
            </a:r>
            <a:endParaRPr lang="zh-CN" altLang="en-US" sz="1600">
              <a:solidFill>
                <a:schemeClr val="accent2">
                  <a:lumMod val="75000"/>
                </a:schemeClr>
              </a:solidFill>
            </a:endParaRPr>
          </a:p>
        </p:txBody>
      </p:sp>
      <p:sp>
        <p:nvSpPr>
          <p:cNvPr id="3" name="文本框 2"/>
          <p:cNvSpPr txBox="1"/>
          <p:nvPr/>
        </p:nvSpPr>
        <p:spPr>
          <a:xfrm>
            <a:off x="5812155" y="1427480"/>
            <a:ext cx="5803900" cy="4523105"/>
          </a:xfrm>
          <a:prstGeom prst="rect">
            <a:avLst/>
          </a:prstGeom>
          <a:noFill/>
        </p:spPr>
        <p:txBody>
          <a:bodyPr wrap="square" rtlCol="0">
            <a:spAutoFit/>
          </a:bodyPr>
          <a:p>
            <a:pPr fontAlgn="auto">
              <a:lnSpc>
                <a:spcPct val="150000"/>
              </a:lnSpc>
            </a:pPr>
            <a:r>
              <a:rPr lang="zh-CN" altLang="en-US" sz="1600">
                <a:solidFill>
                  <a:schemeClr val="accent2">
                    <a:lumMod val="50000"/>
                  </a:schemeClr>
                </a:solidFill>
              </a:rPr>
              <a:t>二、中国建筑的分类</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中华历史悠久，历经上下五千年时间的洗礼演变，文化源远流长。中国古建筑的类型按照建筑物的性质与功能分类，主要有宫殿建筑、民居、礼制性祭祀建筑、宗教建筑、陵墓建筑、军事防御体系、桥梁建筑以及古典园林等类型。由于历史悠久，疆域辽阔，自然环境多种多样，社会经济环境不尽相同，在中国漫长的历史发展过程中逐步形成了多种多样的建筑形式，按照建筑风格，大体又分为四类：亲切宜人的民居；庄重严肃的庙宇、道观；雍容华丽的宫殿、府邸；温婉秀丽的园林。</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（三）雍容华丽的宫殿、府邸</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1. 大明宫</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2. 布达拉宫</a:t>
            </a:r>
            <a:endParaRPr lang="zh-CN" altLang="en-US" sz="1600">
              <a:solidFill>
                <a:schemeClr val="accent2">
                  <a:lumMod val="50000"/>
                </a:schemeClr>
              </a:solidFill>
            </a:endParaRPr>
          </a:p>
        </p:txBody>
      </p:sp>
      <p:pic>
        <p:nvPicPr>
          <p:cNvPr id="5" name="图片 4"/>
          <p:cNvPicPr>
            <a:picLocks noChangeAspect="1"/>
          </p:cNvPicPr>
          <p:nvPr/>
        </p:nvPicPr>
        <p:blipFill>
          <a:blip r:embed="rId2"/>
          <a:stretch>
            <a:fillRect/>
          </a:stretch>
        </p:blipFill>
        <p:spPr>
          <a:xfrm>
            <a:off x="881380" y="1912620"/>
            <a:ext cx="4716780" cy="303276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8" name="矩形 7"/>
          <p:cNvSpPr/>
          <p:nvPr/>
        </p:nvSpPr>
        <p:spPr>
          <a:xfrm>
            <a:off x="5074047" y="1300825"/>
            <a:ext cx="2043906" cy="923330"/>
          </a:xfrm>
          <a:prstGeom prst="rect">
            <a:avLst/>
          </a:prstGeom>
        </p:spPr>
        <p:txBody>
          <a:bodyPr wrap="square">
            <a:spAutoFit/>
          </a:bodyPr>
          <a:lstStyle/>
          <a:p>
            <a:pPr algn="dist"/>
            <a:r>
              <a:rPr lang="zh-CN" altLang="en-US" sz="5400" b="1" dirty="0">
                <a:solidFill>
                  <a:srgbClr val="B45100"/>
                </a:solidFill>
                <a:latin typeface="默陌信笺手写体" panose="02010800040101010101" pitchFamily="2" charset="-122"/>
                <a:ea typeface="默陌信笺手写体" panose="02010800040101010101" pitchFamily="2" charset="-122"/>
              </a:rPr>
              <a:t>目录</a:t>
            </a:r>
            <a:endParaRPr lang="zh-CN" altLang="en-US" sz="5400" b="1" dirty="0">
              <a:solidFill>
                <a:srgbClr val="B45100"/>
              </a:solidFill>
              <a:latin typeface="默陌信笺手写体" panose="02010800040101010101" pitchFamily="2" charset="-122"/>
              <a:ea typeface="默陌信笺手写体" panose="02010800040101010101" pitchFamily="2" charset="-122"/>
            </a:endParaRPr>
          </a:p>
        </p:txBody>
      </p:sp>
      <p:cxnSp>
        <p:nvCxnSpPr>
          <p:cNvPr id="9" name="直接连接符 8"/>
          <p:cNvCxnSpPr/>
          <p:nvPr/>
        </p:nvCxnSpPr>
        <p:spPr>
          <a:xfrm>
            <a:off x="5124450" y="2286000"/>
            <a:ext cx="1952625" cy="0"/>
          </a:xfrm>
          <a:prstGeom prst="line">
            <a:avLst/>
          </a:prstGeom>
          <a:ln w="28575">
            <a:solidFill>
              <a:srgbClr val="B45100"/>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2594610" y="2463165"/>
            <a:ext cx="7995920" cy="2187575"/>
            <a:chOff x="2896240" y="2476499"/>
            <a:chExt cx="6956521" cy="2187449"/>
          </a:xfrm>
        </p:grpSpPr>
        <p:grpSp>
          <p:nvGrpSpPr>
            <p:cNvPr id="11" name="组合 10"/>
            <p:cNvGrpSpPr/>
            <p:nvPr/>
          </p:nvGrpSpPr>
          <p:grpSpPr>
            <a:xfrm>
              <a:off x="2896240" y="2476499"/>
              <a:ext cx="4082102" cy="2187449"/>
              <a:chOff x="2896240" y="2457449"/>
              <a:chExt cx="4082102" cy="2187449"/>
            </a:xfrm>
          </p:grpSpPr>
          <p:sp>
            <p:nvSpPr>
              <p:cNvPr id="28" name="矩形: 圆角 27"/>
              <p:cNvSpPr/>
              <p:nvPr/>
            </p:nvSpPr>
            <p:spPr>
              <a:xfrm>
                <a:off x="2896240" y="2457449"/>
                <a:ext cx="790575" cy="790575"/>
              </a:xfrm>
              <a:prstGeom prst="roundRect">
                <a:avLst/>
              </a:prstGeom>
              <a:noFill/>
              <a:ln w="19050">
                <a:solidFill>
                  <a:srgbClr val="B45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9" name="矩形: 圆角 28"/>
              <p:cNvSpPr/>
              <p:nvPr/>
            </p:nvSpPr>
            <p:spPr>
              <a:xfrm>
                <a:off x="2896240" y="3854323"/>
                <a:ext cx="790575" cy="790575"/>
              </a:xfrm>
              <a:prstGeom prst="roundRect">
                <a:avLst/>
              </a:prstGeom>
              <a:noFill/>
              <a:ln w="19050">
                <a:solidFill>
                  <a:srgbClr val="B45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0" name="矩形: 圆角 29"/>
              <p:cNvSpPr/>
              <p:nvPr/>
            </p:nvSpPr>
            <p:spPr>
              <a:xfrm>
                <a:off x="6187767" y="2457449"/>
                <a:ext cx="790575" cy="790575"/>
              </a:xfrm>
              <a:prstGeom prst="roundRect">
                <a:avLst/>
              </a:prstGeom>
              <a:noFill/>
              <a:ln w="19050">
                <a:solidFill>
                  <a:srgbClr val="B45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1" name="矩形: 圆角 30"/>
              <p:cNvSpPr/>
              <p:nvPr/>
            </p:nvSpPr>
            <p:spPr>
              <a:xfrm>
                <a:off x="6187767" y="3854323"/>
                <a:ext cx="790575" cy="790575"/>
              </a:xfrm>
              <a:prstGeom prst="roundRect">
                <a:avLst/>
              </a:prstGeom>
              <a:noFill/>
              <a:ln w="19050">
                <a:solidFill>
                  <a:srgbClr val="B45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2" name="文本框 31"/>
              <p:cNvSpPr txBox="1"/>
              <p:nvPr/>
            </p:nvSpPr>
            <p:spPr>
              <a:xfrm>
                <a:off x="3005777" y="2562225"/>
                <a:ext cx="571500" cy="583531"/>
              </a:xfrm>
              <a:prstGeom prst="rect">
                <a:avLst/>
              </a:prstGeom>
              <a:noFill/>
            </p:spPr>
            <p:txBody>
              <a:bodyPr wrap="square" rtlCol="0">
                <a:spAutoFit/>
              </a:bodyPr>
              <a:lstStyle/>
              <a:p>
                <a:pPr algn="dist"/>
                <a:r>
                  <a:rPr lang="en-US" altLang="zh-CN" sz="3200" dirty="0">
                    <a:solidFill>
                      <a:schemeClr val="tx1">
                        <a:lumMod val="65000"/>
                        <a:lumOff val="35000"/>
                      </a:schemeClr>
                    </a:solidFill>
                    <a:latin typeface="Agency FB" panose="020B0503020202020204" pitchFamily="34" charset="0"/>
                    <a:ea typeface="AjiwaiPro" panose="02000600000000000000" pitchFamily="2" charset="-128"/>
                  </a:rPr>
                  <a:t>1</a:t>
                </a:r>
                <a:endParaRPr lang="zh-CN" altLang="en-US" sz="3200" dirty="0">
                  <a:solidFill>
                    <a:schemeClr val="tx1">
                      <a:lumMod val="65000"/>
                      <a:lumOff val="35000"/>
                    </a:schemeClr>
                  </a:solidFill>
                  <a:latin typeface="Agency FB" panose="020B0503020202020204" pitchFamily="34" charset="0"/>
                  <a:ea typeface="AjiwaiPro" panose="02000600000000000000" pitchFamily="2" charset="-128"/>
                </a:endParaRPr>
              </a:p>
            </p:txBody>
          </p:sp>
          <p:sp>
            <p:nvSpPr>
              <p:cNvPr id="33" name="文本框 32"/>
              <p:cNvSpPr txBox="1"/>
              <p:nvPr/>
            </p:nvSpPr>
            <p:spPr>
              <a:xfrm>
                <a:off x="6297304" y="2560348"/>
                <a:ext cx="571500" cy="583531"/>
              </a:xfrm>
              <a:prstGeom prst="rect">
                <a:avLst/>
              </a:prstGeom>
              <a:noFill/>
            </p:spPr>
            <p:txBody>
              <a:bodyPr wrap="square" rtlCol="0">
                <a:spAutoFit/>
              </a:bodyPr>
              <a:lstStyle/>
              <a:p>
                <a:pPr algn="dist"/>
                <a:r>
                  <a:rPr lang="en-US" altLang="zh-CN" sz="3200" dirty="0">
                    <a:solidFill>
                      <a:schemeClr val="tx1">
                        <a:lumMod val="65000"/>
                        <a:lumOff val="35000"/>
                      </a:schemeClr>
                    </a:solidFill>
                    <a:latin typeface="Agency FB" panose="020B0503020202020204" pitchFamily="34" charset="0"/>
                    <a:ea typeface="AjiwaiPro" panose="02000600000000000000" pitchFamily="2" charset="-128"/>
                  </a:rPr>
                  <a:t>2</a:t>
                </a:r>
                <a:endParaRPr lang="zh-CN" altLang="en-US" sz="3200" dirty="0">
                  <a:solidFill>
                    <a:schemeClr val="tx1">
                      <a:lumMod val="65000"/>
                      <a:lumOff val="35000"/>
                    </a:schemeClr>
                  </a:solidFill>
                  <a:latin typeface="Agency FB" panose="020B0503020202020204" pitchFamily="34" charset="0"/>
                  <a:ea typeface="AjiwaiPro" panose="02000600000000000000" pitchFamily="2" charset="-128"/>
                </a:endParaRPr>
              </a:p>
            </p:txBody>
          </p:sp>
          <p:sp>
            <p:nvSpPr>
              <p:cNvPr id="34" name="文本框 33"/>
              <p:cNvSpPr txBox="1"/>
              <p:nvPr/>
            </p:nvSpPr>
            <p:spPr>
              <a:xfrm>
                <a:off x="3005777" y="3960225"/>
                <a:ext cx="571500" cy="583531"/>
              </a:xfrm>
              <a:prstGeom prst="rect">
                <a:avLst/>
              </a:prstGeom>
              <a:noFill/>
            </p:spPr>
            <p:txBody>
              <a:bodyPr wrap="square" rtlCol="0">
                <a:spAutoFit/>
              </a:bodyPr>
              <a:lstStyle/>
              <a:p>
                <a:pPr algn="dist"/>
                <a:r>
                  <a:rPr lang="en-US" altLang="zh-CN" sz="3200" dirty="0">
                    <a:solidFill>
                      <a:schemeClr val="tx1">
                        <a:lumMod val="65000"/>
                        <a:lumOff val="35000"/>
                      </a:schemeClr>
                    </a:solidFill>
                    <a:latin typeface="Agency FB" panose="020B0503020202020204" pitchFamily="34" charset="0"/>
                    <a:ea typeface="AjiwaiPro" panose="02000600000000000000" pitchFamily="2" charset="-128"/>
                  </a:rPr>
                  <a:t>3</a:t>
                </a:r>
                <a:endParaRPr lang="zh-CN" altLang="en-US" sz="3200" dirty="0">
                  <a:solidFill>
                    <a:schemeClr val="tx1">
                      <a:lumMod val="65000"/>
                      <a:lumOff val="35000"/>
                    </a:schemeClr>
                  </a:solidFill>
                  <a:latin typeface="Agency FB" panose="020B0503020202020204" pitchFamily="34" charset="0"/>
                  <a:ea typeface="AjiwaiPro" panose="02000600000000000000" pitchFamily="2" charset="-128"/>
                </a:endParaRPr>
              </a:p>
            </p:txBody>
          </p:sp>
          <p:sp>
            <p:nvSpPr>
              <p:cNvPr id="35" name="文本框 34"/>
              <p:cNvSpPr txBox="1"/>
              <p:nvPr/>
            </p:nvSpPr>
            <p:spPr>
              <a:xfrm>
                <a:off x="6297304" y="3958348"/>
                <a:ext cx="571500" cy="583531"/>
              </a:xfrm>
              <a:prstGeom prst="rect">
                <a:avLst/>
              </a:prstGeom>
              <a:noFill/>
            </p:spPr>
            <p:txBody>
              <a:bodyPr wrap="square" rtlCol="0">
                <a:spAutoFit/>
              </a:bodyPr>
              <a:lstStyle/>
              <a:p>
                <a:pPr algn="dist"/>
                <a:r>
                  <a:rPr lang="en-US" altLang="zh-CN" sz="3200" dirty="0">
                    <a:solidFill>
                      <a:schemeClr val="tx1">
                        <a:lumMod val="65000"/>
                        <a:lumOff val="35000"/>
                      </a:schemeClr>
                    </a:solidFill>
                    <a:latin typeface="Agency FB" panose="020B0503020202020204" pitchFamily="34" charset="0"/>
                    <a:ea typeface="AjiwaiPro" panose="02000600000000000000" pitchFamily="2" charset="-128"/>
                  </a:rPr>
                  <a:t>4</a:t>
                </a:r>
                <a:endParaRPr lang="zh-CN" altLang="en-US" sz="3200" dirty="0">
                  <a:solidFill>
                    <a:schemeClr val="tx1">
                      <a:lumMod val="65000"/>
                      <a:lumOff val="35000"/>
                    </a:schemeClr>
                  </a:solidFill>
                  <a:latin typeface="Agency FB" panose="020B0503020202020204" pitchFamily="34" charset="0"/>
                  <a:ea typeface="AjiwaiPro" panose="02000600000000000000" pitchFamily="2" charset="-128"/>
                </a:endParaRPr>
              </a:p>
            </p:txBody>
          </p:sp>
        </p:grpSp>
        <p:sp>
          <p:nvSpPr>
            <p:cNvPr id="26" name="文本框 25"/>
            <p:cNvSpPr txBox="1"/>
            <p:nvPr/>
          </p:nvSpPr>
          <p:spPr>
            <a:xfrm>
              <a:off x="3781274" y="2688572"/>
              <a:ext cx="2202088" cy="398757"/>
            </a:xfrm>
            <a:prstGeom prst="rect">
              <a:avLst/>
            </a:prstGeom>
            <a:noFill/>
          </p:spPr>
          <p:txBody>
            <a:bodyPr wrap="square" rtlCol="0">
              <a:spAutoFit/>
            </a:bodyPr>
            <a:lstStyle/>
            <a:p>
              <a:pPr algn="l"/>
              <a:r>
                <a:rPr lang="zh-CN" altLang="en-US" sz="2000" dirty="0">
                  <a:solidFill>
                    <a:schemeClr val="tx1">
                      <a:lumMod val="65000"/>
                      <a:lumOff val="35000"/>
                    </a:schemeClr>
                  </a:solidFill>
                  <a:latin typeface="黑体" panose="02010609060101010101" charset="-122"/>
                  <a:ea typeface="黑体" panose="02010609060101010101" charset="-122"/>
                </a:rPr>
                <a:t>绘画和书法的审美</a:t>
              </a:r>
              <a:endParaRPr lang="zh-CN" altLang="en-US" sz="2000" dirty="0">
                <a:solidFill>
                  <a:schemeClr val="tx1">
                    <a:lumMod val="65000"/>
                    <a:lumOff val="35000"/>
                  </a:schemeClr>
                </a:solidFill>
                <a:latin typeface="黑体" panose="02010609060101010101" charset="-122"/>
                <a:ea typeface="黑体" panose="02010609060101010101" charset="-122"/>
              </a:endParaRPr>
            </a:p>
          </p:txBody>
        </p:sp>
        <p:sp>
          <p:nvSpPr>
            <p:cNvPr id="24" name="文本框 23"/>
            <p:cNvSpPr txBox="1"/>
            <p:nvPr/>
          </p:nvSpPr>
          <p:spPr>
            <a:xfrm>
              <a:off x="7079986" y="2698731"/>
              <a:ext cx="2198221" cy="398757"/>
            </a:xfrm>
            <a:prstGeom prst="rect">
              <a:avLst/>
            </a:prstGeom>
            <a:noFill/>
          </p:spPr>
          <p:txBody>
            <a:bodyPr wrap="square" rtlCol="0">
              <a:spAutoFit/>
            </a:bodyPr>
            <a:lstStyle/>
            <a:p>
              <a:pPr algn="l"/>
              <a:r>
                <a:rPr lang="zh-CN" altLang="en-US" sz="2000" dirty="0">
                  <a:solidFill>
                    <a:schemeClr val="tx1">
                      <a:lumMod val="65000"/>
                      <a:lumOff val="35000"/>
                    </a:schemeClr>
                  </a:solidFill>
                  <a:latin typeface="黑体" panose="02010609060101010101" charset="-122"/>
                  <a:ea typeface="黑体" panose="02010609060101010101" charset="-122"/>
                </a:rPr>
                <a:t>建筑和雕塑的审美</a:t>
              </a:r>
              <a:endParaRPr lang="zh-CN" altLang="en-US" sz="2000" dirty="0">
                <a:solidFill>
                  <a:schemeClr val="tx1">
                    <a:lumMod val="65000"/>
                    <a:lumOff val="35000"/>
                  </a:schemeClr>
                </a:solidFill>
                <a:latin typeface="黑体" panose="02010609060101010101" charset="-122"/>
                <a:ea typeface="黑体" panose="02010609060101010101" charset="-122"/>
              </a:endParaRPr>
            </a:p>
          </p:txBody>
        </p:sp>
        <p:sp>
          <p:nvSpPr>
            <p:cNvPr id="22" name="文本框 21"/>
            <p:cNvSpPr txBox="1"/>
            <p:nvPr/>
          </p:nvSpPr>
          <p:spPr>
            <a:xfrm>
              <a:off x="3778648" y="4068274"/>
              <a:ext cx="1905000" cy="398757"/>
            </a:xfrm>
            <a:prstGeom prst="rect">
              <a:avLst/>
            </a:prstGeom>
            <a:noFill/>
          </p:spPr>
          <p:txBody>
            <a:bodyPr wrap="square" rtlCol="0">
              <a:spAutoFit/>
            </a:bodyPr>
            <a:lstStyle/>
            <a:p>
              <a:pPr algn="l"/>
              <a:r>
                <a:rPr lang="zh-CN" altLang="en-US" sz="2000" dirty="0">
                  <a:solidFill>
                    <a:schemeClr val="tx1">
                      <a:lumMod val="65000"/>
                      <a:lumOff val="35000"/>
                    </a:schemeClr>
                  </a:solidFill>
                  <a:latin typeface="黑体" panose="02010609060101010101" charset="-122"/>
                  <a:ea typeface="黑体" panose="02010609060101010101" charset="-122"/>
                </a:rPr>
                <a:t>工艺美术的审美</a:t>
              </a:r>
              <a:endParaRPr lang="zh-CN" altLang="en-US" sz="2000" dirty="0">
                <a:solidFill>
                  <a:schemeClr val="tx1">
                    <a:lumMod val="65000"/>
                    <a:lumOff val="35000"/>
                  </a:schemeClr>
                </a:solidFill>
                <a:latin typeface="黑体" panose="02010609060101010101" charset="-122"/>
                <a:ea typeface="黑体" panose="02010609060101010101" charset="-122"/>
              </a:endParaRPr>
            </a:p>
          </p:txBody>
        </p:sp>
        <p:sp>
          <p:nvSpPr>
            <p:cNvPr id="20" name="文本框 19"/>
            <p:cNvSpPr txBox="1"/>
            <p:nvPr/>
          </p:nvSpPr>
          <p:spPr>
            <a:xfrm>
              <a:off x="7077224" y="4078507"/>
              <a:ext cx="2775537" cy="398757"/>
            </a:xfrm>
            <a:prstGeom prst="rect">
              <a:avLst/>
            </a:prstGeom>
            <a:noFill/>
          </p:spPr>
          <p:txBody>
            <a:bodyPr wrap="square" rtlCol="0">
              <a:spAutoFit/>
            </a:bodyPr>
            <a:lstStyle/>
            <a:p>
              <a:pPr algn="l"/>
              <a:r>
                <a:rPr lang="zh-CN" altLang="en-US" sz="2000" dirty="0">
                  <a:solidFill>
                    <a:schemeClr val="tx1">
                      <a:lumMod val="65000"/>
                      <a:lumOff val="35000"/>
                    </a:schemeClr>
                  </a:solidFill>
                  <a:latin typeface="黑体" panose="02010609060101010101" charset="-122"/>
                  <a:ea typeface="黑体" panose="02010609060101010101" charset="-122"/>
                </a:rPr>
                <a:t>摄影和艺术设计的审美</a:t>
              </a:r>
              <a:endParaRPr lang="zh-CN" altLang="en-US" sz="2000" dirty="0">
                <a:solidFill>
                  <a:schemeClr val="tx1">
                    <a:lumMod val="65000"/>
                    <a:lumOff val="35000"/>
                  </a:schemeClr>
                </a:solidFill>
                <a:latin typeface="黑体" panose="02010609060101010101" charset="-122"/>
                <a:ea typeface="黑体" panose="02010609060101010101"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614805" y="768350"/>
            <a:ext cx="2559050" cy="337185"/>
          </a:xfrm>
          <a:prstGeom prst="rect">
            <a:avLst/>
          </a:prstGeom>
          <a:noFill/>
        </p:spPr>
        <p:txBody>
          <a:bodyPr wrap="square" rtlCol="0">
            <a:spAutoFit/>
          </a:bodyPr>
          <a:p>
            <a:r>
              <a:rPr lang="zh-CN" altLang="en-US" sz="1600">
                <a:solidFill>
                  <a:schemeClr val="accent2">
                    <a:lumMod val="75000"/>
                  </a:schemeClr>
                </a:solidFill>
              </a:rPr>
              <a:t>中外建筑的审美</a:t>
            </a:r>
            <a:endParaRPr lang="zh-CN" altLang="en-US" sz="1600">
              <a:solidFill>
                <a:schemeClr val="accent2">
                  <a:lumMod val="75000"/>
                </a:schemeClr>
              </a:solidFill>
            </a:endParaRPr>
          </a:p>
        </p:txBody>
      </p:sp>
      <p:sp>
        <p:nvSpPr>
          <p:cNvPr id="3" name="文本框 2"/>
          <p:cNvSpPr txBox="1"/>
          <p:nvPr/>
        </p:nvSpPr>
        <p:spPr>
          <a:xfrm>
            <a:off x="5741035" y="1105535"/>
            <a:ext cx="5889625" cy="5262245"/>
          </a:xfrm>
          <a:prstGeom prst="rect">
            <a:avLst/>
          </a:prstGeom>
          <a:noFill/>
        </p:spPr>
        <p:txBody>
          <a:bodyPr wrap="square" rtlCol="0">
            <a:spAutoFit/>
          </a:bodyPr>
          <a:p>
            <a:pPr fontAlgn="auto">
              <a:lnSpc>
                <a:spcPct val="150000"/>
              </a:lnSpc>
            </a:pPr>
            <a:r>
              <a:rPr lang="zh-CN" altLang="en-US" sz="1600">
                <a:solidFill>
                  <a:schemeClr val="accent2">
                    <a:lumMod val="50000"/>
                  </a:schemeClr>
                </a:solidFill>
              </a:rPr>
              <a:t>二、中国建筑的分类</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中华历史悠久，历经上下五千年时间的洗礼演变，文化源远流长。中国古建筑的类型按照建筑物的性质与功能分类，主要有宫殿建筑、民居、礼制性祭祀建筑、宗教建筑、陵墓建筑、军事防御体系、桥梁建筑以及古典园林等类型。由于历史悠久，疆域辽阔，自然环境多种多样，社会经济环境不尽相同，在中国漫长的历史发展过程中逐步形成了多种多样的建筑形式，按照建筑风格，大体又分为四类：亲切宜人的民居；庄重严肃的庙宇、道观；雍容华丽的宫殿、府邸；温婉秀丽的园林。</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（四）温婉秀丽的园林</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中国古典园林是把自然的和人造的山水以及植物、建筑融为一体，是中国建筑中综合性最强、艺术性最高的一种类型，是中国古代建筑中的珍品。它突出的审美特征就是一种蕴含着非常丰富和谐而又自然韵致的景观体系。</a:t>
            </a:r>
            <a:endParaRPr lang="zh-CN" altLang="en-US" sz="1600">
              <a:solidFill>
                <a:schemeClr val="accent2">
                  <a:lumMod val="50000"/>
                </a:schemeClr>
              </a:solidFill>
            </a:endParaRPr>
          </a:p>
        </p:txBody>
      </p:sp>
      <p:pic>
        <p:nvPicPr>
          <p:cNvPr id="6" name="图片 5"/>
          <p:cNvPicPr>
            <a:picLocks noChangeAspect="1"/>
          </p:cNvPicPr>
          <p:nvPr/>
        </p:nvPicPr>
        <p:blipFill>
          <a:blip r:embed="rId2"/>
          <a:stretch>
            <a:fillRect/>
          </a:stretch>
        </p:blipFill>
        <p:spPr>
          <a:xfrm>
            <a:off x="784860" y="1992630"/>
            <a:ext cx="4739640" cy="320040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614805" y="768350"/>
            <a:ext cx="3068320" cy="337185"/>
          </a:xfrm>
          <a:prstGeom prst="rect">
            <a:avLst/>
          </a:prstGeom>
          <a:noFill/>
        </p:spPr>
        <p:txBody>
          <a:bodyPr wrap="square" rtlCol="0">
            <a:spAutoFit/>
          </a:bodyPr>
          <a:p>
            <a:r>
              <a:rPr lang="zh-CN" altLang="en-US" sz="1600">
                <a:solidFill>
                  <a:schemeClr val="accent2">
                    <a:lumMod val="75000"/>
                  </a:schemeClr>
                </a:solidFill>
              </a:rPr>
              <a:t>纸板建筑模型创作大赛</a:t>
            </a:r>
            <a:endParaRPr lang="zh-CN" altLang="en-US" sz="1600">
              <a:solidFill>
                <a:schemeClr val="accent2">
                  <a:lumMod val="75000"/>
                </a:schemeClr>
              </a:solidFill>
            </a:endParaRPr>
          </a:p>
        </p:txBody>
      </p:sp>
      <p:sp>
        <p:nvSpPr>
          <p:cNvPr id="6" name="任意多边形 5"/>
          <p:cNvSpPr/>
          <p:nvPr>
            <p:custDataLst>
              <p:tags r:id="rId2"/>
            </p:custDataLst>
          </p:nvPr>
        </p:nvSpPr>
        <p:spPr>
          <a:xfrm rot="5400000">
            <a:off x="5930775" y="1986318"/>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黑体" panose="02010609060101010101" charset="-122"/>
              <a:ea typeface="黑体" panose="02010609060101010101" charset="-122"/>
            </a:endParaRPr>
          </a:p>
        </p:txBody>
      </p:sp>
      <p:sp>
        <p:nvSpPr>
          <p:cNvPr id="22" name="任意多边形 21"/>
          <p:cNvSpPr/>
          <p:nvPr>
            <p:custDataLst>
              <p:tags r:id="rId3"/>
            </p:custDataLst>
          </p:nvPr>
        </p:nvSpPr>
        <p:spPr>
          <a:xfrm rot="16200000" flipH="1">
            <a:off x="4405077" y="1986953"/>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黑体" panose="02010609060101010101" charset="-122"/>
              <a:ea typeface="黑体" panose="02010609060101010101" charset="-122"/>
            </a:endParaRPr>
          </a:p>
        </p:txBody>
      </p:sp>
      <p:sp>
        <p:nvSpPr>
          <p:cNvPr id="27" name="任意多边形 26"/>
          <p:cNvSpPr/>
          <p:nvPr>
            <p:custDataLst>
              <p:tags r:id="rId4"/>
            </p:custDataLst>
          </p:nvPr>
        </p:nvSpPr>
        <p:spPr bwMode="auto">
          <a:xfrm>
            <a:off x="6686624" y="2519538"/>
            <a:ext cx="461104" cy="4611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rgbClr val="3498DB"/>
          </a:solidFill>
          <a:ln>
            <a:noFill/>
          </a:ln>
        </p:spPr>
        <p:txBody>
          <a:bodyPr anchor="ctr"/>
          <a:p>
            <a:pPr algn="ctr">
              <a:lnSpc>
                <a:spcPct val="120000"/>
              </a:lnSpc>
            </a:pPr>
            <a:endParaRPr>
              <a:latin typeface="黑体" panose="02010609060101010101" charset="-122"/>
              <a:ea typeface="黑体" panose="02010609060101010101" charset="-122"/>
            </a:endParaRPr>
          </a:p>
        </p:txBody>
      </p:sp>
      <p:sp>
        <p:nvSpPr>
          <p:cNvPr id="28" name="任意多边形 27"/>
          <p:cNvSpPr/>
          <p:nvPr>
            <p:custDataLst>
              <p:tags r:id="rId5"/>
            </p:custDataLst>
          </p:nvPr>
        </p:nvSpPr>
        <p:spPr bwMode="auto">
          <a:xfrm>
            <a:off x="4923446" y="2518903"/>
            <a:ext cx="461104" cy="461104"/>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rgbClr val="1F74AD"/>
          </a:solidFill>
          <a:ln>
            <a:noFill/>
          </a:ln>
        </p:spPr>
        <p:txBody>
          <a:bodyPr anchor="ctr"/>
          <a:p>
            <a:pPr algn="ctr">
              <a:lnSpc>
                <a:spcPct val="120000"/>
              </a:lnSpc>
            </a:pPr>
            <a:endParaRPr>
              <a:latin typeface="黑体" panose="02010609060101010101" charset="-122"/>
              <a:ea typeface="黑体" panose="02010609060101010101" charset="-122"/>
            </a:endParaRPr>
          </a:p>
        </p:txBody>
      </p:sp>
      <p:sp>
        <p:nvSpPr>
          <p:cNvPr id="29" name="文本框 28"/>
          <p:cNvSpPr txBox="1"/>
          <p:nvPr>
            <p:custDataLst>
              <p:tags r:id="rId6"/>
            </p:custDataLst>
          </p:nvPr>
        </p:nvSpPr>
        <p:spPr bwMode="auto">
          <a:xfrm>
            <a:off x="707093" y="1998024"/>
            <a:ext cx="2787706" cy="444952"/>
          </a:xfrm>
          <a:prstGeom prst="rect">
            <a:avLst/>
          </a:prstGeom>
          <a:noFill/>
        </p:spPr>
        <p:txBody>
          <a:bodyPr wrap="square" lIns="90000" tIns="46800" rIns="90000" bIns="0">
            <a:normAutofit/>
          </a:bodyPr>
          <a:p>
            <a:pPr algn="l" latinLnBrk="0">
              <a:lnSpc>
                <a:spcPct val="120000"/>
              </a:lnSpc>
            </a:pPr>
            <a:r>
              <a:rPr lang="zh-CN" altLang="en-US" b="1" spc="300" dirty="0">
                <a:solidFill>
                  <a:srgbClr val="1F74AD"/>
                </a:solidFill>
                <a:effectLst/>
                <a:latin typeface="黑体" panose="02010609060101010101" charset="-122"/>
                <a:ea typeface="黑体" panose="02010609060101010101" charset="-122"/>
                <a:cs typeface="+mn-ea"/>
              </a:rPr>
              <a:t>活动目标</a:t>
            </a:r>
            <a:endParaRPr lang="zh-CN" altLang="en-US" b="1" spc="300" dirty="0">
              <a:solidFill>
                <a:srgbClr val="1F74AD"/>
              </a:solidFill>
              <a:effectLst/>
              <a:latin typeface="黑体" panose="02010609060101010101" charset="-122"/>
              <a:ea typeface="黑体" panose="02010609060101010101" charset="-122"/>
              <a:cs typeface="+mn-ea"/>
            </a:endParaRPr>
          </a:p>
        </p:txBody>
      </p:sp>
      <p:sp>
        <p:nvSpPr>
          <p:cNvPr id="32" name="文本框 31"/>
          <p:cNvSpPr txBox="1"/>
          <p:nvPr>
            <p:custDataLst>
              <p:tags r:id="rId7"/>
            </p:custDataLst>
          </p:nvPr>
        </p:nvSpPr>
        <p:spPr bwMode="auto">
          <a:xfrm>
            <a:off x="707390" y="2497455"/>
            <a:ext cx="3424555" cy="2747010"/>
          </a:xfrm>
          <a:prstGeom prst="rect">
            <a:avLst/>
          </a:prstGeom>
          <a:noFill/>
        </p:spPr>
        <p:txBody>
          <a:bodyPr wrap="square" lIns="90000" tIns="0" rIns="90000" bIns="46800"/>
          <a:p>
            <a:pPr algn="l" latinLnBrk="0">
              <a:lnSpc>
                <a:spcPct val="130000"/>
              </a:lnSpc>
            </a:pPr>
            <a:r>
              <a:rPr lang="zh-CN" altLang="en-US" sz="1600" b="0" spc="150" dirty="0">
                <a:solidFill>
                  <a:srgbClr val="000000"/>
                </a:solidFill>
                <a:effectLst/>
                <a:latin typeface="黑体" panose="02010609060101010101" charset="-122"/>
                <a:ea typeface="黑体" panose="02010609060101010101" charset="-122"/>
              </a:rPr>
              <a:t>1. 弘扬和继承中国建筑艺术，感受建筑中的造型美与古典美，感受建筑艺术中的韵律与节奏美。</a:t>
            </a:r>
            <a:endParaRPr lang="zh-CN" altLang="en-US" sz="1600" b="0" spc="150" dirty="0">
              <a:solidFill>
                <a:srgbClr val="000000"/>
              </a:solidFill>
              <a:effectLst/>
              <a:latin typeface="黑体" panose="02010609060101010101" charset="-122"/>
              <a:ea typeface="黑体" panose="02010609060101010101" charset="-122"/>
            </a:endParaRPr>
          </a:p>
          <a:p>
            <a:pPr algn="l" latinLnBrk="0">
              <a:lnSpc>
                <a:spcPct val="130000"/>
              </a:lnSpc>
            </a:pPr>
            <a:r>
              <a:rPr lang="zh-CN" altLang="en-US" sz="1600" b="0" spc="150" dirty="0">
                <a:solidFill>
                  <a:srgbClr val="000000"/>
                </a:solidFill>
                <a:effectLst/>
                <a:latin typeface="黑体" panose="02010609060101010101" charset="-122"/>
                <a:ea typeface="黑体" panose="02010609060101010101" charset="-122"/>
              </a:rPr>
              <a:t>2. 丰富同学们的业余文化生活，提高对建筑知识的认识，增强个人修养，展现个人魅力。</a:t>
            </a:r>
            <a:endParaRPr lang="zh-CN" altLang="en-US" sz="1600" b="0" spc="150" dirty="0">
              <a:solidFill>
                <a:srgbClr val="000000"/>
              </a:solidFill>
              <a:effectLst/>
              <a:latin typeface="黑体" panose="02010609060101010101" charset="-122"/>
              <a:ea typeface="黑体" panose="02010609060101010101" charset="-122"/>
            </a:endParaRPr>
          </a:p>
          <a:p>
            <a:pPr algn="l" latinLnBrk="0">
              <a:lnSpc>
                <a:spcPct val="130000"/>
              </a:lnSpc>
            </a:pPr>
            <a:r>
              <a:rPr lang="zh-CN" altLang="en-US" sz="1600" b="0" spc="150" dirty="0">
                <a:solidFill>
                  <a:srgbClr val="000000"/>
                </a:solidFill>
                <a:effectLst/>
                <a:latin typeface="黑体" panose="02010609060101010101" charset="-122"/>
                <a:ea typeface="黑体" panose="02010609060101010101" charset="-122"/>
              </a:rPr>
              <a:t>3. 增强同学们对建筑知识的学习兴趣，提高审美能力。</a:t>
            </a:r>
            <a:endParaRPr lang="zh-CN" altLang="en-US" sz="1600" b="0" spc="150" dirty="0">
              <a:solidFill>
                <a:srgbClr val="000000"/>
              </a:solidFill>
              <a:effectLst/>
              <a:latin typeface="黑体" panose="02010609060101010101" charset="-122"/>
              <a:ea typeface="黑体" panose="02010609060101010101" charset="-122"/>
            </a:endParaRPr>
          </a:p>
        </p:txBody>
      </p:sp>
      <p:sp>
        <p:nvSpPr>
          <p:cNvPr id="33" name="文本框 32"/>
          <p:cNvSpPr txBox="1"/>
          <p:nvPr>
            <p:custDataLst>
              <p:tags r:id="rId8"/>
            </p:custDataLst>
          </p:nvPr>
        </p:nvSpPr>
        <p:spPr bwMode="auto">
          <a:xfrm>
            <a:off x="8752562" y="1998024"/>
            <a:ext cx="2787706" cy="444952"/>
          </a:xfrm>
          <a:prstGeom prst="rect">
            <a:avLst/>
          </a:prstGeom>
          <a:noFill/>
        </p:spPr>
        <p:txBody>
          <a:bodyPr wrap="square" lIns="90000" tIns="46800" rIns="90000" bIns="0">
            <a:normAutofit/>
          </a:bodyPr>
          <a:p>
            <a:pPr algn="l" latinLnBrk="0">
              <a:lnSpc>
                <a:spcPct val="120000"/>
              </a:lnSpc>
            </a:pPr>
            <a:r>
              <a:rPr lang="zh-CN" altLang="en-US" b="1" spc="300">
                <a:solidFill>
                  <a:srgbClr val="3498DB"/>
                </a:solidFill>
                <a:effectLst/>
                <a:latin typeface="黑体" panose="02010609060101010101" charset="-122"/>
                <a:ea typeface="黑体" panose="02010609060101010101" charset="-122"/>
                <a:cs typeface="+mn-ea"/>
              </a:rPr>
              <a:t>活动任务</a:t>
            </a:r>
            <a:endParaRPr lang="zh-CN" altLang="en-US" b="1" spc="300">
              <a:solidFill>
                <a:srgbClr val="3498DB"/>
              </a:solidFill>
              <a:effectLst/>
              <a:latin typeface="黑体" panose="02010609060101010101" charset="-122"/>
              <a:ea typeface="黑体" panose="02010609060101010101" charset="-122"/>
              <a:cs typeface="+mn-ea"/>
            </a:endParaRPr>
          </a:p>
        </p:txBody>
      </p:sp>
      <p:sp>
        <p:nvSpPr>
          <p:cNvPr id="36" name="文本框 35"/>
          <p:cNvSpPr txBox="1"/>
          <p:nvPr>
            <p:custDataLst>
              <p:tags r:id="rId9"/>
            </p:custDataLst>
          </p:nvPr>
        </p:nvSpPr>
        <p:spPr bwMode="auto">
          <a:xfrm>
            <a:off x="8752840" y="2496820"/>
            <a:ext cx="2787650" cy="899160"/>
          </a:xfrm>
          <a:prstGeom prst="rect">
            <a:avLst/>
          </a:prstGeom>
          <a:noFill/>
        </p:spPr>
        <p:txBody>
          <a:bodyPr wrap="square" lIns="90000" tIns="0" rIns="90000" bIns="46800"/>
          <a:p>
            <a:pPr algn="l" latinLnBrk="0">
              <a:lnSpc>
                <a:spcPct val="130000"/>
              </a:lnSpc>
            </a:pPr>
            <a:r>
              <a:rPr lang="zh-CN" altLang="en-US" sz="1600" b="0" spc="150">
                <a:solidFill>
                  <a:srgbClr val="000000"/>
                </a:solidFill>
                <a:effectLst/>
                <a:latin typeface="黑体" panose="02010609060101010101" charset="-122"/>
                <a:ea typeface="黑体" panose="02010609060101010101" charset="-122"/>
              </a:rPr>
              <a:t>参赛对象：班级或学系的所有同学。可以班内组织，也可以院系为单位组织。</a:t>
            </a:r>
            <a:endParaRPr lang="zh-CN" altLang="en-US" sz="1600" b="0" spc="150">
              <a:solidFill>
                <a:srgbClr val="000000"/>
              </a:solidFill>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3" name="文本框 2"/>
          <p:cNvSpPr txBox="1"/>
          <p:nvPr/>
        </p:nvSpPr>
        <p:spPr>
          <a:xfrm>
            <a:off x="1851025" y="1201420"/>
            <a:ext cx="1211580" cy="337185"/>
          </a:xfrm>
          <a:prstGeom prst="rect">
            <a:avLst/>
          </a:prstGeom>
          <a:noFill/>
        </p:spPr>
        <p:txBody>
          <a:bodyPr wrap="square" rtlCol="0">
            <a:spAutoFit/>
          </a:bodyPr>
          <a:p>
            <a:r>
              <a:rPr lang="zh-CN" altLang="en-US" sz="1600"/>
              <a:t>活动步骤</a:t>
            </a:r>
            <a:endParaRPr lang="zh-CN" altLang="en-US" sz="1600"/>
          </a:p>
        </p:txBody>
      </p:sp>
      <p:sp>
        <p:nvSpPr>
          <p:cNvPr id="6" name="文本框 5"/>
          <p:cNvSpPr txBox="1"/>
          <p:nvPr/>
        </p:nvSpPr>
        <p:spPr>
          <a:xfrm>
            <a:off x="1741805" y="768350"/>
            <a:ext cx="3068320" cy="337185"/>
          </a:xfrm>
          <a:prstGeom prst="rect">
            <a:avLst/>
          </a:prstGeom>
          <a:noFill/>
        </p:spPr>
        <p:txBody>
          <a:bodyPr wrap="square" rtlCol="0">
            <a:spAutoFit/>
          </a:bodyPr>
          <a:p>
            <a:r>
              <a:rPr lang="zh-CN" altLang="en-US" sz="1600">
                <a:solidFill>
                  <a:schemeClr val="accent2">
                    <a:lumMod val="75000"/>
                  </a:schemeClr>
                </a:solidFill>
              </a:rPr>
              <a:t>纸板建筑模型创作大赛</a:t>
            </a:r>
            <a:endParaRPr lang="zh-CN" altLang="en-US" sz="1600">
              <a:solidFill>
                <a:schemeClr val="accent2">
                  <a:lumMod val="75000"/>
                </a:schemeClr>
              </a:solidFill>
            </a:endParaRPr>
          </a:p>
        </p:txBody>
      </p:sp>
      <p:cxnSp>
        <p:nvCxnSpPr>
          <p:cNvPr id="22" name="直接箭头连接符 21"/>
          <p:cNvCxnSpPr/>
          <p:nvPr>
            <p:custDataLst>
              <p:tags r:id="rId2"/>
            </p:custDataLst>
          </p:nvPr>
        </p:nvCxnSpPr>
        <p:spPr>
          <a:xfrm>
            <a:off x="1517546" y="3758199"/>
            <a:ext cx="9498438" cy="0"/>
          </a:xfrm>
          <a:prstGeom prst="straightConnector1">
            <a:avLst/>
          </a:prstGeom>
          <a:noFill/>
          <a:ln w="12700" cap="flat" cmpd="sng" algn="ctr">
            <a:solidFill>
              <a:srgbClr val="FFFFFF">
                <a:lumMod val="65000"/>
              </a:srgbClr>
            </a:solidFill>
            <a:prstDash val="solid"/>
            <a:miter lim="800000"/>
            <a:tailEnd type="triangle"/>
          </a:ln>
          <a:effectLst/>
        </p:spPr>
      </p:cxnSp>
      <p:cxnSp>
        <p:nvCxnSpPr>
          <p:cNvPr id="27" name="直接箭头连接符 26"/>
          <p:cNvCxnSpPr/>
          <p:nvPr>
            <p:custDataLst>
              <p:tags r:id="rId3"/>
            </p:custDataLst>
          </p:nvPr>
        </p:nvCxnSpPr>
        <p:spPr>
          <a:xfrm flipV="1">
            <a:off x="6035834" y="1179984"/>
            <a:ext cx="0" cy="5217276"/>
          </a:xfrm>
          <a:prstGeom prst="straightConnector1">
            <a:avLst/>
          </a:prstGeom>
          <a:noFill/>
          <a:ln w="12700" cap="flat" cmpd="sng" algn="ctr">
            <a:solidFill>
              <a:srgbClr val="FFFFFF">
                <a:lumMod val="65000"/>
              </a:srgbClr>
            </a:solidFill>
            <a:prstDash val="solid"/>
            <a:miter lim="800000"/>
            <a:tailEnd type="triangle"/>
          </a:ln>
          <a:effectLst/>
        </p:spPr>
      </p:cxnSp>
      <p:sp>
        <p:nvSpPr>
          <p:cNvPr id="28" name="Freeform 9"/>
          <p:cNvSpPr/>
          <p:nvPr>
            <p:custDataLst>
              <p:tags r:id="rId4"/>
            </p:custDataLst>
          </p:nvPr>
        </p:nvSpPr>
        <p:spPr bwMode="auto">
          <a:xfrm>
            <a:off x="6165880" y="1787235"/>
            <a:ext cx="1840918" cy="1840918"/>
          </a:xfrm>
          <a:custGeom>
            <a:avLst/>
            <a:gdLst>
              <a:gd name="T0" fmla="*/ 230 w 460"/>
              <a:gd name="T1" fmla="*/ 460 h 460"/>
              <a:gd name="T2" fmla="*/ 431 w 460"/>
              <a:gd name="T3" fmla="*/ 346 h 460"/>
              <a:gd name="T4" fmla="*/ 460 w 460"/>
              <a:gd name="T5" fmla="*/ 230 h 460"/>
              <a:gd name="T6" fmla="*/ 460 w 460"/>
              <a:gd name="T7" fmla="*/ 0 h 460"/>
              <a:gd name="T8" fmla="*/ 230 w 460"/>
              <a:gd name="T9" fmla="*/ 0 h 460"/>
              <a:gd name="T10" fmla="*/ 29 w 460"/>
              <a:gd name="T11" fmla="*/ 114 h 460"/>
              <a:gd name="T12" fmla="*/ 0 w 460"/>
              <a:gd name="T13" fmla="*/ 230 h 460"/>
              <a:gd name="T14" fmla="*/ 0 w 460"/>
              <a:gd name="T15" fmla="*/ 460 h 460"/>
              <a:gd name="T16" fmla="*/ 230 w 460"/>
              <a:gd name="T17" fmla="*/ 460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0" h="460">
                <a:moveTo>
                  <a:pt x="230" y="460"/>
                </a:moveTo>
                <a:cubicBezTo>
                  <a:pt x="325" y="460"/>
                  <a:pt x="393" y="421"/>
                  <a:pt x="431" y="346"/>
                </a:cubicBezTo>
                <a:cubicBezTo>
                  <a:pt x="459" y="288"/>
                  <a:pt x="460" y="230"/>
                  <a:pt x="460" y="230"/>
                </a:cubicBezTo>
                <a:cubicBezTo>
                  <a:pt x="460" y="0"/>
                  <a:pt x="460" y="0"/>
                  <a:pt x="460" y="0"/>
                </a:cubicBezTo>
                <a:cubicBezTo>
                  <a:pt x="230" y="0"/>
                  <a:pt x="230" y="0"/>
                  <a:pt x="230" y="0"/>
                </a:cubicBezTo>
                <a:cubicBezTo>
                  <a:pt x="134" y="0"/>
                  <a:pt x="67" y="38"/>
                  <a:pt x="29" y="114"/>
                </a:cubicBezTo>
                <a:cubicBezTo>
                  <a:pt x="0" y="171"/>
                  <a:pt x="0" y="229"/>
                  <a:pt x="0" y="230"/>
                </a:cubicBezTo>
                <a:cubicBezTo>
                  <a:pt x="0" y="460"/>
                  <a:pt x="0" y="460"/>
                  <a:pt x="0" y="460"/>
                </a:cubicBezTo>
                <a:lnTo>
                  <a:pt x="230" y="460"/>
                </a:lnTo>
                <a:close/>
              </a:path>
            </a:pathLst>
          </a:custGeom>
          <a:solidFill>
            <a:srgbClr val="3498DB"/>
          </a:solidFill>
          <a:ln>
            <a:noFill/>
          </a:ln>
          <a:scene3d>
            <a:camera prst="orthographicFront"/>
            <a:lightRig rig="threePt" dir="t"/>
          </a:scene3d>
          <a:sp3d>
            <a:bevelT w="177800"/>
          </a:sp3d>
        </p:spPr>
        <p:txBody>
          <a:bodyPr vert="horz" wrap="square" lIns="91440" tIns="45720" rIns="91440" bIns="45720" numCol="1" anchor="t" anchorCtr="0" compatLnSpc="1"/>
          <a:p>
            <a:endParaRPr lang="en-US">
              <a:latin typeface="黑体" panose="02010609060101010101" charset="-122"/>
              <a:ea typeface="黑体" panose="02010609060101010101" charset="-122"/>
              <a:sym typeface="黑体" panose="02010609060101010101" charset="-122"/>
            </a:endParaRPr>
          </a:p>
        </p:txBody>
      </p:sp>
      <p:sp>
        <p:nvSpPr>
          <p:cNvPr id="29" name="Freeform 10"/>
          <p:cNvSpPr/>
          <p:nvPr>
            <p:custDataLst>
              <p:tags r:id="rId5"/>
            </p:custDataLst>
          </p:nvPr>
        </p:nvSpPr>
        <p:spPr bwMode="auto">
          <a:xfrm>
            <a:off x="4064869" y="1787235"/>
            <a:ext cx="1840918" cy="1840918"/>
          </a:xfrm>
          <a:custGeom>
            <a:avLst/>
            <a:gdLst>
              <a:gd name="T0" fmla="*/ 460 w 460"/>
              <a:gd name="T1" fmla="*/ 460 h 460"/>
              <a:gd name="T2" fmla="*/ 460 w 460"/>
              <a:gd name="T3" fmla="*/ 230 h 460"/>
              <a:gd name="T4" fmla="*/ 346 w 460"/>
              <a:gd name="T5" fmla="*/ 29 h 460"/>
              <a:gd name="T6" fmla="*/ 230 w 460"/>
              <a:gd name="T7" fmla="*/ 0 h 460"/>
              <a:gd name="T8" fmla="*/ 0 w 460"/>
              <a:gd name="T9" fmla="*/ 0 h 460"/>
              <a:gd name="T10" fmla="*/ 0 w 460"/>
              <a:gd name="T11" fmla="*/ 230 h 460"/>
              <a:gd name="T12" fmla="*/ 114 w 460"/>
              <a:gd name="T13" fmla="*/ 431 h 460"/>
              <a:gd name="T14" fmla="*/ 230 w 460"/>
              <a:gd name="T15" fmla="*/ 460 h 460"/>
              <a:gd name="T16" fmla="*/ 460 w 460"/>
              <a:gd name="T17" fmla="*/ 460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0" h="460">
                <a:moveTo>
                  <a:pt x="460" y="460"/>
                </a:moveTo>
                <a:cubicBezTo>
                  <a:pt x="460" y="230"/>
                  <a:pt x="460" y="230"/>
                  <a:pt x="460" y="230"/>
                </a:cubicBezTo>
                <a:cubicBezTo>
                  <a:pt x="460" y="134"/>
                  <a:pt x="421" y="67"/>
                  <a:pt x="346" y="29"/>
                </a:cubicBezTo>
                <a:cubicBezTo>
                  <a:pt x="288" y="0"/>
                  <a:pt x="230" y="0"/>
                  <a:pt x="230" y="0"/>
                </a:cubicBezTo>
                <a:cubicBezTo>
                  <a:pt x="0" y="0"/>
                  <a:pt x="0" y="0"/>
                  <a:pt x="0" y="0"/>
                </a:cubicBezTo>
                <a:cubicBezTo>
                  <a:pt x="0" y="230"/>
                  <a:pt x="0" y="230"/>
                  <a:pt x="0" y="230"/>
                </a:cubicBezTo>
                <a:cubicBezTo>
                  <a:pt x="0" y="325"/>
                  <a:pt x="38" y="393"/>
                  <a:pt x="114" y="431"/>
                </a:cubicBezTo>
                <a:cubicBezTo>
                  <a:pt x="171" y="459"/>
                  <a:pt x="229" y="460"/>
                  <a:pt x="230" y="460"/>
                </a:cubicBezTo>
                <a:lnTo>
                  <a:pt x="460" y="460"/>
                </a:lnTo>
                <a:close/>
              </a:path>
            </a:pathLst>
          </a:custGeom>
          <a:solidFill>
            <a:srgbClr val="1AA3AA"/>
          </a:solidFill>
          <a:ln>
            <a:noFill/>
          </a:ln>
          <a:scene3d>
            <a:camera prst="orthographicFront"/>
            <a:lightRig rig="threePt" dir="t"/>
          </a:scene3d>
          <a:sp3d>
            <a:bevelT w="177800"/>
          </a:sp3d>
        </p:spPr>
        <p:txBody>
          <a:bodyPr vert="horz" wrap="square" lIns="91440" tIns="45720" rIns="91440" bIns="45720" numCol="1" anchor="t" anchorCtr="0" compatLnSpc="1"/>
          <a:p>
            <a:endParaRPr lang="en-US">
              <a:latin typeface="黑体" panose="02010609060101010101" charset="-122"/>
              <a:ea typeface="黑体" panose="02010609060101010101" charset="-122"/>
              <a:sym typeface="黑体" panose="02010609060101010101" charset="-122"/>
            </a:endParaRPr>
          </a:p>
        </p:txBody>
      </p:sp>
      <p:sp>
        <p:nvSpPr>
          <p:cNvPr id="30" name="Freeform 11"/>
          <p:cNvSpPr/>
          <p:nvPr>
            <p:custDataLst>
              <p:tags r:id="rId6"/>
            </p:custDataLst>
          </p:nvPr>
        </p:nvSpPr>
        <p:spPr bwMode="auto">
          <a:xfrm>
            <a:off x="6165880" y="3888246"/>
            <a:ext cx="1840918" cy="1840918"/>
          </a:xfrm>
          <a:custGeom>
            <a:avLst/>
            <a:gdLst>
              <a:gd name="T0" fmla="*/ 460 w 460"/>
              <a:gd name="T1" fmla="*/ 460 h 460"/>
              <a:gd name="T2" fmla="*/ 460 w 460"/>
              <a:gd name="T3" fmla="*/ 230 h 460"/>
              <a:gd name="T4" fmla="*/ 430 w 460"/>
              <a:gd name="T5" fmla="*/ 113 h 460"/>
              <a:gd name="T6" fmla="*/ 230 w 460"/>
              <a:gd name="T7" fmla="*/ 0 h 460"/>
              <a:gd name="T8" fmla="*/ 0 w 460"/>
              <a:gd name="T9" fmla="*/ 0 h 460"/>
              <a:gd name="T10" fmla="*/ 0 w 460"/>
              <a:gd name="T11" fmla="*/ 230 h 460"/>
              <a:gd name="T12" fmla="*/ 29 w 460"/>
              <a:gd name="T13" fmla="*/ 347 h 460"/>
              <a:gd name="T14" fmla="*/ 230 w 460"/>
              <a:gd name="T15" fmla="*/ 460 h 460"/>
              <a:gd name="T16" fmla="*/ 460 w 460"/>
              <a:gd name="T17" fmla="*/ 460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0" h="460">
                <a:moveTo>
                  <a:pt x="460" y="460"/>
                </a:moveTo>
                <a:cubicBezTo>
                  <a:pt x="460" y="230"/>
                  <a:pt x="460" y="230"/>
                  <a:pt x="460" y="230"/>
                </a:cubicBezTo>
                <a:cubicBezTo>
                  <a:pt x="460" y="229"/>
                  <a:pt x="459" y="170"/>
                  <a:pt x="430" y="113"/>
                </a:cubicBezTo>
                <a:cubicBezTo>
                  <a:pt x="392" y="38"/>
                  <a:pt x="325" y="0"/>
                  <a:pt x="230" y="0"/>
                </a:cubicBezTo>
                <a:cubicBezTo>
                  <a:pt x="0" y="0"/>
                  <a:pt x="0" y="0"/>
                  <a:pt x="0" y="0"/>
                </a:cubicBezTo>
                <a:cubicBezTo>
                  <a:pt x="0" y="230"/>
                  <a:pt x="0" y="230"/>
                  <a:pt x="0" y="230"/>
                </a:cubicBezTo>
                <a:cubicBezTo>
                  <a:pt x="0" y="230"/>
                  <a:pt x="0" y="289"/>
                  <a:pt x="29" y="347"/>
                </a:cubicBezTo>
                <a:cubicBezTo>
                  <a:pt x="67" y="422"/>
                  <a:pt x="135" y="460"/>
                  <a:pt x="230" y="460"/>
                </a:cubicBezTo>
                <a:lnTo>
                  <a:pt x="460" y="460"/>
                </a:lnTo>
                <a:close/>
              </a:path>
            </a:pathLst>
          </a:custGeom>
          <a:solidFill>
            <a:srgbClr val="9BBB59"/>
          </a:solidFill>
          <a:ln>
            <a:noFill/>
          </a:ln>
          <a:scene3d>
            <a:camera prst="orthographicFront"/>
            <a:lightRig rig="threePt" dir="t"/>
          </a:scene3d>
          <a:sp3d>
            <a:bevelT w="177800"/>
          </a:sp3d>
        </p:spPr>
        <p:txBody>
          <a:bodyPr vert="horz" wrap="square" lIns="91440" tIns="45720" rIns="91440" bIns="45720" numCol="1" anchor="t" anchorCtr="0" compatLnSpc="1"/>
          <a:p>
            <a:endParaRPr lang="en-US">
              <a:latin typeface="黑体" panose="02010609060101010101" charset="-122"/>
              <a:ea typeface="黑体" panose="02010609060101010101" charset="-122"/>
              <a:sym typeface="黑体" panose="02010609060101010101" charset="-122"/>
            </a:endParaRPr>
          </a:p>
        </p:txBody>
      </p:sp>
      <p:sp>
        <p:nvSpPr>
          <p:cNvPr id="31" name="Freeform 12"/>
          <p:cNvSpPr/>
          <p:nvPr>
            <p:custDataLst>
              <p:tags r:id="rId7"/>
            </p:custDataLst>
          </p:nvPr>
        </p:nvSpPr>
        <p:spPr bwMode="auto">
          <a:xfrm>
            <a:off x="4064869" y="3888246"/>
            <a:ext cx="1840918" cy="1840918"/>
          </a:xfrm>
          <a:custGeom>
            <a:avLst/>
            <a:gdLst>
              <a:gd name="T0" fmla="*/ 230 w 460"/>
              <a:gd name="T1" fmla="*/ 460 h 460"/>
              <a:gd name="T2" fmla="*/ 347 w 460"/>
              <a:gd name="T3" fmla="*/ 430 h 460"/>
              <a:gd name="T4" fmla="*/ 460 w 460"/>
              <a:gd name="T5" fmla="*/ 230 h 460"/>
              <a:gd name="T6" fmla="*/ 460 w 460"/>
              <a:gd name="T7" fmla="*/ 0 h 460"/>
              <a:gd name="T8" fmla="*/ 230 w 460"/>
              <a:gd name="T9" fmla="*/ 0 h 460"/>
              <a:gd name="T10" fmla="*/ 113 w 460"/>
              <a:gd name="T11" fmla="*/ 29 h 460"/>
              <a:gd name="T12" fmla="*/ 0 w 460"/>
              <a:gd name="T13" fmla="*/ 230 h 460"/>
              <a:gd name="T14" fmla="*/ 0 w 460"/>
              <a:gd name="T15" fmla="*/ 460 h 460"/>
              <a:gd name="T16" fmla="*/ 230 w 460"/>
              <a:gd name="T17" fmla="*/ 460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0" h="460">
                <a:moveTo>
                  <a:pt x="230" y="460"/>
                </a:moveTo>
                <a:cubicBezTo>
                  <a:pt x="230" y="460"/>
                  <a:pt x="289" y="459"/>
                  <a:pt x="347" y="430"/>
                </a:cubicBezTo>
                <a:cubicBezTo>
                  <a:pt x="422" y="392"/>
                  <a:pt x="460" y="325"/>
                  <a:pt x="460" y="230"/>
                </a:cubicBezTo>
                <a:cubicBezTo>
                  <a:pt x="460" y="0"/>
                  <a:pt x="460" y="0"/>
                  <a:pt x="460" y="0"/>
                </a:cubicBezTo>
                <a:cubicBezTo>
                  <a:pt x="230" y="0"/>
                  <a:pt x="230" y="0"/>
                  <a:pt x="230" y="0"/>
                </a:cubicBezTo>
                <a:cubicBezTo>
                  <a:pt x="229" y="0"/>
                  <a:pt x="170" y="0"/>
                  <a:pt x="113" y="29"/>
                </a:cubicBezTo>
                <a:cubicBezTo>
                  <a:pt x="38" y="67"/>
                  <a:pt x="0" y="135"/>
                  <a:pt x="0" y="230"/>
                </a:cubicBezTo>
                <a:cubicBezTo>
                  <a:pt x="0" y="460"/>
                  <a:pt x="0" y="460"/>
                  <a:pt x="0" y="460"/>
                </a:cubicBezTo>
                <a:lnTo>
                  <a:pt x="230" y="460"/>
                </a:lnTo>
                <a:close/>
              </a:path>
            </a:pathLst>
          </a:custGeom>
          <a:solidFill>
            <a:srgbClr val="69A35B"/>
          </a:solidFill>
          <a:ln>
            <a:noFill/>
          </a:ln>
          <a:scene3d>
            <a:camera prst="orthographicFront"/>
            <a:lightRig rig="threePt" dir="t"/>
          </a:scene3d>
          <a:sp3d>
            <a:bevelT w="177800"/>
          </a:sp3d>
        </p:spPr>
        <p:txBody>
          <a:bodyPr vert="horz" wrap="square" lIns="91440" tIns="45720" rIns="91440" bIns="45720" numCol="1" anchor="t" anchorCtr="0" compatLnSpc="1"/>
          <a:p>
            <a:endParaRPr lang="en-US">
              <a:latin typeface="黑体" panose="02010609060101010101" charset="-122"/>
              <a:ea typeface="黑体" panose="02010609060101010101" charset="-122"/>
              <a:sym typeface="黑体" panose="02010609060101010101" charset="-122"/>
            </a:endParaRPr>
          </a:p>
        </p:txBody>
      </p:sp>
      <p:sp>
        <p:nvSpPr>
          <p:cNvPr id="32" name="Oval 13"/>
          <p:cNvSpPr>
            <a:spLocks noChangeArrowheads="1"/>
          </p:cNvSpPr>
          <p:nvPr>
            <p:custDataLst>
              <p:tags r:id="rId8"/>
            </p:custDataLst>
          </p:nvPr>
        </p:nvSpPr>
        <p:spPr bwMode="auto">
          <a:xfrm>
            <a:off x="5356890" y="3079256"/>
            <a:ext cx="1352822" cy="1356200"/>
          </a:xfrm>
          <a:prstGeom prst="ellipse">
            <a:avLst/>
          </a:pr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latin typeface="黑体" panose="02010609060101010101" charset="-122"/>
              <a:ea typeface="黑体" panose="02010609060101010101" charset="-122"/>
              <a:sym typeface="黑体" panose="02010609060101010101" charset="-122"/>
            </a:endParaRPr>
          </a:p>
        </p:txBody>
      </p:sp>
      <p:sp>
        <p:nvSpPr>
          <p:cNvPr id="33" name="Oval 14"/>
          <p:cNvSpPr>
            <a:spLocks noChangeArrowheads="1"/>
          </p:cNvSpPr>
          <p:nvPr>
            <p:custDataLst>
              <p:tags r:id="rId9"/>
            </p:custDataLst>
          </p:nvPr>
        </p:nvSpPr>
        <p:spPr bwMode="auto">
          <a:xfrm>
            <a:off x="5405868" y="3126545"/>
            <a:ext cx="1259932" cy="1261620"/>
          </a:xfrm>
          <a:prstGeom prst="ellipse">
            <a:avLst/>
          </a:prstGeom>
          <a:solidFill>
            <a:srgbClr val="1F74AD"/>
          </a:solidFill>
          <a:ln>
            <a:noFill/>
          </a:ln>
        </p:spPr>
        <p:txBody>
          <a:bodyPr vert="horz" wrap="square" lIns="91440" tIns="45720" rIns="91440" bIns="45720" numCol="1" anchor="t" anchorCtr="0" compatLnSpc="1"/>
          <a:p>
            <a:endParaRPr lang="en-US">
              <a:latin typeface="黑体" panose="02010609060101010101" charset="-122"/>
              <a:ea typeface="黑体" panose="02010609060101010101" charset="-122"/>
              <a:sym typeface="黑体" panose="02010609060101010101" charset="-122"/>
            </a:endParaRPr>
          </a:p>
        </p:txBody>
      </p:sp>
      <p:sp>
        <p:nvSpPr>
          <p:cNvPr id="34" name="Freeform 26"/>
          <p:cNvSpPr/>
          <p:nvPr>
            <p:custDataLst>
              <p:tags r:id="rId10"/>
            </p:custDataLst>
          </p:nvPr>
        </p:nvSpPr>
        <p:spPr bwMode="auto">
          <a:xfrm>
            <a:off x="4716114" y="2446094"/>
            <a:ext cx="385380" cy="321517"/>
          </a:xfrm>
          <a:custGeom>
            <a:avLst/>
            <a:gdLst>
              <a:gd name="T0" fmla="*/ 128 w 132"/>
              <a:gd name="T1" fmla="*/ 71 h 110"/>
              <a:gd name="T2" fmla="*/ 108 w 132"/>
              <a:gd name="T3" fmla="*/ 26 h 110"/>
              <a:gd name="T4" fmla="*/ 105 w 132"/>
              <a:gd name="T5" fmla="*/ 23 h 110"/>
              <a:gd name="T6" fmla="*/ 87 w 132"/>
              <a:gd name="T7" fmla="*/ 20 h 110"/>
              <a:gd name="T8" fmla="*/ 86 w 132"/>
              <a:gd name="T9" fmla="*/ 21 h 110"/>
              <a:gd name="T10" fmla="*/ 77 w 132"/>
              <a:gd name="T11" fmla="*/ 18 h 110"/>
              <a:gd name="T12" fmla="*/ 70 w 132"/>
              <a:gd name="T13" fmla="*/ 21 h 110"/>
              <a:gd name="T14" fmla="*/ 67 w 132"/>
              <a:gd name="T15" fmla="*/ 26 h 110"/>
              <a:gd name="T16" fmla="*/ 59 w 132"/>
              <a:gd name="T17" fmla="*/ 24 h 110"/>
              <a:gd name="T18" fmla="*/ 53 w 132"/>
              <a:gd name="T19" fmla="*/ 27 h 110"/>
              <a:gd name="T20" fmla="*/ 50 w 132"/>
              <a:gd name="T21" fmla="*/ 31 h 110"/>
              <a:gd name="T22" fmla="*/ 50 w 132"/>
              <a:gd name="T23" fmla="*/ 37 h 110"/>
              <a:gd name="T24" fmla="*/ 47 w 132"/>
              <a:gd name="T25" fmla="*/ 35 h 110"/>
              <a:gd name="T26" fmla="*/ 27 w 132"/>
              <a:gd name="T27" fmla="*/ 15 h 110"/>
              <a:gd name="T28" fmla="*/ 22 w 132"/>
              <a:gd name="T29" fmla="*/ 36 h 110"/>
              <a:gd name="T30" fmla="*/ 38 w 132"/>
              <a:gd name="T31" fmla="*/ 53 h 110"/>
              <a:gd name="T32" fmla="*/ 61 w 132"/>
              <a:gd name="T33" fmla="*/ 89 h 110"/>
              <a:gd name="T34" fmla="*/ 40 w 132"/>
              <a:gd name="T35" fmla="*/ 87 h 110"/>
              <a:gd name="T36" fmla="*/ 25 w 132"/>
              <a:gd name="T37" fmla="*/ 100 h 110"/>
              <a:gd name="T38" fmla="*/ 89 w 132"/>
              <a:gd name="T39" fmla="*/ 106 h 110"/>
              <a:gd name="T40" fmla="*/ 93 w 132"/>
              <a:gd name="T41" fmla="*/ 110 h 110"/>
              <a:gd name="T42" fmla="*/ 119 w 132"/>
              <a:gd name="T43" fmla="*/ 95 h 110"/>
              <a:gd name="T44" fmla="*/ 132 w 132"/>
              <a:gd name="T45" fmla="*/ 75 h 110"/>
              <a:gd name="T46" fmla="*/ 128 w 132"/>
              <a:gd name="T47" fmla="*/ 7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2" h="110">
                <a:moveTo>
                  <a:pt x="128" y="71"/>
                </a:moveTo>
                <a:cubicBezTo>
                  <a:pt x="119" y="58"/>
                  <a:pt x="128" y="62"/>
                  <a:pt x="108" y="26"/>
                </a:cubicBezTo>
                <a:cubicBezTo>
                  <a:pt x="106" y="24"/>
                  <a:pt x="106" y="23"/>
                  <a:pt x="105" y="23"/>
                </a:cubicBezTo>
                <a:cubicBezTo>
                  <a:pt x="98" y="16"/>
                  <a:pt x="92" y="15"/>
                  <a:pt x="87" y="20"/>
                </a:cubicBezTo>
                <a:cubicBezTo>
                  <a:pt x="87" y="21"/>
                  <a:pt x="87" y="21"/>
                  <a:pt x="86" y="21"/>
                </a:cubicBezTo>
                <a:cubicBezTo>
                  <a:pt x="83" y="19"/>
                  <a:pt x="80" y="18"/>
                  <a:pt x="77" y="18"/>
                </a:cubicBezTo>
                <a:cubicBezTo>
                  <a:pt x="75" y="18"/>
                  <a:pt x="72" y="19"/>
                  <a:pt x="70" y="21"/>
                </a:cubicBezTo>
                <a:cubicBezTo>
                  <a:pt x="69" y="22"/>
                  <a:pt x="68" y="24"/>
                  <a:pt x="67" y="26"/>
                </a:cubicBezTo>
                <a:cubicBezTo>
                  <a:pt x="64" y="24"/>
                  <a:pt x="62" y="24"/>
                  <a:pt x="59" y="24"/>
                </a:cubicBezTo>
                <a:cubicBezTo>
                  <a:pt x="57" y="24"/>
                  <a:pt x="55" y="25"/>
                  <a:pt x="53" y="27"/>
                </a:cubicBezTo>
                <a:cubicBezTo>
                  <a:pt x="52" y="28"/>
                  <a:pt x="51" y="30"/>
                  <a:pt x="50" y="31"/>
                </a:cubicBezTo>
                <a:cubicBezTo>
                  <a:pt x="50" y="33"/>
                  <a:pt x="50" y="35"/>
                  <a:pt x="50" y="37"/>
                </a:cubicBezTo>
                <a:cubicBezTo>
                  <a:pt x="47" y="35"/>
                  <a:pt x="47" y="35"/>
                  <a:pt x="47" y="35"/>
                </a:cubicBezTo>
                <a:cubicBezTo>
                  <a:pt x="47" y="35"/>
                  <a:pt x="41" y="30"/>
                  <a:pt x="27" y="15"/>
                </a:cubicBezTo>
                <a:cubicBezTo>
                  <a:pt x="14" y="0"/>
                  <a:pt x="0" y="12"/>
                  <a:pt x="22" y="36"/>
                </a:cubicBezTo>
                <a:cubicBezTo>
                  <a:pt x="44" y="59"/>
                  <a:pt x="38" y="53"/>
                  <a:pt x="38" y="53"/>
                </a:cubicBezTo>
                <a:cubicBezTo>
                  <a:pt x="38" y="53"/>
                  <a:pt x="66" y="83"/>
                  <a:pt x="61" y="89"/>
                </a:cubicBezTo>
                <a:cubicBezTo>
                  <a:pt x="59" y="93"/>
                  <a:pt x="50" y="88"/>
                  <a:pt x="40" y="87"/>
                </a:cubicBezTo>
                <a:cubicBezTo>
                  <a:pt x="29" y="86"/>
                  <a:pt x="17" y="92"/>
                  <a:pt x="25" y="100"/>
                </a:cubicBezTo>
                <a:cubicBezTo>
                  <a:pt x="34" y="107"/>
                  <a:pt x="83" y="105"/>
                  <a:pt x="89" y="106"/>
                </a:cubicBezTo>
                <a:cubicBezTo>
                  <a:pt x="93" y="110"/>
                  <a:pt x="93" y="110"/>
                  <a:pt x="93" y="110"/>
                </a:cubicBezTo>
                <a:cubicBezTo>
                  <a:pt x="102" y="107"/>
                  <a:pt x="112" y="102"/>
                  <a:pt x="119" y="95"/>
                </a:cubicBezTo>
                <a:cubicBezTo>
                  <a:pt x="124" y="90"/>
                  <a:pt x="129" y="83"/>
                  <a:pt x="132" y="75"/>
                </a:cubicBezTo>
                <a:cubicBezTo>
                  <a:pt x="132" y="75"/>
                  <a:pt x="130" y="74"/>
                  <a:pt x="128" y="71"/>
                </a:cubicBezTo>
                <a:close/>
              </a:path>
            </a:pathLst>
          </a:custGeom>
          <a:solidFill>
            <a:srgbClr val="FFFFFF"/>
          </a:solidFill>
          <a:ln>
            <a:noFill/>
          </a:ln>
          <a:effectLst>
            <a:innerShdw blurRad="63500">
              <a:sysClr val="window" lastClr="FFFFFF">
                <a:lumMod val="85000"/>
              </a:sysClr>
            </a:innerShdw>
          </a:effectLst>
        </p:spPr>
        <p:txBody>
          <a:bodyPr vert="horz" wrap="square" lIns="91440" tIns="45720" rIns="91440" bIns="45720" numCol="1" anchor="t" anchorCtr="0" compatLnSpc="1"/>
          <a:p>
            <a:pPr algn="ctr"/>
            <a:endParaRPr lang="en-US">
              <a:solidFill>
                <a:srgbClr val="000000">
                  <a:lumMod val="65000"/>
                  <a:lumOff val="35000"/>
                </a:srgbClr>
              </a:solidFill>
            </a:endParaRPr>
          </a:p>
        </p:txBody>
      </p:sp>
      <p:sp>
        <p:nvSpPr>
          <p:cNvPr id="35" name="Freeform 25"/>
          <p:cNvSpPr/>
          <p:nvPr>
            <p:custDataLst>
              <p:tags r:id="rId11"/>
            </p:custDataLst>
          </p:nvPr>
        </p:nvSpPr>
        <p:spPr bwMode="auto">
          <a:xfrm>
            <a:off x="4749147" y="4716896"/>
            <a:ext cx="319315" cy="317113"/>
          </a:xfrm>
          <a:custGeom>
            <a:avLst/>
            <a:gdLst>
              <a:gd name="T0" fmla="*/ 0 w 145"/>
              <a:gd name="T1" fmla="*/ 0 h 144"/>
              <a:gd name="T2" fmla="*/ 61 w 145"/>
              <a:gd name="T3" fmla="*/ 116 h 144"/>
              <a:gd name="T4" fmla="*/ 71 w 145"/>
              <a:gd name="T5" fmla="*/ 82 h 144"/>
              <a:gd name="T6" fmla="*/ 133 w 145"/>
              <a:gd name="T7" fmla="*/ 144 h 144"/>
              <a:gd name="T8" fmla="*/ 145 w 145"/>
              <a:gd name="T9" fmla="*/ 132 h 144"/>
              <a:gd name="T10" fmla="*/ 83 w 145"/>
              <a:gd name="T11" fmla="*/ 69 h 144"/>
              <a:gd name="T12" fmla="*/ 117 w 145"/>
              <a:gd name="T13" fmla="*/ 61 h 144"/>
              <a:gd name="T14" fmla="*/ 0 w 145"/>
              <a:gd name="T15" fmla="*/ 0 h 1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5" h="144">
                <a:moveTo>
                  <a:pt x="0" y="0"/>
                </a:moveTo>
                <a:lnTo>
                  <a:pt x="61" y="116"/>
                </a:lnTo>
                <a:lnTo>
                  <a:pt x="71" y="82"/>
                </a:lnTo>
                <a:lnTo>
                  <a:pt x="133" y="144"/>
                </a:lnTo>
                <a:lnTo>
                  <a:pt x="145" y="132"/>
                </a:lnTo>
                <a:lnTo>
                  <a:pt x="83" y="69"/>
                </a:lnTo>
                <a:lnTo>
                  <a:pt x="117" y="61"/>
                </a:lnTo>
                <a:lnTo>
                  <a:pt x="0" y="0"/>
                </a:lnTo>
                <a:close/>
              </a:path>
            </a:pathLst>
          </a:custGeom>
          <a:solidFill>
            <a:srgbClr val="FFFFFF"/>
          </a:solidFill>
          <a:ln>
            <a:noFill/>
          </a:ln>
          <a:effectLst>
            <a:innerShdw blurRad="63500">
              <a:sysClr val="window" lastClr="FFFFFF">
                <a:lumMod val="85000"/>
              </a:sysClr>
            </a:innerShdw>
          </a:effectLst>
        </p:spPr>
        <p:txBody>
          <a:bodyPr vert="horz" wrap="square" lIns="91440" tIns="45720" rIns="91440" bIns="45720" numCol="1" anchor="t" anchorCtr="0" compatLnSpc="1"/>
          <a:p>
            <a:endParaRPr lang="en-US"/>
          </a:p>
        </p:txBody>
      </p:sp>
      <p:sp>
        <p:nvSpPr>
          <p:cNvPr id="36" name="Freeform 27"/>
          <p:cNvSpPr>
            <a:spLocks noEditPoints="1"/>
          </p:cNvSpPr>
          <p:nvPr>
            <p:custDataLst>
              <p:tags r:id="rId12"/>
            </p:custDataLst>
          </p:nvPr>
        </p:nvSpPr>
        <p:spPr bwMode="auto">
          <a:xfrm>
            <a:off x="6871884" y="2491037"/>
            <a:ext cx="427221" cy="431626"/>
          </a:xfrm>
          <a:custGeom>
            <a:avLst/>
            <a:gdLst>
              <a:gd name="T0" fmla="*/ 142 w 147"/>
              <a:gd name="T1" fmla="*/ 125 h 148"/>
              <a:gd name="T2" fmla="*/ 105 w 147"/>
              <a:gd name="T3" fmla="*/ 88 h 148"/>
              <a:gd name="T4" fmla="*/ 95 w 147"/>
              <a:gd name="T5" fmla="*/ 84 h 148"/>
              <a:gd name="T6" fmla="*/ 87 w 147"/>
              <a:gd name="T7" fmla="*/ 75 h 148"/>
              <a:gd name="T8" fmla="*/ 81 w 147"/>
              <a:gd name="T9" fmla="*/ 18 h 148"/>
              <a:gd name="T10" fmla="*/ 17 w 147"/>
              <a:gd name="T11" fmla="*/ 18 h 148"/>
              <a:gd name="T12" fmla="*/ 17 w 147"/>
              <a:gd name="T13" fmla="*/ 82 h 148"/>
              <a:gd name="T14" fmla="*/ 75 w 147"/>
              <a:gd name="T15" fmla="*/ 87 h 148"/>
              <a:gd name="T16" fmla="*/ 84 w 147"/>
              <a:gd name="T17" fmla="*/ 96 h 148"/>
              <a:gd name="T18" fmla="*/ 87 w 147"/>
              <a:gd name="T19" fmla="*/ 105 h 148"/>
              <a:gd name="T20" fmla="*/ 125 w 147"/>
              <a:gd name="T21" fmla="*/ 143 h 148"/>
              <a:gd name="T22" fmla="*/ 142 w 147"/>
              <a:gd name="T23" fmla="*/ 143 h 148"/>
              <a:gd name="T24" fmla="*/ 142 w 147"/>
              <a:gd name="T25" fmla="*/ 125 h 148"/>
              <a:gd name="T26" fmla="*/ 73 w 147"/>
              <a:gd name="T27" fmla="*/ 73 h 148"/>
              <a:gd name="T28" fmla="*/ 26 w 147"/>
              <a:gd name="T29" fmla="*/ 73 h 148"/>
              <a:gd name="T30" fmla="*/ 26 w 147"/>
              <a:gd name="T31" fmla="*/ 27 h 148"/>
              <a:gd name="T32" fmla="*/ 73 w 147"/>
              <a:gd name="T33" fmla="*/ 27 h 148"/>
              <a:gd name="T34" fmla="*/ 73 w 147"/>
              <a:gd name="T35" fmla="*/ 73 h 148"/>
              <a:gd name="T36" fmla="*/ 53 w 147"/>
              <a:gd name="T37" fmla="*/ 27 h 148"/>
              <a:gd name="T38" fmla="*/ 26 w 147"/>
              <a:gd name="T39" fmla="*/ 53 h 148"/>
              <a:gd name="T40" fmla="*/ 34 w 147"/>
              <a:gd name="T41" fmla="*/ 59 h 148"/>
              <a:gd name="T42" fmla="*/ 34 w 147"/>
              <a:gd name="T43" fmla="*/ 51 h 148"/>
              <a:gd name="T44" fmla="*/ 51 w 147"/>
              <a:gd name="T45" fmla="*/ 34 h 148"/>
              <a:gd name="T46" fmla="*/ 59 w 147"/>
              <a:gd name="T47" fmla="*/ 35 h 148"/>
              <a:gd name="T48" fmla="*/ 53 w 147"/>
              <a:gd name="T49" fmla="*/ 27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7" h="148">
                <a:moveTo>
                  <a:pt x="142" y="125"/>
                </a:moveTo>
                <a:cubicBezTo>
                  <a:pt x="105" y="88"/>
                  <a:pt x="105" y="88"/>
                  <a:pt x="105" y="88"/>
                </a:cubicBezTo>
                <a:cubicBezTo>
                  <a:pt x="102" y="85"/>
                  <a:pt x="99" y="84"/>
                  <a:pt x="95" y="84"/>
                </a:cubicBezTo>
                <a:cubicBezTo>
                  <a:pt x="87" y="75"/>
                  <a:pt x="87" y="75"/>
                  <a:pt x="87" y="75"/>
                </a:cubicBezTo>
                <a:cubicBezTo>
                  <a:pt x="99" y="58"/>
                  <a:pt x="97" y="33"/>
                  <a:pt x="81" y="18"/>
                </a:cubicBezTo>
                <a:cubicBezTo>
                  <a:pt x="64" y="0"/>
                  <a:pt x="35" y="0"/>
                  <a:pt x="17" y="18"/>
                </a:cubicBezTo>
                <a:cubicBezTo>
                  <a:pt x="0" y="35"/>
                  <a:pt x="0" y="64"/>
                  <a:pt x="17" y="82"/>
                </a:cubicBezTo>
                <a:cubicBezTo>
                  <a:pt x="33" y="97"/>
                  <a:pt x="57" y="99"/>
                  <a:pt x="75" y="87"/>
                </a:cubicBezTo>
                <a:cubicBezTo>
                  <a:pt x="84" y="96"/>
                  <a:pt x="84" y="96"/>
                  <a:pt x="84" y="96"/>
                </a:cubicBezTo>
                <a:cubicBezTo>
                  <a:pt x="84" y="99"/>
                  <a:pt x="85" y="102"/>
                  <a:pt x="87" y="105"/>
                </a:cubicBezTo>
                <a:cubicBezTo>
                  <a:pt x="125" y="143"/>
                  <a:pt x="125" y="143"/>
                  <a:pt x="125" y="143"/>
                </a:cubicBezTo>
                <a:cubicBezTo>
                  <a:pt x="130" y="148"/>
                  <a:pt x="138" y="148"/>
                  <a:pt x="142" y="143"/>
                </a:cubicBezTo>
                <a:cubicBezTo>
                  <a:pt x="147" y="138"/>
                  <a:pt x="147" y="130"/>
                  <a:pt x="142" y="125"/>
                </a:cubicBezTo>
                <a:close/>
                <a:moveTo>
                  <a:pt x="73" y="73"/>
                </a:moveTo>
                <a:cubicBezTo>
                  <a:pt x="60" y="86"/>
                  <a:pt x="39" y="86"/>
                  <a:pt x="26" y="73"/>
                </a:cubicBezTo>
                <a:cubicBezTo>
                  <a:pt x="13" y="60"/>
                  <a:pt x="13" y="39"/>
                  <a:pt x="26" y="27"/>
                </a:cubicBezTo>
                <a:cubicBezTo>
                  <a:pt x="39" y="14"/>
                  <a:pt x="60" y="14"/>
                  <a:pt x="73" y="27"/>
                </a:cubicBezTo>
                <a:cubicBezTo>
                  <a:pt x="86" y="39"/>
                  <a:pt x="86" y="60"/>
                  <a:pt x="73" y="73"/>
                </a:cubicBezTo>
                <a:close/>
                <a:moveTo>
                  <a:pt x="53" y="27"/>
                </a:moveTo>
                <a:cubicBezTo>
                  <a:pt x="39" y="24"/>
                  <a:pt x="23" y="39"/>
                  <a:pt x="26" y="53"/>
                </a:cubicBezTo>
                <a:cubicBezTo>
                  <a:pt x="28" y="59"/>
                  <a:pt x="33" y="61"/>
                  <a:pt x="34" y="59"/>
                </a:cubicBezTo>
                <a:cubicBezTo>
                  <a:pt x="36" y="57"/>
                  <a:pt x="34" y="54"/>
                  <a:pt x="34" y="51"/>
                </a:cubicBezTo>
                <a:cubicBezTo>
                  <a:pt x="32" y="42"/>
                  <a:pt x="42" y="32"/>
                  <a:pt x="51" y="34"/>
                </a:cubicBezTo>
                <a:cubicBezTo>
                  <a:pt x="54" y="35"/>
                  <a:pt x="57" y="36"/>
                  <a:pt x="59" y="35"/>
                </a:cubicBezTo>
                <a:cubicBezTo>
                  <a:pt x="61" y="33"/>
                  <a:pt x="58" y="28"/>
                  <a:pt x="53" y="27"/>
                </a:cubicBezTo>
                <a:close/>
              </a:path>
            </a:pathLst>
          </a:custGeom>
          <a:solidFill>
            <a:srgbClr val="FFFFFF"/>
          </a:solidFill>
          <a:ln>
            <a:noFill/>
          </a:ln>
          <a:effectLst>
            <a:innerShdw blurRad="63500">
              <a:sysClr val="window" lastClr="FFFFFF">
                <a:lumMod val="85000"/>
              </a:sysClr>
            </a:innerShdw>
          </a:effectLst>
        </p:spPr>
        <p:txBody>
          <a:bodyPr vert="horz" wrap="square" lIns="91440" tIns="45720" rIns="91440" bIns="45720" numCol="1" anchor="t" anchorCtr="0" compatLnSpc="1"/>
          <a:p>
            <a:endParaRPr lang="en-US"/>
          </a:p>
        </p:txBody>
      </p:sp>
      <p:sp>
        <p:nvSpPr>
          <p:cNvPr id="37" name="Freeform 28"/>
          <p:cNvSpPr/>
          <p:nvPr>
            <p:custDataLst>
              <p:tags r:id="rId13"/>
            </p:custDataLst>
          </p:nvPr>
        </p:nvSpPr>
        <p:spPr bwMode="auto">
          <a:xfrm>
            <a:off x="6980805" y="4680560"/>
            <a:ext cx="396391" cy="389785"/>
          </a:xfrm>
          <a:custGeom>
            <a:avLst/>
            <a:gdLst>
              <a:gd name="T0" fmla="*/ 16 w 136"/>
              <a:gd name="T1" fmla="*/ 57 h 134"/>
              <a:gd name="T2" fmla="*/ 0 w 136"/>
              <a:gd name="T3" fmla="*/ 72 h 134"/>
              <a:gd name="T4" fmla="*/ 25 w 136"/>
              <a:gd name="T5" fmla="*/ 92 h 134"/>
              <a:gd name="T6" fmla="*/ 37 w 136"/>
              <a:gd name="T7" fmla="*/ 78 h 134"/>
              <a:gd name="T8" fmla="*/ 55 w 136"/>
              <a:gd name="T9" fmla="*/ 80 h 134"/>
              <a:gd name="T10" fmla="*/ 42 w 136"/>
              <a:gd name="T11" fmla="*/ 95 h 134"/>
              <a:gd name="T12" fmla="*/ 44 w 136"/>
              <a:gd name="T13" fmla="*/ 115 h 134"/>
              <a:gd name="T14" fmla="*/ 65 w 136"/>
              <a:gd name="T15" fmla="*/ 134 h 134"/>
              <a:gd name="T16" fmla="*/ 92 w 136"/>
              <a:gd name="T17" fmla="*/ 98 h 134"/>
              <a:gd name="T18" fmla="*/ 79 w 136"/>
              <a:gd name="T19" fmla="*/ 92 h 134"/>
              <a:gd name="T20" fmla="*/ 80 w 136"/>
              <a:gd name="T21" fmla="*/ 78 h 134"/>
              <a:gd name="T22" fmla="*/ 96 w 136"/>
              <a:gd name="T23" fmla="*/ 76 h 134"/>
              <a:gd name="T24" fmla="*/ 107 w 136"/>
              <a:gd name="T25" fmla="*/ 90 h 134"/>
              <a:gd name="T26" fmla="*/ 136 w 136"/>
              <a:gd name="T27" fmla="*/ 62 h 134"/>
              <a:gd name="T28" fmla="*/ 103 w 136"/>
              <a:gd name="T29" fmla="*/ 40 h 134"/>
              <a:gd name="T30" fmla="*/ 90 w 136"/>
              <a:gd name="T31" fmla="*/ 54 h 134"/>
              <a:gd name="T32" fmla="*/ 75 w 136"/>
              <a:gd name="T33" fmla="*/ 40 h 134"/>
              <a:gd name="T34" fmla="*/ 93 w 136"/>
              <a:gd name="T35" fmla="*/ 27 h 134"/>
              <a:gd name="T36" fmla="*/ 71 w 136"/>
              <a:gd name="T37" fmla="*/ 0 h 134"/>
              <a:gd name="T38" fmla="*/ 37 w 136"/>
              <a:gd name="T39" fmla="*/ 28 h 134"/>
              <a:gd name="T40" fmla="*/ 30 w 136"/>
              <a:gd name="T41" fmla="*/ 16 h 134"/>
              <a:gd name="T42" fmla="*/ 12 w 136"/>
              <a:gd name="T43" fmla="*/ 15 h 134"/>
              <a:gd name="T44" fmla="*/ 19 w 136"/>
              <a:gd name="T45" fmla="*/ 32 h 134"/>
              <a:gd name="T46" fmla="*/ 16 w 136"/>
              <a:gd name="T47" fmla="*/ 5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6" h="134">
                <a:moveTo>
                  <a:pt x="16" y="57"/>
                </a:moveTo>
                <a:cubicBezTo>
                  <a:pt x="6" y="64"/>
                  <a:pt x="0" y="72"/>
                  <a:pt x="0" y="72"/>
                </a:cubicBezTo>
                <a:cubicBezTo>
                  <a:pt x="0" y="72"/>
                  <a:pt x="16" y="94"/>
                  <a:pt x="25" y="92"/>
                </a:cubicBezTo>
                <a:cubicBezTo>
                  <a:pt x="33" y="90"/>
                  <a:pt x="33" y="85"/>
                  <a:pt x="37" y="78"/>
                </a:cubicBezTo>
                <a:cubicBezTo>
                  <a:pt x="40" y="70"/>
                  <a:pt x="54" y="72"/>
                  <a:pt x="55" y="80"/>
                </a:cubicBezTo>
                <a:cubicBezTo>
                  <a:pt x="55" y="87"/>
                  <a:pt x="53" y="94"/>
                  <a:pt x="42" y="95"/>
                </a:cubicBezTo>
                <a:cubicBezTo>
                  <a:pt x="32" y="96"/>
                  <a:pt x="31" y="108"/>
                  <a:pt x="44" y="115"/>
                </a:cubicBezTo>
                <a:cubicBezTo>
                  <a:pt x="56" y="122"/>
                  <a:pt x="56" y="127"/>
                  <a:pt x="65" y="134"/>
                </a:cubicBezTo>
                <a:cubicBezTo>
                  <a:pt x="74" y="124"/>
                  <a:pt x="98" y="105"/>
                  <a:pt x="92" y="98"/>
                </a:cubicBezTo>
                <a:cubicBezTo>
                  <a:pt x="86" y="95"/>
                  <a:pt x="85" y="99"/>
                  <a:pt x="79" y="92"/>
                </a:cubicBezTo>
                <a:cubicBezTo>
                  <a:pt x="73" y="86"/>
                  <a:pt x="78" y="80"/>
                  <a:pt x="80" y="78"/>
                </a:cubicBezTo>
                <a:cubicBezTo>
                  <a:pt x="82" y="75"/>
                  <a:pt x="90" y="70"/>
                  <a:pt x="96" y="76"/>
                </a:cubicBezTo>
                <a:cubicBezTo>
                  <a:pt x="102" y="82"/>
                  <a:pt x="96" y="89"/>
                  <a:pt x="107" y="90"/>
                </a:cubicBezTo>
                <a:cubicBezTo>
                  <a:pt x="118" y="91"/>
                  <a:pt x="127" y="71"/>
                  <a:pt x="136" y="62"/>
                </a:cubicBezTo>
                <a:cubicBezTo>
                  <a:pt x="123" y="49"/>
                  <a:pt x="114" y="34"/>
                  <a:pt x="103" y="40"/>
                </a:cubicBezTo>
                <a:cubicBezTo>
                  <a:pt x="91" y="46"/>
                  <a:pt x="98" y="45"/>
                  <a:pt x="90" y="54"/>
                </a:cubicBezTo>
                <a:cubicBezTo>
                  <a:pt x="81" y="62"/>
                  <a:pt x="67" y="48"/>
                  <a:pt x="75" y="40"/>
                </a:cubicBezTo>
                <a:cubicBezTo>
                  <a:pt x="83" y="32"/>
                  <a:pt x="85" y="36"/>
                  <a:pt x="93" y="27"/>
                </a:cubicBezTo>
                <a:cubicBezTo>
                  <a:pt x="101" y="18"/>
                  <a:pt x="83" y="12"/>
                  <a:pt x="71" y="0"/>
                </a:cubicBezTo>
                <a:cubicBezTo>
                  <a:pt x="60" y="15"/>
                  <a:pt x="45" y="29"/>
                  <a:pt x="37" y="28"/>
                </a:cubicBezTo>
                <a:cubicBezTo>
                  <a:pt x="30" y="26"/>
                  <a:pt x="30" y="22"/>
                  <a:pt x="30" y="16"/>
                </a:cubicBezTo>
                <a:cubicBezTo>
                  <a:pt x="30" y="11"/>
                  <a:pt x="18" y="8"/>
                  <a:pt x="12" y="15"/>
                </a:cubicBezTo>
                <a:cubicBezTo>
                  <a:pt x="6" y="23"/>
                  <a:pt x="11" y="30"/>
                  <a:pt x="19" y="32"/>
                </a:cubicBezTo>
                <a:cubicBezTo>
                  <a:pt x="27" y="33"/>
                  <a:pt x="26" y="50"/>
                  <a:pt x="16" y="57"/>
                </a:cubicBezTo>
                <a:close/>
              </a:path>
            </a:pathLst>
          </a:custGeom>
          <a:solidFill>
            <a:srgbClr val="FFFFFF"/>
          </a:solidFill>
          <a:ln>
            <a:noFill/>
          </a:ln>
          <a:effectLst>
            <a:innerShdw blurRad="63500">
              <a:sysClr val="window" lastClr="FFFFFF">
                <a:lumMod val="85000"/>
              </a:sysClr>
            </a:innerShdw>
          </a:effectLst>
        </p:spPr>
        <p:txBody>
          <a:bodyPr vert="horz" wrap="square" lIns="91440" tIns="45720" rIns="91440" bIns="45720" numCol="1" anchor="t" anchorCtr="0" compatLnSpc="1"/>
          <a:p>
            <a:endParaRPr lang="en-US"/>
          </a:p>
        </p:txBody>
      </p:sp>
      <p:sp>
        <p:nvSpPr>
          <p:cNvPr id="62" name="Freeform 23"/>
          <p:cNvSpPr>
            <a:spLocks noEditPoints="1"/>
          </p:cNvSpPr>
          <p:nvPr>
            <p:custDataLst>
              <p:tags r:id="rId14"/>
            </p:custDataLst>
          </p:nvPr>
        </p:nvSpPr>
        <p:spPr bwMode="auto">
          <a:xfrm>
            <a:off x="5843393" y="3527236"/>
            <a:ext cx="444838" cy="398594"/>
          </a:xfrm>
          <a:custGeom>
            <a:avLst/>
            <a:gdLst>
              <a:gd name="T0" fmla="*/ 13 w 152"/>
              <a:gd name="T1" fmla="*/ 48 h 137"/>
              <a:gd name="T2" fmla="*/ 8 w 152"/>
              <a:gd name="T3" fmla="*/ 62 h 137"/>
              <a:gd name="T4" fmla="*/ 25 w 152"/>
              <a:gd name="T5" fmla="*/ 60 h 137"/>
              <a:gd name="T6" fmla="*/ 30 w 152"/>
              <a:gd name="T7" fmla="*/ 54 h 137"/>
              <a:gd name="T8" fmla="*/ 23 w 152"/>
              <a:gd name="T9" fmla="*/ 78 h 137"/>
              <a:gd name="T10" fmla="*/ 7 w 152"/>
              <a:gd name="T11" fmla="*/ 72 h 137"/>
              <a:gd name="T12" fmla="*/ 3 w 152"/>
              <a:gd name="T13" fmla="*/ 134 h 137"/>
              <a:gd name="T14" fmla="*/ 21 w 152"/>
              <a:gd name="T15" fmla="*/ 133 h 137"/>
              <a:gd name="T16" fmla="*/ 20 w 152"/>
              <a:gd name="T17" fmla="*/ 126 h 137"/>
              <a:gd name="T18" fmla="*/ 1 w 152"/>
              <a:gd name="T19" fmla="*/ 122 h 137"/>
              <a:gd name="T20" fmla="*/ 20 w 152"/>
              <a:gd name="T21" fmla="*/ 122 h 137"/>
              <a:gd name="T22" fmla="*/ 27 w 152"/>
              <a:gd name="T23" fmla="*/ 75 h 137"/>
              <a:gd name="T24" fmla="*/ 8 w 152"/>
              <a:gd name="T25" fmla="*/ 62 h 137"/>
              <a:gd name="T26" fmla="*/ 7 w 152"/>
              <a:gd name="T27" fmla="*/ 72 h 137"/>
              <a:gd name="T28" fmla="*/ 8 w 152"/>
              <a:gd name="T29" fmla="*/ 62 h 137"/>
              <a:gd name="T30" fmla="*/ 29 w 152"/>
              <a:gd name="T31" fmla="*/ 64 h 137"/>
              <a:gd name="T32" fmla="*/ 27 w 152"/>
              <a:gd name="T33" fmla="*/ 75 h 137"/>
              <a:gd name="T34" fmla="*/ 127 w 152"/>
              <a:gd name="T35" fmla="*/ 44 h 137"/>
              <a:gd name="T36" fmla="*/ 127 w 152"/>
              <a:gd name="T37" fmla="*/ 36 h 137"/>
              <a:gd name="T38" fmla="*/ 110 w 152"/>
              <a:gd name="T39" fmla="*/ 37 h 137"/>
              <a:gd name="T40" fmla="*/ 109 w 152"/>
              <a:gd name="T41" fmla="*/ 52 h 137"/>
              <a:gd name="T42" fmla="*/ 127 w 152"/>
              <a:gd name="T43" fmla="*/ 44 h 137"/>
              <a:gd name="T44" fmla="*/ 67 w 152"/>
              <a:gd name="T45" fmla="*/ 101 h 137"/>
              <a:gd name="T46" fmla="*/ 99 w 152"/>
              <a:gd name="T47" fmla="*/ 19 h 137"/>
              <a:gd name="T48" fmla="*/ 67 w 152"/>
              <a:gd name="T49" fmla="*/ 105 h 137"/>
              <a:gd name="T50" fmla="*/ 99 w 152"/>
              <a:gd name="T51" fmla="*/ 114 h 137"/>
              <a:gd name="T52" fmla="*/ 67 w 152"/>
              <a:gd name="T53" fmla="*/ 105 h 137"/>
              <a:gd name="T54" fmla="*/ 70 w 152"/>
              <a:gd name="T55" fmla="*/ 0 h 137"/>
              <a:gd name="T56" fmla="*/ 67 w 152"/>
              <a:gd name="T57" fmla="*/ 14 h 137"/>
              <a:gd name="T58" fmla="*/ 99 w 152"/>
              <a:gd name="T59" fmla="*/ 4 h 137"/>
              <a:gd name="T60" fmla="*/ 67 w 152"/>
              <a:gd name="T61" fmla="*/ 126 h 137"/>
              <a:gd name="T62" fmla="*/ 70 w 152"/>
              <a:gd name="T63" fmla="*/ 136 h 137"/>
              <a:gd name="T64" fmla="*/ 99 w 152"/>
              <a:gd name="T65" fmla="*/ 132 h 137"/>
              <a:gd name="T66" fmla="*/ 67 w 152"/>
              <a:gd name="T67" fmla="*/ 126 h 137"/>
              <a:gd name="T68" fmla="*/ 41 w 152"/>
              <a:gd name="T69" fmla="*/ 17 h 137"/>
              <a:gd name="T70" fmla="*/ 38 w 152"/>
              <a:gd name="T71" fmla="*/ 132 h 137"/>
              <a:gd name="T72" fmla="*/ 55 w 152"/>
              <a:gd name="T73" fmla="*/ 136 h 137"/>
              <a:gd name="T74" fmla="*/ 58 w 152"/>
              <a:gd name="T75" fmla="*/ 21 h 137"/>
              <a:gd name="T76" fmla="*/ 53 w 152"/>
              <a:gd name="T77" fmla="*/ 123 h 137"/>
              <a:gd name="T78" fmla="*/ 41 w 152"/>
              <a:gd name="T79" fmla="*/ 121 h 137"/>
              <a:gd name="T80" fmla="*/ 53 w 152"/>
              <a:gd name="T81" fmla="*/ 119 h 137"/>
              <a:gd name="T82" fmla="*/ 53 w 152"/>
              <a:gd name="T83" fmla="*/ 123 h 137"/>
              <a:gd name="T84" fmla="*/ 45 w 152"/>
              <a:gd name="T85" fmla="*/ 33 h 137"/>
              <a:gd name="T86" fmla="*/ 45 w 152"/>
              <a:gd name="T87" fmla="*/ 25 h 137"/>
              <a:gd name="T88" fmla="*/ 55 w 152"/>
              <a:gd name="T89" fmla="*/ 29 h 137"/>
              <a:gd name="T90" fmla="*/ 129 w 152"/>
              <a:gd name="T91" fmla="*/ 46 h 137"/>
              <a:gd name="T92" fmla="*/ 112 w 152"/>
              <a:gd name="T93" fmla="*/ 52 h 137"/>
              <a:gd name="T94" fmla="*/ 131 w 152"/>
              <a:gd name="T95" fmla="*/ 133 h 137"/>
              <a:gd name="T96" fmla="*/ 148 w 152"/>
              <a:gd name="T97" fmla="*/ 133 h 137"/>
              <a:gd name="T98" fmla="*/ 129 w 152"/>
              <a:gd name="T99" fmla="*/ 46 h 137"/>
              <a:gd name="T100" fmla="*/ 115 w 152"/>
              <a:gd name="T101" fmla="*/ 56 h 137"/>
              <a:gd name="T102" fmla="*/ 131 w 152"/>
              <a:gd name="T103" fmla="*/ 69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137">
                <a:moveTo>
                  <a:pt x="27" y="50"/>
                </a:moveTo>
                <a:cubicBezTo>
                  <a:pt x="13" y="48"/>
                  <a:pt x="13" y="48"/>
                  <a:pt x="13" y="48"/>
                </a:cubicBezTo>
                <a:cubicBezTo>
                  <a:pt x="11" y="48"/>
                  <a:pt x="9" y="50"/>
                  <a:pt x="9" y="52"/>
                </a:cubicBezTo>
                <a:cubicBezTo>
                  <a:pt x="8" y="62"/>
                  <a:pt x="8" y="62"/>
                  <a:pt x="8" y="62"/>
                </a:cubicBezTo>
                <a:cubicBezTo>
                  <a:pt x="8" y="60"/>
                  <a:pt x="10" y="59"/>
                  <a:pt x="12" y="59"/>
                </a:cubicBezTo>
                <a:cubicBezTo>
                  <a:pt x="25" y="60"/>
                  <a:pt x="25" y="60"/>
                  <a:pt x="25" y="60"/>
                </a:cubicBezTo>
                <a:cubicBezTo>
                  <a:pt x="27" y="61"/>
                  <a:pt x="29" y="62"/>
                  <a:pt x="29" y="64"/>
                </a:cubicBezTo>
                <a:cubicBezTo>
                  <a:pt x="30" y="54"/>
                  <a:pt x="30" y="54"/>
                  <a:pt x="30" y="54"/>
                </a:cubicBezTo>
                <a:cubicBezTo>
                  <a:pt x="30" y="52"/>
                  <a:pt x="29" y="50"/>
                  <a:pt x="27" y="50"/>
                </a:cubicBezTo>
                <a:close/>
                <a:moveTo>
                  <a:pt x="23" y="78"/>
                </a:moveTo>
                <a:cubicBezTo>
                  <a:pt x="10" y="76"/>
                  <a:pt x="10" y="76"/>
                  <a:pt x="10" y="76"/>
                </a:cubicBezTo>
                <a:cubicBezTo>
                  <a:pt x="8" y="76"/>
                  <a:pt x="7" y="74"/>
                  <a:pt x="7" y="72"/>
                </a:cubicBezTo>
                <a:cubicBezTo>
                  <a:pt x="0" y="131"/>
                  <a:pt x="0" y="131"/>
                  <a:pt x="0" y="131"/>
                </a:cubicBezTo>
                <a:cubicBezTo>
                  <a:pt x="0" y="133"/>
                  <a:pt x="1" y="134"/>
                  <a:pt x="3" y="134"/>
                </a:cubicBezTo>
                <a:cubicBezTo>
                  <a:pt x="17" y="136"/>
                  <a:pt x="17" y="136"/>
                  <a:pt x="17" y="136"/>
                </a:cubicBezTo>
                <a:cubicBezTo>
                  <a:pt x="19" y="136"/>
                  <a:pt x="20" y="135"/>
                  <a:pt x="21" y="133"/>
                </a:cubicBezTo>
                <a:cubicBezTo>
                  <a:pt x="22" y="124"/>
                  <a:pt x="22" y="124"/>
                  <a:pt x="22" y="124"/>
                </a:cubicBezTo>
                <a:cubicBezTo>
                  <a:pt x="21" y="125"/>
                  <a:pt x="21" y="126"/>
                  <a:pt x="20" y="126"/>
                </a:cubicBezTo>
                <a:cubicBezTo>
                  <a:pt x="2" y="124"/>
                  <a:pt x="2" y="124"/>
                  <a:pt x="2" y="124"/>
                </a:cubicBezTo>
                <a:cubicBezTo>
                  <a:pt x="2" y="124"/>
                  <a:pt x="1" y="123"/>
                  <a:pt x="1" y="122"/>
                </a:cubicBezTo>
                <a:cubicBezTo>
                  <a:pt x="1" y="121"/>
                  <a:pt x="2" y="120"/>
                  <a:pt x="3" y="121"/>
                </a:cubicBezTo>
                <a:cubicBezTo>
                  <a:pt x="20" y="122"/>
                  <a:pt x="20" y="122"/>
                  <a:pt x="20" y="122"/>
                </a:cubicBezTo>
                <a:cubicBezTo>
                  <a:pt x="21" y="123"/>
                  <a:pt x="22" y="123"/>
                  <a:pt x="22" y="124"/>
                </a:cubicBezTo>
                <a:cubicBezTo>
                  <a:pt x="27" y="75"/>
                  <a:pt x="27" y="75"/>
                  <a:pt x="27" y="75"/>
                </a:cubicBezTo>
                <a:cubicBezTo>
                  <a:pt x="27" y="76"/>
                  <a:pt x="25" y="78"/>
                  <a:pt x="23" y="78"/>
                </a:cubicBezTo>
                <a:close/>
                <a:moveTo>
                  <a:pt x="8" y="62"/>
                </a:moveTo>
                <a:cubicBezTo>
                  <a:pt x="7" y="72"/>
                  <a:pt x="7" y="72"/>
                  <a:pt x="7" y="72"/>
                </a:cubicBezTo>
                <a:cubicBezTo>
                  <a:pt x="7" y="72"/>
                  <a:pt x="7" y="72"/>
                  <a:pt x="7" y="72"/>
                </a:cubicBezTo>
                <a:cubicBezTo>
                  <a:pt x="8" y="62"/>
                  <a:pt x="8" y="62"/>
                  <a:pt x="8" y="62"/>
                </a:cubicBezTo>
                <a:cubicBezTo>
                  <a:pt x="8" y="62"/>
                  <a:pt x="8" y="62"/>
                  <a:pt x="8" y="62"/>
                </a:cubicBezTo>
                <a:close/>
                <a:moveTo>
                  <a:pt x="27" y="75"/>
                </a:moveTo>
                <a:cubicBezTo>
                  <a:pt x="29" y="64"/>
                  <a:pt x="29" y="64"/>
                  <a:pt x="29" y="64"/>
                </a:cubicBezTo>
                <a:cubicBezTo>
                  <a:pt x="29" y="64"/>
                  <a:pt x="29" y="64"/>
                  <a:pt x="29" y="64"/>
                </a:cubicBezTo>
                <a:cubicBezTo>
                  <a:pt x="27" y="75"/>
                  <a:pt x="27" y="75"/>
                  <a:pt x="27" y="75"/>
                </a:cubicBezTo>
                <a:cubicBezTo>
                  <a:pt x="27" y="75"/>
                  <a:pt x="27" y="75"/>
                  <a:pt x="27" y="75"/>
                </a:cubicBezTo>
                <a:close/>
                <a:moveTo>
                  <a:pt x="127" y="44"/>
                </a:moveTo>
                <a:cubicBezTo>
                  <a:pt x="128" y="44"/>
                  <a:pt x="129" y="45"/>
                  <a:pt x="129" y="46"/>
                </a:cubicBezTo>
                <a:cubicBezTo>
                  <a:pt x="127" y="36"/>
                  <a:pt x="127" y="36"/>
                  <a:pt x="127" y="36"/>
                </a:cubicBezTo>
                <a:cubicBezTo>
                  <a:pt x="126" y="34"/>
                  <a:pt x="124" y="33"/>
                  <a:pt x="122" y="33"/>
                </a:cubicBezTo>
                <a:cubicBezTo>
                  <a:pt x="110" y="37"/>
                  <a:pt x="110" y="37"/>
                  <a:pt x="110" y="37"/>
                </a:cubicBezTo>
                <a:cubicBezTo>
                  <a:pt x="108" y="37"/>
                  <a:pt x="106" y="39"/>
                  <a:pt x="107" y="42"/>
                </a:cubicBezTo>
                <a:cubicBezTo>
                  <a:pt x="109" y="52"/>
                  <a:pt x="109" y="52"/>
                  <a:pt x="109" y="52"/>
                </a:cubicBezTo>
                <a:cubicBezTo>
                  <a:pt x="109" y="50"/>
                  <a:pt x="110" y="49"/>
                  <a:pt x="111" y="48"/>
                </a:cubicBezTo>
                <a:cubicBezTo>
                  <a:pt x="116" y="46"/>
                  <a:pt x="121" y="44"/>
                  <a:pt x="127" y="44"/>
                </a:cubicBezTo>
                <a:close/>
                <a:moveTo>
                  <a:pt x="67" y="19"/>
                </a:moveTo>
                <a:cubicBezTo>
                  <a:pt x="67" y="101"/>
                  <a:pt x="67" y="101"/>
                  <a:pt x="67" y="101"/>
                </a:cubicBezTo>
                <a:cubicBezTo>
                  <a:pt x="77" y="104"/>
                  <a:pt x="89" y="104"/>
                  <a:pt x="99" y="101"/>
                </a:cubicBezTo>
                <a:cubicBezTo>
                  <a:pt x="99" y="19"/>
                  <a:pt x="99" y="19"/>
                  <a:pt x="99" y="19"/>
                </a:cubicBezTo>
                <a:cubicBezTo>
                  <a:pt x="92" y="15"/>
                  <a:pt x="74" y="15"/>
                  <a:pt x="67" y="19"/>
                </a:cubicBezTo>
                <a:close/>
                <a:moveTo>
                  <a:pt x="67" y="105"/>
                </a:moveTo>
                <a:cubicBezTo>
                  <a:pt x="67" y="114"/>
                  <a:pt x="67" y="114"/>
                  <a:pt x="67" y="114"/>
                </a:cubicBezTo>
                <a:cubicBezTo>
                  <a:pt x="73" y="117"/>
                  <a:pt x="93" y="117"/>
                  <a:pt x="99" y="114"/>
                </a:cubicBezTo>
                <a:cubicBezTo>
                  <a:pt x="99" y="105"/>
                  <a:pt x="99" y="105"/>
                  <a:pt x="99" y="105"/>
                </a:cubicBezTo>
                <a:cubicBezTo>
                  <a:pt x="89" y="108"/>
                  <a:pt x="77" y="108"/>
                  <a:pt x="67" y="105"/>
                </a:cubicBezTo>
                <a:close/>
                <a:moveTo>
                  <a:pt x="96" y="0"/>
                </a:moveTo>
                <a:cubicBezTo>
                  <a:pt x="70" y="0"/>
                  <a:pt x="70" y="0"/>
                  <a:pt x="70" y="0"/>
                </a:cubicBezTo>
                <a:cubicBezTo>
                  <a:pt x="68" y="0"/>
                  <a:pt x="67" y="2"/>
                  <a:pt x="67" y="4"/>
                </a:cubicBezTo>
                <a:cubicBezTo>
                  <a:pt x="67" y="14"/>
                  <a:pt x="67" y="14"/>
                  <a:pt x="67" y="14"/>
                </a:cubicBezTo>
                <a:cubicBezTo>
                  <a:pt x="73" y="11"/>
                  <a:pt x="93" y="11"/>
                  <a:pt x="99" y="14"/>
                </a:cubicBezTo>
                <a:cubicBezTo>
                  <a:pt x="99" y="4"/>
                  <a:pt x="99" y="4"/>
                  <a:pt x="99" y="4"/>
                </a:cubicBezTo>
                <a:cubicBezTo>
                  <a:pt x="99" y="2"/>
                  <a:pt x="98" y="0"/>
                  <a:pt x="96" y="0"/>
                </a:cubicBezTo>
                <a:close/>
                <a:moveTo>
                  <a:pt x="67" y="126"/>
                </a:moveTo>
                <a:cubicBezTo>
                  <a:pt x="67" y="132"/>
                  <a:pt x="67" y="132"/>
                  <a:pt x="67" y="132"/>
                </a:cubicBezTo>
                <a:cubicBezTo>
                  <a:pt x="67" y="134"/>
                  <a:pt x="68" y="136"/>
                  <a:pt x="70" y="136"/>
                </a:cubicBezTo>
                <a:cubicBezTo>
                  <a:pt x="96" y="136"/>
                  <a:pt x="96" y="136"/>
                  <a:pt x="96" y="136"/>
                </a:cubicBezTo>
                <a:cubicBezTo>
                  <a:pt x="98" y="136"/>
                  <a:pt x="99" y="134"/>
                  <a:pt x="99" y="132"/>
                </a:cubicBezTo>
                <a:cubicBezTo>
                  <a:pt x="99" y="126"/>
                  <a:pt x="99" y="126"/>
                  <a:pt x="99" y="126"/>
                </a:cubicBezTo>
                <a:cubicBezTo>
                  <a:pt x="96" y="128"/>
                  <a:pt x="70" y="128"/>
                  <a:pt x="67" y="126"/>
                </a:cubicBezTo>
                <a:close/>
                <a:moveTo>
                  <a:pt x="55" y="17"/>
                </a:moveTo>
                <a:cubicBezTo>
                  <a:pt x="41" y="17"/>
                  <a:pt x="41" y="17"/>
                  <a:pt x="41" y="17"/>
                </a:cubicBezTo>
                <a:cubicBezTo>
                  <a:pt x="39" y="17"/>
                  <a:pt x="38" y="18"/>
                  <a:pt x="38" y="21"/>
                </a:cubicBezTo>
                <a:cubicBezTo>
                  <a:pt x="38" y="132"/>
                  <a:pt x="38" y="132"/>
                  <a:pt x="38" y="132"/>
                </a:cubicBezTo>
                <a:cubicBezTo>
                  <a:pt x="38" y="134"/>
                  <a:pt x="39" y="136"/>
                  <a:pt x="41" y="136"/>
                </a:cubicBezTo>
                <a:cubicBezTo>
                  <a:pt x="55" y="136"/>
                  <a:pt x="55" y="136"/>
                  <a:pt x="55" y="136"/>
                </a:cubicBezTo>
                <a:cubicBezTo>
                  <a:pt x="57" y="136"/>
                  <a:pt x="58" y="134"/>
                  <a:pt x="58" y="132"/>
                </a:cubicBezTo>
                <a:cubicBezTo>
                  <a:pt x="58" y="21"/>
                  <a:pt x="58" y="21"/>
                  <a:pt x="58" y="21"/>
                </a:cubicBezTo>
                <a:cubicBezTo>
                  <a:pt x="58" y="18"/>
                  <a:pt x="57" y="17"/>
                  <a:pt x="55" y="17"/>
                </a:cubicBezTo>
                <a:close/>
                <a:moveTo>
                  <a:pt x="53" y="123"/>
                </a:moveTo>
                <a:cubicBezTo>
                  <a:pt x="43" y="123"/>
                  <a:pt x="43" y="123"/>
                  <a:pt x="43" y="123"/>
                </a:cubicBezTo>
                <a:cubicBezTo>
                  <a:pt x="42" y="123"/>
                  <a:pt x="41" y="123"/>
                  <a:pt x="41" y="121"/>
                </a:cubicBezTo>
                <a:cubicBezTo>
                  <a:pt x="41" y="120"/>
                  <a:pt x="42" y="119"/>
                  <a:pt x="43" y="119"/>
                </a:cubicBezTo>
                <a:cubicBezTo>
                  <a:pt x="53" y="119"/>
                  <a:pt x="53" y="119"/>
                  <a:pt x="53" y="119"/>
                </a:cubicBezTo>
                <a:cubicBezTo>
                  <a:pt x="54" y="119"/>
                  <a:pt x="55" y="120"/>
                  <a:pt x="55" y="121"/>
                </a:cubicBezTo>
                <a:cubicBezTo>
                  <a:pt x="55" y="123"/>
                  <a:pt x="54" y="123"/>
                  <a:pt x="53" y="123"/>
                </a:cubicBezTo>
                <a:close/>
                <a:moveTo>
                  <a:pt x="51" y="33"/>
                </a:moveTo>
                <a:cubicBezTo>
                  <a:pt x="45" y="33"/>
                  <a:pt x="45" y="33"/>
                  <a:pt x="45" y="33"/>
                </a:cubicBezTo>
                <a:cubicBezTo>
                  <a:pt x="43" y="33"/>
                  <a:pt x="41" y="31"/>
                  <a:pt x="41" y="29"/>
                </a:cubicBezTo>
                <a:cubicBezTo>
                  <a:pt x="41" y="27"/>
                  <a:pt x="43" y="25"/>
                  <a:pt x="45" y="25"/>
                </a:cubicBezTo>
                <a:cubicBezTo>
                  <a:pt x="51" y="25"/>
                  <a:pt x="51" y="25"/>
                  <a:pt x="51" y="25"/>
                </a:cubicBezTo>
                <a:cubicBezTo>
                  <a:pt x="53" y="25"/>
                  <a:pt x="55" y="27"/>
                  <a:pt x="55" y="29"/>
                </a:cubicBezTo>
                <a:cubicBezTo>
                  <a:pt x="55" y="31"/>
                  <a:pt x="53" y="33"/>
                  <a:pt x="51" y="33"/>
                </a:cubicBezTo>
                <a:close/>
                <a:moveTo>
                  <a:pt x="129" y="46"/>
                </a:moveTo>
                <a:cubicBezTo>
                  <a:pt x="130" y="47"/>
                  <a:pt x="129" y="48"/>
                  <a:pt x="128" y="48"/>
                </a:cubicBezTo>
                <a:cubicBezTo>
                  <a:pt x="122" y="48"/>
                  <a:pt x="117" y="50"/>
                  <a:pt x="112" y="52"/>
                </a:cubicBezTo>
                <a:cubicBezTo>
                  <a:pt x="111" y="53"/>
                  <a:pt x="110" y="53"/>
                  <a:pt x="109" y="52"/>
                </a:cubicBezTo>
                <a:cubicBezTo>
                  <a:pt x="131" y="133"/>
                  <a:pt x="131" y="133"/>
                  <a:pt x="131" y="133"/>
                </a:cubicBezTo>
                <a:cubicBezTo>
                  <a:pt x="132" y="135"/>
                  <a:pt x="134" y="137"/>
                  <a:pt x="136" y="136"/>
                </a:cubicBezTo>
                <a:cubicBezTo>
                  <a:pt x="148" y="133"/>
                  <a:pt x="148" y="133"/>
                  <a:pt x="148" y="133"/>
                </a:cubicBezTo>
                <a:cubicBezTo>
                  <a:pt x="150" y="132"/>
                  <a:pt x="152" y="130"/>
                  <a:pt x="151" y="128"/>
                </a:cubicBezTo>
                <a:lnTo>
                  <a:pt x="129" y="46"/>
                </a:lnTo>
                <a:close/>
                <a:moveTo>
                  <a:pt x="119" y="72"/>
                </a:moveTo>
                <a:cubicBezTo>
                  <a:pt x="115" y="56"/>
                  <a:pt x="115" y="56"/>
                  <a:pt x="115" y="56"/>
                </a:cubicBezTo>
                <a:cubicBezTo>
                  <a:pt x="127" y="53"/>
                  <a:pt x="127" y="53"/>
                  <a:pt x="127" y="53"/>
                </a:cubicBezTo>
                <a:cubicBezTo>
                  <a:pt x="131" y="69"/>
                  <a:pt x="131" y="69"/>
                  <a:pt x="131" y="69"/>
                </a:cubicBezTo>
                <a:lnTo>
                  <a:pt x="119" y="72"/>
                </a:lnTo>
                <a:close/>
              </a:path>
            </a:pathLst>
          </a:custGeom>
          <a:solidFill>
            <a:srgbClr val="FFFFFF"/>
          </a:solidFill>
          <a:ln>
            <a:noFill/>
          </a:ln>
          <a:effectLst>
            <a:innerShdw blurRad="76200">
              <a:sysClr val="window" lastClr="FFFFFF">
                <a:lumMod val="85000"/>
              </a:sysClr>
            </a:innerShdw>
          </a:effectLst>
        </p:spPr>
        <p:txBody>
          <a:bodyPr vert="horz" wrap="square" lIns="91440" tIns="45720" rIns="91440" bIns="45720" numCol="1" anchor="t" anchorCtr="0" compatLnSpc="1"/>
          <a:p>
            <a:endParaRPr lang="en-US">
              <a:solidFill>
                <a:sysClr val="window" lastClr="FFFFFF"/>
              </a:solidFill>
            </a:endParaRPr>
          </a:p>
        </p:txBody>
      </p:sp>
      <p:sp>
        <p:nvSpPr>
          <p:cNvPr id="42" name="文本框 41"/>
          <p:cNvSpPr txBox="1"/>
          <p:nvPr>
            <p:custDataLst>
              <p:tags r:id="rId15"/>
            </p:custDataLst>
          </p:nvPr>
        </p:nvSpPr>
        <p:spPr>
          <a:xfrm>
            <a:off x="1280160" y="2265680"/>
            <a:ext cx="2401570" cy="1362710"/>
          </a:xfrm>
          <a:prstGeom prst="rect">
            <a:avLst/>
          </a:prstGeom>
          <a:noFill/>
        </p:spPr>
        <p:txBody>
          <a:bodyPr wrap="square" lIns="91440" tIns="45720" rIns="91440" bIns="45720" rtlCol="0"/>
          <a:p>
            <a:pPr algn="l">
              <a:lnSpc>
                <a:spcPct val="120000"/>
              </a:lnSpc>
            </a:pPr>
            <a:r>
              <a:rPr lang="en-US" altLang="zh-CN" sz="1600" spc="150">
                <a:latin typeface="Arial" panose="020B0604020202020204" pitchFamily="34" charset="0"/>
                <a:ea typeface="黑体" panose="02010609060101010101" charset="-122"/>
              </a:rPr>
              <a:t>1.</a:t>
            </a:r>
            <a:r>
              <a:rPr lang="zh-CN" altLang="en-US" sz="1600" spc="150">
                <a:latin typeface="Arial" panose="020B0604020202020204" pitchFamily="34" charset="0"/>
                <a:ea typeface="黑体" panose="02010609060101010101" charset="-122"/>
              </a:rPr>
              <a:t>前期宣传工作，制作海报、横幅，营造浓郁的模型设计制作的比赛氛围。</a:t>
            </a:r>
            <a:endParaRPr lang="zh-CN" altLang="en-US" sz="1600" spc="150">
              <a:latin typeface="Arial" panose="020B0604020202020204" pitchFamily="34" charset="0"/>
              <a:ea typeface="黑体" panose="02010609060101010101" charset="-122"/>
            </a:endParaRPr>
          </a:p>
        </p:txBody>
      </p:sp>
      <p:sp>
        <p:nvSpPr>
          <p:cNvPr id="46" name="文本框 45"/>
          <p:cNvSpPr txBox="1"/>
          <p:nvPr>
            <p:custDataLst>
              <p:tags r:id="rId16"/>
            </p:custDataLst>
          </p:nvPr>
        </p:nvSpPr>
        <p:spPr>
          <a:xfrm>
            <a:off x="1151255" y="4288155"/>
            <a:ext cx="2611120" cy="1283970"/>
          </a:xfrm>
          <a:prstGeom prst="rect">
            <a:avLst/>
          </a:prstGeom>
          <a:noFill/>
        </p:spPr>
        <p:txBody>
          <a:bodyPr wrap="square" lIns="91440" tIns="45720" rIns="91440" bIns="45720" rtlCol="0"/>
          <a:p>
            <a:pPr algn="l">
              <a:lnSpc>
                <a:spcPct val="120000"/>
              </a:lnSpc>
            </a:pPr>
            <a:r>
              <a:rPr lang="en-US" altLang="zh-CN" sz="1600" spc="150">
                <a:latin typeface="Arial" panose="020B0604020202020204" pitchFamily="34" charset="0"/>
                <a:ea typeface="黑体" panose="02010609060101010101" charset="-122"/>
              </a:rPr>
              <a:t>3.</a:t>
            </a:r>
            <a:r>
              <a:rPr lang="zh-CN" altLang="en-US" sz="1600" spc="150">
                <a:latin typeface="Arial" panose="020B0604020202020204" pitchFamily="34" charset="0"/>
                <a:ea typeface="黑体" panose="02010609060101010101" charset="-122"/>
              </a:rPr>
              <a:t>由学生会邀请相关专业老师对作品进行公平、公正、公开评审，公布评审结果。</a:t>
            </a:r>
            <a:endParaRPr lang="zh-CN" altLang="en-US" sz="1600" spc="150">
              <a:latin typeface="Arial" panose="020B0604020202020204" pitchFamily="34" charset="0"/>
              <a:ea typeface="黑体" panose="02010609060101010101" charset="-122"/>
            </a:endParaRPr>
          </a:p>
        </p:txBody>
      </p:sp>
      <p:sp>
        <p:nvSpPr>
          <p:cNvPr id="50" name="文本框 49"/>
          <p:cNvSpPr txBox="1"/>
          <p:nvPr>
            <p:custDataLst>
              <p:tags r:id="rId17"/>
            </p:custDataLst>
          </p:nvPr>
        </p:nvSpPr>
        <p:spPr>
          <a:xfrm>
            <a:off x="8390255" y="4288155"/>
            <a:ext cx="2529205" cy="1911985"/>
          </a:xfrm>
          <a:prstGeom prst="rect">
            <a:avLst/>
          </a:prstGeom>
          <a:noFill/>
        </p:spPr>
        <p:txBody>
          <a:bodyPr wrap="square" lIns="91440" tIns="45720" rIns="91440" bIns="45720" rtlCol="0"/>
          <a:p>
            <a:pPr algn="l">
              <a:lnSpc>
                <a:spcPct val="120000"/>
              </a:lnSpc>
            </a:pPr>
            <a:r>
              <a:rPr lang="en-US" altLang="zh-CN" sz="1600" spc="150">
                <a:latin typeface="Arial" panose="020B0604020202020204" pitchFamily="34" charset="0"/>
                <a:ea typeface="黑体" panose="02010609060101010101" charset="-122"/>
              </a:rPr>
              <a:t>4.几轮审核过后作品得分统一计算，评选出一等奖 1 名、二等奖 2 名、三等奖 3 名、最佳创意奖 1 名、最佳手工奖1 名、最佳造型奖 1 名。</a:t>
            </a:r>
            <a:endParaRPr lang="en-US" altLang="zh-CN" sz="1600" spc="150">
              <a:latin typeface="Arial" panose="020B0604020202020204" pitchFamily="34" charset="0"/>
              <a:ea typeface="黑体" panose="02010609060101010101" charset="-122"/>
            </a:endParaRPr>
          </a:p>
        </p:txBody>
      </p:sp>
      <p:sp>
        <p:nvSpPr>
          <p:cNvPr id="54" name="文本框 53"/>
          <p:cNvSpPr txBox="1"/>
          <p:nvPr>
            <p:custDataLst>
              <p:tags r:id="rId18"/>
            </p:custDataLst>
          </p:nvPr>
        </p:nvSpPr>
        <p:spPr>
          <a:xfrm>
            <a:off x="8390255" y="2265680"/>
            <a:ext cx="2360295" cy="901065"/>
          </a:xfrm>
          <a:prstGeom prst="rect">
            <a:avLst/>
          </a:prstGeom>
          <a:noFill/>
        </p:spPr>
        <p:txBody>
          <a:bodyPr wrap="square" lIns="91440" tIns="45720" rIns="91440" bIns="45720" rtlCol="0"/>
          <a:p>
            <a:pPr algn="l">
              <a:lnSpc>
                <a:spcPct val="120000"/>
              </a:lnSpc>
            </a:pPr>
            <a:r>
              <a:rPr lang="en-US" altLang="zh-CN" sz="1600" spc="150">
                <a:latin typeface="Arial" panose="020B0604020202020204" pitchFamily="34" charset="0"/>
                <a:ea typeface="黑体" panose="02010609060101010101" charset="-122"/>
              </a:rPr>
              <a:t>2.</a:t>
            </a:r>
            <a:r>
              <a:rPr lang="zh-CN" altLang="en-US" sz="1600" spc="150">
                <a:latin typeface="Arial" panose="020B0604020202020204" pitchFamily="34" charset="0"/>
                <a:ea typeface="黑体" panose="02010609060101010101" charset="-122"/>
              </a:rPr>
              <a:t>报名工作结束，请学院专业老师分别为学员进行模型知识讲座。</a:t>
            </a:r>
            <a:endParaRPr lang="zh-CN" altLang="en-US" sz="1600" spc="150">
              <a:latin typeface="Arial" panose="020B0604020202020204" pitchFamily="34" charset="0"/>
              <a:ea typeface="黑体" panose="02010609060101010101"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07022"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3" name="文本框 2"/>
          <p:cNvSpPr txBox="1"/>
          <p:nvPr/>
        </p:nvSpPr>
        <p:spPr>
          <a:xfrm>
            <a:off x="1851025" y="1201420"/>
            <a:ext cx="1211580" cy="337185"/>
          </a:xfrm>
          <a:prstGeom prst="rect">
            <a:avLst/>
          </a:prstGeom>
          <a:noFill/>
        </p:spPr>
        <p:txBody>
          <a:bodyPr wrap="square" rtlCol="0">
            <a:spAutoFit/>
          </a:bodyPr>
          <a:p>
            <a:r>
              <a:rPr lang="zh-CN" altLang="en-US" sz="1600"/>
              <a:t>活动指导</a:t>
            </a:r>
            <a:endParaRPr lang="zh-CN" altLang="en-US" sz="1600"/>
          </a:p>
        </p:txBody>
      </p:sp>
      <p:sp>
        <p:nvSpPr>
          <p:cNvPr id="6" name="文本框 5"/>
          <p:cNvSpPr txBox="1"/>
          <p:nvPr/>
        </p:nvSpPr>
        <p:spPr>
          <a:xfrm>
            <a:off x="1741805" y="768350"/>
            <a:ext cx="3068320" cy="337185"/>
          </a:xfrm>
          <a:prstGeom prst="rect">
            <a:avLst/>
          </a:prstGeom>
          <a:noFill/>
        </p:spPr>
        <p:txBody>
          <a:bodyPr wrap="square" rtlCol="0">
            <a:spAutoFit/>
          </a:bodyPr>
          <a:p>
            <a:r>
              <a:rPr lang="zh-CN" altLang="en-US" sz="1600">
                <a:solidFill>
                  <a:schemeClr val="accent2">
                    <a:lumMod val="75000"/>
                  </a:schemeClr>
                </a:solidFill>
              </a:rPr>
              <a:t>纸板建筑模型创作大赛</a:t>
            </a:r>
            <a:endParaRPr lang="zh-CN" altLang="en-US" sz="1600">
              <a:solidFill>
                <a:schemeClr val="accent2">
                  <a:lumMod val="75000"/>
                </a:schemeClr>
              </a:solidFill>
            </a:endParaRPr>
          </a:p>
        </p:txBody>
      </p:sp>
      <p:sp>
        <p:nvSpPr>
          <p:cNvPr id="69" name="泪滴形 68"/>
          <p:cNvSpPr/>
          <p:nvPr>
            <p:custDataLst>
              <p:tags r:id="rId2"/>
            </p:custDataLst>
          </p:nvPr>
        </p:nvSpPr>
        <p:spPr>
          <a:xfrm rot="18900000">
            <a:off x="5545455" y="1881505"/>
            <a:ext cx="1101725" cy="1101725"/>
          </a:xfrm>
          <a:prstGeom prst="teardrop">
            <a:avLst>
              <a:gd name="adj" fmla="val 200000"/>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solidFill>
                <a:srgbClr val="000000">
                  <a:lumMod val="85000"/>
                  <a:lumOff val="15000"/>
                </a:srgbClr>
              </a:solidFill>
            </a:endParaRPr>
          </a:p>
        </p:txBody>
      </p:sp>
      <p:sp>
        <p:nvSpPr>
          <p:cNvPr id="70" name="文本框 69"/>
          <p:cNvSpPr txBox="1"/>
          <p:nvPr>
            <p:custDataLst>
              <p:tags r:id="rId3"/>
            </p:custDataLst>
          </p:nvPr>
        </p:nvSpPr>
        <p:spPr>
          <a:xfrm>
            <a:off x="5848985" y="1910715"/>
            <a:ext cx="469265" cy="403860"/>
          </a:xfrm>
          <a:prstGeom prst="rect">
            <a:avLst/>
          </a:prstGeom>
          <a:noFill/>
        </p:spPr>
        <p:txBody>
          <a:bodyPr wrap="square" lIns="91440" tIns="45720" rIns="91440" bIns="45720">
            <a:normAutofit/>
          </a:bodyPr>
          <a:lstStyle/>
          <a:p>
            <a:pPr algn="ctr"/>
            <a:r>
              <a:rPr lang="en-US" altLang="zh-CN" sz="2000" b="1" dirty="0">
                <a:solidFill>
                  <a:sysClr val="window" lastClr="FFFFFF"/>
                </a:solidFill>
              </a:rPr>
              <a:t>01</a:t>
            </a:r>
            <a:endParaRPr lang="en-US" altLang="zh-CN" sz="2000" b="1" dirty="0">
              <a:solidFill>
                <a:sysClr val="window" lastClr="FFFFFF"/>
              </a:solidFill>
            </a:endParaRPr>
          </a:p>
        </p:txBody>
      </p:sp>
      <p:sp>
        <p:nvSpPr>
          <p:cNvPr id="58" name="泪滴形 57"/>
          <p:cNvSpPr/>
          <p:nvPr>
            <p:custDataLst>
              <p:tags r:id="rId4"/>
            </p:custDataLst>
          </p:nvPr>
        </p:nvSpPr>
        <p:spPr>
          <a:xfrm rot="4500000">
            <a:off x="6403965" y="3367778"/>
            <a:ext cx="1101839" cy="1101496"/>
          </a:xfrm>
          <a:prstGeom prst="teardrop">
            <a:avLst>
              <a:gd name="adj" fmla="val 200000"/>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solidFill>
                <a:srgbClr val="000000">
                  <a:lumMod val="85000"/>
                  <a:lumOff val="15000"/>
                </a:srgbClr>
              </a:solidFill>
            </a:endParaRPr>
          </a:p>
        </p:txBody>
      </p:sp>
      <p:sp>
        <p:nvSpPr>
          <p:cNvPr id="59" name="文本框 58"/>
          <p:cNvSpPr txBox="1"/>
          <p:nvPr>
            <p:custDataLst>
              <p:tags r:id="rId5"/>
            </p:custDataLst>
          </p:nvPr>
        </p:nvSpPr>
        <p:spPr>
          <a:xfrm rot="18198523">
            <a:off x="7003107" y="3865571"/>
            <a:ext cx="469169" cy="404080"/>
          </a:xfrm>
          <a:prstGeom prst="rect">
            <a:avLst/>
          </a:prstGeom>
          <a:noFill/>
        </p:spPr>
        <p:txBody>
          <a:bodyPr wrap="square" lIns="91440" tIns="45720" rIns="91440" bIns="45720">
            <a:normAutofit/>
          </a:bodyPr>
          <a:lstStyle/>
          <a:p>
            <a:pPr algn="ctr"/>
            <a:r>
              <a:rPr lang="en-US" altLang="zh-CN" sz="2000" b="1">
                <a:solidFill>
                  <a:sysClr val="window" lastClr="FFFFFF"/>
                </a:solidFill>
              </a:rPr>
              <a:t>02</a:t>
            </a:r>
            <a:endParaRPr lang="en-US" altLang="zh-CN" sz="2000" b="1" dirty="0">
              <a:solidFill>
                <a:sysClr val="window" lastClr="FFFFFF"/>
              </a:solidFill>
            </a:endParaRPr>
          </a:p>
        </p:txBody>
      </p:sp>
      <p:sp>
        <p:nvSpPr>
          <p:cNvPr id="61" name="泪滴形 60"/>
          <p:cNvSpPr/>
          <p:nvPr>
            <p:custDataLst>
              <p:tags r:id="rId6"/>
            </p:custDataLst>
          </p:nvPr>
        </p:nvSpPr>
        <p:spPr>
          <a:xfrm rot="11700000">
            <a:off x="4686368" y="3367778"/>
            <a:ext cx="1101839" cy="1101496"/>
          </a:xfrm>
          <a:prstGeom prst="teardrop">
            <a:avLst>
              <a:gd name="adj" fmla="val 200000"/>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solidFill>
                <a:srgbClr val="000000">
                  <a:lumMod val="85000"/>
                  <a:lumOff val="15000"/>
                </a:srgbClr>
              </a:solidFill>
            </a:endParaRPr>
          </a:p>
        </p:txBody>
      </p:sp>
      <p:sp>
        <p:nvSpPr>
          <p:cNvPr id="4" name="文本框 3"/>
          <p:cNvSpPr txBox="1"/>
          <p:nvPr>
            <p:custDataLst>
              <p:tags r:id="rId7"/>
            </p:custDataLst>
          </p:nvPr>
        </p:nvSpPr>
        <p:spPr>
          <a:xfrm rot="3501390">
            <a:off x="4732189" y="3886862"/>
            <a:ext cx="469169" cy="404080"/>
          </a:xfrm>
          <a:prstGeom prst="rect">
            <a:avLst/>
          </a:prstGeom>
          <a:noFill/>
        </p:spPr>
        <p:txBody>
          <a:bodyPr wrap="square" lIns="91440" tIns="45720" rIns="91440" bIns="45720">
            <a:normAutofit/>
          </a:bodyPr>
          <a:lstStyle/>
          <a:p>
            <a:pPr algn="ctr"/>
            <a:r>
              <a:rPr lang="en-US" altLang="zh-CN" sz="2000" b="1" dirty="0">
                <a:solidFill>
                  <a:sysClr val="window" lastClr="FFFFFF"/>
                </a:solidFill>
              </a:rPr>
              <a:t>03</a:t>
            </a:r>
            <a:endParaRPr lang="en-US" altLang="zh-CN" sz="2000" b="1" dirty="0">
              <a:solidFill>
                <a:sysClr val="window" lastClr="FFFFFF"/>
              </a:solidFill>
            </a:endParaRPr>
          </a:p>
        </p:txBody>
      </p:sp>
      <p:sp>
        <p:nvSpPr>
          <p:cNvPr id="64" name="椭圆 63"/>
          <p:cNvSpPr/>
          <p:nvPr>
            <p:custDataLst>
              <p:tags r:id="rId8"/>
            </p:custDataLst>
          </p:nvPr>
        </p:nvSpPr>
        <p:spPr>
          <a:xfrm>
            <a:off x="5356225" y="2689225"/>
            <a:ext cx="1479550" cy="1480185"/>
          </a:xfrm>
          <a:prstGeom prst="ellipse">
            <a:avLst/>
          </a:prstGeom>
          <a:solidFill>
            <a:sysClr val="window" lastClr="FFFFFF">
              <a:alpha val="48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p>
        </p:txBody>
      </p:sp>
      <p:sp>
        <p:nvSpPr>
          <p:cNvPr id="65" name="椭圆 64"/>
          <p:cNvSpPr/>
          <p:nvPr>
            <p:custDataLst>
              <p:tags r:id="rId9"/>
            </p:custDataLst>
          </p:nvPr>
        </p:nvSpPr>
        <p:spPr>
          <a:xfrm>
            <a:off x="5552440" y="2884805"/>
            <a:ext cx="1087755" cy="1088390"/>
          </a:xfrm>
          <a:prstGeom prst="ellipse">
            <a:avLst/>
          </a:prstGeom>
          <a:solidFill>
            <a:sysClr val="window" lastClr="FFFFFF">
              <a:alpha val="48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p>
        </p:txBody>
      </p:sp>
      <p:sp>
        <p:nvSpPr>
          <p:cNvPr id="66" name="椭圆 65"/>
          <p:cNvSpPr/>
          <p:nvPr>
            <p:custDataLst>
              <p:tags r:id="rId10"/>
            </p:custDataLst>
          </p:nvPr>
        </p:nvSpPr>
        <p:spPr>
          <a:xfrm>
            <a:off x="5694680" y="3027680"/>
            <a:ext cx="803275" cy="803275"/>
          </a:xfrm>
          <a:prstGeom prst="ellipse">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p>
        </p:txBody>
      </p:sp>
      <p:sp>
        <p:nvSpPr>
          <p:cNvPr id="67" name="任意多边形 17"/>
          <p:cNvSpPr/>
          <p:nvPr>
            <p:custDataLst>
              <p:tags r:id="rId11"/>
            </p:custDataLst>
          </p:nvPr>
        </p:nvSpPr>
        <p:spPr bwMode="auto">
          <a:xfrm>
            <a:off x="5892800" y="3233420"/>
            <a:ext cx="406400" cy="391160"/>
          </a:xfrm>
          <a:custGeom>
            <a:avLst/>
            <a:gdLst>
              <a:gd name="connsiteX0" fmla="*/ 61288 w 609549"/>
              <a:gd name="connsiteY0" fmla="*/ 383285 h 586216"/>
              <a:gd name="connsiteX1" fmla="*/ 71162 w 609549"/>
              <a:gd name="connsiteY1" fmla="*/ 387101 h 586216"/>
              <a:gd name="connsiteX2" fmla="*/ 120018 w 609549"/>
              <a:gd name="connsiteY2" fmla="*/ 435892 h 586216"/>
              <a:gd name="connsiteX3" fmla="*/ 120018 w 609549"/>
              <a:gd name="connsiteY3" fmla="*/ 454200 h 586216"/>
              <a:gd name="connsiteX4" fmla="*/ 56639 w 609549"/>
              <a:gd name="connsiteY4" fmla="*/ 517543 h 586216"/>
              <a:gd name="connsiteX5" fmla="*/ 35592 w 609549"/>
              <a:gd name="connsiteY5" fmla="*/ 513644 h 586216"/>
              <a:gd name="connsiteX6" fmla="*/ 51877 w 609549"/>
              <a:gd name="connsiteY6" fmla="*/ 388099 h 586216"/>
              <a:gd name="connsiteX7" fmla="*/ 61288 w 609549"/>
              <a:gd name="connsiteY7" fmla="*/ 383285 h 586216"/>
              <a:gd name="connsiteX8" fmla="*/ 235245 w 609549"/>
              <a:gd name="connsiteY8" fmla="*/ 302810 h 586216"/>
              <a:gd name="connsiteX9" fmla="*/ 306042 w 609549"/>
              <a:gd name="connsiteY9" fmla="*/ 373466 h 586216"/>
              <a:gd name="connsiteX10" fmla="*/ 258717 w 609549"/>
              <a:gd name="connsiteY10" fmla="*/ 420680 h 586216"/>
              <a:gd name="connsiteX11" fmla="*/ 230246 w 609549"/>
              <a:gd name="connsiteY11" fmla="*/ 550152 h 586216"/>
              <a:gd name="connsiteX12" fmla="*/ 92223 w 609549"/>
              <a:gd name="connsiteY12" fmla="*/ 575305 h 586216"/>
              <a:gd name="connsiteX13" fmla="*/ 88748 w 609549"/>
              <a:gd name="connsiteY13" fmla="*/ 556143 h 586216"/>
              <a:gd name="connsiteX14" fmla="*/ 165115 w 609549"/>
              <a:gd name="connsiteY14" fmla="*/ 479877 h 586216"/>
              <a:gd name="connsiteX15" fmla="*/ 165115 w 609549"/>
              <a:gd name="connsiteY15" fmla="*/ 446308 h 586216"/>
              <a:gd name="connsiteX16" fmla="*/ 88700 w 609549"/>
              <a:gd name="connsiteY16" fmla="*/ 369995 h 586216"/>
              <a:gd name="connsiteX17" fmla="*/ 92128 w 609549"/>
              <a:gd name="connsiteY17" fmla="*/ 350976 h 586216"/>
              <a:gd name="connsiteX18" fmla="*/ 189111 w 609549"/>
              <a:gd name="connsiteY18" fmla="*/ 348884 h 586216"/>
              <a:gd name="connsiteX19" fmla="*/ 257958 w 609549"/>
              <a:gd name="connsiteY19" fmla="*/ 161679 h 586216"/>
              <a:gd name="connsiteX20" fmla="*/ 317251 w 609549"/>
              <a:gd name="connsiteY20" fmla="*/ 220879 h 586216"/>
              <a:gd name="connsiteX21" fmla="*/ 388070 w 609549"/>
              <a:gd name="connsiteY21" fmla="*/ 291586 h 586216"/>
              <a:gd name="connsiteX22" fmla="*/ 604906 w 609549"/>
              <a:gd name="connsiteY22" fmla="*/ 508130 h 586216"/>
              <a:gd name="connsiteX23" fmla="*/ 604906 w 609549"/>
              <a:gd name="connsiteY23" fmla="*/ 530526 h 586216"/>
              <a:gd name="connsiteX24" fmla="*/ 556567 w 609549"/>
              <a:gd name="connsiteY24" fmla="*/ 578789 h 586216"/>
              <a:gd name="connsiteX25" fmla="*/ 545327 w 609549"/>
              <a:gd name="connsiteY25" fmla="*/ 583449 h 586216"/>
              <a:gd name="connsiteX26" fmla="*/ 534135 w 609549"/>
              <a:gd name="connsiteY26" fmla="*/ 578789 h 586216"/>
              <a:gd name="connsiteX27" fmla="*/ 317251 w 609549"/>
              <a:gd name="connsiteY27" fmla="*/ 362293 h 586216"/>
              <a:gd name="connsiteX28" fmla="*/ 246481 w 609549"/>
              <a:gd name="connsiteY28" fmla="*/ 291586 h 586216"/>
              <a:gd name="connsiteX29" fmla="*/ 187140 w 609549"/>
              <a:gd name="connsiteY29" fmla="*/ 232339 h 586216"/>
              <a:gd name="connsiteX30" fmla="*/ 58606 w 609549"/>
              <a:gd name="connsiteY30" fmla="*/ 160814 h 586216"/>
              <a:gd name="connsiteX31" fmla="*/ 126401 w 609549"/>
              <a:gd name="connsiteY31" fmla="*/ 228498 h 586216"/>
              <a:gd name="connsiteX32" fmla="*/ 111975 w 609549"/>
              <a:gd name="connsiteY32" fmla="*/ 242899 h 586216"/>
              <a:gd name="connsiteX33" fmla="*/ 119307 w 609549"/>
              <a:gd name="connsiteY33" fmla="*/ 250219 h 586216"/>
              <a:gd name="connsiteX34" fmla="*/ 119307 w 609549"/>
              <a:gd name="connsiteY34" fmla="*/ 277692 h 586216"/>
              <a:gd name="connsiteX35" fmla="*/ 115641 w 609549"/>
              <a:gd name="connsiteY35" fmla="*/ 281352 h 586216"/>
              <a:gd name="connsiteX36" fmla="*/ 88123 w 609549"/>
              <a:gd name="connsiteY36" fmla="*/ 281352 h 586216"/>
              <a:gd name="connsiteX37" fmla="*/ 5712 w 609549"/>
              <a:gd name="connsiteY37" fmla="*/ 199029 h 586216"/>
              <a:gd name="connsiteX38" fmla="*/ 5712 w 609549"/>
              <a:gd name="connsiteY38" fmla="*/ 171604 h 586216"/>
              <a:gd name="connsiteX39" fmla="*/ 9378 w 609549"/>
              <a:gd name="connsiteY39" fmla="*/ 167944 h 586216"/>
              <a:gd name="connsiteX40" fmla="*/ 36849 w 609549"/>
              <a:gd name="connsiteY40" fmla="*/ 167944 h 586216"/>
              <a:gd name="connsiteX41" fmla="*/ 44180 w 609549"/>
              <a:gd name="connsiteY41" fmla="*/ 175264 h 586216"/>
              <a:gd name="connsiteX42" fmla="*/ 585775 w 609549"/>
              <a:gd name="connsiteY42" fmla="*/ 66370 h 586216"/>
              <a:gd name="connsiteX43" fmla="*/ 595263 w 609549"/>
              <a:gd name="connsiteY43" fmla="*/ 73839 h 586216"/>
              <a:gd name="connsiteX44" fmla="*/ 578978 w 609549"/>
              <a:gd name="connsiteY44" fmla="*/ 199341 h 586216"/>
              <a:gd name="connsiteX45" fmla="*/ 559693 w 609549"/>
              <a:gd name="connsiteY45" fmla="*/ 200387 h 586216"/>
              <a:gd name="connsiteX46" fmla="*/ 510789 w 609549"/>
              <a:gd name="connsiteY46" fmla="*/ 151612 h 586216"/>
              <a:gd name="connsiteX47" fmla="*/ 510789 w 609549"/>
              <a:gd name="connsiteY47" fmla="*/ 133262 h 586216"/>
              <a:gd name="connsiteX48" fmla="*/ 574216 w 609549"/>
              <a:gd name="connsiteY48" fmla="*/ 69988 h 586216"/>
              <a:gd name="connsiteX49" fmla="*/ 585775 w 609549"/>
              <a:gd name="connsiteY49" fmla="*/ 66370 h 586216"/>
              <a:gd name="connsiteX50" fmla="*/ 158702 w 609549"/>
              <a:gd name="connsiteY50" fmla="*/ 26758 h 586216"/>
              <a:gd name="connsiteX51" fmla="*/ 172463 w 609549"/>
              <a:gd name="connsiteY51" fmla="*/ 32464 h 586216"/>
              <a:gd name="connsiteX52" fmla="*/ 179701 w 609549"/>
              <a:gd name="connsiteY52" fmla="*/ 39691 h 586216"/>
              <a:gd name="connsiteX53" fmla="*/ 246935 w 609549"/>
              <a:gd name="connsiteY53" fmla="*/ 106831 h 586216"/>
              <a:gd name="connsiteX54" fmla="*/ 254886 w 609549"/>
              <a:gd name="connsiteY54" fmla="*/ 114819 h 586216"/>
              <a:gd name="connsiteX55" fmla="*/ 257600 w 609549"/>
              <a:gd name="connsiteY55" fmla="*/ 138879 h 586216"/>
              <a:gd name="connsiteX56" fmla="*/ 254886 w 609549"/>
              <a:gd name="connsiteY56" fmla="*/ 142255 h 586216"/>
              <a:gd name="connsiteX57" fmla="*/ 252315 w 609549"/>
              <a:gd name="connsiteY57" fmla="*/ 144823 h 586216"/>
              <a:gd name="connsiteX58" fmla="*/ 246696 w 609549"/>
              <a:gd name="connsiteY58" fmla="*/ 150434 h 586216"/>
              <a:gd name="connsiteX59" fmla="*/ 175892 w 609549"/>
              <a:gd name="connsiteY59" fmla="*/ 221140 h 586216"/>
              <a:gd name="connsiteX60" fmla="*/ 172463 w 609549"/>
              <a:gd name="connsiteY60" fmla="*/ 224611 h 586216"/>
              <a:gd name="connsiteX61" fmla="*/ 170130 w 609549"/>
              <a:gd name="connsiteY61" fmla="*/ 226560 h 586216"/>
              <a:gd name="connsiteX62" fmla="*/ 162274 w 609549"/>
              <a:gd name="connsiteY62" fmla="*/ 229936 h 586216"/>
              <a:gd name="connsiteX63" fmla="*/ 158702 w 609549"/>
              <a:gd name="connsiteY63" fmla="*/ 230269 h 586216"/>
              <a:gd name="connsiteX64" fmla="*/ 144942 w 609549"/>
              <a:gd name="connsiteY64" fmla="*/ 224611 h 586216"/>
              <a:gd name="connsiteX65" fmla="*/ 137609 w 609549"/>
              <a:gd name="connsiteY65" fmla="*/ 217288 h 586216"/>
              <a:gd name="connsiteX66" fmla="*/ 69804 w 609549"/>
              <a:gd name="connsiteY66" fmla="*/ 149578 h 586216"/>
              <a:gd name="connsiteX67" fmla="*/ 62519 w 609549"/>
              <a:gd name="connsiteY67" fmla="*/ 142255 h 586216"/>
              <a:gd name="connsiteX68" fmla="*/ 62519 w 609549"/>
              <a:gd name="connsiteY68" fmla="*/ 114819 h 586216"/>
              <a:gd name="connsiteX69" fmla="*/ 144942 w 609549"/>
              <a:gd name="connsiteY69" fmla="*/ 32464 h 586216"/>
              <a:gd name="connsiteX70" fmla="*/ 158702 w 609549"/>
              <a:gd name="connsiteY70" fmla="*/ 26758 h 586216"/>
              <a:gd name="connsiteX71" fmla="*/ 254809 w 609549"/>
              <a:gd name="connsiteY71" fmla="*/ 6542 h 586216"/>
              <a:gd name="connsiteX72" fmla="*/ 321015 w 609549"/>
              <a:gd name="connsiteY72" fmla="*/ 29913 h 586216"/>
              <a:gd name="connsiteX73" fmla="*/ 260017 w 609549"/>
              <a:gd name="connsiteY73" fmla="*/ 97465 h 586216"/>
              <a:gd name="connsiteX74" fmla="*/ 193067 w 609549"/>
              <a:gd name="connsiteY74" fmla="*/ 30626 h 586216"/>
              <a:gd name="connsiteX75" fmla="*/ 254809 w 609549"/>
              <a:gd name="connsiteY75" fmla="*/ 6542 h 586216"/>
              <a:gd name="connsiteX76" fmla="*/ 503105 w 609549"/>
              <a:gd name="connsiteY76" fmla="*/ 953 h 586216"/>
              <a:gd name="connsiteX77" fmla="*/ 538560 w 609549"/>
              <a:gd name="connsiteY77" fmla="*/ 10911 h 586216"/>
              <a:gd name="connsiteX78" fmla="*/ 542083 w 609549"/>
              <a:gd name="connsiteY78" fmla="*/ 30073 h 586216"/>
              <a:gd name="connsiteX79" fmla="*/ 465709 w 609549"/>
              <a:gd name="connsiteY79" fmla="*/ 106341 h 586216"/>
              <a:gd name="connsiteX80" fmla="*/ 465709 w 609549"/>
              <a:gd name="connsiteY80" fmla="*/ 139911 h 586216"/>
              <a:gd name="connsiteX81" fmla="*/ 542131 w 609549"/>
              <a:gd name="connsiteY81" fmla="*/ 216227 h 586216"/>
              <a:gd name="connsiteX82" fmla="*/ 538655 w 609549"/>
              <a:gd name="connsiteY82" fmla="*/ 235246 h 586216"/>
              <a:gd name="connsiteX83" fmla="*/ 442187 w 609549"/>
              <a:gd name="connsiteY83" fmla="*/ 237528 h 586216"/>
              <a:gd name="connsiteX84" fmla="*/ 399238 w 609549"/>
              <a:gd name="connsiteY84" fmla="*/ 280370 h 586216"/>
              <a:gd name="connsiteX85" fmla="*/ 328482 w 609549"/>
              <a:gd name="connsiteY85" fmla="*/ 209712 h 586216"/>
              <a:gd name="connsiteX86" fmla="*/ 372240 w 609549"/>
              <a:gd name="connsiteY86" fmla="*/ 166015 h 586216"/>
              <a:gd name="connsiteX87" fmla="*/ 400571 w 609549"/>
              <a:gd name="connsiteY87" fmla="*/ 36064 h 586216"/>
              <a:gd name="connsiteX88" fmla="*/ 503105 w 609549"/>
              <a:gd name="connsiteY88" fmla="*/ 953 h 586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609549" h="586216">
                <a:moveTo>
                  <a:pt x="61288" y="383285"/>
                </a:moveTo>
                <a:cubicBezTo>
                  <a:pt x="64829" y="383106"/>
                  <a:pt x="68448" y="384367"/>
                  <a:pt x="71162" y="387101"/>
                </a:cubicBezTo>
                <a:lnTo>
                  <a:pt x="120018" y="435892"/>
                </a:lnTo>
                <a:cubicBezTo>
                  <a:pt x="125113" y="440933"/>
                  <a:pt x="125113" y="449160"/>
                  <a:pt x="120018" y="454200"/>
                </a:cubicBezTo>
                <a:lnTo>
                  <a:pt x="56639" y="517543"/>
                </a:lnTo>
                <a:cubicBezTo>
                  <a:pt x="50211" y="523963"/>
                  <a:pt x="39211" y="522013"/>
                  <a:pt x="35592" y="513644"/>
                </a:cubicBezTo>
                <a:cubicBezTo>
                  <a:pt x="17783" y="472794"/>
                  <a:pt x="23211" y="424288"/>
                  <a:pt x="51877" y="388099"/>
                </a:cubicBezTo>
                <a:cubicBezTo>
                  <a:pt x="54282" y="385079"/>
                  <a:pt x="57746" y="383463"/>
                  <a:pt x="61288" y="383285"/>
                </a:cubicBezTo>
                <a:close/>
                <a:moveTo>
                  <a:pt x="235245" y="302810"/>
                </a:moveTo>
                <a:lnTo>
                  <a:pt x="306042" y="373466"/>
                </a:lnTo>
                <a:lnTo>
                  <a:pt x="258717" y="420680"/>
                </a:lnTo>
                <a:cubicBezTo>
                  <a:pt x="274667" y="464329"/>
                  <a:pt x="265192" y="515300"/>
                  <a:pt x="230246" y="550152"/>
                </a:cubicBezTo>
                <a:cubicBezTo>
                  <a:pt x="192919" y="587430"/>
                  <a:pt x="137644" y="595798"/>
                  <a:pt x="92223" y="575305"/>
                </a:cubicBezTo>
                <a:cubicBezTo>
                  <a:pt x="84701" y="571882"/>
                  <a:pt x="82892" y="561992"/>
                  <a:pt x="88748" y="556143"/>
                </a:cubicBezTo>
                <a:lnTo>
                  <a:pt x="165115" y="479877"/>
                </a:lnTo>
                <a:cubicBezTo>
                  <a:pt x="174399" y="470605"/>
                  <a:pt x="174399" y="455580"/>
                  <a:pt x="165115" y="446308"/>
                </a:cubicBezTo>
                <a:lnTo>
                  <a:pt x="88700" y="369995"/>
                </a:lnTo>
                <a:cubicBezTo>
                  <a:pt x="82844" y="364194"/>
                  <a:pt x="84653" y="354399"/>
                  <a:pt x="92128" y="350976"/>
                </a:cubicBezTo>
                <a:cubicBezTo>
                  <a:pt x="122789" y="337092"/>
                  <a:pt x="157973" y="336379"/>
                  <a:pt x="189111" y="348884"/>
                </a:cubicBezTo>
                <a:close/>
                <a:moveTo>
                  <a:pt x="257958" y="161679"/>
                </a:moveTo>
                <a:lnTo>
                  <a:pt x="317251" y="220879"/>
                </a:lnTo>
                <a:lnTo>
                  <a:pt x="388070" y="291586"/>
                </a:lnTo>
                <a:lnTo>
                  <a:pt x="604906" y="508130"/>
                </a:lnTo>
                <a:cubicBezTo>
                  <a:pt x="611097" y="514311"/>
                  <a:pt x="611097" y="524344"/>
                  <a:pt x="604906" y="530526"/>
                </a:cubicBezTo>
                <a:lnTo>
                  <a:pt x="556567" y="578789"/>
                </a:lnTo>
                <a:cubicBezTo>
                  <a:pt x="553471" y="581880"/>
                  <a:pt x="549423" y="583449"/>
                  <a:pt x="545327" y="583449"/>
                </a:cubicBezTo>
                <a:cubicBezTo>
                  <a:pt x="541279" y="583449"/>
                  <a:pt x="537231" y="581880"/>
                  <a:pt x="534135" y="578789"/>
                </a:cubicBezTo>
                <a:lnTo>
                  <a:pt x="317251" y="362293"/>
                </a:lnTo>
                <a:lnTo>
                  <a:pt x="246481" y="291586"/>
                </a:lnTo>
                <a:lnTo>
                  <a:pt x="187140" y="232339"/>
                </a:lnTo>
                <a:close/>
                <a:moveTo>
                  <a:pt x="58606" y="160814"/>
                </a:moveTo>
                <a:lnTo>
                  <a:pt x="126401" y="228498"/>
                </a:lnTo>
                <a:lnTo>
                  <a:pt x="111975" y="242899"/>
                </a:lnTo>
                <a:lnTo>
                  <a:pt x="119307" y="250219"/>
                </a:lnTo>
                <a:cubicBezTo>
                  <a:pt x="126877" y="257824"/>
                  <a:pt x="126877" y="270087"/>
                  <a:pt x="119307" y="277692"/>
                </a:cubicBezTo>
                <a:lnTo>
                  <a:pt x="115641" y="281352"/>
                </a:lnTo>
                <a:cubicBezTo>
                  <a:pt x="108024" y="288909"/>
                  <a:pt x="95741" y="288909"/>
                  <a:pt x="88123" y="281352"/>
                </a:cubicBezTo>
                <a:lnTo>
                  <a:pt x="5712" y="199029"/>
                </a:lnTo>
                <a:cubicBezTo>
                  <a:pt x="-1905" y="191424"/>
                  <a:pt x="-1905" y="179161"/>
                  <a:pt x="5712" y="171604"/>
                </a:cubicBezTo>
                <a:lnTo>
                  <a:pt x="9378" y="167944"/>
                </a:lnTo>
                <a:cubicBezTo>
                  <a:pt x="16948" y="160339"/>
                  <a:pt x="29231" y="160339"/>
                  <a:pt x="36849" y="167944"/>
                </a:cubicBezTo>
                <a:lnTo>
                  <a:pt x="44180" y="175264"/>
                </a:lnTo>
                <a:close/>
                <a:moveTo>
                  <a:pt x="585775" y="66370"/>
                </a:moveTo>
                <a:cubicBezTo>
                  <a:pt x="589775" y="67101"/>
                  <a:pt x="593430" y="69680"/>
                  <a:pt x="595263" y="73839"/>
                </a:cubicBezTo>
                <a:cubicBezTo>
                  <a:pt x="613072" y="114675"/>
                  <a:pt x="607644" y="163212"/>
                  <a:pt x="578978" y="199341"/>
                </a:cubicBezTo>
                <a:cubicBezTo>
                  <a:pt x="574168" y="205379"/>
                  <a:pt x="565121" y="205854"/>
                  <a:pt x="559693" y="200387"/>
                </a:cubicBezTo>
                <a:lnTo>
                  <a:pt x="510789" y="151612"/>
                </a:lnTo>
                <a:cubicBezTo>
                  <a:pt x="505742" y="146526"/>
                  <a:pt x="505742" y="138349"/>
                  <a:pt x="510789" y="133262"/>
                </a:cubicBezTo>
                <a:lnTo>
                  <a:pt x="574216" y="69988"/>
                </a:lnTo>
                <a:cubicBezTo>
                  <a:pt x="577430" y="66756"/>
                  <a:pt x="581775" y="65639"/>
                  <a:pt x="585775" y="66370"/>
                </a:cubicBezTo>
                <a:close/>
                <a:moveTo>
                  <a:pt x="158702" y="26758"/>
                </a:moveTo>
                <a:cubicBezTo>
                  <a:pt x="163655" y="26758"/>
                  <a:pt x="168654" y="28660"/>
                  <a:pt x="172463" y="32464"/>
                </a:cubicBezTo>
                <a:lnTo>
                  <a:pt x="179701" y="39691"/>
                </a:lnTo>
                <a:lnTo>
                  <a:pt x="246935" y="106831"/>
                </a:lnTo>
                <a:lnTo>
                  <a:pt x="254886" y="114819"/>
                </a:lnTo>
                <a:cubicBezTo>
                  <a:pt x="261457" y="121334"/>
                  <a:pt x="262362" y="131414"/>
                  <a:pt x="257600" y="138879"/>
                </a:cubicBezTo>
                <a:cubicBezTo>
                  <a:pt x="256839" y="140068"/>
                  <a:pt x="255934" y="141209"/>
                  <a:pt x="254886" y="142255"/>
                </a:cubicBezTo>
                <a:lnTo>
                  <a:pt x="252315" y="144823"/>
                </a:lnTo>
                <a:lnTo>
                  <a:pt x="246696" y="150434"/>
                </a:lnTo>
                <a:lnTo>
                  <a:pt x="175892" y="221140"/>
                </a:lnTo>
                <a:lnTo>
                  <a:pt x="172463" y="224611"/>
                </a:lnTo>
                <a:cubicBezTo>
                  <a:pt x="171702" y="225324"/>
                  <a:pt x="170940" y="225990"/>
                  <a:pt x="170130" y="226560"/>
                </a:cubicBezTo>
                <a:cubicBezTo>
                  <a:pt x="167749" y="228319"/>
                  <a:pt x="165083" y="229413"/>
                  <a:pt x="162274" y="229936"/>
                </a:cubicBezTo>
                <a:cubicBezTo>
                  <a:pt x="161083" y="230174"/>
                  <a:pt x="159893" y="230269"/>
                  <a:pt x="158702" y="230269"/>
                </a:cubicBezTo>
                <a:cubicBezTo>
                  <a:pt x="153703" y="230269"/>
                  <a:pt x="148751" y="228367"/>
                  <a:pt x="144942" y="224611"/>
                </a:cubicBezTo>
                <a:lnTo>
                  <a:pt x="137609" y="217288"/>
                </a:lnTo>
                <a:lnTo>
                  <a:pt x="69804" y="149578"/>
                </a:lnTo>
                <a:lnTo>
                  <a:pt x="62519" y="142255"/>
                </a:lnTo>
                <a:cubicBezTo>
                  <a:pt x="54900" y="134647"/>
                  <a:pt x="54900" y="122380"/>
                  <a:pt x="62519" y="114819"/>
                </a:cubicBezTo>
                <a:lnTo>
                  <a:pt x="144942" y="32464"/>
                </a:lnTo>
                <a:cubicBezTo>
                  <a:pt x="148751" y="28660"/>
                  <a:pt x="153750" y="26758"/>
                  <a:pt x="158702" y="26758"/>
                </a:cubicBezTo>
                <a:close/>
                <a:moveTo>
                  <a:pt x="254809" y="6542"/>
                </a:moveTo>
                <a:cubicBezTo>
                  <a:pt x="277279" y="4029"/>
                  <a:pt x="300492" y="9424"/>
                  <a:pt x="321015" y="29913"/>
                </a:cubicBezTo>
                <a:cubicBezTo>
                  <a:pt x="380347" y="89193"/>
                  <a:pt x="337205" y="46124"/>
                  <a:pt x="260017" y="97465"/>
                </a:cubicBezTo>
                <a:lnTo>
                  <a:pt x="193067" y="30626"/>
                </a:lnTo>
                <a:cubicBezTo>
                  <a:pt x="210614" y="19479"/>
                  <a:pt x="232340" y="9056"/>
                  <a:pt x="254809" y="6542"/>
                </a:cubicBezTo>
                <a:close/>
                <a:moveTo>
                  <a:pt x="503105" y="953"/>
                </a:moveTo>
                <a:cubicBezTo>
                  <a:pt x="515252" y="2468"/>
                  <a:pt x="527216" y="5788"/>
                  <a:pt x="538560" y="10911"/>
                </a:cubicBezTo>
                <a:cubicBezTo>
                  <a:pt x="546131" y="14334"/>
                  <a:pt x="547940" y="24224"/>
                  <a:pt x="542083" y="30073"/>
                </a:cubicBezTo>
                <a:lnTo>
                  <a:pt x="465709" y="106341"/>
                </a:lnTo>
                <a:cubicBezTo>
                  <a:pt x="456424" y="115613"/>
                  <a:pt x="456424" y="130639"/>
                  <a:pt x="465709" y="139911"/>
                </a:cubicBezTo>
                <a:lnTo>
                  <a:pt x="542131" y="216227"/>
                </a:lnTo>
                <a:cubicBezTo>
                  <a:pt x="547940" y="222028"/>
                  <a:pt x="546178" y="231823"/>
                  <a:pt x="538655" y="235246"/>
                </a:cubicBezTo>
                <a:cubicBezTo>
                  <a:pt x="508181" y="249035"/>
                  <a:pt x="473184" y="249844"/>
                  <a:pt x="442187" y="237528"/>
                </a:cubicBezTo>
                <a:lnTo>
                  <a:pt x="399238" y="280370"/>
                </a:lnTo>
                <a:lnTo>
                  <a:pt x="328482" y="209712"/>
                </a:lnTo>
                <a:lnTo>
                  <a:pt x="372240" y="166015"/>
                </a:lnTo>
                <a:cubicBezTo>
                  <a:pt x="356051" y="122270"/>
                  <a:pt x="365527" y="71060"/>
                  <a:pt x="400571" y="36064"/>
                </a:cubicBezTo>
                <a:cubicBezTo>
                  <a:pt x="428569" y="8106"/>
                  <a:pt x="466664" y="-3592"/>
                  <a:pt x="503105" y="953"/>
                </a:cubicBezTo>
                <a:close/>
              </a:path>
            </a:pathLst>
          </a:custGeom>
          <a:solidFill>
            <a:sysClr val="window" lastClr="FFFFFF"/>
          </a:solidFill>
          <a:ln>
            <a:noFill/>
          </a:ln>
        </p:spPr>
        <p:txBody>
          <a:bodyPr/>
          <a:lstStyle/>
          <a:p>
            <a:endParaRPr lang="zh-CN" altLang="en-US"/>
          </a:p>
        </p:txBody>
      </p:sp>
      <p:sp>
        <p:nvSpPr>
          <p:cNvPr id="76" name="文本框 75"/>
          <p:cNvSpPr txBox="1"/>
          <p:nvPr>
            <p:custDataLst>
              <p:tags r:id="rId12"/>
            </p:custDataLst>
          </p:nvPr>
        </p:nvSpPr>
        <p:spPr bwMode="auto">
          <a:xfrm>
            <a:off x="7762240" y="3515360"/>
            <a:ext cx="3664585" cy="457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l">
              <a:lnSpc>
                <a:spcPct val="120000"/>
              </a:lnSpc>
              <a:spcBef>
                <a:spcPct val="0"/>
              </a:spcBef>
            </a:pPr>
            <a:r>
              <a:rPr lang="zh-CN" altLang="en-US" sz="1600" b="1" spc="300">
                <a:solidFill>
                  <a:srgbClr val="000000">
                    <a:lumMod val="75000"/>
                    <a:lumOff val="25000"/>
                  </a:srgbClr>
                </a:solidFill>
                <a:latin typeface="黑体" panose="02010609060101010101" charset="-122"/>
                <a:ea typeface="黑体" panose="02010609060101010101" charset="-122"/>
              </a:rPr>
              <a:t>不得扰乱正常教学秩序，不得干扰他人正常学习生活。</a:t>
            </a:r>
            <a:endParaRPr lang="zh-CN" altLang="en-US" sz="1600" b="1" spc="300">
              <a:solidFill>
                <a:srgbClr val="000000">
                  <a:lumMod val="75000"/>
                  <a:lumOff val="25000"/>
                </a:srgbClr>
              </a:solidFill>
              <a:latin typeface="黑体" panose="02010609060101010101" charset="-122"/>
              <a:ea typeface="黑体" panose="02010609060101010101" charset="-122"/>
            </a:endParaRPr>
          </a:p>
        </p:txBody>
      </p:sp>
      <p:sp>
        <p:nvSpPr>
          <p:cNvPr id="78" name="文本框 77"/>
          <p:cNvSpPr txBox="1"/>
          <p:nvPr>
            <p:custDataLst>
              <p:tags r:id="rId13"/>
            </p:custDataLst>
          </p:nvPr>
        </p:nvSpPr>
        <p:spPr bwMode="auto">
          <a:xfrm>
            <a:off x="1205865" y="3624580"/>
            <a:ext cx="282638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spcBef>
                <a:spcPct val="0"/>
              </a:spcBef>
            </a:pPr>
            <a:r>
              <a:rPr lang="zh-CN" altLang="en-US" sz="1600" b="1" spc="300">
                <a:solidFill>
                  <a:srgbClr val="000000">
                    <a:lumMod val="75000"/>
                    <a:lumOff val="25000"/>
                  </a:srgbClr>
                </a:solidFill>
                <a:latin typeface="黑体" panose="02010609060101010101" charset="-122"/>
                <a:ea typeface="黑体" panose="02010609060101010101" charset="-122"/>
              </a:rPr>
              <a:t>比赛场地由相关人员布置打扫。</a:t>
            </a:r>
            <a:endParaRPr lang="zh-CN" altLang="en-US" sz="1600" b="1" spc="300">
              <a:solidFill>
                <a:srgbClr val="000000">
                  <a:lumMod val="75000"/>
                  <a:lumOff val="25000"/>
                </a:srgbClr>
              </a:solidFill>
              <a:latin typeface="黑体" panose="02010609060101010101" charset="-122"/>
              <a:ea typeface="黑体" panose="02010609060101010101" charset="-122"/>
            </a:endParaRPr>
          </a:p>
        </p:txBody>
      </p:sp>
      <p:sp>
        <p:nvSpPr>
          <p:cNvPr id="80" name="文本框 79"/>
          <p:cNvSpPr txBox="1"/>
          <p:nvPr>
            <p:custDataLst>
              <p:tags r:id="rId14"/>
            </p:custDataLst>
          </p:nvPr>
        </p:nvSpPr>
        <p:spPr bwMode="auto">
          <a:xfrm>
            <a:off x="1530350" y="2203450"/>
            <a:ext cx="3924935" cy="681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spcBef>
                <a:spcPct val="0"/>
              </a:spcBef>
            </a:pPr>
            <a:r>
              <a:rPr lang="zh-CN" altLang="en-US" sz="1600" b="1" spc="300">
                <a:solidFill>
                  <a:srgbClr val="000000">
                    <a:lumMod val="75000"/>
                    <a:lumOff val="25000"/>
                  </a:srgbClr>
                </a:solidFill>
                <a:latin typeface="黑体" panose="02010609060101010101" charset="-122"/>
                <a:ea typeface="黑体" panose="02010609060101010101" charset="-122"/>
              </a:rPr>
              <a:t>整个活动必须按照学校要求进行，不得违反相关规定。</a:t>
            </a:r>
            <a:endParaRPr lang="zh-CN" altLang="en-US" sz="1600" b="1" spc="300">
              <a:solidFill>
                <a:srgbClr val="000000">
                  <a:lumMod val="75000"/>
                  <a:lumOff val="25000"/>
                </a:srgb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36" name="矩形: 圆角 35"/>
          <p:cNvSpPr/>
          <p:nvPr/>
        </p:nvSpPr>
        <p:spPr>
          <a:xfrm>
            <a:off x="4048765" y="2933699"/>
            <a:ext cx="790575" cy="790575"/>
          </a:xfrm>
          <a:prstGeom prst="roundRect">
            <a:avLst/>
          </a:prstGeom>
          <a:noFill/>
          <a:ln w="19050">
            <a:solidFill>
              <a:srgbClr val="B45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7" name="文本框 36"/>
          <p:cNvSpPr txBox="1"/>
          <p:nvPr/>
        </p:nvSpPr>
        <p:spPr>
          <a:xfrm>
            <a:off x="4158302" y="3038475"/>
            <a:ext cx="571500" cy="583565"/>
          </a:xfrm>
          <a:prstGeom prst="rect">
            <a:avLst/>
          </a:prstGeom>
          <a:noFill/>
        </p:spPr>
        <p:txBody>
          <a:bodyPr wrap="square" rtlCol="0">
            <a:spAutoFit/>
          </a:bodyPr>
          <a:lstStyle/>
          <a:p>
            <a:pPr algn="dist"/>
            <a:r>
              <a:rPr lang="en-US" altLang="zh-CN" sz="3200" dirty="0">
                <a:solidFill>
                  <a:schemeClr val="tx1">
                    <a:lumMod val="65000"/>
                    <a:lumOff val="35000"/>
                  </a:schemeClr>
                </a:solidFill>
                <a:latin typeface="Agency FB" panose="020B0503020202020204" pitchFamily="34" charset="0"/>
                <a:ea typeface="AjiwaiPro" panose="02000600000000000000" pitchFamily="2" charset="-128"/>
              </a:rPr>
              <a:t>3</a:t>
            </a:r>
            <a:endParaRPr lang="zh-CN" altLang="en-US" sz="3200" dirty="0">
              <a:solidFill>
                <a:schemeClr val="tx1">
                  <a:lumMod val="65000"/>
                  <a:lumOff val="35000"/>
                </a:schemeClr>
              </a:solidFill>
              <a:latin typeface="Agency FB" panose="020B0503020202020204" pitchFamily="34" charset="0"/>
              <a:ea typeface="AjiwaiPro" panose="02000600000000000000" pitchFamily="2" charset="-128"/>
            </a:endParaRPr>
          </a:p>
        </p:txBody>
      </p:sp>
      <p:sp>
        <p:nvSpPr>
          <p:cNvPr id="38" name="文本框 37"/>
          <p:cNvSpPr txBox="1"/>
          <p:nvPr/>
        </p:nvSpPr>
        <p:spPr>
          <a:xfrm>
            <a:off x="5176521" y="3069589"/>
            <a:ext cx="2867023" cy="521970"/>
          </a:xfrm>
          <a:prstGeom prst="rect">
            <a:avLst/>
          </a:prstGeom>
          <a:noFill/>
        </p:spPr>
        <p:txBody>
          <a:bodyPr wrap="square" rtlCol="0">
            <a:spAutoFit/>
          </a:bodyPr>
          <a:lstStyle/>
          <a:p>
            <a:pPr algn="dist"/>
            <a:r>
              <a:rPr lang="zh-CN" altLang="en-US" sz="2800" dirty="0">
                <a:solidFill>
                  <a:schemeClr val="tx1">
                    <a:lumMod val="65000"/>
                    <a:lumOff val="35000"/>
                  </a:schemeClr>
                </a:solidFill>
                <a:latin typeface="黑体" panose="02010609060101010101" charset="-122"/>
                <a:ea typeface="黑体" panose="02010609060101010101" charset="-122"/>
              </a:rPr>
              <a:t>工艺美术的审美</a:t>
            </a:r>
            <a:endParaRPr lang="zh-CN" altLang="en-US" sz="2800" dirty="0">
              <a:solidFill>
                <a:schemeClr val="tx1">
                  <a:lumMod val="65000"/>
                  <a:lumOff val="3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1000"/>
                                        <p:tgtEl>
                                          <p:spTgt spid="37"/>
                                        </p:tgtEl>
                                      </p:cBhvr>
                                    </p:animEffect>
                                    <p:anim calcmode="lin" valueType="num">
                                      <p:cBhvr>
                                        <p:cTn id="13" dur="1000" fill="hold"/>
                                        <p:tgtEl>
                                          <p:spTgt spid="37"/>
                                        </p:tgtEl>
                                        <p:attrNameLst>
                                          <p:attrName>ppt_x</p:attrName>
                                        </p:attrNameLst>
                                      </p:cBhvr>
                                      <p:tavLst>
                                        <p:tav tm="0">
                                          <p:val>
                                            <p:strVal val="#ppt_x"/>
                                          </p:val>
                                        </p:tav>
                                        <p:tav tm="100000">
                                          <p:val>
                                            <p:strVal val="#ppt_x"/>
                                          </p:val>
                                        </p:tav>
                                      </p:tavLst>
                                    </p:anim>
                                    <p:anim calcmode="lin" valueType="num">
                                      <p:cBhvr>
                                        <p:cTn id="14" dur="1000" fill="hold"/>
                                        <p:tgtEl>
                                          <p:spTgt spid="3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1000"/>
                                        <p:tgtEl>
                                          <p:spTgt spid="38"/>
                                        </p:tgtEl>
                                      </p:cBhvr>
                                    </p:animEffect>
                                    <p:anim calcmode="lin" valueType="num">
                                      <p:cBhvr>
                                        <p:cTn id="18" dur="1000" fill="hold"/>
                                        <p:tgtEl>
                                          <p:spTgt spid="38"/>
                                        </p:tgtEl>
                                        <p:attrNameLst>
                                          <p:attrName>ppt_x</p:attrName>
                                        </p:attrNameLst>
                                      </p:cBhvr>
                                      <p:tavLst>
                                        <p:tav tm="0">
                                          <p:val>
                                            <p:strVal val="#ppt_x"/>
                                          </p:val>
                                        </p:tav>
                                        <p:tav tm="100000">
                                          <p:val>
                                            <p:strVal val="#ppt_x"/>
                                          </p:val>
                                        </p:tav>
                                      </p:tavLst>
                                    </p:anim>
                                    <p:anim calcmode="lin" valueType="num">
                                      <p:cBhvr>
                                        <p:cTn id="1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p:bldP spid="3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25" name="矩形 24"/>
          <p:cNvSpPr/>
          <p:nvPr/>
        </p:nvSpPr>
        <p:spPr>
          <a:xfrm>
            <a:off x="635635" y="1137920"/>
            <a:ext cx="6797040" cy="5262245"/>
          </a:xfrm>
          <a:prstGeom prst="rect">
            <a:avLst/>
          </a:prstGeom>
          <a:effectLst/>
        </p:spPr>
        <p:txBody>
          <a:bodyPr wrap="square">
            <a:spAutoFit/>
          </a:bodyPr>
          <a:lstStyle/>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讲述：工艺美术是造型艺术之一。它是制造出来的艺术。工艺美术品是以工艺技巧制成的与实用相结合并有欣赏价值的工艺品，一般分为日用工艺和陈设工艺两大类。陶瓷器的发明不仅解决了人们的生活问题，如生活用具、建筑材料等，还提供艺术的享受。元青花“萧何月下追韩信”梅瓶（图 9-3-1）就是其中的珍品。</a:t>
            </a:r>
            <a:endParaRPr lang="zh-CN" altLang="en-US" sz="1600" dirty="0">
              <a:solidFill>
                <a:schemeClr val="tx1">
                  <a:lumMod val="65000"/>
                  <a:lumOff val="35000"/>
                </a:schemeClr>
              </a:solidFill>
              <a:latin typeface="Bahnschrift SemiLight" panose="020B0502040204020203" pitchFamily="34" charset="0"/>
            </a:endParaRPr>
          </a:p>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观图：仔细观看元青花“</a:t>
            </a:r>
            <a:r>
              <a:rPr lang="zh-CN" altLang="en-US" sz="1600" dirty="0">
                <a:solidFill>
                  <a:schemeClr val="tx1">
                    <a:lumMod val="65000"/>
                    <a:lumOff val="35000"/>
                  </a:schemeClr>
                </a:solidFill>
                <a:latin typeface="Bahnschrift SemiLight" panose="020B0502040204020203" pitchFamily="34" charset="0"/>
                <a:hlinkClick r:id="rId2" action="ppaction://hlinkfile"/>
              </a:rPr>
              <a:t>萧何月下追韩信”梅瓶</a:t>
            </a:r>
            <a:r>
              <a:rPr lang="zh-CN" altLang="en-US" sz="1600" dirty="0">
                <a:solidFill>
                  <a:schemeClr val="tx1">
                    <a:lumMod val="65000"/>
                    <a:lumOff val="35000"/>
                  </a:schemeClr>
                </a:solidFill>
                <a:latin typeface="Bahnschrift SemiLight" panose="020B0502040204020203" pitchFamily="34" charset="0"/>
              </a:rPr>
              <a:t>，思考陶瓷艺术的审美，要注意陶瓷艺术和绘画艺术一样，除了意境美、气势美、结构美、笔墨美、色彩美之外，多了工艺美、材质美、造型美。这个元青花梅瓶，审美时应注意以下几点：造型美在哪里？颜色美在哪里？材质美在哪里？</a:t>
            </a:r>
            <a:endParaRPr lang="zh-CN" altLang="en-US" sz="1600" dirty="0">
              <a:solidFill>
                <a:schemeClr val="tx1">
                  <a:lumMod val="65000"/>
                  <a:lumOff val="35000"/>
                </a:schemeClr>
              </a:solidFill>
              <a:latin typeface="Bahnschrift SemiLight" panose="020B0502040204020203" pitchFamily="34" charset="0"/>
            </a:endParaRPr>
          </a:p>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讨论：请你为这个元青花梅瓶写一段审美的评价，在小组交流。</a:t>
            </a:r>
            <a:endParaRPr lang="zh-CN" altLang="en-US" sz="1600" dirty="0">
              <a:solidFill>
                <a:schemeClr val="tx1">
                  <a:lumMod val="65000"/>
                  <a:lumOff val="35000"/>
                </a:schemeClr>
              </a:solidFill>
              <a:latin typeface="Bahnschrift SemiLight" panose="020B0502040204020203" pitchFamily="34" charset="0"/>
            </a:endParaRPr>
          </a:p>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归纳：示例：元青花“萧何月下追韩信”梅瓶，口部短小，肩腹部浑圆，下腹部瘦长，平底；通体绘有青花纹饰，肩部绘杂宝及缠枝牡丹花纹，牡丹可谓花中之魁，象征“雍容华贵，大气超凡”；整件器物造型端庄、稳重，胎质洁白致密，青花发色苍翠浓艳。</a:t>
            </a:r>
            <a:endParaRPr lang="zh-CN" altLang="en-US" sz="1600" dirty="0">
              <a:solidFill>
                <a:schemeClr val="tx1">
                  <a:lumMod val="65000"/>
                  <a:lumOff val="35000"/>
                </a:schemeClr>
              </a:solidFill>
              <a:latin typeface="Bahnschrift SemiLight" panose="020B0502040204020203" pitchFamily="34" charset="0"/>
            </a:endParaRPr>
          </a:p>
        </p:txBody>
      </p:sp>
      <p:sp>
        <p:nvSpPr>
          <p:cNvPr id="4" name="文本框 3"/>
          <p:cNvSpPr txBox="1"/>
          <p:nvPr/>
        </p:nvSpPr>
        <p:spPr>
          <a:xfrm>
            <a:off x="1586865" y="800735"/>
            <a:ext cx="2341245" cy="337185"/>
          </a:xfrm>
          <a:prstGeom prst="rect">
            <a:avLst/>
          </a:prstGeom>
          <a:noFill/>
        </p:spPr>
        <p:txBody>
          <a:bodyPr wrap="square" rtlCol="0">
            <a:spAutoFit/>
            <a:scene3d>
              <a:camera prst="orthographicFront"/>
              <a:lightRig rig="threePt" dir="t"/>
            </a:scene3d>
          </a:bodyPr>
          <a:p>
            <a:r>
              <a:rPr lang="zh-CN" altLang="en-US" sz="1600">
                <a:solidFill>
                  <a:schemeClr val="accent1"/>
                </a:solidFill>
                <a:effectLst>
                  <a:outerShdw blurRad="38100" dist="25400" dir="5400000" algn="ctr" rotWithShape="0">
                    <a:srgbClr val="6E747A">
                      <a:alpha val="43000"/>
                    </a:srgbClr>
                  </a:outerShdw>
                </a:effectLst>
              </a:rPr>
              <a:t>陶瓷</a:t>
            </a:r>
            <a:endParaRPr lang="zh-CN" altLang="en-US" sz="1600">
              <a:solidFill>
                <a:schemeClr val="accent1"/>
              </a:solidFill>
              <a:effectLst>
                <a:outerShdw blurRad="38100" dist="25400" dir="5400000" algn="ctr" rotWithShape="0">
                  <a:srgbClr val="6E747A">
                    <a:alpha val="43000"/>
                  </a:srgbClr>
                </a:outerShdw>
              </a:effectLst>
            </a:endParaRPr>
          </a:p>
        </p:txBody>
      </p:sp>
      <p:pic>
        <p:nvPicPr>
          <p:cNvPr id="5" name="图片 4">
            <a:hlinkClick r:id="rId2" action="ppaction://hlinkfile"/>
          </p:cNvPr>
          <p:cNvPicPr>
            <a:picLocks noChangeAspect="1"/>
          </p:cNvPicPr>
          <p:nvPr/>
        </p:nvPicPr>
        <p:blipFill>
          <a:blip r:embed="rId3"/>
          <a:stretch>
            <a:fillRect/>
          </a:stretch>
        </p:blipFill>
        <p:spPr>
          <a:xfrm>
            <a:off x="7432675" y="1402715"/>
            <a:ext cx="4262755" cy="445008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linds(horizontal)">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25" name="矩形 24"/>
          <p:cNvSpPr/>
          <p:nvPr/>
        </p:nvSpPr>
        <p:spPr>
          <a:xfrm>
            <a:off x="1009650" y="1137920"/>
            <a:ext cx="6678295" cy="5262245"/>
          </a:xfrm>
          <a:prstGeom prst="rect">
            <a:avLst/>
          </a:prstGeom>
          <a:effectLst/>
        </p:spPr>
        <p:txBody>
          <a:bodyPr wrap="square">
            <a:spAutoFit/>
          </a:bodyPr>
          <a:lstStyle/>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讲述：用剪刀将纸剪成各种各样的图案，如窗花、门笺、墙花、顶棚花、灯花等。每逢过节或新婚喜庆，人们便将美丽鲜艳的剪纸贴在家中窗户、墙壁、门和灯笼上，节日的气氛也因此被烘托得更加热烈。在中国南北方的剪纸艺术中，通过一把剪刀、一张纸，表达了生活中的各种喜怒哀乐。河北蔚县剪纸迷人的诗意在艺人们手下的刀与纸之间流淌着，每一刀、每一刻都融进了生活的气息，都镌刻着人们对美好生活的感悟。如京剧《烈火旗》中的双阳公主剪纸（图 9-3-3）。</a:t>
            </a:r>
            <a:endParaRPr lang="zh-CN" altLang="en-US" sz="1600" dirty="0">
              <a:solidFill>
                <a:schemeClr val="tx1">
                  <a:lumMod val="65000"/>
                  <a:lumOff val="35000"/>
                </a:schemeClr>
              </a:solidFill>
              <a:latin typeface="Bahnschrift SemiLight" panose="020B0502040204020203" pitchFamily="34" charset="0"/>
            </a:endParaRPr>
          </a:p>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观影：</a:t>
            </a:r>
            <a:r>
              <a:rPr lang="zh-CN" altLang="en-US" sz="1600" dirty="0">
                <a:solidFill>
                  <a:schemeClr val="tx1">
                    <a:lumMod val="65000"/>
                    <a:lumOff val="35000"/>
                  </a:schemeClr>
                </a:solidFill>
                <a:latin typeface="Bahnschrift SemiLight" panose="020B0502040204020203" pitchFamily="34" charset="0"/>
                <a:hlinkClick r:id="rId2" action="ppaction://hlinkfile"/>
              </a:rPr>
              <a:t>观看非物质文化遗产系列纪录片《遗·艺》之“剪纸篇”</a:t>
            </a:r>
            <a:r>
              <a:rPr lang="zh-CN" altLang="en-US" sz="1600" dirty="0">
                <a:solidFill>
                  <a:schemeClr val="tx1">
                    <a:lumMod val="65000"/>
                    <a:lumOff val="35000"/>
                  </a:schemeClr>
                </a:solidFill>
                <a:latin typeface="Bahnschrift SemiLight" panose="020B0502040204020203" pitchFamily="34" charset="0"/>
              </a:rPr>
              <a:t>，根据相关内容，思考问题：你认为剪纸的艺术价值是什么？为什么能入选非物质文化遗产？</a:t>
            </a:r>
            <a:endParaRPr lang="zh-CN" altLang="en-US" sz="1600" dirty="0">
              <a:solidFill>
                <a:schemeClr val="tx1">
                  <a:lumMod val="65000"/>
                  <a:lumOff val="35000"/>
                </a:schemeClr>
              </a:solidFill>
              <a:latin typeface="Bahnschrift SemiLight" panose="020B0502040204020203" pitchFamily="34" charset="0"/>
            </a:endParaRPr>
          </a:p>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讨论：剪纸艺术有很多技艺手法，剪纸不仅只有剪，还有其他能够形成镂空艺术的形式，剪纸深受群众喜爱。为什么说夸张和变形是剪纸中最常用的表达手法之一？如何理解劳动人民通过剪纸这项技艺，展现了中国工艺美术的魅力？</a:t>
            </a:r>
            <a:endParaRPr lang="zh-CN" altLang="en-US" sz="1600" dirty="0">
              <a:solidFill>
                <a:schemeClr val="tx1">
                  <a:lumMod val="65000"/>
                  <a:lumOff val="35000"/>
                </a:schemeClr>
              </a:solidFill>
              <a:latin typeface="Bahnschrift SemiLight" panose="020B0502040204020203" pitchFamily="34" charset="0"/>
            </a:endParaRPr>
          </a:p>
        </p:txBody>
      </p:sp>
      <p:sp>
        <p:nvSpPr>
          <p:cNvPr id="4" name="文本框 3"/>
          <p:cNvSpPr txBox="1"/>
          <p:nvPr/>
        </p:nvSpPr>
        <p:spPr>
          <a:xfrm>
            <a:off x="1586865" y="800735"/>
            <a:ext cx="2341245" cy="337185"/>
          </a:xfrm>
          <a:prstGeom prst="rect">
            <a:avLst/>
          </a:prstGeom>
          <a:noFill/>
        </p:spPr>
        <p:txBody>
          <a:bodyPr wrap="square" rtlCol="0">
            <a:spAutoFit/>
            <a:scene3d>
              <a:camera prst="orthographicFront"/>
              <a:lightRig rig="threePt" dir="t"/>
            </a:scene3d>
          </a:bodyPr>
          <a:p>
            <a:r>
              <a:rPr lang="zh-CN" altLang="en-US" sz="1600">
                <a:solidFill>
                  <a:schemeClr val="accent1"/>
                </a:solidFill>
                <a:effectLst>
                  <a:outerShdw blurRad="38100" dist="25400" dir="5400000" algn="ctr" rotWithShape="0">
                    <a:srgbClr val="6E747A">
                      <a:alpha val="43000"/>
                    </a:srgbClr>
                  </a:outerShdw>
                </a:effectLst>
              </a:rPr>
              <a:t>剪纸</a:t>
            </a:r>
            <a:endParaRPr lang="zh-CN" altLang="en-US" sz="1600">
              <a:solidFill>
                <a:schemeClr val="accent1"/>
              </a:solidFill>
              <a:effectLst>
                <a:outerShdw blurRad="38100" dist="25400" dir="5400000" algn="ctr" rotWithShape="0">
                  <a:srgbClr val="6E747A">
                    <a:alpha val="43000"/>
                  </a:srgbClr>
                </a:outerShdw>
              </a:effectLst>
            </a:endParaRPr>
          </a:p>
        </p:txBody>
      </p:sp>
      <p:pic>
        <p:nvPicPr>
          <p:cNvPr id="3" name="图片 2"/>
          <p:cNvPicPr>
            <a:picLocks noChangeAspect="1"/>
          </p:cNvPicPr>
          <p:nvPr/>
        </p:nvPicPr>
        <p:blipFill>
          <a:blip r:embed="rId3"/>
          <a:stretch>
            <a:fillRect/>
          </a:stretch>
        </p:blipFill>
        <p:spPr>
          <a:xfrm>
            <a:off x="7687945" y="1410335"/>
            <a:ext cx="3689350" cy="435102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614805" y="768350"/>
            <a:ext cx="2904490" cy="337185"/>
          </a:xfrm>
          <a:prstGeom prst="rect">
            <a:avLst/>
          </a:prstGeom>
          <a:noFill/>
        </p:spPr>
        <p:txBody>
          <a:bodyPr wrap="square" rtlCol="0">
            <a:spAutoFit/>
          </a:bodyPr>
          <a:p>
            <a:r>
              <a:rPr lang="zh-CN" altLang="en-US" sz="1600">
                <a:solidFill>
                  <a:schemeClr val="accent2">
                    <a:lumMod val="75000"/>
                  </a:schemeClr>
                </a:solidFill>
              </a:rPr>
              <a:t>中国工艺美术的范畴及举隅</a:t>
            </a:r>
            <a:endParaRPr lang="zh-CN" altLang="en-US" sz="1600">
              <a:solidFill>
                <a:schemeClr val="accent2">
                  <a:lumMod val="75000"/>
                </a:schemeClr>
              </a:solidFill>
            </a:endParaRPr>
          </a:p>
        </p:txBody>
      </p:sp>
      <p:sp>
        <p:nvSpPr>
          <p:cNvPr id="3" name="文本框 2"/>
          <p:cNvSpPr txBox="1"/>
          <p:nvPr/>
        </p:nvSpPr>
        <p:spPr>
          <a:xfrm>
            <a:off x="5292090" y="1228090"/>
            <a:ext cx="6305550" cy="4892675"/>
          </a:xfrm>
          <a:prstGeom prst="rect">
            <a:avLst/>
          </a:prstGeom>
          <a:noFill/>
        </p:spPr>
        <p:txBody>
          <a:bodyPr wrap="square" rtlCol="0">
            <a:spAutoFit/>
          </a:bodyPr>
          <a:p>
            <a:pPr fontAlgn="auto">
              <a:lnSpc>
                <a:spcPct val="150000"/>
              </a:lnSpc>
            </a:pPr>
            <a:r>
              <a:rPr lang="zh-CN" altLang="en-US" sz="1600">
                <a:solidFill>
                  <a:schemeClr val="accent2">
                    <a:lumMod val="50000"/>
                  </a:schemeClr>
                </a:solidFill>
              </a:rPr>
              <a:t>一、青铜器</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青铜器在古时被称为“金”或“吉金”，是红铜与其他化学元素锡、铅等的合金，其铜锈呈青绿色。中国青铜器开始于马家窑文化至秦汉时期，以商周时期的器物最为精美。青铜器在中国仰韶文化早期和马家窑文化时期就已经出现。中国青铜器制作精美，在世界青铜器中享有极高的声誉和艺术价值，代表着中国 5000 多年青铜发展的高超技术与文化。夏、商、西周是中国古代早期国家的形成与初步发展阶段，这一时期创造的青铜文明辉煌灿烂，在世界古代文明史上占有重要地位。在现存这一时期的青铜礼器中，有一件器物以其形制巨大、铸造工艺复杂而最为人们津津乐道，这就是“后母戊”青铜方鼎（图 9-3-7）。“后母戊”青铜方鼎（曾称“司母戊鼎”），其腹部内壁铸铭“后母戊”，器因此而得名。此鼎重 832.84 千克，是目前已知中国古代最重的青铜器，在世界青铜文化中也属仅有。</a:t>
            </a:r>
            <a:endParaRPr lang="zh-CN" altLang="en-US" sz="1600">
              <a:solidFill>
                <a:schemeClr val="accent2">
                  <a:lumMod val="50000"/>
                </a:schemeClr>
              </a:solidFill>
            </a:endParaRPr>
          </a:p>
        </p:txBody>
      </p:sp>
      <p:pic>
        <p:nvPicPr>
          <p:cNvPr id="5" name="图片 4"/>
          <p:cNvPicPr>
            <a:picLocks noChangeAspect="1"/>
          </p:cNvPicPr>
          <p:nvPr/>
        </p:nvPicPr>
        <p:blipFill>
          <a:blip r:embed="rId2"/>
          <a:stretch>
            <a:fillRect/>
          </a:stretch>
        </p:blipFill>
        <p:spPr>
          <a:xfrm>
            <a:off x="1053465" y="1591310"/>
            <a:ext cx="4026535" cy="416623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614805" y="768350"/>
            <a:ext cx="2904490" cy="337185"/>
          </a:xfrm>
          <a:prstGeom prst="rect">
            <a:avLst/>
          </a:prstGeom>
          <a:noFill/>
        </p:spPr>
        <p:txBody>
          <a:bodyPr wrap="square" rtlCol="0">
            <a:spAutoFit/>
          </a:bodyPr>
          <a:p>
            <a:r>
              <a:rPr lang="zh-CN" altLang="en-US" sz="1600">
                <a:solidFill>
                  <a:schemeClr val="accent2">
                    <a:lumMod val="75000"/>
                  </a:schemeClr>
                </a:solidFill>
              </a:rPr>
              <a:t>中国工艺美术的范畴及举隅</a:t>
            </a:r>
            <a:endParaRPr lang="zh-CN" altLang="en-US" sz="1600">
              <a:solidFill>
                <a:schemeClr val="accent2">
                  <a:lumMod val="75000"/>
                </a:schemeClr>
              </a:solidFill>
            </a:endParaRPr>
          </a:p>
        </p:txBody>
      </p:sp>
      <p:sp>
        <p:nvSpPr>
          <p:cNvPr id="3" name="文本框 2"/>
          <p:cNvSpPr txBox="1"/>
          <p:nvPr/>
        </p:nvSpPr>
        <p:spPr>
          <a:xfrm>
            <a:off x="5681345" y="1281430"/>
            <a:ext cx="5991860" cy="4892675"/>
          </a:xfrm>
          <a:prstGeom prst="rect">
            <a:avLst/>
          </a:prstGeom>
          <a:noFill/>
        </p:spPr>
        <p:txBody>
          <a:bodyPr wrap="square" rtlCol="0">
            <a:spAutoFit/>
          </a:bodyPr>
          <a:p>
            <a:pPr fontAlgn="auto">
              <a:lnSpc>
                <a:spcPct val="150000"/>
              </a:lnSpc>
            </a:pPr>
            <a:r>
              <a:rPr lang="zh-CN" altLang="en-US" sz="1600">
                <a:solidFill>
                  <a:schemeClr val="accent2">
                    <a:lumMod val="50000"/>
                  </a:schemeClr>
                </a:solidFill>
              </a:rPr>
              <a:t>二、玉器</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玉器，即使用天然玉石加工制成的器物。中国早在 8000 多年前就有了玉器，并不间断地延续到现在。玉器的出现是远古石器的延续与创新。我国的玉石文化博大精深、源远流长。在数千年历史文化长河中，玉以其特有的品质，在政治、文化、道德、信仰等方面都占有着重要比重。玉是中国传统文化的一个重要组成部分，以玉为中心载体的玉文化，深深地影响了古人的思想观念，成为中国文化不可缺少的一部分。玉文化中包含着有“宁为玉碎”的爱国民族气节；“化干戈为玉帛”的团结友爱风尚；“润泽以温”的无私奉献品德；“瑕不掩瑜”的清正廉洁气魄。中国的玉文化也和龙文化息息相连，例如，被称为“中华第一龙”的玉猪龙（图 9-3-8），是我国对发现于红山等地的一种玉器的称呼，又名玉兽玦，被认为是龙的最早雏形。</a:t>
            </a:r>
            <a:endParaRPr lang="zh-CN" altLang="en-US" sz="1600">
              <a:solidFill>
                <a:schemeClr val="accent2">
                  <a:lumMod val="50000"/>
                </a:schemeClr>
              </a:solidFill>
            </a:endParaRPr>
          </a:p>
        </p:txBody>
      </p:sp>
      <p:pic>
        <p:nvPicPr>
          <p:cNvPr id="6" name="图片 5"/>
          <p:cNvPicPr>
            <a:picLocks noChangeAspect="1"/>
          </p:cNvPicPr>
          <p:nvPr/>
        </p:nvPicPr>
        <p:blipFill>
          <a:blip r:embed="rId2"/>
          <a:stretch>
            <a:fillRect/>
          </a:stretch>
        </p:blipFill>
        <p:spPr>
          <a:xfrm>
            <a:off x="1009650" y="1417955"/>
            <a:ext cx="4310380" cy="453898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614805" y="768350"/>
            <a:ext cx="2904490" cy="337185"/>
          </a:xfrm>
          <a:prstGeom prst="rect">
            <a:avLst/>
          </a:prstGeom>
          <a:noFill/>
        </p:spPr>
        <p:txBody>
          <a:bodyPr wrap="square" rtlCol="0">
            <a:spAutoFit/>
          </a:bodyPr>
          <a:p>
            <a:r>
              <a:rPr lang="zh-CN" altLang="en-US" sz="1600">
                <a:solidFill>
                  <a:schemeClr val="accent2">
                    <a:lumMod val="75000"/>
                  </a:schemeClr>
                </a:solidFill>
              </a:rPr>
              <a:t>中国工艺美术的范畴及举隅</a:t>
            </a:r>
            <a:endParaRPr lang="zh-CN" altLang="en-US" sz="1600">
              <a:solidFill>
                <a:schemeClr val="accent2">
                  <a:lumMod val="75000"/>
                </a:schemeClr>
              </a:solidFill>
            </a:endParaRPr>
          </a:p>
        </p:txBody>
      </p:sp>
      <p:sp>
        <p:nvSpPr>
          <p:cNvPr id="3" name="文本框 2"/>
          <p:cNvSpPr txBox="1"/>
          <p:nvPr/>
        </p:nvSpPr>
        <p:spPr>
          <a:xfrm>
            <a:off x="5222240" y="1426210"/>
            <a:ext cx="6360160" cy="4523105"/>
          </a:xfrm>
          <a:prstGeom prst="rect">
            <a:avLst/>
          </a:prstGeom>
          <a:noFill/>
        </p:spPr>
        <p:txBody>
          <a:bodyPr wrap="square" rtlCol="0">
            <a:spAutoFit/>
          </a:bodyPr>
          <a:p>
            <a:pPr fontAlgn="auto">
              <a:lnSpc>
                <a:spcPct val="150000"/>
              </a:lnSpc>
            </a:pPr>
            <a:r>
              <a:rPr lang="zh-CN" altLang="en-US" sz="1600">
                <a:solidFill>
                  <a:schemeClr val="accent2">
                    <a:lumMod val="50000"/>
                  </a:schemeClr>
                </a:solidFill>
              </a:rPr>
              <a:t>三、漆器</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用漆涂在各种器物的表面上所制成的日常器具及工艺品、美术品等，一般称为“漆器”。中国传统漆器工艺用的漆也称为大漆，大漆又称为国漆，是一种取自自然界漆树的天然涂料，早在 8000 年前的河姆渡文化时期就已经被人类发现并开始使用。“漆之为用也，始于书竹简，而舜作食器，黑漆之，禹作祭器，黑漆其外，朱画其内”，《髹饰录》序言中的这一历史记载，印证了大漆的古老历史。漆器之美，包罗万象、雅俗共济，既衬得起文人风骨，又是战士铁血，是民间烟火，又是风雅艺术。如元代“张成造”剔红栀子花纹圆盘（图 9-3-9），以黄漆为地，以写实手法在盘中雕刻一朵硕大盛开的双瓣栀子花，间有四朵含苞欲放的花蕾，枝叶舒卷自如，肥腴圆润，布满全器。它是元代雕漆精品，代表了当时雕漆工艺最高水平。</a:t>
            </a:r>
            <a:endParaRPr lang="zh-CN" altLang="en-US" sz="1600">
              <a:solidFill>
                <a:schemeClr val="accent2">
                  <a:lumMod val="50000"/>
                </a:schemeClr>
              </a:solidFill>
            </a:endParaRPr>
          </a:p>
        </p:txBody>
      </p:sp>
      <p:pic>
        <p:nvPicPr>
          <p:cNvPr id="5" name="图片 4"/>
          <p:cNvPicPr>
            <a:picLocks noChangeAspect="1"/>
          </p:cNvPicPr>
          <p:nvPr/>
        </p:nvPicPr>
        <p:blipFill>
          <a:blip r:embed="rId2"/>
          <a:stretch>
            <a:fillRect/>
          </a:stretch>
        </p:blipFill>
        <p:spPr>
          <a:xfrm>
            <a:off x="781685" y="1426210"/>
            <a:ext cx="4229100" cy="464058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36" name="矩形: 圆角 35"/>
          <p:cNvSpPr/>
          <p:nvPr/>
        </p:nvSpPr>
        <p:spPr>
          <a:xfrm>
            <a:off x="4048765" y="2933699"/>
            <a:ext cx="790575" cy="790575"/>
          </a:xfrm>
          <a:prstGeom prst="roundRect">
            <a:avLst/>
          </a:prstGeom>
          <a:noFill/>
          <a:ln w="19050">
            <a:solidFill>
              <a:srgbClr val="B45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7" name="文本框 36"/>
          <p:cNvSpPr txBox="1"/>
          <p:nvPr/>
        </p:nvSpPr>
        <p:spPr>
          <a:xfrm>
            <a:off x="4158302" y="3038475"/>
            <a:ext cx="571500" cy="583565"/>
          </a:xfrm>
          <a:prstGeom prst="rect">
            <a:avLst/>
          </a:prstGeom>
          <a:noFill/>
        </p:spPr>
        <p:txBody>
          <a:bodyPr wrap="square" rtlCol="0">
            <a:spAutoFit/>
          </a:bodyPr>
          <a:lstStyle/>
          <a:p>
            <a:pPr algn="dist"/>
            <a:r>
              <a:rPr lang="en-US" altLang="zh-CN" sz="3200" dirty="0">
                <a:solidFill>
                  <a:schemeClr val="tx1">
                    <a:lumMod val="65000"/>
                    <a:lumOff val="35000"/>
                  </a:schemeClr>
                </a:solidFill>
                <a:latin typeface="Agency FB" panose="020B0503020202020204" pitchFamily="34" charset="0"/>
                <a:ea typeface="AjiwaiPro" panose="02000600000000000000" pitchFamily="2" charset="-128"/>
              </a:rPr>
              <a:t>1</a:t>
            </a:r>
            <a:endParaRPr lang="zh-CN" altLang="en-US" sz="3200" dirty="0">
              <a:solidFill>
                <a:schemeClr val="tx1">
                  <a:lumMod val="65000"/>
                  <a:lumOff val="35000"/>
                </a:schemeClr>
              </a:solidFill>
              <a:latin typeface="Agency FB" panose="020B0503020202020204" pitchFamily="34" charset="0"/>
              <a:ea typeface="AjiwaiPro" panose="02000600000000000000" pitchFamily="2" charset="-128"/>
            </a:endParaRPr>
          </a:p>
        </p:txBody>
      </p:sp>
      <p:sp>
        <p:nvSpPr>
          <p:cNvPr id="38" name="文本框 37"/>
          <p:cNvSpPr txBox="1"/>
          <p:nvPr/>
        </p:nvSpPr>
        <p:spPr>
          <a:xfrm>
            <a:off x="5034915" y="3067685"/>
            <a:ext cx="3276600" cy="521970"/>
          </a:xfrm>
          <a:prstGeom prst="rect">
            <a:avLst/>
          </a:prstGeom>
          <a:noFill/>
        </p:spPr>
        <p:txBody>
          <a:bodyPr wrap="square" rtlCol="0">
            <a:spAutoFit/>
          </a:bodyPr>
          <a:lstStyle/>
          <a:p>
            <a:pPr algn="l"/>
            <a:r>
              <a:rPr lang="zh-CN" altLang="en-US" sz="2800" dirty="0">
                <a:solidFill>
                  <a:schemeClr val="tx1">
                    <a:lumMod val="65000"/>
                    <a:lumOff val="35000"/>
                  </a:schemeClr>
                </a:solidFill>
                <a:latin typeface="黑体" panose="02010609060101010101" charset="-122"/>
                <a:ea typeface="黑体" panose="02010609060101010101" charset="-122"/>
              </a:rPr>
              <a:t>绘画和书法的审美</a:t>
            </a:r>
            <a:endParaRPr lang="zh-CN" altLang="en-US" sz="2800" dirty="0">
              <a:solidFill>
                <a:schemeClr val="tx1">
                  <a:lumMod val="65000"/>
                  <a:lumOff val="3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1000"/>
                                        <p:tgtEl>
                                          <p:spTgt spid="37"/>
                                        </p:tgtEl>
                                      </p:cBhvr>
                                    </p:animEffect>
                                    <p:anim calcmode="lin" valueType="num">
                                      <p:cBhvr>
                                        <p:cTn id="13" dur="1000" fill="hold"/>
                                        <p:tgtEl>
                                          <p:spTgt spid="37"/>
                                        </p:tgtEl>
                                        <p:attrNameLst>
                                          <p:attrName>ppt_x</p:attrName>
                                        </p:attrNameLst>
                                      </p:cBhvr>
                                      <p:tavLst>
                                        <p:tav tm="0">
                                          <p:val>
                                            <p:strVal val="#ppt_x"/>
                                          </p:val>
                                        </p:tav>
                                        <p:tav tm="100000">
                                          <p:val>
                                            <p:strVal val="#ppt_x"/>
                                          </p:val>
                                        </p:tav>
                                      </p:tavLst>
                                    </p:anim>
                                    <p:anim calcmode="lin" valueType="num">
                                      <p:cBhvr>
                                        <p:cTn id="14" dur="1000" fill="hold"/>
                                        <p:tgtEl>
                                          <p:spTgt spid="3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1000"/>
                                        <p:tgtEl>
                                          <p:spTgt spid="38"/>
                                        </p:tgtEl>
                                      </p:cBhvr>
                                    </p:animEffect>
                                    <p:anim calcmode="lin" valueType="num">
                                      <p:cBhvr>
                                        <p:cTn id="18" dur="1000" fill="hold"/>
                                        <p:tgtEl>
                                          <p:spTgt spid="38"/>
                                        </p:tgtEl>
                                        <p:attrNameLst>
                                          <p:attrName>ppt_x</p:attrName>
                                        </p:attrNameLst>
                                      </p:cBhvr>
                                      <p:tavLst>
                                        <p:tav tm="0">
                                          <p:val>
                                            <p:strVal val="#ppt_x"/>
                                          </p:val>
                                        </p:tav>
                                        <p:tav tm="100000">
                                          <p:val>
                                            <p:strVal val="#ppt_x"/>
                                          </p:val>
                                        </p:tav>
                                      </p:tavLst>
                                    </p:anim>
                                    <p:anim calcmode="lin" valueType="num">
                                      <p:cBhvr>
                                        <p:cTn id="1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p:bldP spid="3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614805" y="768350"/>
            <a:ext cx="2904490" cy="337185"/>
          </a:xfrm>
          <a:prstGeom prst="rect">
            <a:avLst/>
          </a:prstGeom>
          <a:noFill/>
        </p:spPr>
        <p:txBody>
          <a:bodyPr wrap="square" rtlCol="0">
            <a:spAutoFit/>
          </a:bodyPr>
          <a:p>
            <a:r>
              <a:rPr lang="zh-CN" altLang="en-US" sz="1600">
                <a:solidFill>
                  <a:schemeClr val="accent2">
                    <a:lumMod val="75000"/>
                  </a:schemeClr>
                </a:solidFill>
              </a:rPr>
              <a:t>中国工艺美术的范畴及举隅</a:t>
            </a:r>
            <a:endParaRPr lang="zh-CN" altLang="en-US" sz="1600">
              <a:solidFill>
                <a:schemeClr val="accent2">
                  <a:lumMod val="75000"/>
                </a:schemeClr>
              </a:solidFill>
            </a:endParaRPr>
          </a:p>
        </p:txBody>
      </p:sp>
      <p:sp>
        <p:nvSpPr>
          <p:cNvPr id="3" name="文本框 2"/>
          <p:cNvSpPr txBox="1"/>
          <p:nvPr/>
        </p:nvSpPr>
        <p:spPr>
          <a:xfrm>
            <a:off x="1009650" y="1813560"/>
            <a:ext cx="4387850" cy="3415030"/>
          </a:xfrm>
          <a:prstGeom prst="rect">
            <a:avLst/>
          </a:prstGeom>
          <a:noFill/>
        </p:spPr>
        <p:txBody>
          <a:bodyPr wrap="square" rtlCol="0">
            <a:spAutoFit/>
          </a:bodyPr>
          <a:p>
            <a:pPr fontAlgn="auto">
              <a:lnSpc>
                <a:spcPct val="150000"/>
              </a:lnSpc>
            </a:pPr>
            <a:r>
              <a:rPr lang="zh-CN" altLang="en-US" sz="1600">
                <a:solidFill>
                  <a:schemeClr val="accent2">
                    <a:lumMod val="50000"/>
                  </a:schemeClr>
                </a:solidFill>
              </a:rPr>
              <a:t>四、掐丝珐琅</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掐丝珐琅俗称景泰蓝，是以红铜作胎，用绵软的扁铜线，掐成各种各样的纹路焊上，随后把色釉在纹路内烧造而成的器物。掐丝珐琅是我国的一个民俗传统手工艺，不论是其制作原材料还是加工工艺都堪称一绝，并且造型设计多种多样，纹样品种齐全，因此具备较高的升值空间及价值。如清代掐丝珐琅凫尊（图 9-3-10），现藏于北京故宫博物院。</a:t>
            </a:r>
            <a:endParaRPr lang="zh-CN" altLang="en-US" sz="1600">
              <a:solidFill>
                <a:schemeClr val="accent2">
                  <a:lumMod val="50000"/>
                </a:schemeClr>
              </a:solidFill>
            </a:endParaRPr>
          </a:p>
        </p:txBody>
      </p:sp>
      <p:pic>
        <p:nvPicPr>
          <p:cNvPr id="6" name="图片 5"/>
          <p:cNvPicPr>
            <a:picLocks noChangeAspect="1"/>
          </p:cNvPicPr>
          <p:nvPr/>
        </p:nvPicPr>
        <p:blipFill>
          <a:blip r:embed="rId2"/>
          <a:stretch>
            <a:fillRect/>
          </a:stretch>
        </p:blipFill>
        <p:spPr>
          <a:xfrm>
            <a:off x="6149340" y="1558925"/>
            <a:ext cx="3712845" cy="422275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25812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614805" y="768350"/>
            <a:ext cx="2904490" cy="337185"/>
          </a:xfrm>
          <a:prstGeom prst="rect">
            <a:avLst/>
          </a:prstGeom>
          <a:noFill/>
        </p:spPr>
        <p:txBody>
          <a:bodyPr wrap="square" rtlCol="0">
            <a:spAutoFit/>
          </a:bodyPr>
          <a:p>
            <a:r>
              <a:rPr lang="zh-CN" altLang="en-US" sz="1600">
                <a:solidFill>
                  <a:schemeClr val="accent2">
                    <a:lumMod val="75000"/>
                  </a:schemeClr>
                </a:solidFill>
              </a:rPr>
              <a:t>中国工艺美术的范畴及举隅</a:t>
            </a:r>
            <a:endParaRPr lang="zh-CN" altLang="en-US" sz="1600">
              <a:solidFill>
                <a:schemeClr val="accent2">
                  <a:lumMod val="75000"/>
                </a:schemeClr>
              </a:solidFill>
            </a:endParaRPr>
          </a:p>
        </p:txBody>
      </p:sp>
      <p:sp>
        <p:nvSpPr>
          <p:cNvPr id="3" name="文本框 2"/>
          <p:cNvSpPr txBox="1"/>
          <p:nvPr/>
        </p:nvSpPr>
        <p:spPr>
          <a:xfrm>
            <a:off x="737235" y="1105535"/>
            <a:ext cx="5883275" cy="4523105"/>
          </a:xfrm>
          <a:prstGeom prst="rect">
            <a:avLst/>
          </a:prstGeom>
          <a:noFill/>
        </p:spPr>
        <p:txBody>
          <a:bodyPr wrap="square" rtlCol="0">
            <a:spAutoFit/>
          </a:bodyPr>
          <a:p>
            <a:pPr fontAlgn="auto">
              <a:lnSpc>
                <a:spcPct val="150000"/>
              </a:lnSpc>
            </a:pPr>
            <a:r>
              <a:rPr lang="zh-CN" altLang="en-US" sz="1600">
                <a:solidFill>
                  <a:schemeClr val="accent2">
                    <a:lumMod val="50000"/>
                  </a:schemeClr>
                </a:solidFill>
              </a:rPr>
              <a:t>五、金银器</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美人首饰侯王印，尽是沙中浪底来。”唐代诗人刘禹锡的诗句形象地说明了金银器历来普遍受人喜爱。古今中外，金银以货币、赋税、赏赐、供奉、观赏等多种功能，直接参与了丰富多彩的人类生活，在历史文物中占有举足轻重的地位，是中国传统文化艺术的重要载体。在古代历史长河中，金银器为皇家、贵族、达官贵人所尊崇、喜用之器，历来即居大雅之堂，也因金属本身的稀缺性及其凝结着的无数能工巧匠繁复、精绝的加工工艺深受同时代以及后代人们的追捧，当之无愧成为其产生的历史时代特色和最杰出工艺的载体。在战争等诸多因素的影响下，传世的古代金银器十分稀少，所以能流传至今为人所赏的金银器便惜之又惜，珍之又珍。如清代金交龙纽“奉天之宝”（图 9-3-11）。</a:t>
            </a:r>
            <a:endParaRPr lang="zh-CN" altLang="en-US" sz="1600">
              <a:solidFill>
                <a:schemeClr val="accent2">
                  <a:lumMod val="50000"/>
                </a:schemeClr>
              </a:solidFill>
            </a:endParaRPr>
          </a:p>
        </p:txBody>
      </p:sp>
      <p:pic>
        <p:nvPicPr>
          <p:cNvPr id="5" name="图片 4"/>
          <p:cNvPicPr>
            <a:picLocks noChangeAspect="1"/>
          </p:cNvPicPr>
          <p:nvPr/>
        </p:nvPicPr>
        <p:blipFill>
          <a:blip r:embed="rId2"/>
          <a:stretch>
            <a:fillRect/>
          </a:stretch>
        </p:blipFill>
        <p:spPr>
          <a:xfrm>
            <a:off x="6729730" y="1697355"/>
            <a:ext cx="4907915" cy="376491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25812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614805" y="768350"/>
            <a:ext cx="2904490" cy="337185"/>
          </a:xfrm>
          <a:prstGeom prst="rect">
            <a:avLst/>
          </a:prstGeom>
          <a:noFill/>
        </p:spPr>
        <p:txBody>
          <a:bodyPr wrap="square" rtlCol="0">
            <a:spAutoFit/>
          </a:bodyPr>
          <a:p>
            <a:r>
              <a:rPr lang="zh-CN" altLang="en-US" sz="1600">
                <a:solidFill>
                  <a:schemeClr val="accent2">
                    <a:lumMod val="75000"/>
                  </a:schemeClr>
                </a:solidFill>
              </a:rPr>
              <a:t>中国工艺美术的范畴及举隅</a:t>
            </a:r>
            <a:endParaRPr lang="zh-CN" altLang="en-US" sz="1600">
              <a:solidFill>
                <a:schemeClr val="accent2">
                  <a:lumMod val="75000"/>
                </a:schemeClr>
              </a:solidFill>
            </a:endParaRPr>
          </a:p>
        </p:txBody>
      </p:sp>
      <p:sp>
        <p:nvSpPr>
          <p:cNvPr id="3" name="文本框 2"/>
          <p:cNvSpPr txBox="1"/>
          <p:nvPr/>
        </p:nvSpPr>
        <p:spPr>
          <a:xfrm>
            <a:off x="906780" y="1105535"/>
            <a:ext cx="10024745" cy="1568450"/>
          </a:xfrm>
          <a:prstGeom prst="rect">
            <a:avLst/>
          </a:prstGeom>
          <a:noFill/>
        </p:spPr>
        <p:txBody>
          <a:bodyPr wrap="square" rtlCol="0">
            <a:spAutoFit/>
          </a:bodyPr>
          <a:p>
            <a:pPr fontAlgn="auto">
              <a:lnSpc>
                <a:spcPct val="150000"/>
              </a:lnSpc>
            </a:pPr>
            <a:r>
              <a:rPr lang="zh-CN" altLang="en-US" sz="1600">
                <a:solidFill>
                  <a:schemeClr val="accent2">
                    <a:lumMod val="50000"/>
                  </a:schemeClr>
                </a:solidFill>
              </a:rPr>
              <a:t>六、刺绣与染织</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刺绣，又名针绣，俗称绣花，是中国优秀的民族传统工艺之一。明清时封建王朝的宫廷绣工规模很大（图 9-3-12），民间刺绣也得到进一步发展，先后产生了苏绣、粤绣、湘绣、蜀绣，号称“四大名绣”。此外还有顾绣、京绣、瓯绣、鲁绣、闽绣、汴绣、汉绣和苗绣等，都各具风格，沿传至今，历久不衰。</a:t>
            </a:r>
            <a:endParaRPr lang="zh-CN" altLang="en-US" sz="1600">
              <a:solidFill>
                <a:schemeClr val="accent2">
                  <a:lumMod val="50000"/>
                </a:schemeClr>
              </a:solidFill>
            </a:endParaRPr>
          </a:p>
        </p:txBody>
      </p:sp>
      <p:pic>
        <p:nvPicPr>
          <p:cNvPr id="6" name="图片 5"/>
          <p:cNvPicPr>
            <a:picLocks noChangeAspect="1"/>
          </p:cNvPicPr>
          <p:nvPr/>
        </p:nvPicPr>
        <p:blipFill>
          <a:blip r:embed="rId2"/>
          <a:stretch>
            <a:fillRect/>
          </a:stretch>
        </p:blipFill>
        <p:spPr>
          <a:xfrm>
            <a:off x="2773045" y="2773680"/>
            <a:ext cx="5573395" cy="358775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722"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614805" y="768350"/>
            <a:ext cx="3068320" cy="337185"/>
          </a:xfrm>
          <a:prstGeom prst="rect">
            <a:avLst/>
          </a:prstGeom>
          <a:noFill/>
        </p:spPr>
        <p:txBody>
          <a:bodyPr wrap="square" rtlCol="0">
            <a:spAutoFit/>
          </a:bodyPr>
          <a:p>
            <a:r>
              <a:rPr lang="zh-CN" altLang="en-US" sz="1600">
                <a:solidFill>
                  <a:schemeClr val="accent2">
                    <a:lumMod val="75000"/>
                  </a:schemeClr>
                </a:solidFill>
              </a:rPr>
              <a:t>剪纸展览</a:t>
            </a:r>
            <a:endParaRPr lang="zh-CN" altLang="en-US" sz="1600">
              <a:solidFill>
                <a:schemeClr val="accent2">
                  <a:lumMod val="75000"/>
                </a:schemeClr>
              </a:solidFill>
            </a:endParaRPr>
          </a:p>
        </p:txBody>
      </p:sp>
      <p:sp>
        <p:nvSpPr>
          <p:cNvPr id="38" name="Oval 9"/>
          <p:cNvSpPr/>
          <p:nvPr>
            <p:custDataLst>
              <p:tags r:id="rId2"/>
            </p:custDataLst>
          </p:nvPr>
        </p:nvSpPr>
        <p:spPr>
          <a:xfrm>
            <a:off x="5523919" y="1334601"/>
            <a:ext cx="2390479" cy="2390478"/>
          </a:xfrm>
          <a:prstGeom prst="ellipse">
            <a:avLst/>
          </a:prstGeom>
          <a:solidFill>
            <a:srgbClr val="1AA3AA">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39" name="Oval 10"/>
          <p:cNvSpPr/>
          <p:nvPr>
            <p:custDataLst>
              <p:tags r:id="rId3"/>
            </p:custDataLst>
          </p:nvPr>
        </p:nvSpPr>
        <p:spPr>
          <a:xfrm>
            <a:off x="4076709" y="1334601"/>
            <a:ext cx="2390479" cy="2390478"/>
          </a:xfrm>
          <a:prstGeom prst="ellipse">
            <a:avLst/>
          </a:prstGeom>
          <a:solidFill>
            <a:srgbClr val="1F74AD">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3" name="Freeform 264"/>
          <p:cNvSpPr>
            <a:spLocks noEditPoints="1"/>
          </p:cNvSpPr>
          <p:nvPr>
            <p:custDataLst>
              <p:tags r:id="rId4"/>
            </p:custDataLst>
          </p:nvPr>
        </p:nvSpPr>
        <p:spPr bwMode="auto">
          <a:xfrm>
            <a:off x="4845472" y="2180631"/>
            <a:ext cx="630828" cy="698418"/>
          </a:xfrm>
          <a:custGeom>
            <a:avLst/>
            <a:gdLst>
              <a:gd name="T0" fmla="*/ 20 w 74"/>
              <a:gd name="T1" fmla="*/ 17 h 77"/>
              <a:gd name="T2" fmla="*/ 36 w 74"/>
              <a:gd name="T3" fmla="*/ 14 h 77"/>
              <a:gd name="T4" fmla="*/ 37 w 74"/>
              <a:gd name="T5" fmla="*/ 0 h 77"/>
              <a:gd name="T6" fmla="*/ 38 w 74"/>
              <a:gd name="T7" fmla="*/ 14 h 77"/>
              <a:gd name="T8" fmla="*/ 54 w 74"/>
              <a:gd name="T9" fmla="*/ 17 h 77"/>
              <a:gd name="T10" fmla="*/ 59 w 74"/>
              <a:gd name="T11" fmla="*/ 22 h 77"/>
              <a:gd name="T12" fmla="*/ 57 w 74"/>
              <a:gd name="T13" fmla="*/ 22 h 77"/>
              <a:gd name="T14" fmla="*/ 37 w 74"/>
              <a:gd name="T15" fmla="*/ 22 h 77"/>
              <a:gd name="T16" fmla="*/ 17 w 74"/>
              <a:gd name="T17" fmla="*/ 22 h 77"/>
              <a:gd name="T18" fmla="*/ 15 w 74"/>
              <a:gd name="T19" fmla="*/ 22 h 77"/>
              <a:gd name="T20" fmla="*/ 73 w 74"/>
              <a:gd name="T21" fmla="*/ 69 h 77"/>
              <a:gd name="T22" fmla="*/ 53 w 74"/>
              <a:gd name="T23" fmla="*/ 56 h 77"/>
              <a:gd name="T24" fmla="*/ 44 w 74"/>
              <a:gd name="T25" fmla="*/ 52 h 77"/>
              <a:gd name="T26" fmla="*/ 52 w 74"/>
              <a:gd name="T27" fmla="*/ 48 h 77"/>
              <a:gd name="T28" fmla="*/ 53 w 74"/>
              <a:gd name="T29" fmla="*/ 47 h 77"/>
              <a:gd name="T30" fmla="*/ 51 w 74"/>
              <a:gd name="T31" fmla="*/ 41 h 77"/>
              <a:gd name="T32" fmla="*/ 51 w 74"/>
              <a:gd name="T33" fmla="*/ 36 h 77"/>
              <a:gd name="T34" fmla="*/ 64 w 74"/>
              <a:gd name="T35" fmla="*/ 37 h 77"/>
              <a:gd name="T36" fmla="*/ 62 w 74"/>
              <a:gd name="T37" fmla="*/ 44 h 77"/>
              <a:gd name="T38" fmla="*/ 62 w 74"/>
              <a:gd name="T39" fmla="*/ 48 h 77"/>
              <a:gd name="T40" fmla="*/ 65 w 74"/>
              <a:gd name="T41" fmla="*/ 48 h 77"/>
              <a:gd name="T42" fmla="*/ 57 w 74"/>
              <a:gd name="T43" fmla="*/ 52 h 77"/>
              <a:gd name="T44" fmla="*/ 57 w 74"/>
              <a:gd name="T45" fmla="*/ 52 h 77"/>
              <a:gd name="T46" fmla="*/ 59 w 74"/>
              <a:gd name="T47" fmla="*/ 57 h 77"/>
              <a:gd name="T48" fmla="*/ 54 w 74"/>
              <a:gd name="T49" fmla="*/ 76 h 77"/>
              <a:gd name="T50" fmla="*/ 21 w 74"/>
              <a:gd name="T51" fmla="*/ 77 h 77"/>
              <a:gd name="T52" fmla="*/ 20 w 74"/>
              <a:gd name="T53" fmla="*/ 77 h 77"/>
              <a:gd name="T54" fmla="*/ 23 w 74"/>
              <a:gd name="T55" fmla="*/ 57 h 77"/>
              <a:gd name="T56" fmla="*/ 31 w 74"/>
              <a:gd name="T57" fmla="*/ 54 h 77"/>
              <a:gd name="T58" fmla="*/ 32 w 74"/>
              <a:gd name="T59" fmla="*/ 52 h 77"/>
              <a:gd name="T60" fmla="*/ 29 w 74"/>
              <a:gd name="T61" fmla="*/ 44 h 77"/>
              <a:gd name="T62" fmla="*/ 37 w 74"/>
              <a:gd name="T63" fmla="*/ 33 h 77"/>
              <a:gd name="T64" fmla="*/ 45 w 74"/>
              <a:gd name="T65" fmla="*/ 44 h 77"/>
              <a:gd name="T66" fmla="*/ 42 w 74"/>
              <a:gd name="T67" fmla="*/ 54 h 77"/>
              <a:gd name="T68" fmla="*/ 42 w 74"/>
              <a:gd name="T69" fmla="*/ 54 h 77"/>
              <a:gd name="T70" fmla="*/ 51 w 74"/>
              <a:gd name="T71" fmla="*/ 57 h 77"/>
              <a:gd name="T72" fmla="*/ 35 w 74"/>
              <a:gd name="T73" fmla="*/ 63 h 77"/>
              <a:gd name="T74" fmla="*/ 38 w 74"/>
              <a:gd name="T75" fmla="*/ 58 h 77"/>
              <a:gd name="T76" fmla="*/ 21 w 74"/>
              <a:gd name="T77" fmla="*/ 56 h 77"/>
              <a:gd name="T78" fmla="*/ 1 w 74"/>
              <a:gd name="T79" fmla="*/ 69 h 77"/>
              <a:gd name="T80" fmla="*/ 0 w 74"/>
              <a:gd name="T81" fmla="*/ 69 h 77"/>
              <a:gd name="T82" fmla="*/ 9 w 74"/>
              <a:gd name="T83" fmla="*/ 48 h 77"/>
              <a:gd name="T84" fmla="*/ 11 w 74"/>
              <a:gd name="T85" fmla="*/ 47 h 77"/>
              <a:gd name="T86" fmla="*/ 12 w 74"/>
              <a:gd name="T87" fmla="*/ 44 h 77"/>
              <a:gd name="T88" fmla="*/ 9 w 74"/>
              <a:gd name="T89" fmla="*/ 37 h 77"/>
              <a:gd name="T90" fmla="*/ 23 w 74"/>
              <a:gd name="T91" fmla="*/ 36 h 77"/>
              <a:gd name="T92" fmla="*/ 22 w 74"/>
              <a:gd name="T93" fmla="*/ 41 h 77"/>
              <a:gd name="T94" fmla="*/ 21 w 74"/>
              <a:gd name="T95" fmla="*/ 48 h 77"/>
              <a:gd name="T96" fmla="*/ 22 w 74"/>
              <a:gd name="T97" fmla="*/ 48 h 77"/>
              <a:gd name="T98" fmla="*/ 30 w 74"/>
              <a:gd name="T99" fmla="*/ 52 h 77"/>
              <a:gd name="T100" fmla="*/ 21 w 74"/>
              <a:gd name="T101" fmla="*/ 56 h 77"/>
              <a:gd name="T102" fmla="*/ 14 w 74"/>
              <a:gd name="T103" fmla="*/ 56 h 77"/>
              <a:gd name="T104" fmla="*/ 17 w 74"/>
              <a:gd name="T105" fmla="*/ 5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4" h="77">
                <a:moveTo>
                  <a:pt x="11" y="18"/>
                </a:moveTo>
                <a:cubicBezTo>
                  <a:pt x="11" y="15"/>
                  <a:pt x="13" y="13"/>
                  <a:pt x="16" y="13"/>
                </a:cubicBezTo>
                <a:cubicBezTo>
                  <a:pt x="18" y="13"/>
                  <a:pt x="19" y="15"/>
                  <a:pt x="20" y="17"/>
                </a:cubicBezTo>
                <a:cubicBezTo>
                  <a:pt x="20" y="17"/>
                  <a:pt x="20" y="17"/>
                  <a:pt x="20" y="17"/>
                </a:cubicBezTo>
                <a:cubicBezTo>
                  <a:pt x="33" y="17"/>
                  <a:pt x="33" y="17"/>
                  <a:pt x="33" y="17"/>
                </a:cubicBezTo>
                <a:cubicBezTo>
                  <a:pt x="33" y="15"/>
                  <a:pt x="34" y="14"/>
                  <a:pt x="36" y="14"/>
                </a:cubicBezTo>
                <a:cubicBezTo>
                  <a:pt x="36" y="9"/>
                  <a:pt x="36" y="9"/>
                  <a:pt x="36" y="9"/>
                </a:cubicBezTo>
                <a:cubicBezTo>
                  <a:pt x="34" y="9"/>
                  <a:pt x="32" y="7"/>
                  <a:pt x="32" y="5"/>
                </a:cubicBezTo>
                <a:cubicBezTo>
                  <a:pt x="32" y="2"/>
                  <a:pt x="34" y="0"/>
                  <a:pt x="37" y="0"/>
                </a:cubicBezTo>
                <a:cubicBezTo>
                  <a:pt x="39" y="0"/>
                  <a:pt x="41" y="2"/>
                  <a:pt x="41" y="5"/>
                </a:cubicBezTo>
                <a:cubicBezTo>
                  <a:pt x="41" y="7"/>
                  <a:pt x="40" y="9"/>
                  <a:pt x="38" y="9"/>
                </a:cubicBezTo>
                <a:cubicBezTo>
                  <a:pt x="38" y="14"/>
                  <a:pt x="38" y="14"/>
                  <a:pt x="38" y="14"/>
                </a:cubicBezTo>
                <a:cubicBezTo>
                  <a:pt x="39" y="14"/>
                  <a:pt x="40" y="15"/>
                  <a:pt x="41" y="17"/>
                </a:cubicBezTo>
                <a:cubicBezTo>
                  <a:pt x="54" y="17"/>
                  <a:pt x="54" y="17"/>
                  <a:pt x="54" y="17"/>
                </a:cubicBezTo>
                <a:cubicBezTo>
                  <a:pt x="54" y="17"/>
                  <a:pt x="54" y="17"/>
                  <a:pt x="54" y="17"/>
                </a:cubicBezTo>
                <a:cubicBezTo>
                  <a:pt x="54" y="15"/>
                  <a:pt x="56" y="13"/>
                  <a:pt x="58" y="13"/>
                </a:cubicBezTo>
                <a:cubicBezTo>
                  <a:pt x="60" y="13"/>
                  <a:pt x="62" y="15"/>
                  <a:pt x="62" y="18"/>
                </a:cubicBezTo>
                <a:cubicBezTo>
                  <a:pt x="62" y="20"/>
                  <a:pt x="61" y="22"/>
                  <a:pt x="59" y="22"/>
                </a:cubicBezTo>
                <a:cubicBezTo>
                  <a:pt x="59" y="27"/>
                  <a:pt x="59" y="27"/>
                  <a:pt x="59" y="27"/>
                </a:cubicBezTo>
                <a:cubicBezTo>
                  <a:pt x="57" y="27"/>
                  <a:pt x="57" y="27"/>
                  <a:pt x="57" y="27"/>
                </a:cubicBezTo>
                <a:cubicBezTo>
                  <a:pt x="57" y="22"/>
                  <a:pt x="57" y="22"/>
                  <a:pt x="57" y="22"/>
                </a:cubicBezTo>
                <a:cubicBezTo>
                  <a:pt x="55" y="22"/>
                  <a:pt x="54" y="20"/>
                  <a:pt x="54" y="19"/>
                </a:cubicBezTo>
                <a:cubicBezTo>
                  <a:pt x="41" y="19"/>
                  <a:pt x="41" y="19"/>
                  <a:pt x="41" y="19"/>
                </a:cubicBezTo>
                <a:cubicBezTo>
                  <a:pt x="41" y="21"/>
                  <a:pt x="39" y="22"/>
                  <a:pt x="37" y="22"/>
                </a:cubicBezTo>
                <a:cubicBezTo>
                  <a:pt x="35" y="22"/>
                  <a:pt x="33" y="21"/>
                  <a:pt x="33" y="19"/>
                </a:cubicBezTo>
                <a:cubicBezTo>
                  <a:pt x="20" y="19"/>
                  <a:pt x="20" y="19"/>
                  <a:pt x="20" y="19"/>
                </a:cubicBezTo>
                <a:cubicBezTo>
                  <a:pt x="20" y="20"/>
                  <a:pt x="18" y="22"/>
                  <a:pt x="17" y="22"/>
                </a:cubicBezTo>
                <a:cubicBezTo>
                  <a:pt x="17" y="27"/>
                  <a:pt x="17" y="27"/>
                  <a:pt x="17" y="27"/>
                </a:cubicBezTo>
                <a:cubicBezTo>
                  <a:pt x="15" y="27"/>
                  <a:pt x="15" y="27"/>
                  <a:pt x="15" y="27"/>
                </a:cubicBezTo>
                <a:cubicBezTo>
                  <a:pt x="15" y="22"/>
                  <a:pt x="15" y="22"/>
                  <a:pt x="15" y="22"/>
                </a:cubicBezTo>
                <a:cubicBezTo>
                  <a:pt x="13" y="22"/>
                  <a:pt x="11" y="20"/>
                  <a:pt x="11" y="18"/>
                </a:cubicBezTo>
                <a:close/>
                <a:moveTo>
                  <a:pt x="74" y="68"/>
                </a:moveTo>
                <a:cubicBezTo>
                  <a:pt x="74" y="69"/>
                  <a:pt x="74" y="69"/>
                  <a:pt x="73" y="69"/>
                </a:cubicBezTo>
                <a:cubicBezTo>
                  <a:pt x="73" y="69"/>
                  <a:pt x="73" y="69"/>
                  <a:pt x="73" y="69"/>
                </a:cubicBezTo>
                <a:cubicBezTo>
                  <a:pt x="55" y="69"/>
                  <a:pt x="55" y="69"/>
                  <a:pt x="55" y="69"/>
                </a:cubicBezTo>
                <a:cubicBezTo>
                  <a:pt x="54" y="58"/>
                  <a:pt x="53" y="57"/>
                  <a:pt x="53" y="56"/>
                </a:cubicBezTo>
                <a:cubicBezTo>
                  <a:pt x="51" y="55"/>
                  <a:pt x="49" y="54"/>
                  <a:pt x="45" y="53"/>
                </a:cubicBezTo>
                <a:cubicBezTo>
                  <a:pt x="45" y="53"/>
                  <a:pt x="45" y="53"/>
                  <a:pt x="45" y="53"/>
                </a:cubicBezTo>
                <a:cubicBezTo>
                  <a:pt x="44" y="52"/>
                  <a:pt x="44" y="52"/>
                  <a:pt x="44" y="52"/>
                </a:cubicBezTo>
                <a:cubicBezTo>
                  <a:pt x="44" y="52"/>
                  <a:pt x="44" y="51"/>
                  <a:pt x="44" y="51"/>
                </a:cubicBezTo>
                <a:cubicBezTo>
                  <a:pt x="45" y="50"/>
                  <a:pt x="48" y="49"/>
                  <a:pt x="50" y="48"/>
                </a:cubicBezTo>
                <a:cubicBezTo>
                  <a:pt x="51" y="48"/>
                  <a:pt x="52" y="48"/>
                  <a:pt x="52" y="48"/>
                </a:cubicBezTo>
                <a:cubicBezTo>
                  <a:pt x="52" y="48"/>
                  <a:pt x="52" y="48"/>
                  <a:pt x="52" y="48"/>
                </a:cubicBezTo>
                <a:cubicBezTo>
                  <a:pt x="52" y="48"/>
                  <a:pt x="53" y="48"/>
                  <a:pt x="53" y="47"/>
                </a:cubicBezTo>
                <a:cubicBezTo>
                  <a:pt x="53" y="47"/>
                  <a:pt x="53" y="47"/>
                  <a:pt x="53" y="47"/>
                </a:cubicBezTo>
                <a:cubicBezTo>
                  <a:pt x="53" y="47"/>
                  <a:pt x="53" y="47"/>
                  <a:pt x="53" y="46"/>
                </a:cubicBezTo>
                <a:cubicBezTo>
                  <a:pt x="53" y="45"/>
                  <a:pt x="53" y="45"/>
                  <a:pt x="53" y="44"/>
                </a:cubicBezTo>
                <a:cubicBezTo>
                  <a:pt x="53" y="43"/>
                  <a:pt x="52" y="42"/>
                  <a:pt x="51" y="41"/>
                </a:cubicBezTo>
                <a:cubicBezTo>
                  <a:pt x="51" y="41"/>
                  <a:pt x="50" y="40"/>
                  <a:pt x="50" y="39"/>
                </a:cubicBezTo>
                <a:cubicBezTo>
                  <a:pt x="50" y="38"/>
                  <a:pt x="50" y="37"/>
                  <a:pt x="51" y="37"/>
                </a:cubicBezTo>
                <a:cubicBezTo>
                  <a:pt x="51" y="37"/>
                  <a:pt x="51" y="36"/>
                  <a:pt x="51" y="36"/>
                </a:cubicBezTo>
                <a:cubicBezTo>
                  <a:pt x="51" y="31"/>
                  <a:pt x="53" y="28"/>
                  <a:pt x="58" y="28"/>
                </a:cubicBezTo>
                <a:cubicBezTo>
                  <a:pt x="62" y="28"/>
                  <a:pt x="64" y="31"/>
                  <a:pt x="64" y="36"/>
                </a:cubicBezTo>
                <a:cubicBezTo>
                  <a:pt x="64" y="36"/>
                  <a:pt x="64" y="37"/>
                  <a:pt x="64" y="37"/>
                </a:cubicBezTo>
                <a:cubicBezTo>
                  <a:pt x="65" y="37"/>
                  <a:pt x="65" y="38"/>
                  <a:pt x="65" y="39"/>
                </a:cubicBezTo>
                <a:cubicBezTo>
                  <a:pt x="65" y="40"/>
                  <a:pt x="64" y="41"/>
                  <a:pt x="64" y="41"/>
                </a:cubicBezTo>
                <a:cubicBezTo>
                  <a:pt x="63" y="42"/>
                  <a:pt x="63" y="43"/>
                  <a:pt x="62" y="44"/>
                </a:cubicBezTo>
                <a:cubicBezTo>
                  <a:pt x="62" y="46"/>
                  <a:pt x="62" y="47"/>
                  <a:pt x="62" y="47"/>
                </a:cubicBezTo>
                <a:cubicBezTo>
                  <a:pt x="62" y="47"/>
                  <a:pt x="62" y="48"/>
                  <a:pt x="62" y="48"/>
                </a:cubicBezTo>
                <a:cubicBezTo>
                  <a:pt x="62" y="48"/>
                  <a:pt x="62" y="48"/>
                  <a:pt x="62" y="48"/>
                </a:cubicBezTo>
                <a:cubicBezTo>
                  <a:pt x="62" y="48"/>
                  <a:pt x="62" y="48"/>
                  <a:pt x="62" y="48"/>
                </a:cubicBezTo>
                <a:cubicBezTo>
                  <a:pt x="63" y="48"/>
                  <a:pt x="63" y="48"/>
                  <a:pt x="63" y="48"/>
                </a:cubicBezTo>
                <a:cubicBezTo>
                  <a:pt x="64" y="48"/>
                  <a:pt x="64" y="48"/>
                  <a:pt x="65" y="48"/>
                </a:cubicBezTo>
                <a:cubicBezTo>
                  <a:pt x="67" y="49"/>
                  <a:pt x="70" y="50"/>
                  <a:pt x="71" y="51"/>
                </a:cubicBezTo>
                <a:cubicBezTo>
                  <a:pt x="72" y="53"/>
                  <a:pt x="73" y="66"/>
                  <a:pt x="74" y="68"/>
                </a:cubicBezTo>
                <a:close/>
                <a:moveTo>
                  <a:pt x="57" y="52"/>
                </a:moveTo>
                <a:cubicBezTo>
                  <a:pt x="53" y="49"/>
                  <a:pt x="53" y="49"/>
                  <a:pt x="53" y="49"/>
                </a:cubicBezTo>
                <a:cubicBezTo>
                  <a:pt x="56" y="56"/>
                  <a:pt x="56" y="56"/>
                  <a:pt x="56" y="56"/>
                </a:cubicBezTo>
                <a:lnTo>
                  <a:pt x="57" y="52"/>
                </a:lnTo>
                <a:close/>
                <a:moveTo>
                  <a:pt x="62" y="49"/>
                </a:moveTo>
                <a:cubicBezTo>
                  <a:pt x="58" y="52"/>
                  <a:pt x="58" y="52"/>
                  <a:pt x="58" y="52"/>
                </a:cubicBezTo>
                <a:cubicBezTo>
                  <a:pt x="59" y="57"/>
                  <a:pt x="59" y="57"/>
                  <a:pt x="59" y="57"/>
                </a:cubicBezTo>
                <a:lnTo>
                  <a:pt x="62" y="49"/>
                </a:lnTo>
                <a:close/>
                <a:moveTo>
                  <a:pt x="51" y="57"/>
                </a:moveTo>
                <a:cubicBezTo>
                  <a:pt x="53" y="59"/>
                  <a:pt x="54" y="73"/>
                  <a:pt x="54" y="76"/>
                </a:cubicBezTo>
                <a:cubicBezTo>
                  <a:pt x="54" y="76"/>
                  <a:pt x="54" y="76"/>
                  <a:pt x="54" y="77"/>
                </a:cubicBezTo>
                <a:cubicBezTo>
                  <a:pt x="54" y="77"/>
                  <a:pt x="53" y="77"/>
                  <a:pt x="53" y="77"/>
                </a:cubicBezTo>
                <a:cubicBezTo>
                  <a:pt x="21" y="77"/>
                  <a:pt x="21" y="77"/>
                  <a:pt x="21" y="77"/>
                </a:cubicBezTo>
                <a:cubicBezTo>
                  <a:pt x="21" y="77"/>
                  <a:pt x="21" y="77"/>
                  <a:pt x="20" y="77"/>
                </a:cubicBezTo>
                <a:cubicBezTo>
                  <a:pt x="20" y="77"/>
                  <a:pt x="20" y="77"/>
                  <a:pt x="20" y="77"/>
                </a:cubicBezTo>
                <a:cubicBezTo>
                  <a:pt x="20" y="77"/>
                  <a:pt x="20" y="77"/>
                  <a:pt x="20" y="77"/>
                </a:cubicBezTo>
                <a:cubicBezTo>
                  <a:pt x="20" y="77"/>
                  <a:pt x="20" y="77"/>
                  <a:pt x="20" y="77"/>
                </a:cubicBezTo>
                <a:cubicBezTo>
                  <a:pt x="20" y="76"/>
                  <a:pt x="20" y="76"/>
                  <a:pt x="20" y="76"/>
                </a:cubicBezTo>
                <a:cubicBezTo>
                  <a:pt x="20" y="73"/>
                  <a:pt x="21" y="59"/>
                  <a:pt x="23" y="57"/>
                </a:cubicBezTo>
                <a:cubicBezTo>
                  <a:pt x="24" y="56"/>
                  <a:pt x="26" y="55"/>
                  <a:pt x="29" y="55"/>
                </a:cubicBezTo>
                <a:cubicBezTo>
                  <a:pt x="30" y="54"/>
                  <a:pt x="30" y="54"/>
                  <a:pt x="31" y="54"/>
                </a:cubicBezTo>
                <a:cubicBezTo>
                  <a:pt x="31" y="54"/>
                  <a:pt x="31" y="54"/>
                  <a:pt x="31" y="54"/>
                </a:cubicBezTo>
                <a:cubicBezTo>
                  <a:pt x="31" y="54"/>
                  <a:pt x="32" y="54"/>
                  <a:pt x="32" y="54"/>
                </a:cubicBezTo>
                <a:cubicBezTo>
                  <a:pt x="32" y="54"/>
                  <a:pt x="32" y="54"/>
                  <a:pt x="32" y="54"/>
                </a:cubicBezTo>
                <a:cubicBezTo>
                  <a:pt x="32" y="53"/>
                  <a:pt x="32" y="53"/>
                  <a:pt x="32" y="52"/>
                </a:cubicBezTo>
                <a:cubicBezTo>
                  <a:pt x="32" y="51"/>
                  <a:pt x="32" y="51"/>
                  <a:pt x="32" y="50"/>
                </a:cubicBezTo>
                <a:cubicBezTo>
                  <a:pt x="31" y="49"/>
                  <a:pt x="31" y="48"/>
                  <a:pt x="30" y="47"/>
                </a:cubicBezTo>
                <a:cubicBezTo>
                  <a:pt x="30" y="46"/>
                  <a:pt x="29" y="46"/>
                  <a:pt x="29" y="44"/>
                </a:cubicBezTo>
                <a:cubicBezTo>
                  <a:pt x="29" y="43"/>
                  <a:pt x="29" y="43"/>
                  <a:pt x="29" y="42"/>
                </a:cubicBezTo>
                <a:cubicBezTo>
                  <a:pt x="29" y="42"/>
                  <a:pt x="29" y="42"/>
                  <a:pt x="29" y="41"/>
                </a:cubicBezTo>
                <a:cubicBezTo>
                  <a:pt x="29" y="37"/>
                  <a:pt x="32" y="33"/>
                  <a:pt x="37" y="33"/>
                </a:cubicBezTo>
                <a:cubicBezTo>
                  <a:pt x="41" y="33"/>
                  <a:pt x="44" y="37"/>
                  <a:pt x="44" y="41"/>
                </a:cubicBezTo>
                <a:cubicBezTo>
                  <a:pt x="44" y="42"/>
                  <a:pt x="44" y="42"/>
                  <a:pt x="44" y="42"/>
                </a:cubicBezTo>
                <a:cubicBezTo>
                  <a:pt x="44" y="43"/>
                  <a:pt x="45" y="43"/>
                  <a:pt x="45" y="44"/>
                </a:cubicBezTo>
                <a:cubicBezTo>
                  <a:pt x="44" y="46"/>
                  <a:pt x="44" y="46"/>
                  <a:pt x="43" y="47"/>
                </a:cubicBezTo>
                <a:cubicBezTo>
                  <a:pt x="43" y="48"/>
                  <a:pt x="42" y="49"/>
                  <a:pt x="41" y="50"/>
                </a:cubicBezTo>
                <a:cubicBezTo>
                  <a:pt x="41" y="52"/>
                  <a:pt x="42" y="53"/>
                  <a:pt x="42" y="54"/>
                </a:cubicBezTo>
                <a:cubicBezTo>
                  <a:pt x="42" y="54"/>
                  <a:pt x="42" y="54"/>
                  <a:pt x="42" y="54"/>
                </a:cubicBezTo>
                <a:cubicBezTo>
                  <a:pt x="42" y="54"/>
                  <a:pt x="42" y="54"/>
                  <a:pt x="42" y="54"/>
                </a:cubicBezTo>
                <a:cubicBezTo>
                  <a:pt x="42" y="54"/>
                  <a:pt x="42" y="54"/>
                  <a:pt x="42" y="54"/>
                </a:cubicBezTo>
                <a:cubicBezTo>
                  <a:pt x="42" y="54"/>
                  <a:pt x="42" y="54"/>
                  <a:pt x="43" y="54"/>
                </a:cubicBezTo>
                <a:cubicBezTo>
                  <a:pt x="43" y="54"/>
                  <a:pt x="44" y="54"/>
                  <a:pt x="45" y="55"/>
                </a:cubicBezTo>
                <a:cubicBezTo>
                  <a:pt x="47" y="55"/>
                  <a:pt x="50" y="56"/>
                  <a:pt x="51" y="57"/>
                </a:cubicBezTo>
                <a:close/>
                <a:moveTo>
                  <a:pt x="36" y="58"/>
                </a:moveTo>
                <a:cubicBezTo>
                  <a:pt x="32" y="55"/>
                  <a:pt x="32" y="55"/>
                  <a:pt x="32" y="55"/>
                </a:cubicBezTo>
                <a:cubicBezTo>
                  <a:pt x="35" y="63"/>
                  <a:pt x="35" y="63"/>
                  <a:pt x="35" y="63"/>
                </a:cubicBezTo>
                <a:lnTo>
                  <a:pt x="36" y="58"/>
                </a:lnTo>
                <a:close/>
                <a:moveTo>
                  <a:pt x="41" y="55"/>
                </a:moveTo>
                <a:cubicBezTo>
                  <a:pt x="38" y="58"/>
                  <a:pt x="38" y="58"/>
                  <a:pt x="38" y="58"/>
                </a:cubicBezTo>
                <a:cubicBezTo>
                  <a:pt x="39" y="64"/>
                  <a:pt x="39" y="64"/>
                  <a:pt x="39" y="64"/>
                </a:cubicBezTo>
                <a:lnTo>
                  <a:pt x="41" y="55"/>
                </a:lnTo>
                <a:close/>
                <a:moveTo>
                  <a:pt x="21" y="56"/>
                </a:moveTo>
                <a:cubicBezTo>
                  <a:pt x="21" y="57"/>
                  <a:pt x="19" y="58"/>
                  <a:pt x="18" y="69"/>
                </a:cubicBezTo>
                <a:cubicBezTo>
                  <a:pt x="1" y="69"/>
                  <a:pt x="1" y="69"/>
                  <a:pt x="1" y="69"/>
                </a:cubicBezTo>
                <a:cubicBezTo>
                  <a:pt x="1" y="69"/>
                  <a:pt x="1" y="69"/>
                  <a:pt x="1" y="69"/>
                </a:cubicBezTo>
                <a:cubicBezTo>
                  <a:pt x="1" y="69"/>
                  <a:pt x="0" y="69"/>
                  <a:pt x="0" y="69"/>
                </a:cubicBezTo>
                <a:cubicBezTo>
                  <a:pt x="0" y="69"/>
                  <a:pt x="0" y="69"/>
                  <a:pt x="0" y="69"/>
                </a:cubicBezTo>
                <a:cubicBezTo>
                  <a:pt x="0" y="69"/>
                  <a:pt x="0" y="69"/>
                  <a:pt x="0" y="69"/>
                </a:cubicBezTo>
                <a:cubicBezTo>
                  <a:pt x="0" y="69"/>
                  <a:pt x="0" y="69"/>
                  <a:pt x="0" y="68"/>
                </a:cubicBezTo>
                <a:cubicBezTo>
                  <a:pt x="0" y="66"/>
                  <a:pt x="1" y="53"/>
                  <a:pt x="3" y="51"/>
                </a:cubicBezTo>
                <a:cubicBezTo>
                  <a:pt x="4" y="50"/>
                  <a:pt x="6" y="49"/>
                  <a:pt x="9" y="48"/>
                </a:cubicBezTo>
                <a:cubicBezTo>
                  <a:pt x="9" y="48"/>
                  <a:pt x="10" y="48"/>
                  <a:pt x="11" y="48"/>
                </a:cubicBezTo>
                <a:cubicBezTo>
                  <a:pt x="11" y="48"/>
                  <a:pt x="11" y="48"/>
                  <a:pt x="11" y="48"/>
                </a:cubicBezTo>
                <a:cubicBezTo>
                  <a:pt x="11" y="48"/>
                  <a:pt x="11" y="48"/>
                  <a:pt x="11" y="47"/>
                </a:cubicBezTo>
                <a:cubicBezTo>
                  <a:pt x="11" y="47"/>
                  <a:pt x="11" y="47"/>
                  <a:pt x="11" y="47"/>
                </a:cubicBezTo>
                <a:cubicBezTo>
                  <a:pt x="11" y="47"/>
                  <a:pt x="12" y="47"/>
                  <a:pt x="12" y="46"/>
                </a:cubicBezTo>
                <a:cubicBezTo>
                  <a:pt x="12" y="45"/>
                  <a:pt x="12" y="45"/>
                  <a:pt x="12" y="44"/>
                </a:cubicBezTo>
                <a:cubicBezTo>
                  <a:pt x="11" y="43"/>
                  <a:pt x="10" y="42"/>
                  <a:pt x="10" y="41"/>
                </a:cubicBezTo>
                <a:cubicBezTo>
                  <a:pt x="10" y="41"/>
                  <a:pt x="9" y="40"/>
                  <a:pt x="9" y="39"/>
                </a:cubicBezTo>
                <a:cubicBezTo>
                  <a:pt x="8" y="38"/>
                  <a:pt x="9" y="37"/>
                  <a:pt x="9" y="37"/>
                </a:cubicBezTo>
                <a:cubicBezTo>
                  <a:pt x="9" y="37"/>
                  <a:pt x="9" y="36"/>
                  <a:pt x="9" y="36"/>
                </a:cubicBezTo>
                <a:cubicBezTo>
                  <a:pt x="9" y="31"/>
                  <a:pt x="12" y="28"/>
                  <a:pt x="16" y="28"/>
                </a:cubicBezTo>
                <a:cubicBezTo>
                  <a:pt x="20" y="28"/>
                  <a:pt x="23" y="31"/>
                  <a:pt x="23" y="36"/>
                </a:cubicBezTo>
                <a:cubicBezTo>
                  <a:pt x="23" y="36"/>
                  <a:pt x="23" y="37"/>
                  <a:pt x="23" y="37"/>
                </a:cubicBezTo>
                <a:cubicBezTo>
                  <a:pt x="23" y="37"/>
                  <a:pt x="24" y="38"/>
                  <a:pt x="23" y="39"/>
                </a:cubicBezTo>
                <a:cubicBezTo>
                  <a:pt x="23" y="40"/>
                  <a:pt x="22" y="41"/>
                  <a:pt x="22" y="41"/>
                </a:cubicBezTo>
                <a:cubicBezTo>
                  <a:pt x="22" y="42"/>
                  <a:pt x="21" y="43"/>
                  <a:pt x="20" y="44"/>
                </a:cubicBezTo>
                <a:cubicBezTo>
                  <a:pt x="20" y="46"/>
                  <a:pt x="20" y="47"/>
                  <a:pt x="21" y="47"/>
                </a:cubicBezTo>
                <a:cubicBezTo>
                  <a:pt x="21" y="47"/>
                  <a:pt x="21" y="48"/>
                  <a:pt x="21" y="48"/>
                </a:cubicBezTo>
                <a:cubicBezTo>
                  <a:pt x="21" y="48"/>
                  <a:pt x="21" y="48"/>
                  <a:pt x="21" y="48"/>
                </a:cubicBezTo>
                <a:cubicBezTo>
                  <a:pt x="21" y="48"/>
                  <a:pt x="21" y="48"/>
                  <a:pt x="21" y="48"/>
                </a:cubicBezTo>
                <a:cubicBezTo>
                  <a:pt x="21" y="48"/>
                  <a:pt x="21" y="48"/>
                  <a:pt x="22" y="48"/>
                </a:cubicBezTo>
                <a:cubicBezTo>
                  <a:pt x="22" y="48"/>
                  <a:pt x="23" y="48"/>
                  <a:pt x="23" y="48"/>
                </a:cubicBezTo>
                <a:cubicBezTo>
                  <a:pt x="26" y="49"/>
                  <a:pt x="28" y="50"/>
                  <a:pt x="29" y="51"/>
                </a:cubicBezTo>
                <a:cubicBezTo>
                  <a:pt x="30" y="51"/>
                  <a:pt x="30" y="52"/>
                  <a:pt x="30" y="52"/>
                </a:cubicBezTo>
                <a:cubicBezTo>
                  <a:pt x="30" y="52"/>
                  <a:pt x="29" y="52"/>
                  <a:pt x="29" y="53"/>
                </a:cubicBezTo>
                <a:cubicBezTo>
                  <a:pt x="28" y="53"/>
                  <a:pt x="28" y="53"/>
                  <a:pt x="28" y="53"/>
                </a:cubicBezTo>
                <a:cubicBezTo>
                  <a:pt x="25" y="54"/>
                  <a:pt x="22" y="55"/>
                  <a:pt x="21" y="56"/>
                </a:cubicBezTo>
                <a:close/>
                <a:moveTo>
                  <a:pt x="15" y="52"/>
                </a:moveTo>
                <a:cubicBezTo>
                  <a:pt x="12" y="49"/>
                  <a:pt x="12" y="49"/>
                  <a:pt x="12" y="49"/>
                </a:cubicBezTo>
                <a:cubicBezTo>
                  <a:pt x="14" y="56"/>
                  <a:pt x="14" y="56"/>
                  <a:pt x="14" y="56"/>
                </a:cubicBezTo>
                <a:lnTo>
                  <a:pt x="15" y="52"/>
                </a:lnTo>
                <a:close/>
                <a:moveTo>
                  <a:pt x="20" y="49"/>
                </a:moveTo>
                <a:cubicBezTo>
                  <a:pt x="17" y="52"/>
                  <a:pt x="17" y="52"/>
                  <a:pt x="17" y="52"/>
                </a:cubicBezTo>
                <a:cubicBezTo>
                  <a:pt x="18" y="57"/>
                  <a:pt x="18" y="57"/>
                  <a:pt x="18" y="57"/>
                </a:cubicBezTo>
                <a:lnTo>
                  <a:pt x="20" y="49"/>
                </a:ln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37" name="Freeform 189"/>
          <p:cNvSpPr>
            <a:spLocks noEditPoints="1"/>
          </p:cNvSpPr>
          <p:nvPr>
            <p:custDataLst>
              <p:tags r:id="rId5"/>
            </p:custDataLst>
          </p:nvPr>
        </p:nvSpPr>
        <p:spPr bwMode="auto">
          <a:xfrm>
            <a:off x="6562426" y="2180631"/>
            <a:ext cx="630828" cy="698418"/>
          </a:xfrm>
          <a:custGeom>
            <a:avLst/>
            <a:gdLst>
              <a:gd name="T0" fmla="*/ 70 w 73"/>
              <a:gd name="T1" fmla="*/ 29 h 58"/>
              <a:gd name="T2" fmla="*/ 65 w 73"/>
              <a:gd name="T3" fmla="*/ 20 h 58"/>
              <a:gd name="T4" fmla="*/ 57 w 73"/>
              <a:gd name="T5" fmla="*/ 20 h 58"/>
              <a:gd name="T6" fmla="*/ 53 w 73"/>
              <a:gd name="T7" fmla="*/ 20 h 58"/>
              <a:gd name="T8" fmla="*/ 52 w 73"/>
              <a:gd name="T9" fmla="*/ 13 h 58"/>
              <a:gd name="T10" fmla="*/ 45 w 73"/>
              <a:gd name="T11" fmla="*/ 0 h 58"/>
              <a:gd name="T12" fmla="*/ 35 w 73"/>
              <a:gd name="T13" fmla="*/ 12 h 58"/>
              <a:gd name="T14" fmla="*/ 26 w 73"/>
              <a:gd name="T15" fmla="*/ 23 h 58"/>
              <a:gd name="T16" fmla="*/ 22 w 73"/>
              <a:gd name="T17" fmla="*/ 22 h 58"/>
              <a:gd name="T18" fmla="*/ 22 w 73"/>
              <a:gd name="T19" fmla="*/ 22 h 58"/>
              <a:gd name="T20" fmla="*/ 21 w 73"/>
              <a:gd name="T21" fmla="*/ 21 h 58"/>
              <a:gd name="T22" fmla="*/ 6 w 73"/>
              <a:gd name="T23" fmla="*/ 22 h 58"/>
              <a:gd name="T24" fmla="*/ 7 w 73"/>
              <a:gd name="T25" fmla="*/ 57 h 58"/>
              <a:gd name="T26" fmla="*/ 21 w 73"/>
              <a:gd name="T27" fmla="*/ 58 h 58"/>
              <a:gd name="T28" fmla="*/ 22 w 73"/>
              <a:gd name="T29" fmla="*/ 57 h 58"/>
              <a:gd name="T30" fmla="*/ 22 w 73"/>
              <a:gd name="T31" fmla="*/ 57 h 58"/>
              <a:gd name="T32" fmla="*/ 32 w 73"/>
              <a:gd name="T33" fmla="*/ 54 h 58"/>
              <a:gd name="T34" fmla="*/ 41 w 73"/>
              <a:gd name="T35" fmla="*/ 56 h 58"/>
              <a:gd name="T36" fmla="*/ 64 w 73"/>
              <a:gd name="T37" fmla="*/ 56 h 58"/>
              <a:gd name="T38" fmla="*/ 66 w 73"/>
              <a:gd name="T39" fmla="*/ 56 h 58"/>
              <a:gd name="T40" fmla="*/ 69 w 73"/>
              <a:gd name="T41" fmla="*/ 47 h 58"/>
              <a:gd name="T42" fmla="*/ 71 w 73"/>
              <a:gd name="T43" fmla="*/ 39 h 58"/>
              <a:gd name="T44" fmla="*/ 70 w 73"/>
              <a:gd name="T45" fmla="*/ 34 h 58"/>
              <a:gd name="T46" fmla="*/ 53 w 73"/>
              <a:gd name="T47" fmla="*/ 37 h 58"/>
              <a:gd name="T48" fmla="*/ 53 w 73"/>
              <a:gd name="T49" fmla="*/ 31 h 58"/>
              <a:gd name="T50" fmla="*/ 65 w 73"/>
              <a:gd name="T51" fmla="*/ 31 h 58"/>
              <a:gd name="T52" fmla="*/ 66 w 73"/>
              <a:gd name="T53" fmla="*/ 31 h 58"/>
              <a:gd name="T54" fmla="*/ 70 w 73"/>
              <a:gd name="T55" fmla="*/ 34 h 58"/>
              <a:gd name="T56" fmla="*/ 57 w 73"/>
              <a:gd name="T57" fmla="*/ 23 h 58"/>
              <a:gd name="T58" fmla="*/ 65 w 73"/>
              <a:gd name="T59" fmla="*/ 23 h 58"/>
              <a:gd name="T60" fmla="*/ 65 w 73"/>
              <a:gd name="T61" fmla="*/ 28 h 58"/>
              <a:gd name="T62" fmla="*/ 53 w 73"/>
              <a:gd name="T63" fmla="*/ 28 h 58"/>
              <a:gd name="T64" fmla="*/ 53 w 73"/>
              <a:gd name="T65" fmla="*/ 23 h 58"/>
              <a:gd name="T66" fmla="*/ 8 w 73"/>
              <a:gd name="T67" fmla="*/ 55 h 58"/>
              <a:gd name="T68" fmla="*/ 8 w 73"/>
              <a:gd name="T69" fmla="*/ 24 h 58"/>
              <a:gd name="T70" fmla="*/ 14 w 73"/>
              <a:gd name="T71" fmla="*/ 40 h 58"/>
              <a:gd name="T72" fmla="*/ 8 w 73"/>
              <a:gd name="T73" fmla="*/ 55 h 58"/>
              <a:gd name="T74" fmla="*/ 21 w 73"/>
              <a:gd name="T75" fmla="*/ 54 h 58"/>
              <a:gd name="T76" fmla="*/ 21 w 73"/>
              <a:gd name="T77" fmla="*/ 54 h 58"/>
              <a:gd name="T78" fmla="*/ 39 w 73"/>
              <a:gd name="T79" fmla="*/ 53 h 58"/>
              <a:gd name="T80" fmla="*/ 19 w 73"/>
              <a:gd name="T81" fmla="*/ 51 h 58"/>
              <a:gd name="T82" fmla="*/ 17 w 73"/>
              <a:gd name="T83" fmla="*/ 40 h 58"/>
              <a:gd name="T84" fmla="*/ 19 w 73"/>
              <a:gd name="T85" fmla="*/ 28 h 58"/>
              <a:gd name="T86" fmla="*/ 31 w 73"/>
              <a:gd name="T87" fmla="*/ 21 h 58"/>
              <a:gd name="T88" fmla="*/ 44 w 73"/>
              <a:gd name="T89" fmla="*/ 4 h 58"/>
              <a:gd name="T90" fmla="*/ 48 w 73"/>
              <a:gd name="T91" fmla="*/ 5 h 58"/>
              <a:gd name="T92" fmla="*/ 46 w 73"/>
              <a:gd name="T93" fmla="*/ 21 h 58"/>
              <a:gd name="T94" fmla="*/ 42 w 73"/>
              <a:gd name="T95" fmla="*/ 33 h 58"/>
              <a:gd name="T96" fmla="*/ 32 w 73"/>
              <a:gd name="T97" fmla="*/ 39 h 58"/>
              <a:gd name="T98" fmla="*/ 45 w 73"/>
              <a:gd name="T99" fmla="*/ 33 h 58"/>
              <a:gd name="T100" fmla="*/ 48 w 73"/>
              <a:gd name="T101" fmla="*/ 23 h 58"/>
              <a:gd name="T102" fmla="*/ 50 w 73"/>
              <a:gd name="T103" fmla="*/ 30 h 58"/>
              <a:gd name="T104" fmla="*/ 50 w 73"/>
              <a:gd name="T105" fmla="*/ 39 h 58"/>
              <a:gd name="T106" fmla="*/ 51 w 73"/>
              <a:gd name="T107" fmla="*/ 46 h 58"/>
              <a:gd name="T108" fmla="*/ 50 w 73"/>
              <a:gd name="T109" fmla="*/ 54 h 58"/>
              <a:gd name="T110" fmla="*/ 64 w 73"/>
              <a:gd name="T111" fmla="*/ 53 h 58"/>
              <a:gd name="T112" fmla="*/ 52 w 73"/>
              <a:gd name="T113" fmla="*/ 50 h 58"/>
              <a:gd name="T114" fmla="*/ 64 w 73"/>
              <a:gd name="T115" fmla="*/ 48 h 58"/>
              <a:gd name="T116" fmla="*/ 64 w 73"/>
              <a:gd name="T117" fmla="*/ 53 h 58"/>
              <a:gd name="T118" fmla="*/ 54 w 73"/>
              <a:gd name="T119" fmla="*/ 45 h 58"/>
              <a:gd name="T120" fmla="*/ 54 w 73"/>
              <a:gd name="T121" fmla="*/ 40 h 58"/>
              <a:gd name="T122" fmla="*/ 69 w 73"/>
              <a:gd name="T123" fmla="*/ 4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3" h="58">
                <a:moveTo>
                  <a:pt x="73" y="34"/>
                </a:moveTo>
                <a:cubicBezTo>
                  <a:pt x="73" y="32"/>
                  <a:pt x="72" y="29"/>
                  <a:pt x="70" y="29"/>
                </a:cubicBezTo>
                <a:cubicBezTo>
                  <a:pt x="70" y="28"/>
                  <a:pt x="70" y="27"/>
                  <a:pt x="70" y="26"/>
                </a:cubicBezTo>
                <a:cubicBezTo>
                  <a:pt x="70" y="23"/>
                  <a:pt x="68" y="20"/>
                  <a:pt x="65" y="20"/>
                </a:cubicBezTo>
                <a:cubicBezTo>
                  <a:pt x="62" y="20"/>
                  <a:pt x="62" y="20"/>
                  <a:pt x="62" y="20"/>
                </a:cubicBezTo>
                <a:cubicBezTo>
                  <a:pt x="57" y="20"/>
                  <a:pt x="57" y="20"/>
                  <a:pt x="57" y="20"/>
                </a:cubicBezTo>
                <a:cubicBezTo>
                  <a:pt x="56" y="20"/>
                  <a:pt x="56" y="20"/>
                  <a:pt x="56" y="20"/>
                </a:cubicBezTo>
                <a:cubicBezTo>
                  <a:pt x="53" y="20"/>
                  <a:pt x="53" y="20"/>
                  <a:pt x="53" y="20"/>
                </a:cubicBezTo>
                <a:cubicBezTo>
                  <a:pt x="49" y="20"/>
                  <a:pt x="49" y="20"/>
                  <a:pt x="49" y="20"/>
                </a:cubicBezTo>
                <a:cubicBezTo>
                  <a:pt x="50" y="18"/>
                  <a:pt x="51" y="15"/>
                  <a:pt x="52" y="13"/>
                </a:cubicBezTo>
                <a:cubicBezTo>
                  <a:pt x="53" y="9"/>
                  <a:pt x="52" y="6"/>
                  <a:pt x="51" y="3"/>
                </a:cubicBezTo>
                <a:cubicBezTo>
                  <a:pt x="50" y="1"/>
                  <a:pt x="48" y="0"/>
                  <a:pt x="45" y="0"/>
                </a:cubicBezTo>
                <a:cubicBezTo>
                  <a:pt x="43" y="0"/>
                  <a:pt x="42" y="1"/>
                  <a:pt x="41" y="4"/>
                </a:cubicBezTo>
                <a:cubicBezTo>
                  <a:pt x="40" y="8"/>
                  <a:pt x="38" y="10"/>
                  <a:pt x="35" y="12"/>
                </a:cubicBezTo>
                <a:cubicBezTo>
                  <a:pt x="33" y="14"/>
                  <a:pt x="31" y="17"/>
                  <a:pt x="29" y="19"/>
                </a:cubicBezTo>
                <a:cubicBezTo>
                  <a:pt x="28" y="21"/>
                  <a:pt x="27" y="22"/>
                  <a:pt x="26" y="23"/>
                </a:cubicBezTo>
                <a:cubicBezTo>
                  <a:pt x="25" y="23"/>
                  <a:pt x="25" y="24"/>
                  <a:pt x="24" y="24"/>
                </a:cubicBezTo>
                <a:cubicBezTo>
                  <a:pt x="23" y="23"/>
                  <a:pt x="22" y="22"/>
                  <a:pt x="22" y="22"/>
                </a:cubicBezTo>
                <a:cubicBezTo>
                  <a:pt x="22" y="22"/>
                  <a:pt x="22" y="22"/>
                  <a:pt x="22" y="22"/>
                </a:cubicBezTo>
                <a:cubicBezTo>
                  <a:pt x="22" y="22"/>
                  <a:pt x="22" y="22"/>
                  <a:pt x="22" y="22"/>
                </a:cubicBezTo>
                <a:cubicBezTo>
                  <a:pt x="22" y="21"/>
                  <a:pt x="22" y="21"/>
                  <a:pt x="21" y="21"/>
                </a:cubicBezTo>
                <a:cubicBezTo>
                  <a:pt x="21" y="21"/>
                  <a:pt x="21" y="21"/>
                  <a:pt x="21" y="21"/>
                </a:cubicBezTo>
                <a:cubicBezTo>
                  <a:pt x="7" y="21"/>
                  <a:pt x="7" y="21"/>
                  <a:pt x="7" y="21"/>
                </a:cubicBezTo>
                <a:cubicBezTo>
                  <a:pt x="7" y="21"/>
                  <a:pt x="7" y="21"/>
                  <a:pt x="6" y="22"/>
                </a:cubicBezTo>
                <a:cubicBezTo>
                  <a:pt x="6" y="22"/>
                  <a:pt x="0" y="26"/>
                  <a:pt x="0" y="40"/>
                </a:cubicBezTo>
                <a:cubicBezTo>
                  <a:pt x="0" y="54"/>
                  <a:pt x="6" y="57"/>
                  <a:pt x="7" y="57"/>
                </a:cubicBezTo>
                <a:cubicBezTo>
                  <a:pt x="7" y="57"/>
                  <a:pt x="7" y="58"/>
                  <a:pt x="7" y="58"/>
                </a:cubicBezTo>
                <a:cubicBezTo>
                  <a:pt x="21" y="58"/>
                  <a:pt x="21" y="58"/>
                  <a:pt x="21" y="58"/>
                </a:cubicBezTo>
                <a:cubicBezTo>
                  <a:pt x="21" y="57"/>
                  <a:pt x="21" y="57"/>
                  <a:pt x="21" y="58"/>
                </a:cubicBezTo>
                <a:cubicBezTo>
                  <a:pt x="22" y="58"/>
                  <a:pt x="22" y="57"/>
                  <a:pt x="22" y="57"/>
                </a:cubicBezTo>
                <a:cubicBezTo>
                  <a:pt x="22" y="57"/>
                  <a:pt x="22" y="57"/>
                  <a:pt x="22" y="57"/>
                </a:cubicBezTo>
                <a:cubicBezTo>
                  <a:pt x="22" y="57"/>
                  <a:pt x="22" y="57"/>
                  <a:pt x="22" y="57"/>
                </a:cubicBezTo>
                <a:cubicBezTo>
                  <a:pt x="23" y="57"/>
                  <a:pt x="24" y="56"/>
                  <a:pt x="25" y="54"/>
                </a:cubicBezTo>
                <a:cubicBezTo>
                  <a:pt x="32" y="54"/>
                  <a:pt x="32" y="54"/>
                  <a:pt x="32" y="54"/>
                </a:cubicBezTo>
                <a:cubicBezTo>
                  <a:pt x="33" y="54"/>
                  <a:pt x="35" y="55"/>
                  <a:pt x="38" y="55"/>
                </a:cubicBezTo>
                <a:cubicBezTo>
                  <a:pt x="39" y="56"/>
                  <a:pt x="40" y="56"/>
                  <a:pt x="41" y="56"/>
                </a:cubicBezTo>
                <a:cubicBezTo>
                  <a:pt x="43" y="57"/>
                  <a:pt x="45" y="57"/>
                  <a:pt x="48" y="57"/>
                </a:cubicBezTo>
                <a:cubicBezTo>
                  <a:pt x="55" y="57"/>
                  <a:pt x="64" y="56"/>
                  <a:pt x="64" y="56"/>
                </a:cubicBezTo>
                <a:cubicBezTo>
                  <a:pt x="65" y="56"/>
                  <a:pt x="65" y="56"/>
                  <a:pt x="65" y="56"/>
                </a:cubicBezTo>
                <a:cubicBezTo>
                  <a:pt x="65" y="56"/>
                  <a:pt x="66" y="56"/>
                  <a:pt x="66" y="56"/>
                </a:cubicBezTo>
                <a:cubicBezTo>
                  <a:pt x="68" y="55"/>
                  <a:pt x="70" y="53"/>
                  <a:pt x="70" y="50"/>
                </a:cubicBezTo>
                <a:cubicBezTo>
                  <a:pt x="70" y="49"/>
                  <a:pt x="69" y="48"/>
                  <a:pt x="69" y="47"/>
                </a:cubicBezTo>
                <a:cubicBezTo>
                  <a:pt x="71" y="46"/>
                  <a:pt x="72" y="44"/>
                  <a:pt x="72" y="42"/>
                </a:cubicBezTo>
                <a:cubicBezTo>
                  <a:pt x="72" y="41"/>
                  <a:pt x="72" y="40"/>
                  <a:pt x="71" y="39"/>
                </a:cubicBezTo>
                <a:cubicBezTo>
                  <a:pt x="72" y="38"/>
                  <a:pt x="73" y="36"/>
                  <a:pt x="73" y="34"/>
                </a:cubicBezTo>
                <a:close/>
                <a:moveTo>
                  <a:pt x="70" y="34"/>
                </a:moveTo>
                <a:cubicBezTo>
                  <a:pt x="70" y="35"/>
                  <a:pt x="69" y="37"/>
                  <a:pt x="68" y="37"/>
                </a:cubicBezTo>
                <a:cubicBezTo>
                  <a:pt x="53" y="37"/>
                  <a:pt x="53" y="37"/>
                  <a:pt x="53" y="37"/>
                </a:cubicBezTo>
                <a:cubicBezTo>
                  <a:pt x="52" y="37"/>
                  <a:pt x="51" y="35"/>
                  <a:pt x="51" y="34"/>
                </a:cubicBezTo>
                <a:cubicBezTo>
                  <a:pt x="51" y="33"/>
                  <a:pt x="52" y="31"/>
                  <a:pt x="53" y="31"/>
                </a:cubicBezTo>
                <a:cubicBezTo>
                  <a:pt x="55" y="31"/>
                  <a:pt x="55" y="31"/>
                  <a:pt x="55" y="31"/>
                </a:cubicBezTo>
                <a:cubicBezTo>
                  <a:pt x="65" y="31"/>
                  <a:pt x="65" y="31"/>
                  <a:pt x="65" y="31"/>
                </a:cubicBezTo>
                <a:cubicBezTo>
                  <a:pt x="65" y="31"/>
                  <a:pt x="66" y="31"/>
                  <a:pt x="66" y="31"/>
                </a:cubicBezTo>
                <a:cubicBezTo>
                  <a:pt x="66" y="31"/>
                  <a:pt x="66" y="31"/>
                  <a:pt x="66" y="31"/>
                </a:cubicBezTo>
                <a:cubicBezTo>
                  <a:pt x="68" y="31"/>
                  <a:pt x="68" y="31"/>
                  <a:pt x="68" y="31"/>
                </a:cubicBezTo>
                <a:cubicBezTo>
                  <a:pt x="69" y="31"/>
                  <a:pt x="70" y="33"/>
                  <a:pt x="70" y="34"/>
                </a:cubicBezTo>
                <a:close/>
                <a:moveTo>
                  <a:pt x="56" y="23"/>
                </a:moveTo>
                <a:cubicBezTo>
                  <a:pt x="57" y="23"/>
                  <a:pt x="57" y="23"/>
                  <a:pt x="57" y="23"/>
                </a:cubicBezTo>
                <a:cubicBezTo>
                  <a:pt x="62" y="23"/>
                  <a:pt x="62" y="23"/>
                  <a:pt x="62" y="23"/>
                </a:cubicBezTo>
                <a:cubicBezTo>
                  <a:pt x="65" y="23"/>
                  <a:pt x="65" y="23"/>
                  <a:pt x="65" y="23"/>
                </a:cubicBezTo>
                <a:cubicBezTo>
                  <a:pt x="66" y="23"/>
                  <a:pt x="67" y="24"/>
                  <a:pt x="67" y="26"/>
                </a:cubicBezTo>
                <a:cubicBezTo>
                  <a:pt x="67" y="27"/>
                  <a:pt x="66" y="28"/>
                  <a:pt x="65" y="28"/>
                </a:cubicBezTo>
                <a:cubicBezTo>
                  <a:pt x="55" y="28"/>
                  <a:pt x="55" y="28"/>
                  <a:pt x="55" y="28"/>
                </a:cubicBezTo>
                <a:cubicBezTo>
                  <a:pt x="53" y="28"/>
                  <a:pt x="53" y="28"/>
                  <a:pt x="53" y="28"/>
                </a:cubicBezTo>
                <a:cubicBezTo>
                  <a:pt x="52" y="28"/>
                  <a:pt x="51" y="27"/>
                  <a:pt x="51" y="26"/>
                </a:cubicBezTo>
                <a:cubicBezTo>
                  <a:pt x="51" y="24"/>
                  <a:pt x="52" y="23"/>
                  <a:pt x="53" y="23"/>
                </a:cubicBezTo>
                <a:lnTo>
                  <a:pt x="56" y="23"/>
                </a:lnTo>
                <a:close/>
                <a:moveTo>
                  <a:pt x="8" y="55"/>
                </a:moveTo>
                <a:cubicBezTo>
                  <a:pt x="7" y="54"/>
                  <a:pt x="3" y="50"/>
                  <a:pt x="3" y="40"/>
                </a:cubicBezTo>
                <a:cubicBezTo>
                  <a:pt x="3" y="29"/>
                  <a:pt x="7" y="25"/>
                  <a:pt x="8" y="24"/>
                </a:cubicBezTo>
                <a:cubicBezTo>
                  <a:pt x="18" y="24"/>
                  <a:pt x="18" y="24"/>
                  <a:pt x="18" y="24"/>
                </a:cubicBezTo>
                <a:cubicBezTo>
                  <a:pt x="16" y="27"/>
                  <a:pt x="14" y="32"/>
                  <a:pt x="14" y="40"/>
                </a:cubicBezTo>
                <a:cubicBezTo>
                  <a:pt x="14" y="47"/>
                  <a:pt x="16" y="52"/>
                  <a:pt x="18" y="55"/>
                </a:cubicBezTo>
                <a:lnTo>
                  <a:pt x="8" y="55"/>
                </a:lnTo>
                <a:close/>
                <a:moveTo>
                  <a:pt x="21" y="54"/>
                </a:moveTo>
                <a:cubicBezTo>
                  <a:pt x="21" y="54"/>
                  <a:pt x="21" y="54"/>
                  <a:pt x="21" y="54"/>
                </a:cubicBezTo>
                <a:cubicBezTo>
                  <a:pt x="21" y="54"/>
                  <a:pt x="21" y="54"/>
                  <a:pt x="21" y="54"/>
                </a:cubicBezTo>
                <a:cubicBezTo>
                  <a:pt x="21" y="54"/>
                  <a:pt x="21" y="54"/>
                  <a:pt x="21" y="54"/>
                </a:cubicBezTo>
                <a:close/>
                <a:moveTo>
                  <a:pt x="42" y="54"/>
                </a:moveTo>
                <a:cubicBezTo>
                  <a:pt x="41" y="53"/>
                  <a:pt x="40" y="53"/>
                  <a:pt x="39" y="53"/>
                </a:cubicBezTo>
                <a:cubicBezTo>
                  <a:pt x="36" y="52"/>
                  <a:pt x="34" y="51"/>
                  <a:pt x="32" y="51"/>
                </a:cubicBezTo>
                <a:cubicBezTo>
                  <a:pt x="19" y="51"/>
                  <a:pt x="19" y="51"/>
                  <a:pt x="19" y="51"/>
                </a:cubicBezTo>
                <a:cubicBezTo>
                  <a:pt x="19" y="51"/>
                  <a:pt x="19" y="51"/>
                  <a:pt x="19" y="51"/>
                </a:cubicBezTo>
                <a:cubicBezTo>
                  <a:pt x="18" y="49"/>
                  <a:pt x="17" y="45"/>
                  <a:pt x="17" y="40"/>
                </a:cubicBezTo>
                <a:cubicBezTo>
                  <a:pt x="17" y="34"/>
                  <a:pt x="18" y="30"/>
                  <a:pt x="19" y="28"/>
                </a:cubicBezTo>
                <a:cubicBezTo>
                  <a:pt x="19" y="28"/>
                  <a:pt x="19" y="28"/>
                  <a:pt x="19" y="28"/>
                </a:cubicBezTo>
                <a:cubicBezTo>
                  <a:pt x="20" y="28"/>
                  <a:pt x="25" y="28"/>
                  <a:pt x="28" y="25"/>
                </a:cubicBezTo>
                <a:cubicBezTo>
                  <a:pt x="29" y="24"/>
                  <a:pt x="30" y="23"/>
                  <a:pt x="31" y="21"/>
                </a:cubicBezTo>
                <a:cubicBezTo>
                  <a:pt x="33" y="19"/>
                  <a:pt x="35" y="16"/>
                  <a:pt x="37" y="15"/>
                </a:cubicBezTo>
                <a:cubicBezTo>
                  <a:pt x="41" y="12"/>
                  <a:pt x="43" y="9"/>
                  <a:pt x="44" y="4"/>
                </a:cubicBezTo>
                <a:cubicBezTo>
                  <a:pt x="44" y="3"/>
                  <a:pt x="45" y="3"/>
                  <a:pt x="45" y="3"/>
                </a:cubicBezTo>
                <a:cubicBezTo>
                  <a:pt x="47" y="3"/>
                  <a:pt x="48" y="4"/>
                  <a:pt x="48" y="5"/>
                </a:cubicBezTo>
                <a:cubicBezTo>
                  <a:pt x="49" y="7"/>
                  <a:pt x="49" y="9"/>
                  <a:pt x="49" y="12"/>
                </a:cubicBezTo>
                <a:cubicBezTo>
                  <a:pt x="48" y="15"/>
                  <a:pt x="46" y="21"/>
                  <a:pt x="46" y="21"/>
                </a:cubicBezTo>
                <a:cubicBezTo>
                  <a:pt x="46" y="21"/>
                  <a:pt x="46" y="21"/>
                  <a:pt x="46" y="21"/>
                </a:cubicBezTo>
                <a:cubicBezTo>
                  <a:pt x="45" y="22"/>
                  <a:pt x="43" y="28"/>
                  <a:pt x="42" y="33"/>
                </a:cubicBezTo>
                <a:cubicBezTo>
                  <a:pt x="42" y="38"/>
                  <a:pt x="34" y="38"/>
                  <a:pt x="34" y="38"/>
                </a:cubicBezTo>
                <a:cubicBezTo>
                  <a:pt x="33" y="38"/>
                  <a:pt x="32" y="39"/>
                  <a:pt x="32" y="39"/>
                </a:cubicBezTo>
                <a:cubicBezTo>
                  <a:pt x="32" y="40"/>
                  <a:pt x="33" y="41"/>
                  <a:pt x="34" y="41"/>
                </a:cubicBezTo>
                <a:cubicBezTo>
                  <a:pt x="34" y="41"/>
                  <a:pt x="44" y="41"/>
                  <a:pt x="45" y="33"/>
                </a:cubicBezTo>
                <a:cubicBezTo>
                  <a:pt x="46" y="29"/>
                  <a:pt x="47" y="25"/>
                  <a:pt x="48" y="23"/>
                </a:cubicBezTo>
                <a:cubicBezTo>
                  <a:pt x="48" y="23"/>
                  <a:pt x="48" y="23"/>
                  <a:pt x="48" y="23"/>
                </a:cubicBezTo>
                <a:cubicBezTo>
                  <a:pt x="48" y="24"/>
                  <a:pt x="48" y="25"/>
                  <a:pt x="48" y="26"/>
                </a:cubicBezTo>
                <a:cubicBezTo>
                  <a:pt x="48" y="27"/>
                  <a:pt x="48" y="29"/>
                  <a:pt x="50" y="30"/>
                </a:cubicBezTo>
                <a:cubicBezTo>
                  <a:pt x="48" y="31"/>
                  <a:pt x="48" y="32"/>
                  <a:pt x="48" y="34"/>
                </a:cubicBezTo>
                <a:cubicBezTo>
                  <a:pt x="48" y="36"/>
                  <a:pt x="49" y="38"/>
                  <a:pt x="50" y="39"/>
                </a:cubicBezTo>
                <a:cubicBezTo>
                  <a:pt x="49" y="40"/>
                  <a:pt x="49" y="41"/>
                  <a:pt x="49" y="42"/>
                </a:cubicBezTo>
                <a:cubicBezTo>
                  <a:pt x="49" y="44"/>
                  <a:pt x="50" y="45"/>
                  <a:pt x="51" y="46"/>
                </a:cubicBezTo>
                <a:cubicBezTo>
                  <a:pt x="50" y="47"/>
                  <a:pt x="49" y="49"/>
                  <a:pt x="49" y="50"/>
                </a:cubicBezTo>
                <a:cubicBezTo>
                  <a:pt x="49" y="52"/>
                  <a:pt x="49" y="53"/>
                  <a:pt x="50" y="54"/>
                </a:cubicBezTo>
                <a:cubicBezTo>
                  <a:pt x="47" y="54"/>
                  <a:pt x="44" y="54"/>
                  <a:pt x="42" y="54"/>
                </a:cubicBezTo>
                <a:close/>
                <a:moveTo>
                  <a:pt x="64" y="53"/>
                </a:moveTo>
                <a:cubicBezTo>
                  <a:pt x="54" y="53"/>
                  <a:pt x="54" y="53"/>
                  <a:pt x="54" y="53"/>
                </a:cubicBezTo>
                <a:cubicBezTo>
                  <a:pt x="53" y="53"/>
                  <a:pt x="52" y="52"/>
                  <a:pt x="52" y="50"/>
                </a:cubicBezTo>
                <a:cubicBezTo>
                  <a:pt x="52" y="49"/>
                  <a:pt x="53" y="48"/>
                  <a:pt x="54" y="48"/>
                </a:cubicBezTo>
                <a:cubicBezTo>
                  <a:pt x="64" y="48"/>
                  <a:pt x="64" y="48"/>
                  <a:pt x="64" y="48"/>
                </a:cubicBezTo>
                <a:cubicBezTo>
                  <a:pt x="65" y="48"/>
                  <a:pt x="67" y="49"/>
                  <a:pt x="67" y="50"/>
                </a:cubicBezTo>
                <a:cubicBezTo>
                  <a:pt x="67" y="52"/>
                  <a:pt x="65" y="53"/>
                  <a:pt x="64" y="53"/>
                </a:cubicBezTo>
                <a:close/>
                <a:moveTo>
                  <a:pt x="66" y="45"/>
                </a:moveTo>
                <a:cubicBezTo>
                  <a:pt x="54" y="45"/>
                  <a:pt x="54" y="45"/>
                  <a:pt x="54" y="45"/>
                </a:cubicBezTo>
                <a:cubicBezTo>
                  <a:pt x="53" y="45"/>
                  <a:pt x="52" y="44"/>
                  <a:pt x="52" y="42"/>
                </a:cubicBezTo>
                <a:cubicBezTo>
                  <a:pt x="52" y="41"/>
                  <a:pt x="53" y="40"/>
                  <a:pt x="54" y="40"/>
                </a:cubicBezTo>
                <a:cubicBezTo>
                  <a:pt x="66" y="40"/>
                  <a:pt x="66" y="40"/>
                  <a:pt x="66" y="40"/>
                </a:cubicBezTo>
                <a:cubicBezTo>
                  <a:pt x="68" y="40"/>
                  <a:pt x="69" y="41"/>
                  <a:pt x="69" y="42"/>
                </a:cubicBezTo>
                <a:cubicBezTo>
                  <a:pt x="69" y="44"/>
                  <a:pt x="68" y="45"/>
                  <a:pt x="66" y="45"/>
                </a:cubicBez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48" name="Left-Right Arrow 19"/>
          <p:cNvSpPr/>
          <p:nvPr>
            <p:custDataLst>
              <p:tags r:id="rId6"/>
            </p:custDataLst>
          </p:nvPr>
        </p:nvSpPr>
        <p:spPr>
          <a:xfrm>
            <a:off x="5713154" y="2358142"/>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sp>
        <p:nvSpPr>
          <p:cNvPr id="86" name="Title 13"/>
          <p:cNvSpPr txBox="1"/>
          <p:nvPr>
            <p:custDataLst>
              <p:tags r:id="rId7"/>
            </p:custDataLst>
          </p:nvPr>
        </p:nvSpPr>
        <p:spPr bwMode="auto">
          <a:xfrm>
            <a:off x="670560" y="1795886"/>
            <a:ext cx="3265316" cy="529972"/>
          </a:xfrm>
          <a:prstGeom prst="rect">
            <a:avLst/>
          </a:prstGeom>
          <a:noFill/>
          <a:ln>
            <a:noFill/>
          </a:ln>
        </p:spPr>
        <p:txBody>
          <a:bodyPr wrap="square" lIns="90000" tIns="46800" rIns="90000" bIns="0" anchor="ctr">
            <a:normAutofit/>
          </a:bodyPr>
          <a:lstStyle>
            <a:lvl1pPr>
              <a:defRPr>
                <a:solidFill>
                  <a:srgbClr val="000000"/>
                </a:solidFill>
                <a:latin typeface="Calibri" panose="020F0502020204030204" charset="0"/>
                <a:ea typeface="MS PGothic" panose="020B0600070205080204" charset="-128"/>
              </a:defRPr>
            </a:lvl1pPr>
            <a:lvl2pPr marL="742950" indent="-285750">
              <a:defRPr>
                <a:solidFill>
                  <a:srgbClr val="000000"/>
                </a:solidFill>
                <a:latin typeface="Calibri" panose="020F0502020204030204" charset="0"/>
                <a:ea typeface="MS PGothic" panose="020B0600070205080204" charset="-128"/>
              </a:defRPr>
            </a:lvl2pPr>
            <a:lvl3pPr marL="1143000" indent="-228600">
              <a:defRPr>
                <a:solidFill>
                  <a:srgbClr val="000000"/>
                </a:solidFill>
                <a:latin typeface="Calibri" panose="020F0502020204030204" charset="0"/>
                <a:ea typeface="MS PGothic" panose="020B0600070205080204" charset="-128"/>
              </a:defRPr>
            </a:lvl3pPr>
            <a:lvl4pPr marL="1600200" indent="-228600">
              <a:defRPr>
                <a:solidFill>
                  <a:srgbClr val="000000"/>
                </a:solidFill>
                <a:latin typeface="Calibri" panose="020F0502020204030204" charset="0"/>
                <a:ea typeface="MS PGothic" panose="020B0600070205080204" charset="-128"/>
              </a:defRPr>
            </a:lvl4pPr>
            <a:lvl5pPr marL="2057400" indent="-228600">
              <a:defRPr>
                <a:solidFill>
                  <a:srgbClr val="000000"/>
                </a:solidFill>
                <a:latin typeface="Calibri" panose="020F050202020403020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charset="-128"/>
              </a:defRPr>
            </a:lvl9pPr>
          </a:lstStyle>
          <a:p>
            <a:pPr algn="l">
              <a:lnSpc>
                <a:spcPct val="120000"/>
              </a:lnSpc>
            </a:pPr>
            <a:r>
              <a:rPr lang="zh-CN" altLang="en-US" sz="2000" b="1" spc="300">
                <a:solidFill>
                  <a:srgbClr val="1F74AD"/>
                </a:solidFill>
                <a:latin typeface="黑体" panose="02010609060101010101" charset="-122"/>
                <a:ea typeface="黑体" panose="02010609060101010101" charset="-122"/>
                <a:cs typeface="Lato Regular"/>
              </a:rPr>
              <a:t>活动目标</a:t>
            </a:r>
            <a:endParaRPr lang="zh-CN" altLang="en-US" sz="2000" b="1" spc="300">
              <a:solidFill>
                <a:srgbClr val="1F74AD"/>
              </a:solidFill>
              <a:latin typeface="黑体" panose="02010609060101010101" charset="-122"/>
              <a:ea typeface="黑体" panose="02010609060101010101" charset="-122"/>
              <a:cs typeface="Lato Regular"/>
            </a:endParaRPr>
          </a:p>
        </p:txBody>
      </p:sp>
      <p:sp>
        <p:nvSpPr>
          <p:cNvPr id="87" name="Content Placeholder 2"/>
          <p:cNvSpPr txBox="1"/>
          <p:nvPr>
            <p:custDataLst>
              <p:tags r:id="rId8"/>
            </p:custDataLst>
          </p:nvPr>
        </p:nvSpPr>
        <p:spPr bwMode="auto">
          <a:xfrm>
            <a:off x="670560" y="2364105"/>
            <a:ext cx="3556000" cy="1974215"/>
          </a:xfrm>
          <a:prstGeom prst="rect">
            <a:avLst/>
          </a:prstGeom>
          <a:noFill/>
          <a:ln>
            <a:noFill/>
          </a:ln>
        </p:spPr>
        <p:txBody>
          <a:bodyPr lIns="90000" tIns="0" rIns="90000" bIns="46800"/>
          <a:lstStyle>
            <a:lvl1pPr>
              <a:defRPr>
                <a:solidFill>
                  <a:srgbClr val="000000"/>
                </a:solidFill>
                <a:latin typeface="Calibri" panose="020F0502020204030204" charset="0"/>
                <a:ea typeface="MS PGothic" panose="020B0600070205080204" charset="-128"/>
              </a:defRPr>
            </a:lvl1pPr>
            <a:lvl2pPr marL="742950" indent="-285750">
              <a:defRPr>
                <a:solidFill>
                  <a:srgbClr val="000000"/>
                </a:solidFill>
                <a:latin typeface="Calibri" panose="020F0502020204030204" charset="0"/>
                <a:ea typeface="MS PGothic" panose="020B0600070205080204" charset="-128"/>
              </a:defRPr>
            </a:lvl2pPr>
            <a:lvl3pPr marL="1143000" indent="-228600">
              <a:defRPr>
                <a:solidFill>
                  <a:srgbClr val="000000"/>
                </a:solidFill>
                <a:latin typeface="Calibri" panose="020F0502020204030204" charset="0"/>
                <a:ea typeface="MS PGothic" panose="020B0600070205080204" charset="-128"/>
              </a:defRPr>
            </a:lvl3pPr>
            <a:lvl4pPr marL="1600200" indent="-228600">
              <a:defRPr>
                <a:solidFill>
                  <a:srgbClr val="000000"/>
                </a:solidFill>
                <a:latin typeface="Calibri" panose="020F0502020204030204" charset="0"/>
                <a:ea typeface="MS PGothic" panose="020B0600070205080204" charset="-128"/>
              </a:defRPr>
            </a:lvl4pPr>
            <a:lvl5pPr marL="2057400" indent="-228600">
              <a:defRPr>
                <a:solidFill>
                  <a:srgbClr val="000000"/>
                </a:solidFill>
                <a:latin typeface="Calibri" panose="020F050202020403020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charset="-128"/>
              </a:defRPr>
            </a:lvl9pPr>
          </a:lstStyle>
          <a:p>
            <a:pPr algn="l">
              <a:lnSpc>
                <a:spcPct val="120000"/>
              </a:lnSpc>
            </a:pPr>
            <a:r>
              <a:rPr lang="zh-CN" altLang="en-US" sz="1600" spc="150">
                <a:latin typeface="黑体" panose="02010609060101010101" charset="-122"/>
                <a:ea typeface="黑体" panose="02010609060101010101" charset="-122"/>
              </a:rPr>
              <a:t>1. 弘扬和继承传统技艺剪纸艺术，充分展现国粹艺术魅力。</a:t>
            </a:r>
            <a:endParaRPr lang="zh-CN" altLang="en-US" sz="1600" spc="150">
              <a:latin typeface="黑体" panose="02010609060101010101" charset="-122"/>
              <a:ea typeface="黑体" panose="02010609060101010101" charset="-122"/>
            </a:endParaRPr>
          </a:p>
          <a:p>
            <a:pPr algn="l">
              <a:lnSpc>
                <a:spcPct val="120000"/>
              </a:lnSpc>
            </a:pPr>
            <a:r>
              <a:rPr lang="zh-CN" altLang="en-US" sz="1600" spc="150">
                <a:latin typeface="黑体" panose="02010609060101010101" charset="-122"/>
                <a:ea typeface="黑体" panose="02010609060101010101" charset="-122"/>
              </a:rPr>
              <a:t>2. 丰富同学们的课外文化生活，提高大学生个人修养和审美能力。</a:t>
            </a:r>
            <a:endParaRPr lang="zh-CN" altLang="en-US" sz="1600" spc="150">
              <a:latin typeface="黑体" panose="02010609060101010101" charset="-122"/>
              <a:ea typeface="黑体" panose="02010609060101010101" charset="-122"/>
            </a:endParaRPr>
          </a:p>
          <a:p>
            <a:pPr algn="l">
              <a:lnSpc>
                <a:spcPct val="120000"/>
              </a:lnSpc>
            </a:pPr>
            <a:r>
              <a:rPr lang="zh-CN" altLang="en-US" sz="1600" spc="150">
                <a:latin typeface="黑体" panose="02010609060101010101" charset="-122"/>
                <a:ea typeface="黑体" panose="02010609060101010101" charset="-122"/>
              </a:rPr>
              <a:t>3. 体现学生自主选择和主动参与，提高同学们的动手实践能力。</a:t>
            </a:r>
            <a:endParaRPr lang="zh-CN" altLang="en-US" sz="1600" spc="150">
              <a:latin typeface="黑体" panose="02010609060101010101" charset="-122"/>
              <a:ea typeface="黑体" panose="02010609060101010101" charset="-122"/>
            </a:endParaRPr>
          </a:p>
        </p:txBody>
      </p:sp>
      <p:sp>
        <p:nvSpPr>
          <p:cNvPr id="55" name="Title 13"/>
          <p:cNvSpPr txBox="1"/>
          <p:nvPr>
            <p:custDataLst>
              <p:tags r:id="rId9"/>
            </p:custDataLst>
          </p:nvPr>
        </p:nvSpPr>
        <p:spPr bwMode="auto">
          <a:xfrm>
            <a:off x="8073245" y="1795886"/>
            <a:ext cx="3265315" cy="529972"/>
          </a:xfrm>
          <a:prstGeom prst="rect">
            <a:avLst/>
          </a:prstGeom>
          <a:noFill/>
          <a:ln>
            <a:noFill/>
          </a:ln>
        </p:spPr>
        <p:txBody>
          <a:bodyPr wrap="square" lIns="90000" tIns="46800" rIns="90000" bIns="0" anchor="ctr">
            <a:normAutofit/>
          </a:bodyPr>
          <a:lstStyle>
            <a:lvl1pPr>
              <a:defRPr>
                <a:solidFill>
                  <a:srgbClr val="000000"/>
                </a:solidFill>
                <a:latin typeface="Calibri" panose="020F0502020204030204" charset="0"/>
                <a:ea typeface="MS PGothic" panose="020B0600070205080204" charset="-128"/>
              </a:defRPr>
            </a:lvl1pPr>
            <a:lvl2pPr marL="742950" indent="-285750">
              <a:defRPr>
                <a:solidFill>
                  <a:srgbClr val="000000"/>
                </a:solidFill>
                <a:latin typeface="Calibri" panose="020F0502020204030204" charset="0"/>
                <a:ea typeface="MS PGothic" panose="020B0600070205080204" charset="-128"/>
              </a:defRPr>
            </a:lvl2pPr>
            <a:lvl3pPr marL="1143000" indent="-228600">
              <a:defRPr>
                <a:solidFill>
                  <a:srgbClr val="000000"/>
                </a:solidFill>
                <a:latin typeface="Calibri" panose="020F0502020204030204" charset="0"/>
                <a:ea typeface="MS PGothic" panose="020B0600070205080204" charset="-128"/>
              </a:defRPr>
            </a:lvl3pPr>
            <a:lvl4pPr marL="1600200" indent="-228600">
              <a:defRPr>
                <a:solidFill>
                  <a:srgbClr val="000000"/>
                </a:solidFill>
                <a:latin typeface="Calibri" panose="020F0502020204030204" charset="0"/>
                <a:ea typeface="MS PGothic" panose="020B0600070205080204" charset="-128"/>
              </a:defRPr>
            </a:lvl4pPr>
            <a:lvl5pPr marL="2057400" indent="-228600">
              <a:defRPr>
                <a:solidFill>
                  <a:srgbClr val="000000"/>
                </a:solidFill>
                <a:latin typeface="Calibri" panose="020F050202020403020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charset="-128"/>
              </a:defRPr>
            </a:lvl9pPr>
          </a:lstStyle>
          <a:p>
            <a:pPr>
              <a:lnSpc>
                <a:spcPct val="120000"/>
              </a:lnSpc>
            </a:pPr>
            <a:r>
              <a:rPr lang="zh-CN" altLang="en-US" sz="2000" b="1" spc="300">
                <a:solidFill>
                  <a:srgbClr val="1AA3AA"/>
                </a:solidFill>
                <a:latin typeface="黑体" panose="02010609060101010101" charset="-122"/>
                <a:ea typeface="黑体" panose="02010609060101010101" charset="-122"/>
                <a:cs typeface="Lato Regular"/>
              </a:rPr>
              <a:t>活动任务</a:t>
            </a:r>
            <a:endParaRPr lang="zh-CN" altLang="en-US" sz="2000" b="1" spc="300">
              <a:solidFill>
                <a:srgbClr val="1AA3AA"/>
              </a:solidFill>
              <a:latin typeface="黑体" panose="02010609060101010101" charset="-122"/>
              <a:ea typeface="黑体" panose="02010609060101010101" charset="-122"/>
              <a:cs typeface="Lato Regular"/>
            </a:endParaRPr>
          </a:p>
        </p:txBody>
      </p:sp>
      <p:sp>
        <p:nvSpPr>
          <p:cNvPr id="57" name="Content Placeholder 2"/>
          <p:cNvSpPr txBox="1"/>
          <p:nvPr>
            <p:custDataLst>
              <p:tags r:id="rId10"/>
            </p:custDataLst>
          </p:nvPr>
        </p:nvSpPr>
        <p:spPr bwMode="auto">
          <a:xfrm>
            <a:off x="8073390" y="2364105"/>
            <a:ext cx="3265170" cy="2284095"/>
          </a:xfrm>
          <a:prstGeom prst="rect">
            <a:avLst/>
          </a:prstGeom>
          <a:noFill/>
          <a:ln>
            <a:noFill/>
          </a:ln>
        </p:spPr>
        <p:txBody>
          <a:bodyPr lIns="90000" tIns="0" rIns="90000" bIns="46800"/>
          <a:lstStyle>
            <a:lvl1pPr>
              <a:defRPr>
                <a:solidFill>
                  <a:srgbClr val="000000"/>
                </a:solidFill>
                <a:latin typeface="Calibri" panose="020F0502020204030204" charset="0"/>
                <a:ea typeface="MS PGothic" panose="020B0600070205080204" charset="-128"/>
              </a:defRPr>
            </a:lvl1pPr>
            <a:lvl2pPr marL="742950" indent="-285750">
              <a:defRPr>
                <a:solidFill>
                  <a:srgbClr val="000000"/>
                </a:solidFill>
                <a:latin typeface="Calibri" panose="020F0502020204030204" charset="0"/>
                <a:ea typeface="MS PGothic" panose="020B0600070205080204" charset="-128"/>
              </a:defRPr>
            </a:lvl2pPr>
            <a:lvl3pPr marL="1143000" indent="-228600">
              <a:defRPr>
                <a:solidFill>
                  <a:srgbClr val="000000"/>
                </a:solidFill>
                <a:latin typeface="Calibri" panose="020F0502020204030204" charset="0"/>
                <a:ea typeface="MS PGothic" panose="020B0600070205080204" charset="-128"/>
              </a:defRPr>
            </a:lvl3pPr>
            <a:lvl4pPr marL="1600200" indent="-228600">
              <a:defRPr>
                <a:solidFill>
                  <a:srgbClr val="000000"/>
                </a:solidFill>
                <a:latin typeface="Calibri" panose="020F0502020204030204" charset="0"/>
                <a:ea typeface="MS PGothic" panose="020B0600070205080204" charset="-128"/>
              </a:defRPr>
            </a:lvl4pPr>
            <a:lvl5pPr marL="2057400" indent="-228600">
              <a:defRPr>
                <a:solidFill>
                  <a:srgbClr val="000000"/>
                </a:solidFill>
                <a:latin typeface="Calibri" panose="020F050202020403020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charset="-128"/>
              </a:defRPr>
            </a:lvl9pPr>
          </a:lstStyle>
          <a:p>
            <a:pPr>
              <a:lnSpc>
                <a:spcPct val="120000"/>
              </a:lnSpc>
            </a:pPr>
            <a:r>
              <a:rPr lang="zh-CN" altLang="en-US" sz="1600" spc="150">
                <a:latin typeface="黑体" panose="02010609060101010101" charset="-122"/>
                <a:ea typeface="黑体" panose="02010609060101010101" charset="-122"/>
              </a:rPr>
              <a:t>班级或学系的所有同学以“继承传统，脉动青春”为活动主题，每个人作一幅剪纸，同时选择你搜集到的最喜欢的一幅，对照写出自己的体验和认知，连同作品一起展览。</a:t>
            </a:r>
            <a:endParaRPr lang="zh-CN" altLang="en-US" sz="1600" spc="150">
              <a:latin typeface="黑体" panose="02010609060101010101" charset="-122"/>
              <a:ea typeface="黑体" panose="02010609060101010101"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3" name="文本框 2"/>
          <p:cNvSpPr txBox="1"/>
          <p:nvPr/>
        </p:nvSpPr>
        <p:spPr>
          <a:xfrm>
            <a:off x="1851025" y="1201420"/>
            <a:ext cx="1211580" cy="337185"/>
          </a:xfrm>
          <a:prstGeom prst="rect">
            <a:avLst/>
          </a:prstGeom>
          <a:noFill/>
        </p:spPr>
        <p:txBody>
          <a:bodyPr wrap="square" rtlCol="0">
            <a:spAutoFit/>
          </a:bodyPr>
          <a:p>
            <a:r>
              <a:rPr lang="zh-CN" altLang="en-US" sz="1600"/>
              <a:t>活动步骤</a:t>
            </a:r>
            <a:endParaRPr lang="zh-CN" altLang="en-US" sz="1600"/>
          </a:p>
        </p:txBody>
      </p:sp>
      <p:sp>
        <p:nvSpPr>
          <p:cNvPr id="4" name="文本框 3"/>
          <p:cNvSpPr txBox="1"/>
          <p:nvPr/>
        </p:nvSpPr>
        <p:spPr>
          <a:xfrm>
            <a:off x="1614805" y="768350"/>
            <a:ext cx="3068320" cy="337185"/>
          </a:xfrm>
          <a:prstGeom prst="rect">
            <a:avLst/>
          </a:prstGeom>
          <a:noFill/>
        </p:spPr>
        <p:txBody>
          <a:bodyPr wrap="square" rtlCol="0">
            <a:spAutoFit/>
          </a:bodyPr>
          <a:p>
            <a:r>
              <a:rPr lang="zh-CN" altLang="en-US" sz="1600">
                <a:solidFill>
                  <a:schemeClr val="accent2">
                    <a:lumMod val="75000"/>
                  </a:schemeClr>
                </a:solidFill>
              </a:rPr>
              <a:t>剪纸展览</a:t>
            </a:r>
            <a:endParaRPr lang="zh-CN" altLang="en-US" sz="1600">
              <a:solidFill>
                <a:schemeClr val="accent2">
                  <a:lumMod val="75000"/>
                </a:schemeClr>
              </a:solidFill>
            </a:endParaRPr>
          </a:p>
        </p:txBody>
      </p:sp>
      <p:sp>
        <p:nvSpPr>
          <p:cNvPr id="13" name="圆角矩形 12"/>
          <p:cNvSpPr/>
          <p:nvPr>
            <p:custDataLst>
              <p:tags r:id="rId2"/>
            </p:custDataLst>
          </p:nvPr>
        </p:nvSpPr>
        <p:spPr>
          <a:xfrm rot="21439215">
            <a:off x="4421589" y="4189605"/>
            <a:ext cx="786823" cy="796342"/>
          </a:xfrm>
          <a:prstGeom prst="roundRect">
            <a:avLst>
              <a:gd name="adj" fmla="val 18567"/>
            </a:avLst>
          </a:prstGeom>
          <a:solidFill>
            <a:srgbClr val="9BBB59"/>
          </a:solidFill>
          <a:ln>
            <a:solidFill>
              <a:srgbClr val="9BBB59">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77500" lnSpcReduction="20000"/>
          </a:bodyPr>
          <a:lstStyle/>
          <a:p>
            <a:pPr algn="ctr">
              <a:lnSpc>
                <a:spcPct val="130000"/>
              </a:lnSpc>
            </a:pPr>
            <a:r>
              <a:rPr lang="en-US" altLang="zh-CN" sz="4800" dirty="0">
                <a:solidFill>
                  <a:sysClr val="window" lastClr="FFFFFF"/>
                </a:solidFill>
                <a:latin typeface="Arial" panose="020B0604020202020204" pitchFamily="34" charset="0"/>
                <a:ea typeface="黑体" panose="02010609060101010101" charset="-122"/>
                <a:sym typeface="Arial" panose="020B0604020202020204" pitchFamily="34" charset="0"/>
              </a:rPr>
              <a:t>2</a:t>
            </a:r>
            <a:endParaRPr lang="zh-CN" altLang="en-US" sz="4800"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cxnSp>
        <p:nvCxnSpPr>
          <p:cNvPr id="18" name="直接箭头连接符 17"/>
          <p:cNvCxnSpPr/>
          <p:nvPr>
            <p:custDataLst>
              <p:tags r:id="rId3"/>
            </p:custDataLst>
          </p:nvPr>
        </p:nvCxnSpPr>
        <p:spPr>
          <a:xfrm>
            <a:off x="5226598" y="4516719"/>
            <a:ext cx="945996"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19" name="标题 1"/>
          <p:cNvSpPr txBox="1"/>
          <p:nvPr>
            <p:custDataLst>
              <p:tags r:id="rId4"/>
            </p:custDataLst>
          </p:nvPr>
        </p:nvSpPr>
        <p:spPr>
          <a:xfrm>
            <a:off x="6240020" y="4334877"/>
            <a:ext cx="3233244" cy="377259"/>
          </a:xfrm>
          <a:prstGeom prst="rect">
            <a:avLst/>
          </a:prstGeom>
          <a:noFill/>
        </p:spPr>
        <p:txBody>
          <a:bodyPr wrap="square" lIns="90000" tIns="46800" rIns="90000" bIns="0" rtlCol="0" anchor="b" anchorCtr="0">
            <a:normAutofit/>
          </a:bodyPr>
          <a:lstStyle>
            <a:defPPr>
              <a:defRPr lang="zh-CN"/>
            </a:defPPr>
            <a:lvl1pPr>
              <a:lnSpc>
                <a:spcPct val="130000"/>
              </a:lnSpc>
              <a:defRPr sz="1200"/>
            </a:lvl1pPr>
          </a:lstStyle>
          <a:p>
            <a:pPr>
              <a:lnSpc>
                <a:spcPct val="120000"/>
              </a:lnSpc>
            </a:pPr>
            <a:r>
              <a:rPr lang="zh-CN" altLang="en-US" sz="1600" b="1" spc="300">
                <a:solidFill>
                  <a:srgbClr val="9BBB59"/>
                </a:solidFill>
                <a:latin typeface="Arial" panose="020B0604020202020204" pitchFamily="34" charset="0"/>
                <a:ea typeface="黑体" panose="02010609060101010101" charset="-122"/>
                <a:cs typeface="+mn-ea"/>
                <a:sym typeface="Arial" panose="020B0604020202020204" pitchFamily="34" charset="0"/>
              </a:rPr>
              <a:t>活动筹备</a:t>
            </a:r>
            <a:endParaRPr lang="zh-CN" altLang="en-US" sz="1600" b="1" spc="300">
              <a:solidFill>
                <a:srgbClr val="9BBB59"/>
              </a:solidFill>
              <a:latin typeface="Arial" panose="020B0604020202020204" pitchFamily="34" charset="0"/>
              <a:ea typeface="黑体" panose="02010609060101010101" charset="-122"/>
              <a:cs typeface="+mn-ea"/>
              <a:sym typeface="Arial" panose="020B0604020202020204" pitchFamily="34" charset="0"/>
            </a:endParaRPr>
          </a:p>
        </p:txBody>
      </p:sp>
      <p:sp>
        <p:nvSpPr>
          <p:cNvPr id="12" name="圆角矩形 11"/>
          <p:cNvSpPr/>
          <p:nvPr>
            <p:custDataLst>
              <p:tags r:id="rId5"/>
            </p:custDataLst>
          </p:nvPr>
        </p:nvSpPr>
        <p:spPr>
          <a:xfrm rot="21439215">
            <a:off x="4604831" y="3409899"/>
            <a:ext cx="786824" cy="796341"/>
          </a:xfrm>
          <a:prstGeom prst="roundRect">
            <a:avLst>
              <a:gd name="adj" fmla="val 18567"/>
            </a:avLst>
          </a:prstGeom>
          <a:solidFill>
            <a:srgbClr val="69A35B"/>
          </a:solidFill>
          <a:ln>
            <a:solidFill>
              <a:srgbClr val="69A35B">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77500" lnSpcReduction="20000"/>
          </a:bodyPr>
          <a:lstStyle/>
          <a:p>
            <a:pPr algn="ctr">
              <a:lnSpc>
                <a:spcPct val="130000"/>
              </a:lnSpc>
            </a:pPr>
            <a:r>
              <a:rPr lang="en-US" altLang="zh-CN" sz="4800" dirty="0">
                <a:solidFill>
                  <a:sysClr val="window" lastClr="FFFFFF"/>
                </a:solidFill>
                <a:latin typeface="Arial" panose="020B0604020202020204" pitchFamily="34" charset="0"/>
                <a:ea typeface="黑体" panose="02010609060101010101" charset="-122"/>
                <a:sym typeface="Arial" panose="020B0604020202020204" pitchFamily="34" charset="0"/>
              </a:rPr>
              <a:t>3</a:t>
            </a:r>
            <a:endParaRPr lang="zh-CN" altLang="en-US" sz="4800"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cxnSp>
        <p:nvCxnSpPr>
          <p:cNvPr id="21" name="直接箭头连接符 20"/>
          <p:cNvCxnSpPr/>
          <p:nvPr>
            <p:custDataLst>
              <p:tags r:id="rId6"/>
            </p:custDataLst>
          </p:nvPr>
        </p:nvCxnSpPr>
        <p:spPr>
          <a:xfrm>
            <a:off x="5390442" y="3689519"/>
            <a:ext cx="945996"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5" name="标题 1"/>
          <p:cNvSpPr txBox="1"/>
          <p:nvPr>
            <p:custDataLst>
              <p:tags r:id="rId7"/>
            </p:custDataLst>
          </p:nvPr>
        </p:nvSpPr>
        <p:spPr>
          <a:xfrm>
            <a:off x="6403975" y="3507740"/>
            <a:ext cx="5392420" cy="377190"/>
          </a:xfrm>
          <a:prstGeom prst="rect">
            <a:avLst/>
          </a:prstGeom>
          <a:noFill/>
        </p:spPr>
        <p:txBody>
          <a:bodyPr wrap="square" lIns="90000" tIns="46800" rIns="90000" bIns="0" rtlCol="0" anchor="b" anchorCtr="0"/>
          <a:lstStyle>
            <a:defPPr>
              <a:defRPr lang="zh-CN"/>
            </a:defPPr>
            <a:lvl1pPr>
              <a:lnSpc>
                <a:spcPct val="130000"/>
              </a:lnSpc>
              <a:defRPr sz="1200"/>
            </a:lvl1pPr>
          </a:lstStyle>
          <a:p>
            <a:pPr>
              <a:lnSpc>
                <a:spcPct val="120000"/>
              </a:lnSpc>
            </a:pPr>
            <a:r>
              <a:rPr lang="zh-CN" altLang="en-US" sz="1600" b="1" spc="300">
                <a:solidFill>
                  <a:srgbClr val="69A35B"/>
                </a:solidFill>
                <a:latin typeface="Arial" panose="020B0604020202020204" pitchFamily="34" charset="0"/>
                <a:ea typeface="黑体" panose="02010609060101010101" charset="-122"/>
                <a:cs typeface="+mn-ea"/>
                <a:sym typeface="Arial" panose="020B0604020202020204" pitchFamily="34" charset="0"/>
              </a:rPr>
              <a:t>活动具体安排：人员、活动现场布置等。</a:t>
            </a:r>
            <a:endParaRPr lang="zh-CN" altLang="en-US" sz="1600" b="1" spc="300">
              <a:solidFill>
                <a:srgbClr val="69A35B"/>
              </a:solidFill>
              <a:latin typeface="Arial" panose="020B0604020202020204" pitchFamily="34" charset="0"/>
              <a:ea typeface="黑体" panose="02010609060101010101" charset="-122"/>
              <a:cs typeface="+mn-ea"/>
              <a:sym typeface="Arial" panose="020B0604020202020204" pitchFamily="34" charset="0"/>
            </a:endParaRPr>
          </a:p>
        </p:txBody>
      </p:sp>
      <p:sp>
        <p:nvSpPr>
          <p:cNvPr id="11" name="圆角矩形 10"/>
          <p:cNvSpPr/>
          <p:nvPr>
            <p:custDataLst>
              <p:tags r:id="rId8"/>
            </p:custDataLst>
          </p:nvPr>
        </p:nvSpPr>
        <p:spPr>
          <a:xfrm rot="21439215">
            <a:off x="4317438" y="2637626"/>
            <a:ext cx="786823" cy="796342"/>
          </a:xfrm>
          <a:prstGeom prst="roundRect">
            <a:avLst>
              <a:gd name="adj" fmla="val 18567"/>
            </a:avLst>
          </a:prstGeom>
          <a:solidFill>
            <a:srgbClr val="1AA3AA"/>
          </a:solidFill>
          <a:ln>
            <a:solidFill>
              <a:srgbClr val="1AA3AA">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77500" lnSpcReduction="20000"/>
          </a:bodyPr>
          <a:lstStyle/>
          <a:p>
            <a:pPr algn="ctr">
              <a:lnSpc>
                <a:spcPct val="130000"/>
              </a:lnSpc>
            </a:pPr>
            <a:r>
              <a:rPr lang="en-US" altLang="zh-CN" sz="4800" dirty="0">
                <a:solidFill>
                  <a:sysClr val="window" lastClr="FFFFFF"/>
                </a:solidFill>
                <a:latin typeface="Arial" panose="020B0604020202020204" pitchFamily="34" charset="0"/>
                <a:ea typeface="黑体" panose="02010609060101010101" charset="-122"/>
                <a:sym typeface="Arial" panose="020B0604020202020204" pitchFamily="34" charset="0"/>
              </a:rPr>
              <a:t>4</a:t>
            </a:r>
            <a:endParaRPr lang="zh-CN" altLang="en-US" sz="4800"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cxnSp>
        <p:nvCxnSpPr>
          <p:cNvPr id="24" name="直接箭头连接符 23"/>
          <p:cNvCxnSpPr/>
          <p:nvPr>
            <p:custDataLst>
              <p:tags r:id="rId9"/>
            </p:custDataLst>
          </p:nvPr>
        </p:nvCxnSpPr>
        <p:spPr>
          <a:xfrm>
            <a:off x="5096633" y="2834775"/>
            <a:ext cx="945996"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25" name="标题 1"/>
          <p:cNvSpPr txBox="1"/>
          <p:nvPr>
            <p:custDataLst>
              <p:tags r:id="rId10"/>
            </p:custDataLst>
          </p:nvPr>
        </p:nvSpPr>
        <p:spPr>
          <a:xfrm>
            <a:off x="6110052" y="2652929"/>
            <a:ext cx="3238923" cy="377259"/>
          </a:xfrm>
          <a:prstGeom prst="rect">
            <a:avLst/>
          </a:prstGeom>
          <a:noFill/>
        </p:spPr>
        <p:txBody>
          <a:bodyPr wrap="square" lIns="90000" tIns="46800" rIns="90000" bIns="0" rtlCol="0" anchor="b" anchorCtr="0">
            <a:normAutofit/>
          </a:bodyPr>
          <a:lstStyle>
            <a:defPPr>
              <a:defRPr lang="zh-CN"/>
            </a:defPPr>
            <a:lvl1pPr>
              <a:lnSpc>
                <a:spcPct val="130000"/>
              </a:lnSpc>
              <a:defRPr sz="1200"/>
            </a:lvl1pPr>
          </a:lstStyle>
          <a:p>
            <a:pPr>
              <a:lnSpc>
                <a:spcPct val="120000"/>
              </a:lnSpc>
            </a:pPr>
            <a:r>
              <a:rPr lang="zh-CN" altLang="en-US" sz="1600" b="1" spc="300" dirty="0">
                <a:solidFill>
                  <a:srgbClr val="1AA3AA"/>
                </a:solidFill>
                <a:latin typeface="Arial" panose="020B0604020202020204" pitchFamily="34" charset="0"/>
                <a:ea typeface="黑体" panose="02010609060101010101" charset="-122"/>
                <a:cs typeface="+mn-ea"/>
                <a:sym typeface="Arial" panose="020B0604020202020204" pitchFamily="34" charset="0"/>
              </a:rPr>
              <a:t>比赛内容及要求</a:t>
            </a:r>
            <a:endParaRPr lang="zh-CN" altLang="en-US" sz="1600" b="1" spc="300" dirty="0">
              <a:solidFill>
                <a:srgbClr val="1AA3AA"/>
              </a:solidFill>
              <a:latin typeface="Arial" panose="020B0604020202020204" pitchFamily="34" charset="0"/>
              <a:ea typeface="黑体" panose="02010609060101010101" charset="-122"/>
              <a:cs typeface="+mn-ea"/>
              <a:sym typeface="Arial" panose="020B0604020202020204" pitchFamily="34" charset="0"/>
            </a:endParaRPr>
          </a:p>
        </p:txBody>
      </p:sp>
      <p:sp>
        <p:nvSpPr>
          <p:cNvPr id="10" name="圆角矩形 9"/>
          <p:cNvSpPr/>
          <p:nvPr>
            <p:custDataLst>
              <p:tags r:id="rId11"/>
            </p:custDataLst>
          </p:nvPr>
        </p:nvSpPr>
        <p:spPr>
          <a:xfrm rot="21116664">
            <a:off x="4057126" y="1854846"/>
            <a:ext cx="786823" cy="796342"/>
          </a:xfrm>
          <a:prstGeom prst="roundRect">
            <a:avLst>
              <a:gd name="adj" fmla="val 18567"/>
            </a:avLst>
          </a:prstGeom>
          <a:solidFill>
            <a:srgbClr val="3498DB"/>
          </a:solidFill>
          <a:ln>
            <a:solidFill>
              <a:srgbClr val="3498DB">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77500" lnSpcReduction="20000"/>
          </a:bodyPr>
          <a:lstStyle/>
          <a:p>
            <a:pPr algn="ctr">
              <a:lnSpc>
                <a:spcPct val="130000"/>
              </a:lnSpc>
            </a:pPr>
            <a:r>
              <a:rPr lang="en-US" altLang="zh-CN" sz="4800" dirty="0">
                <a:solidFill>
                  <a:sysClr val="window" lastClr="FFFFFF"/>
                </a:solidFill>
                <a:latin typeface="Arial" panose="020B0604020202020204" pitchFamily="34" charset="0"/>
                <a:ea typeface="黑体" panose="02010609060101010101" charset="-122"/>
                <a:sym typeface="Arial" panose="020B0604020202020204" pitchFamily="34" charset="0"/>
              </a:rPr>
              <a:t>5</a:t>
            </a:r>
            <a:endParaRPr lang="zh-CN" altLang="en-US" sz="4800"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cxnSp>
        <p:nvCxnSpPr>
          <p:cNvPr id="8" name="直接箭头连接符 7"/>
          <p:cNvCxnSpPr/>
          <p:nvPr>
            <p:custDataLst>
              <p:tags r:id="rId12"/>
            </p:custDataLst>
          </p:nvPr>
        </p:nvCxnSpPr>
        <p:spPr>
          <a:xfrm>
            <a:off x="4810554" y="2012857"/>
            <a:ext cx="945996"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9" name="标题 1"/>
          <p:cNvSpPr txBox="1"/>
          <p:nvPr>
            <p:custDataLst>
              <p:tags r:id="rId13"/>
            </p:custDataLst>
          </p:nvPr>
        </p:nvSpPr>
        <p:spPr>
          <a:xfrm>
            <a:off x="5823974" y="1831012"/>
            <a:ext cx="3244611" cy="377259"/>
          </a:xfrm>
          <a:prstGeom prst="rect">
            <a:avLst/>
          </a:prstGeom>
          <a:noFill/>
        </p:spPr>
        <p:txBody>
          <a:bodyPr wrap="square" lIns="90000" tIns="46800" rIns="90000" bIns="0" rtlCol="0" anchor="b" anchorCtr="0">
            <a:normAutofit/>
          </a:bodyPr>
          <a:lstStyle>
            <a:defPPr>
              <a:defRPr lang="zh-CN"/>
            </a:defPPr>
            <a:lvl1pPr>
              <a:lnSpc>
                <a:spcPct val="130000"/>
              </a:lnSpc>
              <a:defRPr sz="1200"/>
            </a:lvl1pPr>
          </a:lstStyle>
          <a:p>
            <a:pPr>
              <a:lnSpc>
                <a:spcPct val="120000"/>
              </a:lnSpc>
            </a:pPr>
            <a:r>
              <a:rPr lang="zh-CN" altLang="en-US" sz="1600" b="1" spc="300" dirty="0">
                <a:solidFill>
                  <a:srgbClr val="3498DB"/>
                </a:solidFill>
                <a:latin typeface="Arial" panose="020B0604020202020204" pitchFamily="34" charset="0"/>
                <a:ea typeface="黑体" panose="02010609060101010101" charset="-122"/>
                <a:cs typeface="+mn-ea"/>
                <a:sym typeface="Arial" panose="020B0604020202020204" pitchFamily="34" charset="0"/>
              </a:rPr>
              <a:t>比赛流程</a:t>
            </a:r>
            <a:endParaRPr lang="zh-CN" altLang="en-US" sz="1600" b="1" spc="300" dirty="0">
              <a:solidFill>
                <a:srgbClr val="3498DB"/>
              </a:solidFill>
              <a:latin typeface="Arial" panose="020B0604020202020204" pitchFamily="34" charset="0"/>
              <a:ea typeface="黑体" panose="02010609060101010101" charset="-122"/>
              <a:cs typeface="+mn-ea"/>
              <a:sym typeface="Arial" panose="020B0604020202020204" pitchFamily="34" charset="0"/>
            </a:endParaRPr>
          </a:p>
        </p:txBody>
      </p:sp>
      <p:sp>
        <p:nvSpPr>
          <p:cNvPr id="16" name="圆角矩形 15"/>
          <p:cNvSpPr/>
          <p:nvPr>
            <p:custDataLst>
              <p:tags r:id="rId14"/>
            </p:custDataLst>
          </p:nvPr>
        </p:nvSpPr>
        <p:spPr>
          <a:xfrm rot="21116664">
            <a:off x="4140761" y="1052402"/>
            <a:ext cx="786823" cy="796342"/>
          </a:xfrm>
          <a:prstGeom prst="roundRect">
            <a:avLst>
              <a:gd name="adj" fmla="val 18567"/>
            </a:avLst>
          </a:prstGeom>
          <a:ln>
            <a:solidFill>
              <a:srgbClr val="1F74AD">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77500" lnSpcReduction="20000"/>
          </a:bodyPr>
          <a:lstStyle/>
          <a:p>
            <a:pPr algn="ctr">
              <a:lnSpc>
                <a:spcPct val="130000"/>
              </a:lnSpc>
            </a:pPr>
            <a:r>
              <a:rPr lang="en-US" altLang="zh-CN" sz="4800" dirty="0">
                <a:solidFill>
                  <a:sysClr val="window" lastClr="FFFFFF"/>
                </a:solidFill>
                <a:latin typeface="Arial" panose="020B0604020202020204" pitchFamily="34" charset="0"/>
                <a:ea typeface="黑体" panose="02010609060101010101" charset="-122"/>
                <a:sym typeface="Arial" panose="020B0604020202020204" pitchFamily="34" charset="0"/>
              </a:rPr>
              <a:t>6</a:t>
            </a:r>
            <a:endParaRPr lang="zh-CN" altLang="en-US" sz="4800"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cxnSp>
        <p:nvCxnSpPr>
          <p:cNvPr id="17" name="直接箭头连接符 16"/>
          <p:cNvCxnSpPr/>
          <p:nvPr>
            <p:custDataLst>
              <p:tags r:id="rId15"/>
            </p:custDataLst>
          </p:nvPr>
        </p:nvCxnSpPr>
        <p:spPr>
          <a:xfrm>
            <a:off x="4888048" y="1191244"/>
            <a:ext cx="945996"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38" name="标题 1"/>
          <p:cNvSpPr txBox="1"/>
          <p:nvPr>
            <p:custDataLst>
              <p:tags r:id="rId16"/>
            </p:custDataLst>
          </p:nvPr>
        </p:nvSpPr>
        <p:spPr>
          <a:xfrm>
            <a:off x="5901468" y="1009398"/>
            <a:ext cx="3244611" cy="377259"/>
          </a:xfrm>
          <a:prstGeom prst="rect">
            <a:avLst/>
          </a:prstGeom>
          <a:noFill/>
        </p:spPr>
        <p:txBody>
          <a:bodyPr wrap="square" lIns="90000" tIns="46800" rIns="90000" bIns="0" rtlCol="0" anchor="b" anchorCtr="0">
            <a:normAutofit/>
          </a:bodyPr>
          <a:lstStyle>
            <a:defPPr>
              <a:defRPr lang="zh-CN"/>
            </a:defPPr>
            <a:lvl1pPr>
              <a:lnSpc>
                <a:spcPct val="130000"/>
              </a:lnSpc>
              <a:defRPr sz="1200"/>
            </a:lvl1pPr>
          </a:lstStyle>
          <a:p>
            <a:pPr>
              <a:lnSpc>
                <a:spcPct val="120000"/>
              </a:lnSpc>
            </a:pPr>
            <a:r>
              <a:rPr lang="zh-CN" altLang="en-US" sz="1600" b="1" spc="300" dirty="0">
                <a:solidFill>
                  <a:srgbClr val="1F74AD"/>
                </a:solidFill>
                <a:latin typeface="Arial" panose="020B0604020202020204" pitchFamily="34" charset="0"/>
                <a:ea typeface="黑体" panose="02010609060101010101" charset="-122"/>
                <a:cs typeface="+mn-ea"/>
                <a:sym typeface="Arial" panose="020B0604020202020204" pitchFamily="34" charset="0"/>
              </a:rPr>
              <a:t>作品展出及点评</a:t>
            </a:r>
            <a:endParaRPr lang="zh-CN" altLang="en-US" sz="1600" b="1" spc="300" dirty="0">
              <a:solidFill>
                <a:srgbClr val="1F74AD"/>
              </a:solidFill>
              <a:latin typeface="Arial" panose="020B0604020202020204" pitchFamily="34" charset="0"/>
              <a:ea typeface="黑体" panose="02010609060101010101" charset="-122"/>
              <a:cs typeface="+mn-ea"/>
              <a:sym typeface="Arial" panose="020B0604020202020204" pitchFamily="34" charset="0"/>
            </a:endParaRPr>
          </a:p>
        </p:txBody>
      </p:sp>
      <p:sp>
        <p:nvSpPr>
          <p:cNvPr id="40" name="圆角矩形 39"/>
          <p:cNvSpPr/>
          <p:nvPr>
            <p:custDataLst>
              <p:tags r:id="rId17"/>
            </p:custDataLst>
          </p:nvPr>
        </p:nvSpPr>
        <p:spPr>
          <a:xfrm>
            <a:off x="2553590" y="2881327"/>
            <a:ext cx="731645" cy="1417564"/>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a:latin typeface="Arial" panose="020B0604020202020204" pitchFamily="34" charset="0"/>
              <a:ea typeface="黑体" panose="02010609060101010101" charset="-122"/>
              <a:sym typeface="Arial" panose="020B0604020202020204" pitchFamily="34" charset="0"/>
            </a:endParaRPr>
          </a:p>
        </p:txBody>
      </p:sp>
      <p:sp>
        <p:nvSpPr>
          <p:cNvPr id="41" name="圆角矩形 40"/>
          <p:cNvSpPr/>
          <p:nvPr>
            <p:custDataLst>
              <p:tags r:id="rId18"/>
            </p:custDataLst>
          </p:nvPr>
        </p:nvSpPr>
        <p:spPr>
          <a:xfrm>
            <a:off x="2561808" y="4195638"/>
            <a:ext cx="320100" cy="1606775"/>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baseline="-25000" dirty="0">
              <a:latin typeface="Arial" panose="020B0604020202020204" pitchFamily="34" charset="0"/>
              <a:ea typeface="黑体" panose="02010609060101010101" charset="-122"/>
              <a:sym typeface="Arial" panose="020B0604020202020204" pitchFamily="34" charset="0"/>
            </a:endParaRPr>
          </a:p>
        </p:txBody>
      </p:sp>
      <p:sp>
        <p:nvSpPr>
          <p:cNvPr id="43" name="圆角矩形 42"/>
          <p:cNvSpPr/>
          <p:nvPr>
            <p:custDataLst>
              <p:tags r:id="rId19"/>
            </p:custDataLst>
          </p:nvPr>
        </p:nvSpPr>
        <p:spPr>
          <a:xfrm rot="20318279">
            <a:off x="3035014" y="4169756"/>
            <a:ext cx="320100" cy="482531"/>
          </a:xfrm>
          <a:prstGeom prst="roundRect">
            <a:avLst>
              <a:gd name="adj" fmla="val 29625"/>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baseline="-25000" dirty="0">
              <a:latin typeface="Arial" panose="020B0604020202020204" pitchFamily="34" charset="0"/>
              <a:ea typeface="黑体" panose="02010609060101010101" charset="-122"/>
              <a:sym typeface="Arial" panose="020B0604020202020204" pitchFamily="34" charset="0"/>
            </a:endParaRPr>
          </a:p>
        </p:txBody>
      </p:sp>
      <p:sp>
        <p:nvSpPr>
          <p:cNvPr id="44" name="圆角矩形 43"/>
          <p:cNvSpPr/>
          <p:nvPr>
            <p:custDataLst>
              <p:tags r:id="rId20"/>
            </p:custDataLst>
          </p:nvPr>
        </p:nvSpPr>
        <p:spPr>
          <a:xfrm>
            <a:off x="3088263" y="4468737"/>
            <a:ext cx="328271" cy="1321174"/>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baseline="-25000" dirty="0">
              <a:latin typeface="Arial" panose="020B0604020202020204" pitchFamily="34" charset="0"/>
              <a:ea typeface="黑体" panose="02010609060101010101" charset="-122"/>
              <a:sym typeface="Arial" panose="020B0604020202020204" pitchFamily="34" charset="0"/>
            </a:endParaRPr>
          </a:p>
        </p:txBody>
      </p:sp>
      <p:sp>
        <p:nvSpPr>
          <p:cNvPr id="45" name="圆角矩形 44"/>
          <p:cNvSpPr/>
          <p:nvPr>
            <p:custDataLst>
              <p:tags r:id="rId21"/>
            </p:custDataLst>
          </p:nvPr>
        </p:nvSpPr>
        <p:spPr>
          <a:xfrm rot="3224468">
            <a:off x="3289262" y="1965764"/>
            <a:ext cx="291498" cy="1385613"/>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baseline="-25000" dirty="0">
              <a:latin typeface="Arial" panose="020B0604020202020204" pitchFamily="34" charset="0"/>
              <a:ea typeface="黑体" panose="02010609060101010101" charset="-122"/>
              <a:sym typeface="Arial" panose="020B0604020202020204" pitchFamily="34" charset="0"/>
            </a:endParaRPr>
          </a:p>
        </p:txBody>
      </p:sp>
      <p:sp>
        <p:nvSpPr>
          <p:cNvPr id="47" name="圆角矩形 46"/>
          <p:cNvSpPr/>
          <p:nvPr>
            <p:custDataLst>
              <p:tags r:id="rId22"/>
            </p:custDataLst>
          </p:nvPr>
        </p:nvSpPr>
        <p:spPr>
          <a:xfrm rot="3531662">
            <a:off x="3593741" y="2135347"/>
            <a:ext cx="291582" cy="1385613"/>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baseline="-25000" dirty="0">
              <a:latin typeface="Arial" panose="020B0604020202020204" pitchFamily="34" charset="0"/>
              <a:ea typeface="黑体" panose="02010609060101010101" charset="-122"/>
              <a:sym typeface="Arial" panose="020B0604020202020204" pitchFamily="34" charset="0"/>
            </a:endParaRPr>
          </a:p>
        </p:txBody>
      </p:sp>
      <p:sp>
        <p:nvSpPr>
          <p:cNvPr id="48" name="椭圆 47"/>
          <p:cNvSpPr/>
          <p:nvPr>
            <p:custDataLst>
              <p:tags r:id="rId23"/>
            </p:custDataLst>
          </p:nvPr>
        </p:nvSpPr>
        <p:spPr>
          <a:xfrm>
            <a:off x="2556389" y="2025231"/>
            <a:ext cx="820301" cy="820301"/>
          </a:xfrm>
          <a:prstGeom prst="ellipse">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a:latin typeface="Arial" panose="020B0604020202020204" pitchFamily="34" charset="0"/>
              <a:ea typeface="黑体" panose="02010609060101010101" charset="-122"/>
              <a:sym typeface="Arial" panose="020B0604020202020204" pitchFamily="34" charset="0"/>
            </a:endParaRPr>
          </a:p>
        </p:txBody>
      </p:sp>
      <p:sp>
        <p:nvSpPr>
          <p:cNvPr id="49" name="圆角矩形 48"/>
          <p:cNvSpPr/>
          <p:nvPr>
            <p:custDataLst>
              <p:tags r:id="rId24"/>
            </p:custDataLst>
          </p:nvPr>
        </p:nvSpPr>
        <p:spPr>
          <a:xfrm rot="21439215">
            <a:off x="4238349" y="4988112"/>
            <a:ext cx="786824" cy="796341"/>
          </a:xfrm>
          <a:prstGeom prst="roundRect">
            <a:avLst>
              <a:gd name="adj" fmla="val 18567"/>
            </a:avLst>
          </a:prstGeom>
          <a:solidFill>
            <a:srgbClr val="FFC000"/>
          </a:solidFill>
          <a:ln>
            <a:solidFill>
              <a:srgbClr val="FFC000">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77500" lnSpcReduction="20000"/>
          </a:bodyPr>
          <a:lstStyle/>
          <a:p>
            <a:pPr algn="ctr">
              <a:lnSpc>
                <a:spcPct val="130000"/>
              </a:lnSpc>
            </a:pPr>
            <a:r>
              <a:rPr lang="en-US" altLang="zh-CN" sz="4800" dirty="0">
                <a:solidFill>
                  <a:sysClr val="window" lastClr="FFFFFF"/>
                </a:solidFill>
                <a:latin typeface="Arial" panose="020B0604020202020204" pitchFamily="34" charset="0"/>
                <a:ea typeface="黑体" panose="02010609060101010101" charset="-122"/>
                <a:sym typeface="Arial" panose="020B0604020202020204" pitchFamily="34" charset="0"/>
              </a:rPr>
              <a:t>1</a:t>
            </a:r>
            <a:endParaRPr lang="zh-CN" altLang="en-US" sz="4800"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cxnSp>
        <p:nvCxnSpPr>
          <p:cNvPr id="52" name="直接箭头连接符 51"/>
          <p:cNvCxnSpPr/>
          <p:nvPr>
            <p:custDataLst>
              <p:tags r:id="rId25"/>
            </p:custDataLst>
          </p:nvPr>
        </p:nvCxnSpPr>
        <p:spPr>
          <a:xfrm>
            <a:off x="5021323" y="5291158"/>
            <a:ext cx="945996"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53" name="标题 1"/>
          <p:cNvSpPr txBox="1"/>
          <p:nvPr>
            <p:custDataLst>
              <p:tags r:id="rId26"/>
            </p:custDataLst>
          </p:nvPr>
        </p:nvSpPr>
        <p:spPr>
          <a:xfrm>
            <a:off x="6035040" y="5109210"/>
            <a:ext cx="4881880" cy="681355"/>
          </a:xfrm>
          <a:prstGeom prst="rect">
            <a:avLst/>
          </a:prstGeom>
          <a:noFill/>
        </p:spPr>
        <p:txBody>
          <a:bodyPr wrap="square" lIns="90000" tIns="46800" rIns="90000" bIns="0" rtlCol="0" anchor="b" anchorCtr="0"/>
          <a:lstStyle>
            <a:defPPr>
              <a:defRPr lang="zh-CN"/>
            </a:defPPr>
            <a:lvl1pPr>
              <a:lnSpc>
                <a:spcPct val="130000"/>
              </a:lnSpc>
              <a:defRPr sz="1200"/>
            </a:lvl1pPr>
          </a:lstStyle>
          <a:p>
            <a:pPr>
              <a:lnSpc>
                <a:spcPct val="120000"/>
              </a:lnSpc>
            </a:pPr>
            <a:r>
              <a:rPr lang="zh-CN" altLang="en-US" sz="1600" b="1" spc="300">
                <a:solidFill>
                  <a:srgbClr val="FFC000"/>
                </a:solidFill>
                <a:latin typeface="Arial" panose="020B0604020202020204" pitchFamily="34" charset="0"/>
                <a:ea typeface="黑体" panose="02010609060101010101" charset="-122"/>
                <a:cs typeface="+mn-ea"/>
                <a:sym typeface="Arial" panose="020B0604020202020204" pitchFamily="34" charset="0"/>
              </a:rPr>
              <a:t>组织宣传：利用展板、刊板、报道或张贴宣传海报等形式对比赛进行宣传。</a:t>
            </a:r>
            <a:endParaRPr lang="zh-CN" altLang="en-US" sz="1600" b="1" spc="300">
              <a:solidFill>
                <a:srgbClr val="FFC000"/>
              </a:solidFill>
              <a:latin typeface="Arial" panose="020B0604020202020204" pitchFamily="34" charset="0"/>
              <a:ea typeface="黑体" panose="02010609060101010101" charset="-122"/>
              <a:cs typeface="+mn-ea"/>
              <a:sym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3" name="文本框 2"/>
          <p:cNvSpPr txBox="1"/>
          <p:nvPr/>
        </p:nvSpPr>
        <p:spPr>
          <a:xfrm>
            <a:off x="1851025" y="1201420"/>
            <a:ext cx="1211580" cy="337185"/>
          </a:xfrm>
          <a:prstGeom prst="rect">
            <a:avLst/>
          </a:prstGeom>
          <a:noFill/>
        </p:spPr>
        <p:txBody>
          <a:bodyPr wrap="square" rtlCol="0">
            <a:spAutoFit/>
          </a:bodyPr>
          <a:p>
            <a:r>
              <a:rPr lang="zh-CN" altLang="en-US" sz="1600"/>
              <a:t>活动指导</a:t>
            </a:r>
            <a:endParaRPr lang="zh-CN" altLang="en-US" sz="1600"/>
          </a:p>
        </p:txBody>
      </p:sp>
      <p:sp>
        <p:nvSpPr>
          <p:cNvPr id="4" name="文本框 3"/>
          <p:cNvSpPr txBox="1"/>
          <p:nvPr/>
        </p:nvSpPr>
        <p:spPr>
          <a:xfrm>
            <a:off x="1614805" y="768350"/>
            <a:ext cx="3068320" cy="337185"/>
          </a:xfrm>
          <a:prstGeom prst="rect">
            <a:avLst/>
          </a:prstGeom>
          <a:noFill/>
        </p:spPr>
        <p:txBody>
          <a:bodyPr wrap="square" rtlCol="0">
            <a:spAutoFit/>
          </a:bodyPr>
          <a:p>
            <a:r>
              <a:rPr lang="zh-CN" altLang="en-US" sz="1600">
                <a:solidFill>
                  <a:schemeClr val="accent2">
                    <a:lumMod val="75000"/>
                  </a:schemeClr>
                </a:solidFill>
              </a:rPr>
              <a:t>剪纸展览</a:t>
            </a:r>
            <a:endParaRPr lang="zh-CN" altLang="en-US" sz="1600">
              <a:solidFill>
                <a:schemeClr val="accent2">
                  <a:lumMod val="75000"/>
                </a:schemeClr>
              </a:solidFill>
            </a:endParaRPr>
          </a:p>
        </p:txBody>
      </p:sp>
      <p:cxnSp>
        <p:nvCxnSpPr>
          <p:cNvPr id="6" name="直接连接符 5"/>
          <p:cNvCxnSpPr/>
          <p:nvPr>
            <p:custDataLst>
              <p:tags r:id="rId2"/>
            </p:custDataLst>
          </p:nvPr>
        </p:nvCxnSpPr>
        <p:spPr>
          <a:xfrm>
            <a:off x="3068783" y="1000792"/>
            <a:ext cx="0" cy="5581745"/>
          </a:xfrm>
          <a:prstGeom prst="line">
            <a:avLst/>
          </a:prstGeom>
        </p:spPr>
        <p:style>
          <a:lnRef idx="1">
            <a:srgbClr val="1F74AD"/>
          </a:lnRef>
          <a:fillRef idx="0">
            <a:srgbClr val="1F74AD"/>
          </a:fillRef>
          <a:effectRef idx="0">
            <a:srgbClr val="1F74AD"/>
          </a:effectRef>
          <a:fontRef idx="minor">
            <a:srgbClr val="000000"/>
          </a:fontRef>
        </p:style>
      </p:cxnSp>
      <p:sp>
        <p:nvSpPr>
          <p:cNvPr id="35" name="任意多边形 34"/>
          <p:cNvSpPr/>
          <p:nvPr>
            <p:custDataLst>
              <p:tags r:id="rId3"/>
            </p:custDataLst>
          </p:nvPr>
        </p:nvSpPr>
        <p:spPr>
          <a:xfrm>
            <a:off x="3068784" y="2790462"/>
            <a:ext cx="679942" cy="834472"/>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3498DB">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2000">
              <a:latin typeface="Arial" panose="020B0604020202020204" pitchFamily="34" charset="0"/>
              <a:ea typeface="黑体" panose="02010609060101010101" charset="-122"/>
              <a:sym typeface="Arial" panose="020B0604020202020204" pitchFamily="34" charset="0"/>
            </a:endParaRPr>
          </a:p>
        </p:txBody>
      </p:sp>
      <p:sp>
        <p:nvSpPr>
          <p:cNvPr id="37" name="任意多边形 36"/>
          <p:cNvSpPr/>
          <p:nvPr>
            <p:custDataLst>
              <p:tags r:id="rId4"/>
            </p:custDataLst>
          </p:nvPr>
        </p:nvSpPr>
        <p:spPr>
          <a:xfrm>
            <a:off x="3748728" y="3140736"/>
            <a:ext cx="462737" cy="484199"/>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r>
              <a:rPr lang="en-US" altLang="zh-CN" sz="2000" spc="300" dirty="0">
                <a:solidFill>
                  <a:sysClr val="window" lastClr="FFFFFF"/>
                </a:solidFill>
                <a:latin typeface="Arial" panose="020B0604020202020204" pitchFamily="34" charset="0"/>
                <a:ea typeface="黑体" panose="02010609060101010101" charset="-122"/>
                <a:sym typeface="Arial" panose="020B0604020202020204" pitchFamily="34" charset="0"/>
              </a:rPr>
              <a:t>B</a:t>
            </a:r>
            <a:endParaRPr lang="zh-CN" altLang="en-US" sz="2000" spc="300"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75" name="文本框 74"/>
          <p:cNvSpPr txBox="1"/>
          <p:nvPr>
            <p:custDataLst>
              <p:tags r:id="rId5"/>
            </p:custDataLst>
          </p:nvPr>
        </p:nvSpPr>
        <p:spPr>
          <a:xfrm>
            <a:off x="4273273" y="3111457"/>
            <a:ext cx="6580800" cy="534931"/>
          </a:xfrm>
          <a:prstGeom prst="rect">
            <a:avLst/>
          </a:prstGeom>
          <a:noFill/>
        </p:spPr>
        <p:txBody>
          <a:bodyPr wrap="square" rtlCol="0" anchor="ctr">
            <a:normAutofit/>
          </a:bodyPr>
          <a:p>
            <a:pPr>
              <a:lnSpc>
                <a:spcPct val="120000"/>
              </a:lnSpc>
            </a:pPr>
            <a:r>
              <a:rPr lang="zh-CN" altLang="en-US" sz="1600" spc="150" dirty="0">
                <a:solidFill>
                  <a:srgbClr val="3498DB"/>
                </a:solidFill>
                <a:latin typeface="Arial" panose="020B0604020202020204" pitchFamily="34" charset="0"/>
                <a:ea typeface="黑体" panose="02010609060101010101" charset="-122"/>
                <a:sym typeface="Arial" panose="020B0604020202020204" pitchFamily="34" charset="0"/>
              </a:rPr>
              <a:t>2. 活动准备阶段教师要进行指导。</a:t>
            </a:r>
            <a:endParaRPr lang="zh-CN" altLang="en-US" sz="1600" spc="150" dirty="0">
              <a:solidFill>
                <a:srgbClr val="3498DB"/>
              </a:solidFill>
              <a:latin typeface="Arial" panose="020B0604020202020204" pitchFamily="34" charset="0"/>
              <a:ea typeface="黑体" panose="02010609060101010101" charset="-122"/>
              <a:sym typeface="Arial" panose="020B0604020202020204" pitchFamily="34" charset="0"/>
            </a:endParaRPr>
          </a:p>
        </p:txBody>
      </p:sp>
      <p:sp>
        <p:nvSpPr>
          <p:cNvPr id="63" name="任意多边形 62"/>
          <p:cNvSpPr/>
          <p:nvPr>
            <p:custDataLst>
              <p:tags r:id="rId6"/>
            </p:custDataLst>
          </p:nvPr>
        </p:nvSpPr>
        <p:spPr>
          <a:xfrm>
            <a:off x="3068784" y="4255750"/>
            <a:ext cx="679942" cy="834473"/>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1AA3AA">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2000">
              <a:latin typeface="Arial" panose="020B0604020202020204" pitchFamily="34" charset="0"/>
              <a:ea typeface="黑体" panose="02010609060101010101" charset="-122"/>
              <a:sym typeface="Arial" panose="020B0604020202020204" pitchFamily="34" charset="0"/>
            </a:endParaRPr>
          </a:p>
        </p:txBody>
      </p:sp>
      <p:sp>
        <p:nvSpPr>
          <p:cNvPr id="64" name="任意多边形 63"/>
          <p:cNvSpPr/>
          <p:nvPr>
            <p:custDataLst>
              <p:tags r:id="rId7"/>
            </p:custDataLst>
          </p:nvPr>
        </p:nvSpPr>
        <p:spPr>
          <a:xfrm>
            <a:off x="3748728" y="4606024"/>
            <a:ext cx="462737" cy="484200"/>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r>
              <a:rPr lang="en-US" altLang="zh-CN" sz="2000" spc="300" dirty="0">
                <a:solidFill>
                  <a:sysClr val="window" lastClr="FFFFFF"/>
                </a:solidFill>
                <a:latin typeface="Arial" panose="020B0604020202020204" pitchFamily="34" charset="0"/>
                <a:ea typeface="黑体" panose="02010609060101010101" charset="-122"/>
                <a:sym typeface="Arial" panose="020B0604020202020204" pitchFamily="34" charset="0"/>
              </a:rPr>
              <a:t>C</a:t>
            </a:r>
            <a:endParaRPr lang="zh-CN" altLang="en-US" sz="2000" spc="300"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76" name="文本框 75"/>
          <p:cNvSpPr txBox="1"/>
          <p:nvPr>
            <p:custDataLst>
              <p:tags r:id="rId8"/>
            </p:custDataLst>
          </p:nvPr>
        </p:nvSpPr>
        <p:spPr>
          <a:xfrm>
            <a:off x="4273273" y="4580661"/>
            <a:ext cx="6580800" cy="534932"/>
          </a:xfrm>
          <a:prstGeom prst="rect">
            <a:avLst/>
          </a:prstGeom>
          <a:noFill/>
        </p:spPr>
        <p:txBody>
          <a:bodyPr wrap="square" rtlCol="0" anchor="ctr">
            <a:normAutofit/>
          </a:bodyPr>
          <a:p>
            <a:pPr>
              <a:lnSpc>
                <a:spcPct val="120000"/>
              </a:lnSpc>
            </a:pPr>
            <a:r>
              <a:rPr lang="zh-CN" altLang="en-US" sz="1600" spc="150">
                <a:solidFill>
                  <a:srgbClr val="1AA3AA"/>
                </a:solidFill>
                <a:latin typeface="Arial" panose="020B0604020202020204" pitchFamily="34" charset="0"/>
                <a:ea typeface="黑体" panose="02010609060101010101" charset="-122"/>
                <a:sym typeface="Arial" panose="020B0604020202020204" pitchFamily="34" charset="0"/>
              </a:rPr>
              <a:t>3. 不得扰乱正常教学秩序，不得干扰他人正常学习生活。</a:t>
            </a:r>
            <a:endParaRPr lang="zh-CN" altLang="en-US" sz="1600" spc="150">
              <a:solidFill>
                <a:srgbClr val="1AA3AA"/>
              </a:solidFill>
              <a:latin typeface="Arial" panose="020B0604020202020204" pitchFamily="34" charset="0"/>
              <a:ea typeface="黑体" panose="02010609060101010101" charset="-122"/>
              <a:sym typeface="Arial" panose="020B0604020202020204" pitchFamily="34" charset="0"/>
            </a:endParaRPr>
          </a:p>
        </p:txBody>
      </p:sp>
      <p:sp>
        <p:nvSpPr>
          <p:cNvPr id="69" name="任意多边形 68"/>
          <p:cNvSpPr/>
          <p:nvPr>
            <p:custDataLst>
              <p:tags r:id="rId9"/>
            </p:custDataLst>
          </p:nvPr>
        </p:nvSpPr>
        <p:spPr>
          <a:xfrm>
            <a:off x="3068784" y="5724956"/>
            <a:ext cx="679942" cy="834473"/>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69A35B">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2000">
              <a:latin typeface="Arial" panose="020B0604020202020204" pitchFamily="34" charset="0"/>
              <a:ea typeface="黑体" panose="02010609060101010101" charset="-122"/>
              <a:sym typeface="Arial" panose="020B0604020202020204" pitchFamily="34" charset="0"/>
            </a:endParaRPr>
          </a:p>
        </p:txBody>
      </p:sp>
      <p:sp>
        <p:nvSpPr>
          <p:cNvPr id="70" name="任意多边形 69"/>
          <p:cNvSpPr/>
          <p:nvPr>
            <p:custDataLst>
              <p:tags r:id="rId10"/>
            </p:custDataLst>
          </p:nvPr>
        </p:nvSpPr>
        <p:spPr>
          <a:xfrm>
            <a:off x="3748728" y="6075230"/>
            <a:ext cx="462737" cy="484200"/>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r>
              <a:rPr lang="en-US" altLang="zh-CN" sz="2000" spc="300" dirty="0">
                <a:solidFill>
                  <a:sysClr val="window" lastClr="FFFFFF"/>
                </a:solidFill>
                <a:latin typeface="Arial" panose="020B0604020202020204" pitchFamily="34" charset="0"/>
                <a:ea typeface="黑体" panose="02010609060101010101" charset="-122"/>
                <a:sym typeface="Arial" panose="020B0604020202020204" pitchFamily="34" charset="0"/>
              </a:rPr>
              <a:t>D</a:t>
            </a:r>
            <a:endParaRPr lang="zh-CN" altLang="en-US" sz="2000" spc="300"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77" name="文本框 76"/>
          <p:cNvSpPr txBox="1"/>
          <p:nvPr>
            <p:custDataLst>
              <p:tags r:id="rId11"/>
            </p:custDataLst>
          </p:nvPr>
        </p:nvSpPr>
        <p:spPr>
          <a:xfrm>
            <a:off x="4273273" y="6053776"/>
            <a:ext cx="6580800" cy="534932"/>
          </a:xfrm>
          <a:prstGeom prst="rect">
            <a:avLst/>
          </a:prstGeom>
          <a:noFill/>
        </p:spPr>
        <p:txBody>
          <a:bodyPr wrap="square" rtlCol="0" anchor="ctr">
            <a:normAutofit/>
          </a:bodyPr>
          <a:p>
            <a:pPr>
              <a:lnSpc>
                <a:spcPct val="120000"/>
              </a:lnSpc>
            </a:pPr>
            <a:r>
              <a:rPr lang="zh-CN" altLang="en-US" sz="1600" spc="150" dirty="0">
                <a:solidFill>
                  <a:srgbClr val="69A35B"/>
                </a:solidFill>
                <a:latin typeface="Arial" panose="020B0604020202020204" pitchFamily="34" charset="0"/>
                <a:ea typeface="黑体" panose="02010609060101010101" charset="-122"/>
                <a:sym typeface="Arial" panose="020B0604020202020204" pitchFamily="34" charset="0"/>
              </a:rPr>
              <a:t>4. 比赛场地的环境卫生要布置专人打扫。</a:t>
            </a:r>
            <a:endParaRPr lang="zh-CN" altLang="en-US" sz="1600" spc="150" dirty="0">
              <a:solidFill>
                <a:srgbClr val="69A35B"/>
              </a:solidFill>
              <a:latin typeface="Arial" panose="020B0604020202020204" pitchFamily="34" charset="0"/>
              <a:ea typeface="黑体" panose="02010609060101010101" charset="-122"/>
              <a:sym typeface="Arial" panose="020B0604020202020204" pitchFamily="34" charset="0"/>
            </a:endParaRPr>
          </a:p>
        </p:txBody>
      </p:sp>
      <p:sp>
        <p:nvSpPr>
          <p:cNvPr id="22" name="任意多边形 21"/>
          <p:cNvSpPr/>
          <p:nvPr>
            <p:custDataLst>
              <p:tags r:id="rId12"/>
            </p:custDataLst>
          </p:nvPr>
        </p:nvSpPr>
        <p:spPr>
          <a:xfrm>
            <a:off x="3068784" y="1325174"/>
            <a:ext cx="679942" cy="834472"/>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1F74AD">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2000">
              <a:latin typeface="Arial" panose="020B0604020202020204" pitchFamily="34" charset="0"/>
              <a:ea typeface="黑体" panose="02010609060101010101" charset="-122"/>
              <a:sym typeface="Arial" panose="020B0604020202020204" pitchFamily="34" charset="0"/>
            </a:endParaRPr>
          </a:p>
        </p:txBody>
      </p:sp>
      <p:sp>
        <p:nvSpPr>
          <p:cNvPr id="23" name="任意多边形 22"/>
          <p:cNvSpPr/>
          <p:nvPr>
            <p:custDataLst>
              <p:tags r:id="rId13"/>
            </p:custDataLst>
          </p:nvPr>
        </p:nvSpPr>
        <p:spPr>
          <a:xfrm>
            <a:off x="3748728" y="1675448"/>
            <a:ext cx="462737" cy="484199"/>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r>
              <a:rPr lang="en-US" altLang="zh-CN" sz="2000" spc="300" dirty="0">
                <a:solidFill>
                  <a:sysClr val="window" lastClr="FFFFFF"/>
                </a:solidFill>
                <a:latin typeface="Arial" panose="020B0604020202020204" pitchFamily="34" charset="0"/>
                <a:ea typeface="黑体" panose="02010609060101010101" charset="-122"/>
                <a:sym typeface="Arial" panose="020B0604020202020204" pitchFamily="34" charset="0"/>
              </a:rPr>
              <a:t>A</a:t>
            </a:r>
            <a:endParaRPr lang="zh-CN" altLang="en-US" sz="2000" spc="300"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15" name="文本框 14"/>
          <p:cNvSpPr txBox="1"/>
          <p:nvPr>
            <p:custDataLst>
              <p:tags r:id="rId14"/>
            </p:custDataLst>
          </p:nvPr>
        </p:nvSpPr>
        <p:spPr>
          <a:xfrm>
            <a:off x="4273273" y="1646169"/>
            <a:ext cx="6580800" cy="534931"/>
          </a:xfrm>
          <a:prstGeom prst="rect">
            <a:avLst/>
          </a:prstGeom>
          <a:noFill/>
        </p:spPr>
        <p:txBody>
          <a:bodyPr wrap="square" rtlCol="0" anchor="ctr">
            <a:normAutofit/>
          </a:bodyPr>
          <a:p>
            <a:pPr>
              <a:lnSpc>
                <a:spcPct val="120000"/>
              </a:lnSpc>
            </a:pPr>
            <a:r>
              <a:rPr lang="zh-CN" altLang="en-US" sz="1600" spc="150" dirty="0">
                <a:solidFill>
                  <a:srgbClr val="1F74AD"/>
                </a:solidFill>
                <a:latin typeface="Arial" panose="020B0604020202020204" pitchFamily="34" charset="0"/>
                <a:ea typeface="黑体" panose="02010609060101010101" charset="-122"/>
                <a:sym typeface="Arial" panose="020B0604020202020204" pitchFamily="34" charset="0"/>
              </a:rPr>
              <a:t>1. 整个活动必须服从学校大局安排，不得违反相关规定。</a:t>
            </a:r>
            <a:endParaRPr lang="zh-CN" altLang="en-US" sz="1600" spc="150" dirty="0">
              <a:solidFill>
                <a:srgbClr val="1F74AD"/>
              </a:solidFill>
              <a:latin typeface="Arial" panose="020B0604020202020204" pitchFamily="34" charset="0"/>
              <a:ea typeface="黑体" panose="02010609060101010101" charset="-122"/>
              <a:sym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36" name="矩形: 圆角 35"/>
          <p:cNvSpPr/>
          <p:nvPr/>
        </p:nvSpPr>
        <p:spPr>
          <a:xfrm>
            <a:off x="4048765" y="2933699"/>
            <a:ext cx="790575" cy="790575"/>
          </a:xfrm>
          <a:prstGeom prst="roundRect">
            <a:avLst/>
          </a:prstGeom>
          <a:noFill/>
          <a:ln w="19050">
            <a:solidFill>
              <a:srgbClr val="B45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7" name="文本框 36"/>
          <p:cNvSpPr txBox="1"/>
          <p:nvPr/>
        </p:nvSpPr>
        <p:spPr>
          <a:xfrm>
            <a:off x="4158302" y="3038475"/>
            <a:ext cx="571500" cy="583565"/>
          </a:xfrm>
          <a:prstGeom prst="rect">
            <a:avLst/>
          </a:prstGeom>
          <a:noFill/>
        </p:spPr>
        <p:txBody>
          <a:bodyPr wrap="square" rtlCol="0">
            <a:spAutoFit/>
          </a:bodyPr>
          <a:lstStyle/>
          <a:p>
            <a:pPr algn="dist"/>
            <a:r>
              <a:rPr lang="en-US" altLang="zh-CN" sz="3200" dirty="0">
                <a:solidFill>
                  <a:schemeClr val="tx1">
                    <a:lumMod val="65000"/>
                    <a:lumOff val="35000"/>
                  </a:schemeClr>
                </a:solidFill>
                <a:latin typeface="Agency FB" panose="020B0503020202020204" pitchFamily="34" charset="0"/>
                <a:ea typeface="AjiwaiPro" panose="02000600000000000000" pitchFamily="2" charset="-128"/>
              </a:rPr>
              <a:t>4</a:t>
            </a:r>
            <a:endParaRPr lang="zh-CN" altLang="en-US" sz="3200" dirty="0">
              <a:solidFill>
                <a:schemeClr val="tx1">
                  <a:lumMod val="65000"/>
                  <a:lumOff val="35000"/>
                </a:schemeClr>
              </a:solidFill>
              <a:latin typeface="Agency FB" panose="020B0503020202020204" pitchFamily="34" charset="0"/>
              <a:ea typeface="AjiwaiPro" panose="02000600000000000000" pitchFamily="2" charset="-128"/>
            </a:endParaRPr>
          </a:p>
        </p:txBody>
      </p:sp>
      <p:sp>
        <p:nvSpPr>
          <p:cNvPr id="38" name="文本框 37"/>
          <p:cNvSpPr txBox="1"/>
          <p:nvPr/>
        </p:nvSpPr>
        <p:spPr>
          <a:xfrm>
            <a:off x="5210175" y="3069590"/>
            <a:ext cx="4579620" cy="521970"/>
          </a:xfrm>
          <a:prstGeom prst="rect">
            <a:avLst/>
          </a:prstGeom>
          <a:noFill/>
        </p:spPr>
        <p:txBody>
          <a:bodyPr wrap="square" rtlCol="0">
            <a:spAutoFit/>
          </a:bodyPr>
          <a:lstStyle/>
          <a:p>
            <a:pPr algn="l"/>
            <a:r>
              <a:rPr lang="zh-CN" altLang="en-US" sz="2800" dirty="0">
                <a:solidFill>
                  <a:schemeClr val="tx1">
                    <a:lumMod val="65000"/>
                    <a:lumOff val="35000"/>
                  </a:schemeClr>
                </a:solidFill>
                <a:latin typeface="黑体" panose="02010609060101010101" charset="-122"/>
                <a:ea typeface="黑体" panose="02010609060101010101" charset="-122"/>
              </a:rPr>
              <a:t>摄影和艺术设计的审美</a:t>
            </a:r>
            <a:endParaRPr lang="zh-CN" altLang="en-US" sz="2800" dirty="0">
              <a:solidFill>
                <a:schemeClr val="tx1">
                  <a:lumMod val="65000"/>
                  <a:lumOff val="3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1000"/>
                                        <p:tgtEl>
                                          <p:spTgt spid="37"/>
                                        </p:tgtEl>
                                      </p:cBhvr>
                                    </p:animEffect>
                                    <p:anim calcmode="lin" valueType="num">
                                      <p:cBhvr>
                                        <p:cTn id="13" dur="1000" fill="hold"/>
                                        <p:tgtEl>
                                          <p:spTgt spid="37"/>
                                        </p:tgtEl>
                                        <p:attrNameLst>
                                          <p:attrName>ppt_x</p:attrName>
                                        </p:attrNameLst>
                                      </p:cBhvr>
                                      <p:tavLst>
                                        <p:tav tm="0">
                                          <p:val>
                                            <p:strVal val="#ppt_x"/>
                                          </p:val>
                                        </p:tav>
                                        <p:tav tm="100000">
                                          <p:val>
                                            <p:strVal val="#ppt_x"/>
                                          </p:val>
                                        </p:tav>
                                      </p:tavLst>
                                    </p:anim>
                                    <p:anim calcmode="lin" valueType="num">
                                      <p:cBhvr>
                                        <p:cTn id="14" dur="1000" fill="hold"/>
                                        <p:tgtEl>
                                          <p:spTgt spid="3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1000"/>
                                        <p:tgtEl>
                                          <p:spTgt spid="38"/>
                                        </p:tgtEl>
                                      </p:cBhvr>
                                    </p:animEffect>
                                    <p:anim calcmode="lin" valueType="num">
                                      <p:cBhvr>
                                        <p:cTn id="18" dur="1000" fill="hold"/>
                                        <p:tgtEl>
                                          <p:spTgt spid="38"/>
                                        </p:tgtEl>
                                        <p:attrNameLst>
                                          <p:attrName>ppt_x</p:attrName>
                                        </p:attrNameLst>
                                      </p:cBhvr>
                                      <p:tavLst>
                                        <p:tav tm="0">
                                          <p:val>
                                            <p:strVal val="#ppt_x"/>
                                          </p:val>
                                        </p:tav>
                                        <p:tav tm="100000">
                                          <p:val>
                                            <p:strVal val="#ppt_x"/>
                                          </p:val>
                                        </p:tav>
                                      </p:tavLst>
                                    </p:anim>
                                    <p:anim calcmode="lin" valueType="num">
                                      <p:cBhvr>
                                        <p:cTn id="1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p:bldP spid="38"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407352"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25" name="矩形 24"/>
          <p:cNvSpPr/>
          <p:nvPr/>
        </p:nvSpPr>
        <p:spPr>
          <a:xfrm>
            <a:off x="1010285" y="1137920"/>
            <a:ext cx="10346055" cy="1198880"/>
          </a:xfrm>
          <a:prstGeom prst="rect">
            <a:avLst/>
          </a:prstGeom>
          <a:effectLst/>
        </p:spPr>
        <p:txBody>
          <a:bodyPr wrap="square">
            <a:spAutoFit/>
          </a:bodyPr>
          <a:lstStyle/>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讲述：摄影是使用某种专门设备进行影像记录的过程，它把日常生活中稍纵即逝的平凡事物转化为了不朽的视觉图像。一般来说，摄影主要分为静物摄影、人像摄影、记录摄影和艺术摄影，至于运用其他专业手段开展的摄影，会有更为专业的名称，如全息摄影、画意摄影等。我们来看《奔跑的白鹿》（图 9-4-1）这一摄影作品。</a:t>
            </a:r>
            <a:endParaRPr lang="zh-CN" altLang="en-US" sz="1600" dirty="0">
              <a:solidFill>
                <a:schemeClr val="tx1">
                  <a:lumMod val="65000"/>
                  <a:lumOff val="35000"/>
                </a:schemeClr>
              </a:solidFill>
              <a:latin typeface="Bahnschrift SemiLight" panose="020B0502040204020203" pitchFamily="34" charset="0"/>
            </a:endParaRPr>
          </a:p>
        </p:txBody>
      </p:sp>
      <p:sp>
        <p:nvSpPr>
          <p:cNvPr id="4" name="文本框 3"/>
          <p:cNvSpPr txBox="1"/>
          <p:nvPr/>
        </p:nvSpPr>
        <p:spPr>
          <a:xfrm>
            <a:off x="1586865" y="800735"/>
            <a:ext cx="2341245" cy="337185"/>
          </a:xfrm>
          <a:prstGeom prst="rect">
            <a:avLst/>
          </a:prstGeom>
          <a:noFill/>
        </p:spPr>
        <p:txBody>
          <a:bodyPr wrap="square" rtlCol="0">
            <a:spAutoFit/>
            <a:scene3d>
              <a:camera prst="orthographicFront"/>
              <a:lightRig rig="threePt" dir="t"/>
            </a:scene3d>
          </a:bodyPr>
          <a:p>
            <a:r>
              <a:rPr lang="zh-CN" altLang="en-US" sz="1600">
                <a:solidFill>
                  <a:schemeClr val="accent1"/>
                </a:solidFill>
                <a:effectLst>
                  <a:outerShdw blurRad="38100" dist="25400" dir="5400000" algn="ctr" rotWithShape="0">
                    <a:srgbClr val="6E747A">
                      <a:alpha val="43000"/>
                    </a:srgbClr>
                  </a:outerShdw>
                </a:effectLst>
              </a:rPr>
              <a:t>摄影审美</a:t>
            </a:r>
            <a:endParaRPr lang="zh-CN" altLang="en-US" sz="1600">
              <a:solidFill>
                <a:schemeClr val="accent1"/>
              </a:solidFill>
              <a:effectLst>
                <a:outerShdw blurRad="38100" dist="25400" dir="5400000" algn="ctr" rotWithShape="0">
                  <a:srgbClr val="6E747A">
                    <a:alpha val="43000"/>
                  </a:srgbClr>
                </a:outerShdw>
              </a:effectLst>
            </a:endParaRPr>
          </a:p>
        </p:txBody>
      </p:sp>
      <p:pic>
        <p:nvPicPr>
          <p:cNvPr id="3" name="图片 2"/>
          <p:cNvPicPr>
            <a:picLocks noChangeAspect="1"/>
          </p:cNvPicPr>
          <p:nvPr/>
        </p:nvPicPr>
        <p:blipFill>
          <a:blip r:embed="rId2"/>
          <a:stretch>
            <a:fillRect/>
          </a:stretch>
        </p:blipFill>
        <p:spPr>
          <a:xfrm>
            <a:off x="1743710" y="2548890"/>
            <a:ext cx="8385810" cy="360553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407352"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25" name="矩形 24"/>
          <p:cNvSpPr/>
          <p:nvPr/>
        </p:nvSpPr>
        <p:spPr>
          <a:xfrm>
            <a:off x="868045" y="1325245"/>
            <a:ext cx="5861685" cy="4892675"/>
          </a:xfrm>
          <a:prstGeom prst="rect">
            <a:avLst/>
          </a:prstGeom>
          <a:effectLst/>
        </p:spPr>
        <p:txBody>
          <a:bodyPr wrap="square">
            <a:spAutoFit/>
          </a:bodyPr>
          <a:lstStyle/>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研图：一幅摄影作品的审美，一定要看摄影师对于平凡美的升华、光影美的追求、瞬间美的凝聚和摄影美的再造。在这幅作品中，要注意摄影师是如何用直接、纯粹的镜头语言，创造了一个个独特的黑白影像世界的。</a:t>
            </a:r>
            <a:endParaRPr lang="zh-CN" altLang="en-US" sz="1600" dirty="0">
              <a:solidFill>
                <a:schemeClr val="tx1">
                  <a:lumMod val="65000"/>
                  <a:lumOff val="35000"/>
                </a:schemeClr>
              </a:solidFill>
              <a:latin typeface="Bahnschrift SemiLight" panose="020B0502040204020203" pitchFamily="34" charset="0"/>
            </a:endParaRPr>
          </a:p>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讨论：直接摄影流派提倡摄影应该直接记录、不对画面进行人工的雕琢，注重观察，让被摄物体的形态通过清晰的细节和丰富的影调层次来自我表达。针对《奔跑的白鹿》，谈谈你是怎样理解的。</a:t>
            </a:r>
            <a:endParaRPr lang="zh-CN" altLang="en-US" sz="1600" dirty="0">
              <a:solidFill>
                <a:schemeClr val="tx1">
                  <a:lumMod val="65000"/>
                  <a:lumOff val="35000"/>
                </a:schemeClr>
              </a:solidFill>
              <a:latin typeface="Bahnschrift SemiLight" panose="020B0502040204020203" pitchFamily="34" charset="0"/>
            </a:endParaRPr>
          </a:p>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归纳：《奔跑的白鹿》用黑与白连绵不断的影调对峙与交织，既让人看到白鹿存在的永恒之美，又让人听到白鹿内部激荡的旋律，更赋予观看者一种超脱被摄物体视觉限制的可能性。它“直接”揭示了摄影语言独特的、客观的审美属性：在等待捕捉中完成瞬间美的凝聚；在构思导演中进行摄影美的再造。</a:t>
            </a:r>
            <a:endParaRPr lang="zh-CN" altLang="en-US" sz="1600" dirty="0">
              <a:solidFill>
                <a:schemeClr val="tx1">
                  <a:lumMod val="65000"/>
                  <a:lumOff val="35000"/>
                </a:schemeClr>
              </a:solidFill>
              <a:latin typeface="Bahnschrift SemiLight" panose="020B0502040204020203" pitchFamily="34" charset="0"/>
            </a:endParaRPr>
          </a:p>
        </p:txBody>
      </p:sp>
      <p:sp>
        <p:nvSpPr>
          <p:cNvPr id="4" name="文本框 3"/>
          <p:cNvSpPr txBox="1"/>
          <p:nvPr/>
        </p:nvSpPr>
        <p:spPr>
          <a:xfrm>
            <a:off x="1586865" y="800735"/>
            <a:ext cx="2341245" cy="337185"/>
          </a:xfrm>
          <a:prstGeom prst="rect">
            <a:avLst/>
          </a:prstGeom>
          <a:noFill/>
        </p:spPr>
        <p:txBody>
          <a:bodyPr wrap="square" rtlCol="0">
            <a:spAutoFit/>
            <a:scene3d>
              <a:camera prst="orthographicFront"/>
              <a:lightRig rig="threePt" dir="t"/>
            </a:scene3d>
          </a:bodyPr>
          <a:p>
            <a:r>
              <a:rPr lang="zh-CN" altLang="en-US" sz="1600">
                <a:solidFill>
                  <a:schemeClr val="accent1"/>
                </a:solidFill>
                <a:effectLst>
                  <a:outerShdw blurRad="38100" dist="25400" dir="5400000" algn="ctr" rotWithShape="0">
                    <a:srgbClr val="6E747A">
                      <a:alpha val="43000"/>
                    </a:srgbClr>
                  </a:outerShdw>
                </a:effectLst>
              </a:rPr>
              <a:t>摄影审美</a:t>
            </a:r>
            <a:endParaRPr lang="zh-CN" altLang="en-US" sz="1600">
              <a:solidFill>
                <a:schemeClr val="accent1"/>
              </a:solidFill>
              <a:effectLst>
                <a:outerShdw blurRad="38100" dist="25400" dir="5400000" algn="ctr" rotWithShape="0">
                  <a:srgbClr val="6E747A">
                    <a:alpha val="43000"/>
                  </a:srgbClr>
                </a:outerShdw>
              </a:effectLst>
            </a:endParaRPr>
          </a:p>
        </p:txBody>
      </p:sp>
      <p:pic>
        <p:nvPicPr>
          <p:cNvPr id="5" name="图片 4"/>
          <p:cNvPicPr>
            <a:picLocks noChangeAspect="1"/>
          </p:cNvPicPr>
          <p:nvPr/>
        </p:nvPicPr>
        <p:blipFill>
          <a:blip r:embed="rId2"/>
          <a:stretch>
            <a:fillRect/>
          </a:stretch>
        </p:blipFill>
        <p:spPr>
          <a:xfrm>
            <a:off x="6729730" y="1874520"/>
            <a:ext cx="4709160" cy="339344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407352"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25" name="矩形 24"/>
          <p:cNvSpPr/>
          <p:nvPr/>
        </p:nvSpPr>
        <p:spPr>
          <a:xfrm>
            <a:off x="591820" y="1137920"/>
            <a:ext cx="7604125" cy="4892675"/>
          </a:xfrm>
          <a:prstGeom prst="rect">
            <a:avLst/>
          </a:prstGeom>
          <a:effectLst/>
        </p:spPr>
        <p:txBody>
          <a:bodyPr wrap="square">
            <a:spAutoFit/>
          </a:bodyPr>
          <a:lstStyle/>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讲述：艺术设计是一门独立的艺术学科，主要有环境设计专业方向、平面设计专业方向、视觉传达专业方向、产品设计专业方向等。艺术设计的研究内容和服务对象有别于传统的艺术门类，是一门综合性极强的学科，涉及社会、文化、经济、市场、科技等诸多方面的因素，其审美标准也随着这诸多因素的变化而改变。本案例我们从 2008 年北京奥运会会徽“中国印·舞动的北京”（图 9-4-6）开始。</a:t>
            </a:r>
            <a:endParaRPr lang="zh-CN" altLang="en-US" sz="1600" dirty="0">
              <a:solidFill>
                <a:schemeClr val="tx1">
                  <a:lumMod val="65000"/>
                  <a:lumOff val="35000"/>
                </a:schemeClr>
              </a:solidFill>
              <a:latin typeface="Bahnschrift SemiLight" panose="020B0502040204020203" pitchFamily="34" charset="0"/>
            </a:endParaRPr>
          </a:p>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观影：</a:t>
            </a:r>
            <a:r>
              <a:rPr lang="zh-CN" altLang="en-US" sz="1600" dirty="0">
                <a:solidFill>
                  <a:schemeClr val="tx1">
                    <a:lumMod val="65000"/>
                    <a:lumOff val="35000"/>
                  </a:schemeClr>
                </a:solidFill>
                <a:latin typeface="Bahnschrift SemiLight" panose="020B0502040204020203" pitchFamily="34" charset="0"/>
                <a:hlinkClick r:id="rId2" action="ppaction://hlinkfile"/>
              </a:rPr>
              <a:t>观看《北京奥运会开幕式》视频</a:t>
            </a:r>
            <a:r>
              <a:rPr lang="zh-CN" altLang="en-US" sz="1600" dirty="0">
                <a:solidFill>
                  <a:schemeClr val="tx1">
                    <a:lumMod val="65000"/>
                    <a:lumOff val="35000"/>
                  </a:schemeClr>
                </a:solidFill>
                <a:latin typeface="Bahnschrift SemiLight" panose="020B0502040204020203" pitchFamily="34" charset="0"/>
              </a:rPr>
              <a:t>，根据视频内容总结相关知识，思考开幕式中使用了哪些中国元素，同时，这些元素的使用体现了怎样的中国精神、奥运精神，为什么？</a:t>
            </a:r>
            <a:endParaRPr lang="zh-CN" altLang="en-US" sz="1600" dirty="0">
              <a:solidFill>
                <a:schemeClr val="tx1">
                  <a:lumMod val="65000"/>
                  <a:lumOff val="35000"/>
                </a:schemeClr>
              </a:solidFill>
              <a:latin typeface="Bahnschrift SemiLight" panose="020B0502040204020203" pitchFamily="34" charset="0"/>
            </a:endParaRPr>
          </a:p>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讨论：艺术设计的审美，主要从哪些方面入手？会徽“中国印·舞动的北京”体现了什么原则？如何理解中国书法运用在标志设计中的体现？如何理解标志的构图关系？</a:t>
            </a:r>
            <a:endParaRPr lang="zh-CN" altLang="en-US" sz="1600" dirty="0">
              <a:solidFill>
                <a:schemeClr val="tx1">
                  <a:lumMod val="65000"/>
                  <a:lumOff val="35000"/>
                </a:schemeClr>
              </a:solidFill>
              <a:latin typeface="Bahnschrift SemiLight" panose="020B0502040204020203" pitchFamily="34" charset="0"/>
            </a:endParaRPr>
          </a:p>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归纳：艺术设计，实际上是设计者自身综合素质如表现能力、感知能力、想象能力的体现。现代奥林匹克运动一直强调以运动员为核心，会徽“中国印·舞动的北京”正体现了这一原则。</a:t>
            </a:r>
            <a:endParaRPr lang="zh-CN" altLang="en-US" sz="1600" dirty="0">
              <a:solidFill>
                <a:schemeClr val="tx1">
                  <a:lumMod val="65000"/>
                  <a:lumOff val="35000"/>
                </a:schemeClr>
              </a:solidFill>
              <a:latin typeface="Bahnschrift SemiLight" panose="020B0502040204020203" pitchFamily="34" charset="0"/>
            </a:endParaRPr>
          </a:p>
        </p:txBody>
      </p:sp>
      <p:sp>
        <p:nvSpPr>
          <p:cNvPr id="4" name="文本框 3"/>
          <p:cNvSpPr txBox="1"/>
          <p:nvPr/>
        </p:nvSpPr>
        <p:spPr>
          <a:xfrm>
            <a:off x="1586865" y="800735"/>
            <a:ext cx="2341245" cy="337185"/>
          </a:xfrm>
          <a:prstGeom prst="rect">
            <a:avLst/>
          </a:prstGeom>
          <a:noFill/>
        </p:spPr>
        <p:txBody>
          <a:bodyPr wrap="square" rtlCol="0">
            <a:spAutoFit/>
            <a:scene3d>
              <a:camera prst="orthographicFront"/>
              <a:lightRig rig="threePt" dir="t"/>
            </a:scene3d>
          </a:bodyPr>
          <a:p>
            <a:r>
              <a:rPr lang="zh-CN" altLang="en-US" sz="1600">
                <a:solidFill>
                  <a:schemeClr val="accent1"/>
                </a:solidFill>
                <a:effectLst>
                  <a:outerShdw blurRad="38100" dist="25400" dir="5400000" algn="ctr" rotWithShape="0">
                    <a:srgbClr val="6E747A">
                      <a:alpha val="43000"/>
                    </a:srgbClr>
                  </a:outerShdw>
                </a:effectLst>
              </a:rPr>
              <a:t>艺术设计的审美</a:t>
            </a:r>
            <a:endParaRPr lang="zh-CN" altLang="en-US" sz="1600">
              <a:solidFill>
                <a:schemeClr val="accent1"/>
              </a:solidFill>
              <a:effectLst>
                <a:outerShdw blurRad="38100" dist="25400" dir="5400000" algn="ctr" rotWithShape="0">
                  <a:srgbClr val="6E747A">
                    <a:alpha val="43000"/>
                  </a:srgbClr>
                </a:outerShdw>
              </a:effectLst>
            </a:endParaRPr>
          </a:p>
        </p:txBody>
      </p:sp>
      <p:pic>
        <p:nvPicPr>
          <p:cNvPr id="3" name="图片 2"/>
          <p:cNvPicPr>
            <a:picLocks noChangeAspect="1"/>
          </p:cNvPicPr>
          <p:nvPr/>
        </p:nvPicPr>
        <p:blipFill>
          <a:blip r:embed="rId3"/>
          <a:stretch>
            <a:fillRect/>
          </a:stretch>
        </p:blipFill>
        <p:spPr>
          <a:xfrm>
            <a:off x="8295640" y="1560830"/>
            <a:ext cx="3231515" cy="373634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linds(horizont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25" name="矩形 24"/>
          <p:cNvSpPr/>
          <p:nvPr/>
        </p:nvSpPr>
        <p:spPr>
          <a:xfrm>
            <a:off x="881380" y="1393190"/>
            <a:ext cx="6174740" cy="4523105"/>
          </a:xfrm>
          <a:prstGeom prst="rect">
            <a:avLst/>
          </a:prstGeom>
          <a:effectLst/>
        </p:spPr>
        <p:txBody>
          <a:bodyPr wrap="square">
            <a:spAutoFit/>
          </a:bodyPr>
          <a:lstStyle/>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讲述：</a:t>
            </a:r>
            <a:r>
              <a:rPr lang="zh-CN" altLang="en-US" sz="1600" dirty="0">
                <a:solidFill>
                  <a:schemeClr val="tx1">
                    <a:lumMod val="65000"/>
                    <a:lumOff val="35000"/>
                  </a:schemeClr>
                </a:solidFill>
                <a:latin typeface="Bahnschrift SemiLight" panose="020B0502040204020203" pitchFamily="34" charset="0"/>
                <a:hlinkClick r:id="rId2" action="ppaction://hlinkfile"/>
              </a:rPr>
              <a:t>徐悲鸿的《奔马图》</a:t>
            </a:r>
            <a:r>
              <a:rPr lang="zh-CN" altLang="en-US" sz="1600" dirty="0">
                <a:solidFill>
                  <a:schemeClr val="tx1">
                    <a:lumMod val="65000"/>
                    <a:lumOff val="35000"/>
                  </a:schemeClr>
                </a:solidFill>
                <a:latin typeface="Bahnschrift SemiLight" panose="020B0502040204020203" pitchFamily="34" charset="0"/>
              </a:rPr>
              <a:t>（图 9-1-1）是国家一级文物，画于 1941 年的秋天。当时徐悲鸿为给抗战募捐远赴马来西亚的槟榔屿办艺展，国内抗战正处于关键时刻。二次长沙会战中我方一度失利，日寇占领了长沙，消息传至槟城，徐悲鸿心急若焚、彻夜难眠，于是趁着月色，饱蘸浓墨，一幅纵长 326 厘米、横宽 112 厘米的《奔马图》一气呵成，并在画面右下角题款：“辛巳八月十日第二次长沙会战，忧心如焚，或者仍有前次之结果也，企予望之，悲鸿时客槟城”，以抒发作者忧国忧民的愤慨之情。徐悲鸿的《奔马图》采用了豪放的泼墨和劲秀的线描写意方法，着重刻画出马的神韵和气质。画中的马雄骏、矫健、轻疾，颇有“瘦骨铜声”之美感，奔马强壮有力，生气勃勃。这幅《奔马图》不仅表现了马的精神和特征，更赋予了画家自己的个性和理想——为振兴民族艺术而奋斗！</a:t>
            </a:r>
            <a:endParaRPr lang="zh-CN" altLang="en-US" sz="1600" dirty="0">
              <a:solidFill>
                <a:schemeClr val="tx1">
                  <a:lumMod val="65000"/>
                  <a:lumOff val="35000"/>
                </a:schemeClr>
              </a:solidFill>
              <a:latin typeface="Bahnschrift SemiLight" panose="020B0502040204020203" pitchFamily="34" charset="0"/>
            </a:endParaRPr>
          </a:p>
        </p:txBody>
      </p:sp>
      <p:sp>
        <p:nvSpPr>
          <p:cNvPr id="4" name="文本框 3"/>
          <p:cNvSpPr txBox="1"/>
          <p:nvPr/>
        </p:nvSpPr>
        <p:spPr>
          <a:xfrm>
            <a:off x="1586865" y="800735"/>
            <a:ext cx="2341245" cy="337185"/>
          </a:xfrm>
          <a:prstGeom prst="rect">
            <a:avLst/>
          </a:prstGeom>
          <a:noFill/>
        </p:spPr>
        <p:txBody>
          <a:bodyPr wrap="square" rtlCol="0">
            <a:spAutoFit/>
            <a:scene3d>
              <a:camera prst="orthographicFront"/>
              <a:lightRig rig="threePt" dir="t"/>
            </a:scene3d>
          </a:bodyPr>
          <a:p>
            <a:r>
              <a:rPr lang="zh-CN" altLang="en-US" sz="1600">
                <a:solidFill>
                  <a:schemeClr val="accent1"/>
                </a:solidFill>
                <a:effectLst>
                  <a:outerShdw blurRad="38100" dist="25400" dir="5400000" algn="ctr" rotWithShape="0">
                    <a:srgbClr val="6E747A">
                      <a:alpha val="43000"/>
                    </a:srgbClr>
                  </a:outerShdw>
                </a:effectLst>
                <a:hlinkClick r:id="rId2" action="ppaction://hlinkfile"/>
              </a:rPr>
              <a:t>徐悲鸿的《奔马图》</a:t>
            </a:r>
            <a:endParaRPr lang="zh-CN" altLang="en-US" sz="1600">
              <a:solidFill>
                <a:schemeClr val="accent1"/>
              </a:solidFill>
              <a:effectLst>
                <a:outerShdw blurRad="38100" dist="25400" dir="5400000" algn="ctr" rotWithShape="0">
                  <a:srgbClr val="6E747A">
                    <a:alpha val="43000"/>
                  </a:srgbClr>
                </a:outerShdw>
              </a:effectLst>
            </a:endParaRPr>
          </a:p>
        </p:txBody>
      </p:sp>
      <p:pic>
        <p:nvPicPr>
          <p:cNvPr id="5" name="图片 4"/>
          <p:cNvPicPr>
            <a:picLocks noChangeAspect="1"/>
          </p:cNvPicPr>
          <p:nvPr/>
        </p:nvPicPr>
        <p:blipFill>
          <a:blip r:embed="rId3"/>
          <a:stretch>
            <a:fillRect/>
          </a:stretch>
        </p:blipFill>
        <p:spPr>
          <a:xfrm>
            <a:off x="7277735" y="1605915"/>
            <a:ext cx="4364990" cy="384746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blinds(horizontal)">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614805" y="768350"/>
            <a:ext cx="2904490" cy="337185"/>
          </a:xfrm>
          <a:prstGeom prst="rect">
            <a:avLst/>
          </a:prstGeom>
          <a:noFill/>
        </p:spPr>
        <p:txBody>
          <a:bodyPr wrap="square" rtlCol="0">
            <a:spAutoFit/>
          </a:bodyPr>
          <a:p>
            <a:r>
              <a:rPr lang="zh-CN" altLang="en-US" sz="1600">
                <a:solidFill>
                  <a:schemeClr val="accent2">
                    <a:lumMod val="75000"/>
                  </a:schemeClr>
                </a:solidFill>
              </a:rPr>
              <a:t>摄影和设计的分类和审美</a:t>
            </a:r>
            <a:endParaRPr lang="zh-CN" altLang="en-US" sz="1600">
              <a:solidFill>
                <a:schemeClr val="accent2">
                  <a:lumMod val="75000"/>
                </a:schemeClr>
              </a:solidFill>
            </a:endParaRPr>
          </a:p>
        </p:txBody>
      </p:sp>
      <p:sp>
        <p:nvSpPr>
          <p:cNvPr id="3" name="文本框 2"/>
          <p:cNvSpPr txBox="1"/>
          <p:nvPr/>
        </p:nvSpPr>
        <p:spPr>
          <a:xfrm>
            <a:off x="1009650" y="1470660"/>
            <a:ext cx="5120640" cy="4892675"/>
          </a:xfrm>
          <a:prstGeom prst="rect">
            <a:avLst/>
          </a:prstGeom>
          <a:noFill/>
        </p:spPr>
        <p:txBody>
          <a:bodyPr wrap="square" rtlCol="0">
            <a:spAutoFit/>
          </a:bodyPr>
          <a:p>
            <a:pPr fontAlgn="auto">
              <a:lnSpc>
                <a:spcPct val="150000"/>
              </a:lnSpc>
            </a:pPr>
            <a:r>
              <a:rPr lang="zh-CN" altLang="en-US" sz="1600">
                <a:solidFill>
                  <a:schemeClr val="accent2">
                    <a:lumMod val="50000"/>
                  </a:schemeClr>
                </a:solidFill>
              </a:rPr>
              <a:t>一、摄影的分类和特点</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摄影艺术是运用照相机作为基本工具，根据创作构思将人物或景物拍摄下来，再经过暗房工艺处理，塑造出可视的艺术形象来反映社会生活与自然现象，并表达作者思想情感的一种艺术形式。摄影的分类一般有如下几种。</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（一）静物摄影</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静物摄影（图 9-4-10）与人像摄影、景物摄影相对，以无生命、人为可自由移动或组合的物体为表现对象的摄影。多以工业或手工制成品、自然存在的无生命物体等为拍摄题材。在真实反映被摄体固有特征的基础上，经过创意构思，并结合构图、光线、影调、色彩等摄影手段进行艺术创作，将拍摄对象表现成具有艺术美感的摄影作品，这就叫静物摄影。</a:t>
            </a:r>
            <a:endParaRPr lang="zh-CN" altLang="en-US" sz="1600">
              <a:solidFill>
                <a:schemeClr val="accent2">
                  <a:lumMod val="50000"/>
                </a:schemeClr>
              </a:solidFill>
            </a:endParaRPr>
          </a:p>
        </p:txBody>
      </p:sp>
      <p:pic>
        <p:nvPicPr>
          <p:cNvPr id="6" name="图片 5"/>
          <p:cNvPicPr>
            <a:picLocks noChangeAspect="1"/>
          </p:cNvPicPr>
          <p:nvPr/>
        </p:nvPicPr>
        <p:blipFill>
          <a:blip r:embed="rId2"/>
          <a:stretch>
            <a:fillRect/>
          </a:stretch>
        </p:blipFill>
        <p:spPr>
          <a:xfrm>
            <a:off x="6320155" y="1968500"/>
            <a:ext cx="4603750" cy="368808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614805" y="768350"/>
            <a:ext cx="2904490" cy="337185"/>
          </a:xfrm>
          <a:prstGeom prst="rect">
            <a:avLst/>
          </a:prstGeom>
          <a:noFill/>
        </p:spPr>
        <p:txBody>
          <a:bodyPr wrap="square" rtlCol="0">
            <a:spAutoFit/>
          </a:bodyPr>
          <a:p>
            <a:r>
              <a:rPr lang="zh-CN" altLang="en-US" sz="1600">
                <a:solidFill>
                  <a:schemeClr val="accent2">
                    <a:lumMod val="75000"/>
                  </a:schemeClr>
                </a:solidFill>
              </a:rPr>
              <a:t>摄影和设计的分类和审美</a:t>
            </a:r>
            <a:endParaRPr lang="zh-CN" altLang="en-US" sz="1600">
              <a:solidFill>
                <a:schemeClr val="accent2">
                  <a:lumMod val="75000"/>
                </a:schemeClr>
              </a:solidFill>
            </a:endParaRPr>
          </a:p>
        </p:txBody>
      </p:sp>
      <p:sp>
        <p:nvSpPr>
          <p:cNvPr id="3" name="文本框 2"/>
          <p:cNvSpPr txBox="1"/>
          <p:nvPr/>
        </p:nvSpPr>
        <p:spPr>
          <a:xfrm>
            <a:off x="761365" y="1713230"/>
            <a:ext cx="5149850" cy="4154170"/>
          </a:xfrm>
          <a:prstGeom prst="rect">
            <a:avLst/>
          </a:prstGeom>
          <a:noFill/>
        </p:spPr>
        <p:txBody>
          <a:bodyPr wrap="square" rtlCol="0">
            <a:spAutoFit/>
          </a:bodyPr>
          <a:p>
            <a:pPr fontAlgn="auto">
              <a:lnSpc>
                <a:spcPct val="150000"/>
              </a:lnSpc>
            </a:pPr>
            <a:r>
              <a:rPr lang="zh-CN" altLang="en-US" sz="1600">
                <a:solidFill>
                  <a:schemeClr val="accent2">
                    <a:lumMod val="50000"/>
                  </a:schemeClr>
                </a:solidFill>
              </a:rPr>
              <a:t>一、摄影的分类和特点</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摄影艺术是运用照相机作为基本工具，根据创作构思将人物或景物拍摄下来，再经过暗房工艺处理，塑造出可视的艺术形象来反映社会生活与自然现象，并表达作者思想情感的一种艺术形式。摄影的分类一般有如下几种。</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（二）人像摄影</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人像摄影（图 9-4-11）与一般的人物摄影不同：人像摄影以刻画与表现被摄者的具体相貌和神态为自身的首要创作任务；人物摄影是以表现有被摄者参与的事件与活动为主，它以表现具体的情节为主要任务，而不在于以鲜明的形象去表现被摄者的相貌和神态。</a:t>
            </a:r>
            <a:endParaRPr lang="zh-CN" altLang="en-US" sz="1600">
              <a:solidFill>
                <a:schemeClr val="accent2">
                  <a:lumMod val="50000"/>
                </a:schemeClr>
              </a:solidFill>
            </a:endParaRPr>
          </a:p>
        </p:txBody>
      </p:sp>
      <p:pic>
        <p:nvPicPr>
          <p:cNvPr id="5" name="图片 4"/>
          <p:cNvPicPr>
            <a:picLocks noChangeAspect="1"/>
          </p:cNvPicPr>
          <p:nvPr/>
        </p:nvPicPr>
        <p:blipFill>
          <a:blip r:embed="rId2"/>
          <a:stretch>
            <a:fillRect/>
          </a:stretch>
        </p:blipFill>
        <p:spPr>
          <a:xfrm>
            <a:off x="6068060" y="1786255"/>
            <a:ext cx="5509260" cy="400812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614805" y="768350"/>
            <a:ext cx="2904490" cy="337185"/>
          </a:xfrm>
          <a:prstGeom prst="rect">
            <a:avLst/>
          </a:prstGeom>
          <a:noFill/>
        </p:spPr>
        <p:txBody>
          <a:bodyPr wrap="square" rtlCol="0">
            <a:spAutoFit/>
          </a:bodyPr>
          <a:p>
            <a:r>
              <a:rPr lang="zh-CN" altLang="en-US" sz="1600">
                <a:solidFill>
                  <a:schemeClr val="accent2">
                    <a:lumMod val="75000"/>
                  </a:schemeClr>
                </a:solidFill>
              </a:rPr>
              <a:t>摄影和设计的分类和审美</a:t>
            </a:r>
            <a:endParaRPr lang="zh-CN" altLang="en-US" sz="1600">
              <a:solidFill>
                <a:schemeClr val="accent2">
                  <a:lumMod val="75000"/>
                </a:schemeClr>
              </a:solidFill>
            </a:endParaRPr>
          </a:p>
        </p:txBody>
      </p:sp>
      <p:sp>
        <p:nvSpPr>
          <p:cNvPr id="3" name="文本框 2"/>
          <p:cNvSpPr txBox="1"/>
          <p:nvPr/>
        </p:nvSpPr>
        <p:spPr>
          <a:xfrm>
            <a:off x="803275" y="1357630"/>
            <a:ext cx="5330190" cy="4523105"/>
          </a:xfrm>
          <a:prstGeom prst="rect">
            <a:avLst/>
          </a:prstGeom>
          <a:noFill/>
        </p:spPr>
        <p:txBody>
          <a:bodyPr wrap="square" rtlCol="0">
            <a:spAutoFit/>
          </a:bodyPr>
          <a:p>
            <a:pPr fontAlgn="auto">
              <a:lnSpc>
                <a:spcPct val="150000"/>
              </a:lnSpc>
            </a:pPr>
            <a:r>
              <a:rPr lang="zh-CN" altLang="en-US" sz="1600">
                <a:solidFill>
                  <a:schemeClr val="accent2">
                    <a:lumMod val="50000"/>
                  </a:schemeClr>
                </a:solidFill>
              </a:rPr>
              <a:t>一、摄影的分类和特点</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摄影艺术是运用照相机作为基本工具，根据创作构思将人物或景物拍摄下来，再经过暗房工艺处理，塑造出可视的艺术形象来反映社会生活与自然现象，并表达作者思想情感的一种艺术形式。摄影的分类一般有如下几种。</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（三）纪录摄影</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纪录摄影（图 9-4-12）指以纪录为第一目的，对客观事物进行真实影像反映的图片摄影。摄影之所以诞生，就是为了纪录的目的。它诞生之后所显示出来的强大的生命力，也恰恰在于它的纪录功能。这是其他技术或艺术所无法比拟或取代的。按照纪录影像的方式和追求的价值不同来划分，纪录摄影可分为新闻摄影和纪实摄影。</a:t>
            </a:r>
            <a:endParaRPr lang="zh-CN" altLang="en-US" sz="1600">
              <a:solidFill>
                <a:schemeClr val="accent2">
                  <a:lumMod val="50000"/>
                </a:schemeClr>
              </a:solidFill>
            </a:endParaRPr>
          </a:p>
        </p:txBody>
      </p:sp>
      <p:pic>
        <p:nvPicPr>
          <p:cNvPr id="6" name="图片 5"/>
          <p:cNvPicPr>
            <a:picLocks noChangeAspect="1"/>
          </p:cNvPicPr>
          <p:nvPr/>
        </p:nvPicPr>
        <p:blipFill>
          <a:blip r:embed="rId2"/>
          <a:stretch>
            <a:fillRect/>
          </a:stretch>
        </p:blipFill>
        <p:spPr>
          <a:xfrm>
            <a:off x="6133465" y="1790065"/>
            <a:ext cx="5387340" cy="365760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614805" y="768350"/>
            <a:ext cx="2904490" cy="337185"/>
          </a:xfrm>
          <a:prstGeom prst="rect">
            <a:avLst/>
          </a:prstGeom>
          <a:noFill/>
        </p:spPr>
        <p:txBody>
          <a:bodyPr wrap="square" rtlCol="0">
            <a:spAutoFit/>
          </a:bodyPr>
          <a:p>
            <a:r>
              <a:rPr lang="zh-CN" altLang="en-US" sz="1600">
                <a:solidFill>
                  <a:schemeClr val="accent2">
                    <a:lumMod val="75000"/>
                  </a:schemeClr>
                </a:solidFill>
              </a:rPr>
              <a:t>摄影和设计的分类和审美</a:t>
            </a:r>
            <a:endParaRPr lang="zh-CN" altLang="en-US" sz="1600">
              <a:solidFill>
                <a:schemeClr val="accent2">
                  <a:lumMod val="75000"/>
                </a:schemeClr>
              </a:solidFill>
            </a:endParaRPr>
          </a:p>
        </p:txBody>
      </p:sp>
      <p:sp>
        <p:nvSpPr>
          <p:cNvPr id="3" name="文本框 2"/>
          <p:cNvSpPr txBox="1"/>
          <p:nvPr/>
        </p:nvSpPr>
        <p:spPr>
          <a:xfrm>
            <a:off x="574675" y="1584325"/>
            <a:ext cx="5374640" cy="4154170"/>
          </a:xfrm>
          <a:prstGeom prst="rect">
            <a:avLst/>
          </a:prstGeom>
          <a:noFill/>
        </p:spPr>
        <p:txBody>
          <a:bodyPr wrap="square" rtlCol="0">
            <a:spAutoFit/>
          </a:bodyPr>
          <a:p>
            <a:pPr fontAlgn="auto">
              <a:lnSpc>
                <a:spcPct val="150000"/>
              </a:lnSpc>
            </a:pPr>
            <a:r>
              <a:rPr lang="zh-CN" altLang="en-US" sz="1600">
                <a:solidFill>
                  <a:schemeClr val="accent2">
                    <a:lumMod val="50000"/>
                  </a:schemeClr>
                </a:solidFill>
              </a:rPr>
              <a:t>一、摄影的分类和特点</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摄影艺术是运用照相机作为基本工具，根据创作构思将人物或景物拍摄下来，再经过暗房工艺处理，塑造出可视的艺术形象来反映社会生活与自然现象，并表达作者思想情感的一种艺术形式。摄影的分类一般有如下几种。</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（四）艺术摄影</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随着科技的发展，人们在摄影中不断地增加艺术的元素，开始产生艺术摄影（图 9-4-13）。它与纪录摄影的区别在于艺术性的多少与高低，而无绝对的界限。艺术摄影拍出来的效果更唯美，因为这不仅需要技术，还要找准拍摄的时间、地点和角度。</a:t>
            </a:r>
            <a:endParaRPr lang="zh-CN" altLang="en-US" sz="1600">
              <a:solidFill>
                <a:schemeClr val="accent2">
                  <a:lumMod val="50000"/>
                </a:schemeClr>
              </a:solidFill>
            </a:endParaRPr>
          </a:p>
        </p:txBody>
      </p:sp>
      <p:pic>
        <p:nvPicPr>
          <p:cNvPr id="5" name="图片 4"/>
          <p:cNvPicPr>
            <a:picLocks noChangeAspect="1"/>
          </p:cNvPicPr>
          <p:nvPr/>
        </p:nvPicPr>
        <p:blipFill>
          <a:blip r:embed="rId2"/>
          <a:stretch>
            <a:fillRect/>
          </a:stretch>
        </p:blipFill>
        <p:spPr>
          <a:xfrm>
            <a:off x="6247765" y="1680210"/>
            <a:ext cx="5196840" cy="396240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614805" y="768350"/>
            <a:ext cx="2904490" cy="337185"/>
          </a:xfrm>
          <a:prstGeom prst="rect">
            <a:avLst/>
          </a:prstGeom>
          <a:noFill/>
        </p:spPr>
        <p:txBody>
          <a:bodyPr wrap="square" rtlCol="0">
            <a:spAutoFit/>
          </a:bodyPr>
          <a:p>
            <a:r>
              <a:rPr lang="zh-CN" altLang="en-US" sz="1600">
                <a:solidFill>
                  <a:schemeClr val="accent2">
                    <a:lumMod val="75000"/>
                  </a:schemeClr>
                </a:solidFill>
              </a:rPr>
              <a:t>摄影和设计的分类和审美</a:t>
            </a:r>
            <a:endParaRPr lang="zh-CN" altLang="en-US" sz="1600">
              <a:solidFill>
                <a:schemeClr val="accent2">
                  <a:lumMod val="75000"/>
                </a:schemeClr>
              </a:solidFill>
            </a:endParaRPr>
          </a:p>
        </p:txBody>
      </p:sp>
      <p:sp>
        <p:nvSpPr>
          <p:cNvPr id="3" name="文本框 2"/>
          <p:cNvSpPr txBox="1"/>
          <p:nvPr/>
        </p:nvSpPr>
        <p:spPr>
          <a:xfrm>
            <a:off x="674370" y="1586865"/>
            <a:ext cx="5252085" cy="3415030"/>
          </a:xfrm>
          <a:prstGeom prst="rect">
            <a:avLst/>
          </a:prstGeom>
          <a:noFill/>
        </p:spPr>
        <p:txBody>
          <a:bodyPr wrap="square" rtlCol="0">
            <a:spAutoFit/>
          </a:bodyPr>
          <a:p>
            <a:pPr fontAlgn="auto">
              <a:lnSpc>
                <a:spcPct val="150000"/>
              </a:lnSpc>
            </a:pPr>
            <a:r>
              <a:rPr lang="zh-CN" altLang="en-US" sz="1600">
                <a:solidFill>
                  <a:schemeClr val="accent2">
                    <a:lumMod val="50000"/>
                  </a:schemeClr>
                </a:solidFill>
              </a:rPr>
              <a:t>一、摄影的分类和特点</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摄影艺术是运用照相机作为基本工具，根据创作构思将人物或景物拍摄下来，再经过暗房工艺处理，塑造出可视的艺术形象来反映社会生活与自然现象，并表达作者思想情感的一种艺术形式。摄影的分类一般有如下几种。</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（五）画意摄影</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画意摄影（图 9-4-14）以其唯美的绘画风格表达人文美誉自然美，一直是摄影艺术里一种重要的表现手法。画意摄影逐渐成为摄影艺术中的一个重要流派。</a:t>
            </a:r>
            <a:endParaRPr lang="zh-CN" altLang="en-US" sz="1600">
              <a:solidFill>
                <a:schemeClr val="accent2">
                  <a:lumMod val="50000"/>
                </a:schemeClr>
              </a:solidFill>
            </a:endParaRPr>
          </a:p>
        </p:txBody>
      </p:sp>
      <p:pic>
        <p:nvPicPr>
          <p:cNvPr id="6" name="图片 5"/>
          <p:cNvPicPr>
            <a:picLocks noChangeAspect="1"/>
          </p:cNvPicPr>
          <p:nvPr/>
        </p:nvPicPr>
        <p:blipFill>
          <a:blip r:embed="rId2"/>
          <a:stretch>
            <a:fillRect/>
          </a:stretch>
        </p:blipFill>
        <p:spPr>
          <a:xfrm>
            <a:off x="5926455" y="1586865"/>
            <a:ext cx="5553075" cy="406019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614805" y="768350"/>
            <a:ext cx="2904490" cy="337185"/>
          </a:xfrm>
          <a:prstGeom prst="rect">
            <a:avLst/>
          </a:prstGeom>
          <a:noFill/>
        </p:spPr>
        <p:txBody>
          <a:bodyPr wrap="square" rtlCol="0">
            <a:spAutoFit/>
          </a:bodyPr>
          <a:p>
            <a:r>
              <a:rPr lang="zh-CN" altLang="en-US" sz="1600">
                <a:solidFill>
                  <a:schemeClr val="accent2">
                    <a:lumMod val="75000"/>
                  </a:schemeClr>
                </a:solidFill>
              </a:rPr>
              <a:t>摄影和设计的分类和审美</a:t>
            </a:r>
            <a:endParaRPr lang="zh-CN" altLang="en-US" sz="1600">
              <a:solidFill>
                <a:schemeClr val="accent2">
                  <a:lumMod val="75000"/>
                </a:schemeClr>
              </a:solidFill>
            </a:endParaRPr>
          </a:p>
        </p:txBody>
      </p:sp>
      <p:sp>
        <p:nvSpPr>
          <p:cNvPr id="3" name="文本框 2"/>
          <p:cNvSpPr txBox="1"/>
          <p:nvPr/>
        </p:nvSpPr>
        <p:spPr>
          <a:xfrm>
            <a:off x="1009650" y="1466850"/>
            <a:ext cx="4696460" cy="3784600"/>
          </a:xfrm>
          <a:prstGeom prst="rect">
            <a:avLst/>
          </a:prstGeom>
          <a:noFill/>
        </p:spPr>
        <p:txBody>
          <a:bodyPr wrap="square" rtlCol="0">
            <a:spAutoFit/>
          </a:bodyPr>
          <a:p>
            <a:pPr fontAlgn="auto">
              <a:lnSpc>
                <a:spcPct val="150000"/>
              </a:lnSpc>
            </a:pPr>
            <a:r>
              <a:rPr lang="zh-CN" altLang="en-US" sz="1600">
                <a:solidFill>
                  <a:schemeClr val="accent2">
                    <a:lumMod val="50000"/>
                  </a:schemeClr>
                </a:solidFill>
              </a:rPr>
              <a:t>一、摄影的分类和特点</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摄影艺术是运用照相机作为基本工具，根据创作构思将人物或景物拍摄下来，再经过暗房工艺处理，塑造出可视的艺术形象来反映社会生活与自然现象，并表达作者思想情感的一种艺术形式。摄影的分类一般有如下几种。</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（六）商业摄影</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商业摄影（图 9-4-15）是指作为商业用途而开展的摄影活动。这类摄影是为商业利益而存在的，</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要按照企业要求进行拍摄，比较拘束。</a:t>
            </a:r>
            <a:endParaRPr lang="zh-CN" altLang="en-US" sz="1600">
              <a:solidFill>
                <a:schemeClr val="accent2">
                  <a:lumMod val="50000"/>
                </a:schemeClr>
              </a:solidFill>
            </a:endParaRPr>
          </a:p>
        </p:txBody>
      </p:sp>
      <p:pic>
        <p:nvPicPr>
          <p:cNvPr id="5" name="图片 4"/>
          <p:cNvPicPr>
            <a:picLocks noChangeAspect="1"/>
          </p:cNvPicPr>
          <p:nvPr/>
        </p:nvPicPr>
        <p:blipFill>
          <a:blip r:embed="rId2"/>
          <a:stretch>
            <a:fillRect/>
          </a:stretch>
        </p:blipFill>
        <p:spPr>
          <a:xfrm>
            <a:off x="5818505" y="1494790"/>
            <a:ext cx="5245100" cy="386778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614805" y="768350"/>
            <a:ext cx="2904490" cy="337185"/>
          </a:xfrm>
          <a:prstGeom prst="rect">
            <a:avLst/>
          </a:prstGeom>
          <a:noFill/>
        </p:spPr>
        <p:txBody>
          <a:bodyPr wrap="square" rtlCol="0">
            <a:spAutoFit/>
          </a:bodyPr>
          <a:p>
            <a:r>
              <a:rPr lang="zh-CN" altLang="en-US" sz="1600">
                <a:solidFill>
                  <a:schemeClr val="accent2">
                    <a:lumMod val="75000"/>
                  </a:schemeClr>
                </a:solidFill>
              </a:rPr>
              <a:t>摄影和设计的分类和审美</a:t>
            </a:r>
            <a:endParaRPr lang="zh-CN" altLang="en-US" sz="1600">
              <a:solidFill>
                <a:schemeClr val="accent2">
                  <a:lumMod val="75000"/>
                </a:schemeClr>
              </a:solidFill>
            </a:endParaRPr>
          </a:p>
        </p:txBody>
      </p:sp>
      <p:sp>
        <p:nvSpPr>
          <p:cNvPr id="3" name="文本框 2"/>
          <p:cNvSpPr txBox="1"/>
          <p:nvPr/>
        </p:nvSpPr>
        <p:spPr>
          <a:xfrm>
            <a:off x="1009650" y="1536700"/>
            <a:ext cx="5095240" cy="3784600"/>
          </a:xfrm>
          <a:prstGeom prst="rect">
            <a:avLst/>
          </a:prstGeom>
          <a:noFill/>
        </p:spPr>
        <p:txBody>
          <a:bodyPr wrap="square" rtlCol="0">
            <a:spAutoFit/>
          </a:bodyPr>
          <a:p>
            <a:pPr fontAlgn="auto">
              <a:lnSpc>
                <a:spcPct val="150000"/>
              </a:lnSpc>
            </a:pPr>
            <a:r>
              <a:rPr lang="zh-CN" altLang="en-US" sz="1600">
                <a:solidFill>
                  <a:schemeClr val="accent2">
                    <a:lumMod val="50000"/>
                  </a:schemeClr>
                </a:solidFill>
              </a:rPr>
              <a:t>一、摄影的分类和特点</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摄影艺术是运用照相机作为基本工具，根据创作构思将人物或景物拍摄下来，再经过暗房工艺处理，塑造出可视的艺术形象来反映社会生活与自然现象，并表达作者思想情感的一种艺术形式。摄影的分类一般有如下几种。</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（七）全息摄影</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全息摄影（图 9-4-16）是指一种记录被摄物体反射波的振幅和位相等全部信息的新型摄影技术。全息摄影可应用于工业上进行无损探伤、超声全息、全息显微镜、全息摄影存储器、全息电影和电视等许多方面。</a:t>
            </a:r>
            <a:endParaRPr lang="zh-CN" altLang="en-US" sz="1600">
              <a:solidFill>
                <a:schemeClr val="accent2">
                  <a:lumMod val="50000"/>
                </a:schemeClr>
              </a:solidFill>
            </a:endParaRPr>
          </a:p>
        </p:txBody>
      </p:sp>
      <p:pic>
        <p:nvPicPr>
          <p:cNvPr id="6" name="图片 5"/>
          <p:cNvPicPr>
            <a:picLocks noChangeAspect="1"/>
          </p:cNvPicPr>
          <p:nvPr/>
        </p:nvPicPr>
        <p:blipFill>
          <a:blip r:embed="rId2"/>
          <a:stretch>
            <a:fillRect/>
          </a:stretch>
        </p:blipFill>
        <p:spPr>
          <a:xfrm>
            <a:off x="6468110" y="1927860"/>
            <a:ext cx="4984750" cy="339344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614805" y="768350"/>
            <a:ext cx="2904490" cy="337185"/>
          </a:xfrm>
          <a:prstGeom prst="rect">
            <a:avLst/>
          </a:prstGeom>
          <a:noFill/>
        </p:spPr>
        <p:txBody>
          <a:bodyPr wrap="square" rtlCol="0">
            <a:spAutoFit/>
          </a:bodyPr>
          <a:p>
            <a:r>
              <a:rPr lang="zh-CN" altLang="en-US" sz="1600">
                <a:solidFill>
                  <a:schemeClr val="accent2">
                    <a:lumMod val="75000"/>
                  </a:schemeClr>
                </a:solidFill>
              </a:rPr>
              <a:t>摄影和设计的分类和审美</a:t>
            </a:r>
            <a:endParaRPr lang="zh-CN" altLang="en-US" sz="1600">
              <a:solidFill>
                <a:schemeClr val="accent2">
                  <a:lumMod val="75000"/>
                </a:schemeClr>
              </a:solidFill>
            </a:endParaRPr>
          </a:p>
        </p:txBody>
      </p:sp>
      <p:sp>
        <p:nvSpPr>
          <p:cNvPr id="3" name="文本框 2"/>
          <p:cNvSpPr txBox="1"/>
          <p:nvPr/>
        </p:nvSpPr>
        <p:spPr>
          <a:xfrm>
            <a:off x="1009650" y="1105535"/>
            <a:ext cx="5473700" cy="4154170"/>
          </a:xfrm>
          <a:prstGeom prst="rect">
            <a:avLst/>
          </a:prstGeom>
          <a:noFill/>
        </p:spPr>
        <p:txBody>
          <a:bodyPr wrap="square" rtlCol="0">
            <a:spAutoFit/>
          </a:bodyPr>
          <a:p>
            <a:pPr fontAlgn="auto">
              <a:lnSpc>
                <a:spcPct val="150000"/>
              </a:lnSpc>
            </a:pPr>
            <a:r>
              <a:rPr lang="zh-CN" altLang="en-US" sz="1600">
                <a:solidFill>
                  <a:schemeClr val="accent2">
                    <a:lumMod val="50000"/>
                  </a:schemeClr>
                </a:solidFill>
              </a:rPr>
              <a:t>二、设计的分类及特点</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从专业角度出发，艺术设计主要分为工业设计、机械设计、环境设计、建筑设计、室内设计、服装设计、平面设计、影视动画设计等几个大类。</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（一）工业设计</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工业设计（图 9-4-17）是指以工学、美学、经济学为基础对工业产品进行设计。工业设计行业是生产性服务业的重要组成部分，其发展水平是工业竞争力的重要标志之一，主要应用于交通工具、电子产品、设备仪器、家电、生活用品、家具、玩具、服务等行业。工业设计中，审美功能的满足是非常复杂的问题。</a:t>
            </a:r>
            <a:endParaRPr lang="zh-CN" altLang="en-US" sz="1600">
              <a:solidFill>
                <a:schemeClr val="accent2">
                  <a:lumMod val="50000"/>
                </a:schemeClr>
              </a:solidFill>
            </a:endParaRPr>
          </a:p>
        </p:txBody>
      </p:sp>
      <p:pic>
        <p:nvPicPr>
          <p:cNvPr id="5" name="图片 4"/>
          <p:cNvPicPr>
            <a:picLocks noChangeAspect="1"/>
          </p:cNvPicPr>
          <p:nvPr/>
        </p:nvPicPr>
        <p:blipFill>
          <a:blip r:embed="rId2"/>
          <a:stretch>
            <a:fillRect/>
          </a:stretch>
        </p:blipFill>
        <p:spPr>
          <a:xfrm>
            <a:off x="6667500" y="1522730"/>
            <a:ext cx="4944110" cy="363347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614805" y="768350"/>
            <a:ext cx="2904490" cy="337185"/>
          </a:xfrm>
          <a:prstGeom prst="rect">
            <a:avLst/>
          </a:prstGeom>
          <a:noFill/>
        </p:spPr>
        <p:txBody>
          <a:bodyPr wrap="square" rtlCol="0">
            <a:spAutoFit/>
          </a:bodyPr>
          <a:p>
            <a:r>
              <a:rPr lang="zh-CN" altLang="en-US" sz="1600">
                <a:solidFill>
                  <a:schemeClr val="accent2">
                    <a:lumMod val="75000"/>
                  </a:schemeClr>
                </a:solidFill>
              </a:rPr>
              <a:t>摄影和设计的分类和审美</a:t>
            </a:r>
            <a:endParaRPr lang="zh-CN" altLang="en-US" sz="1600">
              <a:solidFill>
                <a:schemeClr val="accent2">
                  <a:lumMod val="75000"/>
                </a:schemeClr>
              </a:solidFill>
            </a:endParaRPr>
          </a:p>
        </p:txBody>
      </p:sp>
      <p:sp>
        <p:nvSpPr>
          <p:cNvPr id="3" name="文本框 2"/>
          <p:cNvSpPr txBox="1"/>
          <p:nvPr/>
        </p:nvSpPr>
        <p:spPr>
          <a:xfrm>
            <a:off x="1282700" y="1105535"/>
            <a:ext cx="5173980" cy="4523105"/>
          </a:xfrm>
          <a:prstGeom prst="rect">
            <a:avLst/>
          </a:prstGeom>
          <a:noFill/>
        </p:spPr>
        <p:txBody>
          <a:bodyPr wrap="square" rtlCol="0">
            <a:spAutoFit/>
          </a:bodyPr>
          <a:p>
            <a:pPr fontAlgn="auto">
              <a:lnSpc>
                <a:spcPct val="150000"/>
              </a:lnSpc>
            </a:pPr>
            <a:r>
              <a:rPr lang="zh-CN" altLang="en-US" sz="1600">
                <a:solidFill>
                  <a:schemeClr val="accent2">
                    <a:lumMod val="50000"/>
                  </a:schemeClr>
                </a:solidFill>
              </a:rPr>
              <a:t>二、设计的分类及特点</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从专业角度出发，艺术设计主要分为工业设计、机械设计、环境设计、建筑设计、室内设计、服装设计、平面设计、影视动画设计等几个大类。</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（二）机械设计</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机械设计（图 9-4-18）是根据用户的使用要求，对专业机械的工作原理、结构运动方式、力和能量的传递方式、各个零件的材料和形状、尺寸、润滑方法等进行构思、分析和计算，并将其转化为具体的描述以作为制造依据的工作对象。不要以为机械和美无关，在机械中，美感的元素包括了秩序、灵活、尺寸、速度、精度、视觉与实际的冲突带来的意外。</a:t>
            </a:r>
            <a:endParaRPr lang="zh-CN" altLang="en-US" sz="1600">
              <a:solidFill>
                <a:schemeClr val="accent2">
                  <a:lumMod val="50000"/>
                </a:schemeClr>
              </a:solidFill>
            </a:endParaRPr>
          </a:p>
        </p:txBody>
      </p:sp>
      <p:pic>
        <p:nvPicPr>
          <p:cNvPr id="6" name="图片 5"/>
          <p:cNvPicPr>
            <a:picLocks noChangeAspect="1"/>
          </p:cNvPicPr>
          <p:nvPr/>
        </p:nvPicPr>
        <p:blipFill>
          <a:blip r:embed="rId2"/>
          <a:stretch>
            <a:fillRect/>
          </a:stretch>
        </p:blipFill>
        <p:spPr>
          <a:xfrm>
            <a:off x="6580505" y="1635760"/>
            <a:ext cx="4819015" cy="346202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614805" y="768350"/>
            <a:ext cx="2904490" cy="337185"/>
          </a:xfrm>
          <a:prstGeom prst="rect">
            <a:avLst/>
          </a:prstGeom>
          <a:noFill/>
        </p:spPr>
        <p:txBody>
          <a:bodyPr wrap="square" rtlCol="0">
            <a:spAutoFit/>
          </a:bodyPr>
          <a:p>
            <a:r>
              <a:rPr lang="zh-CN" altLang="en-US" sz="1600">
                <a:solidFill>
                  <a:schemeClr val="accent2">
                    <a:lumMod val="75000"/>
                  </a:schemeClr>
                </a:solidFill>
              </a:rPr>
              <a:t>摄影和设计的分类和审美</a:t>
            </a:r>
            <a:endParaRPr lang="zh-CN" altLang="en-US" sz="1600">
              <a:solidFill>
                <a:schemeClr val="accent2">
                  <a:lumMod val="75000"/>
                </a:schemeClr>
              </a:solidFill>
            </a:endParaRPr>
          </a:p>
        </p:txBody>
      </p:sp>
      <p:sp>
        <p:nvSpPr>
          <p:cNvPr id="3" name="文本框 2"/>
          <p:cNvSpPr txBox="1"/>
          <p:nvPr/>
        </p:nvSpPr>
        <p:spPr>
          <a:xfrm>
            <a:off x="551815" y="1130935"/>
            <a:ext cx="5879465" cy="5262245"/>
          </a:xfrm>
          <a:prstGeom prst="rect">
            <a:avLst/>
          </a:prstGeom>
          <a:noFill/>
        </p:spPr>
        <p:txBody>
          <a:bodyPr wrap="square" rtlCol="0">
            <a:spAutoFit/>
          </a:bodyPr>
          <a:p>
            <a:pPr fontAlgn="auto">
              <a:lnSpc>
                <a:spcPct val="150000"/>
              </a:lnSpc>
            </a:pPr>
            <a:r>
              <a:rPr lang="zh-CN" altLang="en-US" sz="1600">
                <a:solidFill>
                  <a:schemeClr val="accent2">
                    <a:lumMod val="50000"/>
                  </a:schemeClr>
                </a:solidFill>
              </a:rPr>
              <a:t>二、设计的分类及特点</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从专业角度出发，艺术设计主要分为工业设计、机械设计、环境设计、建筑设计、室内设计、服装设计、平面设计、影视动画设计等几个大类。</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（三）环境设计</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环境设计又称环境艺术设计（图 9-4-19），是一种新兴的艺术设计门类，包含的学科相当广泛，主要由建筑设计、室内设计、公共艺术设计、景观设计等内容组成，在内容上几乎包含了除平面和广告艺术设计之外其他所有的艺术设计。环境设计以建筑学为基础，有其独特的侧重点。与建筑学相比，环境设计更注重建筑的室内外环境艺术气氛的营造；与城市规划设计相比，环境设计则更注重规划细节的落实与完善；与园林设计相比，环境设计则更注重局部与整体的关系。环境艺术设计是艺术与技术的有机结合，环境设计应具有整体性、多元性和人文性等特点。</a:t>
            </a:r>
            <a:endParaRPr lang="zh-CN" altLang="en-US" sz="1600">
              <a:solidFill>
                <a:schemeClr val="accent2">
                  <a:lumMod val="50000"/>
                </a:schemeClr>
              </a:solidFill>
            </a:endParaRPr>
          </a:p>
        </p:txBody>
      </p:sp>
      <p:pic>
        <p:nvPicPr>
          <p:cNvPr id="5" name="图片 4"/>
          <p:cNvPicPr>
            <a:picLocks noChangeAspect="1"/>
          </p:cNvPicPr>
          <p:nvPr/>
        </p:nvPicPr>
        <p:blipFill>
          <a:blip r:embed="rId2"/>
          <a:stretch>
            <a:fillRect/>
          </a:stretch>
        </p:blipFill>
        <p:spPr>
          <a:xfrm>
            <a:off x="6431280" y="1980565"/>
            <a:ext cx="5226050" cy="393192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25" name="矩形 24"/>
          <p:cNvSpPr/>
          <p:nvPr/>
        </p:nvSpPr>
        <p:spPr>
          <a:xfrm>
            <a:off x="1009650" y="1719580"/>
            <a:ext cx="6608445" cy="4154170"/>
          </a:xfrm>
          <a:prstGeom prst="rect">
            <a:avLst/>
          </a:prstGeom>
          <a:effectLst/>
        </p:spPr>
        <p:txBody>
          <a:bodyPr wrap="square">
            <a:spAutoFit/>
          </a:bodyPr>
          <a:lstStyle/>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观影：研讨《奔马图》后，观看纪录片《充满爱国主义情怀的绘画大师——徐悲鸿（上）》。</a:t>
            </a:r>
            <a:endParaRPr lang="zh-CN" altLang="en-US" sz="1600" dirty="0">
              <a:solidFill>
                <a:schemeClr val="tx1">
                  <a:lumMod val="65000"/>
                  <a:lumOff val="35000"/>
                </a:schemeClr>
              </a:solidFill>
              <a:latin typeface="Bahnschrift SemiLight" panose="020B0502040204020203" pitchFamily="34" charset="0"/>
            </a:endParaRPr>
          </a:p>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讨论：根据相关内容，就徐悲鸿不同时期创作的马展开讨论：不同时期的马，都是绘画作品，你认为，它们表现的精神是否相同，为什么？</a:t>
            </a:r>
            <a:endParaRPr lang="zh-CN" altLang="en-US" sz="1600" dirty="0">
              <a:solidFill>
                <a:schemeClr val="tx1">
                  <a:lumMod val="65000"/>
                  <a:lumOff val="35000"/>
                </a:schemeClr>
              </a:solidFill>
              <a:latin typeface="Bahnschrift SemiLight" panose="020B0502040204020203" pitchFamily="34" charset="0"/>
            </a:endParaRPr>
          </a:p>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归纳：徐悲鸿喜欢画马也擅长画马，他笔下的马独有一种精神抖擞、豪气勃发的意态，表现着中华民族坚忍不拔的进取精神和作者满腔的爱国热情。自古以来，画马的人很多，画得好的画家也很多，为何现在的我们偏偏都喜欢徐悲鸿的马？因为他笔下的每一匹马都体现着它们的傲骨，更有着“鸿雁悲鸣，骏马悲嘶”的至高境界。从徐悲鸿的马，我们来看国画。国画也称中国画，是我国传统文化的重要组成部分，有着悠久的历史，是中华民族的传世之宝。</a:t>
            </a:r>
            <a:endParaRPr lang="zh-CN" altLang="en-US" sz="1600" dirty="0">
              <a:solidFill>
                <a:schemeClr val="tx1">
                  <a:lumMod val="65000"/>
                  <a:lumOff val="35000"/>
                </a:schemeClr>
              </a:solidFill>
              <a:latin typeface="Bahnschrift SemiLight" panose="020B0502040204020203" pitchFamily="34" charset="0"/>
            </a:endParaRPr>
          </a:p>
        </p:txBody>
      </p:sp>
      <p:sp>
        <p:nvSpPr>
          <p:cNvPr id="4" name="文本框 3"/>
          <p:cNvSpPr txBox="1"/>
          <p:nvPr/>
        </p:nvSpPr>
        <p:spPr>
          <a:xfrm>
            <a:off x="1586865" y="800735"/>
            <a:ext cx="2341245" cy="337185"/>
          </a:xfrm>
          <a:prstGeom prst="rect">
            <a:avLst/>
          </a:prstGeom>
          <a:noFill/>
        </p:spPr>
        <p:txBody>
          <a:bodyPr wrap="square" rtlCol="0">
            <a:spAutoFit/>
            <a:scene3d>
              <a:camera prst="orthographicFront"/>
              <a:lightRig rig="threePt" dir="t"/>
            </a:scene3d>
          </a:bodyPr>
          <a:p>
            <a:r>
              <a:rPr lang="zh-CN" altLang="en-US" sz="1600">
                <a:solidFill>
                  <a:schemeClr val="accent1"/>
                </a:solidFill>
                <a:effectLst>
                  <a:outerShdw blurRad="38100" dist="25400" dir="5400000" algn="ctr" rotWithShape="0">
                    <a:srgbClr val="6E747A">
                      <a:alpha val="43000"/>
                    </a:srgbClr>
                  </a:outerShdw>
                </a:effectLst>
              </a:rPr>
              <a:t>徐悲鸿的《奔马图》</a:t>
            </a:r>
            <a:endParaRPr lang="zh-CN" altLang="en-US" sz="1600">
              <a:solidFill>
                <a:schemeClr val="accent1"/>
              </a:solidFill>
              <a:effectLst>
                <a:outerShdw blurRad="38100" dist="25400" dir="5400000" algn="ctr" rotWithShape="0">
                  <a:srgbClr val="6E747A">
                    <a:alpha val="43000"/>
                  </a:srgbClr>
                </a:outerShdw>
              </a:effectLst>
            </a:endParaRPr>
          </a:p>
        </p:txBody>
      </p:sp>
      <p:pic>
        <p:nvPicPr>
          <p:cNvPr id="3" name="图片 2"/>
          <p:cNvPicPr>
            <a:picLocks noChangeAspect="1"/>
          </p:cNvPicPr>
          <p:nvPr/>
        </p:nvPicPr>
        <p:blipFill>
          <a:blip r:embed="rId2"/>
          <a:stretch>
            <a:fillRect/>
          </a:stretch>
        </p:blipFill>
        <p:spPr>
          <a:xfrm>
            <a:off x="7949565" y="1137920"/>
            <a:ext cx="2933065" cy="512254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614805" y="768350"/>
            <a:ext cx="2904490" cy="337185"/>
          </a:xfrm>
          <a:prstGeom prst="rect">
            <a:avLst/>
          </a:prstGeom>
          <a:noFill/>
        </p:spPr>
        <p:txBody>
          <a:bodyPr wrap="square" rtlCol="0">
            <a:spAutoFit/>
          </a:bodyPr>
          <a:p>
            <a:r>
              <a:rPr lang="zh-CN" altLang="en-US" sz="1600">
                <a:solidFill>
                  <a:schemeClr val="accent2">
                    <a:lumMod val="75000"/>
                  </a:schemeClr>
                </a:solidFill>
              </a:rPr>
              <a:t>摄影和设计的分类和审美</a:t>
            </a:r>
            <a:endParaRPr lang="zh-CN" altLang="en-US" sz="1600">
              <a:solidFill>
                <a:schemeClr val="accent2">
                  <a:lumMod val="75000"/>
                </a:schemeClr>
              </a:solidFill>
            </a:endParaRPr>
          </a:p>
        </p:txBody>
      </p:sp>
      <p:sp>
        <p:nvSpPr>
          <p:cNvPr id="3" name="文本框 2"/>
          <p:cNvSpPr txBox="1"/>
          <p:nvPr/>
        </p:nvSpPr>
        <p:spPr>
          <a:xfrm>
            <a:off x="643255" y="1105535"/>
            <a:ext cx="6654800" cy="5631180"/>
          </a:xfrm>
          <a:prstGeom prst="rect">
            <a:avLst/>
          </a:prstGeom>
          <a:noFill/>
        </p:spPr>
        <p:txBody>
          <a:bodyPr wrap="square" rtlCol="0">
            <a:spAutoFit/>
          </a:bodyPr>
          <a:p>
            <a:pPr fontAlgn="auto">
              <a:lnSpc>
                <a:spcPct val="150000"/>
              </a:lnSpc>
            </a:pPr>
            <a:r>
              <a:rPr lang="zh-CN" altLang="en-US" sz="1600">
                <a:solidFill>
                  <a:schemeClr val="accent2">
                    <a:lumMod val="50000"/>
                  </a:schemeClr>
                </a:solidFill>
              </a:rPr>
              <a:t>二、设计的分类及特点</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（四）建筑设计</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建筑设计是指在建筑物建造之前，设计师们按照建设任务对于施工过程中涉及的所有可能出现的问题的一个设想，然后再把这些设想用图纸或者文件的形式表现出来。建筑是一种综合性文化的体现。建筑设计通过运用线条、形体之间的组合来创造出各式各样的空间类型，以满足不同类型建筑的不同功能。同时，建筑的设计还运用了美的形式法则，在满足功能需求的基础上，还创造出了美的形式，给予人们最好的审美享受。《卢浮宫玻璃金字塔》就是建筑设计的杰作。</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（五）服装设计</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服装设计属于工艺美术范畴，是实用性和艺术性相结合的一种艺术形式。设计意指计划、构思、设立方案，也含有意象、作图、造型之意，而服装设计的定义就是解决人们的富有创造性的计划及创作行为。作为一门综合性的艺术，服装设计具有一般实用艺术的共性，但在内容与形式以及表达手段上又具有自身的特性。</a:t>
            </a:r>
            <a:endParaRPr lang="zh-CN" altLang="en-US" sz="1600">
              <a:solidFill>
                <a:schemeClr val="accent2">
                  <a:lumMod val="50000"/>
                </a:schemeClr>
              </a:solidFill>
            </a:endParaRPr>
          </a:p>
        </p:txBody>
      </p:sp>
      <p:pic>
        <p:nvPicPr>
          <p:cNvPr id="6" name="图片 5"/>
          <p:cNvPicPr>
            <a:picLocks noChangeAspect="1"/>
          </p:cNvPicPr>
          <p:nvPr/>
        </p:nvPicPr>
        <p:blipFill>
          <a:blip r:embed="rId2"/>
          <a:stretch>
            <a:fillRect/>
          </a:stretch>
        </p:blipFill>
        <p:spPr>
          <a:xfrm>
            <a:off x="7298055" y="1431290"/>
            <a:ext cx="3733165" cy="477774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614805" y="768350"/>
            <a:ext cx="2904490" cy="337185"/>
          </a:xfrm>
          <a:prstGeom prst="rect">
            <a:avLst/>
          </a:prstGeom>
          <a:noFill/>
        </p:spPr>
        <p:txBody>
          <a:bodyPr wrap="square" rtlCol="0">
            <a:spAutoFit/>
          </a:bodyPr>
          <a:p>
            <a:r>
              <a:rPr lang="zh-CN" altLang="en-US" sz="1600">
                <a:solidFill>
                  <a:schemeClr val="accent2">
                    <a:lumMod val="75000"/>
                  </a:schemeClr>
                </a:solidFill>
              </a:rPr>
              <a:t>摄影和设计的分类和审美</a:t>
            </a:r>
            <a:endParaRPr lang="zh-CN" altLang="en-US" sz="1600">
              <a:solidFill>
                <a:schemeClr val="accent2">
                  <a:lumMod val="75000"/>
                </a:schemeClr>
              </a:solidFill>
            </a:endParaRPr>
          </a:p>
        </p:txBody>
      </p:sp>
      <p:sp>
        <p:nvSpPr>
          <p:cNvPr id="3" name="文本框 2"/>
          <p:cNvSpPr txBox="1"/>
          <p:nvPr/>
        </p:nvSpPr>
        <p:spPr>
          <a:xfrm>
            <a:off x="647065" y="1105535"/>
            <a:ext cx="10897870" cy="1938020"/>
          </a:xfrm>
          <a:prstGeom prst="rect">
            <a:avLst/>
          </a:prstGeom>
          <a:noFill/>
        </p:spPr>
        <p:txBody>
          <a:bodyPr wrap="square" rtlCol="0">
            <a:spAutoFit/>
          </a:bodyPr>
          <a:p>
            <a:pPr fontAlgn="auto">
              <a:lnSpc>
                <a:spcPct val="150000"/>
              </a:lnSpc>
            </a:pPr>
            <a:r>
              <a:rPr lang="zh-CN" altLang="en-US" sz="1600">
                <a:solidFill>
                  <a:schemeClr val="accent2">
                    <a:lumMod val="50000"/>
                  </a:schemeClr>
                </a:solidFill>
              </a:rPr>
              <a:t>二、设计的分类及特点</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（六）平面设计</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平面设计（图 9-4-22）也称为视觉传达设计，是以“视觉”作为沟通和表现的方式，透过多种方式来结合符号、图片和文字以传达想法或讯息的视觉表现。平面设计师可能会利用字体排印、视觉艺术、版面、电脑软件等方面的专业技巧，来达成创作计划的目的。</a:t>
            </a:r>
            <a:endParaRPr lang="zh-CN" altLang="en-US" sz="1600">
              <a:solidFill>
                <a:schemeClr val="accent2">
                  <a:lumMod val="50000"/>
                </a:schemeClr>
              </a:solidFill>
            </a:endParaRPr>
          </a:p>
        </p:txBody>
      </p:sp>
      <p:pic>
        <p:nvPicPr>
          <p:cNvPr id="5" name="图片 4"/>
          <p:cNvPicPr>
            <a:picLocks noChangeAspect="1"/>
          </p:cNvPicPr>
          <p:nvPr/>
        </p:nvPicPr>
        <p:blipFill>
          <a:blip r:embed="rId2"/>
          <a:stretch>
            <a:fillRect/>
          </a:stretch>
        </p:blipFill>
        <p:spPr>
          <a:xfrm>
            <a:off x="2943860" y="3101975"/>
            <a:ext cx="6224905" cy="310896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614805" y="768350"/>
            <a:ext cx="2904490" cy="337185"/>
          </a:xfrm>
          <a:prstGeom prst="rect">
            <a:avLst/>
          </a:prstGeom>
          <a:noFill/>
        </p:spPr>
        <p:txBody>
          <a:bodyPr wrap="square" rtlCol="0">
            <a:spAutoFit/>
          </a:bodyPr>
          <a:p>
            <a:r>
              <a:rPr lang="zh-CN" altLang="en-US" sz="1600">
                <a:solidFill>
                  <a:schemeClr val="accent2">
                    <a:lumMod val="75000"/>
                  </a:schemeClr>
                </a:solidFill>
              </a:rPr>
              <a:t>摄影和设计的分类和审美</a:t>
            </a:r>
            <a:endParaRPr lang="zh-CN" altLang="en-US" sz="1600">
              <a:solidFill>
                <a:schemeClr val="accent2">
                  <a:lumMod val="75000"/>
                </a:schemeClr>
              </a:solidFill>
            </a:endParaRPr>
          </a:p>
        </p:txBody>
      </p:sp>
      <p:sp>
        <p:nvSpPr>
          <p:cNvPr id="3" name="文本框 2"/>
          <p:cNvSpPr txBox="1"/>
          <p:nvPr/>
        </p:nvSpPr>
        <p:spPr>
          <a:xfrm>
            <a:off x="646430" y="1105535"/>
            <a:ext cx="10897870" cy="2306955"/>
          </a:xfrm>
          <a:prstGeom prst="rect">
            <a:avLst/>
          </a:prstGeom>
          <a:noFill/>
        </p:spPr>
        <p:txBody>
          <a:bodyPr wrap="square" rtlCol="0">
            <a:spAutoFit/>
          </a:bodyPr>
          <a:p>
            <a:pPr fontAlgn="auto">
              <a:lnSpc>
                <a:spcPct val="150000"/>
              </a:lnSpc>
            </a:pPr>
            <a:r>
              <a:rPr lang="zh-CN" altLang="en-US" sz="1600">
                <a:solidFill>
                  <a:schemeClr val="accent2">
                    <a:lumMod val="50000"/>
                  </a:schemeClr>
                </a:solidFill>
              </a:rPr>
              <a:t>二、设计的分类及特点</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（七）影视动画设计</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影视动画设计（图 9-4-23）是动画设计和漫画设计的有机结合，是影视动画专业的深化与延伸。视觉是人类获取信息最快的方式，一幅图像包含了无数的信息点，而通过看图的方式获取这些信息，只在一瞬间即可完成。如用文字或者语言来表述，不但需要耗费大量的时间，还容易产生遗漏和误解。因此，影视动画数字展示是利用视觉图像建立起虚拟信息和现实世界沟通的高速通道。</a:t>
            </a:r>
            <a:endParaRPr lang="zh-CN" altLang="en-US" sz="1600">
              <a:solidFill>
                <a:schemeClr val="accent2">
                  <a:lumMod val="50000"/>
                </a:schemeClr>
              </a:solidFill>
            </a:endParaRPr>
          </a:p>
        </p:txBody>
      </p:sp>
      <p:pic>
        <p:nvPicPr>
          <p:cNvPr id="6" name="图片 5"/>
          <p:cNvPicPr>
            <a:picLocks noChangeAspect="1"/>
          </p:cNvPicPr>
          <p:nvPr/>
        </p:nvPicPr>
        <p:blipFill>
          <a:blip r:embed="rId2"/>
          <a:stretch>
            <a:fillRect/>
          </a:stretch>
        </p:blipFill>
        <p:spPr>
          <a:xfrm>
            <a:off x="3825875" y="3264535"/>
            <a:ext cx="5478780" cy="317944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614805" y="768350"/>
            <a:ext cx="2904490" cy="337185"/>
          </a:xfrm>
          <a:prstGeom prst="rect">
            <a:avLst/>
          </a:prstGeom>
          <a:noFill/>
        </p:spPr>
        <p:txBody>
          <a:bodyPr wrap="square" rtlCol="0">
            <a:spAutoFit/>
          </a:bodyPr>
          <a:p>
            <a:r>
              <a:rPr lang="zh-CN" altLang="en-US" sz="1600">
                <a:solidFill>
                  <a:schemeClr val="accent2">
                    <a:lumMod val="75000"/>
                  </a:schemeClr>
                </a:solidFill>
              </a:rPr>
              <a:t>摄影和设计的分类和审美</a:t>
            </a:r>
            <a:endParaRPr lang="zh-CN" altLang="en-US" sz="1600">
              <a:solidFill>
                <a:schemeClr val="accent2">
                  <a:lumMod val="75000"/>
                </a:schemeClr>
              </a:solidFill>
            </a:endParaRPr>
          </a:p>
        </p:txBody>
      </p:sp>
      <p:sp>
        <p:nvSpPr>
          <p:cNvPr id="3" name="文本框 2"/>
          <p:cNvSpPr txBox="1"/>
          <p:nvPr/>
        </p:nvSpPr>
        <p:spPr>
          <a:xfrm>
            <a:off x="447675" y="1105535"/>
            <a:ext cx="11296015" cy="1568450"/>
          </a:xfrm>
          <a:prstGeom prst="rect">
            <a:avLst/>
          </a:prstGeom>
          <a:noFill/>
        </p:spPr>
        <p:txBody>
          <a:bodyPr wrap="square" rtlCol="0">
            <a:spAutoFit/>
          </a:bodyPr>
          <a:p>
            <a:pPr fontAlgn="auto">
              <a:lnSpc>
                <a:spcPct val="150000"/>
              </a:lnSpc>
            </a:pPr>
            <a:r>
              <a:rPr lang="zh-CN" altLang="en-US" sz="1600">
                <a:solidFill>
                  <a:schemeClr val="accent2">
                    <a:lumMod val="50000"/>
                  </a:schemeClr>
                </a:solidFill>
              </a:rPr>
              <a:t>二、设计的分类及特点</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（八）网页设计</a:t>
            </a:r>
            <a:endParaRPr lang="zh-CN" altLang="en-US" sz="1600">
              <a:solidFill>
                <a:schemeClr val="accent2">
                  <a:lumMod val="50000"/>
                </a:schemeClr>
              </a:solidFill>
            </a:endParaRPr>
          </a:p>
          <a:p>
            <a:pPr fontAlgn="auto">
              <a:lnSpc>
                <a:spcPct val="150000"/>
              </a:lnSpc>
            </a:pPr>
            <a:r>
              <a:rPr lang="zh-CN" altLang="en-US" sz="1600">
                <a:solidFill>
                  <a:schemeClr val="accent2">
                    <a:lumMod val="50000"/>
                  </a:schemeClr>
                </a:solidFill>
              </a:rPr>
              <a:t>网页设计（图 9-4-24）是根据企业希望向浏览者传递的信息（包括产品、服务、理念、文化），进行网站功能策划，然后进行的页面设计美化工作。作为企业对外宣传物料的其中一种，精美的网页设计，对于提升企业的互联网品牌形象至关重要。</a:t>
            </a:r>
            <a:endParaRPr lang="zh-CN" altLang="en-US" sz="1600">
              <a:solidFill>
                <a:schemeClr val="accent2">
                  <a:lumMod val="50000"/>
                </a:schemeClr>
              </a:solidFill>
            </a:endParaRPr>
          </a:p>
        </p:txBody>
      </p:sp>
      <p:pic>
        <p:nvPicPr>
          <p:cNvPr id="5" name="图片 4"/>
          <p:cNvPicPr>
            <a:picLocks noChangeAspect="1"/>
          </p:cNvPicPr>
          <p:nvPr/>
        </p:nvPicPr>
        <p:blipFill>
          <a:blip r:embed="rId2"/>
          <a:stretch>
            <a:fillRect/>
          </a:stretch>
        </p:blipFill>
        <p:spPr>
          <a:xfrm>
            <a:off x="3130550" y="2802255"/>
            <a:ext cx="5560060" cy="344106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722"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614805" y="768350"/>
            <a:ext cx="3487420" cy="337185"/>
          </a:xfrm>
          <a:prstGeom prst="rect">
            <a:avLst/>
          </a:prstGeom>
          <a:noFill/>
        </p:spPr>
        <p:txBody>
          <a:bodyPr wrap="square" rtlCol="0">
            <a:spAutoFit/>
          </a:bodyPr>
          <a:p>
            <a:r>
              <a:rPr lang="zh-CN" altLang="en-US" sz="1600">
                <a:solidFill>
                  <a:schemeClr val="accent2">
                    <a:lumMod val="75000"/>
                  </a:schemeClr>
                </a:solidFill>
              </a:rPr>
              <a:t>拍拍团的足迹——大学生手机摄影展</a:t>
            </a:r>
            <a:endParaRPr lang="zh-CN" altLang="en-US" sz="1600">
              <a:solidFill>
                <a:schemeClr val="accent2">
                  <a:lumMod val="75000"/>
                </a:schemeClr>
              </a:solidFill>
            </a:endParaRPr>
          </a:p>
        </p:txBody>
      </p:sp>
      <p:cxnSp>
        <p:nvCxnSpPr>
          <p:cNvPr id="5" name="直接箭头连接符 4"/>
          <p:cNvCxnSpPr/>
          <p:nvPr>
            <p:custDataLst>
              <p:tags r:id="rId2"/>
            </p:custDataLst>
          </p:nvPr>
        </p:nvCxnSpPr>
        <p:spPr>
          <a:xfrm flipH="1">
            <a:off x="3279332" y="2774315"/>
            <a:ext cx="1012702" cy="0"/>
          </a:xfrm>
          <a:prstGeom prst="straightConnector1">
            <a:avLst/>
          </a:prstGeom>
          <a:ln>
            <a:solidFill>
              <a:srgbClr val="1F74AD"/>
            </a:solidFill>
            <a:tailEnd type="oval"/>
          </a:ln>
        </p:spPr>
        <p:style>
          <a:lnRef idx="1">
            <a:srgbClr val="1F74AD"/>
          </a:lnRef>
          <a:fillRef idx="0">
            <a:srgbClr val="1F74AD"/>
          </a:fillRef>
          <a:effectRef idx="0">
            <a:srgbClr val="1F74AD"/>
          </a:effectRef>
          <a:fontRef idx="minor">
            <a:srgbClr val="000000"/>
          </a:fontRef>
        </p:style>
      </p:cxnSp>
      <p:cxnSp>
        <p:nvCxnSpPr>
          <p:cNvPr id="10" name="直接箭头连接符 9"/>
          <p:cNvCxnSpPr/>
          <p:nvPr>
            <p:custDataLst>
              <p:tags r:id="rId3"/>
            </p:custDataLst>
          </p:nvPr>
        </p:nvCxnSpPr>
        <p:spPr>
          <a:xfrm>
            <a:off x="7866348" y="3778493"/>
            <a:ext cx="1012702" cy="0"/>
          </a:xfrm>
          <a:prstGeom prst="straightConnector1">
            <a:avLst/>
          </a:prstGeom>
          <a:ln>
            <a:solidFill>
              <a:srgbClr val="3498DB"/>
            </a:solidFill>
            <a:tailEnd type="oval"/>
          </a:ln>
        </p:spPr>
        <p:style>
          <a:lnRef idx="1">
            <a:srgbClr val="1F74AD"/>
          </a:lnRef>
          <a:fillRef idx="0">
            <a:srgbClr val="1F74AD"/>
          </a:fillRef>
          <a:effectRef idx="0">
            <a:srgbClr val="1F74AD"/>
          </a:effectRef>
          <a:fontRef idx="minor">
            <a:srgbClr val="000000"/>
          </a:fontRef>
        </p:style>
      </p:cxnSp>
      <p:sp>
        <p:nvSpPr>
          <p:cNvPr id="28" name="任意多边形 27"/>
          <p:cNvSpPr/>
          <p:nvPr>
            <p:custDataLst>
              <p:tags r:id="rId4"/>
            </p:custDataLst>
          </p:nvPr>
        </p:nvSpPr>
        <p:spPr bwMode="auto">
          <a:xfrm>
            <a:off x="4379528" y="2681314"/>
            <a:ext cx="4687740" cy="1483313"/>
          </a:xfrm>
          <a:custGeom>
            <a:avLst/>
            <a:gdLst>
              <a:gd name="T0" fmla="*/ 205 w 2401"/>
              <a:gd name="T1" fmla="*/ 759 h 759"/>
              <a:gd name="T2" fmla="*/ 2186 w 2401"/>
              <a:gd name="T3" fmla="*/ 280 h 759"/>
              <a:gd name="T4" fmla="*/ 2401 w 2401"/>
              <a:gd name="T5" fmla="*/ 0 h 759"/>
              <a:gd name="T6" fmla="*/ 0 w 2401"/>
              <a:gd name="T7" fmla="*/ 431 h 759"/>
              <a:gd name="T8" fmla="*/ 205 w 2401"/>
              <a:gd name="T9" fmla="*/ 759 h 759"/>
            </a:gdLst>
            <a:ahLst/>
            <a:cxnLst>
              <a:cxn ang="0">
                <a:pos x="T0" y="T1"/>
              </a:cxn>
              <a:cxn ang="0">
                <a:pos x="T2" y="T3"/>
              </a:cxn>
              <a:cxn ang="0">
                <a:pos x="T4" y="T5"/>
              </a:cxn>
              <a:cxn ang="0">
                <a:pos x="T6" y="T7"/>
              </a:cxn>
              <a:cxn ang="0">
                <a:pos x="T8" y="T9"/>
              </a:cxn>
            </a:cxnLst>
            <a:rect l="0" t="0" r="r" b="b"/>
            <a:pathLst>
              <a:path w="2401" h="759">
                <a:moveTo>
                  <a:pt x="205" y="759"/>
                </a:moveTo>
                <a:cubicBezTo>
                  <a:pt x="845" y="512"/>
                  <a:pt x="1509" y="353"/>
                  <a:pt x="2186" y="280"/>
                </a:cubicBezTo>
                <a:cubicBezTo>
                  <a:pt x="2256" y="186"/>
                  <a:pt x="2328" y="92"/>
                  <a:pt x="2401" y="0"/>
                </a:cubicBezTo>
                <a:cubicBezTo>
                  <a:pt x="1585" y="25"/>
                  <a:pt x="779" y="168"/>
                  <a:pt x="0" y="431"/>
                </a:cubicBezTo>
                <a:cubicBezTo>
                  <a:pt x="69" y="539"/>
                  <a:pt x="138" y="649"/>
                  <a:pt x="205" y="759"/>
                </a:cubicBezTo>
                <a:close/>
              </a:path>
            </a:pathLst>
          </a:custGeom>
          <a:solidFill>
            <a:srgbClr val="1F74AD">
              <a:lumMod val="75000"/>
            </a:srgbClr>
          </a:solidFill>
          <a:ln>
            <a:noFill/>
          </a:ln>
        </p:spPr>
        <p:txBody>
          <a:bodyPr anchor="ctr"/>
          <a:lstStyle/>
          <a:p>
            <a:pPr algn="ctr"/>
          </a:p>
        </p:txBody>
      </p:sp>
      <p:sp>
        <p:nvSpPr>
          <p:cNvPr id="31" name="任意多边形 30"/>
          <p:cNvSpPr/>
          <p:nvPr>
            <p:custDataLst>
              <p:tags r:id="rId5"/>
            </p:custDataLst>
          </p:nvPr>
        </p:nvSpPr>
        <p:spPr bwMode="auto">
          <a:xfrm>
            <a:off x="3703796" y="2321081"/>
            <a:ext cx="5363471" cy="906469"/>
          </a:xfrm>
          <a:custGeom>
            <a:avLst/>
            <a:gdLst>
              <a:gd name="T0" fmla="*/ 0 w 2747"/>
              <a:gd name="T1" fmla="*/ 94 h 464"/>
              <a:gd name="T2" fmla="*/ 222 w 2747"/>
              <a:gd name="T3" fmla="*/ 424 h 464"/>
              <a:gd name="T4" fmla="*/ 2532 w 2747"/>
              <a:gd name="T5" fmla="*/ 464 h 464"/>
              <a:gd name="T6" fmla="*/ 2747 w 2747"/>
              <a:gd name="T7" fmla="*/ 184 h 464"/>
              <a:gd name="T8" fmla="*/ 0 w 2747"/>
              <a:gd name="T9" fmla="*/ 94 h 464"/>
            </a:gdLst>
            <a:ahLst/>
            <a:cxnLst>
              <a:cxn ang="0">
                <a:pos x="T0" y="T1"/>
              </a:cxn>
              <a:cxn ang="0">
                <a:pos x="T2" y="T3"/>
              </a:cxn>
              <a:cxn ang="0">
                <a:pos x="T4" y="T5"/>
              </a:cxn>
              <a:cxn ang="0">
                <a:pos x="T6" y="T7"/>
              </a:cxn>
              <a:cxn ang="0">
                <a:pos x="T8" y="T9"/>
              </a:cxn>
            </a:cxnLst>
            <a:rect l="0" t="0" r="r" b="b"/>
            <a:pathLst>
              <a:path w="2747" h="464">
                <a:moveTo>
                  <a:pt x="0" y="94"/>
                </a:moveTo>
                <a:cubicBezTo>
                  <a:pt x="75" y="203"/>
                  <a:pt x="149" y="313"/>
                  <a:pt x="222" y="424"/>
                </a:cubicBezTo>
                <a:cubicBezTo>
                  <a:pt x="992" y="348"/>
                  <a:pt x="1765" y="361"/>
                  <a:pt x="2532" y="464"/>
                </a:cubicBezTo>
                <a:cubicBezTo>
                  <a:pt x="2602" y="370"/>
                  <a:pt x="2674" y="276"/>
                  <a:pt x="2747" y="184"/>
                </a:cubicBezTo>
                <a:cubicBezTo>
                  <a:pt x="1838" y="31"/>
                  <a:pt x="916" y="0"/>
                  <a:pt x="0" y="94"/>
                </a:cubicBezTo>
                <a:close/>
              </a:path>
            </a:pathLst>
          </a:custGeom>
          <a:solidFill>
            <a:srgbClr val="1F74AD"/>
          </a:solidFill>
          <a:ln>
            <a:noFill/>
          </a:ln>
        </p:spPr>
        <p:txBody>
          <a:bodyPr anchor="ctr"/>
          <a:lstStyle/>
          <a:p>
            <a:pPr algn="ctr"/>
          </a:p>
        </p:txBody>
      </p:sp>
      <p:sp>
        <p:nvSpPr>
          <p:cNvPr id="32" name="任意多边形 31"/>
          <p:cNvSpPr/>
          <p:nvPr>
            <p:custDataLst>
              <p:tags r:id="rId6"/>
            </p:custDataLst>
          </p:nvPr>
        </p:nvSpPr>
        <p:spPr bwMode="auto">
          <a:xfrm>
            <a:off x="4379527" y="3392361"/>
            <a:ext cx="4033199" cy="772265"/>
          </a:xfrm>
          <a:custGeom>
            <a:avLst/>
            <a:gdLst>
              <a:gd name="T0" fmla="*/ 1865 w 2065"/>
              <a:gd name="T1" fmla="*/ 381 h 395"/>
              <a:gd name="T2" fmla="*/ 2065 w 2065"/>
              <a:gd name="T3" fmla="*/ 84 h 395"/>
              <a:gd name="T4" fmla="*/ 0 w 2065"/>
              <a:gd name="T5" fmla="*/ 67 h 395"/>
              <a:gd name="T6" fmla="*/ 205 w 2065"/>
              <a:gd name="T7" fmla="*/ 395 h 395"/>
              <a:gd name="T8" fmla="*/ 1865 w 2065"/>
              <a:gd name="T9" fmla="*/ 381 h 395"/>
            </a:gdLst>
            <a:ahLst/>
            <a:cxnLst>
              <a:cxn ang="0">
                <a:pos x="T0" y="T1"/>
              </a:cxn>
              <a:cxn ang="0">
                <a:pos x="T2" y="T3"/>
              </a:cxn>
              <a:cxn ang="0">
                <a:pos x="T4" y="T5"/>
              </a:cxn>
              <a:cxn ang="0">
                <a:pos x="T6" y="T7"/>
              </a:cxn>
              <a:cxn ang="0">
                <a:pos x="T8" y="T9"/>
              </a:cxn>
            </a:cxnLst>
            <a:rect l="0" t="0" r="r" b="b"/>
            <a:pathLst>
              <a:path w="2065" h="395">
                <a:moveTo>
                  <a:pt x="1865" y="381"/>
                </a:moveTo>
                <a:cubicBezTo>
                  <a:pt x="1930" y="281"/>
                  <a:pt x="1997" y="182"/>
                  <a:pt x="2065" y="84"/>
                </a:cubicBezTo>
                <a:cubicBezTo>
                  <a:pt x="1378" y="6"/>
                  <a:pt x="688" y="0"/>
                  <a:pt x="0" y="67"/>
                </a:cubicBezTo>
                <a:cubicBezTo>
                  <a:pt x="69" y="175"/>
                  <a:pt x="138" y="285"/>
                  <a:pt x="205" y="395"/>
                </a:cubicBezTo>
                <a:cubicBezTo>
                  <a:pt x="757" y="342"/>
                  <a:pt x="1312" y="337"/>
                  <a:pt x="1865" y="381"/>
                </a:cubicBezTo>
                <a:close/>
              </a:path>
            </a:pathLst>
          </a:custGeom>
          <a:solidFill>
            <a:srgbClr val="3498DB"/>
          </a:solidFill>
          <a:ln>
            <a:noFill/>
          </a:ln>
        </p:spPr>
        <p:txBody>
          <a:bodyPr anchor="ctr"/>
          <a:lstStyle/>
          <a:p>
            <a:pPr algn="ctr"/>
            <a:endParaRPr dirty="0"/>
          </a:p>
        </p:txBody>
      </p:sp>
      <p:sp>
        <p:nvSpPr>
          <p:cNvPr id="8" name="文本框 7"/>
          <p:cNvSpPr txBox="1"/>
          <p:nvPr>
            <p:custDataLst>
              <p:tags r:id="rId7"/>
            </p:custDataLst>
          </p:nvPr>
        </p:nvSpPr>
        <p:spPr>
          <a:xfrm>
            <a:off x="514350" y="2320925"/>
            <a:ext cx="3190240" cy="3429000"/>
          </a:xfrm>
          <a:prstGeom prst="rect">
            <a:avLst/>
          </a:prstGeom>
          <a:noFill/>
        </p:spPr>
        <p:txBody>
          <a:bodyPr wrap="square" rtlCol="0" anchor="ctr" anchorCtr="0"/>
          <a:lstStyle>
            <a:defPPr>
              <a:defRPr lang="zh-CN"/>
            </a:defPPr>
            <a:lvl1pPr algn="r">
              <a:lnSpc>
                <a:spcPct val="120000"/>
              </a:lnSpc>
              <a:defRPr sz="2000" b="1" spc="300">
                <a:solidFill>
                  <a:srgbClr val="1F74AD"/>
                </a:solidFill>
                <a:latin typeface="微软雅黑" panose="020B0503020204020204" charset="-122"/>
                <a:ea typeface="微软雅黑" panose="020B0503020204020204" charset="-122"/>
              </a:defRPr>
            </a:lvl1pPr>
          </a:lstStyle>
          <a:p>
            <a:pPr algn="l"/>
            <a:r>
              <a:rPr lang="zh-CN" altLang="en-US" sz="1600">
                <a:latin typeface="黑体" panose="02010609060101010101" charset="-122"/>
                <a:ea typeface="黑体" panose="02010609060101010101" charset="-122"/>
              </a:rPr>
              <a:t>活动目标</a:t>
            </a:r>
            <a:endParaRPr lang="zh-CN" altLang="en-US" sz="1600">
              <a:latin typeface="黑体" panose="02010609060101010101" charset="-122"/>
              <a:ea typeface="黑体" panose="02010609060101010101" charset="-122"/>
            </a:endParaRPr>
          </a:p>
          <a:p>
            <a:pPr algn="l"/>
            <a:r>
              <a:rPr lang="zh-CN" altLang="en-US" sz="1600">
                <a:latin typeface="黑体" panose="02010609060101010101" charset="-122"/>
                <a:ea typeface="黑体" panose="02010609060101010101" charset="-122"/>
              </a:rPr>
              <a:t>1. 弘扬源远流长的中国文化，激发爱国主义情怀，歌颂美好新时代，传递正能量。</a:t>
            </a:r>
            <a:endParaRPr lang="zh-CN" altLang="en-US" sz="1600">
              <a:latin typeface="黑体" panose="02010609060101010101" charset="-122"/>
              <a:ea typeface="黑体" panose="02010609060101010101" charset="-122"/>
            </a:endParaRPr>
          </a:p>
          <a:p>
            <a:pPr algn="l"/>
            <a:r>
              <a:rPr lang="zh-CN" altLang="en-US" sz="1600">
                <a:latin typeface="黑体" panose="02010609060101010101" charset="-122"/>
                <a:ea typeface="黑体" panose="02010609060101010101" charset="-122"/>
              </a:rPr>
              <a:t>2. 丰富同学们的业余文化生活，提高摄影艺术水平，提升专业技能素养，展现个人魅力。</a:t>
            </a:r>
            <a:endParaRPr lang="zh-CN" altLang="en-US" sz="1600">
              <a:latin typeface="黑体" panose="02010609060101010101" charset="-122"/>
              <a:ea typeface="黑体" panose="02010609060101010101" charset="-122"/>
            </a:endParaRPr>
          </a:p>
          <a:p>
            <a:pPr algn="l"/>
            <a:r>
              <a:rPr lang="zh-CN" altLang="en-US" sz="1600">
                <a:latin typeface="黑体" panose="02010609060101010101" charset="-122"/>
                <a:ea typeface="黑体" panose="02010609060101010101" charset="-122"/>
              </a:rPr>
              <a:t>3. 增强同学间艺术与审美交流，展示祖国文化的独特价值。</a:t>
            </a:r>
            <a:endParaRPr lang="zh-CN" altLang="en-US" sz="1600">
              <a:latin typeface="黑体" panose="02010609060101010101" charset="-122"/>
              <a:ea typeface="黑体" panose="02010609060101010101" charset="-122"/>
            </a:endParaRPr>
          </a:p>
        </p:txBody>
      </p:sp>
      <p:sp>
        <p:nvSpPr>
          <p:cNvPr id="43" name="文本框 42"/>
          <p:cNvSpPr txBox="1"/>
          <p:nvPr>
            <p:custDataLst>
              <p:tags r:id="rId8"/>
            </p:custDataLst>
          </p:nvPr>
        </p:nvSpPr>
        <p:spPr>
          <a:xfrm>
            <a:off x="9030970" y="3121025"/>
            <a:ext cx="2632075" cy="2405380"/>
          </a:xfrm>
          <a:prstGeom prst="rect">
            <a:avLst/>
          </a:prstGeom>
          <a:noFill/>
        </p:spPr>
        <p:txBody>
          <a:bodyPr wrap="square" rtlCol="0" anchor="ctr" anchorCtr="0"/>
          <a:lstStyle>
            <a:defPPr>
              <a:defRPr lang="zh-CN"/>
            </a:defPPr>
            <a:lvl1pPr algn="r">
              <a:lnSpc>
                <a:spcPct val="120000"/>
              </a:lnSpc>
              <a:defRPr sz="2000" b="1" spc="300">
                <a:solidFill>
                  <a:srgbClr val="1F74AD"/>
                </a:solidFill>
                <a:latin typeface="微软雅黑" panose="020B0503020204020204" charset="-122"/>
                <a:ea typeface="微软雅黑" panose="020B0503020204020204" charset="-122"/>
              </a:defRPr>
            </a:lvl1pPr>
          </a:lstStyle>
          <a:p>
            <a:pPr algn="l"/>
            <a:r>
              <a:rPr lang="zh-CN" altLang="en-US" sz="1600">
                <a:solidFill>
                  <a:srgbClr val="3498DB"/>
                </a:solidFill>
                <a:latin typeface="黑体" panose="02010609060101010101" charset="-122"/>
                <a:ea typeface="黑体" panose="02010609060101010101" charset="-122"/>
              </a:rPr>
              <a:t>活动任务</a:t>
            </a:r>
            <a:endParaRPr lang="zh-CN" altLang="en-US" sz="1600">
              <a:solidFill>
                <a:srgbClr val="3498DB"/>
              </a:solidFill>
              <a:latin typeface="黑体" panose="02010609060101010101" charset="-122"/>
              <a:ea typeface="黑体" panose="02010609060101010101" charset="-122"/>
            </a:endParaRPr>
          </a:p>
          <a:p>
            <a:pPr algn="l"/>
            <a:r>
              <a:rPr lang="zh-CN" altLang="en-US" sz="1600">
                <a:solidFill>
                  <a:srgbClr val="3498DB"/>
                </a:solidFill>
                <a:latin typeface="黑体" panose="02010609060101010101" charset="-122"/>
                <a:ea typeface="黑体" panose="02010609060101010101" charset="-122"/>
              </a:rPr>
              <a:t>大学生手机拍摄活动分两步开展，第一步初赛，在班内组织，第二步决赛，以院系为单位组织。所有作品先在班级内分组选拔，选出若干参加决赛选手。</a:t>
            </a:r>
            <a:endParaRPr lang="zh-CN" altLang="en-US" sz="1600">
              <a:solidFill>
                <a:srgbClr val="3498DB"/>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722"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614805" y="768350"/>
            <a:ext cx="3487420" cy="337185"/>
          </a:xfrm>
          <a:prstGeom prst="rect">
            <a:avLst/>
          </a:prstGeom>
          <a:noFill/>
        </p:spPr>
        <p:txBody>
          <a:bodyPr wrap="square" rtlCol="0">
            <a:spAutoFit/>
          </a:bodyPr>
          <a:p>
            <a:r>
              <a:rPr lang="zh-CN" altLang="en-US" sz="1600">
                <a:solidFill>
                  <a:schemeClr val="accent2">
                    <a:lumMod val="75000"/>
                  </a:schemeClr>
                </a:solidFill>
              </a:rPr>
              <a:t>拍拍团的足迹——大学生手机摄影展</a:t>
            </a:r>
            <a:endParaRPr lang="zh-CN" altLang="en-US" sz="1600">
              <a:solidFill>
                <a:schemeClr val="accent2">
                  <a:lumMod val="75000"/>
                </a:schemeClr>
              </a:solidFill>
            </a:endParaRPr>
          </a:p>
        </p:txBody>
      </p:sp>
      <p:sp>
        <p:nvSpPr>
          <p:cNvPr id="3" name="文本框 2"/>
          <p:cNvSpPr txBox="1"/>
          <p:nvPr/>
        </p:nvSpPr>
        <p:spPr>
          <a:xfrm>
            <a:off x="1796415" y="1146810"/>
            <a:ext cx="1603375" cy="337185"/>
          </a:xfrm>
          <a:prstGeom prst="rect">
            <a:avLst/>
          </a:prstGeom>
          <a:noFill/>
        </p:spPr>
        <p:txBody>
          <a:bodyPr wrap="square" rtlCol="0">
            <a:spAutoFit/>
          </a:bodyPr>
          <a:p>
            <a:r>
              <a:rPr lang="zh-CN" altLang="en-US" sz="1600"/>
              <a:t>活动步骤</a:t>
            </a:r>
            <a:endParaRPr lang="zh-CN" altLang="en-US" sz="1600"/>
          </a:p>
        </p:txBody>
      </p:sp>
      <p:grpSp>
        <p:nvGrpSpPr>
          <p:cNvPr id="52" name="组合 51"/>
          <p:cNvGrpSpPr/>
          <p:nvPr>
            <p:custDataLst>
              <p:tags r:id="rId2"/>
            </p:custDataLst>
          </p:nvPr>
        </p:nvGrpSpPr>
        <p:grpSpPr>
          <a:xfrm>
            <a:off x="4049513" y="1742831"/>
            <a:ext cx="4116935" cy="3845580"/>
            <a:chOff x="4239274" y="2310239"/>
            <a:chExt cx="3464575" cy="3236218"/>
          </a:xfrm>
        </p:grpSpPr>
        <p:grpSp>
          <p:nvGrpSpPr>
            <p:cNvPr id="55" name="组合 54"/>
            <p:cNvGrpSpPr/>
            <p:nvPr>
              <p:custDataLst>
                <p:tags r:id="rId3"/>
              </p:custDataLst>
            </p:nvPr>
          </p:nvGrpSpPr>
          <p:grpSpPr>
            <a:xfrm>
              <a:off x="4239274" y="3722823"/>
              <a:ext cx="1669308" cy="399431"/>
              <a:chOff x="2309253" y="3196979"/>
              <a:chExt cx="2186098" cy="523089"/>
            </a:xfrm>
          </p:grpSpPr>
          <p:sp>
            <p:nvSpPr>
              <p:cNvPr id="56" name="五边形 3"/>
              <p:cNvSpPr/>
              <p:nvPr>
                <p:custDataLst>
                  <p:tags r:id="rId4"/>
                </p:custDataLst>
              </p:nvPr>
            </p:nvSpPr>
            <p:spPr>
              <a:xfrm rot="12359350" flipV="1">
                <a:off x="2309253" y="3196979"/>
                <a:ext cx="1815080" cy="407031"/>
              </a:xfrm>
              <a:custGeom>
                <a:avLst/>
                <a:gdLst>
                  <a:gd name="connsiteX0" fmla="*/ 0 w 3888432"/>
                  <a:gd name="connsiteY0" fmla="*/ 0 h 1129027"/>
                  <a:gd name="connsiteX1" fmla="*/ 3323919 w 3888432"/>
                  <a:gd name="connsiteY1" fmla="*/ 0 h 1129027"/>
                  <a:gd name="connsiteX2" fmla="*/ 3888432 w 3888432"/>
                  <a:gd name="connsiteY2" fmla="*/ 564514 h 1129027"/>
                  <a:gd name="connsiteX3" fmla="*/ 3323919 w 3888432"/>
                  <a:gd name="connsiteY3" fmla="*/ 1129027 h 1129027"/>
                  <a:gd name="connsiteX4" fmla="*/ 1011895 w 3888432"/>
                  <a:gd name="connsiteY4" fmla="*/ 1118735 h 1129027"/>
                  <a:gd name="connsiteX5" fmla="*/ 0 w 3888432"/>
                  <a:gd name="connsiteY5" fmla="*/ 8248 h 1129027"/>
                  <a:gd name="connsiteX6" fmla="*/ 0 w 3888432"/>
                  <a:gd name="connsiteY6" fmla="*/ 0 h 112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8432" h="1129027">
                    <a:moveTo>
                      <a:pt x="0" y="0"/>
                    </a:moveTo>
                    <a:lnTo>
                      <a:pt x="3323919" y="0"/>
                    </a:lnTo>
                    <a:lnTo>
                      <a:pt x="3888432" y="564514"/>
                    </a:lnTo>
                    <a:lnTo>
                      <a:pt x="3323919" y="1129027"/>
                    </a:lnTo>
                    <a:lnTo>
                      <a:pt x="1011895" y="1118735"/>
                    </a:lnTo>
                    <a:lnTo>
                      <a:pt x="0" y="8248"/>
                    </a:lnTo>
                    <a:lnTo>
                      <a:pt x="0" y="0"/>
                    </a:lnTo>
                    <a:close/>
                  </a:path>
                </a:pathLst>
              </a:custGeom>
              <a:gradFill flip="none" rotWithShape="1">
                <a:gsLst>
                  <a:gs pos="0">
                    <a:srgbClr val="27CED7">
                      <a:lumMod val="75000"/>
                    </a:srgbClr>
                  </a:gs>
                  <a:gs pos="100000">
                    <a:srgbClr val="27CED7"/>
                  </a:gs>
                </a:gsLst>
                <a:lin ang="0" scaled="0"/>
                <a:tileRect/>
              </a:gradFill>
              <a:ln w="25400" cap="flat" cmpd="sng" algn="ctr">
                <a:noFill/>
                <a:prstDash val="solid"/>
              </a:ln>
              <a:effectLst/>
            </p:spPr>
            <p:txBody>
              <a:bodyPr rtlCol="0" anchor="ctr">
                <a:normAutofit/>
              </a:bodyPr>
              <a:p>
                <a:pPr algn="ctr"/>
                <a:r>
                  <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rPr>
                  <a:t>06</a:t>
                </a:r>
                <a:endPar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endParaRPr>
              </a:p>
            </p:txBody>
          </p:sp>
          <p:pic>
            <p:nvPicPr>
              <p:cNvPr id="57" name="图片 56"/>
              <p:cNvPicPr>
                <a:picLocks noChangeAspect="1"/>
              </p:cNvPicPr>
              <p:nvPr>
                <p:custDataLst>
                  <p:tags r:id="rId5"/>
                </p:custDataLst>
              </p:nvPr>
            </p:nvPicPr>
            <p:blipFill rotWithShape="1">
              <a:blip r:embed="rId6"/>
              <a:srcRect l="79164" t="15523" b="15959"/>
              <a:stretch>
                <a:fillRect/>
              </a:stretch>
            </p:blipFill>
            <p:spPr>
              <a:xfrm rot="14760000">
                <a:off x="3587670" y="2812388"/>
                <a:ext cx="288419" cy="1526942"/>
              </a:xfrm>
              <a:prstGeom prst="rect">
                <a:avLst/>
              </a:prstGeom>
            </p:spPr>
          </p:pic>
        </p:grpSp>
        <p:grpSp>
          <p:nvGrpSpPr>
            <p:cNvPr id="59" name="组合 58"/>
            <p:cNvGrpSpPr/>
            <p:nvPr>
              <p:custDataLst>
                <p:tags r:id="rId7"/>
              </p:custDataLst>
            </p:nvPr>
          </p:nvGrpSpPr>
          <p:grpSpPr>
            <a:xfrm>
              <a:off x="4993026" y="2310239"/>
              <a:ext cx="1165975" cy="1385996"/>
              <a:chOff x="3296355" y="1347081"/>
              <a:chExt cx="1526942" cy="1815078"/>
            </a:xfrm>
          </p:grpSpPr>
          <p:sp>
            <p:nvSpPr>
              <p:cNvPr id="62" name="五边形 3"/>
              <p:cNvSpPr/>
              <p:nvPr>
                <p:custDataLst>
                  <p:tags r:id="rId8"/>
                </p:custDataLst>
              </p:nvPr>
            </p:nvSpPr>
            <p:spPr>
              <a:xfrm rot="15959350" flipV="1">
                <a:off x="3046613" y="2051105"/>
                <a:ext cx="1815078" cy="407030"/>
              </a:xfrm>
              <a:custGeom>
                <a:avLst/>
                <a:gdLst>
                  <a:gd name="connsiteX0" fmla="*/ 0 w 3888432"/>
                  <a:gd name="connsiteY0" fmla="*/ 0 h 1129027"/>
                  <a:gd name="connsiteX1" fmla="*/ 3323919 w 3888432"/>
                  <a:gd name="connsiteY1" fmla="*/ 0 h 1129027"/>
                  <a:gd name="connsiteX2" fmla="*/ 3888432 w 3888432"/>
                  <a:gd name="connsiteY2" fmla="*/ 564514 h 1129027"/>
                  <a:gd name="connsiteX3" fmla="*/ 3323919 w 3888432"/>
                  <a:gd name="connsiteY3" fmla="*/ 1129027 h 1129027"/>
                  <a:gd name="connsiteX4" fmla="*/ 1011895 w 3888432"/>
                  <a:gd name="connsiteY4" fmla="*/ 1118735 h 1129027"/>
                  <a:gd name="connsiteX5" fmla="*/ 0 w 3888432"/>
                  <a:gd name="connsiteY5" fmla="*/ 8248 h 1129027"/>
                  <a:gd name="connsiteX6" fmla="*/ 0 w 3888432"/>
                  <a:gd name="connsiteY6" fmla="*/ 0 h 112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8432" h="1129027">
                    <a:moveTo>
                      <a:pt x="0" y="0"/>
                    </a:moveTo>
                    <a:lnTo>
                      <a:pt x="3323919" y="0"/>
                    </a:lnTo>
                    <a:lnTo>
                      <a:pt x="3888432" y="564514"/>
                    </a:lnTo>
                    <a:lnTo>
                      <a:pt x="3323919" y="1129027"/>
                    </a:lnTo>
                    <a:lnTo>
                      <a:pt x="1011895" y="1118735"/>
                    </a:lnTo>
                    <a:lnTo>
                      <a:pt x="0" y="8248"/>
                    </a:lnTo>
                    <a:lnTo>
                      <a:pt x="0" y="0"/>
                    </a:lnTo>
                    <a:close/>
                  </a:path>
                </a:pathLst>
              </a:custGeom>
              <a:gradFill flip="none" rotWithShape="1">
                <a:gsLst>
                  <a:gs pos="0">
                    <a:srgbClr val="49C782">
                      <a:lumMod val="75000"/>
                    </a:srgbClr>
                  </a:gs>
                  <a:gs pos="100000">
                    <a:srgbClr val="49C782"/>
                  </a:gs>
                </a:gsLst>
                <a:lin ang="0" scaled="0"/>
                <a:tileRect/>
              </a:gradFill>
              <a:ln w="25400" cap="flat" cmpd="sng" algn="ctr">
                <a:noFill/>
                <a:prstDash val="solid"/>
              </a:ln>
              <a:effectLst/>
            </p:spPr>
            <p:txBody>
              <a:bodyPr rtlCol="0" anchor="ctr">
                <a:normAutofit/>
              </a:bodyPr>
              <a:p>
                <a:pPr algn="ctr"/>
                <a:r>
                  <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rPr>
                  <a:t>01</a:t>
                </a:r>
                <a:endPar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endParaRPr>
              </a:p>
            </p:txBody>
          </p:sp>
          <p:pic>
            <p:nvPicPr>
              <p:cNvPr id="63" name="图片 62"/>
              <p:cNvPicPr>
                <a:picLocks noChangeAspect="1"/>
              </p:cNvPicPr>
              <p:nvPr>
                <p:custDataLst>
                  <p:tags r:id="rId9"/>
                </p:custDataLst>
              </p:nvPr>
            </p:nvPicPr>
            <p:blipFill rotWithShape="1">
              <a:blip r:embed="rId6"/>
              <a:srcRect l="79164" t="15523" b="15959"/>
              <a:stretch>
                <a:fillRect/>
              </a:stretch>
            </p:blipFill>
            <p:spPr>
              <a:xfrm rot="18360000">
                <a:off x="3915616" y="2024910"/>
                <a:ext cx="288419" cy="1526942"/>
              </a:xfrm>
              <a:prstGeom prst="rect">
                <a:avLst/>
              </a:prstGeom>
            </p:spPr>
          </p:pic>
        </p:grpSp>
        <p:grpSp>
          <p:nvGrpSpPr>
            <p:cNvPr id="64" name="组合 63"/>
            <p:cNvGrpSpPr/>
            <p:nvPr>
              <p:custDataLst>
                <p:tags r:id="rId10"/>
              </p:custDataLst>
            </p:nvPr>
          </p:nvGrpSpPr>
          <p:grpSpPr>
            <a:xfrm>
              <a:off x="5841612" y="2744040"/>
              <a:ext cx="1385997" cy="1165975"/>
              <a:chOff x="4407650" y="1915180"/>
              <a:chExt cx="1815078" cy="1526942"/>
            </a:xfrm>
          </p:grpSpPr>
          <p:sp>
            <p:nvSpPr>
              <p:cNvPr id="65" name="五边形 3"/>
              <p:cNvSpPr/>
              <p:nvPr>
                <p:custDataLst>
                  <p:tags r:id="rId11"/>
                </p:custDataLst>
              </p:nvPr>
            </p:nvSpPr>
            <p:spPr>
              <a:xfrm rot="19559350" flipV="1">
                <a:off x="4407650" y="2116738"/>
                <a:ext cx="1815078" cy="407030"/>
              </a:xfrm>
              <a:custGeom>
                <a:avLst/>
                <a:gdLst>
                  <a:gd name="connsiteX0" fmla="*/ 0 w 3888432"/>
                  <a:gd name="connsiteY0" fmla="*/ 0 h 1129027"/>
                  <a:gd name="connsiteX1" fmla="*/ 3323919 w 3888432"/>
                  <a:gd name="connsiteY1" fmla="*/ 0 h 1129027"/>
                  <a:gd name="connsiteX2" fmla="*/ 3888432 w 3888432"/>
                  <a:gd name="connsiteY2" fmla="*/ 564514 h 1129027"/>
                  <a:gd name="connsiteX3" fmla="*/ 3323919 w 3888432"/>
                  <a:gd name="connsiteY3" fmla="*/ 1129027 h 1129027"/>
                  <a:gd name="connsiteX4" fmla="*/ 1011895 w 3888432"/>
                  <a:gd name="connsiteY4" fmla="*/ 1118735 h 1129027"/>
                  <a:gd name="connsiteX5" fmla="*/ 0 w 3888432"/>
                  <a:gd name="connsiteY5" fmla="*/ 8248 h 1129027"/>
                  <a:gd name="connsiteX6" fmla="*/ 0 w 3888432"/>
                  <a:gd name="connsiteY6" fmla="*/ 0 h 112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8432" h="1129027">
                    <a:moveTo>
                      <a:pt x="0" y="0"/>
                    </a:moveTo>
                    <a:lnTo>
                      <a:pt x="3323919" y="0"/>
                    </a:lnTo>
                    <a:lnTo>
                      <a:pt x="3888432" y="564514"/>
                    </a:lnTo>
                    <a:lnTo>
                      <a:pt x="3323919" y="1129027"/>
                    </a:lnTo>
                    <a:lnTo>
                      <a:pt x="1011895" y="1118735"/>
                    </a:lnTo>
                    <a:lnTo>
                      <a:pt x="0" y="8248"/>
                    </a:lnTo>
                    <a:lnTo>
                      <a:pt x="0" y="0"/>
                    </a:lnTo>
                    <a:close/>
                  </a:path>
                </a:pathLst>
              </a:custGeom>
              <a:gradFill flip="none" rotWithShape="1">
                <a:gsLst>
                  <a:gs pos="0">
                    <a:srgbClr val="FFC715">
                      <a:lumMod val="75000"/>
                    </a:srgbClr>
                  </a:gs>
                  <a:gs pos="100000">
                    <a:srgbClr val="FFC715"/>
                  </a:gs>
                </a:gsLst>
                <a:lin ang="0" scaled="0"/>
                <a:tileRect/>
              </a:gradFill>
              <a:ln w="25400" cap="flat" cmpd="sng" algn="ctr">
                <a:noFill/>
                <a:prstDash val="solid"/>
              </a:ln>
              <a:effectLst/>
            </p:spPr>
            <p:txBody>
              <a:bodyPr rtlCol="0" anchor="ctr">
                <a:normAutofit/>
              </a:bodyPr>
              <a:p>
                <a:pPr algn="ctr"/>
                <a:r>
                  <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rPr>
                  <a:t>02</a:t>
                </a:r>
                <a:endPar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endParaRPr>
              </a:p>
            </p:txBody>
          </p:sp>
          <p:pic>
            <p:nvPicPr>
              <p:cNvPr id="66" name="图片 65"/>
              <p:cNvPicPr>
                <a:picLocks noChangeAspect="1"/>
              </p:cNvPicPr>
              <p:nvPr>
                <p:custDataLst>
                  <p:tags r:id="rId12"/>
                </p:custDataLst>
              </p:nvPr>
            </p:nvPicPr>
            <p:blipFill rotWithShape="1">
              <a:blip r:embed="rId6"/>
              <a:srcRect l="79164" t="15523" b="15959"/>
              <a:stretch>
                <a:fillRect/>
              </a:stretch>
            </p:blipFill>
            <p:spPr>
              <a:xfrm rot="360000">
                <a:off x="4761566" y="1915180"/>
                <a:ext cx="288419" cy="1526942"/>
              </a:xfrm>
              <a:prstGeom prst="rect">
                <a:avLst/>
              </a:prstGeom>
            </p:spPr>
          </p:pic>
        </p:grpSp>
        <p:grpSp>
          <p:nvGrpSpPr>
            <p:cNvPr id="67" name="组合 66"/>
            <p:cNvGrpSpPr/>
            <p:nvPr>
              <p:custDataLst>
                <p:tags r:id="rId13"/>
              </p:custDataLst>
            </p:nvPr>
          </p:nvGrpSpPr>
          <p:grpSpPr>
            <a:xfrm>
              <a:off x="6034542" y="3734436"/>
              <a:ext cx="1669307" cy="399431"/>
              <a:chOff x="4660309" y="3212191"/>
              <a:chExt cx="2186097" cy="523088"/>
            </a:xfrm>
          </p:grpSpPr>
          <p:sp>
            <p:nvSpPr>
              <p:cNvPr id="68" name="五边形 3"/>
              <p:cNvSpPr/>
              <p:nvPr>
                <p:custDataLst>
                  <p:tags r:id="rId14"/>
                </p:custDataLst>
              </p:nvPr>
            </p:nvSpPr>
            <p:spPr>
              <a:xfrm rot="1559350" flipV="1">
                <a:off x="5031327" y="3328250"/>
                <a:ext cx="1815079" cy="407029"/>
              </a:xfrm>
              <a:custGeom>
                <a:avLst/>
                <a:gdLst>
                  <a:gd name="connsiteX0" fmla="*/ 0 w 3888432"/>
                  <a:gd name="connsiteY0" fmla="*/ 0 h 1129027"/>
                  <a:gd name="connsiteX1" fmla="*/ 3323919 w 3888432"/>
                  <a:gd name="connsiteY1" fmla="*/ 0 h 1129027"/>
                  <a:gd name="connsiteX2" fmla="*/ 3888432 w 3888432"/>
                  <a:gd name="connsiteY2" fmla="*/ 564514 h 1129027"/>
                  <a:gd name="connsiteX3" fmla="*/ 3323919 w 3888432"/>
                  <a:gd name="connsiteY3" fmla="*/ 1129027 h 1129027"/>
                  <a:gd name="connsiteX4" fmla="*/ 1011895 w 3888432"/>
                  <a:gd name="connsiteY4" fmla="*/ 1118735 h 1129027"/>
                  <a:gd name="connsiteX5" fmla="*/ 0 w 3888432"/>
                  <a:gd name="connsiteY5" fmla="*/ 8248 h 1129027"/>
                  <a:gd name="connsiteX6" fmla="*/ 0 w 3888432"/>
                  <a:gd name="connsiteY6" fmla="*/ 0 h 112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8432" h="1129027">
                    <a:moveTo>
                      <a:pt x="0" y="0"/>
                    </a:moveTo>
                    <a:lnTo>
                      <a:pt x="3323919" y="0"/>
                    </a:lnTo>
                    <a:lnTo>
                      <a:pt x="3888432" y="564514"/>
                    </a:lnTo>
                    <a:lnTo>
                      <a:pt x="3323919" y="1129027"/>
                    </a:lnTo>
                    <a:lnTo>
                      <a:pt x="1011895" y="1118735"/>
                    </a:lnTo>
                    <a:lnTo>
                      <a:pt x="0" y="8248"/>
                    </a:lnTo>
                    <a:lnTo>
                      <a:pt x="0" y="0"/>
                    </a:lnTo>
                    <a:close/>
                  </a:path>
                </a:pathLst>
              </a:custGeom>
              <a:gradFill flip="none" rotWithShape="1">
                <a:gsLst>
                  <a:gs pos="0">
                    <a:srgbClr val="27CED7">
                      <a:lumMod val="75000"/>
                    </a:srgbClr>
                  </a:gs>
                  <a:gs pos="100000">
                    <a:srgbClr val="27CED7"/>
                  </a:gs>
                </a:gsLst>
                <a:lin ang="0" scaled="0"/>
                <a:tileRect/>
              </a:gradFill>
              <a:ln w="25400" cap="flat" cmpd="sng" algn="ctr">
                <a:noFill/>
                <a:prstDash val="solid"/>
              </a:ln>
              <a:effectLst/>
            </p:spPr>
            <p:txBody>
              <a:bodyPr rtlCol="0" anchor="ctr">
                <a:normAutofit/>
              </a:bodyPr>
              <a:p>
                <a:pPr algn="ctr"/>
                <a:r>
                  <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rPr>
                  <a:t>03</a:t>
                </a:r>
                <a:endPar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endParaRPr>
              </a:p>
            </p:txBody>
          </p:sp>
          <p:pic>
            <p:nvPicPr>
              <p:cNvPr id="69" name="图片 68"/>
              <p:cNvPicPr>
                <a:picLocks noChangeAspect="1"/>
              </p:cNvPicPr>
              <p:nvPr>
                <p:custDataLst>
                  <p:tags r:id="rId15"/>
                </p:custDataLst>
              </p:nvPr>
            </p:nvPicPr>
            <p:blipFill rotWithShape="1">
              <a:blip r:embed="rId6"/>
              <a:srcRect l="79164" t="15523" b="15959"/>
              <a:stretch>
                <a:fillRect/>
              </a:stretch>
            </p:blipFill>
            <p:spPr>
              <a:xfrm rot="3960000">
                <a:off x="5279570" y="2592930"/>
                <a:ext cx="288419" cy="1526942"/>
              </a:xfrm>
              <a:prstGeom prst="rect">
                <a:avLst/>
              </a:prstGeom>
            </p:spPr>
          </p:pic>
        </p:grpSp>
        <p:grpSp>
          <p:nvGrpSpPr>
            <p:cNvPr id="70" name="组合 69"/>
            <p:cNvGrpSpPr/>
            <p:nvPr>
              <p:custDataLst>
                <p:tags r:id="rId16"/>
              </p:custDataLst>
            </p:nvPr>
          </p:nvGrpSpPr>
          <p:grpSpPr>
            <a:xfrm>
              <a:off x="5784123" y="4160461"/>
              <a:ext cx="1165975" cy="1385996"/>
              <a:chOff x="4332363" y="3770102"/>
              <a:chExt cx="1526942" cy="1815078"/>
            </a:xfrm>
          </p:grpSpPr>
          <p:sp>
            <p:nvSpPr>
              <p:cNvPr id="71" name="五边形 3"/>
              <p:cNvSpPr/>
              <p:nvPr>
                <p:custDataLst>
                  <p:tags r:id="rId17"/>
                </p:custDataLst>
              </p:nvPr>
            </p:nvSpPr>
            <p:spPr>
              <a:xfrm rot="5159350" flipV="1">
                <a:off x="4293969" y="4474126"/>
                <a:ext cx="1815078" cy="407030"/>
              </a:xfrm>
              <a:custGeom>
                <a:avLst/>
                <a:gdLst>
                  <a:gd name="connsiteX0" fmla="*/ 0 w 3888432"/>
                  <a:gd name="connsiteY0" fmla="*/ 0 h 1129027"/>
                  <a:gd name="connsiteX1" fmla="*/ 3323919 w 3888432"/>
                  <a:gd name="connsiteY1" fmla="*/ 0 h 1129027"/>
                  <a:gd name="connsiteX2" fmla="*/ 3888432 w 3888432"/>
                  <a:gd name="connsiteY2" fmla="*/ 564514 h 1129027"/>
                  <a:gd name="connsiteX3" fmla="*/ 3323919 w 3888432"/>
                  <a:gd name="connsiteY3" fmla="*/ 1129027 h 1129027"/>
                  <a:gd name="connsiteX4" fmla="*/ 1011895 w 3888432"/>
                  <a:gd name="connsiteY4" fmla="*/ 1118735 h 1129027"/>
                  <a:gd name="connsiteX5" fmla="*/ 0 w 3888432"/>
                  <a:gd name="connsiteY5" fmla="*/ 8248 h 1129027"/>
                  <a:gd name="connsiteX6" fmla="*/ 0 w 3888432"/>
                  <a:gd name="connsiteY6" fmla="*/ 0 h 112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8432" h="1129027">
                    <a:moveTo>
                      <a:pt x="0" y="0"/>
                    </a:moveTo>
                    <a:lnTo>
                      <a:pt x="3323919" y="0"/>
                    </a:lnTo>
                    <a:lnTo>
                      <a:pt x="3888432" y="564514"/>
                    </a:lnTo>
                    <a:lnTo>
                      <a:pt x="3323919" y="1129027"/>
                    </a:lnTo>
                    <a:lnTo>
                      <a:pt x="1011895" y="1118735"/>
                    </a:lnTo>
                    <a:lnTo>
                      <a:pt x="0" y="8248"/>
                    </a:lnTo>
                    <a:lnTo>
                      <a:pt x="0" y="0"/>
                    </a:lnTo>
                    <a:close/>
                  </a:path>
                </a:pathLst>
              </a:custGeom>
              <a:gradFill flip="none" rotWithShape="1">
                <a:gsLst>
                  <a:gs pos="0">
                    <a:srgbClr val="49C782">
                      <a:lumMod val="75000"/>
                    </a:srgbClr>
                  </a:gs>
                  <a:gs pos="100000">
                    <a:srgbClr val="49C782"/>
                  </a:gs>
                </a:gsLst>
                <a:lin ang="0" scaled="0"/>
                <a:tileRect/>
              </a:gradFill>
              <a:ln w="25400" cap="flat" cmpd="sng" algn="ctr">
                <a:noFill/>
                <a:prstDash val="solid"/>
              </a:ln>
              <a:effectLst/>
            </p:spPr>
            <p:txBody>
              <a:bodyPr rtlCol="0" anchor="ctr">
                <a:normAutofit/>
              </a:bodyPr>
              <a:p>
                <a:pPr algn="ctr"/>
                <a:r>
                  <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rPr>
                  <a:t>04</a:t>
                </a:r>
                <a:endPar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endParaRPr>
              </a:p>
            </p:txBody>
          </p:sp>
          <p:pic>
            <p:nvPicPr>
              <p:cNvPr id="72" name="图片 71"/>
              <p:cNvPicPr>
                <a:picLocks noChangeAspect="1"/>
              </p:cNvPicPr>
              <p:nvPr>
                <p:custDataLst>
                  <p:tags r:id="rId18"/>
                </p:custDataLst>
              </p:nvPr>
            </p:nvPicPr>
            <p:blipFill rotWithShape="1">
              <a:blip r:embed="rId6"/>
              <a:srcRect l="79164" t="15523" b="15959"/>
              <a:stretch>
                <a:fillRect/>
              </a:stretch>
            </p:blipFill>
            <p:spPr>
              <a:xfrm rot="7560000">
                <a:off x="4951624" y="3380409"/>
                <a:ext cx="288419" cy="1526942"/>
              </a:xfrm>
              <a:prstGeom prst="rect">
                <a:avLst/>
              </a:prstGeom>
            </p:spPr>
          </p:pic>
        </p:grpSp>
        <p:grpSp>
          <p:nvGrpSpPr>
            <p:cNvPr id="73" name="组合 72"/>
            <p:cNvGrpSpPr/>
            <p:nvPr>
              <p:custDataLst>
                <p:tags r:id="rId19"/>
              </p:custDataLst>
            </p:nvPr>
          </p:nvGrpSpPr>
          <p:grpSpPr>
            <a:xfrm>
              <a:off x="4715514" y="3946680"/>
              <a:ext cx="1385997" cy="1165975"/>
              <a:chOff x="2932931" y="3490138"/>
              <a:chExt cx="1815078" cy="1526942"/>
            </a:xfrm>
          </p:grpSpPr>
          <p:sp>
            <p:nvSpPr>
              <p:cNvPr id="74" name="五边形 3"/>
              <p:cNvSpPr/>
              <p:nvPr>
                <p:custDataLst>
                  <p:tags r:id="rId20"/>
                </p:custDataLst>
              </p:nvPr>
            </p:nvSpPr>
            <p:spPr>
              <a:xfrm rot="8759350" flipV="1">
                <a:off x="2932931" y="4408489"/>
                <a:ext cx="1815078" cy="407030"/>
              </a:xfrm>
              <a:custGeom>
                <a:avLst/>
                <a:gdLst>
                  <a:gd name="connsiteX0" fmla="*/ 0 w 3888432"/>
                  <a:gd name="connsiteY0" fmla="*/ 0 h 1129027"/>
                  <a:gd name="connsiteX1" fmla="*/ 3323919 w 3888432"/>
                  <a:gd name="connsiteY1" fmla="*/ 0 h 1129027"/>
                  <a:gd name="connsiteX2" fmla="*/ 3888432 w 3888432"/>
                  <a:gd name="connsiteY2" fmla="*/ 564514 h 1129027"/>
                  <a:gd name="connsiteX3" fmla="*/ 3323919 w 3888432"/>
                  <a:gd name="connsiteY3" fmla="*/ 1129027 h 1129027"/>
                  <a:gd name="connsiteX4" fmla="*/ 1011895 w 3888432"/>
                  <a:gd name="connsiteY4" fmla="*/ 1118735 h 1129027"/>
                  <a:gd name="connsiteX5" fmla="*/ 0 w 3888432"/>
                  <a:gd name="connsiteY5" fmla="*/ 8248 h 1129027"/>
                  <a:gd name="connsiteX6" fmla="*/ 0 w 3888432"/>
                  <a:gd name="connsiteY6" fmla="*/ 0 h 112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8432" h="1129027">
                    <a:moveTo>
                      <a:pt x="0" y="0"/>
                    </a:moveTo>
                    <a:lnTo>
                      <a:pt x="3323919" y="0"/>
                    </a:lnTo>
                    <a:lnTo>
                      <a:pt x="3888432" y="564514"/>
                    </a:lnTo>
                    <a:lnTo>
                      <a:pt x="3323919" y="1129027"/>
                    </a:lnTo>
                    <a:lnTo>
                      <a:pt x="1011895" y="1118735"/>
                    </a:lnTo>
                    <a:lnTo>
                      <a:pt x="0" y="8248"/>
                    </a:lnTo>
                    <a:lnTo>
                      <a:pt x="0" y="0"/>
                    </a:lnTo>
                    <a:close/>
                  </a:path>
                </a:pathLst>
              </a:custGeom>
              <a:gradFill flip="none" rotWithShape="1">
                <a:gsLst>
                  <a:gs pos="0">
                    <a:srgbClr val="FFC715">
                      <a:lumMod val="75000"/>
                    </a:srgbClr>
                  </a:gs>
                  <a:gs pos="100000">
                    <a:srgbClr val="FFC715"/>
                  </a:gs>
                </a:gsLst>
                <a:lin ang="0" scaled="0"/>
                <a:tileRect/>
              </a:gradFill>
              <a:ln w="25400" cap="flat" cmpd="sng" algn="ctr">
                <a:noFill/>
                <a:prstDash val="solid"/>
              </a:ln>
              <a:effectLst/>
            </p:spPr>
            <p:txBody>
              <a:bodyPr rtlCol="0" anchor="ctr">
                <a:normAutofit/>
              </a:bodyPr>
              <a:p>
                <a:pPr algn="ctr"/>
                <a:r>
                  <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rPr>
                  <a:t>05</a:t>
                </a:r>
                <a:endPar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endParaRPr>
              </a:p>
            </p:txBody>
          </p:sp>
          <p:pic>
            <p:nvPicPr>
              <p:cNvPr id="75" name="图片 74"/>
              <p:cNvPicPr>
                <a:picLocks noChangeAspect="1"/>
              </p:cNvPicPr>
              <p:nvPr>
                <p:custDataLst>
                  <p:tags r:id="rId21"/>
                </p:custDataLst>
              </p:nvPr>
            </p:nvPicPr>
            <p:blipFill rotWithShape="1">
              <a:blip r:embed="rId6"/>
              <a:srcRect l="79164" t="15523" b="15959"/>
              <a:stretch>
                <a:fillRect/>
              </a:stretch>
            </p:blipFill>
            <p:spPr>
              <a:xfrm rot="11160000">
                <a:off x="4105673" y="3490138"/>
                <a:ext cx="288419" cy="1526942"/>
              </a:xfrm>
              <a:prstGeom prst="rect">
                <a:avLst/>
              </a:prstGeom>
            </p:spPr>
          </p:pic>
        </p:grpSp>
      </p:grpSp>
      <p:sp>
        <p:nvSpPr>
          <p:cNvPr id="76" name="文本框 75"/>
          <p:cNvSpPr txBox="1"/>
          <p:nvPr>
            <p:custDataLst>
              <p:tags r:id="rId22"/>
            </p:custDataLst>
          </p:nvPr>
        </p:nvSpPr>
        <p:spPr>
          <a:xfrm>
            <a:off x="4713605" y="1203960"/>
            <a:ext cx="3552825" cy="709930"/>
          </a:xfrm>
          <a:prstGeom prst="rect">
            <a:avLst/>
          </a:prstGeom>
          <a:noFill/>
        </p:spPr>
        <p:txBody>
          <a:bodyPr wrap="square" rtlCol="0" anchor="b" anchorCtr="0"/>
          <a:p>
            <a:pPr algn="l">
              <a:lnSpc>
                <a:spcPct val="130000"/>
              </a:lnSpc>
            </a:pPr>
            <a:r>
              <a:rPr lang="zh-CN" altLang="en-US" sz="1600"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rPr>
              <a:t>组织宣传：在有效时间内利用墙报、报道等形式对比赛进行宣传。</a:t>
            </a:r>
            <a:endParaRPr lang="zh-CN" altLang="en-US" sz="1600"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endParaRPr>
          </a:p>
        </p:txBody>
      </p:sp>
      <p:sp>
        <p:nvSpPr>
          <p:cNvPr id="77" name="文本框 76"/>
          <p:cNvSpPr txBox="1"/>
          <p:nvPr>
            <p:custDataLst>
              <p:tags r:id="rId23"/>
            </p:custDataLst>
          </p:nvPr>
        </p:nvSpPr>
        <p:spPr>
          <a:xfrm>
            <a:off x="8326194" y="1842166"/>
            <a:ext cx="2686678" cy="812530"/>
          </a:xfrm>
          <a:prstGeom prst="rect">
            <a:avLst/>
          </a:prstGeom>
          <a:noFill/>
        </p:spPr>
        <p:txBody>
          <a:bodyPr wrap="square" rtlCol="0" anchor="ctr" anchorCtr="0">
            <a:normAutofit/>
          </a:bodyPr>
          <a:p>
            <a:pPr>
              <a:lnSpc>
                <a:spcPct val="130000"/>
              </a:lnSpc>
            </a:pPr>
            <a:r>
              <a:rPr lang="zh-CN" altLang="en-US" sz="1600"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rPr>
              <a:t>物料及人员准备。</a:t>
            </a:r>
            <a:endParaRPr lang="zh-CN" altLang="en-US" sz="1600"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endParaRPr>
          </a:p>
        </p:txBody>
      </p:sp>
      <p:sp>
        <p:nvSpPr>
          <p:cNvPr id="78" name="文本框 77"/>
          <p:cNvSpPr txBox="1"/>
          <p:nvPr>
            <p:custDataLst>
              <p:tags r:id="rId24"/>
            </p:custDataLst>
          </p:nvPr>
        </p:nvSpPr>
        <p:spPr>
          <a:xfrm>
            <a:off x="8326194" y="3964345"/>
            <a:ext cx="2686678" cy="812530"/>
          </a:xfrm>
          <a:prstGeom prst="rect">
            <a:avLst/>
          </a:prstGeom>
          <a:noFill/>
        </p:spPr>
        <p:txBody>
          <a:bodyPr wrap="square" rtlCol="0" anchor="t" anchorCtr="0">
            <a:normAutofit/>
          </a:bodyPr>
          <a:p>
            <a:pPr>
              <a:lnSpc>
                <a:spcPct val="130000"/>
              </a:lnSpc>
            </a:pPr>
            <a:r>
              <a:rPr lang="zh-CN" altLang="en-US" sz="1600"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rPr>
              <a:t>比赛内容及要求。</a:t>
            </a:r>
            <a:endParaRPr lang="zh-CN" altLang="en-US" sz="1600"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endParaRPr>
          </a:p>
          <a:p>
            <a:pPr>
              <a:lnSpc>
                <a:spcPct val="130000"/>
              </a:lnSpc>
            </a:pPr>
            <a:endParaRPr lang="zh-CN" altLang="en-US" sz="1600"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endParaRPr>
          </a:p>
        </p:txBody>
      </p:sp>
      <p:sp>
        <p:nvSpPr>
          <p:cNvPr id="79" name="文本框 78"/>
          <p:cNvSpPr txBox="1"/>
          <p:nvPr>
            <p:custDataLst>
              <p:tags r:id="rId25"/>
            </p:custDataLst>
          </p:nvPr>
        </p:nvSpPr>
        <p:spPr>
          <a:xfrm>
            <a:off x="5285555" y="5674142"/>
            <a:ext cx="2878542" cy="812530"/>
          </a:xfrm>
          <a:prstGeom prst="rect">
            <a:avLst/>
          </a:prstGeom>
          <a:noFill/>
        </p:spPr>
        <p:txBody>
          <a:bodyPr wrap="square" rtlCol="0" anchor="t" anchorCtr="0">
            <a:normAutofit/>
          </a:bodyPr>
          <a:p>
            <a:pPr algn="l">
              <a:lnSpc>
                <a:spcPct val="130000"/>
              </a:lnSpc>
            </a:pPr>
            <a:r>
              <a:rPr lang="zh-CN" altLang="en-US" sz="1600"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rPr>
              <a:t>比赛流程：选拔阶段的要求。</a:t>
            </a:r>
            <a:endParaRPr lang="zh-CN" altLang="en-US" sz="1600"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endParaRPr>
          </a:p>
        </p:txBody>
      </p:sp>
      <p:sp>
        <p:nvSpPr>
          <p:cNvPr id="80" name="文本框 79"/>
          <p:cNvSpPr txBox="1"/>
          <p:nvPr>
            <p:custDataLst>
              <p:tags r:id="rId26"/>
            </p:custDataLst>
          </p:nvPr>
        </p:nvSpPr>
        <p:spPr>
          <a:xfrm>
            <a:off x="1277791" y="4885739"/>
            <a:ext cx="2644427" cy="812530"/>
          </a:xfrm>
          <a:prstGeom prst="rect">
            <a:avLst/>
          </a:prstGeom>
          <a:noFill/>
        </p:spPr>
        <p:txBody>
          <a:bodyPr wrap="square" rtlCol="0" anchor="t" anchorCtr="0">
            <a:normAutofit/>
          </a:bodyPr>
          <a:p>
            <a:pPr algn="l">
              <a:lnSpc>
                <a:spcPct val="130000"/>
              </a:lnSpc>
            </a:pPr>
            <a:r>
              <a:rPr lang="zh-CN" altLang="en-US" sz="1600"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rPr>
              <a:t>作品展出及点评。</a:t>
            </a:r>
            <a:endParaRPr lang="zh-CN" altLang="en-US" sz="1600"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endParaRPr>
          </a:p>
        </p:txBody>
      </p:sp>
      <p:sp>
        <p:nvSpPr>
          <p:cNvPr id="81" name="文本框 80"/>
          <p:cNvSpPr txBox="1"/>
          <p:nvPr>
            <p:custDataLst>
              <p:tags r:id="rId27"/>
            </p:custDataLst>
          </p:nvPr>
        </p:nvSpPr>
        <p:spPr>
          <a:xfrm>
            <a:off x="1074656" y="2427033"/>
            <a:ext cx="2644427" cy="812530"/>
          </a:xfrm>
          <a:prstGeom prst="rect">
            <a:avLst/>
          </a:prstGeom>
          <a:noFill/>
        </p:spPr>
        <p:txBody>
          <a:bodyPr wrap="square" rtlCol="0" anchor="ctr" anchorCtr="0">
            <a:normAutofit/>
          </a:bodyPr>
          <a:p>
            <a:pPr algn="l">
              <a:lnSpc>
                <a:spcPct val="130000"/>
              </a:lnSpc>
            </a:pPr>
            <a:r>
              <a:rPr lang="zh-CN" altLang="en-US" sz="1600"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rPr>
              <a:t>比赛的其他工作。</a:t>
            </a:r>
            <a:endParaRPr lang="zh-CN" altLang="en-US" sz="1600"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722"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614805" y="768350"/>
            <a:ext cx="3487420" cy="337185"/>
          </a:xfrm>
          <a:prstGeom prst="rect">
            <a:avLst/>
          </a:prstGeom>
          <a:noFill/>
        </p:spPr>
        <p:txBody>
          <a:bodyPr wrap="square" rtlCol="0">
            <a:spAutoFit/>
          </a:bodyPr>
          <a:p>
            <a:r>
              <a:rPr lang="zh-CN" altLang="en-US" sz="1600">
                <a:solidFill>
                  <a:schemeClr val="accent2">
                    <a:lumMod val="75000"/>
                  </a:schemeClr>
                </a:solidFill>
              </a:rPr>
              <a:t>拍拍团的足迹——大学生手机摄影展</a:t>
            </a:r>
            <a:endParaRPr lang="zh-CN" altLang="en-US" sz="1600">
              <a:solidFill>
                <a:schemeClr val="accent2">
                  <a:lumMod val="75000"/>
                </a:schemeClr>
              </a:solidFill>
            </a:endParaRPr>
          </a:p>
        </p:txBody>
      </p:sp>
      <p:sp>
        <p:nvSpPr>
          <p:cNvPr id="3" name="文本框 2"/>
          <p:cNvSpPr txBox="1"/>
          <p:nvPr/>
        </p:nvSpPr>
        <p:spPr>
          <a:xfrm>
            <a:off x="1796415" y="1146810"/>
            <a:ext cx="1603375" cy="337185"/>
          </a:xfrm>
          <a:prstGeom prst="rect">
            <a:avLst/>
          </a:prstGeom>
          <a:noFill/>
        </p:spPr>
        <p:txBody>
          <a:bodyPr wrap="square" rtlCol="0">
            <a:spAutoFit/>
          </a:bodyPr>
          <a:p>
            <a:r>
              <a:rPr lang="zh-CN" altLang="en-US" sz="1600"/>
              <a:t>活动指导</a:t>
            </a:r>
            <a:endParaRPr lang="zh-CN" altLang="en-US" sz="1600"/>
          </a:p>
        </p:txBody>
      </p:sp>
      <p:sp>
        <p:nvSpPr>
          <p:cNvPr id="5" name="KSO_Shape"/>
          <p:cNvSpPr/>
          <p:nvPr>
            <p:custDataLst>
              <p:tags r:id="rId2"/>
            </p:custDataLst>
          </p:nvPr>
        </p:nvSpPr>
        <p:spPr bwMode="auto">
          <a:xfrm>
            <a:off x="2141460" y="1571625"/>
            <a:ext cx="1500619" cy="1619373"/>
          </a:xfrm>
          <a:custGeom>
            <a:avLst/>
            <a:gdLst>
              <a:gd name="T0" fmla="*/ 2147483646 w 11713"/>
              <a:gd name="T1" fmla="*/ 2147483646 h 12650"/>
              <a:gd name="T2" fmla="*/ 2147483646 w 11713"/>
              <a:gd name="T3" fmla="*/ 2147483646 h 12650"/>
              <a:gd name="T4" fmla="*/ 2147483646 w 11713"/>
              <a:gd name="T5" fmla="*/ 2147483646 h 12650"/>
              <a:gd name="T6" fmla="*/ 2147483646 w 11713"/>
              <a:gd name="T7" fmla="*/ 2147483646 h 12650"/>
              <a:gd name="T8" fmla="*/ 2147483646 w 11713"/>
              <a:gd name="T9" fmla="*/ 2147483646 h 12650"/>
              <a:gd name="T10" fmla="*/ 2147483646 w 11713"/>
              <a:gd name="T11" fmla="*/ 2147483646 h 12650"/>
              <a:gd name="T12" fmla="*/ 2147483646 w 11713"/>
              <a:gd name="T13" fmla="*/ 2147483646 h 12650"/>
              <a:gd name="T14" fmla="*/ 2147483646 w 11713"/>
              <a:gd name="T15" fmla="*/ 2147483646 h 12650"/>
              <a:gd name="T16" fmla="*/ 2147483646 w 11713"/>
              <a:gd name="T17" fmla="*/ 2147483646 h 12650"/>
              <a:gd name="T18" fmla="*/ 2147483646 w 11713"/>
              <a:gd name="T19" fmla="*/ 2147483646 h 12650"/>
              <a:gd name="T20" fmla="*/ 2147483646 w 11713"/>
              <a:gd name="T21" fmla="*/ 2147483646 h 12650"/>
              <a:gd name="T22" fmla="*/ 2147483646 w 11713"/>
              <a:gd name="T23" fmla="*/ 2147483646 h 12650"/>
              <a:gd name="T24" fmla="*/ 2147483646 w 11713"/>
              <a:gd name="T25" fmla="*/ 2147483646 h 12650"/>
              <a:gd name="T26" fmla="*/ 2147483646 w 11713"/>
              <a:gd name="T27" fmla="*/ 2147483646 h 12650"/>
              <a:gd name="T28" fmla="*/ 2147483646 w 11713"/>
              <a:gd name="T29" fmla="*/ 2147483646 h 12650"/>
              <a:gd name="T30" fmla="*/ 2147483646 w 11713"/>
              <a:gd name="T31" fmla="*/ 2147483646 h 12650"/>
              <a:gd name="T32" fmla="*/ 2147483646 w 11713"/>
              <a:gd name="T33" fmla="*/ 2147483646 h 12650"/>
              <a:gd name="T34" fmla="*/ 2147483646 w 11713"/>
              <a:gd name="T35" fmla="*/ 2147483646 h 12650"/>
              <a:gd name="T36" fmla="*/ 2147483646 w 11713"/>
              <a:gd name="T37" fmla="*/ 2147483646 h 12650"/>
              <a:gd name="T38" fmla="*/ 2147483646 w 11713"/>
              <a:gd name="T39" fmla="*/ 2147483646 h 12650"/>
              <a:gd name="T40" fmla="*/ 2147483646 w 11713"/>
              <a:gd name="T41" fmla="*/ 2147483646 h 12650"/>
              <a:gd name="T42" fmla="*/ 2147483646 w 11713"/>
              <a:gd name="T43" fmla="*/ 2147483646 h 12650"/>
              <a:gd name="T44" fmla="*/ 2147483646 w 11713"/>
              <a:gd name="T45" fmla="*/ 2147483646 h 12650"/>
              <a:gd name="T46" fmla="*/ 2147483646 w 11713"/>
              <a:gd name="T47" fmla="*/ 2147483646 h 12650"/>
              <a:gd name="T48" fmla="*/ 2147483646 w 11713"/>
              <a:gd name="T49" fmla="*/ 2147483646 h 12650"/>
              <a:gd name="T50" fmla="*/ 2147483646 w 11713"/>
              <a:gd name="T51" fmla="*/ 2147483646 h 12650"/>
              <a:gd name="T52" fmla="*/ 2147483646 w 11713"/>
              <a:gd name="T53" fmla="*/ 2147483646 h 12650"/>
              <a:gd name="T54" fmla="*/ 2147483646 w 11713"/>
              <a:gd name="T55" fmla="*/ 2147483646 h 12650"/>
              <a:gd name="T56" fmla="*/ 2147483646 w 11713"/>
              <a:gd name="T57" fmla="*/ 2147483646 h 12650"/>
              <a:gd name="T58" fmla="*/ 2147483646 w 11713"/>
              <a:gd name="T59" fmla="*/ 2147483646 h 12650"/>
              <a:gd name="T60" fmla="*/ 2147483646 w 11713"/>
              <a:gd name="T61" fmla="*/ 2147483646 h 12650"/>
              <a:gd name="T62" fmla="*/ 2147483646 w 11713"/>
              <a:gd name="T63" fmla="*/ 2147483646 h 12650"/>
              <a:gd name="T64" fmla="*/ 2147483646 w 11713"/>
              <a:gd name="T65" fmla="*/ 2147483646 h 12650"/>
              <a:gd name="T66" fmla="*/ 2147483646 w 11713"/>
              <a:gd name="T67" fmla="*/ 2147483646 h 12650"/>
              <a:gd name="T68" fmla="*/ 2147483646 w 11713"/>
              <a:gd name="T69" fmla="*/ 2147483646 h 12650"/>
              <a:gd name="T70" fmla="*/ 2147483646 w 11713"/>
              <a:gd name="T71" fmla="*/ 2147483646 h 12650"/>
              <a:gd name="T72" fmla="*/ 2147483646 w 11713"/>
              <a:gd name="T73" fmla="*/ 2147483646 h 12650"/>
              <a:gd name="T74" fmla="*/ 2147483646 w 11713"/>
              <a:gd name="T75" fmla="*/ 2147483646 h 12650"/>
              <a:gd name="T76" fmla="*/ 2147483646 w 11713"/>
              <a:gd name="T77" fmla="*/ 2147483646 h 12650"/>
              <a:gd name="T78" fmla="*/ 2147483646 w 11713"/>
              <a:gd name="T79" fmla="*/ 2147483646 h 12650"/>
              <a:gd name="T80" fmla="*/ 2147483646 w 11713"/>
              <a:gd name="T81" fmla="*/ 2147483646 h 12650"/>
              <a:gd name="T82" fmla="*/ 2147483646 w 11713"/>
              <a:gd name="T83" fmla="*/ 2147483646 h 12650"/>
              <a:gd name="T84" fmla="*/ 2147483646 w 11713"/>
              <a:gd name="T85" fmla="*/ 2147483646 h 12650"/>
              <a:gd name="T86" fmla="*/ 2147483646 w 11713"/>
              <a:gd name="T87" fmla="*/ 2147483646 h 12650"/>
              <a:gd name="T88" fmla="*/ 2147483646 w 11713"/>
              <a:gd name="T89" fmla="*/ 2147483646 h 12650"/>
              <a:gd name="T90" fmla="*/ 2147483646 w 11713"/>
              <a:gd name="T91" fmla="*/ 2147483646 h 12650"/>
              <a:gd name="T92" fmla="*/ 2147483646 w 11713"/>
              <a:gd name="T93" fmla="*/ 2147483646 h 12650"/>
              <a:gd name="T94" fmla="*/ 2147483646 w 11713"/>
              <a:gd name="T95" fmla="*/ 2147483646 h 12650"/>
              <a:gd name="T96" fmla="*/ 2147483646 w 11713"/>
              <a:gd name="T97" fmla="*/ 2147483646 h 12650"/>
              <a:gd name="T98" fmla="*/ 2147483646 w 11713"/>
              <a:gd name="T99" fmla="*/ 2147483646 h 12650"/>
              <a:gd name="T100" fmla="*/ 2147483646 w 11713"/>
              <a:gd name="T101" fmla="*/ 2147483646 h 12650"/>
              <a:gd name="T102" fmla="*/ 2147483646 w 11713"/>
              <a:gd name="T103" fmla="*/ 2147483646 h 12650"/>
              <a:gd name="T104" fmla="*/ 2147483646 w 11713"/>
              <a:gd name="T105" fmla="*/ 2147483646 h 12650"/>
              <a:gd name="T106" fmla="*/ 2147483646 w 11713"/>
              <a:gd name="T107" fmla="*/ 2147483646 h 12650"/>
              <a:gd name="T108" fmla="*/ 2147483646 w 11713"/>
              <a:gd name="T109" fmla="*/ 2147483646 h 12650"/>
              <a:gd name="T110" fmla="*/ 2147483646 w 11713"/>
              <a:gd name="T111" fmla="*/ 2147483646 h 12650"/>
              <a:gd name="T112" fmla="*/ 2147483646 w 11713"/>
              <a:gd name="T113" fmla="*/ 2147483646 h 12650"/>
              <a:gd name="T114" fmla="*/ 2147483646 w 11713"/>
              <a:gd name="T115" fmla="*/ 2147483646 h 12650"/>
              <a:gd name="T116" fmla="*/ 2147483646 w 11713"/>
              <a:gd name="T117" fmla="*/ 2147483646 h 12650"/>
              <a:gd name="T118" fmla="*/ 2147483646 w 11713"/>
              <a:gd name="T119" fmla="*/ 2147483646 h 12650"/>
              <a:gd name="T120" fmla="*/ 2147483646 w 11713"/>
              <a:gd name="T121" fmla="*/ 2147483646 h 12650"/>
              <a:gd name="T122" fmla="*/ 2147483646 w 11713"/>
              <a:gd name="T123" fmla="*/ 2147483646 h 1265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713" h="12650">
                <a:moveTo>
                  <a:pt x="10716" y="5568"/>
                </a:moveTo>
                <a:lnTo>
                  <a:pt x="10716" y="5568"/>
                </a:lnTo>
                <a:lnTo>
                  <a:pt x="10759" y="5528"/>
                </a:lnTo>
                <a:lnTo>
                  <a:pt x="10801" y="5487"/>
                </a:lnTo>
                <a:lnTo>
                  <a:pt x="10843" y="5446"/>
                </a:lnTo>
                <a:lnTo>
                  <a:pt x="10884" y="5402"/>
                </a:lnTo>
                <a:lnTo>
                  <a:pt x="10924" y="5358"/>
                </a:lnTo>
                <a:lnTo>
                  <a:pt x="10962" y="5314"/>
                </a:lnTo>
                <a:lnTo>
                  <a:pt x="10999" y="5268"/>
                </a:lnTo>
                <a:lnTo>
                  <a:pt x="11035" y="5221"/>
                </a:lnTo>
                <a:lnTo>
                  <a:pt x="11070" y="5173"/>
                </a:lnTo>
                <a:lnTo>
                  <a:pt x="11103" y="5125"/>
                </a:lnTo>
                <a:lnTo>
                  <a:pt x="11136" y="5076"/>
                </a:lnTo>
                <a:lnTo>
                  <a:pt x="11167" y="5026"/>
                </a:lnTo>
                <a:lnTo>
                  <a:pt x="11196" y="4975"/>
                </a:lnTo>
                <a:lnTo>
                  <a:pt x="11224" y="4922"/>
                </a:lnTo>
                <a:lnTo>
                  <a:pt x="11251" y="4870"/>
                </a:lnTo>
                <a:lnTo>
                  <a:pt x="11278" y="4817"/>
                </a:lnTo>
                <a:lnTo>
                  <a:pt x="11302" y="4763"/>
                </a:lnTo>
                <a:lnTo>
                  <a:pt x="11325" y="4708"/>
                </a:lnTo>
                <a:lnTo>
                  <a:pt x="11346" y="4653"/>
                </a:lnTo>
                <a:lnTo>
                  <a:pt x="11366" y="4597"/>
                </a:lnTo>
                <a:lnTo>
                  <a:pt x="11385" y="4540"/>
                </a:lnTo>
                <a:lnTo>
                  <a:pt x="11402" y="4483"/>
                </a:lnTo>
                <a:lnTo>
                  <a:pt x="11417" y="4425"/>
                </a:lnTo>
                <a:lnTo>
                  <a:pt x="11431" y="4366"/>
                </a:lnTo>
                <a:lnTo>
                  <a:pt x="11444" y="4307"/>
                </a:lnTo>
                <a:lnTo>
                  <a:pt x="11454" y="4248"/>
                </a:lnTo>
                <a:lnTo>
                  <a:pt x="11463" y="4187"/>
                </a:lnTo>
                <a:lnTo>
                  <a:pt x="11471" y="4127"/>
                </a:lnTo>
                <a:lnTo>
                  <a:pt x="11477" y="4066"/>
                </a:lnTo>
                <a:lnTo>
                  <a:pt x="11481" y="4004"/>
                </a:lnTo>
                <a:lnTo>
                  <a:pt x="11484" y="3942"/>
                </a:lnTo>
                <a:lnTo>
                  <a:pt x="11484" y="3879"/>
                </a:lnTo>
                <a:lnTo>
                  <a:pt x="11484" y="3821"/>
                </a:lnTo>
                <a:lnTo>
                  <a:pt x="11482" y="3761"/>
                </a:lnTo>
                <a:lnTo>
                  <a:pt x="11478" y="3704"/>
                </a:lnTo>
                <a:lnTo>
                  <a:pt x="11473" y="3645"/>
                </a:lnTo>
                <a:lnTo>
                  <a:pt x="11466" y="3588"/>
                </a:lnTo>
                <a:lnTo>
                  <a:pt x="11457" y="3530"/>
                </a:lnTo>
                <a:lnTo>
                  <a:pt x="11448" y="3474"/>
                </a:lnTo>
                <a:lnTo>
                  <a:pt x="11436" y="3417"/>
                </a:lnTo>
                <a:lnTo>
                  <a:pt x="11424" y="3362"/>
                </a:lnTo>
                <a:lnTo>
                  <a:pt x="11410" y="3307"/>
                </a:lnTo>
                <a:lnTo>
                  <a:pt x="11394" y="3252"/>
                </a:lnTo>
                <a:lnTo>
                  <a:pt x="11378" y="3198"/>
                </a:lnTo>
                <a:lnTo>
                  <a:pt x="11360" y="3145"/>
                </a:lnTo>
                <a:lnTo>
                  <a:pt x="11340" y="3092"/>
                </a:lnTo>
                <a:lnTo>
                  <a:pt x="11320" y="3039"/>
                </a:lnTo>
                <a:lnTo>
                  <a:pt x="11298" y="2987"/>
                </a:lnTo>
                <a:lnTo>
                  <a:pt x="11275" y="2936"/>
                </a:lnTo>
                <a:lnTo>
                  <a:pt x="11250" y="2886"/>
                </a:lnTo>
                <a:lnTo>
                  <a:pt x="11225" y="2836"/>
                </a:lnTo>
                <a:lnTo>
                  <a:pt x="11198" y="2788"/>
                </a:lnTo>
                <a:lnTo>
                  <a:pt x="11170" y="2739"/>
                </a:lnTo>
                <a:lnTo>
                  <a:pt x="11141" y="2692"/>
                </a:lnTo>
                <a:lnTo>
                  <a:pt x="11110" y="2645"/>
                </a:lnTo>
                <a:lnTo>
                  <a:pt x="11079" y="2599"/>
                </a:lnTo>
                <a:lnTo>
                  <a:pt x="11047" y="2553"/>
                </a:lnTo>
                <a:lnTo>
                  <a:pt x="11013" y="2509"/>
                </a:lnTo>
                <a:lnTo>
                  <a:pt x="10978" y="2465"/>
                </a:lnTo>
                <a:lnTo>
                  <a:pt x="10942" y="2422"/>
                </a:lnTo>
                <a:lnTo>
                  <a:pt x="10906" y="2379"/>
                </a:lnTo>
                <a:lnTo>
                  <a:pt x="10868" y="2339"/>
                </a:lnTo>
                <a:lnTo>
                  <a:pt x="10828" y="2299"/>
                </a:lnTo>
                <a:lnTo>
                  <a:pt x="10789" y="2259"/>
                </a:lnTo>
                <a:lnTo>
                  <a:pt x="10748" y="2221"/>
                </a:lnTo>
                <a:lnTo>
                  <a:pt x="10706" y="2183"/>
                </a:lnTo>
                <a:lnTo>
                  <a:pt x="10664" y="2146"/>
                </a:lnTo>
                <a:lnTo>
                  <a:pt x="10621" y="2111"/>
                </a:lnTo>
                <a:lnTo>
                  <a:pt x="10576" y="2076"/>
                </a:lnTo>
                <a:lnTo>
                  <a:pt x="10531" y="2043"/>
                </a:lnTo>
                <a:lnTo>
                  <a:pt x="10485" y="2011"/>
                </a:lnTo>
                <a:lnTo>
                  <a:pt x="10438" y="1979"/>
                </a:lnTo>
                <a:lnTo>
                  <a:pt x="10390" y="1949"/>
                </a:lnTo>
                <a:lnTo>
                  <a:pt x="10341" y="1920"/>
                </a:lnTo>
                <a:lnTo>
                  <a:pt x="10292" y="1892"/>
                </a:lnTo>
                <a:lnTo>
                  <a:pt x="10242" y="1864"/>
                </a:lnTo>
                <a:lnTo>
                  <a:pt x="10190" y="1838"/>
                </a:lnTo>
                <a:lnTo>
                  <a:pt x="10139" y="1814"/>
                </a:lnTo>
                <a:lnTo>
                  <a:pt x="10087" y="1790"/>
                </a:lnTo>
                <a:lnTo>
                  <a:pt x="10034" y="1768"/>
                </a:lnTo>
                <a:lnTo>
                  <a:pt x="9981" y="1746"/>
                </a:lnTo>
                <a:lnTo>
                  <a:pt x="9926" y="1727"/>
                </a:lnTo>
                <a:lnTo>
                  <a:pt x="9871" y="1709"/>
                </a:lnTo>
                <a:lnTo>
                  <a:pt x="9816" y="1691"/>
                </a:lnTo>
                <a:lnTo>
                  <a:pt x="9759" y="1674"/>
                </a:lnTo>
                <a:lnTo>
                  <a:pt x="9703" y="1660"/>
                </a:lnTo>
                <a:lnTo>
                  <a:pt x="9645" y="1646"/>
                </a:lnTo>
                <a:lnTo>
                  <a:pt x="9588" y="1635"/>
                </a:lnTo>
                <a:lnTo>
                  <a:pt x="9529" y="1624"/>
                </a:lnTo>
                <a:lnTo>
                  <a:pt x="9471" y="1615"/>
                </a:lnTo>
                <a:lnTo>
                  <a:pt x="9411" y="1606"/>
                </a:lnTo>
                <a:lnTo>
                  <a:pt x="9352" y="1600"/>
                </a:lnTo>
                <a:lnTo>
                  <a:pt x="9292" y="1595"/>
                </a:lnTo>
                <a:lnTo>
                  <a:pt x="9232" y="1591"/>
                </a:lnTo>
                <a:lnTo>
                  <a:pt x="9170" y="1589"/>
                </a:lnTo>
                <a:lnTo>
                  <a:pt x="9110" y="1588"/>
                </a:lnTo>
                <a:lnTo>
                  <a:pt x="9044" y="1589"/>
                </a:lnTo>
                <a:lnTo>
                  <a:pt x="8979" y="1592"/>
                </a:lnTo>
                <a:lnTo>
                  <a:pt x="8915" y="1596"/>
                </a:lnTo>
                <a:lnTo>
                  <a:pt x="8852" y="1601"/>
                </a:lnTo>
                <a:lnTo>
                  <a:pt x="8788" y="1609"/>
                </a:lnTo>
                <a:lnTo>
                  <a:pt x="8725" y="1618"/>
                </a:lnTo>
                <a:lnTo>
                  <a:pt x="8664" y="1628"/>
                </a:lnTo>
                <a:lnTo>
                  <a:pt x="8602" y="1641"/>
                </a:lnTo>
                <a:lnTo>
                  <a:pt x="8570" y="1595"/>
                </a:lnTo>
                <a:lnTo>
                  <a:pt x="8537" y="1549"/>
                </a:lnTo>
                <a:lnTo>
                  <a:pt x="8505" y="1504"/>
                </a:lnTo>
                <a:lnTo>
                  <a:pt x="8471" y="1460"/>
                </a:lnTo>
                <a:lnTo>
                  <a:pt x="8437" y="1415"/>
                </a:lnTo>
                <a:lnTo>
                  <a:pt x="8402" y="1373"/>
                </a:lnTo>
                <a:lnTo>
                  <a:pt x="8366" y="1330"/>
                </a:lnTo>
                <a:lnTo>
                  <a:pt x="8330" y="1287"/>
                </a:lnTo>
                <a:lnTo>
                  <a:pt x="8292" y="1245"/>
                </a:lnTo>
                <a:lnTo>
                  <a:pt x="8254" y="1203"/>
                </a:lnTo>
                <a:lnTo>
                  <a:pt x="8217" y="1163"/>
                </a:lnTo>
                <a:lnTo>
                  <a:pt x="8177" y="1123"/>
                </a:lnTo>
                <a:lnTo>
                  <a:pt x="8137" y="1083"/>
                </a:lnTo>
                <a:lnTo>
                  <a:pt x="8098" y="1045"/>
                </a:lnTo>
                <a:lnTo>
                  <a:pt x="8057" y="1006"/>
                </a:lnTo>
                <a:lnTo>
                  <a:pt x="8015" y="968"/>
                </a:lnTo>
                <a:lnTo>
                  <a:pt x="7973" y="931"/>
                </a:lnTo>
                <a:lnTo>
                  <a:pt x="7931" y="894"/>
                </a:lnTo>
                <a:lnTo>
                  <a:pt x="7888" y="859"/>
                </a:lnTo>
                <a:lnTo>
                  <a:pt x="7844" y="823"/>
                </a:lnTo>
                <a:lnTo>
                  <a:pt x="7799" y="788"/>
                </a:lnTo>
                <a:lnTo>
                  <a:pt x="7754" y="754"/>
                </a:lnTo>
                <a:lnTo>
                  <a:pt x="7709" y="721"/>
                </a:lnTo>
                <a:lnTo>
                  <a:pt x="7663" y="687"/>
                </a:lnTo>
                <a:lnTo>
                  <a:pt x="7616" y="656"/>
                </a:lnTo>
                <a:lnTo>
                  <a:pt x="7569" y="625"/>
                </a:lnTo>
                <a:lnTo>
                  <a:pt x="7522" y="593"/>
                </a:lnTo>
                <a:lnTo>
                  <a:pt x="7474" y="563"/>
                </a:lnTo>
                <a:lnTo>
                  <a:pt x="7425" y="534"/>
                </a:lnTo>
                <a:lnTo>
                  <a:pt x="7376" y="506"/>
                </a:lnTo>
                <a:lnTo>
                  <a:pt x="7327" y="477"/>
                </a:lnTo>
                <a:lnTo>
                  <a:pt x="7277" y="450"/>
                </a:lnTo>
                <a:lnTo>
                  <a:pt x="7227" y="424"/>
                </a:lnTo>
                <a:lnTo>
                  <a:pt x="7176" y="398"/>
                </a:lnTo>
                <a:lnTo>
                  <a:pt x="7124" y="373"/>
                </a:lnTo>
                <a:lnTo>
                  <a:pt x="7072" y="349"/>
                </a:lnTo>
                <a:lnTo>
                  <a:pt x="7020" y="325"/>
                </a:lnTo>
                <a:lnTo>
                  <a:pt x="6968" y="302"/>
                </a:lnTo>
                <a:lnTo>
                  <a:pt x="6915" y="280"/>
                </a:lnTo>
                <a:lnTo>
                  <a:pt x="6860" y="259"/>
                </a:lnTo>
                <a:lnTo>
                  <a:pt x="6807" y="238"/>
                </a:lnTo>
                <a:lnTo>
                  <a:pt x="6753" y="218"/>
                </a:lnTo>
                <a:lnTo>
                  <a:pt x="6697" y="200"/>
                </a:lnTo>
                <a:lnTo>
                  <a:pt x="6642" y="182"/>
                </a:lnTo>
                <a:lnTo>
                  <a:pt x="6587" y="164"/>
                </a:lnTo>
                <a:lnTo>
                  <a:pt x="6531" y="148"/>
                </a:lnTo>
                <a:lnTo>
                  <a:pt x="6475" y="133"/>
                </a:lnTo>
                <a:lnTo>
                  <a:pt x="6417" y="117"/>
                </a:lnTo>
                <a:lnTo>
                  <a:pt x="6361" y="104"/>
                </a:lnTo>
                <a:lnTo>
                  <a:pt x="6304" y="91"/>
                </a:lnTo>
                <a:lnTo>
                  <a:pt x="6246" y="79"/>
                </a:lnTo>
                <a:lnTo>
                  <a:pt x="6188" y="67"/>
                </a:lnTo>
                <a:lnTo>
                  <a:pt x="6129" y="57"/>
                </a:lnTo>
                <a:lnTo>
                  <a:pt x="6071" y="47"/>
                </a:lnTo>
                <a:lnTo>
                  <a:pt x="6011" y="38"/>
                </a:lnTo>
                <a:lnTo>
                  <a:pt x="5953" y="30"/>
                </a:lnTo>
                <a:lnTo>
                  <a:pt x="5893" y="23"/>
                </a:lnTo>
                <a:lnTo>
                  <a:pt x="5833" y="17"/>
                </a:lnTo>
                <a:lnTo>
                  <a:pt x="5773" y="12"/>
                </a:lnTo>
                <a:lnTo>
                  <a:pt x="5713" y="7"/>
                </a:lnTo>
                <a:lnTo>
                  <a:pt x="5652" y="4"/>
                </a:lnTo>
                <a:lnTo>
                  <a:pt x="5590" y="2"/>
                </a:lnTo>
                <a:lnTo>
                  <a:pt x="5530" y="0"/>
                </a:lnTo>
                <a:lnTo>
                  <a:pt x="5468" y="0"/>
                </a:lnTo>
                <a:lnTo>
                  <a:pt x="5372" y="1"/>
                </a:lnTo>
                <a:lnTo>
                  <a:pt x="5276" y="4"/>
                </a:lnTo>
                <a:lnTo>
                  <a:pt x="5181" y="11"/>
                </a:lnTo>
                <a:lnTo>
                  <a:pt x="5086" y="19"/>
                </a:lnTo>
                <a:lnTo>
                  <a:pt x="4992" y="29"/>
                </a:lnTo>
                <a:lnTo>
                  <a:pt x="4899" y="42"/>
                </a:lnTo>
                <a:lnTo>
                  <a:pt x="4806" y="57"/>
                </a:lnTo>
                <a:lnTo>
                  <a:pt x="4715" y="73"/>
                </a:lnTo>
                <a:lnTo>
                  <a:pt x="4624" y="92"/>
                </a:lnTo>
                <a:lnTo>
                  <a:pt x="4534" y="114"/>
                </a:lnTo>
                <a:lnTo>
                  <a:pt x="4445" y="137"/>
                </a:lnTo>
                <a:lnTo>
                  <a:pt x="4357" y="162"/>
                </a:lnTo>
                <a:lnTo>
                  <a:pt x="4269" y="189"/>
                </a:lnTo>
                <a:lnTo>
                  <a:pt x="4183" y="218"/>
                </a:lnTo>
                <a:lnTo>
                  <a:pt x="4097" y="250"/>
                </a:lnTo>
                <a:lnTo>
                  <a:pt x="4014" y="283"/>
                </a:lnTo>
                <a:lnTo>
                  <a:pt x="3930" y="319"/>
                </a:lnTo>
                <a:lnTo>
                  <a:pt x="3848" y="355"/>
                </a:lnTo>
                <a:lnTo>
                  <a:pt x="3766" y="395"/>
                </a:lnTo>
                <a:lnTo>
                  <a:pt x="3687" y="436"/>
                </a:lnTo>
                <a:lnTo>
                  <a:pt x="3607" y="477"/>
                </a:lnTo>
                <a:lnTo>
                  <a:pt x="3530" y="522"/>
                </a:lnTo>
                <a:lnTo>
                  <a:pt x="3454" y="568"/>
                </a:lnTo>
                <a:lnTo>
                  <a:pt x="3379" y="616"/>
                </a:lnTo>
                <a:lnTo>
                  <a:pt x="3304" y="665"/>
                </a:lnTo>
                <a:lnTo>
                  <a:pt x="3231" y="717"/>
                </a:lnTo>
                <a:lnTo>
                  <a:pt x="3160" y="769"/>
                </a:lnTo>
                <a:lnTo>
                  <a:pt x="3090" y="823"/>
                </a:lnTo>
                <a:lnTo>
                  <a:pt x="3022" y="880"/>
                </a:lnTo>
                <a:lnTo>
                  <a:pt x="2955" y="937"/>
                </a:lnTo>
                <a:lnTo>
                  <a:pt x="2889" y="996"/>
                </a:lnTo>
                <a:lnTo>
                  <a:pt x="2825" y="1056"/>
                </a:lnTo>
                <a:lnTo>
                  <a:pt x="2763" y="1119"/>
                </a:lnTo>
                <a:lnTo>
                  <a:pt x="2701" y="1181"/>
                </a:lnTo>
                <a:lnTo>
                  <a:pt x="2641" y="1246"/>
                </a:lnTo>
                <a:lnTo>
                  <a:pt x="2584" y="1313"/>
                </a:lnTo>
                <a:lnTo>
                  <a:pt x="2528" y="1380"/>
                </a:lnTo>
                <a:lnTo>
                  <a:pt x="2473" y="1449"/>
                </a:lnTo>
                <a:lnTo>
                  <a:pt x="2420" y="1519"/>
                </a:lnTo>
                <a:lnTo>
                  <a:pt x="2369" y="1590"/>
                </a:lnTo>
                <a:lnTo>
                  <a:pt x="2319" y="1663"/>
                </a:lnTo>
                <a:lnTo>
                  <a:pt x="2272" y="1737"/>
                </a:lnTo>
                <a:lnTo>
                  <a:pt x="2226" y="1811"/>
                </a:lnTo>
                <a:lnTo>
                  <a:pt x="2181" y="1887"/>
                </a:lnTo>
                <a:lnTo>
                  <a:pt x="2139" y="1965"/>
                </a:lnTo>
                <a:lnTo>
                  <a:pt x="2098" y="2043"/>
                </a:lnTo>
                <a:lnTo>
                  <a:pt x="2061" y="2122"/>
                </a:lnTo>
                <a:lnTo>
                  <a:pt x="2024" y="2203"/>
                </a:lnTo>
                <a:lnTo>
                  <a:pt x="1990" y="2284"/>
                </a:lnTo>
                <a:lnTo>
                  <a:pt x="1957" y="2367"/>
                </a:lnTo>
                <a:lnTo>
                  <a:pt x="1926" y="2450"/>
                </a:lnTo>
                <a:lnTo>
                  <a:pt x="1898" y="2534"/>
                </a:lnTo>
                <a:lnTo>
                  <a:pt x="1872" y="2620"/>
                </a:lnTo>
                <a:lnTo>
                  <a:pt x="1848" y="2705"/>
                </a:lnTo>
                <a:lnTo>
                  <a:pt x="1826" y="2792"/>
                </a:lnTo>
                <a:lnTo>
                  <a:pt x="1806" y="2880"/>
                </a:lnTo>
                <a:lnTo>
                  <a:pt x="1788" y="2968"/>
                </a:lnTo>
                <a:lnTo>
                  <a:pt x="1774" y="3057"/>
                </a:lnTo>
                <a:lnTo>
                  <a:pt x="1760" y="3147"/>
                </a:lnTo>
                <a:lnTo>
                  <a:pt x="1750" y="3238"/>
                </a:lnTo>
                <a:lnTo>
                  <a:pt x="1741" y="3330"/>
                </a:lnTo>
                <a:lnTo>
                  <a:pt x="1735" y="3422"/>
                </a:lnTo>
                <a:lnTo>
                  <a:pt x="1732" y="3514"/>
                </a:lnTo>
                <a:lnTo>
                  <a:pt x="1730" y="3607"/>
                </a:lnTo>
                <a:lnTo>
                  <a:pt x="1731" y="3681"/>
                </a:lnTo>
                <a:lnTo>
                  <a:pt x="1733" y="3755"/>
                </a:lnTo>
                <a:lnTo>
                  <a:pt x="1737" y="3828"/>
                </a:lnTo>
                <a:lnTo>
                  <a:pt x="1742" y="3901"/>
                </a:lnTo>
                <a:lnTo>
                  <a:pt x="1750" y="3973"/>
                </a:lnTo>
                <a:lnTo>
                  <a:pt x="1758" y="4045"/>
                </a:lnTo>
                <a:lnTo>
                  <a:pt x="1768" y="4117"/>
                </a:lnTo>
                <a:lnTo>
                  <a:pt x="1779" y="4188"/>
                </a:lnTo>
                <a:lnTo>
                  <a:pt x="1730" y="4217"/>
                </a:lnTo>
                <a:lnTo>
                  <a:pt x="1681" y="4248"/>
                </a:lnTo>
                <a:lnTo>
                  <a:pt x="1632" y="4278"/>
                </a:lnTo>
                <a:lnTo>
                  <a:pt x="1584" y="4309"/>
                </a:lnTo>
                <a:lnTo>
                  <a:pt x="1537" y="4342"/>
                </a:lnTo>
                <a:lnTo>
                  <a:pt x="1490" y="4374"/>
                </a:lnTo>
                <a:lnTo>
                  <a:pt x="1443" y="4409"/>
                </a:lnTo>
                <a:lnTo>
                  <a:pt x="1397" y="4442"/>
                </a:lnTo>
                <a:lnTo>
                  <a:pt x="1352" y="4478"/>
                </a:lnTo>
                <a:lnTo>
                  <a:pt x="1307" y="4513"/>
                </a:lnTo>
                <a:lnTo>
                  <a:pt x="1263" y="4549"/>
                </a:lnTo>
                <a:lnTo>
                  <a:pt x="1219" y="4586"/>
                </a:lnTo>
                <a:lnTo>
                  <a:pt x="1176" y="4624"/>
                </a:lnTo>
                <a:lnTo>
                  <a:pt x="1134" y="4661"/>
                </a:lnTo>
                <a:lnTo>
                  <a:pt x="1093" y="4700"/>
                </a:lnTo>
                <a:lnTo>
                  <a:pt x="1052" y="4740"/>
                </a:lnTo>
                <a:lnTo>
                  <a:pt x="1011" y="4780"/>
                </a:lnTo>
                <a:lnTo>
                  <a:pt x="972" y="4821"/>
                </a:lnTo>
                <a:lnTo>
                  <a:pt x="933" y="4862"/>
                </a:lnTo>
                <a:lnTo>
                  <a:pt x="894" y="4904"/>
                </a:lnTo>
                <a:lnTo>
                  <a:pt x="857" y="4946"/>
                </a:lnTo>
                <a:lnTo>
                  <a:pt x="820" y="4989"/>
                </a:lnTo>
                <a:lnTo>
                  <a:pt x="784" y="5033"/>
                </a:lnTo>
                <a:lnTo>
                  <a:pt x="748" y="5077"/>
                </a:lnTo>
                <a:lnTo>
                  <a:pt x="714" y="5122"/>
                </a:lnTo>
                <a:lnTo>
                  <a:pt x="679" y="5167"/>
                </a:lnTo>
                <a:lnTo>
                  <a:pt x="646" y="5213"/>
                </a:lnTo>
                <a:lnTo>
                  <a:pt x="613" y="5259"/>
                </a:lnTo>
                <a:lnTo>
                  <a:pt x="581" y="5306"/>
                </a:lnTo>
                <a:lnTo>
                  <a:pt x="550" y="5354"/>
                </a:lnTo>
                <a:lnTo>
                  <a:pt x="519" y="5402"/>
                </a:lnTo>
                <a:lnTo>
                  <a:pt x="490" y="5450"/>
                </a:lnTo>
                <a:lnTo>
                  <a:pt x="461" y="5499"/>
                </a:lnTo>
                <a:lnTo>
                  <a:pt x="434" y="5548"/>
                </a:lnTo>
                <a:lnTo>
                  <a:pt x="406" y="5598"/>
                </a:lnTo>
                <a:lnTo>
                  <a:pt x="379" y="5648"/>
                </a:lnTo>
                <a:lnTo>
                  <a:pt x="354" y="5698"/>
                </a:lnTo>
                <a:lnTo>
                  <a:pt x="329" y="5750"/>
                </a:lnTo>
                <a:lnTo>
                  <a:pt x="305" y="5802"/>
                </a:lnTo>
                <a:lnTo>
                  <a:pt x="282" y="5854"/>
                </a:lnTo>
                <a:lnTo>
                  <a:pt x="259" y="5906"/>
                </a:lnTo>
                <a:lnTo>
                  <a:pt x="239" y="5960"/>
                </a:lnTo>
                <a:lnTo>
                  <a:pt x="218" y="6013"/>
                </a:lnTo>
                <a:lnTo>
                  <a:pt x="198" y="6066"/>
                </a:lnTo>
                <a:lnTo>
                  <a:pt x="179" y="6120"/>
                </a:lnTo>
                <a:lnTo>
                  <a:pt x="161" y="6175"/>
                </a:lnTo>
                <a:lnTo>
                  <a:pt x="145" y="6230"/>
                </a:lnTo>
                <a:lnTo>
                  <a:pt x="128" y="6285"/>
                </a:lnTo>
                <a:lnTo>
                  <a:pt x="113" y="6341"/>
                </a:lnTo>
                <a:lnTo>
                  <a:pt x="99" y="6397"/>
                </a:lnTo>
                <a:lnTo>
                  <a:pt x="85" y="6454"/>
                </a:lnTo>
                <a:lnTo>
                  <a:pt x="74" y="6510"/>
                </a:lnTo>
                <a:lnTo>
                  <a:pt x="62" y="6566"/>
                </a:lnTo>
                <a:lnTo>
                  <a:pt x="51" y="6624"/>
                </a:lnTo>
                <a:lnTo>
                  <a:pt x="41" y="6681"/>
                </a:lnTo>
                <a:lnTo>
                  <a:pt x="33" y="6740"/>
                </a:lnTo>
                <a:lnTo>
                  <a:pt x="25" y="6798"/>
                </a:lnTo>
                <a:lnTo>
                  <a:pt x="18" y="6857"/>
                </a:lnTo>
                <a:lnTo>
                  <a:pt x="13" y="6915"/>
                </a:lnTo>
                <a:lnTo>
                  <a:pt x="9" y="6975"/>
                </a:lnTo>
                <a:lnTo>
                  <a:pt x="5" y="7034"/>
                </a:lnTo>
                <a:lnTo>
                  <a:pt x="3" y="7094"/>
                </a:lnTo>
                <a:lnTo>
                  <a:pt x="0" y="7153"/>
                </a:lnTo>
                <a:lnTo>
                  <a:pt x="0" y="7214"/>
                </a:lnTo>
                <a:lnTo>
                  <a:pt x="1" y="7295"/>
                </a:lnTo>
                <a:lnTo>
                  <a:pt x="4" y="7377"/>
                </a:lnTo>
                <a:lnTo>
                  <a:pt x="9" y="7457"/>
                </a:lnTo>
                <a:lnTo>
                  <a:pt x="15" y="7538"/>
                </a:lnTo>
                <a:lnTo>
                  <a:pt x="23" y="7618"/>
                </a:lnTo>
                <a:lnTo>
                  <a:pt x="34" y="7697"/>
                </a:lnTo>
                <a:lnTo>
                  <a:pt x="46" y="7776"/>
                </a:lnTo>
                <a:lnTo>
                  <a:pt x="60" y="7854"/>
                </a:lnTo>
                <a:lnTo>
                  <a:pt x="77" y="7932"/>
                </a:lnTo>
                <a:lnTo>
                  <a:pt x="93" y="8010"/>
                </a:lnTo>
                <a:lnTo>
                  <a:pt x="113" y="8086"/>
                </a:lnTo>
                <a:lnTo>
                  <a:pt x="134" y="8161"/>
                </a:lnTo>
                <a:lnTo>
                  <a:pt x="156" y="8236"/>
                </a:lnTo>
                <a:lnTo>
                  <a:pt x="181" y="8311"/>
                </a:lnTo>
                <a:lnTo>
                  <a:pt x="206" y="8385"/>
                </a:lnTo>
                <a:lnTo>
                  <a:pt x="234" y="8458"/>
                </a:lnTo>
                <a:lnTo>
                  <a:pt x="264" y="8530"/>
                </a:lnTo>
                <a:lnTo>
                  <a:pt x="294" y="8601"/>
                </a:lnTo>
                <a:lnTo>
                  <a:pt x="326" y="8671"/>
                </a:lnTo>
                <a:lnTo>
                  <a:pt x="361" y="8741"/>
                </a:lnTo>
                <a:lnTo>
                  <a:pt x="395" y="8810"/>
                </a:lnTo>
                <a:lnTo>
                  <a:pt x="433" y="8878"/>
                </a:lnTo>
                <a:lnTo>
                  <a:pt x="471" y="8946"/>
                </a:lnTo>
                <a:lnTo>
                  <a:pt x="511" y="9011"/>
                </a:lnTo>
                <a:lnTo>
                  <a:pt x="552" y="9077"/>
                </a:lnTo>
                <a:lnTo>
                  <a:pt x="595" y="9141"/>
                </a:lnTo>
                <a:lnTo>
                  <a:pt x="638" y="9205"/>
                </a:lnTo>
                <a:lnTo>
                  <a:pt x="684" y="9267"/>
                </a:lnTo>
                <a:lnTo>
                  <a:pt x="731" y="9329"/>
                </a:lnTo>
                <a:lnTo>
                  <a:pt x="779" y="9388"/>
                </a:lnTo>
                <a:lnTo>
                  <a:pt x="829" y="9448"/>
                </a:lnTo>
                <a:lnTo>
                  <a:pt x="880" y="9506"/>
                </a:lnTo>
                <a:lnTo>
                  <a:pt x="931" y="9564"/>
                </a:lnTo>
                <a:lnTo>
                  <a:pt x="984" y="9620"/>
                </a:lnTo>
                <a:lnTo>
                  <a:pt x="1039" y="9674"/>
                </a:lnTo>
                <a:lnTo>
                  <a:pt x="1095" y="9729"/>
                </a:lnTo>
                <a:lnTo>
                  <a:pt x="1151" y="9781"/>
                </a:lnTo>
                <a:lnTo>
                  <a:pt x="1210" y="9833"/>
                </a:lnTo>
                <a:lnTo>
                  <a:pt x="1269" y="9883"/>
                </a:lnTo>
                <a:lnTo>
                  <a:pt x="1329" y="9932"/>
                </a:lnTo>
                <a:lnTo>
                  <a:pt x="1390" y="9981"/>
                </a:lnTo>
                <a:lnTo>
                  <a:pt x="1453" y="10026"/>
                </a:lnTo>
                <a:lnTo>
                  <a:pt x="1517" y="10072"/>
                </a:lnTo>
                <a:lnTo>
                  <a:pt x="1581" y="10116"/>
                </a:lnTo>
                <a:lnTo>
                  <a:pt x="1647" y="10159"/>
                </a:lnTo>
                <a:lnTo>
                  <a:pt x="1714" y="10200"/>
                </a:lnTo>
                <a:lnTo>
                  <a:pt x="1781" y="10240"/>
                </a:lnTo>
                <a:lnTo>
                  <a:pt x="1850" y="10278"/>
                </a:lnTo>
                <a:lnTo>
                  <a:pt x="1919" y="10316"/>
                </a:lnTo>
                <a:lnTo>
                  <a:pt x="1990" y="10351"/>
                </a:lnTo>
                <a:lnTo>
                  <a:pt x="2061" y="10386"/>
                </a:lnTo>
                <a:lnTo>
                  <a:pt x="2133" y="10418"/>
                </a:lnTo>
                <a:lnTo>
                  <a:pt x="2206" y="10449"/>
                </a:lnTo>
                <a:lnTo>
                  <a:pt x="2280" y="10480"/>
                </a:lnTo>
                <a:lnTo>
                  <a:pt x="2354" y="10508"/>
                </a:lnTo>
                <a:lnTo>
                  <a:pt x="2430" y="10535"/>
                </a:lnTo>
                <a:lnTo>
                  <a:pt x="2507" y="10560"/>
                </a:lnTo>
                <a:lnTo>
                  <a:pt x="2583" y="10583"/>
                </a:lnTo>
                <a:lnTo>
                  <a:pt x="2661" y="10605"/>
                </a:lnTo>
                <a:lnTo>
                  <a:pt x="2740" y="10626"/>
                </a:lnTo>
                <a:lnTo>
                  <a:pt x="2819" y="10645"/>
                </a:lnTo>
                <a:lnTo>
                  <a:pt x="2898" y="10661"/>
                </a:lnTo>
                <a:lnTo>
                  <a:pt x="2979" y="10677"/>
                </a:lnTo>
                <a:lnTo>
                  <a:pt x="3060" y="10691"/>
                </a:lnTo>
                <a:lnTo>
                  <a:pt x="3079" y="10697"/>
                </a:lnTo>
                <a:lnTo>
                  <a:pt x="3099" y="10704"/>
                </a:lnTo>
                <a:lnTo>
                  <a:pt x="3120" y="10713"/>
                </a:lnTo>
                <a:lnTo>
                  <a:pt x="3141" y="10723"/>
                </a:lnTo>
                <a:lnTo>
                  <a:pt x="3162" y="10736"/>
                </a:lnTo>
                <a:lnTo>
                  <a:pt x="3185" y="10752"/>
                </a:lnTo>
                <a:lnTo>
                  <a:pt x="3211" y="10772"/>
                </a:lnTo>
                <a:lnTo>
                  <a:pt x="3238" y="10796"/>
                </a:lnTo>
                <a:lnTo>
                  <a:pt x="3266" y="10826"/>
                </a:lnTo>
                <a:lnTo>
                  <a:pt x="3297" y="10861"/>
                </a:lnTo>
                <a:lnTo>
                  <a:pt x="3331" y="10902"/>
                </a:lnTo>
                <a:lnTo>
                  <a:pt x="3367" y="10950"/>
                </a:lnTo>
                <a:lnTo>
                  <a:pt x="3406" y="11005"/>
                </a:lnTo>
                <a:lnTo>
                  <a:pt x="3448" y="11068"/>
                </a:lnTo>
                <a:lnTo>
                  <a:pt x="3494" y="11140"/>
                </a:lnTo>
                <a:lnTo>
                  <a:pt x="3543" y="11220"/>
                </a:lnTo>
                <a:lnTo>
                  <a:pt x="3567" y="11263"/>
                </a:lnTo>
                <a:lnTo>
                  <a:pt x="3593" y="11305"/>
                </a:lnTo>
                <a:lnTo>
                  <a:pt x="3619" y="11346"/>
                </a:lnTo>
                <a:lnTo>
                  <a:pt x="3645" y="11387"/>
                </a:lnTo>
                <a:lnTo>
                  <a:pt x="3672" y="11427"/>
                </a:lnTo>
                <a:lnTo>
                  <a:pt x="3700" y="11467"/>
                </a:lnTo>
                <a:lnTo>
                  <a:pt x="3730" y="11506"/>
                </a:lnTo>
                <a:lnTo>
                  <a:pt x="3759" y="11545"/>
                </a:lnTo>
                <a:lnTo>
                  <a:pt x="3789" y="11583"/>
                </a:lnTo>
                <a:lnTo>
                  <a:pt x="3820" y="11620"/>
                </a:lnTo>
                <a:lnTo>
                  <a:pt x="3852" y="11658"/>
                </a:lnTo>
                <a:lnTo>
                  <a:pt x="3883" y="11694"/>
                </a:lnTo>
                <a:lnTo>
                  <a:pt x="3916" y="11730"/>
                </a:lnTo>
                <a:lnTo>
                  <a:pt x="3950" y="11765"/>
                </a:lnTo>
                <a:lnTo>
                  <a:pt x="3983" y="11800"/>
                </a:lnTo>
                <a:lnTo>
                  <a:pt x="4018" y="11834"/>
                </a:lnTo>
                <a:lnTo>
                  <a:pt x="4053" y="11868"/>
                </a:lnTo>
                <a:lnTo>
                  <a:pt x="4089" y="11901"/>
                </a:lnTo>
                <a:lnTo>
                  <a:pt x="4125" y="11934"/>
                </a:lnTo>
                <a:lnTo>
                  <a:pt x="4162" y="11965"/>
                </a:lnTo>
                <a:lnTo>
                  <a:pt x="4199" y="11996"/>
                </a:lnTo>
                <a:lnTo>
                  <a:pt x="4237" y="12026"/>
                </a:lnTo>
                <a:lnTo>
                  <a:pt x="4276" y="12057"/>
                </a:lnTo>
                <a:lnTo>
                  <a:pt x="4314" y="12086"/>
                </a:lnTo>
                <a:lnTo>
                  <a:pt x="4353" y="12114"/>
                </a:lnTo>
                <a:lnTo>
                  <a:pt x="4393" y="12142"/>
                </a:lnTo>
                <a:lnTo>
                  <a:pt x="4433" y="12170"/>
                </a:lnTo>
                <a:lnTo>
                  <a:pt x="4474" y="12196"/>
                </a:lnTo>
                <a:lnTo>
                  <a:pt x="4515" y="12222"/>
                </a:lnTo>
                <a:lnTo>
                  <a:pt x="4557" y="12247"/>
                </a:lnTo>
                <a:lnTo>
                  <a:pt x="4598" y="12272"/>
                </a:lnTo>
                <a:lnTo>
                  <a:pt x="4640" y="12295"/>
                </a:lnTo>
                <a:lnTo>
                  <a:pt x="4683" y="12319"/>
                </a:lnTo>
                <a:lnTo>
                  <a:pt x="4726" y="12341"/>
                </a:lnTo>
                <a:lnTo>
                  <a:pt x="4770" y="12363"/>
                </a:lnTo>
                <a:lnTo>
                  <a:pt x="4813" y="12384"/>
                </a:lnTo>
                <a:lnTo>
                  <a:pt x="4857" y="12404"/>
                </a:lnTo>
                <a:lnTo>
                  <a:pt x="4902" y="12423"/>
                </a:lnTo>
                <a:lnTo>
                  <a:pt x="4946" y="12442"/>
                </a:lnTo>
                <a:lnTo>
                  <a:pt x="4992" y="12460"/>
                </a:lnTo>
                <a:lnTo>
                  <a:pt x="5037" y="12477"/>
                </a:lnTo>
                <a:lnTo>
                  <a:pt x="5083" y="12493"/>
                </a:lnTo>
                <a:lnTo>
                  <a:pt x="5128" y="12509"/>
                </a:lnTo>
                <a:lnTo>
                  <a:pt x="5175" y="12524"/>
                </a:lnTo>
                <a:lnTo>
                  <a:pt x="5221" y="12538"/>
                </a:lnTo>
                <a:lnTo>
                  <a:pt x="5268" y="12552"/>
                </a:lnTo>
                <a:lnTo>
                  <a:pt x="5314" y="12564"/>
                </a:lnTo>
                <a:lnTo>
                  <a:pt x="5361" y="12576"/>
                </a:lnTo>
                <a:lnTo>
                  <a:pt x="5409" y="12586"/>
                </a:lnTo>
                <a:lnTo>
                  <a:pt x="5456" y="12597"/>
                </a:lnTo>
                <a:lnTo>
                  <a:pt x="5503" y="12606"/>
                </a:lnTo>
                <a:lnTo>
                  <a:pt x="5551" y="12614"/>
                </a:lnTo>
                <a:lnTo>
                  <a:pt x="5599" y="12622"/>
                </a:lnTo>
                <a:lnTo>
                  <a:pt x="5647" y="12628"/>
                </a:lnTo>
                <a:lnTo>
                  <a:pt x="5695" y="12634"/>
                </a:lnTo>
                <a:lnTo>
                  <a:pt x="5743" y="12639"/>
                </a:lnTo>
                <a:lnTo>
                  <a:pt x="5791" y="12643"/>
                </a:lnTo>
                <a:lnTo>
                  <a:pt x="5839" y="12646"/>
                </a:lnTo>
                <a:lnTo>
                  <a:pt x="5888" y="12649"/>
                </a:lnTo>
                <a:lnTo>
                  <a:pt x="5936" y="12650"/>
                </a:lnTo>
                <a:lnTo>
                  <a:pt x="5985" y="12650"/>
                </a:lnTo>
                <a:lnTo>
                  <a:pt x="6033" y="12650"/>
                </a:lnTo>
                <a:lnTo>
                  <a:pt x="6082" y="12649"/>
                </a:lnTo>
                <a:lnTo>
                  <a:pt x="6130" y="12647"/>
                </a:lnTo>
                <a:lnTo>
                  <a:pt x="6174" y="12641"/>
                </a:lnTo>
                <a:lnTo>
                  <a:pt x="6217" y="12634"/>
                </a:lnTo>
                <a:lnTo>
                  <a:pt x="6260" y="12627"/>
                </a:lnTo>
                <a:lnTo>
                  <a:pt x="6303" y="12620"/>
                </a:lnTo>
                <a:lnTo>
                  <a:pt x="6345" y="12611"/>
                </a:lnTo>
                <a:lnTo>
                  <a:pt x="6388" y="12602"/>
                </a:lnTo>
                <a:lnTo>
                  <a:pt x="6430" y="12593"/>
                </a:lnTo>
                <a:lnTo>
                  <a:pt x="6473" y="12582"/>
                </a:lnTo>
                <a:lnTo>
                  <a:pt x="6515" y="12571"/>
                </a:lnTo>
                <a:lnTo>
                  <a:pt x="6556" y="12559"/>
                </a:lnTo>
                <a:lnTo>
                  <a:pt x="6598" y="12548"/>
                </a:lnTo>
                <a:lnTo>
                  <a:pt x="6640" y="12534"/>
                </a:lnTo>
                <a:lnTo>
                  <a:pt x="6682" y="12520"/>
                </a:lnTo>
                <a:lnTo>
                  <a:pt x="6722" y="12507"/>
                </a:lnTo>
                <a:lnTo>
                  <a:pt x="6763" y="12492"/>
                </a:lnTo>
                <a:lnTo>
                  <a:pt x="6804" y="12477"/>
                </a:lnTo>
                <a:lnTo>
                  <a:pt x="6845" y="12461"/>
                </a:lnTo>
                <a:lnTo>
                  <a:pt x="6884" y="12444"/>
                </a:lnTo>
                <a:lnTo>
                  <a:pt x="6924" y="12426"/>
                </a:lnTo>
                <a:lnTo>
                  <a:pt x="6964" y="12409"/>
                </a:lnTo>
                <a:lnTo>
                  <a:pt x="7003" y="12390"/>
                </a:lnTo>
                <a:lnTo>
                  <a:pt x="7042" y="12371"/>
                </a:lnTo>
                <a:lnTo>
                  <a:pt x="7081" y="12351"/>
                </a:lnTo>
                <a:lnTo>
                  <a:pt x="7119" y="12331"/>
                </a:lnTo>
                <a:lnTo>
                  <a:pt x="7157" y="12311"/>
                </a:lnTo>
                <a:lnTo>
                  <a:pt x="7194" y="12290"/>
                </a:lnTo>
                <a:lnTo>
                  <a:pt x="7232" y="12268"/>
                </a:lnTo>
                <a:lnTo>
                  <a:pt x="7269" y="12245"/>
                </a:lnTo>
                <a:lnTo>
                  <a:pt x="7305" y="12222"/>
                </a:lnTo>
                <a:lnTo>
                  <a:pt x="7342" y="12199"/>
                </a:lnTo>
                <a:lnTo>
                  <a:pt x="7377" y="12175"/>
                </a:lnTo>
                <a:lnTo>
                  <a:pt x="7413" y="12150"/>
                </a:lnTo>
                <a:lnTo>
                  <a:pt x="7447" y="12125"/>
                </a:lnTo>
                <a:lnTo>
                  <a:pt x="7482" y="12099"/>
                </a:lnTo>
                <a:lnTo>
                  <a:pt x="7516" y="12072"/>
                </a:lnTo>
                <a:lnTo>
                  <a:pt x="7549" y="12045"/>
                </a:lnTo>
                <a:lnTo>
                  <a:pt x="7582" y="12018"/>
                </a:lnTo>
                <a:lnTo>
                  <a:pt x="7615" y="11990"/>
                </a:lnTo>
                <a:lnTo>
                  <a:pt x="7647" y="11962"/>
                </a:lnTo>
                <a:lnTo>
                  <a:pt x="7679" y="11932"/>
                </a:lnTo>
                <a:lnTo>
                  <a:pt x="7709" y="11903"/>
                </a:lnTo>
                <a:lnTo>
                  <a:pt x="7741" y="11873"/>
                </a:lnTo>
                <a:lnTo>
                  <a:pt x="7771" y="11843"/>
                </a:lnTo>
                <a:lnTo>
                  <a:pt x="7800" y="11811"/>
                </a:lnTo>
                <a:lnTo>
                  <a:pt x="7829" y="11780"/>
                </a:lnTo>
                <a:lnTo>
                  <a:pt x="7858" y="11748"/>
                </a:lnTo>
                <a:lnTo>
                  <a:pt x="7886" y="11715"/>
                </a:lnTo>
                <a:lnTo>
                  <a:pt x="7913" y="11683"/>
                </a:lnTo>
                <a:lnTo>
                  <a:pt x="7939" y="11649"/>
                </a:lnTo>
                <a:lnTo>
                  <a:pt x="7965" y="11615"/>
                </a:lnTo>
                <a:lnTo>
                  <a:pt x="7991" y="11581"/>
                </a:lnTo>
                <a:lnTo>
                  <a:pt x="8016" y="11546"/>
                </a:lnTo>
                <a:lnTo>
                  <a:pt x="8040" y="11511"/>
                </a:lnTo>
                <a:lnTo>
                  <a:pt x="8063" y="11474"/>
                </a:lnTo>
                <a:lnTo>
                  <a:pt x="8086" y="11438"/>
                </a:lnTo>
                <a:lnTo>
                  <a:pt x="8109" y="11401"/>
                </a:lnTo>
                <a:lnTo>
                  <a:pt x="8130" y="11364"/>
                </a:lnTo>
                <a:lnTo>
                  <a:pt x="8151" y="11327"/>
                </a:lnTo>
                <a:lnTo>
                  <a:pt x="8172" y="11288"/>
                </a:lnTo>
                <a:lnTo>
                  <a:pt x="8191" y="11249"/>
                </a:lnTo>
                <a:lnTo>
                  <a:pt x="8209" y="11211"/>
                </a:lnTo>
                <a:lnTo>
                  <a:pt x="8228" y="11171"/>
                </a:lnTo>
                <a:lnTo>
                  <a:pt x="8245" y="11131"/>
                </a:lnTo>
                <a:lnTo>
                  <a:pt x="8262" y="11091"/>
                </a:lnTo>
                <a:lnTo>
                  <a:pt x="8288" y="11021"/>
                </a:lnTo>
                <a:lnTo>
                  <a:pt x="8312" y="10950"/>
                </a:lnTo>
                <a:lnTo>
                  <a:pt x="8334" y="10879"/>
                </a:lnTo>
                <a:lnTo>
                  <a:pt x="8354" y="10808"/>
                </a:lnTo>
                <a:lnTo>
                  <a:pt x="8371" y="10737"/>
                </a:lnTo>
                <a:lnTo>
                  <a:pt x="8387" y="10665"/>
                </a:lnTo>
                <a:lnTo>
                  <a:pt x="8401" y="10594"/>
                </a:lnTo>
                <a:lnTo>
                  <a:pt x="8412" y="10522"/>
                </a:lnTo>
                <a:lnTo>
                  <a:pt x="8421" y="10449"/>
                </a:lnTo>
                <a:lnTo>
                  <a:pt x="8429" y="10377"/>
                </a:lnTo>
                <a:lnTo>
                  <a:pt x="8434" y="10305"/>
                </a:lnTo>
                <a:lnTo>
                  <a:pt x="8437" y="10233"/>
                </a:lnTo>
                <a:lnTo>
                  <a:pt x="8438" y="10161"/>
                </a:lnTo>
                <a:lnTo>
                  <a:pt x="8437" y="10089"/>
                </a:lnTo>
                <a:lnTo>
                  <a:pt x="8433" y="10017"/>
                </a:lnTo>
                <a:lnTo>
                  <a:pt x="8428" y="9946"/>
                </a:lnTo>
                <a:lnTo>
                  <a:pt x="8419" y="9874"/>
                </a:lnTo>
                <a:lnTo>
                  <a:pt x="8410" y="9803"/>
                </a:lnTo>
                <a:lnTo>
                  <a:pt x="8397" y="9732"/>
                </a:lnTo>
                <a:lnTo>
                  <a:pt x="8383" y="9661"/>
                </a:lnTo>
                <a:lnTo>
                  <a:pt x="8366" y="9591"/>
                </a:lnTo>
                <a:lnTo>
                  <a:pt x="8347" y="9521"/>
                </a:lnTo>
                <a:lnTo>
                  <a:pt x="8326" y="9451"/>
                </a:lnTo>
                <a:lnTo>
                  <a:pt x="8302" y="9381"/>
                </a:lnTo>
                <a:lnTo>
                  <a:pt x="8276" y="9312"/>
                </a:lnTo>
                <a:lnTo>
                  <a:pt x="8249" y="9244"/>
                </a:lnTo>
                <a:lnTo>
                  <a:pt x="8218" y="9176"/>
                </a:lnTo>
                <a:lnTo>
                  <a:pt x="8185" y="9108"/>
                </a:lnTo>
                <a:lnTo>
                  <a:pt x="8151" y="9042"/>
                </a:lnTo>
                <a:lnTo>
                  <a:pt x="8113" y="8975"/>
                </a:lnTo>
                <a:lnTo>
                  <a:pt x="8074" y="8909"/>
                </a:lnTo>
                <a:lnTo>
                  <a:pt x="8032" y="8844"/>
                </a:lnTo>
                <a:lnTo>
                  <a:pt x="8002" y="8803"/>
                </a:lnTo>
                <a:lnTo>
                  <a:pt x="7970" y="8765"/>
                </a:lnTo>
                <a:lnTo>
                  <a:pt x="7939" y="8726"/>
                </a:lnTo>
                <a:lnTo>
                  <a:pt x="7908" y="8689"/>
                </a:lnTo>
                <a:lnTo>
                  <a:pt x="7875" y="8652"/>
                </a:lnTo>
                <a:lnTo>
                  <a:pt x="7842" y="8617"/>
                </a:lnTo>
                <a:lnTo>
                  <a:pt x="7807" y="8581"/>
                </a:lnTo>
                <a:lnTo>
                  <a:pt x="7774" y="8548"/>
                </a:lnTo>
                <a:lnTo>
                  <a:pt x="7738" y="8514"/>
                </a:lnTo>
                <a:lnTo>
                  <a:pt x="7703" y="8482"/>
                </a:lnTo>
                <a:lnTo>
                  <a:pt x="7667" y="8450"/>
                </a:lnTo>
                <a:lnTo>
                  <a:pt x="7631" y="8420"/>
                </a:lnTo>
                <a:lnTo>
                  <a:pt x="7593" y="8390"/>
                </a:lnTo>
                <a:lnTo>
                  <a:pt x="7556" y="8362"/>
                </a:lnTo>
                <a:lnTo>
                  <a:pt x="7518" y="8333"/>
                </a:lnTo>
                <a:lnTo>
                  <a:pt x="7480" y="8306"/>
                </a:lnTo>
                <a:lnTo>
                  <a:pt x="7441" y="8280"/>
                </a:lnTo>
                <a:lnTo>
                  <a:pt x="7401" y="8255"/>
                </a:lnTo>
                <a:lnTo>
                  <a:pt x="7362" y="8231"/>
                </a:lnTo>
                <a:lnTo>
                  <a:pt x="7322" y="8208"/>
                </a:lnTo>
                <a:lnTo>
                  <a:pt x="7281" y="8185"/>
                </a:lnTo>
                <a:lnTo>
                  <a:pt x="7240" y="8164"/>
                </a:lnTo>
                <a:lnTo>
                  <a:pt x="7200" y="8143"/>
                </a:lnTo>
                <a:lnTo>
                  <a:pt x="7158" y="8124"/>
                </a:lnTo>
                <a:lnTo>
                  <a:pt x="7116" y="8105"/>
                </a:lnTo>
                <a:lnTo>
                  <a:pt x="7073" y="8087"/>
                </a:lnTo>
                <a:lnTo>
                  <a:pt x="7032" y="8070"/>
                </a:lnTo>
                <a:lnTo>
                  <a:pt x="6989" y="8055"/>
                </a:lnTo>
                <a:lnTo>
                  <a:pt x="6945" y="8040"/>
                </a:lnTo>
                <a:lnTo>
                  <a:pt x="6902" y="8026"/>
                </a:lnTo>
                <a:lnTo>
                  <a:pt x="6858" y="8013"/>
                </a:lnTo>
                <a:lnTo>
                  <a:pt x="6814" y="8001"/>
                </a:lnTo>
                <a:lnTo>
                  <a:pt x="6770" y="7990"/>
                </a:lnTo>
                <a:lnTo>
                  <a:pt x="6727" y="7980"/>
                </a:lnTo>
                <a:lnTo>
                  <a:pt x="6682" y="7971"/>
                </a:lnTo>
                <a:lnTo>
                  <a:pt x="6638" y="7964"/>
                </a:lnTo>
                <a:lnTo>
                  <a:pt x="6593" y="7956"/>
                </a:lnTo>
                <a:lnTo>
                  <a:pt x="6548" y="7950"/>
                </a:lnTo>
                <a:lnTo>
                  <a:pt x="6503" y="7945"/>
                </a:lnTo>
                <a:lnTo>
                  <a:pt x="6458" y="7941"/>
                </a:lnTo>
                <a:lnTo>
                  <a:pt x="6413" y="7938"/>
                </a:lnTo>
                <a:lnTo>
                  <a:pt x="6367" y="7936"/>
                </a:lnTo>
                <a:lnTo>
                  <a:pt x="6322" y="7935"/>
                </a:lnTo>
                <a:lnTo>
                  <a:pt x="6277" y="7935"/>
                </a:lnTo>
                <a:lnTo>
                  <a:pt x="6232" y="7936"/>
                </a:lnTo>
                <a:lnTo>
                  <a:pt x="6187" y="7938"/>
                </a:lnTo>
                <a:lnTo>
                  <a:pt x="6141" y="7941"/>
                </a:lnTo>
                <a:lnTo>
                  <a:pt x="6096" y="7945"/>
                </a:lnTo>
                <a:lnTo>
                  <a:pt x="6050" y="7950"/>
                </a:lnTo>
                <a:lnTo>
                  <a:pt x="6005" y="7955"/>
                </a:lnTo>
                <a:lnTo>
                  <a:pt x="5959" y="7963"/>
                </a:lnTo>
                <a:lnTo>
                  <a:pt x="5914" y="7971"/>
                </a:lnTo>
                <a:lnTo>
                  <a:pt x="5869" y="7980"/>
                </a:lnTo>
                <a:lnTo>
                  <a:pt x="5824" y="7991"/>
                </a:lnTo>
                <a:lnTo>
                  <a:pt x="5779" y="8002"/>
                </a:lnTo>
                <a:lnTo>
                  <a:pt x="5735" y="8015"/>
                </a:lnTo>
                <a:lnTo>
                  <a:pt x="5690" y="8029"/>
                </a:lnTo>
                <a:lnTo>
                  <a:pt x="5645" y="8042"/>
                </a:lnTo>
                <a:lnTo>
                  <a:pt x="5601" y="8058"/>
                </a:lnTo>
                <a:lnTo>
                  <a:pt x="5556" y="8074"/>
                </a:lnTo>
                <a:lnTo>
                  <a:pt x="5512" y="8092"/>
                </a:lnTo>
                <a:lnTo>
                  <a:pt x="5468" y="8112"/>
                </a:lnTo>
                <a:lnTo>
                  <a:pt x="5425" y="8132"/>
                </a:lnTo>
                <a:lnTo>
                  <a:pt x="5382" y="8153"/>
                </a:lnTo>
                <a:lnTo>
                  <a:pt x="5344" y="8172"/>
                </a:lnTo>
                <a:lnTo>
                  <a:pt x="5307" y="8192"/>
                </a:lnTo>
                <a:lnTo>
                  <a:pt x="5271" y="8213"/>
                </a:lnTo>
                <a:lnTo>
                  <a:pt x="5234" y="8235"/>
                </a:lnTo>
                <a:lnTo>
                  <a:pt x="5199" y="8258"/>
                </a:lnTo>
                <a:lnTo>
                  <a:pt x="5164" y="8282"/>
                </a:lnTo>
                <a:lnTo>
                  <a:pt x="5130" y="8306"/>
                </a:lnTo>
                <a:lnTo>
                  <a:pt x="5096" y="8332"/>
                </a:lnTo>
                <a:lnTo>
                  <a:pt x="5063" y="8359"/>
                </a:lnTo>
                <a:lnTo>
                  <a:pt x="5031" y="8385"/>
                </a:lnTo>
                <a:lnTo>
                  <a:pt x="4998" y="8413"/>
                </a:lnTo>
                <a:lnTo>
                  <a:pt x="4967" y="8441"/>
                </a:lnTo>
                <a:lnTo>
                  <a:pt x="4937" y="8470"/>
                </a:lnTo>
                <a:lnTo>
                  <a:pt x="4906" y="8500"/>
                </a:lnTo>
                <a:lnTo>
                  <a:pt x="4877" y="8530"/>
                </a:lnTo>
                <a:lnTo>
                  <a:pt x="4849" y="8561"/>
                </a:lnTo>
                <a:lnTo>
                  <a:pt x="4821" y="8594"/>
                </a:lnTo>
                <a:lnTo>
                  <a:pt x="4794" y="8625"/>
                </a:lnTo>
                <a:lnTo>
                  <a:pt x="4766" y="8658"/>
                </a:lnTo>
                <a:lnTo>
                  <a:pt x="4740" y="8692"/>
                </a:lnTo>
                <a:lnTo>
                  <a:pt x="4715" y="8726"/>
                </a:lnTo>
                <a:lnTo>
                  <a:pt x="4691" y="8761"/>
                </a:lnTo>
                <a:lnTo>
                  <a:pt x="4667" y="8795"/>
                </a:lnTo>
                <a:lnTo>
                  <a:pt x="4644" y="8832"/>
                </a:lnTo>
                <a:lnTo>
                  <a:pt x="4622" y="8867"/>
                </a:lnTo>
                <a:lnTo>
                  <a:pt x="4600" y="8904"/>
                </a:lnTo>
                <a:lnTo>
                  <a:pt x="4580" y="8941"/>
                </a:lnTo>
                <a:lnTo>
                  <a:pt x="4560" y="8978"/>
                </a:lnTo>
                <a:lnTo>
                  <a:pt x="4541" y="9017"/>
                </a:lnTo>
                <a:lnTo>
                  <a:pt x="4523" y="9054"/>
                </a:lnTo>
                <a:lnTo>
                  <a:pt x="4505" y="9093"/>
                </a:lnTo>
                <a:lnTo>
                  <a:pt x="4489" y="9132"/>
                </a:lnTo>
                <a:lnTo>
                  <a:pt x="4473" y="9171"/>
                </a:lnTo>
                <a:lnTo>
                  <a:pt x="4458" y="9211"/>
                </a:lnTo>
                <a:lnTo>
                  <a:pt x="4444" y="9250"/>
                </a:lnTo>
                <a:lnTo>
                  <a:pt x="4430" y="9291"/>
                </a:lnTo>
                <a:lnTo>
                  <a:pt x="4419" y="9332"/>
                </a:lnTo>
                <a:lnTo>
                  <a:pt x="4407" y="9373"/>
                </a:lnTo>
                <a:lnTo>
                  <a:pt x="4397" y="9413"/>
                </a:lnTo>
                <a:lnTo>
                  <a:pt x="4387" y="9454"/>
                </a:lnTo>
                <a:lnTo>
                  <a:pt x="4378" y="9496"/>
                </a:lnTo>
                <a:lnTo>
                  <a:pt x="4371" y="9538"/>
                </a:lnTo>
                <a:lnTo>
                  <a:pt x="4363" y="9579"/>
                </a:lnTo>
                <a:lnTo>
                  <a:pt x="4358" y="9621"/>
                </a:lnTo>
                <a:lnTo>
                  <a:pt x="4353" y="9663"/>
                </a:lnTo>
                <a:lnTo>
                  <a:pt x="4349" y="9705"/>
                </a:lnTo>
                <a:lnTo>
                  <a:pt x="4347" y="9747"/>
                </a:lnTo>
                <a:lnTo>
                  <a:pt x="4345" y="9789"/>
                </a:lnTo>
                <a:lnTo>
                  <a:pt x="4344" y="9831"/>
                </a:lnTo>
                <a:lnTo>
                  <a:pt x="4344" y="9874"/>
                </a:lnTo>
                <a:lnTo>
                  <a:pt x="4346" y="9916"/>
                </a:lnTo>
                <a:lnTo>
                  <a:pt x="4348" y="9959"/>
                </a:lnTo>
                <a:lnTo>
                  <a:pt x="4351" y="10000"/>
                </a:lnTo>
                <a:lnTo>
                  <a:pt x="4355" y="10042"/>
                </a:lnTo>
                <a:lnTo>
                  <a:pt x="4360" y="10085"/>
                </a:lnTo>
                <a:lnTo>
                  <a:pt x="4368" y="10127"/>
                </a:lnTo>
                <a:lnTo>
                  <a:pt x="4375" y="10168"/>
                </a:lnTo>
                <a:lnTo>
                  <a:pt x="4383" y="10210"/>
                </a:lnTo>
                <a:lnTo>
                  <a:pt x="4394" y="10252"/>
                </a:lnTo>
                <a:lnTo>
                  <a:pt x="4404" y="10294"/>
                </a:lnTo>
                <a:lnTo>
                  <a:pt x="4417" y="10335"/>
                </a:lnTo>
                <a:lnTo>
                  <a:pt x="4430" y="10375"/>
                </a:lnTo>
                <a:lnTo>
                  <a:pt x="4444" y="10417"/>
                </a:lnTo>
                <a:lnTo>
                  <a:pt x="4459" y="10457"/>
                </a:lnTo>
                <a:lnTo>
                  <a:pt x="4474" y="10489"/>
                </a:lnTo>
                <a:lnTo>
                  <a:pt x="4488" y="10522"/>
                </a:lnTo>
                <a:lnTo>
                  <a:pt x="4503" y="10553"/>
                </a:lnTo>
                <a:lnTo>
                  <a:pt x="4519" y="10584"/>
                </a:lnTo>
                <a:lnTo>
                  <a:pt x="4536" y="10614"/>
                </a:lnTo>
                <a:lnTo>
                  <a:pt x="4552" y="10646"/>
                </a:lnTo>
                <a:lnTo>
                  <a:pt x="4570" y="10675"/>
                </a:lnTo>
                <a:lnTo>
                  <a:pt x="4589" y="10705"/>
                </a:lnTo>
                <a:lnTo>
                  <a:pt x="4608" y="10735"/>
                </a:lnTo>
                <a:lnTo>
                  <a:pt x="4627" y="10763"/>
                </a:lnTo>
                <a:lnTo>
                  <a:pt x="4646" y="10791"/>
                </a:lnTo>
                <a:lnTo>
                  <a:pt x="4667" y="10819"/>
                </a:lnTo>
                <a:lnTo>
                  <a:pt x="4688" y="10846"/>
                </a:lnTo>
                <a:lnTo>
                  <a:pt x="4710" y="10873"/>
                </a:lnTo>
                <a:lnTo>
                  <a:pt x="4732" y="10901"/>
                </a:lnTo>
                <a:lnTo>
                  <a:pt x="4755" y="10927"/>
                </a:lnTo>
                <a:lnTo>
                  <a:pt x="4778" y="10952"/>
                </a:lnTo>
                <a:lnTo>
                  <a:pt x="4802" y="10977"/>
                </a:lnTo>
                <a:lnTo>
                  <a:pt x="4826" y="11002"/>
                </a:lnTo>
                <a:lnTo>
                  <a:pt x="4851" y="11026"/>
                </a:lnTo>
                <a:lnTo>
                  <a:pt x="4876" y="11049"/>
                </a:lnTo>
                <a:lnTo>
                  <a:pt x="4901" y="11072"/>
                </a:lnTo>
                <a:lnTo>
                  <a:pt x="4927" y="11095"/>
                </a:lnTo>
                <a:lnTo>
                  <a:pt x="4954" y="11117"/>
                </a:lnTo>
                <a:lnTo>
                  <a:pt x="4981" y="11138"/>
                </a:lnTo>
                <a:lnTo>
                  <a:pt x="5008" y="11159"/>
                </a:lnTo>
                <a:lnTo>
                  <a:pt x="5036" y="11179"/>
                </a:lnTo>
                <a:lnTo>
                  <a:pt x="5064" y="11198"/>
                </a:lnTo>
                <a:lnTo>
                  <a:pt x="5092" y="11218"/>
                </a:lnTo>
                <a:lnTo>
                  <a:pt x="5122" y="11236"/>
                </a:lnTo>
                <a:lnTo>
                  <a:pt x="5151" y="11254"/>
                </a:lnTo>
                <a:lnTo>
                  <a:pt x="5180" y="11271"/>
                </a:lnTo>
                <a:lnTo>
                  <a:pt x="5209" y="11288"/>
                </a:lnTo>
                <a:lnTo>
                  <a:pt x="5240" y="11304"/>
                </a:lnTo>
                <a:lnTo>
                  <a:pt x="5271" y="11319"/>
                </a:lnTo>
                <a:lnTo>
                  <a:pt x="5301" y="11333"/>
                </a:lnTo>
                <a:lnTo>
                  <a:pt x="5332" y="11348"/>
                </a:lnTo>
                <a:lnTo>
                  <a:pt x="5364" y="11361"/>
                </a:lnTo>
                <a:lnTo>
                  <a:pt x="5395" y="11374"/>
                </a:lnTo>
                <a:lnTo>
                  <a:pt x="5428" y="11385"/>
                </a:lnTo>
                <a:lnTo>
                  <a:pt x="5460" y="11397"/>
                </a:lnTo>
                <a:lnTo>
                  <a:pt x="5492" y="11407"/>
                </a:lnTo>
                <a:lnTo>
                  <a:pt x="5525" y="11417"/>
                </a:lnTo>
                <a:lnTo>
                  <a:pt x="5558" y="11426"/>
                </a:lnTo>
                <a:lnTo>
                  <a:pt x="5590" y="11433"/>
                </a:lnTo>
                <a:lnTo>
                  <a:pt x="5624" y="11442"/>
                </a:lnTo>
                <a:lnTo>
                  <a:pt x="5657" y="11448"/>
                </a:lnTo>
                <a:lnTo>
                  <a:pt x="5692" y="11454"/>
                </a:lnTo>
                <a:lnTo>
                  <a:pt x="5725" y="11459"/>
                </a:lnTo>
                <a:lnTo>
                  <a:pt x="5759" y="11464"/>
                </a:lnTo>
                <a:lnTo>
                  <a:pt x="5793" y="11467"/>
                </a:lnTo>
                <a:lnTo>
                  <a:pt x="5827" y="11470"/>
                </a:lnTo>
                <a:lnTo>
                  <a:pt x="5862" y="11472"/>
                </a:lnTo>
                <a:lnTo>
                  <a:pt x="5896" y="11473"/>
                </a:lnTo>
                <a:lnTo>
                  <a:pt x="5931" y="11473"/>
                </a:lnTo>
                <a:lnTo>
                  <a:pt x="5965" y="11473"/>
                </a:lnTo>
                <a:lnTo>
                  <a:pt x="6001" y="11471"/>
                </a:lnTo>
                <a:lnTo>
                  <a:pt x="6035" y="11469"/>
                </a:lnTo>
                <a:lnTo>
                  <a:pt x="6071" y="11466"/>
                </a:lnTo>
                <a:lnTo>
                  <a:pt x="6105" y="11461"/>
                </a:lnTo>
                <a:lnTo>
                  <a:pt x="6141" y="11457"/>
                </a:lnTo>
                <a:lnTo>
                  <a:pt x="6175" y="11451"/>
                </a:lnTo>
                <a:lnTo>
                  <a:pt x="6211" y="11445"/>
                </a:lnTo>
                <a:lnTo>
                  <a:pt x="6246" y="11436"/>
                </a:lnTo>
                <a:lnTo>
                  <a:pt x="6279" y="11426"/>
                </a:lnTo>
                <a:lnTo>
                  <a:pt x="6310" y="11413"/>
                </a:lnTo>
                <a:lnTo>
                  <a:pt x="6341" y="11401"/>
                </a:lnTo>
                <a:lnTo>
                  <a:pt x="6373" y="11387"/>
                </a:lnTo>
                <a:lnTo>
                  <a:pt x="6403" y="11374"/>
                </a:lnTo>
                <a:lnTo>
                  <a:pt x="6434" y="11359"/>
                </a:lnTo>
                <a:lnTo>
                  <a:pt x="6463" y="11343"/>
                </a:lnTo>
                <a:lnTo>
                  <a:pt x="6494" y="11327"/>
                </a:lnTo>
                <a:lnTo>
                  <a:pt x="6522" y="11310"/>
                </a:lnTo>
                <a:lnTo>
                  <a:pt x="6551" y="11293"/>
                </a:lnTo>
                <a:lnTo>
                  <a:pt x="6579" y="11275"/>
                </a:lnTo>
                <a:lnTo>
                  <a:pt x="6606" y="11256"/>
                </a:lnTo>
                <a:lnTo>
                  <a:pt x="6635" y="11237"/>
                </a:lnTo>
                <a:lnTo>
                  <a:pt x="6661" y="11217"/>
                </a:lnTo>
                <a:lnTo>
                  <a:pt x="6687" y="11196"/>
                </a:lnTo>
                <a:lnTo>
                  <a:pt x="6713" y="11175"/>
                </a:lnTo>
                <a:lnTo>
                  <a:pt x="6738" y="11154"/>
                </a:lnTo>
                <a:lnTo>
                  <a:pt x="6763" y="11132"/>
                </a:lnTo>
                <a:lnTo>
                  <a:pt x="6787" y="11110"/>
                </a:lnTo>
                <a:lnTo>
                  <a:pt x="6810" y="11087"/>
                </a:lnTo>
                <a:lnTo>
                  <a:pt x="6833" y="11063"/>
                </a:lnTo>
                <a:lnTo>
                  <a:pt x="6856" y="11038"/>
                </a:lnTo>
                <a:lnTo>
                  <a:pt x="6878" y="11014"/>
                </a:lnTo>
                <a:lnTo>
                  <a:pt x="6899" y="10989"/>
                </a:lnTo>
                <a:lnTo>
                  <a:pt x="6920" y="10963"/>
                </a:lnTo>
                <a:lnTo>
                  <a:pt x="6940" y="10938"/>
                </a:lnTo>
                <a:lnTo>
                  <a:pt x="6958" y="10911"/>
                </a:lnTo>
                <a:lnTo>
                  <a:pt x="6977" y="10885"/>
                </a:lnTo>
                <a:lnTo>
                  <a:pt x="6995" y="10858"/>
                </a:lnTo>
                <a:lnTo>
                  <a:pt x="7013" y="10831"/>
                </a:lnTo>
                <a:lnTo>
                  <a:pt x="7029" y="10802"/>
                </a:lnTo>
                <a:lnTo>
                  <a:pt x="7045" y="10774"/>
                </a:lnTo>
                <a:lnTo>
                  <a:pt x="7060" y="10746"/>
                </a:lnTo>
                <a:lnTo>
                  <a:pt x="7074" y="10717"/>
                </a:lnTo>
                <a:lnTo>
                  <a:pt x="7088" y="10688"/>
                </a:lnTo>
                <a:lnTo>
                  <a:pt x="7101" y="10658"/>
                </a:lnTo>
                <a:lnTo>
                  <a:pt x="7113" y="10628"/>
                </a:lnTo>
                <a:lnTo>
                  <a:pt x="7124" y="10599"/>
                </a:lnTo>
                <a:lnTo>
                  <a:pt x="7136" y="10569"/>
                </a:lnTo>
                <a:lnTo>
                  <a:pt x="7145" y="10537"/>
                </a:lnTo>
                <a:lnTo>
                  <a:pt x="7155" y="10507"/>
                </a:lnTo>
                <a:lnTo>
                  <a:pt x="7162" y="10476"/>
                </a:lnTo>
                <a:lnTo>
                  <a:pt x="7169" y="10444"/>
                </a:lnTo>
                <a:lnTo>
                  <a:pt x="7177" y="10413"/>
                </a:lnTo>
                <a:lnTo>
                  <a:pt x="7182" y="10382"/>
                </a:lnTo>
                <a:lnTo>
                  <a:pt x="7187" y="10350"/>
                </a:lnTo>
                <a:lnTo>
                  <a:pt x="7190" y="10318"/>
                </a:lnTo>
                <a:lnTo>
                  <a:pt x="7193" y="10287"/>
                </a:lnTo>
                <a:lnTo>
                  <a:pt x="7195" y="10254"/>
                </a:lnTo>
                <a:lnTo>
                  <a:pt x="7197" y="10222"/>
                </a:lnTo>
                <a:lnTo>
                  <a:pt x="7198" y="10189"/>
                </a:lnTo>
                <a:lnTo>
                  <a:pt x="7197" y="10157"/>
                </a:lnTo>
                <a:lnTo>
                  <a:pt x="7194" y="10125"/>
                </a:lnTo>
                <a:lnTo>
                  <a:pt x="7192" y="10092"/>
                </a:lnTo>
                <a:lnTo>
                  <a:pt x="7188" y="10060"/>
                </a:lnTo>
                <a:lnTo>
                  <a:pt x="7184" y="10026"/>
                </a:lnTo>
                <a:lnTo>
                  <a:pt x="7179" y="9994"/>
                </a:lnTo>
                <a:lnTo>
                  <a:pt x="7171" y="9962"/>
                </a:lnTo>
                <a:lnTo>
                  <a:pt x="7164" y="9928"/>
                </a:lnTo>
                <a:lnTo>
                  <a:pt x="7156" y="9896"/>
                </a:lnTo>
                <a:lnTo>
                  <a:pt x="7145" y="9864"/>
                </a:lnTo>
                <a:lnTo>
                  <a:pt x="7135" y="9831"/>
                </a:lnTo>
                <a:lnTo>
                  <a:pt x="7123" y="9799"/>
                </a:lnTo>
                <a:lnTo>
                  <a:pt x="7110" y="9766"/>
                </a:lnTo>
                <a:lnTo>
                  <a:pt x="7099" y="9744"/>
                </a:lnTo>
                <a:lnTo>
                  <a:pt x="7087" y="9724"/>
                </a:lnTo>
                <a:lnTo>
                  <a:pt x="7074" y="9703"/>
                </a:lnTo>
                <a:lnTo>
                  <a:pt x="7062" y="9683"/>
                </a:lnTo>
                <a:lnTo>
                  <a:pt x="7048" y="9662"/>
                </a:lnTo>
                <a:lnTo>
                  <a:pt x="7034" y="9643"/>
                </a:lnTo>
                <a:lnTo>
                  <a:pt x="7004" y="9605"/>
                </a:lnTo>
                <a:lnTo>
                  <a:pt x="6973" y="9569"/>
                </a:lnTo>
                <a:lnTo>
                  <a:pt x="6941" y="9534"/>
                </a:lnTo>
                <a:lnTo>
                  <a:pt x="6907" y="9501"/>
                </a:lnTo>
                <a:lnTo>
                  <a:pt x="6872" y="9471"/>
                </a:lnTo>
                <a:lnTo>
                  <a:pt x="6836" y="9442"/>
                </a:lnTo>
                <a:lnTo>
                  <a:pt x="6801" y="9415"/>
                </a:lnTo>
                <a:lnTo>
                  <a:pt x="6765" y="9391"/>
                </a:lnTo>
                <a:lnTo>
                  <a:pt x="6729" y="9368"/>
                </a:lnTo>
                <a:lnTo>
                  <a:pt x="6693" y="9350"/>
                </a:lnTo>
                <a:lnTo>
                  <a:pt x="6659" y="9332"/>
                </a:lnTo>
                <a:lnTo>
                  <a:pt x="6624" y="9317"/>
                </a:lnTo>
                <a:lnTo>
                  <a:pt x="6592" y="9305"/>
                </a:lnTo>
                <a:lnTo>
                  <a:pt x="6570" y="9294"/>
                </a:lnTo>
                <a:lnTo>
                  <a:pt x="6548" y="9285"/>
                </a:lnTo>
                <a:lnTo>
                  <a:pt x="6527" y="9276"/>
                </a:lnTo>
                <a:lnTo>
                  <a:pt x="6506" y="9268"/>
                </a:lnTo>
                <a:lnTo>
                  <a:pt x="6484" y="9260"/>
                </a:lnTo>
                <a:lnTo>
                  <a:pt x="6463" y="9254"/>
                </a:lnTo>
                <a:lnTo>
                  <a:pt x="6443" y="9247"/>
                </a:lnTo>
                <a:lnTo>
                  <a:pt x="6422" y="9242"/>
                </a:lnTo>
                <a:lnTo>
                  <a:pt x="6401" y="9238"/>
                </a:lnTo>
                <a:lnTo>
                  <a:pt x="6380" y="9234"/>
                </a:lnTo>
                <a:lnTo>
                  <a:pt x="6359" y="9230"/>
                </a:lnTo>
                <a:lnTo>
                  <a:pt x="6339" y="9227"/>
                </a:lnTo>
                <a:lnTo>
                  <a:pt x="6318" y="9225"/>
                </a:lnTo>
                <a:lnTo>
                  <a:pt x="6297" y="9224"/>
                </a:lnTo>
                <a:lnTo>
                  <a:pt x="6258" y="9223"/>
                </a:lnTo>
                <a:lnTo>
                  <a:pt x="6218" y="9224"/>
                </a:lnTo>
                <a:lnTo>
                  <a:pt x="6178" y="9229"/>
                </a:lnTo>
                <a:lnTo>
                  <a:pt x="6139" y="9235"/>
                </a:lnTo>
                <a:lnTo>
                  <a:pt x="6100" y="9243"/>
                </a:lnTo>
                <a:lnTo>
                  <a:pt x="6062" y="9254"/>
                </a:lnTo>
                <a:lnTo>
                  <a:pt x="6025" y="9266"/>
                </a:lnTo>
                <a:lnTo>
                  <a:pt x="5987" y="9281"/>
                </a:lnTo>
                <a:lnTo>
                  <a:pt x="5951" y="9297"/>
                </a:lnTo>
                <a:lnTo>
                  <a:pt x="5914" y="9316"/>
                </a:lnTo>
                <a:lnTo>
                  <a:pt x="5879" y="9336"/>
                </a:lnTo>
                <a:lnTo>
                  <a:pt x="5843" y="9358"/>
                </a:lnTo>
                <a:lnTo>
                  <a:pt x="5809" y="9382"/>
                </a:lnTo>
                <a:lnTo>
                  <a:pt x="5774" y="9407"/>
                </a:lnTo>
                <a:lnTo>
                  <a:pt x="5741" y="9434"/>
                </a:lnTo>
                <a:lnTo>
                  <a:pt x="5708" y="9461"/>
                </a:lnTo>
                <a:lnTo>
                  <a:pt x="5676" y="9492"/>
                </a:lnTo>
                <a:lnTo>
                  <a:pt x="5644" y="9522"/>
                </a:lnTo>
                <a:lnTo>
                  <a:pt x="5613" y="9553"/>
                </a:lnTo>
                <a:lnTo>
                  <a:pt x="5582" y="9587"/>
                </a:lnTo>
                <a:lnTo>
                  <a:pt x="5553" y="9621"/>
                </a:lnTo>
                <a:lnTo>
                  <a:pt x="5524" y="9656"/>
                </a:lnTo>
                <a:lnTo>
                  <a:pt x="5494" y="9692"/>
                </a:lnTo>
                <a:lnTo>
                  <a:pt x="5466" y="9729"/>
                </a:lnTo>
                <a:lnTo>
                  <a:pt x="5439" y="9766"/>
                </a:lnTo>
                <a:lnTo>
                  <a:pt x="5435" y="9734"/>
                </a:lnTo>
                <a:lnTo>
                  <a:pt x="5431" y="9703"/>
                </a:lnTo>
                <a:lnTo>
                  <a:pt x="5429" y="9671"/>
                </a:lnTo>
                <a:lnTo>
                  <a:pt x="5429" y="9642"/>
                </a:lnTo>
                <a:lnTo>
                  <a:pt x="5429" y="9612"/>
                </a:lnTo>
                <a:lnTo>
                  <a:pt x="5430" y="9584"/>
                </a:lnTo>
                <a:lnTo>
                  <a:pt x="5433" y="9555"/>
                </a:lnTo>
                <a:lnTo>
                  <a:pt x="5437" y="9528"/>
                </a:lnTo>
                <a:lnTo>
                  <a:pt x="5442" y="9501"/>
                </a:lnTo>
                <a:lnTo>
                  <a:pt x="5448" y="9475"/>
                </a:lnTo>
                <a:lnTo>
                  <a:pt x="5456" y="9450"/>
                </a:lnTo>
                <a:lnTo>
                  <a:pt x="5464" y="9425"/>
                </a:lnTo>
                <a:lnTo>
                  <a:pt x="5472" y="9401"/>
                </a:lnTo>
                <a:lnTo>
                  <a:pt x="5483" y="9377"/>
                </a:lnTo>
                <a:lnTo>
                  <a:pt x="5494" y="9354"/>
                </a:lnTo>
                <a:lnTo>
                  <a:pt x="5507" y="9332"/>
                </a:lnTo>
                <a:lnTo>
                  <a:pt x="5519" y="9310"/>
                </a:lnTo>
                <a:lnTo>
                  <a:pt x="5534" y="9289"/>
                </a:lnTo>
                <a:lnTo>
                  <a:pt x="5549" y="9269"/>
                </a:lnTo>
                <a:lnTo>
                  <a:pt x="5564" y="9249"/>
                </a:lnTo>
                <a:lnTo>
                  <a:pt x="5581" y="9230"/>
                </a:lnTo>
                <a:lnTo>
                  <a:pt x="5598" y="9212"/>
                </a:lnTo>
                <a:lnTo>
                  <a:pt x="5615" y="9194"/>
                </a:lnTo>
                <a:lnTo>
                  <a:pt x="5634" y="9176"/>
                </a:lnTo>
                <a:lnTo>
                  <a:pt x="5654" y="9160"/>
                </a:lnTo>
                <a:lnTo>
                  <a:pt x="5674" y="9144"/>
                </a:lnTo>
                <a:lnTo>
                  <a:pt x="5695" y="9128"/>
                </a:lnTo>
                <a:lnTo>
                  <a:pt x="5716" y="9114"/>
                </a:lnTo>
                <a:lnTo>
                  <a:pt x="5738" y="9099"/>
                </a:lnTo>
                <a:lnTo>
                  <a:pt x="5761" y="9085"/>
                </a:lnTo>
                <a:lnTo>
                  <a:pt x="5783" y="9073"/>
                </a:lnTo>
                <a:lnTo>
                  <a:pt x="5807" y="9060"/>
                </a:lnTo>
                <a:lnTo>
                  <a:pt x="5831" y="9048"/>
                </a:lnTo>
                <a:lnTo>
                  <a:pt x="5855" y="9036"/>
                </a:lnTo>
                <a:lnTo>
                  <a:pt x="5880" y="9026"/>
                </a:lnTo>
                <a:lnTo>
                  <a:pt x="5905" y="9017"/>
                </a:lnTo>
                <a:lnTo>
                  <a:pt x="5930" y="9006"/>
                </a:lnTo>
                <a:lnTo>
                  <a:pt x="5956" y="8998"/>
                </a:lnTo>
                <a:lnTo>
                  <a:pt x="5982" y="8989"/>
                </a:lnTo>
                <a:lnTo>
                  <a:pt x="6008" y="8981"/>
                </a:lnTo>
                <a:lnTo>
                  <a:pt x="6061" y="8967"/>
                </a:lnTo>
                <a:lnTo>
                  <a:pt x="6116" y="8956"/>
                </a:lnTo>
                <a:lnTo>
                  <a:pt x="6170" y="8947"/>
                </a:lnTo>
                <a:lnTo>
                  <a:pt x="6225" y="8939"/>
                </a:lnTo>
                <a:lnTo>
                  <a:pt x="6280" y="8934"/>
                </a:lnTo>
                <a:lnTo>
                  <a:pt x="6335" y="8932"/>
                </a:lnTo>
                <a:lnTo>
                  <a:pt x="6389" y="8931"/>
                </a:lnTo>
                <a:lnTo>
                  <a:pt x="6444" y="8933"/>
                </a:lnTo>
                <a:lnTo>
                  <a:pt x="6497" y="8936"/>
                </a:lnTo>
                <a:lnTo>
                  <a:pt x="6549" y="8941"/>
                </a:lnTo>
                <a:lnTo>
                  <a:pt x="6599" y="8950"/>
                </a:lnTo>
                <a:lnTo>
                  <a:pt x="6649" y="8959"/>
                </a:lnTo>
                <a:lnTo>
                  <a:pt x="6691" y="8971"/>
                </a:lnTo>
                <a:lnTo>
                  <a:pt x="6733" y="8984"/>
                </a:lnTo>
                <a:lnTo>
                  <a:pt x="6774" y="8999"/>
                </a:lnTo>
                <a:lnTo>
                  <a:pt x="6813" y="9015"/>
                </a:lnTo>
                <a:lnTo>
                  <a:pt x="6852" y="9033"/>
                </a:lnTo>
                <a:lnTo>
                  <a:pt x="6889" y="9053"/>
                </a:lnTo>
                <a:lnTo>
                  <a:pt x="6927" y="9074"/>
                </a:lnTo>
                <a:lnTo>
                  <a:pt x="6963" y="9096"/>
                </a:lnTo>
                <a:lnTo>
                  <a:pt x="6997" y="9120"/>
                </a:lnTo>
                <a:lnTo>
                  <a:pt x="7030" y="9145"/>
                </a:lnTo>
                <a:lnTo>
                  <a:pt x="7063" y="9171"/>
                </a:lnTo>
                <a:lnTo>
                  <a:pt x="7094" y="9198"/>
                </a:lnTo>
                <a:lnTo>
                  <a:pt x="7126" y="9226"/>
                </a:lnTo>
                <a:lnTo>
                  <a:pt x="7155" y="9257"/>
                </a:lnTo>
                <a:lnTo>
                  <a:pt x="7183" y="9287"/>
                </a:lnTo>
                <a:lnTo>
                  <a:pt x="7211" y="9319"/>
                </a:lnTo>
                <a:lnTo>
                  <a:pt x="7237" y="9352"/>
                </a:lnTo>
                <a:lnTo>
                  <a:pt x="7262" y="9386"/>
                </a:lnTo>
                <a:lnTo>
                  <a:pt x="7287" y="9421"/>
                </a:lnTo>
                <a:lnTo>
                  <a:pt x="7310" y="9456"/>
                </a:lnTo>
                <a:lnTo>
                  <a:pt x="7333" y="9493"/>
                </a:lnTo>
                <a:lnTo>
                  <a:pt x="7354" y="9530"/>
                </a:lnTo>
                <a:lnTo>
                  <a:pt x="7375" y="9569"/>
                </a:lnTo>
                <a:lnTo>
                  <a:pt x="7394" y="9608"/>
                </a:lnTo>
                <a:lnTo>
                  <a:pt x="7413" y="9646"/>
                </a:lnTo>
                <a:lnTo>
                  <a:pt x="7430" y="9687"/>
                </a:lnTo>
                <a:lnTo>
                  <a:pt x="7446" y="9728"/>
                </a:lnTo>
                <a:lnTo>
                  <a:pt x="7462" y="9768"/>
                </a:lnTo>
                <a:lnTo>
                  <a:pt x="7476" y="9810"/>
                </a:lnTo>
                <a:lnTo>
                  <a:pt x="7489" y="9853"/>
                </a:lnTo>
                <a:lnTo>
                  <a:pt x="7501" y="9896"/>
                </a:lnTo>
                <a:lnTo>
                  <a:pt x="7513" y="9939"/>
                </a:lnTo>
                <a:lnTo>
                  <a:pt x="7522" y="9993"/>
                </a:lnTo>
                <a:lnTo>
                  <a:pt x="7531" y="10046"/>
                </a:lnTo>
                <a:lnTo>
                  <a:pt x="7536" y="10101"/>
                </a:lnTo>
                <a:lnTo>
                  <a:pt x="7540" y="10154"/>
                </a:lnTo>
                <a:lnTo>
                  <a:pt x="7542" y="10208"/>
                </a:lnTo>
                <a:lnTo>
                  <a:pt x="7542" y="10261"/>
                </a:lnTo>
                <a:lnTo>
                  <a:pt x="7540" y="10315"/>
                </a:lnTo>
                <a:lnTo>
                  <a:pt x="7537" y="10367"/>
                </a:lnTo>
                <a:lnTo>
                  <a:pt x="7531" y="10420"/>
                </a:lnTo>
                <a:lnTo>
                  <a:pt x="7523" y="10471"/>
                </a:lnTo>
                <a:lnTo>
                  <a:pt x="7514" y="10524"/>
                </a:lnTo>
                <a:lnTo>
                  <a:pt x="7502" y="10575"/>
                </a:lnTo>
                <a:lnTo>
                  <a:pt x="7490" y="10626"/>
                </a:lnTo>
                <a:lnTo>
                  <a:pt x="7475" y="10676"/>
                </a:lnTo>
                <a:lnTo>
                  <a:pt x="7459" y="10725"/>
                </a:lnTo>
                <a:lnTo>
                  <a:pt x="7441" y="10774"/>
                </a:lnTo>
                <a:lnTo>
                  <a:pt x="7421" y="10822"/>
                </a:lnTo>
                <a:lnTo>
                  <a:pt x="7400" y="10870"/>
                </a:lnTo>
                <a:lnTo>
                  <a:pt x="7377" y="10916"/>
                </a:lnTo>
                <a:lnTo>
                  <a:pt x="7352" y="10963"/>
                </a:lnTo>
                <a:lnTo>
                  <a:pt x="7326" y="11008"/>
                </a:lnTo>
                <a:lnTo>
                  <a:pt x="7298" y="11052"/>
                </a:lnTo>
                <a:lnTo>
                  <a:pt x="7269" y="11096"/>
                </a:lnTo>
                <a:lnTo>
                  <a:pt x="7237" y="11138"/>
                </a:lnTo>
                <a:lnTo>
                  <a:pt x="7205" y="11179"/>
                </a:lnTo>
                <a:lnTo>
                  <a:pt x="7171" y="11219"/>
                </a:lnTo>
                <a:lnTo>
                  <a:pt x="7136" y="11259"/>
                </a:lnTo>
                <a:lnTo>
                  <a:pt x="7098" y="11296"/>
                </a:lnTo>
                <a:lnTo>
                  <a:pt x="7061" y="11334"/>
                </a:lnTo>
                <a:lnTo>
                  <a:pt x="7021" y="11370"/>
                </a:lnTo>
                <a:lnTo>
                  <a:pt x="6979" y="11404"/>
                </a:lnTo>
                <a:lnTo>
                  <a:pt x="6938" y="11436"/>
                </a:lnTo>
                <a:lnTo>
                  <a:pt x="6888" y="11474"/>
                </a:lnTo>
                <a:lnTo>
                  <a:pt x="6838" y="11508"/>
                </a:lnTo>
                <a:lnTo>
                  <a:pt x="6788" y="11541"/>
                </a:lnTo>
                <a:lnTo>
                  <a:pt x="6737" y="11572"/>
                </a:lnTo>
                <a:lnTo>
                  <a:pt x="6686" y="11600"/>
                </a:lnTo>
                <a:lnTo>
                  <a:pt x="6635" y="11628"/>
                </a:lnTo>
                <a:lnTo>
                  <a:pt x="6582" y="11653"/>
                </a:lnTo>
                <a:lnTo>
                  <a:pt x="6529" y="11676"/>
                </a:lnTo>
                <a:lnTo>
                  <a:pt x="6476" y="11696"/>
                </a:lnTo>
                <a:lnTo>
                  <a:pt x="6423" y="11715"/>
                </a:lnTo>
                <a:lnTo>
                  <a:pt x="6368" y="11732"/>
                </a:lnTo>
                <a:lnTo>
                  <a:pt x="6314" y="11748"/>
                </a:lnTo>
                <a:lnTo>
                  <a:pt x="6260" y="11761"/>
                </a:lnTo>
                <a:lnTo>
                  <a:pt x="6204" y="11773"/>
                </a:lnTo>
                <a:lnTo>
                  <a:pt x="6150" y="11782"/>
                </a:lnTo>
                <a:lnTo>
                  <a:pt x="6095" y="11789"/>
                </a:lnTo>
                <a:lnTo>
                  <a:pt x="6039" y="11796"/>
                </a:lnTo>
                <a:lnTo>
                  <a:pt x="5983" y="11800"/>
                </a:lnTo>
                <a:lnTo>
                  <a:pt x="5928" y="11802"/>
                </a:lnTo>
                <a:lnTo>
                  <a:pt x="5872" y="11802"/>
                </a:lnTo>
                <a:lnTo>
                  <a:pt x="5816" y="11800"/>
                </a:lnTo>
                <a:lnTo>
                  <a:pt x="5761" y="11797"/>
                </a:lnTo>
                <a:lnTo>
                  <a:pt x="5704" y="11792"/>
                </a:lnTo>
                <a:lnTo>
                  <a:pt x="5649" y="11785"/>
                </a:lnTo>
                <a:lnTo>
                  <a:pt x="5594" y="11777"/>
                </a:lnTo>
                <a:lnTo>
                  <a:pt x="5537" y="11766"/>
                </a:lnTo>
                <a:lnTo>
                  <a:pt x="5482" y="11754"/>
                </a:lnTo>
                <a:lnTo>
                  <a:pt x="5428" y="11740"/>
                </a:lnTo>
                <a:lnTo>
                  <a:pt x="5372" y="11725"/>
                </a:lnTo>
                <a:lnTo>
                  <a:pt x="5318" y="11707"/>
                </a:lnTo>
                <a:lnTo>
                  <a:pt x="5263" y="11688"/>
                </a:lnTo>
                <a:lnTo>
                  <a:pt x="5208" y="11667"/>
                </a:lnTo>
                <a:lnTo>
                  <a:pt x="5169" y="11651"/>
                </a:lnTo>
                <a:lnTo>
                  <a:pt x="5129" y="11633"/>
                </a:lnTo>
                <a:lnTo>
                  <a:pt x="5090" y="11615"/>
                </a:lnTo>
                <a:lnTo>
                  <a:pt x="5052" y="11595"/>
                </a:lnTo>
                <a:lnTo>
                  <a:pt x="5014" y="11575"/>
                </a:lnTo>
                <a:lnTo>
                  <a:pt x="4976" y="11555"/>
                </a:lnTo>
                <a:lnTo>
                  <a:pt x="4940" y="11534"/>
                </a:lnTo>
                <a:lnTo>
                  <a:pt x="4904" y="11512"/>
                </a:lnTo>
                <a:lnTo>
                  <a:pt x="4869" y="11489"/>
                </a:lnTo>
                <a:lnTo>
                  <a:pt x="4834" y="11465"/>
                </a:lnTo>
                <a:lnTo>
                  <a:pt x="4800" y="11441"/>
                </a:lnTo>
                <a:lnTo>
                  <a:pt x="4766" y="11416"/>
                </a:lnTo>
                <a:lnTo>
                  <a:pt x="4733" y="11390"/>
                </a:lnTo>
                <a:lnTo>
                  <a:pt x="4702" y="11363"/>
                </a:lnTo>
                <a:lnTo>
                  <a:pt x="4669" y="11336"/>
                </a:lnTo>
                <a:lnTo>
                  <a:pt x="4639" y="11309"/>
                </a:lnTo>
                <a:lnTo>
                  <a:pt x="4609" y="11281"/>
                </a:lnTo>
                <a:lnTo>
                  <a:pt x="4580" y="11252"/>
                </a:lnTo>
                <a:lnTo>
                  <a:pt x="4550" y="11222"/>
                </a:lnTo>
                <a:lnTo>
                  <a:pt x="4522" y="11192"/>
                </a:lnTo>
                <a:lnTo>
                  <a:pt x="4494" y="11161"/>
                </a:lnTo>
                <a:lnTo>
                  <a:pt x="4468" y="11129"/>
                </a:lnTo>
                <a:lnTo>
                  <a:pt x="4442" y="11098"/>
                </a:lnTo>
                <a:lnTo>
                  <a:pt x="4416" y="11066"/>
                </a:lnTo>
                <a:lnTo>
                  <a:pt x="4391" y="11032"/>
                </a:lnTo>
                <a:lnTo>
                  <a:pt x="4367" y="10999"/>
                </a:lnTo>
                <a:lnTo>
                  <a:pt x="4344" y="10965"/>
                </a:lnTo>
                <a:lnTo>
                  <a:pt x="4321" y="10931"/>
                </a:lnTo>
                <a:lnTo>
                  <a:pt x="4299" y="10896"/>
                </a:lnTo>
                <a:lnTo>
                  <a:pt x="4277" y="10861"/>
                </a:lnTo>
                <a:lnTo>
                  <a:pt x="4257" y="10824"/>
                </a:lnTo>
                <a:lnTo>
                  <a:pt x="4237" y="10789"/>
                </a:lnTo>
                <a:lnTo>
                  <a:pt x="4217" y="10752"/>
                </a:lnTo>
                <a:lnTo>
                  <a:pt x="4198" y="10715"/>
                </a:lnTo>
                <a:lnTo>
                  <a:pt x="4181" y="10677"/>
                </a:lnTo>
                <a:lnTo>
                  <a:pt x="4164" y="10640"/>
                </a:lnTo>
                <a:lnTo>
                  <a:pt x="4147" y="10601"/>
                </a:lnTo>
                <a:lnTo>
                  <a:pt x="4133" y="10562"/>
                </a:lnTo>
                <a:lnTo>
                  <a:pt x="4117" y="10524"/>
                </a:lnTo>
                <a:lnTo>
                  <a:pt x="4103" y="10485"/>
                </a:lnTo>
                <a:lnTo>
                  <a:pt x="4090" y="10445"/>
                </a:lnTo>
                <a:lnTo>
                  <a:pt x="4077" y="10406"/>
                </a:lnTo>
                <a:lnTo>
                  <a:pt x="4066" y="10365"/>
                </a:lnTo>
                <a:lnTo>
                  <a:pt x="4054" y="10324"/>
                </a:lnTo>
                <a:lnTo>
                  <a:pt x="4044" y="10283"/>
                </a:lnTo>
                <a:lnTo>
                  <a:pt x="4034" y="10243"/>
                </a:lnTo>
                <a:lnTo>
                  <a:pt x="4026" y="10202"/>
                </a:lnTo>
                <a:lnTo>
                  <a:pt x="4018" y="10160"/>
                </a:lnTo>
                <a:lnTo>
                  <a:pt x="4010" y="10118"/>
                </a:lnTo>
                <a:lnTo>
                  <a:pt x="4004" y="10077"/>
                </a:lnTo>
                <a:lnTo>
                  <a:pt x="3999" y="10035"/>
                </a:lnTo>
                <a:lnTo>
                  <a:pt x="3994" y="9993"/>
                </a:lnTo>
                <a:lnTo>
                  <a:pt x="3990" y="9950"/>
                </a:lnTo>
                <a:lnTo>
                  <a:pt x="3986" y="9907"/>
                </a:lnTo>
                <a:lnTo>
                  <a:pt x="3984" y="9865"/>
                </a:lnTo>
                <a:lnTo>
                  <a:pt x="3982" y="9823"/>
                </a:lnTo>
                <a:lnTo>
                  <a:pt x="3981" y="9780"/>
                </a:lnTo>
                <a:lnTo>
                  <a:pt x="3981" y="9736"/>
                </a:lnTo>
                <a:lnTo>
                  <a:pt x="3982" y="9693"/>
                </a:lnTo>
                <a:lnTo>
                  <a:pt x="3984" y="9650"/>
                </a:lnTo>
                <a:lnTo>
                  <a:pt x="3986" y="9608"/>
                </a:lnTo>
                <a:lnTo>
                  <a:pt x="3990" y="9564"/>
                </a:lnTo>
                <a:lnTo>
                  <a:pt x="3994" y="9521"/>
                </a:lnTo>
                <a:lnTo>
                  <a:pt x="3999" y="9478"/>
                </a:lnTo>
                <a:lnTo>
                  <a:pt x="4004" y="9440"/>
                </a:lnTo>
                <a:lnTo>
                  <a:pt x="4010" y="9403"/>
                </a:lnTo>
                <a:lnTo>
                  <a:pt x="4018" y="9365"/>
                </a:lnTo>
                <a:lnTo>
                  <a:pt x="4026" y="9328"/>
                </a:lnTo>
                <a:lnTo>
                  <a:pt x="4034" y="9291"/>
                </a:lnTo>
                <a:lnTo>
                  <a:pt x="4043" y="9255"/>
                </a:lnTo>
                <a:lnTo>
                  <a:pt x="4053" y="9218"/>
                </a:lnTo>
                <a:lnTo>
                  <a:pt x="4063" y="9182"/>
                </a:lnTo>
                <a:lnTo>
                  <a:pt x="4074" y="9145"/>
                </a:lnTo>
                <a:lnTo>
                  <a:pt x="4086" y="9109"/>
                </a:lnTo>
                <a:lnTo>
                  <a:pt x="4098" y="9074"/>
                </a:lnTo>
                <a:lnTo>
                  <a:pt x="4111" y="9038"/>
                </a:lnTo>
                <a:lnTo>
                  <a:pt x="4124" y="9003"/>
                </a:lnTo>
                <a:lnTo>
                  <a:pt x="4138" y="8968"/>
                </a:lnTo>
                <a:lnTo>
                  <a:pt x="4152" y="8933"/>
                </a:lnTo>
                <a:lnTo>
                  <a:pt x="4168" y="8899"/>
                </a:lnTo>
                <a:lnTo>
                  <a:pt x="4184" y="8865"/>
                </a:lnTo>
                <a:lnTo>
                  <a:pt x="4200" y="8831"/>
                </a:lnTo>
                <a:lnTo>
                  <a:pt x="4217" y="8797"/>
                </a:lnTo>
                <a:lnTo>
                  <a:pt x="4235" y="8764"/>
                </a:lnTo>
                <a:lnTo>
                  <a:pt x="4253" y="8731"/>
                </a:lnTo>
                <a:lnTo>
                  <a:pt x="4271" y="8699"/>
                </a:lnTo>
                <a:lnTo>
                  <a:pt x="4291" y="8667"/>
                </a:lnTo>
                <a:lnTo>
                  <a:pt x="4311" y="8634"/>
                </a:lnTo>
                <a:lnTo>
                  <a:pt x="4331" y="8603"/>
                </a:lnTo>
                <a:lnTo>
                  <a:pt x="4352" y="8571"/>
                </a:lnTo>
                <a:lnTo>
                  <a:pt x="4374" y="8540"/>
                </a:lnTo>
                <a:lnTo>
                  <a:pt x="4396" y="8509"/>
                </a:lnTo>
                <a:lnTo>
                  <a:pt x="4418" y="8479"/>
                </a:lnTo>
                <a:lnTo>
                  <a:pt x="4441" y="8449"/>
                </a:lnTo>
                <a:lnTo>
                  <a:pt x="4465" y="8419"/>
                </a:lnTo>
                <a:lnTo>
                  <a:pt x="4489" y="8390"/>
                </a:lnTo>
                <a:lnTo>
                  <a:pt x="4513" y="8362"/>
                </a:lnTo>
                <a:lnTo>
                  <a:pt x="4538" y="8333"/>
                </a:lnTo>
                <a:lnTo>
                  <a:pt x="4564" y="8305"/>
                </a:lnTo>
                <a:lnTo>
                  <a:pt x="4590" y="8277"/>
                </a:lnTo>
                <a:lnTo>
                  <a:pt x="4616" y="8250"/>
                </a:lnTo>
                <a:lnTo>
                  <a:pt x="4643" y="8223"/>
                </a:lnTo>
                <a:lnTo>
                  <a:pt x="4670" y="8197"/>
                </a:lnTo>
                <a:lnTo>
                  <a:pt x="4699" y="8171"/>
                </a:lnTo>
                <a:lnTo>
                  <a:pt x="4727" y="8145"/>
                </a:lnTo>
                <a:lnTo>
                  <a:pt x="4756" y="8120"/>
                </a:lnTo>
                <a:lnTo>
                  <a:pt x="4785" y="8095"/>
                </a:lnTo>
                <a:lnTo>
                  <a:pt x="4816" y="8071"/>
                </a:lnTo>
                <a:lnTo>
                  <a:pt x="4845" y="8047"/>
                </a:lnTo>
                <a:lnTo>
                  <a:pt x="4876" y="8024"/>
                </a:lnTo>
                <a:lnTo>
                  <a:pt x="4907" y="8001"/>
                </a:lnTo>
                <a:lnTo>
                  <a:pt x="4939" y="7978"/>
                </a:lnTo>
                <a:lnTo>
                  <a:pt x="4970" y="7957"/>
                </a:lnTo>
                <a:lnTo>
                  <a:pt x="5002" y="7936"/>
                </a:lnTo>
                <a:lnTo>
                  <a:pt x="5036" y="7915"/>
                </a:lnTo>
                <a:lnTo>
                  <a:pt x="5068" y="7895"/>
                </a:lnTo>
                <a:lnTo>
                  <a:pt x="5103" y="7875"/>
                </a:lnTo>
                <a:lnTo>
                  <a:pt x="5136" y="7855"/>
                </a:lnTo>
                <a:lnTo>
                  <a:pt x="5171" y="7836"/>
                </a:lnTo>
                <a:lnTo>
                  <a:pt x="5205" y="7819"/>
                </a:lnTo>
                <a:lnTo>
                  <a:pt x="5241" y="7801"/>
                </a:lnTo>
                <a:lnTo>
                  <a:pt x="5276" y="7783"/>
                </a:lnTo>
                <a:lnTo>
                  <a:pt x="5312" y="7766"/>
                </a:lnTo>
                <a:lnTo>
                  <a:pt x="5348" y="7751"/>
                </a:lnTo>
                <a:lnTo>
                  <a:pt x="5385" y="7735"/>
                </a:lnTo>
                <a:lnTo>
                  <a:pt x="5421" y="7720"/>
                </a:lnTo>
                <a:lnTo>
                  <a:pt x="5459" y="7706"/>
                </a:lnTo>
                <a:lnTo>
                  <a:pt x="5496" y="7692"/>
                </a:lnTo>
                <a:lnTo>
                  <a:pt x="5554" y="7673"/>
                </a:lnTo>
                <a:lnTo>
                  <a:pt x="5610" y="7657"/>
                </a:lnTo>
                <a:lnTo>
                  <a:pt x="5668" y="7641"/>
                </a:lnTo>
                <a:lnTo>
                  <a:pt x="5724" y="7627"/>
                </a:lnTo>
                <a:lnTo>
                  <a:pt x="5782" y="7615"/>
                </a:lnTo>
                <a:lnTo>
                  <a:pt x="5839" y="7603"/>
                </a:lnTo>
                <a:lnTo>
                  <a:pt x="5896" y="7594"/>
                </a:lnTo>
                <a:lnTo>
                  <a:pt x="5954" y="7586"/>
                </a:lnTo>
                <a:lnTo>
                  <a:pt x="6011" y="7578"/>
                </a:lnTo>
                <a:lnTo>
                  <a:pt x="6069" y="7573"/>
                </a:lnTo>
                <a:lnTo>
                  <a:pt x="6126" y="7568"/>
                </a:lnTo>
                <a:lnTo>
                  <a:pt x="6184" y="7565"/>
                </a:lnTo>
                <a:lnTo>
                  <a:pt x="6241" y="7564"/>
                </a:lnTo>
                <a:lnTo>
                  <a:pt x="6298" y="7563"/>
                </a:lnTo>
                <a:lnTo>
                  <a:pt x="6355" y="7564"/>
                </a:lnTo>
                <a:lnTo>
                  <a:pt x="6412" y="7566"/>
                </a:lnTo>
                <a:lnTo>
                  <a:pt x="6469" y="7569"/>
                </a:lnTo>
                <a:lnTo>
                  <a:pt x="6526" y="7573"/>
                </a:lnTo>
                <a:lnTo>
                  <a:pt x="6582" y="7579"/>
                </a:lnTo>
                <a:lnTo>
                  <a:pt x="6638" y="7587"/>
                </a:lnTo>
                <a:lnTo>
                  <a:pt x="6694" y="7595"/>
                </a:lnTo>
                <a:lnTo>
                  <a:pt x="6750" y="7604"/>
                </a:lnTo>
                <a:lnTo>
                  <a:pt x="6806" y="7615"/>
                </a:lnTo>
                <a:lnTo>
                  <a:pt x="6861" y="7626"/>
                </a:lnTo>
                <a:lnTo>
                  <a:pt x="6916" y="7640"/>
                </a:lnTo>
                <a:lnTo>
                  <a:pt x="6970" y="7655"/>
                </a:lnTo>
                <a:lnTo>
                  <a:pt x="7024" y="7669"/>
                </a:lnTo>
                <a:lnTo>
                  <a:pt x="7079" y="7686"/>
                </a:lnTo>
                <a:lnTo>
                  <a:pt x="7132" y="7704"/>
                </a:lnTo>
                <a:lnTo>
                  <a:pt x="7185" y="7723"/>
                </a:lnTo>
                <a:lnTo>
                  <a:pt x="7237" y="7742"/>
                </a:lnTo>
                <a:lnTo>
                  <a:pt x="7289" y="7763"/>
                </a:lnTo>
                <a:lnTo>
                  <a:pt x="7342" y="7786"/>
                </a:lnTo>
                <a:lnTo>
                  <a:pt x="7393" y="7809"/>
                </a:lnTo>
                <a:lnTo>
                  <a:pt x="7444" y="7833"/>
                </a:lnTo>
                <a:lnTo>
                  <a:pt x="7494" y="7858"/>
                </a:lnTo>
                <a:lnTo>
                  <a:pt x="7543" y="7885"/>
                </a:lnTo>
                <a:lnTo>
                  <a:pt x="7592" y="7913"/>
                </a:lnTo>
                <a:lnTo>
                  <a:pt x="7641" y="7941"/>
                </a:lnTo>
                <a:lnTo>
                  <a:pt x="7689" y="7971"/>
                </a:lnTo>
                <a:lnTo>
                  <a:pt x="7736" y="8001"/>
                </a:lnTo>
                <a:lnTo>
                  <a:pt x="7783" y="8033"/>
                </a:lnTo>
                <a:lnTo>
                  <a:pt x="7829" y="8065"/>
                </a:lnTo>
                <a:lnTo>
                  <a:pt x="7874" y="8098"/>
                </a:lnTo>
                <a:lnTo>
                  <a:pt x="7919" y="8133"/>
                </a:lnTo>
                <a:lnTo>
                  <a:pt x="7963" y="8168"/>
                </a:lnTo>
                <a:lnTo>
                  <a:pt x="8006" y="8205"/>
                </a:lnTo>
                <a:lnTo>
                  <a:pt x="8049" y="8243"/>
                </a:lnTo>
                <a:lnTo>
                  <a:pt x="8090" y="8281"/>
                </a:lnTo>
                <a:lnTo>
                  <a:pt x="8131" y="8320"/>
                </a:lnTo>
                <a:lnTo>
                  <a:pt x="8171" y="8361"/>
                </a:lnTo>
                <a:lnTo>
                  <a:pt x="8211" y="8401"/>
                </a:lnTo>
                <a:lnTo>
                  <a:pt x="8248" y="8443"/>
                </a:lnTo>
                <a:lnTo>
                  <a:pt x="8286" y="8486"/>
                </a:lnTo>
                <a:lnTo>
                  <a:pt x="8322" y="8530"/>
                </a:lnTo>
                <a:lnTo>
                  <a:pt x="8358" y="8574"/>
                </a:lnTo>
                <a:lnTo>
                  <a:pt x="8393" y="8620"/>
                </a:lnTo>
                <a:lnTo>
                  <a:pt x="8427" y="8666"/>
                </a:lnTo>
                <a:lnTo>
                  <a:pt x="8459" y="8713"/>
                </a:lnTo>
                <a:lnTo>
                  <a:pt x="8491" y="8761"/>
                </a:lnTo>
                <a:lnTo>
                  <a:pt x="8522" y="8809"/>
                </a:lnTo>
                <a:lnTo>
                  <a:pt x="8551" y="8858"/>
                </a:lnTo>
                <a:lnTo>
                  <a:pt x="8580" y="8909"/>
                </a:lnTo>
                <a:lnTo>
                  <a:pt x="8607" y="8959"/>
                </a:lnTo>
                <a:lnTo>
                  <a:pt x="8644" y="9035"/>
                </a:lnTo>
                <a:lnTo>
                  <a:pt x="8678" y="9112"/>
                </a:lnTo>
                <a:lnTo>
                  <a:pt x="8711" y="9188"/>
                </a:lnTo>
                <a:lnTo>
                  <a:pt x="8740" y="9264"/>
                </a:lnTo>
                <a:lnTo>
                  <a:pt x="8767" y="9341"/>
                </a:lnTo>
                <a:lnTo>
                  <a:pt x="8792" y="9419"/>
                </a:lnTo>
                <a:lnTo>
                  <a:pt x="8815" y="9496"/>
                </a:lnTo>
                <a:lnTo>
                  <a:pt x="8835" y="9573"/>
                </a:lnTo>
                <a:lnTo>
                  <a:pt x="8854" y="9652"/>
                </a:lnTo>
                <a:lnTo>
                  <a:pt x="8869" y="9729"/>
                </a:lnTo>
                <a:lnTo>
                  <a:pt x="8883" y="9807"/>
                </a:lnTo>
                <a:lnTo>
                  <a:pt x="8895" y="9885"/>
                </a:lnTo>
                <a:lnTo>
                  <a:pt x="8903" y="9964"/>
                </a:lnTo>
                <a:lnTo>
                  <a:pt x="8910" y="10042"/>
                </a:lnTo>
                <a:lnTo>
                  <a:pt x="8915" y="10120"/>
                </a:lnTo>
                <a:lnTo>
                  <a:pt x="8917" y="10199"/>
                </a:lnTo>
                <a:lnTo>
                  <a:pt x="8917" y="10277"/>
                </a:lnTo>
                <a:lnTo>
                  <a:pt x="8916" y="10356"/>
                </a:lnTo>
                <a:lnTo>
                  <a:pt x="8912" y="10435"/>
                </a:lnTo>
                <a:lnTo>
                  <a:pt x="8906" y="10513"/>
                </a:lnTo>
                <a:lnTo>
                  <a:pt x="8898" y="10591"/>
                </a:lnTo>
                <a:lnTo>
                  <a:pt x="8887" y="10670"/>
                </a:lnTo>
                <a:lnTo>
                  <a:pt x="8875" y="10748"/>
                </a:lnTo>
                <a:lnTo>
                  <a:pt x="8860" y="10826"/>
                </a:lnTo>
                <a:lnTo>
                  <a:pt x="8843" y="10904"/>
                </a:lnTo>
                <a:lnTo>
                  <a:pt x="8825" y="10982"/>
                </a:lnTo>
                <a:lnTo>
                  <a:pt x="8804" y="11059"/>
                </a:lnTo>
                <a:lnTo>
                  <a:pt x="8781" y="11137"/>
                </a:lnTo>
                <a:lnTo>
                  <a:pt x="8756" y="11214"/>
                </a:lnTo>
                <a:lnTo>
                  <a:pt x="8728" y="11291"/>
                </a:lnTo>
                <a:lnTo>
                  <a:pt x="8699" y="11367"/>
                </a:lnTo>
                <a:lnTo>
                  <a:pt x="8669" y="11444"/>
                </a:lnTo>
                <a:lnTo>
                  <a:pt x="8737" y="11437"/>
                </a:lnTo>
                <a:lnTo>
                  <a:pt x="8806" y="11428"/>
                </a:lnTo>
                <a:lnTo>
                  <a:pt x="8874" y="11417"/>
                </a:lnTo>
                <a:lnTo>
                  <a:pt x="8943" y="11403"/>
                </a:lnTo>
                <a:lnTo>
                  <a:pt x="9010" y="11388"/>
                </a:lnTo>
                <a:lnTo>
                  <a:pt x="9079" y="11371"/>
                </a:lnTo>
                <a:lnTo>
                  <a:pt x="9147" y="11352"/>
                </a:lnTo>
                <a:lnTo>
                  <a:pt x="9215" y="11331"/>
                </a:lnTo>
                <a:lnTo>
                  <a:pt x="9283" y="11308"/>
                </a:lnTo>
                <a:lnTo>
                  <a:pt x="9351" y="11285"/>
                </a:lnTo>
                <a:lnTo>
                  <a:pt x="9417" y="11260"/>
                </a:lnTo>
                <a:lnTo>
                  <a:pt x="9482" y="11234"/>
                </a:lnTo>
                <a:lnTo>
                  <a:pt x="9548" y="11206"/>
                </a:lnTo>
                <a:lnTo>
                  <a:pt x="9613" y="11177"/>
                </a:lnTo>
                <a:lnTo>
                  <a:pt x="9677" y="11148"/>
                </a:lnTo>
                <a:lnTo>
                  <a:pt x="9739" y="11117"/>
                </a:lnTo>
                <a:lnTo>
                  <a:pt x="9802" y="11085"/>
                </a:lnTo>
                <a:lnTo>
                  <a:pt x="9864" y="11052"/>
                </a:lnTo>
                <a:lnTo>
                  <a:pt x="9925" y="11018"/>
                </a:lnTo>
                <a:lnTo>
                  <a:pt x="9985" y="10982"/>
                </a:lnTo>
                <a:lnTo>
                  <a:pt x="10044" y="10946"/>
                </a:lnTo>
                <a:lnTo>
                  <a:pt x="10103" y="10909"/>
                </a:lnTo>
                <a:lnTo>
                  <a:pt x="10161" y="10870"/>
                </a:lnTo>
                <a:lnTo>
                  <a:pt x="10219" y="10831"/>
                </a:lnTo>
                <a:lnTo>
                  <a:pt x="10274" y="10790"/>
                </a:lnTo>
                <a:lnTo>
                  <a:pt x="10330" y="10748"/>
                </a:lnTo>
                <a:lnTo>
                  <a:pt x="10385" y="10705"/>
                </a:lnTo>
                <a:lnTo>
                  <a:pt x="10438" y="10663"/>
                </a:lnTo>
                <a:lnTo>
                  <a:pt x="10491" y="10618"/>
                </a:lnTo>
                <a:lnTo>
                  <a:pt x="10542" y="10572"/>
                </a:lnTo>
                <a:lnTo>
                  <a:pt x="10594" y="10526"/>
                </a:lnTo>
                <a:lnTo>
                  <a:pt x="10644" y="10479"/>
                </a:lnTo>
                <a:lnTo>
                  <a:pt x="10693" y="10430"/>
                </a:lnTo>
                <a:lnTo>
                  <a:pt x="10741" y="10381"/>
                </a:lnTo>
                <a:lnTo>
                  <a:pt x="10788" y="10330"/>
                </a:lnTo>
                <a:lnTo>
                  <a:pt x="10835" y="10280"/>
                </a:lnTo>
                <a:lnTo>
                  <a:pt x="10880" y="10228"/>
                </a:lnTo>
                <a:lnTo>
                  <a:pt x="10924" y="10176"/>
                </a:lnTo>
                <a:lnTo>
                  <a:pt x="10966" y="10121"/>
                </a:lnTo>
                <a:lnTo>
                  <a:pt x="11009" y="10067"/>
                </a:lnTo>
                <a:lnTo>
                  <a:pt x="11050" y="10013"/>
                </a:lnTo>
                <a:lnTo>
                  <a:pt x="11090" y="9956"/>
                </a:lnTo>
                <a:lnTo>
                  <a:pt x="11128" y="9900"/>
                </a:lnTo>
                <a:lnTo>
                  <a:pt x="11166" y="9843"/>
                </a:lnTo>
                <a:lnTo>
                  <a:pt x="11203" y="9784"/>
                </a:lnTo>
                <a:lnTo>
                  <a:pt x="11238" y="9726"/>
                </a:lnTo>
                <a:lnTo>
                  <a:pt x="11272" y="9666"/>
                </a:lnTo>
                <a:lnTo>
                  <a:pt x="11306" y="9606"/>
                </a:lnTo>
                <a:lnTo>
                  <a:pt x="11338" y="9545"/>
                </a:lnTo>
                <a:lnTo>
                  <a:pt x="11368" y="9483"/>
                </a:lnTo>
                <a:lnTo>
                  <a:pt x="11398" y="9421"/>
                </a:lnTo>
                <a:lnTo>
                  <a:pt x="11427" y="9358"/>
                </a:lnTo>
                <a:lnTo>
                  <a:pt x="11454" y="9294"/>
                </a:lnTo>
                <a:lnTo>
                  <a:pt x="11479" y="9231"/>
                </a:lnTo>
                <a:lnTo>
                  <a:pt x="11504" y="9166"/>
                </a:lnTo>
                <a:lnTo>
                  <a:pt x="11527" y="9100"/>
                </a:lnTo>
                <a:lnTo>
                  <a:pt x="11549" y="9034"/>
                </a:lnTo>
                <a:lnTo>
                  <a:pt x="11570" y="8967"/>
                </a:lnTo>
                <a:lnTo>
                  <a:pt x="11590" y="8901"/>
                </a:lnTo>
                <a:lnTo>
                  <a:pt x="11608" y="8834"/>
                </a:lnTo>
                <a:lnTo>
                  <a:pt x="11624" y="8765"/>
                </a:lnTo>
                <a:lnTo>
                  <a:pt x="11639" y="8697"/>
                </a:lnTo>
                <a:lnTo>
                  <a:pt x="11653" y="8628"/>
                </a:lnTo>
                <a:lnTo>
                  <a:pt x="11666" y="8558"/>
                </a:lnTo>
                <a:lnTo>
                  <a:pt x="11676" y="8488"/>
                </a:lnTo>
                <a:lnTo>
                  <a:pt x="11687" y="8418"/>
                </a:lnTo>
                <a:lnTo>
                  <a:pt x="11694" y="8347"/>
                </a:lnTo>
                <a:lnTo>
                  <a:pt x="11702" y="8275"/>
                </a:lnTo>
                <a:lnTo>
                  <a:pt x="11707" y="8204"/>
                </a:lnTo>
                <a:lnTo>
                  <a:pt x="11711" y="8132"/>
                </a:lnTo>
                <a:lnTo>
                  <a:pt x="11713" y="8059"/>
                </a:lnTo>
                <a:lnTo>
                  <a:pt x="11713" y="7987"/>
                </a:lnTo>
                <a:lnTo>
                  <a:pt x="11712" y="7899"/>
                </a:lnTo>
                <a:lnTo>
                  <a:pt x="11709" y="7812"/>
                </a:lnTo>
                <a:lnTo>
                  <a:pt x="11704" y="7726"/>
                </a:lnTo>
                <a:lnTo>
                  <a:pt x="11696" y="7640"/>
                </a:lnTo>
                <a:lnTo>
                  <a:pt x="11686" y="7554"/>
                </a:lnTo>
                <a:lnTo>
                  <a:pt x="11674" y="7470"/>
                </a:lnTo>
                <a:lnTo>
                  <a:pt x="11661" y="7385"/>
                </a:lnTo>
                <a:lnTo>
                  <a:pt x="11644" y="7302"/>
                </a:lnTo>
                <a:lnTo>
                  <a:pt x="11626" y="7219"/>
                </a:lnTo>
                <a:lnTo>
                  <a:pt x="11606" y="7138"/>
                </a:lnTo>
                <a:lnTo>
                  <a:pt x="11585" y="7056"/>
                </a:lnTo>
                <a:lnTo>
                  <a:pt x="11561" y="6976"/>
                </a:lnTo>
                <a:lnTo>
                  <a:pt x="11534" y="6896"/>
                </a:lnTo>
                <a:lnTo>
                  <a:pt x="11507" y="6817"/>
                </a:lnTo>
                <a:lnTo>
                  <a:pt x="11478" y="6740"/>
                </a:lnTo>
                <a:lnTo>
                  <a:pt x="11447" y="6662"/>
                </a:lnTo>
                <a:lnTo>
                  <a:pt x="11413" y="6586"/>
                </a:lnTo>
                <a:lnTo>
                  <a:pt x="11378" y="6511"/>
                </a:lnTo>
                <a:lnTo>
                  <a:pt x="11341" y="6437"/>
                </a:lnTo>
                <a:lnTo>
                  <a:pt x="11303" y="6364"/>
                </a:lnTo>
                <a:lnTo>
                  <a:pt x="11263" y="6291"/>
                </a:lnTo>
                <a:lnTo>
                  <a:pt x="11221" y="6220"/>
                </a:lnTo>
                <a:lnTo>
                  <a:pt x="11177" y="6150"/>
                </a:lnTo>
                <a:lnTo>
                  <a:pt x="11132" y="6081"/>
                </a:lnTo>
                <a:lnTo>
                  <a:pt x="11085" y="6012"/>
                </a:lnTo>
                <a:lnTo>
                  <a:pt x="11037" y="5945"/>
                </a:lnTo>
                <a:lnTo>
                  <a:pt x="10987" y="5879"/>
                </a:lnTo>
                <a:lnTo>
                  <a:pt x="10936" y="5814"/>
                </a:lnTo>
                <a:lnTo>
                  <a:pt x="10883" y="5751"/>
                </a:lnTo>
                <a:lnTo>
                  <a:pt x="10828" y="5689"/>
                </a:lnTo>
                <a:lnTo>
                  <a:pt x="10772" y="5627"/>
                </a:lnTo>
                <a:lnTo>
                  <a:pt x="10716" y="5568"/>
                </a:lnTo>
                <a:close/>
              </a:path>
            </a:pathLst>
          </a:custGeom>
          <a:solidFill>
            <a:srgbClr val="E779A3"/>
          </a:solidFill>
          <a:ln>
            <a:noFill/>
          </a:ln>
          <a:extLst>
            <a:ext uri="{91240B29-F687-4F45-9708-019B960494DF}">
              <a14:hiddenLine xmlns:a14="http://schemas.microsoft.com/office/drawing/2010/main" w="9525">
                <a:solidFill>
                  <a:srgbClr val="000000"/>
                </a:solidFill>
                <a:round/>
              </a14:hiddenLine>
            </a:ext>
          </a:extLst>
        </p:spPr>
        <p:txBody>
          <a:bodyPr lIns="144000" rIns="72000" bIns="468000" anchor="ctr">
            <a:normAutofit/>
            <a:scene3d>
              <a:camera prst="orthographicFront"/>
              <a:lightRig rig="threePt" dir="t"/>
            </a:scene3d>
            <a:sp3d contourW="12700">
              <a:contourClr>
                <a:srgbClr val="FFFFFF"/>
              </a:contourClr>
            </a:sp3d>
          </a:bodyPr>
          <a:p>
            <a:pPr algn="ctr">
              <a:defRPr/>
            </a:pPr>
            <a:r>
              <a:rPr lang="en-US" altLang="zh-CN" dirty="0">
                <a:solidFill>
                  <a:srgbClr val="FFFFFF"/>
                </a:solidFill>
                <a:latin typeface="Calibri Light" panose="020F0302020204030204" charset="0"/>
                <a:ea typeface="+mn-ea"/>
                <a:cs typeface="+mn-ea"/>
                <a:sym typeface="Arial" panose="020B0604020202020204" pitchFamily="34" charset="0"/>
              </a:rPr>
              <a:t>1</a:t>
            </a:r>
            <a:endParaRPr lang="en-US" altLang="zh-CN" dirty="0">
              <a:solidFill>
                <a:srgbClr val="FFFFFF"/>
              </a:solidFill>
              <a:latin typeface="Calibri Light" panose="020F0302020204030204" charset="0"/>
              <a:ea typeface="+mn-ea"/>
              <a:cs typeface="+mn-ea"/>
              <a:sym typeface="Arial" panose="020B0604020202020204" pitchFamily="34" charset="0"/>
            </a:endParaRPr>
          </a:p>
        </p:txBody>
      </p:sp>
      <p:sp>
        <p:nvSpPr>
          <p:cNvPr id="6" name="文本框 5"/>
          <p:cNvSpPr txBox="1"/>
          <p:nvPr>
            <p:custDataLst>
              <p:tags r:id="rId3"/>
            </p:custDataLst>
          </p:nvPr>
        </p:nvSpPr>
        <p:spPr>
          <a:xfrm>
            <a:off x="3642360" y="1936115"/>
            <a:ext cx="3289300" cy="890905"/>
          </a:xfrm>
          <a:prstGeom prst="rect">
            <a:avLst/>
          </a:prstGeom>
          <a:noFill/>
        </p:spPr>
        <p:txBody>
          <a:bodyPr wrap="square" rtlCol="0" anchor="ctr" anchorCtr="0">
            <a:normAutofit/>
          </a:bodyPr>
          <a:p>
            <a:pPr algn="just">
              <a:lnSpc>
                <a:spcPct val="130000"/>
              </a:lnSpc>
            </a:pPr>
            <a:r>
              <a:rPr lang="zh-CN" altLang="en-US" dirty="0">
                <a:sym typeface="Arial" panose="020B0604020202020204" pitchFamily="34" charset="0"/>
              </a:rPr>
              <a:t>1. 整个活动必须由学校统一安排，不得违反相关规定。</a:t>
            </a:r>
            <a:endParaRPr lang="zh-CN" altLang="en-US" dirty="0">
              <a:sym typeface="Arial" panose="020B0604020202020204" pitchFamily="34" charset="0"/>
            </a:endParaRPr>
          </a:p>
        </p:txBody>
      </p:sp>
      <p:sp>
        <p:nvSpPr>
          <p:cNvPr id="21" name="KSO_Shape"/>
          <p:cNvSpPr/>
          <p:nvPr>
            <p:custDataLst>
              <p:tags r:id="rId4"/>
            </p:custDataLst>
          </p:nvPr>
        </p:nvSpPr>
        <p:spPr bwMode="auto">
          <a:xfrm>
            <a:off x="4420385" y="3195844"/>
            <a:ext cx="1500619" cy="1619373"/>
          </a:xfrm>
          <a:custGeom>
            <a:avLst/>
            <a:gdLst>
              <a:gd name="T0" fmla="*/ 2147483646 w 11713"/>
              <a:gd name="T1" fmla="*/ 2147483646 h 12650"/>
              <a:gd name="T2" fmla="*/ 2147483646 w 11713"/>
              <a:gd name="T3" fmla="*/ 2147483646 h 12650"/>
              <a:gd name="T4" fmla="*/ 2147483646 w 11713"/>
              <a:gd name="T5" fmla="*/ 2147483646 h 12650"/>
              <a:gd name="T6" fmla="*/ 2147483646 w 11713"/>
              <a:gd name="T7" fmla="*/ 2147483646 h 12650"/>
              <a:gd name="T8" fmla="*/ 2147483646 w 11713"/>
              <a:gd name="T9" fmla="*/ 2147483646 h 12650"/>
              <a:gd name="T10" fmla="*/ 2147483646 w 11713"/>
              <a:gd name="T11" fmla="*/ 2147483646 h 12650"/>
              <a:gd name="T12" fmla="*/ 2147483646 w 11713"/>
              <a:gd name="T13" fmla="*/ 2147483646 h 12650"/>
              <a:gd name="T14" fmla="*/ 2147483646 w 11713"/>
              <a:gd name="T15" fmla="*/ 2147483646 h 12650"/>
              <a:gd name="T16" fmla="*/ 2147483646 w 11713"/>
              <a:gd name="T17" fmla="*/ 2147483646 h 12650"/>
              <a:gd name="T18" fmla="*/ 2147483646 w 11713"/>
              <a:gd name="T19" fmla="*/ 2147483646 h 12650"/>
              <a:gd name="T20" fmla="*/ 2147483646 w 11713"/>
              <a:gd name="T21" fmla="*/ 2147483646 h 12650"/>
              <a:gd name="T22" fmla="*/ 2147483646 w 11713"/>
              <a:gd name="T23" fmla="*/ 2147483646 h 12650"/>
              <a:gd name="T24" fmla="*/ 2147483646 w 11713"/>
              <a:gd name="T25" fmla="*/ 2147483646 h 12650"/>
              <a:gd name="T26" fmla="*/ 2147483646 w 11713"/>
              <a:gd name="T27" fmla="*/ 2147483646 h 12650"/>
              <a:gd name="T28" fmla="*/ 2147483646 w 11713"/>
              <a:gd name="T29" fmla="*/ 2147483646 h 12650"/>
              <a:gd name="T30" fmla="*/ 2147483646 w 11713"/>
              <a:gd name="T31" fmla="*/ 2147483646 h 12650"/>
              <a:gd name="T32" fmla="*/ 2147483646 w 11713"/>
              <a:gd name="T33" fmla="*/ 2147483646 h 12650"/>
              <a:gd name="T34" fmla="*/ 2147483646 w 11713"/>
              <a:gd name="T35" fmla="*/ 2147483646 h 12650"/>
              <a:gd name="T36" fmla="*/ 2147483646 w 11713"/>
              <a:gd name="T37" fmla="*/ 2147483646 h 12650"/>
              <a:gd name="T38" fmla="*/ 2147483646 w 11713"/>
              <a:gd name="T39" fmla="*/ 2147483646 h 12650"/>
              <a:gd name="T40" fmla="*/ 2147483646 w 11713"/>
              <a:gd name="T41" fmla="*/ 2147483646 h 12650"/>
              <a:gd name="T42" fmla="*/ 2147483646 w 11713"/>
              <a:gd name="T43" fmla="*/ 2147483646 h 12650"/>
              <a:gd name="T44" fmla="*/ 2147483646 w 11713"/>
              <a:gd name="T45" fmla="*/ 2147483646 h 12650"/>
              <a:gd name="T46" fmla="*/ 2147483646 w 11713"/>
              <a:gd name="T47" fmla="*/ 2147483646 h 12650"/>
              <a:gd name="T48" fmla="*/ 2147483646 w 11713"/>
              <a:gd name="T49" fmla="*/ 2147483646 h 12650"/>
              <a:gd name="T50" fmla="*/ 2147483646 w 11713"/>
              <a:gd name="T51" fmla="*/ 2147483646 h 12650"/>
              <a:gd name="T52" fmla="*/ 2147483646 w 11713"/>
              <a:gd name="T53" fmla="*/ 2147483646 h 12650"/>
              <a:gd name="T54" fmla="*/ 2147483646 w 11713"/>
              <a:gd name="T55" fmla="*/ 2147483646 h 12650"/>
              <a:gd name="T56" fmla="*/ 2147483646 w 11713"/>
              <a:gd name="T57" fmla="*/ 2147483646 h 12650"/>
              <a:gd name="T58" fmla="*/ 2147483646 w 11713"/>
              <a:gd name="T59" fmla="*/ 2147483646 h 12650"/>
              <a:gd name="T60" fmla="*/ 2147483646 w 11713"/>
              <a:gd name="T61" fmla="*/ 2147483646 h 12650"/>
              <a:gd name="T62" fmla="*/ 2147483646 w 11713"/>
              <a:gd name="T63" fmla="*/ 2147483646 h 12650"/>
              <a:gd name="T64" fmla="*/ 2147483646 w 11713"/>
              <a:gd name="T65" fmla="*/ 2147483646 h 12650"/>
              <a:gd name="T66" fmla="*/ 2147483646 w 11713"/>
              <a:gd name="T67" fmla="*/ 2147483646 h 12650"/>
              <a:gd name="T68" fmla="*/ 2147483646 w 11713"/>
              <a:gd name="T69" fmla="*/ 2147483646 h 12650"/>
              <a:gd name="T70" fmla="*/ 2147483646 w 11713"/>
              <a:gd name="T71" fmla="*/ 2147483646 h 12650"/>
              <a:gd name="T72" fmla="*/ 2147483646 w 11713"/>
              <a:gd name="T73" fmla="*/ 2147483646 h 12650"/>
              <a:gd name="T74" fmla="*/ 2147483646 w 11713"/>
              <a:gd name="T75" fmla="*/ 2147483646 h 12650"/>
              <a:gd name="T76" fmla="*/ 2147483646 w 11713"/>
              <a:gd name="T77" fmla="*/ 2147483646 h 12650"/>
              <a:gd name="T78" fmla="*/ 2147483646 w 11713"/>
              <a:gd name="T79" fmla="*/ 2147483646 h 12650"/>
              <a:gd name="T80" fmla="*/ 2147483646 w 11713"/>
              <a:gd name="T81" fmla="*/ 2147483646 h 12650"/>
              <a:gd name="T82" fmla="*/ 2147483646 w 11713"/>
              <a:gd name="T83" fmla="*/ 2147483646 h 12650"/>
              <a:gd name="T84" fmla="*/ 2147483646 w 11713"/>
              <a:gd name="T85" fmla="*/ 2147483646 h 12650"/>
              <a:gd name="T86" fmla="*/ 2147483646 w 11713"/>
              <a:gd name="T87" fmla="*/ 2147483646 h 12650"/>
              <a:gd name="T88" fmla="*/ 2147483646 w 11713"/>
              <a:gd name="T89" fmla="*/ 2147483646 h 12650"/>
              <a:gd name="T90" fmla="*/ 2147483646 w 11713"/>
              <a:gd name="T91" fmla="*/ 2147483646 h 12650"/>
              <a:gd name="T92" fmla="*/ 2147483646 w 11713"/>
              <a:gd name="T93" fmla="*/ 2147483646 h 12650"/>
              <a:gd name="T94" fmla="*/ 2147483646 w 11713"/>
              <a:gd name="T95" fmla="*/ 2147483646 h 12650"/>
              <a:gd name="T96" fmla="*/ 2147483646 w 11713"/>
              <a:gd name="T97" fmla="*/ 2147483646 h 12650"/>
              <a:gd name="T98" fmla="*/ 2147483646 w 11713"/>
              <a:gd name="T99" fmla="*/ 2147483646 h 12650"/>
              <a:gd name="T100" fmla="*/ 2147483646 w 11713"/>
              <a:gd name="T101" fmla="*/ 2147483646 h 12650"/>
              <a:gd name="T102" fmla="*/ 2147483646 w 11713"/>
              <a:gd name="T103" fmla="*/ 2147483646 h 12650"/>
              <a:gd name="T104" fmla="*/ 2147483646 w 11713"/>
              <a:gd name="T105" fmla="*/ 2147483646 h 12650"/>
              <a:gd name="T106" fmla="*/ 2147483646 w 11713"/>
              <a:gd name="T107" fmla="*/ 2147483646 h 12650"/>
              <a:gd name="T108" fmla="*/ 2147483646 w 11713"/>
              <a:gd name="T109" fmla="*/ 2147483646 h 12650"/>
              <a:gd name="T110" fmla="*/ 2147483646 w 11713"/>
              <a:gd name="T111" fmla="*/ 2147483646 h 12650"/>
              <a:gd name="T112" fmla="*/ 2147483646 w 11713"/>
              <a:gd name="T113" fmla="*/ 2147483646 h 12650"/>
              <a:gd name="T114" fmla="*/ 2147483646 w 11713"/>
              <a:gd name="T115" fmla="*/ 2147483646 h 12650"/>
              <a:gd name="T116" fmla="*/ 2147483646 w 11713"/>
              <a:gd name="T117" fmla="*/ 2147483646 h 12650"/>
              <a:gd name="T118" fmla="*/ 2147483646 w 11713"/>
              <a:gd name="T119" fmla="*/ 2147483646 h 12650"/>
              <a:gd name="T120" fmla="*/ 2147483646 w 11713"/>
              <a:gd name="T121" fmla="*/ 2147483646 h 12650"/>
              <a:gd name="T122" fmla="*/ 2147483646 w 11713"/>
              <a:gd name="T123" fmla="*/ 2147483646 h 1265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713" h="12650">
                <a:moveTo>
                  <a:pt x="10716" y="5568"/>
                </a:moveTo>
                <a:lnTo>
                  <a:pt x="10716" y="5568"/>
                </a:lnTo>
                <a:lnTo>
                  <a:pt x="10759" y="5528"/>
                </a:lnTo>
                <a:lnTo>
                  <a:pt x="10801" y="5487"/>
                </a:lnTo>
                <a:lnTo>
                  <a:pt x="10843" y="5446"/>
                </a:lnTo>
                <a:lnTo>
                  <a:pt x="10884" y="5402"/>
                </a:lnTo>
                <a:lnTo>
                  <a:pt x="10924" y="5358"/>
                </a:lnTo>
                <a:lnTo>
                  <a:pt x="10962" y="5314"/>
                </a:lnTo>
                <a:lnTo>
                  <a:pt x="10999" y="5268"/>
                </a:lnTo>
                <a:lnTo>
                  <a:pt x="11035" y="5221"/>
                </a:lnTo>
                <a:lnTo>
                  <a:pt x="11070" y="5173"/>
                </a:lnTo>
                <a:lnTo>
                  <a:pt x="11103" y="5125"/>
                </a:lnTo>
                <a:lnTo>
                  <a:pt x="11136" y="5076"/>
                </a:lnTo>
                <a:lnTo>
                  <a:pt x="11167" y="5026"/>
                </a:lnTo>
                <a:lnTo>
                  <a:pt x="11196" y="4975"/>
                </a:lnTo>
                <a:lnTo>
                  <a:pt x="11224" y="4922"/>
                </a:lnTo>
                <a:lnTo>
                  <a:pt x="11251" y="4870"/>
                </a:lnTo>
                <a:lnTo>
                  <a:pt x="11278" y="4817"/>
                </a:lnTo>
                <a:lnTo>
                  <a:pt x="11302" y="4763"/>
                </a:lnTo>
                <a:lnTo>
                  <a:pt x="11325" y="4708"/>
                </a:lnTo>
                <a:lnTo>
                  <a:pt x="11346" y="4653"/>
                </a:lnTo>
                <a:lnTo>
                  <a:pt x="11366" y="4597"/>
                </a:lnTo>
                <a:lnTo>
                  <a:pt x="11385" y="4540"/>
                </a:lnTo>
                <a:lnTo>
                  <a:pt x="11402" y="4483"/>
                </a:lnTo>
                <a:lnTo>
                  <a:pt x="11417" y="4425"/>
                </a:lnTo>
                <a:lnTo>
                  <a:pt x="11431" y="4366"/>
                </a:lnTo>
                <a:lnTo>
                  <a:pt x="11444" y="4307"/>
                </a:lnTo>
                <a:lnTo>
                  <a:pt x="11454" y="4248"/>
                </a:lnTo>
                <a:lnTo>
                  <a:pt x="11463" y="4187"/>
                </a:lnTo>
                <a:lnTo>
                  <a:pt x="11471" y="4127"/>
                </a:lnTo>
                <a:lnTo>
                  <a:pt x="11477" y="4066"/>
                </a:lnTo>
                <a:lnTo>
                  <a:pt x="11481" y="4004"/>
                </a:lnTo>
                <a:lnTo>
                  <a:pt x="11484" y="3942"/>
                </a:lnTo>
                <a:lnTo>
                  <a:pt x="11484" y="3879"/>
                </a:lnTo>
                <a:lnTo>
                  <a:pt x="11484" y="3821"/>
                </a:lnTo>
                <a:lnTo>
                  <a:pt x="11482" y="3761"/>
                </a:lnTo>
                <a:lnTo>
                  <a:pt x="11478" y="3704"/>
                </a:lnTo>
                <a:lnTo>
                  <a:pt x="11473" y="3645"/>
                </a:lnTo>
                <a:lnTo>
                  <a:pt x="11466" y="3588"/>
                </a:lnTo>
                <a:lnTo>
                  <a:pt x="11457" y="3530"/>
                </a:lnTo>
                <a:lnTo>
                  <a:pt x="11448" y="3474"/>
                </a:lnTo>
                <a:lnTo>
                  <a:pt x="11436" y="3417"/>
                </a:lnTo>
                <a:lnTo>
                  <a:pt x="11424" y="3362"/>
                </a:lnTo>
                <a:lnTo>
                  <a:pt x="11410" y="3307"/>
                </a:lnTo>
                <a:lnTo>
                  <a:pt x="11394" y="3252"/>
                </a:lnTo>
                <a:lnTo>
                  <a:pt x="11378" y="3198"/>
                </a:lnTo>
                <a:lnTo>
                  <a:pt x="11360" y="3145"/>
                </a:lnTo>
                <a:lnTo>
                  <a:pt x="11340" y="3092"/>
                </a:lnTo>
                <a:lnTo>
                  <a:pt x="11320" y="3039"/>
                </a:lnTo>
                <a:lnTo>
                  <a:pt x="11298" y="2987"/>
                </a:lnTo>
                <a:lnTo>
                  <a:pt x="11275" y="2936"/>
                </a:lnTo>
                <a:lnTo>
                  <a:pt x="11250" y="2886"/>
                </a:lnTo>
                <a:lnTo>
                  <a:pt x="11225" y="2836"/>
                </a:lnTo>
                <a:lnTo>
                  <a:pt x="11198" y="2788"/>
                </a:lnTo>
                <a:lnTo>
                  <a:pt x="11170" y="2739"/>
                </a:lnTo>
                <a:lnTo>
                  <a:pt x="11141" y="2692"/>
                </a:lnTo>
                <a:lnTo>
                  <a:pt x="11110" y="2645"/>
                </a:lnTo>
                <a:lnTo>
                  <a:pt x="11079" y="2599"/>
                </a:lnTo>
                <a:lnTo>
                  <a:pt x="11047" y="2553"/>
                </a:lnTo>
                <a:lnTo>
                  <a:pt x="11013" y="2509"/>
                </a:lnTo>
                <a:lnTo>
                  <a:pt x="10978" y="2465"/>
                </a:lnTo>
                <a:lnTo>
                  <a:pt x="10942" y="2422"/>
                </a:lnTo>
                <a:lnTo>
                  <a:pt x="10906" y="2379"/>
                </a:lnTo>
                <a:lnTo>
                  <a:pt x="10868" y="2339"/>
                </a:lnTo>
                <a:lnTo>
                  <a:pt x="10828" y="2299"/>
                </a:lnTo>
                <a:lnTo>
                  <a:pt x="10789" y="2259"/>
                </a:lnTo>
                <a:lnTo>
                  <a:pt x="10748" y="2221"/>
                </a:lnTo>
                <a:lnTo>
                  <a:pt x="10706" y="2183"/>
                </a:lnTo>
                <a:lnTo>
                  <a:pt x="10664" y="2146"/>
                </a:lnTo>
                <a:lnTo>
                  <a:pt x="10621" y="2111"/>
                </a:lnTo>
                <a:lnTo>
                  <a:pt x="10576" y="2076"/>
                </a:lnTo>
                <a:lnTo>
                  <a:pt x="10531" y="2043"/>
                </a:lnTo>
                <a:lnTo>
                  <a:pt x="10485" y="2011"/>
                </a:lnTo>
                <a:lnTo>
                  <a:pt x="10438" y="1979"/>
                </a:lnTo>
                <a:lnTo>
                  <a:pt x="10390" y="1949"/>
                </a:lnTo>
                <a:lnTo>
                  <a:pt x="10341" y="1920"/>
                </a:lnTo>
                <a:lnTo>
                  <a:pt x="10292" y="1892"/>
                </a:lnTo>
                <a:lnTo>
                  <a:pt x="10242" y="1864"/>
                </a:lnTo>
                <a:lnTo>
                  <a:pt x="10190" y="1838"/>
                </a:lnTo>
                <a:lnTo>
                  <a:pt x="10139" y="1814"/>
                </a:lnTo>
                <a:lnTo>
                  <a:pt x="10087" y="1790"/>
                </a:lnTo>
                <a:lnTo>
                  <a:pt x="10034" y="1768"/>
                </a:lnTo>
                <a:lnTo>
                  <a:pt x="9981" y="1746"/>
                </a:lnTo>
                <a:lnTo>
                  <a:pt x="9926" y="1727"/>
                </a:lnTo>
                <a:lnTo>
                  <a:pt x="9871" y="1709"/>
                </a:lnTo>
                <a:lnTo>
                  <a:pt x="9816" y="1691"/>
                </a:lnTo>
                <a:lnTo>
                  <a:pt x="9759" y="1674"/>
                </a:lnTo>
                <a:lnTo>
                  <a:pt x="9703" y="1660"/>
                </a:lnTo>
                <a:lnTo>
                  <a:pt x="9645" y="1646"/>
                </a:lnTo>
                <a:lnTo>
                  <a:pt x="9588" y="1635"/>
                </a:lnTo>
                <a:lnTo>
                  <a:pt x="9529" y="1624"/>
                </a:lnTo>
                <a:lnTo>
                  <a:pt x="9471" y="1615"/>
                </a:lnTo>
                <a:lnTo>
                  <a:pt x="9411" y="1606"/>
                </a:lnTo>
                <a:lnTo>
                  <a:pt x="9352" y="1600"/>
                </a:lnTo>
                <a:lnTo>
                  <a:pt x="9292" y="1595"/>
                </a:lnTo>
                <a:lnTo>
                  <a:pt x="9232" y="1591"/>
                </a:lnTo>
                <a:lnTo>
                  <a:pt x="9170" y="1589"/>
                </a:lnTo>
                <a:lnTo>
                  <a:pt x="9110" y="1588"/>
                </a:lnTo>
                <a:lnTo>
                  <a:pt x="9044" y="1589"/>
                </a:lnTo>
                <a:lnTo>
                  <a:pt x="8979" y="1592"/>
                </a:lnTo>
                <a:lnTo>
                  <a:pt x="8915" y="1596"/>
                </a:lnTo>
                <a:lnTo>
                  <a:pt x="8852" y="1601"/>
                </a:lnTo>
                <a:lnTo>
                  <a:pt x="8788" y="1609"/>
                </a:lnTo>
                <a:lnTo>
                  <a:pt x="8725" y="1618"/>
                </a:lnTo>
                <a:lnTo>
                  <a:pt x="8664" y="1628"/>
                </a:lnTo>
                <a:lnTo>
                  <a:pt x="8602" y="1641"/>
                </a:lnTo>
                <a:lnTo>
                  <a:pt x="8570" y="1595"/>
                </a:lnTo>
                <a:lnTo>
                  <a:pt x="8537" y="1549"/>
                </a:lnTo>
                <a:lnTo>
                  <a:pt x="8505" y="1504"/>
                </a:lnTo>
                <a:lnTo>
                  <a:pt x="8471" y="1460"/>
                </a:lnTo>
                <a:lnTo>
                  <a:pt x="8437" y="1415"/>
                </a:lnTo>
                <a:lnTo>
                  <a:pt x="8402" y="1373"/>
                </a:lnTo>
                <a:lnTo>
                  <a:pt x="8366" y="1330"/>
                </a:lnTo>
                <a:lnTo>
                  <a:pt x="8330" y="1287"/>
                </a:lnTo>
                <a:lnTo>
                  <a:pt x="8292" y="1245"/>
                </a:lnTo>
                <a:lnTo>
                  <a:pt x="8254" y="1203"/>
                </a:lnTo>
                <a:lnTo>
                  <a:pt x="8217" y="1163"/>
                </a:lnTo>
                <a:lnTo>
                  <a:pt x="8177" y="1123"/>
                </a:lnTo>
                <a:lnTo>
                  <a:pt x="8137" y="1083"/>
                </a:lnTo>
                <a:lnTo>
                  <a:pt x="8098" y="1045"/>
                </a:lnTo>
                <a:lnTo>
                  <a:pt x="8057" y="1006"/>
                </a:lnTo>
                <a:lnTo>
                  <a:pt x="8015" y="968"/>
                </a:lnTo>
                <a:lnTo>
                  <a:pt x="7973" y="931"/>
                </a:lnTo>
                <a:lnTo>
                  <a:pt x="7931" y="894"/>
                </a:lnTo>
                <a:lnTo>
                  <a:pt x="7888" y="859"/>
                </a:lnTo>
                <a:lnTo>
                  <a:pt x="7844" y="823"/>
                </a:lnTo>
                <a:lnTo>
                  <a:pt x="7799" y="788"/>
                </a:lnTo>
                <a:lnTo>
                  <a:pt x="7754" y="754"/>
                </a:lnTo>
                <a:lnTo>
                  <a:pt x="7709" y="721"/>
                </a:lnTo>
                <a:lnTo>
                  <a:pt x="7663" y="687"/>
                </a:lnTo>
                <a:lnTo>
                  <a:pt x="7616" y="656"/>
                </a:lnTo>
                <a:lnTo>
                  <a:pt x="7569" y="625"/>
                </a:lnTo>
                <a:lnTo>
                  <a:pt x="7522" y="593"/>
                </a:lnTo>
                <a:lnTo>
                  <a:pt x="7474" y="563"/>
                </a:lnTo>
                <a:lnTo>
                  <a:pt x="7425" y="534"/>
                </a:lnTo>
                <a:lnTo>
                  <a:pt x="7376" y="506"/>
                </a:lnTo>
                <a:lnTo>
                  <a:pt x="7327" y="477"/>
                </a:lnTo>
                <a:lnTo>
                  <a:pt x="7277" y="450"/>
                </a:lnTo>
                <a:lnTo>
                  <a:pt x="7227" y="424"/>
                </a:lnTo>
                <a:lnTo>
                  <a:pt x="7176" y="398"/>
                </a:lnTo>
                <a:lnTo>
                  <a:pt x="7124" y="373"/>
                </a:lnTo>
                <a:lnTo>
                  <a:pt x="7072" y="349"/>
                </a:lnTo>
                <a:lnTo>
                  <a:pt x="7020" y="325"/>
                </a:lnTo>
                <a:lnTo>
                  <a:pt x="6968" y="302"/>
                </a:lnTo>
                <a:lnTo>
                  <a:pt x="6915" y="280"/>
                </a:lnTo>
                <a:lnTo>
                  <a:pt x="6860" y="259"/>
                </a:lnTo>
                <a:lnTo>
                  <a:pt x="6807" y="238"/>
                </a:lnTo>
                <a:lnTo>
                  <a:pt x="6753" y="218"/>
                </a:lnTo>
                <a:lnTo>
                  <a:pt x="6697" y="200"/>
                </a:lnTo>
                <a:lnTo>
                  <a:pt x="6642" y="182"/>
                </a:lnTo>
                <a:lnTo>
                  <a:pt x="6587" y="164"/>
                </a:lnTo>
                <a:lnTo>
                  <a:pt x="6531" y="148"/>
                </a:lnTo>
                <a:lnTo>
                  <a:pt x="6475" y="133"/>
                </a:lnTo>
                <a:lnTo>
                  <a:pt x="6417" y="117"/>
                </a:lnTo>
                <a:lnTo>
                  <a:pt x="6361" y="104"/>
                </a:lnTo>
                <a:lnTo>
                  <a:pt x="6304" y="91"/>
                </a:lnTo>
                <a:lnTo>
                  <a:pt x="6246" y="79"/>
                </a:lnTo>
                <a:lnTo>
                  <a:pt x="6188" y="67"/>
                </a:lnTo>
                <a:lnTo>
                  <a:pt x="6129" y="57"/>
                </a:lnTo>
                <a:lnTo>
                  <a:pt x="6071" y="47"/>
                </a:lnTo>
                <a:lnTo>
                  <a:pt x="6011" y="38"/>
                </a:lnTo>
                <a:lnTo>
                  <a:pt x="5953" y="30"/>
                </a:lnTo>
                <a:lnTo>
                  <a:pt x="5893" y="23"/>
                </a:lnTo>
                <a:lnTo>
                  <a:pt x="5833" y="17"/>
                </a:lnTo>
                <a:lnTo>
                  <a:pt x="5773" y="12"/>
                </a:lnTo>
                <a:lnTo>
                  <a:pt x="5713" y="7"/>
                </a:lnTo>
                <a:lnTo>
                  <a:pt x="5652" y="4"/>
                </a:lnTo>
                <a:lnTo>
                  <a:pt x="5590" y="2"/>
                </a:lnTo>
                <a:lnTo>
                  <a:pt x="5530" y="0"/>
                </a:lnTo>
                <a:lnTo>
                  <a:pt x="5468" y="0"/>
                </a:lnTo>
                <a:lnTo>
                  <a:pt x="5372" y="1"/>
                </a:lnTo>
                <a:lnTo>
                  <a:pt x="5276" y="4"/>
                </a:lnTo>
                <a:lnTo>
                  <a:pt x="5181" y="11"/>
                </a:lnTo>
                <a:lnTo>
                  <a:pt x="5086" y="19"/>
                </a:lnTo>
                <a:lnTo>
                  <a:pt x="4992" y="29"/>
                </a:lnTo>
                <a:lnTo>
                  <a:pt x="4899" y="42"/>
                </a:lnTo>
                <a:lnTo>
                  <a:pt x="4806" y="57"/>
                </a:lnTo>
                <a:lnTo>
                  <a:pt x="4715" y="73"/>
                </a:lnTo>
                <a:lnTo>
                  <a:pt x="4624" y="92"/>
                </a:lnTo>
                <a:lnTo>
                  <a:pt x="4534" y="114"/>
                </a:lnTo>
                <a:lnTo>
                  <a:pt x="4445" y="137"/>
                </a:lnTo>
                <a:lnTo>
                  <a:pt x="4357" y="162"/>
                </a:lnTo>
                <a:lnTo>
                  <a:pt x="4269" y="189"/>
                </a:lnTo>
                <a:lnTo>
                  <a:pt x="4183" y="218"/>
                </a:lnTo>
                <a:lnTo>
                  <a:pt x="4097" y="250"/>
                </a:lnTo>
                <a:lnTo>
                  <a:pt x="4014" y="283"/>
                </a:lnTo>
                <a:lnTo>
                  <a:pt x="3930" y="319"/>
                </a:lnTo>
                <a:lnTo>
                  <a:pt x="3848" y="355"/>
                </a:lnTo>
                <a:lnTo>
                  <a:pt x="3766" y="395"/>
                </a:lnTo>
                <a:lnTo>
                  <a:pt x="3687" y="436"/>
                </a:lnTo>
                <a:lnTo>
                  <a:pt x="3607" y="477"/>
                </a:lnTo>
                <a:lnTo>
                  <a:pt x="3530" y="522"/>
                </a:lnTo>
                <a:lnTo>
                  <a:pt x="3454" y="568"/>
                </a:lnTo>
                <a:lnTo>
                  <a:pt x="3379" y="616"/>
                </a:lnTo>
                <a:lnTo>
                  <a:pt x="3304" y="665"/>
                </a:lnTo>
                <a:lnTo>
                  <a:pt x="3231" y="717"/>
                </a:lnTo>
                <a:lnTo>
                  <a:pt x="3160" y="769"/>
                </a:lnTo>
                <a:lnTo>
                  <a:pt x="3090" y="823"/>
                </a:lnTo>
                <a:lnTo>
                  <a:pt x="3022" y="880"/>
                </a:lnTo>
                <a:lnTo>
                  <a:pt x="2955" y="937"/>
                </a:lnTo>
                <a:lnTo>
                  <a:pt x="2889" y="996"/>
                </a:lnTo>
                <a:lnTo>
                  <a:pt x="2825" y="1056"/>
                </a:lnTo>
                <a:lnTo>
                  <a:pt x="2763" y="1119"/>
                </a:lnTo>
                <a:lnTo>
                  <a:pt x="2701" y="1181"/>
                </a:lnTo>
                <a:lnTo>
                  <a:pt x="2641" y="1246"/>
                </a:lnTo>
                <a:lnTo>
                  <a:pt x="2584" y="1313"/>
                </a:lnTo>
                <a:lnTo>
                  <a:pt x="2528" y="1380"/>
                </a:lnTo>
                <a:lnTo>
                  <a:pt x="2473" y="1449"/>
                </a:lnTo>
                <a:lnTo>
                  <a:pt x="2420" y="1519"/>
                </a:lnTo>
                <a:lnTo>
                  <a:pt x="2369" y="1590"/>
                </a:lnTo>
                <a:lnTo>
                  <a:pt x="2319" y="1663"/>
                </a:lnTo>
                <a:lnTo>
                  <a:pt x="2272" y="1737"/>
                </a:lnTo>
                <a:lnTo>
                  <a:pt x="2226" y="1811"/>
                </a:lnTo>
                <a:lnTo>
                  <a:pt x="2181" y="1887"/>
                </a:lnTo>
                <a:lnTo>
                  <a:pt x="2139" y="1965"/>
                </a:lnTo>
                <a:lnTo>
                  <a:pt x="2098" y="2043"/>
                </a:lnTo>
                <a:lnTo>
                  <a:pt x="2061" y="2122"/>
                </a:lnTo>
                <a:lnTo>
                  <a:pt x="2024" y="2203"/>
                </a:lnTo>
                <a:lnTo>
                  <a:pt x="1990" y="2284"/>
                </a:lnTo>
                <a:lnTo>
                  <a:pt x="1957" y="2367"/>
                </a:lnTo>
                <a:lnTo>
                  <a:pt x="1926" y="2450"/>
                </a:lnTo>
                <a:lnTo>
                  <a:pt x="1898" y="2534"/>
                </a:lnTo>
                <a:lnTo>
                  <a:pt x="1872" y="2620"/>
                </a:lnTo>
                <a:lnTo>
                  <a:pt x="1848" y="2705"/>
                </a:lnTo>
                <a:lnTo>
                  <a:pt x="1826" y="2792"/>
                </a:lnTo>
                <a:lnTo>
                  <a:pt x="1806" y="2880"/>
                </a:lnTo>
                <a:lnTo>
                  <a:pt x="1788" y="2968"/>
                </a:lnTo>
                <a:lnTo>
                  <a:pt x="1774" y="3057"/>
                </a:lnTo>
                <a:lnTo>
                  <a:pt x="1760" y="3147"/>
                </a:lnTo>
                <a:lnTo>
                  <a:pt x="1750" y="3238"/>
                </a:lnTo>
                <a:lnTo>
                  <a:pt x="1741" y="3330"/>
                </a:lnTo>
                <a:lnTo>
                  <a:pt x="1735" y="3422"/>
                </a:lnTo>
                <a:lnTo>
                  <a:pt x="1732" y="3514"/>
                </a:lnTo>
                <a:lnTo>
                  <a:pt x="1730" y="3607"/>
                </a:lnTo>
                <a:lnTo>
                  <a:pt x="1731" y="3681"/>
                </a:lnTo>
                <a:lnTo>
                  <a:pt x="1733" y="3755"/>
                </a:lnTo>
                <a:lnTo>
                  <a:pt x="1737" y="3828"/>
                </a:lnTo>
                <a:lnTo>
                  <a:pt x="1742" y="3901"/>
                </a:lnTo>
                <a:lnTo>
                  <a:pt x="1750" y="3973"/>
                </a:lnTo>
                <a:lnTo>
                  <a:pt x="1758" y="4045"/>
                </a:lnTo>
                <a:lnTo>
                  <a:pt x="1768" y="4117"/>
                </a:lnTo>
                <a:lnTo>
                  <a:pt x="1779" y="4188"/>
                </a:lnTo>
                <a:lnTo>
                  <a:pt x="1730" y="4217"/>
                </a:lnTo>
                <a:lnTo>
                  <a:pt x="1681" y="4248"/>
                </a:lnTo>
                <a:lnTo>
                  <a:pt x="1632" y="4278"/>
                </a:lnTo>
                <a:lnTo>
                  <a:pt x="1584" y="4309"/>
                </a:lnTo>
                <a:lnTo>
                  <a:pt x="1537" y="4342"/>
                </a:lnTo>
                <a:lnTo>
                  <a:pt x="1490" y="4374"/>
                </a:lnTo>
                <a:lnTo>
                  <a:pt x="1443" y="4409"/>
                </a:lnTo>
                <a:lnTo>
                  <a:pt x="1397" y="4442"/>
                </a:lnTo>
                <a:lnTo>
                  <a:pt x="1352" y="4478"/>
                </a:lnTo>
                <a:lnTo>
                  <a:pt x="1307" y="4513"/>
                </a:lnTo>
                <a:lnTo>
                  <a:pt x="1263" y="4549"/>
                </a:lnTo>
                <a:lnTo>
                  <a:pt x="1219" y="4586"/>
                </a:lnTo>
                <a:lnTo>
                  <a:pt x="1176" y="4624"/>
                </a:lnTo>
                <a:lnTo>
                  <a:pt x="1134" y="4661"/>
                </a:lnTo>
                <a:lnTo>
                  <a:pt x="1093" y="4700"/>
                </a:lnTo>
                <a:lnTo>
                  <a:pt x="1052" y="4740"/>
                </a:lnTo>
                <a:lnTo>
                  <a:pt x="1011" y="4780"/>
                </a:lnTo>
                <a:lnTo>
                  <a:pt x="972" y="4821"/>
                </a:lnTo>
                <a:lnTo>
                  <a:pt x="933" y="4862"/>
                </a:lnTo>
                <a:lnTo>
                  <a:pt x="894" y="4904"/>
                </a:lnTo>
                <a:lnTo>
                  <a:pt x="857" y="4946"/>
                </a:lnTo>
                <a:lnTo>
                  <a:pt x="820" y="4989"/>
                </a:lnTo>
                <a:lnTo>
                  <a:pt x="784" y="5033"/>
                </a:lnTo>
                <a:lnTo>
                  <a:pt x="748" y="5077"/>
                </a:lnTo>
                <a:lnTo>
                  <a:pt x="714" y="5122"/>
                </a:lnTo>
                <a:lnTo>
                  <a:pt x="679" y="5167"/>
                </a:lnTo>
                <a:lnTo>
                  <a:pt x="646" y="5213"/>
                </a:lnTo>
                <a:lnTo>
                  <a:pt x="613" y="5259"/>
                </a:lnTo>
                <a:lnTo>
                  <a:pt x="581" y="5306"/>
                </a:lnTo>
                <a:lnTo>
                  <a:pt x="550" y="5354"/>
                </a:lnTo>
                <a:lnTo>
                  <a:pt x="519" y="5402"/>
                </a:lnTo>
                <a:lnTo>
                  <a:pt x="490" y="5450"/>
                </a:lnTo>
                <a:lnTo>
                  <a:pt x="461" y="5499"/>
                </a:lnTo>
                <a:lnTo>
                  <a:pt x="434" y="5548"/>
                </a:lnTo>
                <a:lnTo>
                  <a:pt x="406" y="5598"/>
                </a:lnTo>
                <a:lnTo>
                  <a:pt x="379" y="5648"/>
                </a:lnTo>
                <a:lnTo>
                  <a:pt x="354" y="5698"/>
                </a:lnTo>
                <a:lnTo>
                  <a:pt x="329" y="5750"/>
                </a:lnTo>
                <a:lnTo>
                  <a:pt x="305" y="5802"/>
                </a:lnTo>
                <a:lnTo>
                  <a:pt x="282" y="5854"/>
                </a:lnTo>
                <a:lnTo>
                  <a:pt x="259" y="5906"/>
                </a:lnTo>
                <a:lnTo>
                  <a:pt x="239" y="5960"/>
                </a:lnTo>
                <a:lnTo>
                  <a:pt x="218" y="6013"/>
                </a:lnTo>
                <a:lnTo>
                  <a:pt x="198" y="6066"/>
                </a:lnTo>
                <a:lnTo>
                  <a:pt x="179" y="6120"/>
                </a:lnTo>
                <a:lnTo>
                  <a:pt x="161" y="6175"/>
                </a:lnTo>
                <a:lnTo>
                  <a:pt x="145" y="6230"/>
                </a:lnTo>
                <a:lnTo>
                  <a:pt x="128" y="6285"/>
                </a:lnTo>
                <a:lnTo>
                  <a:pt x="113" y="6341"/>
                </a:lnTo>
                <a:lnTo>
                  <a:pt x="99" y="6397"/>
                </a:lnTo>
                <a:lnTo>
                  <a:pt x="85" y="6454"/>
                </a:lnTo>
                <a:lnTo>
                  <a:pt x="74" y="6510"/>
                </a:lnTo>
                <a:lnTo>
                  <a:pt x="62" y="6566"/>
                </a:lnTo>
                <a:lnTo>
                  <a:pt x="51" y="6624"/>
                </a:lnTo>
                <a:lnTo>
                  <a:pt x="41" y="6681"/>
                </a:lnTo>
                <a:lnTo>
                  <a:pt x="33" y="6740"/>
                </a:lnTo>
                <a:lnTo>
                  <a:pt x="25" y="6798"/>
                </a:lnTo>
                <a:lnTo>
                  <a:pt x="18" y="6857"/>
                </a:lnTo>
                <a:lnTo>
                  <a:pt x="13" y="6915"/>
                </a:lnTo>
                <a:lnTo>
                  <a:pt x="9" y="6975"/>
                </a:lnTo>
                <a:lnTo>
                  <a:pt x="5" y="7034"/>
                </a:lnTo>
                <a:lnTo>
                  <a:pt x="3" y="7094"/>
                </a:lnTo>
                <a:lnTo>
                  <a:pt x="0" y="7153"/>
                </a:lnTo>
                <a:lnTo>
                  <a:pt x="0" y="7214"/>
                </a:lnTo>
                <a:lnTo>
                  <a:pt x="1" y="7295"/>
                </a:lnTo>
                <a:lnTo>
                  <a:pt x="4" y="7377"/>
                </a:lnTo>
                <a:lnTo>
                  <a:pt x="9" y="7457"/>
                </a:lnTo>
                <a:lnTo>
                  <a:pt x="15" y="7538"/>
                </a:lnTo>
                <a:lnTo>
                  <a:pt x="23" y="7618"/>
                </a:lnTo>
                <a:lnTo>
                  <a:pt x="34" y="7697"/>
                </a:lnTo>
                <a:lnTo>
                  <a:pt x="46" y="7776"/>
                </a:lnTo>
                <a:lnTo>
                  <a:pt x="60" y="7854"/>
                </a:lnTo>
                <a:lnTo>
                  <a:pt x="77" y="7932"/>
                </a:lnTo>
                <a:lnTo>
                  <a:pt x="93" y="8010"/>
                </a:lnTo>
                <a:lnTo>
                  <a:pt x="113" y="8086"/>
                </a:lnTo>
                <a:lnTo>
                  <a:pt x="134" y="8161"/>
                </a:lnTo>
                <a:lnTo>
                  <a:pt x="156" y="8236"/>
                </a:lnTo>
                <a:lnTo>
                  <a:pt x="181" y="8311"/>
                </a:lnTo>
                <a:lnTo>
                  <a:pt x="206" y="8385"/>
                </a:lnTo>
                <a:lnTo>
                  <a:pt x="234" y="8458"/>
                </a:lnTo>
                <a:lnTo>
                  <a:pt x="264" y="8530"/>
                </a:lnTo>
                <a:lnTo>
                  <a:pt x="294" y="8601"/>
                </a:lnTo>
                <a:lnTo>
                  <a:pt x="326" y="8671"/>
                </a:lnTo>
                <a:lnTo>
                  <a:pt x="361" y="8741"/>
                </a:lnTo>
                <a:lnTo>
                  <a:pt x="395" y="8810"/>
                </a:lnTo>
                <a:lnTo>
                  <a:pt x="433" y="8878"/>
                </a:lnTo>
                <a:lnTo>
                  <a:pt x="471" y="8946"/>
                </a:lnTo>
                <a:lnTo>
                  <a:pt x="511" y="9011"/>
                </a:lnTo>
                <a:lnTo>
                  <a:pt x="552" y="9077"/>
                </a:lnTo>
                <a:lnTo>
                  <a:pt x="595" y="9141"/>
                </a:lnTo>
                <a:lnTo>
                  <a:pt x="638" y="9205"/>
                </a:lnTo>
                <a:lnTo>
                  <a:pt x="684" y="9267"/>
                </a:lnTo>
                <a:lnTo>
                  <a:pt x="731" y="9329"/>
                </a:lnTo>
                <a:lnTo>
                  <a:pt x="779" y="9388"/>
                </a:lnTo>
                <a:lnTo>
                  <a:pt x="829" y="9448"/>
                </a:lnTo>
                <a:lnTo>
                  <a:pt x="880" y="9506"/>
                </a:lnTo>
                <a:lnTo>
                  <a:pt x="931" y="9564"/>
                </a:lnTo>
                <a:lnTo>
                  <a:pt x="984" y="9620"/>
                </a:lnTo>
                <a:lnTo>
                  <a:pt x="1039" y="9674"/>
                </a:lnTo>
                <a:lnTo>
                  <a:pt x="1095" y="9729"/>
                </a:lnTo>
                <a:lnTo>
                  <a:pt x="1151" y="9781"/>
                </a:lnTo>
                <a:lnTo>
                  <a:pt x="1210" y="9833"/>
                </a:lnTo>
                <a:lnTo>
                  <a:pt x="1269" y="9883"/>
                </a:lnTo>
                <a:lnTo>
                  <a:pt x="1329" y="9932"/>
                </a:lnTo>
                <a:lnTo>
                  <a:pt x="1390" y="9981"/>
                </a:lnTo>
                <a:lnTo>
                  <a:pt x="1453" y="10026"/>
                </a:lnTo>
                <a:lnTo>
                  <a:pt x="1517" y="10072"/>
                </a:lnTo>
                <a:lnTo>
                  <a:pt x="1581" y="10116"/>
                </a:lnTo>
                <a:lnTo>
                  <a:pt x="1647" y="10159"/>
                </a:lnTo>
                <a:lnTo>
                  <a:pt x="1714" y="10200"/>
                </a:lnTo>
                <a:lnTo>
                  <a:pt x="1781" y="10240"/>
                </a:lnTo>
                <a:lnTo>
                  <a:pt x="1850" y="10278"/>
                </a:lnTo>
                <a:lnTo>
                  <a:pt x="1919" y="10316"/>
                </a:lnTo>
                <a:lnTo>
                  <a:pt x="1990" y="10351"/>
                </a:lnTo>
                <a:lnTo>
                  <a:pt x="2061" y="10386"/>
                </a:lnTo>
                <a:lnTo>
                  <a:pt x="2133" y="10418"/>
                </a:lnTo>
                <a:lnTo>
                  <a:pt x="2206" y="10449"/>
                </a:lnTo>
                <a:lnTo>
                  <a:pt x="2280" y="10480"/>
                </a:lnTo>
                <a:lnTo>
                  <a:pt x="2354" y="10508"/>
                </a:lnTo>
                <a:lnTo>
                  <a:pt x="2430" y="10535"/>
                </a:lnTo>
                <a:lnTo>
                  <a:pt x="2507" y="10560"/>
                </a:lnTo>
                <a:lnTo>
                  <a:pt x="2583" y="10583"/>
                </a:lnTo>
                <a:lnTo>
                  <a:pt x="2661" y="10605"/>
                </a:lnTo>
                <a:lnTo>
                  <a:pt x="2740" y="10626"/>
                </a:lnTo>
                <a:lnTo>
                  <a:pt x="2819" y="10645"/>
                </a:lnTo>
                <a:lnTo>
                  <a:pt x="2898" y="10661"/>
                </a:lnTo>
                <a:lnTo>
                  <a:pt x="2979" y="10677"/>
                </a:lnTo>
                <a:lnTo>
                  <a:pt x="3060" y="10691"/>
                </a:lnTo>
                <a:lnTo>
                  <a:pt x="3079" y="10697"/>
                </a:lnTo>
                <a:lnTo>
                  <a:pt x="3099" y="10704"/>
                </a:lnTo>
                <a:lnTo>
                  <a:pt x="3120" y="10713"/>
                </a:lnTo>
                <a:lnTo>
                  <a:pt x="3141" y="10723"/>
                </a:lnTo>
                <a:lnTo>
                  <a:pt x="3162" y="10736"/>
                </a:lnTo>
                <a:lnTo>
                  <a:pt x="3185" y="10752"/>
                </a:lnTo>
                <a:lnTo>
                  <a:pt x="3211" y="10772"/>
                </a:lnTo>
                <a:lnTo>
                  <a:pt x="3238" y="10796"/>
                </a:lnTo>
                <a:lnTo>
                  <a:pt x="3266" y="10826"/>
                </a:lnTo>
                <a:lnTo>
                  <a:pt x="3297" y="10861"/>
                </a:lnTo>
                <a:lnTo>
                  <a:pt x="3331" y="10902"/>
                </a:lnTo>
                <a:lnTo>
                  <a:pt x="3367" y="10950"/>
                </a:lnTo>
                <a:lnTo>
                  <a:pt x="3406" y="11005"/>
                </a:lnTo>
                <a:lnTo>
                  <a:pt x="3448" y="11068"/>
                </a:lnTo>
                <a:lnTo>
                  <a:pt x="3494" y="11140"/>
                </a:lnTo>
                <a:lnTo>
                  <a:pt x="3543" y="11220"/>
                </a:lnTo>
                <a:lnTo>
                  <a:pt x="3567" y="11263"/>
                </a:lnTo>
                <a:lnTo>
                  <a:pt x="3593" y="11305"/>
                </a:lnTo>
                <a:lnTo>
                  <a:pt x="3619" y="11346"/>
                </a:lnTo>
                <a:lnTo>
                  <a:pt x="3645" y="11387"/>
                </a:lnTo>
                <a:lnTo>
                  <a:pt x="3672" y="11427"/>
                </a:lnTo>
                <a:lnTo>
                  <a:pt x="3700" y="11467"/>
                </a:lnTo>
                <a:lnTo>
                  <a:pt x="3730" y="11506"/>
                </a:lnTo>
                <a:lnTo>
                  <a:pt x="3759" y="11545"/>
                </a:lnTo>
                <a:lnTo>
                  <a:pt x="3789" y="11583"/>
                </a:lnTo>
                <a:lnTo>
                  <a:pt x="3820" y="11620"/>
                </a:lnTo>
                <a:lnTo>
                  <a:pt x="3852" y="11658"/>
                </a:lnTo>
                <a:lnTo>
                  <a:pt x="3883" y="11694"/>
                </a:lnTo>
                <a:lnTo>
                  <a:pt x="3916" y="11730"/>
                </a:lnTo>
                <a:lnTo>
                  <a:pt x="3950" y="11765"/>
                </a:lnTo>
                <a:lnTo>
                  <a:pt x="3983" y="11800"/>
                </a:lnTo>
                <a:lnTo>
                  <a:pt x="4018" y="11834"/>
                </a:lnTo>
                <a:lnTo>
                  <a:pt x="4053" y="11868"/>
                </a:lnTo>
                <a:lnTo>
                  <a:pt x="4089" y="11901"/>
                </a:lnTo>
                <a:lnTo>
                  <a:pt x="4125" y="11934"/>
                </a:lnTo>
                <a:lnTo>
                  <a:pt x="4162" y="11965"/>
                </a:lnTo>
                <a:lnTo>
                  <a:pt x="4199" y="11996"/>
                </a:lnTo>
                <a:lnTo>
                  <a:pt x="4237" y="12026"/>
                </a:lnTo>
                <a:lnTo>
                  <a:pt x="4276" y="12057"/>
                </a:lnTo>
                <a:lnTo>
                  <a:pt x="4314" y="12086"/>
                </a:lnTo>
                <a:lnTo>
                  <a:pt x="4353" y="12114"/>
                </a:lnTo>
                <a:lnTo>
                  <a:pt x="4393" y="12142"/>
                </a:lnTo>
                <a:lnTo>
                  <a:pt x="4433" y="12170"/>
                </a:lnTo>
                <a:lnTo>
                  <a:pt x="4474" y="12196"/>
                </a:lnTo>
                <a:lnTo>
                  <a:pt x="4515" y="12222"/>
                </a:lnTo>
                <a:lnTo>
                  <a:pt x="4557" y="12247"/>
                </a:lnTo>
                <a:lnTo>
                  <a:pt x="4598" y="12272"/>
                </a:lnTo>
                <a:lnTo>
                  <a:pt x="4640" y="12295"/>
                </a:lnTo>
                <a:lnTo>
                  <a:pt x="4683" y="12319"/>
                </a:lnTo>
                <a:lnTo>
                  <a:pt x="4726" y="12341"/>
                </a:lnTo>
                <a:lnTo>
                  <a:pt x="4770" y="12363"/>
                </a:lnTo>
                <a:lnTo>
                  <a:pt x="4813" y="12384"/>
                </a:lnTo>
                <a:lnTo>
                  <a:pt x="4857" y="12404"/>
                </a:lnTo>
                <a:lnTo>
                  <a:pt x="4902" y="12423"/>
                </a:lnTo>
                <a:lnTo>
                  <a:pt x="4946" y="12442"/>
                </a:lnTo>
                <a:lnTo>
                  <a:pt x="4992" y="12460"/>
                </a:lnTo>
                <a:lnTo>
                  <a:pt x="5037" y="12477"/>
                </a:lnTo>
                <a:lnTo>
                  <a:pt x="5083" y="12493"/>
                </a:lnTo>
                <a:lnTo>
                  <a:pt x="5128" y="12509"/>
                </a:lnTo>
                <a:lnTo>
                  <a:pt x="5175" y="12524"/>
                </a:lnTo>
                <a:lnTo>
                  <a:pt x="5221" y="12538"/>
                </a:lnTo>
                <a:lnTo>
                  <a:pt x="5268" y="12552"/>
                </a:lnTo>
                <a:lnTo>
                  <a:pt x="5314" y="12564"/>
                </a:lnTo>
                <a:lnTo>
                  <a:pt x="5361" y="12576"/>
                </a:lnTo>
                <a:lnTo>
                  <a:pt x="5409" y="12586"/>
                </a:lnTo>
                <a:lnTo>
                  <a:pt x="5456" y="12597"/>
                </a:lnTo>
                <a:lnTo>
                  <a:pt x="5503" y="12606"/>
                </a:lnTo>
                <a:lnTo>
                  <a:pt x="5551" y="12614"/>
                </a:lnTo>
                <a:lnTo>
                  <a:pt x="5599" y="12622"/>
                </a:lnTo>
                <a:lnTo>
                  <a:pt x="5647" y="12628"/>
                </a:lnTo>
                <a:lnTo>
                  <a:pt x="5695" y="12634"/>
                </a:lnTo>
                <a:lnTo>
                  <a:pt x="5743" y="12639"/>
                </a:lnTo>
                <a:lnTo>
                  <a:pt x="5791" y="12643"/>
                </a:lnTo>
                <a:lnTo>
                  <a:pt x="5839" y="12646"/>
                </a:lnTo>
                <a:lnTo>
                  <a:pt x="5888" y="12649"/>
                </a:lnTo>
                <a:lnTo>
                  <a:pt x="5936" y="12650"/>
                </a:lnTo>
                <a:lnTo>
                  <a:pt x="5985" y="12650"/>
                </a:lnTo>
                <a:lnTo>
                  <a:pt x="6033" y="12650"/>
                </a:lnTo>
                <a:lnTo>
                  <a:pt x="6082" y="12649"/>
                </a:lnTo>
                <a:lnTo>
                  <a:pt x="6130" y="12647"/>
                </a:lnTo>
                <a:lnTo>
                  <a:pt x="6174" y="12641"/>
                </a:lnTo>
                <a:lnTo>
                  <a:pt x="6217" y="12634"/>
                </a:lnTo>
                <a:lnTo>
                  <a:pt x="6260" y="12627"/>
                </a:lnTo>
                <a:lnTo>
                  <a:pt x="6303" y="12620"/>
                </a:lnTo>
                <a:lnTo>
                  <a:pt x="6345" y="12611"/>
                </a:lnTo>
                <a:lnTo>
                  <a:pt x="6388" y="12602"/>
                </a:lnTo>
                <a:lnTo>
                  <a:pt x="6430" y="12593"/>
                </a:lnTo>
                <a:lnTo>
                  <a:pt x="6473" y="12582"/>
                </a:lnTo>
                <a:lnTo>
                  <a:pt x="6515" y="12571"/>
                </a:lnTo>
                <a:lnTo>
                  <a:pt x="6556" y="12559"/>
                </a:lnTo>
                <a:lnTo>
                  <a:pt x="6598" y="12548"/>
                </a:lnTo>
                <a:lnTo>
                  <a:pt x="6640" y="12534"/>
                </a:lnTo>
                <a:lnTo>
                  <a:pt x="6682" y="12520"/>
                </a:lnTo>
                <a:lnTo>
                  <a:pt x="6722" y="12507"/>
                </a:lnTo>
                <a:lnTo>
                  <a:pt x="6763" y="12492"/>
                </a:lnTo>
                <a:lnTo>
                  <a:pt x="6804" y="12477"/>
                </a:lnTo>
                <a:lnTo>
                  <a:pt x="6845" y="12461"/>
                </a:lnTo>
                <a:lnTo>
                  <a:pt x="6884" y="12444"/>
                </a:lnTo>
                <a:lnTo>
                  <a:pt x="6924" y="12426"/>
                </a:lnTo>
                <a:lnTo>
                  <a:pt x="6964" y="12409"/>
                </a:lnTo>
                <a:lnTo>
                  <a:pt x="7003" y="12390"/>
                </a:lnTo>
                <a:lnTo>
                  <a:pt x="7042" y="12371"/>
                </a:lnTo>
                <a:lnTo>
                  <a:pt x="7081" y="12351"/>
                </a:lnTo>
                <a:lnTo>
                  <a:pt x="7119" y="12331"/>
                </a:lnTo>
                <a:lnTo>
                  <a:pt x="7157" y="12311"/>
                </a:lnTo>
                <a:lnTo>
                  <a:pt x="7194" y="12290"/>
                </a:lnTo>
                <a:lnTo>
                  <a:pt x="7232" y="12268"/>
                </a:lnTo>
                <a:lnTo>
                  <a:pt x="7269" y="12245"/>
                </a:lnTo>
                <a:lnTo>
                  <a:pt x="7305" y="12222"/>
                </a:lnTo>
                <a:lnTo>
                  <a:pt x="7342" y="12199"/>
                </a:lnTo>
                <a:lnTo>
                  <a:pt x="7377" y="12175"/>
                </a:lnTo>
                <a:lnTo>
                  <a:pt x="7413" y="12150"/>
                </a:lnTo>
                <a:lnTo>
                  <a:pt x="7447" y="12125"/>
                </a:lnTo>
                <a:lnTo>
                  <a:pt x="7482" y="12099"/>
                </a:lnTo>
                <a:lnTo>
                  <a:pt x="7516" y="12072"/>
                </a:lnTo>
                <a:lnTo>
                  <a:pt x="7549" y="12045"/>
                </a:lnTo>
                <a:lnTo>
                  <a:pt x="7582" y="12018"/>
                </a:lnTo>
                <a:lnTo>
                  <a:pt x="7615" y="11990"/>
                </a:lnTo>
                <a:lnTo>
                  <a:pt x="7647" y="11962"/>
                </a:lnTo>
                <a:lnTo>
                  <a:pt x="7679" y="11932"/>
                </a:lnTo>
                <a:lnTo>
                  <a:pt x="7709" y="11903"/>
                </a:lnTo>
                <a:lnTo>
                  <a:pt x="7741" y="11873"/>
                </a:lnTo>
                <a:lnTo>
                  <a:pt x="7771" y="11843"/>
                </a:lnTo>
                <a:lnTo>
                  <a:pt x="7800" y="11811"/>
                </a:lnTo>
                <a:lnTo>
                  <a:pt x="7829" y="11780"/>
                </a:lnTo>
                <a:lnTo>
                  <a:pt x="7858" y="11748"/>
                </a:lnTo>
                <a:lnTo>
                  <a:pt x="7886" y="11715"/>
                </a:lnTo>
                <a:lnTo>
                  <a:pt x="7913" y="11683"/>
                </a:lnTo>
                <a:lnTo>
                  <a:pt x="7939" y="11649"/>
                </a:lnTo>
                <a:lnTo>
                  <a:pt x="7965" y="11615"/>
                </a:lnTo>
                <a:lnTo>
                  <a:pt x="7991" y="11581"/>
                </a:lnTo>
                <a:lnTo>
                  <a:pt x="8016" y="11546"/>
                </a:lnTo>
                <a:lnTo>
                  <a:pt x="8040" y="11511"/>
                </a:lnTo>
                <a:lnTo>
                  <a:pt x="8063" y="11474"/>
                </a:lnTo>
                <a:lnTo>
                  <a:pt x="8086" y="11438"/>
                </a:lnTo>
                <a:lnTo>
                  <a:pt x="8109" y="11401"/>
                </a:lnTo>
                <a:lnTo>
                  <a:pt x="8130" y="11364"/>
                </a:lnTo>
                <a:lnTo>
                  <a:pt x="8151" y="11327"/>
                </a:lnTo>
                <a:lnTo>
                  <a:pt x="8172" y="11288"/>
                </a:lnTo>
                <a:lnTo>
                  <a:pt x="8191" y="11249"/>
                </a:lnTo>
                <a:lnTo>
                  <a:pt x="8209" y="11211"/>
                </a:lnTo>
                <a:lnTo>
                  <a:pt x="8228" y="11171"/>
                </a:lnTo>
                <a:lnTo>
                  <a:pt x="8245" y="11131"/>
                </a:lnTo>
                <a:lnTo>
                  <a:pt x="8262" y="11091"/>
                </a:lnTo>
                <a:lnTo>
                  <a:pt x="8288" y="11021"/>
                </a:lnTo>
                <a:lnTo>
                  <a:pt x="8312" y="10950"/>
                </a:lnTo>
                <a:lnTo>
                  <a:pt x="8334" y="10879"/>
                </a:lnTo>
                <a:lnTo>
                  <a:pt x="8354" y="10808"/>
                </a:lnTo>
                <a:lnTo>
                  <a:pt x="8371" y="10737"/>
                </a:lnTo>
                <a:lnTo>
                  <a:pt x="8387" y="10665"/>
                </a:lnTo>
                <a:lnTo>
                  <a:pt x="8401" y="10594"/>
                </a:lnTo>
                <a:lnTo>
                  <a:pt x="8412" y="10522"/>
                </a:lnTo>
                <a:lnTo>
                  <a:pt x="8421" y="10449"/>
                </a:lnTo>
                <a:lnTo>
                  <a:pt x="8429" y="10377"/>
                </a:lnTo>
                <a:lnTo>
                  <a:pt x="8434" y="10305"/>
                </a:lnTo>
                <a:lnTo>
                  <a:pt x="8437" y="10233"/>
                </a:lnTo>
                <a:lnTo>
                  <a:pt x="8438" y="10161"/>
                </a:lnTo>
                <a:lnTo>
                  <a:pt x="8437" y="10089"/>
                </a:lnTo>
                <a:lnTo>
                  <a:pt x="8433" y="10017"/>
                </a:lnTo>
                <a:lnTo>
                  <a:pt x="8428" y="9946"/>
                </a:lnTo>
                <a:lnTo>
                  <a:pt x="8419" y="9874"/>
                </a:lnTo>
                <a:lnTo>
                  <a:pt x="8410" y="9803"/>
                </a:lnTo>
                <a:lnTo>
                  <a:pt x="8397" y="9732"/>
                </a:lnTo>
                <a:lnTo>
                  <a:pt x="8383" y="9661"/>
                </a:lnTo>
                <a:lnTo>
                  <a:pt x="8366" y="9591"/>
                </a:lnTo>
                <a:lnTo>
                  <a:pt x="8347" y="9521"/>
                </a:lnTo>
                <a:lnTo>
                  <a:pt x="8326" y="9451"/>
                </a:lnTo>
                <a:lnTo>
                  <a:pt x="8302" y="9381"/>
                </a:lnTo>
                <a:lnTo>
                  <a:pt x="8276" y="9312"/>
                </a:lnTo>
                <a:lnTo>
                  <a:pt x="8249" y="9244"/>
                </a:lnTo>
                <a:lnTo>
                  <a:pt x="8218" y="9176"/>
                </a:lnTo>
                <a:lnTo>
                  <a:pt x="8185" y="9108"/>
                </a:lnTo>
                <a:lnTo>
                  <a:pt x="8151" y="9042"/>
                </a:lnTo>
                <a:lnTo>
                  <a:pt x="8113" y="8975"/>
                </a:lnTo>
                <a:lnTo>
                  <a:pt x="8074" y="8909"/>
                </a:lnTo>
                <a:lnTo>
                  <a:pt x="8032" y="8844"/>
                </a:lnTo>
                <a:lnTo>
                  <a:pt x="8002" y="8803"/>
                </a:lnTo>
                <a:lnTo>
                  <a:pt x="7970" y="8765"/>
                </a:lnTo>
                <a:lnTo>
                  <a:pt x="7939" y="8726"/>
                </a:lnTo>
                <a:lnTo>
                  <a:pt x="7908" y="8689"/>
                </a:lnTo>
                <a:lnTo>
                  <a:pt x="7875" y="8652"/>
                </a:lnTo>
                <a:lnTo>
                  <a:pt x="7842" y="8617"/>
                </a:lnTo>
                <a:lnTo>
                  <a:pt x="7807" y="8581"/>
                </a:lnTo>
                <a:lnTo>
                  <a:pt x="7774" y="8548"/>
                </a:lnTo>
                <a:lnTo>
                  <a:pt x="7738" y="8514"/>
                </a:lnTo>
                <a:lnTo>
                  <a:pt x="7703" y="8482"/>
                </a:lnTo>
                <a:lnTo>
                  <a:pt x="7667" y="8450"/>
                </a:lnTo>
                <a:lnTo>
                  <a:pt x="7631" y="8420"/>
                </a:lnTo>
                <a:lnTo>
                  <a:pt x="7593" y="8390"/>
                </a:lnTo>
                <a:lnTo>
                  <a:pt x="7556" y="8362"/>
                </a:lnTo>
                <a:lnTo>
                  <a:pt x="7518" y="8333"/>
                </a:lnTo>
                <a:lnTo>
                  <a:pt x="7480" y="8306"/>
                </a:lnTo>
                <a:lnTo>
                  <a:pt x="7441" y="8280"/>
                </a:lnTo>
                <a:lnTo>
                  <a:pt x="7401" y="8255"/>
                </a:lnTo>
                <a:lnTo>
                  <a:pt x="7362" y="8231"/>
                </a:lnTo>
                <a:lnTo>
                  <a:pt x="7322" y="8208"/>
                </a:lnTo>
                <a:lnTo>
                  <a:pt x="7281" y="8185"/>
                </a:lnTo>
                <a:lnTo>
                  <a:pt x="7240" y="8164"/>
                </a:lnTo>
                <a:lnTo>
                  <a:pt x="7200" y="8143"/>
                </a:lnTo>
                <a:lnTo>
                  <a:pt x="7158" y="8124"/>
                </a:lnTo>
                <a:lnTo>
                  <a:pt x="7116" y="8105"/>
                </a:lnTo>
                <a:lnTo>
                  <a:pt x="7073" y="8087"/>
                </a:lnTo>
                <a:lnTo>
                  <a:pt x="7032" y="8070"/>
                </a:lnTo>
                <a:lnTo>
                  <a:pt x="6989" y="8055"/>
                </a:lnTo>
                <a:lnTo>
                  <a:pt x="6945" y="8040"/>
                </a:lnTo>
                <a:lnTo>
                  <a:pt x="6902" y="8026"/>
                </a:lnTo>
                <a:lnTo>
                  <a:pt x="6858" y="8013"/>
                </a:lnTo>
                <a:lnTo>
                  <a:pt x="6814" y="8001"/>
                </a:lnTo>
                <a:lnTo>
                  <a:pt x="6770" y="7990"/>
                </a:lnTo>
                <a:lnTo>
                  <a:pt x="6727" y="7980"/>
                </a:lnTo>
                <a:lnTo>
                  <a:pt x="6682" y="7971"/>
                </a:lnTo>
                <a:lnTo>
                  <a:pt x="6638" y="7964"/>
                </a:lnTo>
                <a:lnTo>
                  <a:pt x="6593" y="7956"/>
                </a:lnTo>
                <a:lnTo>
                  <a:pt x="6548" y="7950"/>
                </a:lnTo>
                <a:lnTo>
                  <a:pt x="6503" y="7945"/>
                </a:lnTo>
                <a:lnTo>
                  <a:pt x="6458" y="7941"/>
                </a:lnTo>
                <a:lnTo>
                  <a:pt x="6413" y="7938"/>
                </a:lnTo>
                <a:lnTo>
                  <a:pt x="6367" y="7936"/>
                </a:lnTo>
                <a:lnTo>
                  <a:pt x="6322" y="7935"/>
                </a:lnTo>
                <a:lnTo>
                  <a:pt x="6277" y="7935"/>
                </a:lnTo>
                <a:lnTo>
                  <a:pt x="6232" y="7936"/>
                </a:lnTo>
                <a:lnTo>
                  <a:pt x="6187" y="7938"/>
                </a:lnTo>
                <a:lnTo>
                  <a:pt x="6141" y="7941"/>
                </a:lnTo>
                <a:lnTo>
                  <a:pt x="6096" y="7945"/>
                </a:lnTo>
                <a:lnTo>
                  <a:pt x="6050" y="7950"/>
                </a:lnTo>
                <a:lnTo>
                  <a:pt x="6005" y="7955"/>
                </a:lnTo>
                <a:lnTo>
                  <a:pt x="5959" y="7963"/>
                </a:lnTo>
                <a:lnTo>
                  <a:pt x="5914" y="7971"/>
                </a:lnTo>
                <a:lnTo>
                  <a:pt x="5869" y="7980"/>
                </a:lnTo>
                <a:lnTo>
                  <a:pt x="5824" y="7991"/>
                </a:lnTo>
                <a:lnTo>
                  <a:pt x="5779" y="8002"/>
                </a:lnTo>
                <a:lnTo>
                  <a:pt x="5735" y="8015"/>
                </a:lnTo>
                <a:lnTo>
                  <a:pt x="5690" y="8029"/>
                </a:lnTo>
                <a:lnTo>
                  <a:pt x="5645" y="8042"/>
                </a:lnTo>
                <a:lnTo>
                  <a:pt x="5601" y="8058"/>
                </a:lnTo>
                <a:lnTo>
                  <a:pt x="5556" y="8074"/>
                </a:lnTo>
                <a:lnTo>
                  <a:pt x="5512" y="8092"/>
                </a:lnTo>
                <a:lnTo>
                  <a:pt x="5468" y="8112"/>
                </a:lnTo>
                <a:lnTo>
                  <a:pt x="5425" y="8132"/>
                </a:lnTo>
                <a:lnTo>
                  <a:pt x="5382" y="8153"/>
                </a:lnTo>
                <a:lnTo>
                  <a:pt x="5344" y="8172"/>
                </a:lnTo>
                <a:lnTo>
                  <a:pt x="5307" y="8192"/>
                </a:lnTo>
                <a:lnTo>
                  <a:pt x="5271" y="8213"/>
                </a:lnTo>
                <a:lnTo>
                  <a:pt x="5234" y="8235"/>
                </a:lnTo>
                <a:lnTo>
                  <a:pt x="5199" y="8258"/>
                </a:lnTo>
                <a:lnTo>
                  <a:pt x="5164" y="8282"/>
                </a:lnTo>
                <a:lnTo>
                  <a:pt x="5130" y="8306"/>
                </a:lnTo>
                <a:lnTo>
                  <a:pt x="5096" y="8332"/>
                </a:lnTo>
                <a:lnTo>
                  <a:pt x="5063" y="8359"/>
                </a:lnTo>
                <a:lnTo>
                  <a:pt x="5031" y="8385"/>
                </a:lnTo>
                <a:lnTo>
                  <a:pt x="4998" y="8413"/>
                </a:lnTo>
                <a:lnTo>
                  <a:pt x="4967" y="8441"/>
                </a:lnTo>
                <a:lnTo>
                  <a:pt x="4937" y="8470"/>
                </a:lnTo>
                <a:lnTo>
                  <a:pt x="4906" y="8500"/>
                </a:lnTo>
                <a:lnTo>
                  <a:pt x="4877" y="8530"/>
                </a:lnTo>
                <a:lnTo>
                  <a:pt x="4849" y="8561"/>
                </a:lnTo>
                <a:lnTo>
                  <a:pt x="4821" y="8594"/>
                </a:lnTo>
                <a:lnTo>
                  <a:pt x="4794" y="8625"/>
                </a:lnTo>
                <a:lnTo>
                  <a:pt x="4766" y="8658"/>
                </a:lnTo>
                <a:lnTo>
                  <a:pt x="4740" y="8692"/>
                </a:lnTo>
                <a:lnTo>
                  <a:pt x="4715" y="8726"/>
                </a:lnTo>
                <a:lnTo>
                  <a:pt x="4691" y="8761"/>
                </a:lnTo>
                <a:lnTo>
                  <a:pt x="4667" y="8795"/>
                </a:lnTo>
                <a:lnTo>
                  <a:pt x="4644" y="8832"/>
                </a:lnTo>
                <a:lnTo>
                  <a:pt x="4622" y="8867"/>
                </a:lnTo>
                <a:lnTo>
                  <a:pt x="4600" y="8904"/>
                </a:lnTo>
                <a:lnTo>
                  <a:pt x="4580" y="8941"/>
                </a:lnTo>
                <a:lnTo>
                  <a:pt x="4560" y="8978"/>
                </a:lnTo>
                <a:lnTo>
                  <a:pt x="4541" y="9017"/>
                </a:lnTo>
                <a:lnTo>
                  <a:pt x="4523" y="9054"/>
                </a:lnTo>
                <a:lnTo>
                  <a:pt x="4505" y="9093"/>
                </a:lnTo>
                <a:lnTo>
                  <a:pt x="4489" y="9132"/>
                </a:lnTo>
                <a:lnTo>
                  <a:pt x="4473" y="9171"/>
                </a:lnTo>
                <a:lnTo>
                  <a:pt x="4458" y="9211"/>
                </a:lnTo>
                <a:lnTo>
                  <a:pt x="4444" y="9250"/>
                </a:lnTo>
                <a:lnTo>
                  <a:pt x="4430" y="9291"/>
                </a:lnTo>
                <a:lnTo>
                  <a:pt x="4419" y="9332"/>
                </a:lnTo>
                <a:lnTo>
                  <a:pt x="4407" y="9373"/>
                </a:lnTo>
                <a:lnTo>
                  <a:pt x="4397" y="9413"/>
                </a:lnTo>
                <a:lnTo>
                  <a:pt x="4387" y="9454"/>
                </a:lnTo>
                <a:lnTo>
                  <a:pt x="4378" y="9496"/>
                </a:lnTo>
                <a:lnTo>
                  <a:pt x="4371" y="9538"/>
                </a:lnTo>
                <a:lnTo>
                  <a:pt x="4363" y="9579"/>
                </a:lnTo>
                <a:lnTo>
                  <a:pt x="4358" y="9621"/>
                </a:lnTo>
                <a:lnTo>
                  <a:pt x="4353" y="9663"/>
                </a:lnTo>
                <a:lnTo>
                  <a:pt x="4349" y="9705"/>
                </a:lnTo>
                <a:lnTo>
                  <a:pt x="4347" y="9747"/>
                </a:lnTo>
                <a:lnTo>
                  <a:pt x="4345" y="9789"/>
                </a:lnTo>
                <a:lnTo>
                  <a:pt x="4344" y="9831"/>
                </a:lnTo>
                <a:lnTo>
                  <a:pt x="4344" y="9874"/>
                </a:lnTo>
                <a:lnTo>
                  <a:pt x="4346" y="9916"/>
                </a:lnTo>
                <a:lnTo>
                  <a:pt x="4348" y="9959"/>
                </a:lnTo>
                <a:lnTo>
                  <a:pt x="4351" y="10000"/>
                </a:lnTo>
                <a:lnTo>
                  <a:pt x="4355" y="10042"/>
                </a:lnTo>
                <a:lnTo>
                  <a:pt x="4360" y="10085"/>
                </a:lnTo>
                <a:lnTo>
                  <a:pt x="4368" y="10127"/>
                </a:lnTo>
                <a:lnTo>
                  <a:pt x="4375" y="10168"/>
                </a:lnTo>
                <a:lnTo>
                  <a:pt x="4383" y="10210"/>
                </a:lnTo>
                <a:lnTo>
                  <a:pt x="4394" y="10252"/>
                </a:lnTo>
                <a:lnTo>
                  <a:pt x="4404" y="10294"/>
                </a:lnTo>
                <a:lnTo>
                  <a:pt x="4417" y="10335"/>
                </a:lnTo>
                <a:lnTo>
                  <a:pt x="4430" y="10375"/>
                </a:lnTo>
                <a:lnTo>
                  <a:pt x="4444" y="10417"/>
                </a:lnTo>
                <a:lnTo>
                  <a:pt x="4459" y="10457"/>
                </a:lnTo>
                <a:lnTo>
                  <a:pt x="4474" y="10489"/>
                </a:lnTo>
                <a:lnTo>
                  <a:pt x="4488" y="10522"/>
                </a:lnTo>
                <a:lnTo>
                  <a:pt x="4503" y="10553"/>
                </a:lnTo>
                <a:lnTo>
                  <a:pt x="4519" y="10584"/>
                </a:lnTo>
                <a:lnTo>
                  <a:pt x="4536" y="10614"/>
                </a:lnTo>
                <a:lnTo>
                  <a:pt x="4552" y="10646"/>
                </a:lnTo>
                <a:lnTo>
                  <a:pt x="4570" y="10675"/>
                </a:lnTo>
                <a:lnTo>
                  <a:pt x="4589" y="10705"/>
                </a:lnTo>
                <a:lnTo>
                  <a:pt x="4608" y="10735"/>
                </a:lnTo>
                <a:lnTo>
                  <a:pt x="4627" y="10763"/>
                </a:lnTo>
                <a:lnTo>
                  <a:pt x="4646" y="10791"/>
                </a:lnTo>
                <a:lnTo>
                  <a:pt x="4667" y="10819"/>
                </a:lnTo>
                <a:lnTo>
                  <a:pt x="4688" y="10846"/>
                </a:lnTo>
                <a:lnTo>
                  <a:pt x="4710" y="10873"/>
                </a:lnTo>
                <a:lnTo>
                  <a:pt x="4732" y="10901"/>
                </a:lnTo>
                <a:lnTo>
                  <a:pt x="4755" y="10927"/>
                </a:lnTo>
                <a:lnTo>
                  <a:pt x="4778" y="10952"/>
                </a:lnTo>
                <a:lnTo>
                  <a:pt x="4802" y="10977"/>
                </a:lnTo>
                <a:lnTo>
                  <a:pt x="4826" y="11002"/>
                </a:lnTo>
                <a:lnTo>
                  <a:pt x="4851" y="11026"/>
                </a:lnTo>
                <a:lnTo>
                  <a:pt x="4876" y="11049"/>
                </a:lnTo>
                <a:lnTo>
                  <a:pt x="4901" y="11072"/>
                </a:lnTo>
                <a:lnTo>
                  <a:pt x="4927" y="11095"/>
                </a:lnTo>
                <a:lnTo>
                  <a:pt x="4954" y="11117"/>
                </a:lnTo>
                <a:lnTo>
                  <a:pt x="4981" y="11138"/>
                </a:lnTo>
                <a:lnTo>
                  <a:pt x="5008" y="11159"/>
                </a:lnTo>
                <a:lnTo>
                  <a:pt x="5036" y="11179"/>
                </a:lnTo>
                <a:lnTo>
                  <a:pt x="5064" y="11198"/>
                </a:lnTo>
                <a:lnTo>
                  <a:pt x="5092" y="11218"/>
                </a:lnTo>
                <a:lnTo>
                  <a:pt x="5122" y="11236"/>
                </a:lnTo>
                <a:lnTo>
                  <a:pt x="5151" y="11254"/>
                </a:lnTo>
                <a:lnTo>
                  <a:pt x="5180" y="11271"/>
                </a:lnTo>
                <a:lnTo>
                  <a:pt x="5209" y="11288"/>
                </a:lnTo>
                <a:lnTo>
                  <a:pt x="5240" y="11304"/>
                </a:lnTo>
                <a:lnTo>
                  <a:pt x="5271" y="11319"/>
                </a:lnTo>
                <a:lnTo>
                  <a:pt x="5301" y="11333"/>
                </a:lnTo>
                <a:lnTo>
                  <a:pt x="5332" y="11348"/>
                </a:lnTo>
                <a:lnTo>
                  <a:pt x="5364" y="11361"/>
                </a:lnTo>
                <a:lnTo>
                  <a:pt x="5395" y="11374"/>
                </a:lnTo>
                <a:lnTo>
                  <a:pt x="5428" y="11385"/>
                </a:lnTo>
                <a:lnTo>
                  <a:pt x="5460" y="11397"/>
                </a:lnTo>
                <a:lnTo>
                  <a:pt x="5492" y="11407"/>
                </a:lnTo>
                <a:lnTo>
                  <a:pt x="5525" y="11417"/>
                </a:lnTo>
                <a:lnTo>
                  <a:pt x="5558" y="11426"/>
                </a:lnTo>
                <a:lnTo>
                  <a:pt x="5590" y="11433"/>
                </a:lnTo>
                <a:lnTo>
                  <a:pt x="5624" y="11442"/>
                </a:lnTo>
                <a:lnTo>
                  <a:pt x="5657" y="11448"/>
                </a:lnTo>
                <a:lnTo>
                  <a:pt x="5692" y="11454"/>
                </a:lnTo>
                <a:lnTo>
                  <a:pt x="5725" y="11459"/>
                </a:lnTo>
                <a:lnTo>
                  <a:pt x="5759" y="11464"/>
                </a:lnTo>
                <a:lnTo>
                  <a:pt x="5793" y="11467"/>
                </a:lnTo>
                <a:lnTo>
                  <a:pt x="5827" y="11470"/>
                </a:lnTo>
                <a:lnTo>
                  <a:pt x="5862" y="11472"/>
                </a:lnTo>
                <a:lnTo>
                  <a:pt x="5896" y="11473"/>
                </a:lnTo>
                <a:lnTo>
                  <a:pt x="5931" y="11473"/>
                </a:lnTo>
                <a:lnTo>
                  <a:pt x="5965" y="11473"/>
                </a:lnTo>
                <a:lnTo>
                  <a:pt x="6001" y="11471"/>
                </a:lnTo>
                <a:lnTo>
                  <a:pt x="6035" y="11469"/>
                </a:lnTo>
                <a:lnTo>
                  <a:pt x="6071" y="11466"/>
                </a:lnTo>
                <a:lnTo>
                  <a:pt x="6105" y="11461"/>
                </a:lnTo>
                <a:lnTo>
                  <a:pt x="6141" y="11457"/>
                </a:lnTo>
                <a:lnTo>
                  <a:pt x="6175" y="11451"/>
                </a:lnTo>
                <a:lnTo>
                  <a:pt x="6211" y="11445"/>
                </a:lnTo>
                <a:lnTo>
                  <a:pt x="6246" y="11436"/>
                </a:lnTo>
                <a:lnTo>
                  <a:pt x="6279" y="11426"/>
                </a:lnTo>
                <a:lnTo>
                  <a:pt x="6310" y="11413"/>
                </a:lnTo>
                <a:lnTo>
                  <a:pt x="6341" y="11401"/>
                </a:lnTo>
                <a:lnTo>
                  <a:pt x="6373" y="11387"/>
                </a:lnTo>
                <a:lnTo>
                  <a:pt x="6403" y="11374"/>
                </a:lnTo>
                <a:lnTo>
                  <a:pt x="6434" y="11359"/>
                </a:lnTo>
                <a:lnTo>
                  <a:pt x="6463" y="11343"/>
                </a:lnTo>
                <a:lnTo>
                  <a:pt x="6494" y="11327"/>
                </a:lnTo>
                <a:lnTo>
                  <a:pt x="6522" y="11310"/>
                </a:lnTo>
                <a:lnTo>
                  <a:pt x="6551" y="11293"/>
                </a:lnTo>
                <a:lnTo>
                  <a:pt x="6579" y="11275"/>
                </a:lnTo>
                <a:lnTo>
                  <a:pt x="6606" y="11256"/>
                </a:lnTo>
                <a:lnTo>
                  <a:pt x="6635" y="11237"/>
                </a:lnTo>
                <a:lnTo>
                  <a:pt x="6661" y="11217"/>
                </a:lnTo>
                <a:lnTo>
                  <a:pt x="6687" y="11196"/>
                </a:lnTo>
                <a:lnTo>
                  <a:pt x="6713" y="11175"/>
                </a:lnTo>
                <a:lnTo>
                  <a:pt x="6738" y="11154"/>
                </a:lnTo>
                <a:lnTo>
                  <a:pt x="6763" y="11132"/>
                </a:lnTo>
                <a:lnTo>
                  <a:pt x="6787" y="11110"/>
                </a:lnTo>
                <a:lnTo>
                  <a:pt x="6810" y="11087"/>
                </a:lnTo>
                <a:lnTo>
                  <a:pt x="6833" y="11063"/>
                </a:lnTo>
                <a:lnTo>
                  <a:pt x="6856" y="11038"/>
                </a:lnTo>
                <a:lnTo>
                  <a:pt x="6878" y="11014"/>
                </a:lnTo>
                <a:lnTo>
                  <a:pt x="6899" y="10989"/>
                </a:lnTo>
                <a:lnTo>
                  <a:pt x="6920" y="10963"/>
                </a:lnTo>
                <a:lnTo>
                  <a:pt x="6940" y="10938"/>
                </a:lnTo>
                <a:lnTo>
                  <a:pt x="6958" y="10911"/>
                </a:lnTo>
                <a:lnTo>
                  <a:pt x="6977" y="10885"/>
                </a:lnTo>
                <a:lnTo>
                  <a:pt x="6995" y="10858"/>
                </a:lnTo>
                <a:lnTo>
                  <a:pt x="7013" y="10831"/>
                </a:lnTo>
                <a:lnTo>
                  <a:pt x="7029" y="10802"/>
                </a:lnTo>
                <a:lnTo>
                  <a:pt x="7045" y="10774"/>
                </a:lnTo>
                <a:lnTo>
                  <a:pt x="7060" y="10746"/>
                </a:lnTo>
                <a:lnTo>
                  <a:pt x="7074" y="10717"/>
                </a:lnTo>
                <a:lnTo>
                  <a:pt x="7088" y="10688"/>
                </a:lnTo>
                <a:lnTo>
                  <a:pt x="7101" y="10658"/>
                </a:lnTo>
                <a:lnTo>
                  <a:pt x="7113" y="10628"/>
                </a:lnTo>
                <a:lnTo>
                  <a:pt x="7124" y="10599"/>
                </a:lnTo>
                <a:lnTo>
                  <a:pt x="7136" y="10569"/>
                </a:lnTo>
                <a:lnTo>
                  <a:pt x="7145" y="10537"/>
                </a:lnTo>
                <a:lnTo>
                  <a:pt x="7155" y="10507"/>
                </a:lnTo>
                <a:lnTo>
                  <a:pt x="7162" y="10476"/>
                </a:lnTo>
                <a:lnTo>
                  <a:pt x="7169" y="10444"/>
                </a:lnTo>
                <a:lnTo>
                  <a:pt x="7177" y="10413"/>
                </a:lnTo>
                <a:lnTo>
                  <a:pt x="7182" y="10382"/>
                </a:lnTo>
                <a:lnTo>
                  <a:pt x="7187" y="10350"/>
                </a:lnTo>
                <a:lnTo>
                  <a:pt x="7190" y="10318"/>
                </a:lnTo>
                <a:lnTo>
                  <a:pt x="7193" y="10287"/>
                </a:lnTo>
                <a:lnTo>
                  <a:pt x="7195" y="10254"/>
                </a:lnTo>
                <a:lnTo>
                  <a:pt x="7197" y="10222"/>
                </a:lnTo>
                <a:lnTo>
                  <a:pt x="7198" y="10189"/>
                </a:lnTo>
                <a:lnTo>
                  <a:pt x="7197" y="10157"/>
                </a:lnTo>
                <a:lnTo>
                  <a:pt x="7194" y="10125"/>
                </a:lnTo>
                <a:lnTo>
                  <a:pt x="7192" y="10092"/>
                </a:lnTo>
                <a:lnTo>
                  <a:pt x="7188" y="10060"/>
                </a:lnTo>
                <a:lnTo>
                  <a:pt x="7184" y="10026"/>
                </a:lnTo>
                <a:lnTo>
                  <a:pt x="7179" y="9994"/>
                </a:lnTo>
                <a:lnTo>
                  <a:pt x="7171" y="9962"/>
                </a:lnTo>
                <a:lnTo>
                  <a:pt x="7164" y="9928"/>
                </a:lnTo>
                <a:lnTo>
                  <a:pt x="7156" y="9896"/>
                </a:lnTo>
                <a:lnTo>
                  <a:pt x="7145" y="9864"/>
                </a:lnTo>
                <a:lnTo>
                  <a:pt x="7135" y="9831"/>
                </a:lnTo>
                <a:lnTo>
                  <a:pt x="7123" y="9799"/>
                </a:lnTo>
                <a:lnTo>
                  <a:pt x="7110" y="9766"/>
                </a:lnTo>
                <a:lnTo>
                  <a:pt x="7099" y="9744"/>
                </a:lnTo>
                <a:lnTo>
                  <a:pt x="7087" y="9724"/>
                </a:lnTo>
                <a:lnTo>
                  <a:pt x="7074" y="9703"/>
                </a:lnTo>
                <a:lnTo>
                  <a:pt x="7062" y="9683"/>
                </a:lnTo>
                <a:lnTo>
                  <a:pt x="7048" y="9662"/>
                </a:lnTo>
                <a:lnTo>
                  <a:pt x="7034" y="9643"/>
                </a:lnTo>
                <a:lnTo>
                  <a:pt x="7004" y="9605"/>
                </a:lnTo>
                <a:lnTo>
                  <a:pt x="6973" y="9569"/>
                </a:lnTo>
                <a:lnTo>
                  <a:pt x="6941" y="9534"/>
                </a:lnTo>
                <a:lnTo>
                  <a:pt x="6907" y="9501"/>
                </a:lnTo>
                <a:lnTo>
                  <a:pt x="6872" y="9471"/>
                </a:lnTo>
                <a:lnTo>
                  <a:pt x="6836" y="9442"/>
                </a:lnTo>
                <a:lnTo>
                  <a:pt x="6801" y="9415"/>
                </a:lnTo>
                <a:lnTo>
                  <a:pt x="6765" y="9391"/>
                </a:lnTo>
                <a:lnTo>
                  <a:pt x="6729" y="9368"/>
                </a:lnTo>
                <a:lnTo>
                  <a:pt x="6693" y="9350"/>
                </a:lnTo>
                <a:lnTo>
                  <a:pt x="6659" y="9332"/>
                </a:lnTo>
                <a:lnTo>
                  <a:pt x="6624" y="9317"/>
                </a:lnTo>
                <a:lnTo>
                  <a:pt x="6592" y="9305"/>
                </a:lnTo>
                <a:lnTo>
                  <a:pt x="6570" y="9294"/>
                </a:lnTo>
                <a:lnTo>
                  <a:pt x="6548" y="9285"/>
                </a:lnTo>
                <a:lnTo>
                  <a:pt x="6527" y="9276"/>
                </a:lnTo>
                <a:lnTo>
                  <a:pt x="6506" y="9268"/>
                </a:lnTo>
                <a:lnTo>
                  <a:pt x="6484" y="9260"/>
                </a:lnTo>
                <a:lnTo>
                  <a:pt x="6463" y="9254"/>
                </a:lnTo>
                <a:lnTo>
                  <a:pt x="6443" y="9247"/>
                </a:lnTo>
                <a:lnTo>
                  <a:pt x="6422" y="9242"/>
                </a:lnTo>
                <a:lnTo>
                  <a:pt x="6401" y="9238"/>
                </a:lnTo>
                <a:lnTo>
                  <a:pt x="6380" y="9234"/>
                </a:lnTo>
                <a:lnTo>
                  <a:pt x="6359" y="9230"/>
                </a:lnTo>
                <a:lnTo>
                  <a:pt x="6339" y="9227"/>
                </a:lnTo>
                <a:lnTo>
                  <a:pt x="6318" y="9225"/>
                </a:lnTo>
                <a:lnTo>
                  <a:pt x="6297" y="9224"/>
                </a:lnTo>
                <a:lnTo>
                  <a:pt x="6258" y="9223"/>
                </a:lnTo>
                <a:lnTo>
                  <a:pt x="6218" y="9224"/>
                </a:lnTo>
                <a:lnTo>
                  <a:pt x="6178" y="9229"/>
                </a:lnTo>
                <a:lnTo>
                  <a:pt x="6139" y="9235"/>
                </a:lnTo>
                <a:lnTo>
                  <a:pt x="6100" y="9243"/>
                </a:lnTo>
                <a:lnTo>
                  <a:pt x="6062" y="9254"/>
                </a:lnTo>
                <a:lnTo>
                  <a:pt x="6025" y="9266"/>
                </a:lnTo>
                <a:lnTo>
                  <a:pt x="5987" y="9281"/>
                </a:lnTo>
                <a:lnTo>
                  <a:pt x="5951" y="9297"/>
                </a:lnTo>
                <a:lnTo>
                  <a:pt x="5914" y="9316"/>
                </a:lnTo>
                <a:lnTo>
                  <a:pt x="5879" y="9336"/>
                </a:lnTo>
                <a:lnTo>
                  <a:pt x="5843" y="9358"/>
                </a:lnTo>
                <a:lnTo>
                  <a:pt x="5809" y="9382"/>
                </a:lnTo>
                <a:lnTo>
                  <a:pt x="5774" y="9407"/>
                </a:lnTo>
                <a:lnTo>
                  <a:pt x="5741" y="9434"/>
                </a:lnTo>
                <a:lnTo>
                  <a:pt x="5708" y="9461"/>
                </a:lnTo>
                <a:lnTo>
                  <a:pt x="5676" y="9492"/>
                </a:lnTo>
                <a:lnTo>
                  <a:pt x="5644" y="9522"/>
                </a:lnTo>
                <a:lnTo>
                  <a:pt x="5613" y="9553"/>
                </a:lnTo>
                <a:lnTo>
                  <a:pt x="5582" y="9587"/>
                </a:lnTo>
                <a:lnTo>
                  <a:pt x="5553" y="9621"/>
                </a:lnTo>
                <a:lnTo>
                  <a:pt x="5524" y="9656"/>
                </a:lnTo>
                <a:lnTo>
                  <a:pt x="5494" y="9692"/>
                </a:lnTo>
                <a:lnTo>
                  <a:pt x="5466" y="9729"/>
                </a:lnTo>
                <a:lnTo>
                  <a:pt x="5439" y="9766"/>
                </a:lnTo>
                <a:lnTo>
                  <a:pt x="5435" y="9734"/>
                </a:lnTo>
                <a:lnTo>
                  <a:pt x="5431" y="9703"/>
                </a:lnTo>
                <a:lnTo>
                  <a:pt x="5429" y="9671"/>
                </a:lnTo>
                <a:lnTo>
                  <a:pt x="5429" y="9642"/>
                </a:lnTo>
                <a:lnTo>
                  <a:pt x="5429" y="9612"/>
                </a:lnTo>
                <a:lnTo>
                  <a:pt x="5430" y="9584"/>
                </a:lnTo>
                <a:lnTo>
                  <a:pt x="5433" y="9555"/>
                </a:lnTo>
                <a:lnTo>
                  <a:pt x="5437" y="9528"/>
                </a:lnTo>
                <a:lnTo>
                  <a:pt x="5442" y="9501"/>
                </a:lnTo>
                <a:lnTo>
                  <a:pt x="5448" y="9475"/>
                </a:lnTo>
                <a:lnTo>
                  <a:pt x="5456" y="9450"/>
                </a:lnTo>
                <a:lnTo>
                  <a:pt x="5464" y="9425"/>
                </a:lnTo>
                <a:lnTo>
                  <a:pt x="5472" y="9401"/>
                </a:lnTo>
                <a:lnTo>
                  <a:pt x="5483" y="9377"/>
                </a:lnTo>
                <a:lnTo>
                  <a:pt x="5494" y="9354"/>
                </a:lnTo>
                <a:lnTo>
                  <a:pt x="5507" y="9332"/>
                </a:lnTo>
                <a:lnTo>
                  <a:pt x="5519" y="9310"/>
                </a:lnTo>
                <a:lnTo>
                  <a:pt x="5534" y="9289"/>
                </a:lnTo>
                <a:lnTo>
                  <a:pt x="5549" y="9269"/>
                </a:lnTo>
                <a:lnTo>
                  <a:pt x="5564" y="9249"/>
                </a:lnTo>
                <a:lnTo>
                  <a:pt x="5581" y="9230"/>
                </a:lnTo>
                <a:lnTo>
                  <a:pt x="5598" y="9212"/>
                </a:lnTo>
                <a:lnTo>
                  <a:pt x="5615" y="9194"/>
                </a:lnTo>
                <a:lnTo>
                  <a:pt x="5634" y="9176"/>
                </a:lnTo>
                <a:lnTo>
                  <a:pt x="5654" y="9160"/>
                </a:lnTo>
                <a:lnTo>
                  <a:pt x="5674" y="9144"/>
                </a:lnTo>
                <a:lnTo>
                  <a:pt x="5695" y="9128"/>
                </a:lnTo>
                <a:lnTo>
                  <a:pt x="5716" y="9114"/>
                </a:lnTo>
                <a:lnTo>
                  <a:pt x="5738" y="9099"/>
                </a:lnTo>
                <a:lnTo>
                  <a:pt x="5761" y="9085"/>
                </a:lnTo>
                <a:lnTo>
                  <a:pt x="5783" y="9073"/>
                </a:lnTo>
                <a:lnTo>
                  <a:pt x="5807" y="9060"/>
                </a:lnTo>
                <a:lnTo>
                  <a:pt x="5831" y="9048"/>
                </a:lnTo>
                <a:lnTo>
                  <a:pt x="5855" y="9036"/>
                </a:lnTo>
                <a:lnTo>
                  <a:pt x="5880" y="9026"/>
                </a:lnTo>
                <a:lnTo>
                  <a:pt x="5905" y="9017"/>
                </a:lnTo>
                <a:lnTo>
                  <a:pt x="5930" y="9006"/>
                </a:lnTo>
                <a:lnTo>
                  <a:pt x="5956" y="8998"/>
                </a:lnTo>
                <a:lnTo>
                  <a:pt x="5982" y="8989"/>
                </a:lnTo>
                <a:lnTo>
                  <a:pt x="6008" y="8981"/>
                </a:lnTo>
                <a:lnTo>
                  <a:pt x="6061" y="8967"/>
                </a:lnTo>
                <a:lnTo>
                  <a:pt x="6116" y="8956"/>
                </a:lnTo>
                <a:lnTo>
                  <a:pt x="6170" y="8947"/>
                </a:lnTo>
                <a:lnTo>
                  <a:pt x="6225" y="8939"/>
                </a:lnTo>
                <a:lnTo>
                  <a:pt x="6280" y="8934"/>
                </a:lnTo>
                <a:lnTo>
                  <a:pt x="6335" y="8932"/>
                </a:lnTo>
                <a:lnTo>
                  <a:pt x="6389" y="8931"/>
                </a:lnTo>
                <a:lnTo>
                  <a:pt x="6444" y="8933"/>
                </a:lnTo>
                <a:lnTo>
                  <a:pt x="6497" y="8936"/>
                </a:lnTo>
                <a:lnTo>
                  <a:pt x="6549" y="8941"/>
                </a:lnTo>
                <a:lnTo>
                  <a:pt x="6599" y="8950"/>
                </a:lnTo>
                <a:lnTo>
                  <a:pt x="6649" y="8959"/>
                </a:lnTo>
                <a:lnTo>
                  <a:pt x="6691" y="8971"/>
                </a:lnTo>
                <a:lnTo>
                  <a:pt x="6733" y="8984"/>
                </a:lnTo>
                <a:lnTo>
                  <a:pt x="6774" y="8999"/>
                </a:lnTo>
                <a:lnTo>
                  <a:pt x="6813" y="9015"/>
                </a:lnTo>
                <a:lnTo>
                  <a:pt x="6852" y="9033"/>
                </a:lnTo>
                <a:lnTo>
                  <a:pt x="6889" y="9053"/>
                </a:lnTo>
                <a:lnTo>
                  <a:pt x="6927" y="9074"/>
                </a:lnTo>
                <a:lnTo>
                  <a:pt x="6963" y="9096"/>
                </a:lnTo>
                <a:lnTo>
                  <a:pt x="6997" y="9120"/>
                </a:lnTo>
                <a:lnTo>
                  <a:pt x="7030" y="9145"/>
                </a:lnTo>
                <a:lnTo>
                  <a:pt x="7063" y="9171"/>
                </a:lnTo>
                <a:lnTo>
                  <a:pt x="7094" y="9198"/>
                </a:lnTo>
                <a:lnTo>
                  <a:pt x="7126" y="9226"/>
                </a:lnTo>
                <a:lnTo>
                  <a:pt x="7155" y="9257"/>
                </a:lnTo>
                <a:lnTo>
                  <a:pt x="7183" y="9287"/>
                </a:lnTo>
                <a:lnTo>
                  <a:pt x="7211" y="9319"/>
                </a:lnTo>
                <a:lnTo>
                  <a:pt x="7237" y="9352"/>
                </a:lnTo>
                <a:lnTo>
                  <a:pt x="7262" y="9386"/>
                </a:lnTo>
                <a:lnTo>
                  <a:pt x="7287" y="9421"/>
                </a:lnTo>
                <a:lnTo>
                  <a:pt x="7310" y="9456"/>
                </a:lnTo>
                <a:lnTo>
                  <a:pt x="7333" y="9493"/>
                </a:lnTo>
                <a:lnTo>
                  <a:pt x="7354" y="9530"/>
                </a:lnTo>
                <a:lnTo>
                  <a:pt x="7375" y="9569"/>
                </a:lnTo>
                <a:lnTo>
                  <a:pt x="7394" y="9608"/>
                </a:lnTo>
                <a:lnTo>
                  <a:pt x="7413" y="9646"/>
                </a:lnTo>
                <a:lnTo>
                  <a:pt x="7430" y="9687"/>
                </a:lnTo>
                <a:lnTo>
                  <a:pt x="7446" y="9728"/>
                </a:lnTo>
                <a:lnTo>
                  <a:pt x="7462" y="9768"/>
                </a:lnTo>
                <a:lnTo>
                  <a:pt x="7476" y="9810"/>
                </a:lnTo>
                <a:lnTo>
                  <a:pt x="7489" y="9853"/>
                </a:lnTo>
                <a:lnTo>
                  <a:pt x="7501" y="9896"/>
                </a:lnTo>
                <a:lnTo>
                  <a:pt x="7513" y="9939"/>
                </a:lnTo>
                <a:lnTo>
                  <a:pt x="7522" y="9993"/>
                </a:lnTo>
                <a:lnTo>
                  <a:pt x="7531" y="10046"/>
                </a:lnTo>
                <a:lnTo>
                  <a:pt x="7536" y="10101"/>
                </a:lnTo>
                <a:lnTo>
                  <a:pt x="7540" y="10154"/>
                </a:lnTo>
                <a:lnTo>
                  <a:pt x="7542" y="10208"/>
                </a:lnTo>
                <a:lnTo>
                  <a:pt x="7542" y="10261"/>
                </a:lnTo>
                <a:lnTo>
                  <a:pt x="7540" y="10315"/>
                </a:lnTo>
                <a:lnTo>
                  <a:pt x="7537" y="10367"/>
                </a:lnTo>
                <a:lnTo>
                  <a:pt x="7531" y="10420"/>
                </a:lnTo>
                <a:lnTo>
                  <a:pt x="7523" y="10471"/>
                </a:lnTo>
                <a:lnTo>
                  <a:pt x="7514" y="10524"/>
                </a:lnTo>
                <a:lnTo>
                  <a:pt x="7502" y="10575"/>
                </a:lnTo>
                <a:lnTo>
                  <a:pt x="7490" y="10626"/>
                </a:lnTo>
                <a:lnTo>
                  <a:pt x="7475" y="10676"/>
                </a:lnTo>
                <a:lnTo>
                  <a:pt x="7459" y="10725"/>
                </a:lnTo>
                <a:lnTo>
                  <a:pt x="7441" y="10774"/>
                </a:lnTo>
                <a:lnTo>
                  <a:pt x="7421" y="10822"/>
                </a:lnTo>
                <a:lnTo>
                  <a:pt x="7400" y="10870"/>
                </a:lnTo>
                <a:lnTo>
                  <a:pt x="7377" y="10916"/>
                </a:lnTo>
                <a:lnTo>
                  <a:pt x="7352" y="10963"/>
                </a:lnTo>
                <a:lnTo>
                  <a:pt x="7326" y="11008"/>
                </a:lnTo>
                <a:lnTo>
                  <a:pt x="7298" y="11052"/>
                </a:lnTo>
                <a:lnTo>
                  <a:pt x="7269" y="11096"/>
                </a:lnTo>
                <a:lnTo>
                  <a:pt x="7237" y="11138"/>
                </a:lnTo>
                <a:lnTo>
                  <a:pt x="7205" y="11179"/>
                </a:lnTo>
                <a:lnTo>
                  <a:pt x="7171" y="11219"/>
                </a:lnTo>
                <a:lnTo>
                  <a:pt x="7136" y="11259"/>
                </a:lnTo>
                <a:lnTo>
                  <a:pt x="7098" y="11296"/>
                </a:lnTo>
                <a:lnTo>
                  <a:pt x="7061" y="11334"/>
                </a:lnTo>
                <a:lnTo>
                  <a:pt x="7021" y="11370"/>
                </a:lnTo>
                <a:lnTo>
                  <a:pt x="6979" y="11404"/>
                </a:lnTo>
                <a:lnTo>
                  <a:pt x="6938" y="11436"/>
                </a:lnTo>
                <a:lnTo>
                  <a:pt x="6888" y="11474"/>
                </a:lnTo>
                <a:lnTo>
                  <a:pt x="6838" y="11508"/>
                </a:lnTo>
                <a:lnTo>
                  <a:pt x="6788" y="11541"/>
                </a:lnTo>
                <a:lnTo>
                  <a:pt x="6737" y="11572"/>
                </a:lnTo>
                <a:lnTo>
                  <a:pt x="6686" y="11600"/>
                </a:lnTo>
                <a:lnTo>
                  <a:pt x="6635" y="11628"/>
                </a:lnTo>
                <a:lnTo>
                  <a:pt x="6582" y="11653"/>
                </a:lnTo>
                <a:lnTo>
                  <a:pt x="6529" y="11676"/>
                </a:lnTo>
                <a:lnTo>
                  <a:pt x="6476" y="11696"/>
                </a:lnTo>
                <a:lnTo>
                  <a:pt x="6423" y="11715"/>
                </a:lnTo>
                <a:lnTo>
                  <a:pt x="6368" y="11732"/>
                </a:lnTo>
                <a:lnTo>
                  <a:pt x="6314" y="11748"/>
                </a:lnTo>
                <a:lnTo>
                  <a:pt x="6260" y="11761"/>
                </a:lnTo>
                <a:lnTo>
                  <a:pt x="6204" y="11773"/>
                </a:lnTo>
                <a:lnTo>
                  <a:pt x="6150" y="11782"/>
                </a:lnTo>
                <a:lnTo>
                  <a:pt x="6095" y="11789"/>
                </a:lnTo>
                <a:lnTo>
                  <a:pt x="6039" y="11796"/>
                </a:lnTo>
                <a:lnTo>
                  <a:pt x="5983" y="11800"/>
                </a:lnTo>
                <a:lnTo>
                  <a:pt x="5928" y="11802"/>
                </a:lnTo>
                <a:lnTo>
                  <a:pt x="5872" y="11802"/>
                </a:lnTo>
                <a:lnTo>
                  <a:pt x="5816" y="11800"/>
                </a:lnTo>
                <a:lnTo>
                  <a:pt x="5761" y="11797"/>
                </a:lnTo>
                <a:lnTo>
                  <a:pt x="5704" y="11792"/>
                </a:lnTo>
                <a:lnTo>
                  <a:pt x="5649" y="11785"/>
                </a:lnTo>
                <a:lnTo>
                  <a:pt x="5594" y="11777"/>
                </a:lnTo>
                <a:lnTo>
                  <a:pt x="5537" y="11766"/>
                </a:lnTo>
                <a:lnTo>
                  <a:pt x="5482" y="11754"/>
                </a:lnTo>
                <a:lnTo>
                  <a:pt x="5428" y="11740"/>
                </a:lnTo>
                <a:lnTo>
                  <a:pt x="5372" y="11725"/>
                </a:lnTo>
                <a:lnTo>
                  <a:pt x="5318" y="11707"/>
                </a:lnTo>
                <a:lnTo>
                  <a:pt x="5263" y="11688"/>
                </a:lnTo>
                <a:lnTo>
                  <a:pt x="5208" y="11667"/>
                </a:lnTo>
                <a:lnTo>
                  <a:pt x="5169" y="11651"/>
                </a:lnTo>
                <a:lnTo>
                  <a:pt x="5129" y="11633"/>
                </a:lnTo>
                <a:lnTo>
                  <a:pt x="5090" y="11615"/>
                </a:lnTo>
                <a:lnTo>
                  <a:pt x="5052" y="11595"/>
                </a:lnTo>
                <a:lnTo>
                  <a:pt x="5014" y="11575"/>
                </a:lnTo>
                <a:lnTo>
                  <a:pt x="4976" y="11555"/>
                </a:lnTo>
                <a:lnTo>
                  <a:pt x="4940" y="11534"/>
                </a:lnTo>
                <a:lnTo>
                  <a:pt x="4904" y="11512"/>
                </a:lnTo>
                <a:lnTo>
                  <a:pt x="4869" y="11489"/>
                </a:lnTo>
                <a:lnTo>
                  <a:pt x="4834" y="11465"/>
                </a:lnTo>
                <a:lnTo>
                  <a:pt x="4800" y="11441"/>
                </a:lnTo>
                <a:lnTo>
                  <a:pt x="4766" y="11416"/>
                </a:lnTo>
                <a:lnTo>
                  <a:pt x="4733" y="11390"/>
                </a:lnTo>
                <a:lnTo>
                  <a:pt x="4702" y="11363"/>
                </a:lnTo>
                <a:lnTo>
                  <a:pt x="4669" y="11336"/>
                </a:lnTo>
                <a:lnTo>
                  <a:pt x="4639" y="11309"/>
                </a:lnTo>
                <a:lnTo>
                  <a:pt x="4609" y="11281"/>
                </a:lnTo>
                <a:lnTo>
                  <a:pt x="4580" y="11252"/>
                </a:lnTo>
                <a:lnTo>
                  <a:pt x="4550" y="11222"/>
                </a:lnTo>
                <a:lnTo>
                  <a:pt x="4522" y="11192"/>
                </a:lnTo>
                <a:lnTo>
                  <a:pt x="4494" y="11161"/>
                </a:lnTo>
                <a:lnTo>
                  <a:pt x="4468" y="11129"/>
                </a:lnTo>
                <a:lnTo>
                  <a:pt x="4442" y="11098"/>
                </a:lnTo>
                <a:lnTo>
                  <a:pt x="4416" y="11066"/>
                </a:lnTo>
                <a:lnTo>
                  <a:pt x="4391" y="11032"/>
                </a:lnTo>
                <a:lnTo>
                  <a:pt x="4367" y="10999"/>
                </a:lnTo>
                <a:lnTo>
                  <a:pt x="4344" y="10965"/>
                </a:lnTo>
                <a:lnTo>
                  <a:pt x="4321" y="10931"/>
                </a:lnTo>
                <a:lnTo>
                  <a:pt x="4299" y="10896"/>
                </a:lnTo>
                <a:lnTo>
                  <a:pt x="4277" y="10861"/>
                </a:lnTo>
                <a:lnTo>
                  <a:pt x="4257" y="10824"/>
                </a:lnTo>
                <a:lnTo>
                  <a:pt x="4237" y="10789"/>
                </a:lnTo>
                <a:lnTo>
                  <a:pt x="4217" y="10752"/>
                </a:lnTo>
                <a:lnTo>
                  <a:pt x="4198" y="10715"/>
                </a:lnTo>
                <a:lnTo>
                  <a:pt x="4181" y="10677"/>
                </a:lnTo>
                <a:lnTo>
                  <a:pt x="4164" y="10640"/>
                </a:lnTo>
                <a:lnTo>
                  <a:pt x="4147" y="10601"/>
                </a:lnTo>
                <a:lnTo>
                  <a:pt x="4133" y="10562"/>
                </a:lnTo>
                <a:lnTo>
                  <a:pt x="4117" y="10524"/>
                </a:lnTo>
                <a:lnTo>
                  <a:pt x="4103" y="10485"/>
                </a:lnTo>
                <a:lnTo>
                  <a:pt x="4090" y="10445"/>
                </a:lnTo>
                <a:lnTo>
                  <a:pt x="4077" y="10406"/>
                </a:lnTo>
                <a:lnTo>
                  <a:pt x="4066" y="10365"/>
                </a:lnTo>
                <a:lnTo>
                  <a:pt x="4054" y="10324"/>
                </a:lnTo>
                <a:lnTo>
                  <a:pt x="4044" y="10283"/>
                </a:lnTo>
                <a:lnTo>
                  <a:pt x="4034" y="10243"/>
                </a:lnTo>
                <a:lnTo>
                  <a:pt x="4026" y="10202"/>
                </a:lnTo>
                <a:lnTo>
                  <a:pt x="4018" y="10160"/>
                </a:lnTo>
                <a:lnTo>
                  <a:pt x="4010" y="10118"/>
                </a:lnTo>
                <a:lnTo>
                  <a:pt x="4004" y="10077"/>
                </a:lnTo>
                <a:lnTo>
                  <a:pt x="3999" y="10035"/>
                </a:lnTo>
                <a:lnTo>
                  <a:pt x="3994" y="9993"/>
                </a:lnTo>
                <a:lnTo>
                  <a:pt x="3990" y="9950"/>
                </a:lnTo>
                <a:lnTo>
                  <a:pt x="3986" y="9907"/>
                </a:lnTo>
                <a:lnTo>
                  <a:pt x="3984" y="9865"/>
                </a:lnTo>
                <a:lnTo>
                  <a:pt x="3982" y="9823"/>
                </a:lnTo>
                <a:lnTo>
                  <a:pt x="3981" y="9780"/>
                </a:lnTo>
                <a:lnTo>
                  <a:pt x="3981" y="9736"/>
                </a:lnTo>
                <a:lnTo>
                  <a:pt x="3982" y="9693"/>
                </a:lnTo>
                <a:lnTo>
                  <a:pt x="3984" y="9650"/>
                </a:lnTo>
                <a:lnTo>
                  <a:pt x="3986" y="9608"/>
                </a:lnTo>
                <a:lnTo>
                  <a:pt x="3990" y="9564"/>
                </a:lnTo>
                <a:lnTo>
                  <a:pt x="3994" y="9521"/>
                </a:lnTo>
                <a:lnTo>
                  <a:pt x="3999" y="9478"/>
                </a:lnTo>
                <a:lnTo>
                  <a:pt x="4004" y="9440"/>
                </a:lnTo>
                <a:lnTo>
                  <a:pt x="4010" y="9403"/>
                </a:lnTo>
                <a:lnTo>
                  <a:pt x="4018" y="9365"/>
                </a:lnTo>
                <a:lnTo>
                  <a:pt x="4026" y="9328"/>
                </a:lnTo>
                <a:lnTo>
                  <a:pt x="4034" y="9291"/>
                </a:lnTo>
                <a:lnTo>
                  <a:pt x="4043" y="9255"/>
                </a:lnTo>
                <a:lnTo>
                  <a:pt x="4053" y="9218"/>
                </a:lnTo>
                <a:lnTo>
                  <a:pt x="4063" y="9182"/>
                </a:lnTo>
                <a:lnTo>
                  <a:pt x="4074" y="9145"/>
                </a:lnTo>
                <a:lnTo>
                  <a:pt x="4086" y="9109"/>
                </a:lnTo>
                <a:lnTo>
                  <a:pt x="4098" y="9074"/>
                </a:lnTo>
                <a:lnTo>
                  <a:pt x="4111" y="9038"/>
                </a:lnTo>
                <a:lnTo>
                  <a:pt x="4124" y="9003"/>
                </a:lnTo>
                <a:lnTo>
                  <a:pt x="4138" y="8968"/>
                </a:lnTo>
                <a:lnTo>
                  <a:pt x="4152" y="8933"/>
                </a:lnTo>
                <a:lnTo>
                  <a:pt x="4168" y="8899"/>
                </a:lnTo>
                <a:lnTo>
                  <a:pt x="4184" y="8865"/>
                </a:lnTo>
                <a:lnTo>
                  <a:pt x="4200" y="8831"/>
                </a:lnTo>
                <a:lnTo>
                  <a:pt x="4217" y="8797"/>
                </a:lnTo>
                <a:lnTo>
                  <a:pt x="4235" y="8764"/>
                </a:lnTo>
                <a:lnTo>
                  <a:pt x="4253" y="8731"/>
                </a:lnTo>
                <a:lnTo>
                  <a:pt x="4271" y="8699"/>
                </a:lnTo>
                <a:lnTo>
                  <a:pt x="4291" y="8667"/>
                </a:lnTo>
                <a:lnTo>
                  <a:pt x="4311" y="8634"/>
                </a:lnTo>
                <a:lnTo>
                  <a:pt x="4331" y="8603"/>
                </a:lnTo>
                <a:lnTo>
                  <a:pt x="4352" y="8571"/>
                </a:lnTo>
                <a:lnTo>
                  <a:pt x="4374" y="8540"/>
                </a:lnTo>
                <a:lnTo>
                  <a:pt x="4396" y="8509"/>
                </a:lnTo>
                <a:lnTo>
                  <a:pt x="4418" y="8479"/>
                </a:lnTo>
                <a:lnTo>
                  <a:pt x="4441" y="8449"/>
                </a:lnTo>
                <a:lnTo>
                  <a:pt x="4465" y="8419"/>
                </a:lnTo>
                <a:lnTo>
                  <a:pt x="4489" y="8390"/>
                </a:lnTo>
                <a:lnTo>
                  <a:pt x="4513" y="8362"/>
                </a:lnTo>
                <a:lnTo>
                  <a:pt x="4538" y="8333"/>
                </a:lnTo>
                <a:lnTo>
                  <a:pt x="4564" y="8305"/>
                </a:lnTo>
                <a:lnTo>
                  <a:pt x="4590" y="8277"/>
                </a:lnTo>
                <a:lnTo>
                  <a:pt x="4616" y="8250"/>
                </a:lnTo>
                <a:lnTo>
                  <a:pt x="4643" y="8223"/>
                </a:lnTo>
                <a:lnTo>
                  <a:pt x="4670" y="8197"/>
                </a:lnTo>
                <a:lnTo>
                  <a:pt x="4699" y="8171"/>
                </a:lnTo>
                <a:lnTo>
                  <a:pt x="4727" y="8145"/>
                </a:lnTo>
                <a:lnTo>
                  <a:pt x="4756" y="8120"/>
                </a:lnTo>
                <a:lnTo>
                  <a:pt x="4785" y="8095"/>
                </a:lnTo>
                <a:lnTo>
                  <a:pt x="4816" y="8071"/>
                </a:lnTo>
                <a:lnTo>
                  <a:pt x="4845" y="8047"/>
                </a:lnTo>
                <a:lnTo>
                  <a:pt x="4876" y="8024"/>
                </a:lnTo>
                <a:lnTo>
                  <a:pt x="4907" y="8001"/>
                </a:lnTo>
                <a:lnTo>
                  <a:pt x="4939" y="7978"/>
                </a:lnTo>
                <a:lnTo>
                  <a:pt x="4970" y="7957"/>
                </a:lnTo>
                <a:lnTo>
                  <a:pt x="5002" y="7936"/>
                </a:lnTo>
                <a:lnTo>
                  <a:pt x="5036" y="7915"/>
                </a:lnTo>
                <a:lnTo>
                  <a:pt x="5068" y="7895"/>
                </a:lnTo>
                <a:lnTo>
                  <a:pt x="5103" y="7875"/>
                </a:lnTo>
                <a:lnTo>
                  <a:pt x="5136" y="7855"/>
                </a:lnTo>
                <a:lnTo>
                  <a:pt x="5171" y="7836"/>
                </a:lnTo>
                <a:lnTo>
                  <a:pt x="5205" y="7819"/>
                </a:lnTo>
                <a:lnTo>
                  <a:pt x="5241" y="7801"/>
                </a:lnTo>
                <a:lnTo>
                  <a:pt x="5276" y="7783"/>
                </a:lnTo>
                <a:lnTo>
                  <a:pt x="5312" y="7766"/>
                </a:lnTo>
                <a:lnTo>
                  <a:pt x="5348" y="7751"/>
                </a:lnTo>
                <a:lnTo>
                  <a:pt x="5385" y="7735"/>
                </a:lnTo>
                <a:lnTo>
                  <a:pt x="5421" y="7720"/>
                </a:lnTo>
                <a:lnTo>
                  <a:pt x="5459" y="7706"/>
                </a:lnTo>
                <a:lnTo>
                  <a:pt x="5496" y="7692"/>
                </a:lnTo>
                <a:lnTo>
                  <a:pt x="5554" y="7673"/>
                </a:lnTo>
                <a:lnTo>
                  <a:pt x="5610" y="7657"/>
                </a:lnTo>
                <a:lnTo>
                  <a:pt x="5668" y="7641"/>
                </a:lnTo>
                <a:lnTo>
                  <a:pt x="5724" y="7627"/>
                </a:lnTo>
                <a:lnTo>
                  <a:pt x="5782" y="7615"/>
                </a:lnTo>
                <a:lnTo>
                  <a:pt x="5839" y="7603"/>
                </a:lnTo>
                <a:lnTo>
                  <a:pt x="5896" y="7594"/>
                </a:lnTo>
                <a:lnTo>
                  <a:pt x="5954" y="7586"/>
                </a:lnTo>
                <a:lnTo>
                  <a:pt x="6011" y="7578"/>
                </a:lnTo>
                <a:lnTo>
                  <a:pt x="6069" y="7573"/>
                </a:lnTo>
                <a:lnTo>
                  <a:pt x="6126" y="7568"/>
                </a:lnTo>
                <a:lnTo>
                  <a:pt x="6184" y="7565"/>
                </a:lnTo>
                <a:lnTo>
                  <a:pt x="6241" y="7564"/>
                </a:lnTo>
                <a:lnTo>
                  <a:pt x="6298" y="7563"/>
                </a:lnTo>
                <a:lnTo>
                  <a:pt x="6355" y="7564"/>
                </a:lnTo>
                <a:lnTo>
                  <a:pt x="6412" y="7566"/>
                </a:lnTo>
                <a:lnTo>
                  <a:pt x="6469" y="7569"/>
                </a:lnTo>
                <a:lnTo>
                  <a:pt x="6526" y="7573"/>
                </a:lnTo>
                <a:lnTo>
                  <a:pt x="6582" y="7579"/>
                </a:lnTo>
                <a:lnTo>
                  <a:pt x="6638" y="7587"/>
                </a:lnTo>
                <a:lnTo>
                  <a:pt x="6694" y="7595"/>
                </a:lnTo>
                <a:lnTo>
                  <a:pt x="6750" y="7604"/>
                </a:lnTo>
                <a:lnTo>
                  <a:pt x="6806" y="7615"/>
                </a:lnTo>
                <a:lnTo>
                  <a:pt x="6861" y="7626"/>
                </a:lnTo>
                <a:lnTo>
                  <a:pt x="6916" y="7640"/>
                </a:lnTo>
                <a:lnTo>
                  <a:pt x="6970" y="7655"/>
                </a:lnTo>
                <a:lnTo>
                  <a:pt x="7024" y="7669"/>
                </a:lnTo>
                <a:lnTo>
                  <a:pt x="7079" y="7686"/>
                </a:lnTo>
                <a:lnTo>
                  <a:pt x="7132" y="7704"/>
                </a:lnTo>
                <a:lnTo>
                  <a:pt x="7185" y="7723"/>
                </a:lnTo>
                <a:lnTo>
                  <a:pt x="7237" y="7742"/>
                </a:lnTo>
                <a:lnTo>
                  <a:pt x="7289" y="7763"/>
                </a:lnTo>
                <a:lnTo>
                  <a:pt x="7342" y="7786"/>
                </a:lnTo>
                <a:lnTo>
                  <a:pt x="7393" y="7809"/>
                </a:lnTo>
                <a:lnTo>
                  <a:pt x="7444" y="7833"/>
                </a:lnTo>
                <a:lnTo>
                  <a:pt x="7494" y="7858"/>
                </a:lnTo>
                <a:lnTo>
                  <a:pt x="7543" y="7885"/>
                </a:lnTo>
                <a:lnTo>
                  <a:pt x="7592" y="7913"/>
                </a:lnTo>
                <a:lnTo>
                  <a:pt x="7641" y="7941"/>
                </a:lnTo>
                <a:lnTo>
                  <a:pt x="7689" y="7971"/>
                </a:lnTo>
                <a:lnTo>
                  <a:pt x="7736" y="8001"/>
                </a:lnTo>
                <a:lnTo>
                  <a:pt x="7783" y="8033"/>
                </a:lnTo>
                <a:lnTo>
                  <a:pt x="7829" y="8065"/>
                </a:lnTo>
                <a:lnTo>
                  <a:pt x="7874" y="8098"/>
                </a:lnTo>
                <a:lnTo>
                  <a:pt x="7919" y="8133"/>
                </a:lnTo>
                <a:lnTo>
                  <a:pt x="7963" y="8168"/>
                </a:lnTo>
                <a:lnTo>
                  <a:pt x="8006" y="8205"/>
                </a:lnTo>
                <a:lnTo>
                  <a:pt x="8049" y="8243"/>
                </a:lnTo>
                <a:lnTo>
                  <a:pt x="8090" y="8281"/>
                </a:lnTo>
                <a:lnTo>
                  <a:pt x="8131" y="8320"/>
                </a:lnTo>
                <a:lnTo>
                  <a:pt x="8171" y="8361"/>
                </a:lnTo>
                <a:lnTo>
                  <a:pt x="8211" y="8401"/>
                </a:lnTo>
                <a:lnTo>
                  <a:pt x="8248" y="8443"/>
                </a:lnTo>
                <a:lnTo>
                  <a:pt x="8286" y="8486"/>
                </a:lnTo>
                <a:lnTo>
                  <a:pt x="8322" y="8530"/>
                </a:lnTo>
                <a:lnTo>
                  <a:pt x="8358" y="8574"/>
                </a:lnTo>
                <a:lnTo>
                  <a:pt x="8393" y="8620"/>
                </a:lnTo>
                <a:lnTo>
                  <a:pt x="8427" y="8666"/>
                </a:lnTo>
                <a:lnTo>
                  <a:pt x="8459" y="8713"/>
                </a:lnTo>
                <a:lnTo>
                  <a:pt x="8491" y="8761"/>
                </a:lnTo>
                <a:lnTo>
                  <a:pt x="8522" y="8809"/>
                </a:lnTo>
                <a:lnTo>
                  <a:pt x="8551" y="8858"/>
                </a:lnTo>
                <a:lnTo>
                  <a:pt x="8580" y="8909"/>
                </a:lnTo>
                <a:lnTo>
                  <a:pt x="8607" y="8959"/>
                </a:lnTo>
                <a:lnTo>
                  <a:pt x="8644" y="9035"/>
                </a:lnTo>
                <a:lnTo>
                  <a:pt x="8678" y="9112"/>
                </a:lnTo>
                <a:lnTo>
                  <a:pt x="8711" y="9188"/>
                </a:lnTo>
                <a:lnTo>
                  <a:pt x="8740" y="9264"/>
                </a:lnTo>
                <a:lnTo>
                  <a:pt x="8767" y="9341"/>
                </a:lnTo>
                <a:lnTo>
                  <a:pt x="8792" y="9419"/>
                </a:lnTo>
                <a:lnTo>
                  <a:pt x="8815" y="9496"/>
                </a:lnTo>
                <a:lnTo>
                  <a:pt x="8835" y="9573"/>
                </a:lnTo>
                <a:lnTo>
                  <a:pt x="8854" y="9652"/>
                </a:lnTo>
                <a:lnTo>
                  <a:pt x="8869" y="9729"/>
                </a:lnTo>
                <a:lnTo>
                  <a:pt x="8883" y="9807"/>
                </a:lnTo>
                <a:lnTo>
                  <a:pt x="8895" y="9885"/>
                </a:lnTo>
                <a:lnTo>
                  <a:pt x="8903" y="9964"/>
                </a:lnTo>
                <a:lnTo>
                  <a:pt x="8910" y="10042"/>
                </a:lnTo>
                <a:lnTo>
                  <a:pt x="8915" y="10120"/>
                </a:lnTo>
                <a:lnTo>
                  <a:pt x="8917" y="10199"/>
                </a:lnTo>
                <a:lnTo>
                  <a:pt x="8917" y="10277"/>
                </a:lnTo>
                <a:lnTo>
                  <a:pt x="8916" y="10356"/>
                </a:lnTo>
                <a:lnTo>
                  <a:pt x="8912" y="10435"/>
                </a:lnTo>
                <a:lnTo>
                  <a:pt x="8906" y="10513"/>
                </a:lnTo>
                <a:lnTo>
                  <a:pt x="8898" y="10591"/>
                </a:lnTo>
                <a:lnTo>
                  <a:pt x="8887" y="10670"/>
                </a:lnTo>
                <a:lnTo>
                  <a:pt x="8875" y="10748"/>
                </a:lnTo>
                <a:lnTo>
                  <a:pt x="8860" y="10826"/>
                </a:lnTo>
                <a:lnTo>
                  <a:pt x="8843" y="10904"/>
                </a:lnTo>
                <a:lnTo>
                  <a:pt x="8825" y="10982"/>
                </a:lnTo>
                <a:lnTo>
                  <a:pt x="8804" y="11059"/>
                </a:lnTo>
                <a:lnTo>
                  <a:pt x="8781" y="11137"/>
                </a:lnTo>
                <a:lnTo>
                  <a:pt x="8756" y="11214"/>
                </a:lnTo>
                <a:lnTo>
                  <a:pt x="8728" y="11291"/>
                </a:lnTo>
                <a:lnTo>
                  <a:pt x="8699" y="11367"/>
                </a:lnTo>
                <a:lnTo>
                  <a:pt x="8669" y="11444"/>
                </a:lnTo>
                <a:lnTo>
                  <a:pt x="8737" y="11437"/>
                </a:lnTo>
                <a:lnTo>
                  <a:pt x="8806" y="11428"/>
                </a:lnTo>
                <a:lnTo>
                  <a:pt x="8874" y="11417"/>
                </a:lnTo>
                <a:lnTo>
                  <a:pt x="8943" y="11403"/>
                </a:lnTo>
                <a:lnTo>
                  <a:pt x="9010" y="11388"/>
                </a:lnTo>
                <a:lnTo>
                  <a:pt x="9079" y="11371"/>
                </a:lnTo>
                <a:lnTo>
                  <a:pt x="9147" y="11352"/>
                </a:lnTo>
                <a:lnTo>
                  <a:pt x="9215" y="11331"/>
                </a:lnTo>
                <a:lnTo>
                  <a:pt x="9283" y="11308"/>
                </a:lnTo>
                <a:lnTo>
                  <a:pt x="9351" y="11285"/>
                </a:lnTo>
                <a:lnTo>
                  <a:pt x="9417" y="11260"/>
                </a:lnTo>
                <a:lnTo>
                  <a:pt x="9482" y="11234"/>
                </a:lnTo>
                <a:lnTo>
                  <a:pt x="9548" y="11206"/>
                </a:lnTo>
                <a:lnTo>
                  <a:pt x="9613" y="11177"/>
                </a:lnTo>
                <a:lnTo>
                  <a:pt x="9677" y="11148"/>
                </a:lnTo>
                <a:lnTo>
                  <a:pt x="9739" y="11117"/>
                </a:lnTo>
                <a:lnTo>
                  <a:pt x="9802" y="11085"/>
                </a:lnTo>
                <a:lnTo>
                  <a:pt x="9864" y="11052"/>
                </a:lnTo>
                <a:lnTo>
                  <a:pt x="9925" y="11018"/>
                </a:lnTo>
                <a:lnTo>
                  <a:pt x="9985" y="10982"/>
                </a:lnTo>
                <a:lnTo>
                  <a:pt x="10044" y="10946"/>
                </a:lnTo>
                <a:lnTo>
                  <a:pt x="10103" y="10909"/>
                </a:lnTo>
                <a:lnTo>
                  <a:pt x="10161" y="10870"/>
                </a:lnTo>
                <a:lnTo>
                  <a:pt x="10219" y="10831"/>
                </a:lnTo>
                <a:lnTo>
                  <a:pt x="10274" y="10790"/>
                </a:lnTo>
                <a:lnTo>
                  <a:pt x="10330" y="10748"/>
                </a:lnTo>
                <a:lnTo>
                  <a:pt x="10385" y="10705"/>
                </a:lnTo>
                <a:lnTo>
                  <a:pt x="10438" y="10663"/>
                </a:lnTo>
                <a:lnTo>
                  <a:pt x="10491" y="10618"/>
                </a:lnTo>
                <a:lnTo>
                  <a:pt x="10542" y="10572"/>
                </a:lnTo>
                <a:lnTo>
                  <a:pt x="10594" y="10526"/>
                </a:lnTo>
                <a:lnTo>
                  <a:pt x="10644" y="10479"/>
                </a:lnTo>
                <a:lnTo>
                  <a:pt x="10693" y="10430"/>
                </a:lnTo>
                <a:lnTo>
                  <a:pt x="10741" y="10381"/>
                </a:lnTo>
                <a:lnTo>
                  <a:pt x="10788" y="10330"/>
                </a:lnTo>
                <a:lnTo>
                  <a:pt x="10835" y="10280"/>
                </a:lnTo>
                <a:lnTo>
                  <a:pt x="10880" y="10228"/>
                </a:lnTo>
                <a:lnTo>
                  <a:pt x="10924" y="10176"/>
                </a:lnTo>
                <a:lnTo>
                  <a:pt x="10966" y="10121"/>
                </a:lnTo>
                <a:lnTo>
                  <a:pt x="11009" y="10067"/>
                </a:lnTo>
                <a:lnTo>
                  <a:pt x="11050" y="10013"/>
                </a:lnTo>
                <a:lnTo>
                  <a:pt x="11090" y="9956"/>
                </a:lnTo>
                <a:lnTo>
                  <a:pt x="11128" y="9900"/>
                </a:lnTo>
                <a:lnTo>
                  <a:pt x="11166" y="9843"/>
                </a:lnTo>
                <a:lnTo>
                  <a:pt x="11203" y="9784"/>
                </a:lnTo>
                <a:lnTo>
                  <a:pt x="11238" y="9726"/>
                </a:lnTo>
                <a:lnTo>
                  <a:pt x="11272" y="9666"/>
                </a:lnTo>
                <a:lnTo>
                  <a:pt x="11306" y="9606"/>
                </a:lnTo>
                <a:lnTo>
                  <a:pt x="11338" y="9545"/>
                </a:lnTo>
                <a:lnTo>
                  <a:pt x="11368" y="9483"/>
                </a:lnTo>
                <a:lnTo>
                  <a:pt x="11398" y="9421"/>
                </a:lnTo>
                <a:lnTo>
                  <a:pt x="11427" y="9358"/>
                </a:lnTo>
                <a:lnTo>
                  <a:pt x="11454" y="9294"/>
                </a:lnTo>
                <a:lnTo>
                  <a:pt x="11479" y="9231"/>
                </a:lnTo>
                <a:lnTo>
                  <a:pt x="11504" y="9166"/>
                </a:lnTo>
                <a:lnTo>
                  <a:pt x="11527" y="9100"/>
                </a:lnTo>
                <a:lnTo>
                  <a:pt x="11549" y="9034"/>
                </a:lnTo>
                <a:lnTo>
                  <a:pt x="11570" y="8967"/>
                </a:lnTo>
                <a:lnTo>
                  <a:pt x="11590" y="8901"/>
                </a:lnTo>
                <a:lnTo>
                  <a:pt x="11608" y="8834"/>
                </a:lnTo>
                <a:lnTo>
                  <a:pt x="11624" y="8765"/>
                </a:lnTo>
                <a:lnTo>
                  <a:pt x="11639" y="8697"/>
                </a:lnTo>
                <a:lnTo>
                  <a:pt x="11653" y="8628"/>
                </a:lnTo>
                <a:lnTo>
                  <a:pt x="11666" y="8558"/>
                </a:lnTo>
                <a:lnTo>
                  <a:pt x="11676" y="8488"/>
                </a:lnTo>
                <a:lnTo>
                  <a:pt x="11687" y="8418"/>
                </a:lnTo>
                <a:lnTo>
                  <a:pt x="11694" y="8347"/>
                </a:lnTo>
                <a:lnTo>
                  <a:pt x="11702" y="8275"/>
                </a:lnTo>
                <a:lnTo>
                  <a:pt x="11707" y="8204"/>
                </a:lnTo>
                <a:lnTo>
                  <a:pt x="11711" y="8132"/>
                </a:lnTo>
                <a:lnTo>
                  <a:pt x="11713" y="8059"/>
                </a:lnTo>
                <a:lnTo>
                  <a:pt x="11713" y="7987"/>
                </a:lnTo>
                <a:lnTo>
                  <a:pt x="11712" y="7899"/>
                </a:lnTo>
                <a:lnTo>
                  <a:pt x="11709" y="7812"/>
                </a:lnTo>
                <a:lnTo>
                  <a:pt x="11704" y="7726"/>
                </a:lnTo>
                <a:lnTo>
                  <a:pt x="11696" y="7640"/>
                </a:lnTo>
                <a:lnTo>
                  <a:pt x="11686" y="7554"/>
                </a:lnTo>
                <a:lnTo>
                  <a:pt x="11674" y="7470"/>
                </a:lnTo>
                <a:lnTo>
                  <a:pt x="11661" y="7385"/>
                </a:lnTo>
                <a:lnTo>
                  <a:pt x="11644" y="7302"/>
                </a:lnTo>
                <a:lnTo>
                  <a:pt x="11626" y="7219"/>
                </a:lnTo>
                <a:lnTo>
                  <a:pt x="11606" y="7138"/>
                </a:lnTo>
                <a:lnTo>
                  <a:pt x="11585" y="7056"/>
                </a:lnTo>
                <a:lnTo>
                  <a:pt x="11561" y="6976"/>
                </a:lnTo>
                <a:lnTo>
                  <a:pt x="11534" y="6896"/>
                </a:lnTo>
                <a:lnTo>
                  <a:pt x="11507" y="6817"/>
                </a:lnTo>
                <a:lnTo>
                  <a:pt x="11478" y="6740"/>
                </a:lnTo>
                <a:lnTo>
                  <a:pt x="11447" y="6662"/>
                </a:lnTo>
                <a:lnTo>
                  <a:pt x="11413" y="6586"/>
                </a:lnTo>
                <a:lnTo>
                  <a:pt x="11378" y="6511"/>
                </a:lnTo>
                <a:lnTo>
                  <a:pt x="11341" y="6437"/>
                </a:lnTo>
                <a:lnTo>
                  <a:pt x="11303" y="6364"/>
                </a:lnTo>
                <a:lnTo>
                  <a:pt x="11263" y="6291"/>
                </a:lnTo>
                <a:lnTo>
                  <a:pt x="11221" y="6220"/>
                </a:lnTo>
                <a:lnTo>
                  <a:pt x="11177" y="6150"/>
                </a:lnTo>
                <a:lnTo>
                  <a:pt x="11132" y="6081"/>
                </a:lnTo>
                <a:lnTo>
                  <a:pt x="11085" y="6012"/>
                </a:lnTo>
                <a:lnTo>
                  <a:pt x="11037" y="5945"/>
                </a:lnTo>
                <a:lnTo>
                  <a:pt x="10987" y="5879"/>
                </a:lnTo>
                <a:lnTo>
                  <a:pt x="10936" y="5814"/>
                </a:lnTo>
                <a:lnTo>
                  <a:pt x="10883" y="5751"/>
                </a:lnTo>
                <a:lnTo>
                  <a:pt x="10828" y="5689"/>
                </a:lnTo>
                <a:lnTo>
                  <a:pt x="10772" y="5627"/>
                </a:lnTo>
                <a:lnTo>
                  <a:pt x="10716" y="5568"/>
                </a:lnTo>
                <a:close/>
              </a:path>
            </a:pathLst>
          </a:custGeom>
          <a:solidFill>
            <a:srgbClr val="FFC91D"/>
          </a:solidFill>
          <a:ln>
            <a:noFill/>
          </a:ln>
        </p:spPr>
        <p:txBody>
          <a:bodyPr lIns="144000" rIns="72000" bIns="468000" anchor="ctr">
            <a:normAutofit/>
            <a:scene3d>
              <a:camera prst="orthographicFront"/>
              <a:lightRig rig="threePt" dir="t"/>
            </a:scene3d>
            <a:sp3d contourW="12700">
              <a:contourClr>
                <a:srgbClr val="FFFFFF"/>
              </a:contourClr>
            </a:sp3d>
          </a:bodyPr>
          <a:p>
            <a:pPr algn="ctr">
              <a:defRPr/>
            </a:pPr>
            <a:r>
              <a:rPr lang="en-US" altLang="zh-CN" dirty="0">
                <a:solidFill>
                  <a:srgbClr val="FFFFFF"/>
                </a:solidFill>
                <a:latin typeface="Calibri Light" panose="020F0302020204030204" charset="0"/>
                <a:ea typeface="+mn-ea"/>
                <a:cs typeface="+mn-ea"/>
                <a:sym typeface="Arial" panose="020B0604020202020204" pitchFamily="34" charset="0"/>
              </a:rPr>
              <a:t>2</a:t>
            </a:r>
            <a:endParaRPr lang="en-US" altLang="zh-CN" dirty="0">
              <a:solidFill>
                <a:srgbClr val="FFFFFF"/>
              </a:solidFill>
              <a:latin typeface="Calibri Light" panose="020F0302020204030204" charset="0"/>
              <a:ea typeface="+mn-ea"/>
              <a:cs typeface="+mn-ea"/>
              <a:sym typeface="Arial" panose="020B0604020202020204" pitchFamily="34" charset="0"/>
            </a:endParaRPr>
          </a:p>
        </p:txBody>
      </p:sp>
      <p:sp>
        <p:nvSpPr>
          <p:cNvPr id="22" name="文本框 21"/>
          <p:cNvSpPr txBox="1"/>
          <p:nvPr>
            <p:custDataLst>
              <p:tags r:id="rId5"/>
            </p:custDataLst>
          </p:nvPr>
        </p:nvSpPr>
        <p:spPr>
          <a:xfrm>
            <a:off x="5920740" y="3559810"/>
            <a:ext cx="3407410" cy="890905"/>
          </a:xfrm>
          <a:prstGeom prst="rect">
            <a:avLst/>
          </a:prstGeom>
          <a:noFill/>
        </p:spPr>
        <p:txBody>
          <a:bodyPr wrap="square" rtlCol="0" anchor="ctr" anchorCtr="0">
            <a:normAutofit/>
          </a:bodyPr>
          <a:p>
            <a:pPr algn="just">
              <a:lnSpc>
                <a:spcPct val="130000"/>
              </a:lnSpc>
            </a:pPr>
            <a:r>
              <a:rPr lang="zh-CN" altLang="en-US" dirty="0">
                <a:sym typeface="Arial" panose="020B0604020202020204" pitchFamily="34" charset="0"/>
              </a:rPr>
              <a:t>2. 不得扰乱正常教学秩序，不得干扰他人正常学习生活。</a:t>
            </a:r>
            <a:endParaRPr lang="zh-CN" altLang="en-US" dirty="0">
              <a:sym typeface="Arial" panose="020B0604020202020204" pitchFamily="34" charset="0"/>
            </a:endParaRPr>
          </a:p>
        </p:txBody>
      </p:sp>
      <p:sp>
        <p:nvSpPr>
          <p:cNvPr id="24" name="KSO_Shape"/>
          <p:cNvSpPr/>
          <p:nvPr>
            <p:custDataLst>
              <p:tags r:id="rId6"/>
            </p:custDataLst>
          </p:nvPr>
        </p:nvSpPr>
        <p:spPr bwMode="auto">
          <a:xfrm>
            <a:off x="6699309" y="4820064"/>
            <a:ext cx="1500619" cy="1619373"/>
          </a:xfrm>
          <a:custGeom>
            <a:avLst/>
            <a:gdLst>
              <a:gd name="T0" fmla="*/ 2147483646 w 11713"/>
              <a:gd name="T1" fmla="*/ 2147483646 h 12650"/>
              <a:gd name="T2" fmla="*/ 2147483646 w 11713"/>
              <a:gd name="T3" fmla="*/ 2147483646 h 12650"/>
              <a:gd name="T4" fmla="*/ 2147483646 w 11713"/>
              <a:gd name="T5" fmla="*/ 2147483646 h 12650"/>
              <a:gd name="T6" fmla="*/ 2147483646 w 11713"/>
              <a:gd name="T7" fmla="*/ 2147483646 h 12650"/>
              <a:gd name="T8" fmla="*/ 2147483646 w 11713"/>
              <a:gd name="T9" fmla="*/ 2147483646 h 12650"/>
              <a:gd name="T10" fmla="*/ 2147483646 w 11713"/>
              <a:gd name="T11" fmla="*/ 2147483646 h 12650"/>
              <a:gd name="T12" fmla="*/ 2147483646 w 11713"/>
              <a:gd name="T13" fmla="*/ 2147483646 h 12650"/>
              <a:gd name="T14" fmla="*/ 2147483646 w 11713"/>
              <a:gd name="T15" fmla="*/ 2147483646 h 12650"/>
              <a:gd name="T16" fmla="*/ 2147483646 w 11713"/>
              <a:gd name="T17" fmla="*/ 2147483646 h 12650"/>
              <a:gd name="T18" fmla="*/ 2147483646 w 11713"/>
              <a:gd name="T19" fmla="*/ 2147483646 h 12650"/>
              <a:gd name="T20" fmla="*/ 2147483646 w 11713"/>
              <a:gd name="T21" fmla="*/ 2147483646 h 12650"/>
              <a:gd name="T22" fmla="*/ 2147483646 w 11713"/>
              <a:gd name="T23" fmla="*/ 2147483646 h 12650"/>
              <a:gd name="T24" fmla="*/ 2147483646 w 11713"/>
              <a:gd name="T25" fmla="*/ 2147483646 h 12650"/>
              <a:gd name="T26" fmla="*/ 2147483646 w 11713"/>
              <a:gd name="T27" fmla="*/ 2147483646 h 12650"/>
              <a:gd name="T28" fmla="*/ 2147483646 w 11713"/>
              <a:gd name="T29" fmla="*/ 2147483646 h 12650"/>
              <a:gd name="T30" fmla="*/ 2147483646 w 11713"/>
              <a:gd name="T31" fmla="*/ 2147483646 h 12650"/>
              <a:gd name="T32" fmla="*/ 2147483646 w 11713"/>
              <a:gd name="T33" fmla="*/ 2147483646 h 12650"/>
              <a:gd name="T34" fmla="*/ 2147483646 w 11713"/>
              <a:gd name="T35" fmla="*/ 2147483646 h 12650"/>
              <a:gd name="T36" fmla="*/ 2147483646 w 11713"/>
              <a:gd name="T37" fmla="*/ 2147483646 h 12650"/>
              <a:gd name="T38" fmla="*/ 2147483646 w 11713"/>
              <a:gd name="T39" fmla="*/ 2147483646 h 12650"/>
              <a:gd name="T40" fmla="*/ 2147483646 w 11713"/>
              <a:gd name="T41" fmla="*/ 2147483646 h 12650"/>
              <a:gd name="T42" fmla="*/ 2147483646 w 11713"/>
              <a:gd name="T43" fmla="*/ 2147483646 h 12650"/>
              <a:gd name="T44" fmla="*/ 2147483646 w 11713"/>
              <a:gd name="T45" fmla="*/ 2147483646 h 12650"/>
              <a:gd name="T46" fmla="*/ 2147483646 w 11713"/>
              <a:gd name="T47" fmla="*/ 2147483646 h 12650"/>
              <a:gd name="T48" fmla="*/ 2147483646 w 11713"/>
              <a:gd name="T49" fmla="*/ 2147483646 h 12650"/>
              <a:gd name="T50" fmla="*/ 2147483646 w 11713"/>
              <a:gd name="T51" fmla="*/ 2147483646 h 12650"/>
              <a:gd name="T52" fmla="*/ 2147483646 w 11713"/>
              <a:gd name="T53" fmla="*/ 2147483646 h 12650"/>
              <a:gd name="T54" fmla="*/ 2147483646 w 11713"/>
              <a:gd name="T55" fmla="*/ 2147483646 h 12650"/>
              <a:gd name="T56" fmla="*/ 2147483646 w 11713"/>
              <a:gd name="T57" fmla="*/ 2147483646 h 12650"/>
              <a:gd name="T58" fmla="*/ 2147483646 w 11713"/>
              <a:gd name="T59" fmla="*/ 2147483646 h 12650"/>
              <a:gd name="T60" fmla="*/ 2147483646 w 11713"/>
              <a:gd name="T61" fmla="*/ 2147483646 h 12650"/>
              <a:gd name="T62" fmla="*/ 2147483646 w 11713"/>
              <a:gd name="T63" fmla="*/ 2147483646 h 12650"/>
              <a:gd name="T64" fmla="*/ 2147483646 w 11713"/>
              <a:gd name="T65" fmla="*/ 2147483646 h 12650"/>
              <a:gd name="T66" fmla="*/ 2147483646 w 11713"/>
              <a:gd name="T67" fmla="*/ 2147483646 h 12650"/>
              <a:gd name="T68" fmla="*/ 2147483646 w 11713"/>
              <a:gd name="T69" fmla="*/ 2147483646 h 12650"/>
              <a:gd name="T70" fmla="*/ 2147483646 w 11713"/>
              <a:gd name="T71" fmla="*/ 2147483646 h 12650"/>
              <a:gd name="T72" fmla="*/ 2147483646 w 11713"/>
              <a:gd name="T73" fmla="*/ 2147483646 h 12650"/>
              <a:gd name="T74" fmla="*/ 2147483646 w 11713"/>
              <a:gd name="T75" fmla="*/ 2147483646 h 12650"/>
              <a:gd name="T76" fmla="*/ 2147483646 w 11713"/>
              <a:gd name="T77" fmla="*/ 2147483646 h 12650"/>
              <a:gd name="T78" fmla="*/ 2147483646 w 11713"/>
              <a:gd name="T79" fmla="*/ 2147483646 h 12650"/>
              <a:gd name="T80" fmla="*/ 2147483646 w 11713"/>
              <a:gd name="T81" fmla="*/ 2147483646 h 12650"/>
              <a:gd name="T82" fmla="*/ 2147483646 w 11713"/>
              <a:gd name="T83" fmla="*/ 2147483646 h 12650"/>
              <a:gd name="T84" fmla="*/ 2147483646 w 11713"/>
              <a:gd name="T85" fmla="*/ 2147483646 h 12650"/>
              <a:gd name="T86" fmla="*/ 2147483646 w 11713"/>
              <a:gd name="T87" fmla="*/ 2147483646 h 12650"/>
              <a:gd name="T88" fmla="*/ 2147483646 w 11713"/>
              <a:gd name="T89" fmla="*/ 2147483646 h 12650"/>
              <a:gd name="T90" fmla="*/ 2147483646 w 11713"/>
              <a:gd name="T91" fmla="*/ 2147483646 h 12650"/>
              <a:gd name="T92" fmla="*/ 2147483646 w 11713"/>
              <a:gd name="T93" fmla="*/ 2147483646 h 12650"/>
              <a:gd name="T94" fmla="*/ 2147483646 w 11713"/>
              <a:gd name="T95" fmla="*/ 2147483646 h 12650"/>
              <a:gd name="T96" fmla="*/ 2147483646 w 11713"/>
              <a:gd name="T97" fmla="*/ 2147483646 h 12650"/>
              <a:gd name="T98" fmla="*/ 2147483646 w 11713"/>
              <a:gd name="T99" fmla="*/ 2147483646 h 12650"/>
              <a:gd name="T100" fmla="*/ 2147483646 w 11713"/>
              <a:gd name="T101" fmla="*/ 2147483646 h 12650"/>
              <a:gd name="T102" fmla="*/ 2147483646 w 11713"/>
              <a:gd name="T103" fmla="*/ 2147483646 h 12650"/>
              <a:gd name="T104" fmla="*/ 2147483646 w 11713"/>
              <a:gd name="T105" fmla="*/ 2147483646 h 12650"/>
              <a:gd name="T106" fmla="*/ 2147483646 w 11713"/>
              <a:gd name="T107" fmla="*/ 2147483646 h 12650"/>
              <a:gd name="T108" fmla="*/ 2147483646 w 11713"/>
              <a:gd name="T109" fmla="*/ 2147483646 h 12650"/>
              <a:gd name="T110" fmla="*/ 2147483646 w 11713"/>
              <a:gd name="T111" fmla="*/ 2147483646 h 12650"/>
              <a:gd name="T112" fmla="*/ 2147483646 w 11713"/>
              <a:gd name="T113" fmla="*/ 2147483646 h 12650"/>
              <a:gd name="T114" fmla="*/ 2147483646 w 11713"/>
              <a:gd name="T115" fmla="*/ 2147483646 h 12650"/>
              <a:gd name="T116" fmla="*/ 2147483646 w 11713"/>
              <a:gd name="T117" fmla="*/ 2147483646 h 12650"/>
              <a:gd name="T118" fmla="*/ 2147483646 w 11713"/>
              <a:gd name="T119" fmla="*/ 2147483646 h 12650"/>
              <a:gd name="T120" fmla="*/ 2147483646 w 11713"/>
              <a:gd name="T121" fmla="*/ 2147483646 h 12650"/>
              <a:gd name="T122" fmla="*/ 2147483646 w 11713"/>
              <a:gd name="T123" fmla="*/ 2147483646 h 1265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713" h="12650">
                <a:moveTo>
                  <a:pt x="10716" y="5568"/>
                </a:moveTo>
                <a:lnTo>
                  <a:pt x="10716" y="5568"/>
                </a:lnTo>
                <a:lnTo>
                  <a:pt x="10759" y="5528"/>
                </a:lnTo>
                <a:lnTo>
                  <a:pt x="10801" y="5487"/>
                </a:lnTo>
                <a:lnTo>
                  <a:pt x="10843" y="5446"/>
                </a:lnTo>
                <a:lnTo>
                  <a:pt x="10884" y="5402"/>
                </a:lnTo>
                <a:lnTo>
                  <a:pt x="10924" y="5358"/>
                </a:lnTo>
                <a:lnTo>
                  <a:pt x="10962" y="5314"/>
                </a:lnTo>
                <a:lnTo>
                  <a:pt x="10999" y="5268"/>
                </a:lnTo>
                <a:lnTo>
                  <a:pt x="11035" y="5221"/>
                </a:lnTo>
                <a:lnTo>
                  <a:pt x="11070" y="5173"/>
                </a:lnTo>
                <a:lnTo>
                  <a:pt x="11103" y="5125"/>
                </a:lnTo>
                <a:lnTo>
                  <a:pt x="11136" y="5076"/>
                </a:lnTo>
                <a:lnTo>
                  <a:pt x="11167" y="5026"/>
                </a:lnTo>
                <a:lnTo>
                  <a:pt x="11196" y="4975"/>
                </a:lnTo>
                <a:lnTo>
                  <a:pt x="11224" y="4922"/>
                </a:lnTo>
                <a:lnTo>
                  <a:pt x="11251" y="4870"/>
                </a:lnTo>
                <a:lnTo>
                  <a:pt x="11278" y="4817"/>
                </a:lnTo>
                <a:lnTo>
                  <a:pt x="11302" y="4763"/>
                </a:lnTo>
                <a:lnTo>
                  <a:pt x="11325" y="4708"/>
                </a:lnTo>
                <a:lnTo>
                  <a:pt x="11346" y="4653"/>
                </a:lnTo>
                <a:lnTo>
                  <a:pt x="11366" y="4597"/>
                </a:lnTo>
                <a:lnTo>
                  <a:pt x="11385" y="4540"/>
                </a:lnTo>
                <a:lnTo>
                  <a:pt x="11402" y="4483"/>
                </a:lnTo>
                <a:lnTo>
                  <a:pt x="11417" y="4425"/>
                </a:lnTo>
                <a:lnTo>
                  <a:pt x="11431" y="4366"/>
                </a:lnTo>
                <a:lnTo>
                  <a:pt x="11444" y="4307"/>
                </a:lnTo>
                <a:lnTo>
                  <a:pt x="11454" y="4248"/>
                </a:lnTo>
                <a:lnTo>
                  <a:pt x="11463" y="4187"/>
                </a:lnTo>
                <a:lnTo>
                  <a:pt x="11471" y="4127"/>
                </a:lnTo>
                <a:lnTo>
                  <a:pt x="11477" y="4066"/>
                </a:lnTo>
                <a:lnTo>
                  <a:pt x="11481" y="4004"/>
                </a:lnTo>
                <a:lnTo>
                  <a:pt x="11484" y="3942"/>
                </a:lnTo>
                <a:lnTo>
                  <a:pt x="11484" y="3879"/>
                </a:lnTo>
                <a:lnTo>
                  <a:pt x="11484" y="3821"/>
                </a:lnTo>
                <a:lnTo>
                  <a:pt x="11482" y="3761"/>
                </a:lnTo>
                <a:lnTo>
                  <a:pt x="11478" y="3704"/>
                </a:lnTo>
                <a:lnTo>
                  <a:pt x="11473" y="3645"/>
                </a:lnTo>
                <a:lnTo>
                  <a:pt x="11466" y="3588"/>
                </a:lnTo>
                <a:lnTo>
                  <a:pt x="11457" y="3530"/>
                </a:lnTo>
                <a:lnTo>
                  <a:pt x="11448" y="3474"/>
                </a:lnTo>
                <a:lnTo>
                  <a:pt x="11436" y="3417"/>
                </a:lnTo>
                <a:lnTo>
                  <a:pt x="11424" y="3362"/>
                </a:lnTo>
                <a:lnTo>
                  <a:pt x="11410" y="3307"/>
                </a:lnTo>
                <a:lnTo>
                  <a:pt x="11394" y="3252"/>
                </a:lnTo>
                <a:lnTo>
                  <a:pt x="11378" y="3198"/>
                </a:lnTo>
                <a:lnTo>
                  <a:pt x="11360" y="3145"/>
                </a:lnTo>
                <a:lnTo>
                  <a:pt x="11340" y="3092"/>
                </a:lnTo>
                <a:lnTo>
                  <a:pt x="11320" y="3039"/>
                </a:lnTo>
                <a:lnTo>
                  <a:pt x="11298" y="2987"/>
                </a:lnTo>
                <a:lnTo>
                  <a:pt x="11275" y="2936"/>
                </a:lnTo>
                <a:lnTo>
                  <a:pt x="11250" y="2886"/>
                </a:lnTo>
                <a:lnTo>
                  <a:pt x="11225" y="2836"/>
                </a:lnTo>
                <a:lnTo>
                  <a:pt x="11198" y="2788"/>
                </a:lnTo>
                <a:lnTo>
                  <a:pt x="11170" y="2739"/>
                </a:lnTo>
                <a:lnTo>
                  <a:pt x="11141" y="2692"/>
                </a:lnTo>
                <a:lnTo>
                  <a:pt x="11110" y="2645"/>
                </a:lnTo>
                <a:lnTo>
                  <a:pt x="11079" y="2599"/>
                </a:lnTo>
                <a:lnTo>
                  <a:pt x="11047" y="2553"/>
                </a:lnTo>
                <a:lnTo>
                  <a:pt x="11013" y="2509"/>
                </a:lnTo>
                <a:lnTo>
                  <a:pt x="10978" y="2465"/>
                </a:lnTo>
                <a:lnTo>
                  <a:pt x="10942" y="2422"/>
                </a:lnTo>
                <a:lnTo>
                  <a:pt x="10906" y="2379"/>
                </a:lnTo>
                <a:lnTo>
                  <a:pt x="10868" y="2339"/>
                </a:lnTo>
                <a:lnTo>
                  <a:pt x="10828" y="2299"/>
                </a:lnTo>
                <a:lnTo>
                  <a:pt x="10789" y="2259"/>
                </a:lnTo>
                <a:lnTo>
                  <a:pt x="10748" y="2221"/>
                </a:lnTo>
                <a:lnTo>
                  <a:pt x="10706" y="2183"/>
                </a:lnTo>
                <a:lnTo>
                  <a:pt x="10664" y="2146"/>
                </a:lnTo>
                <a:lnTo>
                  <a:pt x="10621" y="2111"/>
                </a:lnTo>
                <a:lnTo>
                  <a:pt x="10576" y="2076"/>
                </a:lnTo>
                <a:lnTo>
                  <a:pt x="10531" y="2043"/>
                </a:lnTo>
                <a:lnTo>
                  <a:pt x="10485" y="2011"/>
                </a:lnTo>
                <a:lnTo>
                  <a:pt x="10438" y="1979"/>
                </a:lnTo>
                <a:lnTo>
                  <a:pt x="10390" y="1949"/>
                </a:lnTo>
                <a:lnTo>
                  <a:pt x="10341" y="1920"/>
                </a:lnTo>
                <a:lnTo>
                  <a:pt x="10292" y="1892"/>
                </a:lnTo>
                <a:lnTo>
                  <a:pt x="10242" y="1864"/>
                </a:lnTo>
                <a:lnTo>
                  <a:pt x="10190" y="1838"/>
                </a:lnTo>
                <a:lnTo>
                  <a:pt x="10139" y="1814"/>
                </a:lnTo>
                <a:lnTo>
                  <a:pt x="10087" y="1790"/>
                </a:lnTo>
                <a:lnTo>
                  <a:pt x="10034" y="1768"/>
                </a:lnTo>
                <a:lnTo>
                  <a:pt x="9981" y="1746"/>
                </a:lnTo>
                <a:lnTo>
                  <a:pt x="9926" y="1727"/>
                </a:lnTo>
                <a:lnTo>
                  <a:pt x="9871" y="1709"/>
                </a:lnTo>
                <a:lnTo>
                  <a:pt x="9816" y="1691"/>
                </a:lnTo>
                <a:lnTo>
                  <a:pt x="9759" y="1674"/>
                </a:lnTo>
                <a:lnTo>
                  <a:pt x="9703" y="1660"/>
                </a:lnTo>
                <a:lnTo>
                  <a:pt x="9645" y="1646"/>
                </a:lnTo>
                <a:lnTo>
                  <a:pt x="9588" y="1635"/>
                </a:lnTo>
                <a:lnTo>
                  <a:pt x="9529" y="1624"/>
                </a:lnTo>
                <a:lnTo>
                  <a:pt x="9471" y="1615"/>
                </a:lnTo>
                <a:lnTo>
                  <a:pt x="9411" y="1606"/>
                </a:lnTo>
                <a:lnTo>
                  <a:pt x="9352" y="1600"/>
                </a:lnTo>
                <a:lnTo>
                  <a:pt x="9292" y="1595"/>
                </a:lnTo>
                <a:lnTo>
                  <a:pt x="9232" y="1591"/>
                </a:lnTo>
                <a:lnTo>
                  <a:pt x="9170" y="1589"/>
                </a:lnTo>
                <a:lnTo>
                  <a:pt x="9110" y="1588"/>
                </a:lnTo>
                <a:lnTo>
                  <a:pt x="9044" y="1589"/>
                </a:lnTo>
                <a:lnTo>
                  <a:pt x="8979" y="1592"/>
                </a:lnTo>
                <a:lnTo>
                  <a:pt x="8915" y="1596"/>
                </a:lnTo>
                <a:lnTo>
                  <a:pt x="8852" y="1601"/>
                </a:lnTo>
                <a:lnTo>
                  <a:pt x="8788" y="1609"/>
                </a:lnTo>
                <a:lnTo>
                  <a:pt x="8725" y="1618"/>
                </a:lnTo>
                <a:lnTo>
                  <a:pt x="8664" y="1628"/>
                </a:lnTo>
                <a:lnTo>
                  <a:pt x="8602" y="1641"/>
                </a:lnTo>
                <a:lnTo>
                  <a:pt x="8570" y="1595"/>
                </a:lnTo>
                <a:lnTo>
                  <a:pt x="8537" y="1549"/>
                </a:lnTo>
                <a:lnTo>
                  <a:pt x="8505" y="1504"/>
                </a:lnTo>
                <a:lnTo>
                  <a:pt x="8471" y="1460"/>
                </a:lnTo>
                <a:lnTo>
                  <a:pt x="8437" y="1415"/>
                </a:lnTo>
                <a:lnTo>
                  <a:pt x="8402" y="1373"/>
                </a:lnTo>
                <a:lnTo>
                  <a:pt x="8366" y="1330"/>
                </a:lnTo>
                <a:lnTo>
                  <a:pt x="8330" y="1287"/>
                </a:lnTo>
                <a:lnTo>
                  <a:pt x="8292" y="1245"/>
                </a:lnTo>
                <a:lnTo>
                  <a:pt x="8254" y="1203"/>
                </a:lnTo>
                <a:lnTo>
                  <a:pt x="8217" y="1163"/>
                </a:lnTo>
                <a:lnTo>
                  <a:pt x="8177" y="1123"/>
                </a:lnTo>
                <a:lnTo>
                  <a:pt x="8137" y="1083"/>
                </a:lnTo>
                <a:lnTo>
                  <a:pt x="8098" y="1045"/>
                </a:lnTo>
                <a:lnTo>
                  <a:pt x="8057" y="1006"/>
                </a:lnTo>
                <a:lnTo>
                  <a:pt x="8015" y="968"/>
                </a:lnTo>
                <a:lnTo>
                  <a:pt x="7973" y="931"/>
                </a:lnTo>
                <a:lnTo>
                  <a:pt x="7931" y="894"/>
                </a:lnTo>
                <a:lnTo>
                  <a:pt x="7888" y="859"/>
                </a:lnTo>
                <a:lnTo>
                  <a:pt x="7844" y="823"/>
                </a:lnTo>
                <a:lnTo>
                  <a:pt x="7799" y="788"/>
                </a:lnTo>
                <a:lnTo>
                  <a:pt x="7754" y="754"/>
                </a:lnTo>
                <a:lnTo>
                  <a:pt x="7709" y="721"/>
                </a:lnTo>
                <a:lnTo>
                  <a:pt x="7663" y="687"/>
                </a:lnTo>
                <a:lnTo>
                  <a:pt x="7616" y="656"/>
                </a:lnTo>
                <a:lnTo>
                  <a:pt x="7569" y="625"/>
                </a:lnTo>
                <a:lnTo>
                  <a:pt x="7522" y="593"/>
                </a:lnTo>
                <a:lnTo>
                  <a:pt x="7474" y="563"/>
                </a:lnTo>
                <a:lnTo>
                  <a:pt x="7425" y="534"/>
                </a:lnTo>
                <a:lnTo>
                  <a:pt x="7376" y="506"/>
                </a:lnTo>
                <a:lnTo>
                  <a:pt x="7327" y="477"/>
                </a:lnTo>
                <a:lnTo>
                  <a:pt x="7277" y="450"/>
                </a:lnTo>
                <a:lnTo>
                  <a:pt x="7227" y="424"/>
                </a:lnTo>
                <a:lnTo>
                  <a:pt x="7176" y="398"/>
                </a:lnTo>
                <a:lnTo>
                  <a:pt x="7124" y="373"/>
                </a:lnTo>
                <a:lnTo>
                  <a:pt x="7072" y="349"/>
                </a:lnTo>
                <a:lnTo>
                  <a:pt x="7020" y="325"/>
                </a:lnTo>
                <a:lnTo>
                  <a:pt x="6968" y="302"/>
                </a:lnTo>
                <a:lnTo>
                  <a:pt x="6915" y="280"/>
                </a:lnTo>
                <a:lnTo>
                  <a:pt x="6860" y="259"/>
                </a:lnTo>
                <a:lnTo>
                  <a:pt x="6807" y="238"/>
                </a:lnTo>
                <a:lnTo>
                  <a:pt x="6753" y="218"/>
                </a:lnTo>
                <a:lnTo>
                  <a:pt x="6697" y="200"/>
                </a:lnTo>
                <a:lnTo>
                  <a:pt x="6642" y="182"/>
                </a:lnTo>
                <a:lnTo>
                  <a:pt x="6587" y="164"/>
                </a:lnTo>
                <a:lnTo>
                  <a:pt x="6531" y="148"/>
                </a:lnTo>
                <a:lnTo>
                  <a:pt x="6475" y="133"/>
                </a:lnTo>
                <a:lnTo>
                  <a:pt x="6417" y="117"/>
                </a:lnTo>
                <a:lnTo>
                  <a:pt x="6361" y="104"/>
                </a:lnTo>
                <a:lnTo>
                  <a:pt x="6304" y="91"/>
                </a:lnTo>
                <a:lnTo>
                  <a:pt x="6246" y="79"/>
                </a:lnTo>
                <a:lnTo>
                  <a:pt x="6188" y="67"/>
                </a:lnTo>
                <a:lnTo>
                  <a:pt x="6129" y="57"/>
                </a:lnTo>
                <a:lnTo>
                  <a:pt x="6071" y="47"/>
                </a:lnTo>
                <a:lnTo>
                  <a:pt x="6011" y="38"/>
                </a:lnTo>
                <a:lnTo>
                  <a:pt x="5953" y="30"/>
                </a:lnTo>
                <a:lnTo>
                  <a:pt x="5893" y="23"/>
                </a:lnTo>
                <a:lnTo>
                  <a:pt x="5833" y="17"/>
                </a:lnTo>
                <a:lnTo>
                  <a:pt x="5773" y="12"/>
                </a:lnTo>
                <a:lnTo>
                  <a:pt x="5713" y="7"/>
                </a:lnTo>
                <a:lnTo>
                  <a:pt x="5652" y="4"/>
                </a:lnTo>
                <a:lnTo>
                  <a:pt x="5590" y="2"/>
                </a:lnTo>
                <a:lnTo>
                  <a:pt x="5530" y="0"/>
                </a:lnTo>
                <a:lnTo>
                  <a:pt x="5468" y="0"/>
                </a:lnTo>
                <a:lnTo>
                  <a:pt x="5372" y="1"/>
                </a:lnTo>
                <a:lnTo>
                  <a:pt x="5276" y="4"/>
                </a:lnTo>
                <a:lnTo>
                  <a:pt x="5181" y="11"/>
                </a:lnTo>
                <a:lnTo>
                  <a:pt x="5086" y="19"/>
                </a:lnTo>
                <a:lnTo>
                  <a:pt x="4992" y="29"/>
                </a:lnTo>
                <a:lnTo>
                  <a:pt x="4899" y="42"/>
                </a:lnTo>
                <a:lnTo>
                  <a:pt x="4806" y="57"/>
                </a:lnTo>
                <a:lnTo>
                  <a:pt x="4715" y="73"/>
                </a:lnTo>
                <a:lnTo>
                  <a:pt x="4624" y="92"/>
                </a:lnTo>
                <a:lnTo>
                  <a:pt x="4534" y="114"/>
                </a:lnTo>
                <a:lnTo>
                  <a:pt x="4445" y="137"/>
                </a:lnTo>
                <a:lnTo>
                  <a:pt x="4357" y="162"/>
                </a:lnTo>
                <a:lnTo>
                  <a:pt x="4269" y="189"/>
                </a:lnTo>
                <a:lnTo>
                  <a:pt x="4183" y="218"/>
                </a:lnTo>
                <a:lnTo>
                  <a:pt x="4097" y="250"/>
                </a:lnTo>
                <a:lnTo>
                  <a:pt x="4014" y="283"/>
                </a:lnTo>
                <a:lnTo>
                  <a:pt x="3930" y="319"/>
                </a:lnTo>
                <a:lnTo>
                  <a:pt x="3848" y="355"/>
                </a:lnTo>
                <a:lnTo>
                  <a:pt x="3766" y="395"/>
                </a:lnTo>
                <a:lnTo>
                  <a:pt x="3687" y="436"/>
                </a:lnTo>
                <a:lnTo>
                  <a:pt x="3607" y="477"/>
                </a:lnTo>
                <a:lnTo>
                  <a:pt x="3530" y="522"/>
                </a:lnTo>
                <a:lnTo>
                  <a:pt x="3454" y="568"/>
                </a:lnTo>
                <a:lnTo>
                  <a:pt x="3379" y="616"/>
                </a:lnTo>
                <a:lnTo>
                  <a:pt x="3304" y="665"/>
                </a:lnTo>
                <a:lnTo>
                  <a:pt x="3231" y="717"/>
                </a:lnTo>
                <a:lnTo>
                  <a:pt x="3160" y="769"/>
                </a:lnTo>
                <a:lnTo>
                  <a:pt x="3090" y="823"/>
                </a:lnTo>
                <a:lnTo>
                  <a:pt x="3022" y="880"/>
                </a:lnTo>
                <a:lnTo>
                  <a:pt x="2955" y="937"/>
                </a:lnTo>
                <a:lnTo>
                  <a:pt x="2889" y="996"/>
                </a:lnTo>
                <a:lnTo>
                  <a:pt x="2825" y="1056"/>
                </a:lnTo>
                <a:lnTo>
                  <a:pt x="2763" y="1119"/>
                </a:lnTo>
                <a:lnTo>
                  <a:pt x="2701" y="1181"/>
                </a:lnTo>
                <a:lnTo>
                  <a:pt x="2641" y="1246"/>
                </a:lnTo>
                <a:lnTo>
                  <a:pt x="2584" y="1313"/>
                </a:lnTo>
                <a:lnTo>
                  <a:pt x="2528" y="1380"/>
                </a:lnTo>
                <a:lnTo>
                  <a:pt x="2473" y="1449"/>
                </a:lnTo>
                <a:lnTo>
                  <a:pt x="2420" y="1519"/>
                </a:lnTo>
                <a:lnTo>
                  <a:pt x="2369" y="1590"/>
                </a:lnTo>
                <a:lnTo>
                  <a:pt x="2319" y="1663"/>
                </a:lnTo>
                <a:lnTo>
                  <a:pt x="2272" y="1737"/>
                </a:lnTo>
                <a:lnTo>
                  <a:pt x="2226" y="1811"/>
                </a:lnTo>
                <a:lnTo>
                  <a:pt x="2181" y="1887"/>
                </a:lnTo>
                <a:lnTo>
                  <a:pt x="2139" y="1965"/>
                </a:lnTo>
                <a:lnTo>
                  <a:pt x="2098" y="2043"/>
                </a:lnTo>
                <a:lnTo>
                  <a:pt x="2061" y="2122"/>
                </a:lnTo>
                <a:lnTo>
                  <a:pt x="2024" y="2203"/>
                </a:lnTo>
                <a:lnTo>
                  <a:pt x="1990" y="2284"/>
                </a:lnTo>
                <a:lnTo>
                  <a:pt x="1957" y="2367"/>
                </a:lnTo>
                <a:lnTo>
                  <a:pt x="1926" y="2450"/>
                </a:lnTo>
                <a:lnTo>
                  <a:pt x="1898" y="2534"/>
                </a:lnTo>
                <a:lnTo>
                  <a:pt x="1872" y="2620"/>
                </a:lnTo>
                <a:lnTo>
                  <a:pt x="1848" y="2705"/>
                </a:lnTo>
                <a:lnTo>
                  <a:pt x="1826" y="2792"/>
                </a:lnTo>
                <a:lnTo>
                  <a:pt x="1806" y="2880"/>
                </a:lnTo>
                <a:lnTo>
                  <a:pt x="1788" y="2968"/>
                </a:lnTo>
                <a:lnTo>
                  <a:pt x="1774" y="3057"/>
                </a:lnTo>
                <a:lnTo>
                  <a:pt x="1760" y="3147"/>
                </a:lnTo>
                <a:lnTo>
                  <a:pt x="1750" y="3238"/>
                </a:lnTo>
                <a:lnTo>
                  <a:pt x="1741" y="3330"/>
                </a:lnTo>
                <a:lnTo>
                  <a:pt x="1735" y="3422"/>
                </a:lnTo>
                <a:lnTo>
                  <a:pt x="1732" y="3514"/>
                </a:lnTo>
                <a:lnTo>
                  <a:pt x="1730" y="3607"/>
                </a:lnTo>
                <a:lnTo>
                  <a:pt x="1731" y="3681"/>
                </a:lnTo>
                <a:lnTo>
                  <a:pt x="1733" y="3755"/>
                </a:lnTo>
                <a:lnTo>
                  <a:pt x="1737" y="3828"/>
                </a:lnTo>
                <a:lnTo>
                  <a:pt x="1742" y="3901"/>
                </a:lnTo>
                <a:lnTo>
                  <a:pt x="1750" y="3973"/>
                </a:lnTo>
                <a:lnTo>
                  <a:pt x="1758" y="4045"/>
                </a:lnTo>
                <a:lnTo>
                  <a:pt x="1768" y="4117"/>
                </a:lnTo>
                <a:lnTo>
                  <a:pt x="1779" y="4188"/>
                </a:lnTo>
                <a:lnTo>
                  <a:pt x="1730" y="4217"/>
                </a:lnTo>
                <a:lnTo>
                  <a:pt x="1681" y="4248"/>
                </a:lnTo>
                <a:lnTo>
                  <a:pt x="1632" y="4278"/>
                </a:lnTo>
                <a:lnTo>
                  <a:pt x="1584" y="4309"/>
                </a:lnTo>
                <a:lnTo>
                  <a:pt x="1537" y="4342"/>
                </a:lnTo>
                <a:lnTo>
                  <a:pt x="1490" y="4374"/>
                </a:lnTo>
                <a:lnTo>
                  <a:pt x="1443" y="4409"/>
                </a:lnTo>
                <a:lnTo>
                  <a:pt x="1397" y="4442"/>
                </a:lnTo>
                <a:lnTo>
                  <a:pt x="1352" y="4478"/>
                </a:lnTo>
                <a:lnTo>
                  <a:pt x="1307" y="4513"/>
                </a:lnTo>
                <a:lnTo>
                  <a:pt x="1263" y="4549"/>
                </a:lnTo>
                <a:lnTo>
                  <a:pt x="1219" y="4586"/>
                </a:lnTo>
                <a:lnTo>
                  <a:pt x="1176" y="4624"/>
                </a:lnTo>
                <a:lnTo>
                  <a:pt x="1134" y="4661"/>
                </a:lnTo>
                <a:lnTo>
                  <a:pt x="1093" y="4700"/>
                </a:lnTo>
                <a:lnTo>
                  <a:pt x="1052" y="4740"/>
                </a:lnTo>
                <a:lnTo>
                  <a:pt x="1011" y="4780"/>
                </a:lnTo>
                <a:lnTo>
                  <a:pt x="972" y="4821"/>
                </a:lnTo>
                <a:lnTo>
                  <a:pt x="933" y="4862"/>
                </a:lnTo>
                <a:lnTo>
                  <a:pt x="894" y="4904"/>
                </a:lnTo>
                <a:lnTo>
                  <a:pt x="857" y="4946"/>
                </a:lnTo>
                <a:lnTo>
                  <a:pt x="820" y="4989"/>
                </a:lnTo>
                <a:lnTo>
                  <a:pt x="784" y="5033"/>
                </a:lnTo>
                <a:lnTo>
                  <a:pt x="748" y="5077"/>
                </a:lnTo>
                <a:lnTo>
                  <a:pt x="714" y="5122"/>
                </a:lnTo>
                <a:lnTo>
                  <a:pt x="679" y="5167"/>
                </a:lnTo>
                <a:lnTo>
                  <a:pt x="646" y="5213"/>
                </a:lnTo>
                <a:lnTo>
                  <a:pt x="613" y="5259"/>
                </a:lnTo>
                <a:lnTo>
                  <a:pt x="581" y="5306"/>
                </a:lnTo>
                <a:lnTo>
                  <a:pt x="550" y="5354"/>
                </a:lnTo>
                <a:lnTo>
                  <a:pt x="519" y="5402"/>
                </a:lnTo>
                <a:lnTo>
                  <a:pt x="490" y="5450"/>
                </a:lnTo>
                <a:lnTo>
                  <a:pt x="461" y="5499"/>
                </a:lnTo>
                <a:lnTo>
                  <a:pt x="434" y="5548"/>
                </a:lnTo>
                <a:lnTo>
                  <a:pt x="406" y="5598"/>
                </a:lnTo>
                <a:lnTo>
                  <a:pt x="379" y="5648"/>
                </a:lnTo>
                <a:lnTo>
                  <a:pt x="354" y="5698"/>
                </a:lnTo>
                <a:lnTo>
                  <a:pt x="329" y="5750"/>
                </a:lnTo>
                <a:lnTo>
                  <a:pt x="305" y="5802"/>
                </a:lnTo>
                <a:lnTo>
                  <a:pt x="282" y="5854"/>
                </a:lnTo>
                <a:lnTo>
                  <a:pt x="259" y="5906"/>
                </a:lnTo>
                <a:lnTo>
                  <a:pt x="239" y="5960"/>
                </a:lnTo>
                <a:lnTo>
                  <a:pt x="218" y="6013"/>
                </a:lnTo>
                <a:lnTo>
                  <a:pt x="198" y="6066"/>
                </a:lnTo>
                <a:lnTo>
                  <a:pt x="179" y="6120"/>
                </a:lnTo>
                <a:lnTo>
                  <a:pt x="161" y="6175"/>
                </a:lnTo>
                <a:lnTo>
                  <a:pt x="145" y="6230"/>
                </a:lnTo>
                <a:lnTo>
                  <a:pt x="128" y="6285"/>
                </a:lnTo>
                <a:lnTo>
                  <a:pt x="113" y="6341"/>
                </a:lnTo>
                <a:lnTo>
                  <a:pt x="99" y="6397"/>
                </a:lnTo>
                <a:lnTo>
                  <a:pt x="85" y="6454"/>
                </a:lnTo>
                <a:lnTo>
                  <a:pt x="74" y="6510"/>
                </a:lnTo>
                <a:lnTo>
                  <a:pt x="62" y="6566"/>
                </a:lnTo>
                <a:lnTo>
                  <a:pt x="51" y="6624"/>
                </a:lnTo>
                <a:lnTo>
                  <a:pt x="41" y="6681"/>
                </a:lnTo>
                <a:lnTo>
                  <a:pt x="33" y="6740"/>
                </a:lnTo>
                <a:lnTo>
                  <a:pt x="25" y="6798"/>
                </a:lnTo>
                <a:lnTo>
                  <a:pt x="18" y="6857"/>
                </a:lnTo>
                <a:lnTo>
                  <a:pt x="13" y="6915"/>
                </a:lnTo>
                <a:lnTo>
                  <a:pt x="9" y="6975"/>
                </a:lnTo>
                <a:lnTo>
                  <a:pt x="5" y="7034"/>
                </a:lnTo>
                <a:lnTo>
                  <a:pt x="3" y="7094"/>
                </a:lnTo>
                <a:lnTo>
                  <a:pt x="0" y="7153"/>
                </a:lnTo>
                <a:lnTo>
                  <a:pt x="0" y="7214"/>
                </a:lnTo>
                <a:lnTo>
                  <a:pt x="1" y="7295"/>
                </a:lnTo>
                <a:lnTo>
                  <a:pt x="4" y="7377"/>
                </a:lnTo>
                <a:lnTo>
                  <a:pt x="9" y="7457"/>
                </a:lnTo>
                <a:lnTo>
                  <a:pt x="15" y="7538"/>
                </a:lnTo>
                <a:lnTo>
                  <a:pt x="23" y="7618"/>
                </a:lnTo>
                <a:lnTo>
                  <a:pt x="34" y="7697"/>
                </a:lnTo>
                <a:lnTo>
                  <a:pt x="46" y="7776"/>
                </a:lnTo>
                <a:lnTo>
                  <a:pt x="60" y="7854"/>
                </a:lnTo>
                <a:lnTo>
                  <a:pt x="77" y="7932"/>
                </a:lnTo>
                <a:lnTo>
                  <a:pt x="93" y="8010"/>
                </a:lnTo>
                <a:lnTo>
                  <a:pt x="113" y="8086"/>
                </a:lnTo>
                <a:lnTo>
                  <a:pt x="134" y="8161"/>
                </a:lnTo>
                <a:lnTo>
                  <a:pt x="156" y="8236"/>
                </a:lnTo>
                <a:lnTo>
                  <a:pt x="181" y="8311"/>
                </a:lnTo>
                <a:lnTo>
                  <a:pt x="206" y="8385"/>
                </a:lnTo>
                <a:lnTo>
                  <a:pt x="234" y="8458"/>
                </a:lnTo>
                <a:lnTo>
                  <a:pt x="264" y="8530"/>
                </a:lnTo>
                <a:lnTo>
                  <a:pt x="294" y="8601"/>
                </a:lnTo>
                <a:lnTo>
                  <a:pt x="326" y="8671"/>
                </a:lnTo>
                <a:lnTo>
                  <a:pt x="361" y="8741"/>
                </a:lnTo>
                <a:lnTo>
                  <a:pt x="395" y="8810"/>
                </a:lnTo>
                <a:lnTo>
                  <a:pt x="433" y="8878"/>
                </a:lnTo>
                <a:lnTo>
                  <a:pt x="471" y="8946"/>
                </a:lnTo>
                <a:lnTo>
                  <a:pt x="511" y="9011"/>
                </a:lnTo>
                <a:lnTo>
                  <a:pt x="552" y="9077"/>
                </a:lnTo>
                <a:lnTo>
                  <a:pt x="595" y="9141"/>
                </a:lnTo>
                <a:lnTo>
                  <a:pt x="638" y="9205"/>
                </a:lnTo>
                <a:lnTo>
                  <a:pt x="684" y="9267"/>
                </a:lnTo>
                <a:lnTo>
                  <a:pt x="731" y="9329"/>
                </a:lnTo>
                <a:lnTo>
                  <a:pt x="779" y="9388"/>
                </a:lnTo>
                <a:lnTo>
                  <a:pt x="829" y="9448"/>
                </a:lnTo>
                <a:lnTo>
                  <a:pt x="880" y="9506"/>
                </a:lnTo>
                <a:lnTo>
                  <a:pt x="931" y="9564"/>
                </a:lnTo>
                <a:lnTo>
                  <a:pt x="984" y="9620"/>
                </a:lnTo>
                <a:lnTo>
                  <a:pt x="1039" y="9674"/>
                </a:lnTo>
                <a:lnTo>
                  <a:pt x="1095" y="9729"/>
                </a:lnTo>
                <a:lnTo>
                  <a:pt x="1151" y="9781"/>
                </a:lnTo>
                <a:lnTo>
                  <a:pt x="1210" y="9833"/>
                </a:lnTo>
                <a:lnTo>
                  <a:pt x="1269" y="9883"/>
                </a:lnTo>
                <a:lnTo>
                  <a:pt x="1329" y="9932"/>
                </a:lnTo>
                <a:lnTo>
                  <a:pt x="1390" y="9981"/>
                </a:lnTo>
                <a:lnTo>
                  <a:pt x="1453" y="10026"/>
                </a:lnTo>
                <a:lnTo>
                  <a:pt x="1517" y="10072"/>
                </a:lnTo>
                <a:lnTo>
                  <a:pt x="1581" y="10116"/>
                </a:lnTo>
                <a:lnTo>
                  <a:pt x="1647" y="10159"/>
                </a:lnTo>
                <a:lnTo>
                  <a:pt x="1714" y="10200"/>
                </a:lnTo>
                <a:lnTo>
                  <a:pt x="1781" y="10240"/>
                </a:lnTo>
                <a:lnTo>
                  <a:pt x="1850" y="10278"/>
                </a:lnTo>
                <a:lnTo>
                  <a:pt x="1919" y="10316"/>
                </a:lnTo>
                <a:lnTo>
                  <a:pt x="1990" y="10351"/>
                </a:lnTo>
                <a:lnTo>
                  <a:pt x="2061" y="10386"/>
                </a:lnTo>
                <a:lnTo>
                  <a:pt x="2133" y="10418"/>
                </a:lnTo>
                <a:lnTo>
                  <a:pt x="2206" y="10449"/>
                </a:lnTo>
                <a:lnTo>
                  <a:pt x="2280" y="10480"/>
                </a:lnTo>
                <a:lnTo>
                  <a:pt x="2354" y="10508"/>
                </a:lnTo>
                <a:lnTo>
                  <a:pt x="2430" y="10535"/>
                </a:lnTo>
                <a:lnTo>
                  <a:pt x="2507" y="10560"/>
                </a:lnTo>
                <a:lnTo>
                  <a:pt x="2583" y="10583"/>
                </a:lnTo>
                <a:lnTo>
                  <a:pt x="2661" y="10605"/>
                </a:lnTo>
                <a:lnTo>
                  <a:pt x="2740" y="10626"/>
                </a:lnTo>
                <a:lnTo>
                  <a:pt x="2819" y="10645"/>
                </a:lnTo>
                <a:lnTo>
                  <a:pt x="2898" y="10661"/>
                </a:lnTo>
                <a:lnTo>
                  <a:pt x="2979" y="10677"/>
                </a:lnTo>
                <a:lnTo>
                  <a:pt x="3060" y="10691"/>
                </a:lnTo>
                <a:lnTo>
                  <a:pt x="3079" y="10697"/>
                </a:lnTo>
                <a:lnTo>
                  <a:pt x="3099" y="10704"/>
                </a:lnTo>
                <a:lnTo>
                  <a:pt x="3120" y="10713"/>
                </a:lnTo>
                <a:lnTo>
                  <a:pt x="3141" y="10723"/>
                </a:lnTo>
                <a:lnTo>
                  <a:pt x="3162" y="10736"/>
                </a:lnTo>
                <a:lnTo>
                  <a:pt x="3185" y="10752"/>
                </a:lnTo>
                <a:lnTo>
                  <a:pt x="3211" y="10772"/>
                </a:lnTo>
                <a:lnTo>
                  <a:pt x="3238" y="10796"/>
                </a:lnTo>
                <a:lnTo>
                  <a:pt x="3266" y="10826"/>
                </a:lnTo>
                <a:lnTo>
                  <a:pt x="3297" y="10861"/>
                </a:lnTo>
                <a:lnTo>
                  <a:pt x="3331" y="10902"/>
                </a:lnTo>
                <a:lnTo>
                  <a:pt x="3367" y="10950"/>
                </a:lnTo>
                <a:lnTo>
                  <a:pt x="3406" y="11005"/>
                </a:lnTo>
                <a:lnTo>
                  <a:pt x="3448" y="11068"/>
                </a:lnTo>
                <a:lnTo>
                  <a:pt x="3494" y="11140"/>
                </a:lnTo>
                <a:lnTo>
                  <a:pt x="3543" y="11220"/>
                </a:lnTo>
                <a:lnTo>
                  <a:pt x="3567" y="11263"/>
                </a:lnTo>
                <a:lnTo>
                  <a:pt x="3593" y="11305"/>
                </a:lnTo>
                <a:lnTo>
                  <a:pt x="3619" y="11346"/>
                </a:lnTo>
                <a:lnTo>
                  <a:pt x="3645" y="11387"/>
                </a:lnTo>
                <a:lnTo>
                  <a:pt x="3672" y="11427"/>
                </a:lnTo>
                <a:lnTo>
                  <a:pt x="3700" y="11467"/>
                </a:lnTo>
                <a:lnTo>
                  <a:pt x="3730" y="11506"/>
                </a:lnTo>
                <a:lnTo>
                  <a:pt x="3759" y="11545"/>
                </a:lnTo>
                <a:lnTo>
                  <a:pt x="3789" y="11583"/>
                </a:lnTo>
                <a:lnTo>
                  <a:pt x="3820" y="11620"/>
                </a:lnTo>
                <a:lnTo>
                  <a:pt x="3852" y="11658"/>
                </a:lnTo>
                <a:lnTo>
                  <a:pt x="3883" y="11694"/>
                </a:lnTo>
                <a:lnTo>
                  <a:pt x="3916" y="11730"/>
                </a:lnTo>
                <a:lnTo>
                  <a:pt x="3950" y="11765"/>
                </a:lnTo>
                <a:lnTo>
                  <a:pt x="3983" y="11800"/>
                </a:lnTo>
                <a:lnTo>
                  <a:pt x="4018" y="11834"/>
                </a:lnTo>
                <a:lnTo>
                  <a:pt x="4053" y="11868"/>
                </a:lnTo>
                <a:lnTo>
                  <a:pt x="4089" y="11901"/>
                </a:lnTo>
                <a:lnTo>
                  <a:pt x="4125" y="11934"/>
                </a:lnTo>
                <a:lnTo>
                  <a:pt x="4162" y="11965"/>
                </a:lnTo>
                <a:lnTo>
                  <a:pt x="4199" y="11996"/>
                </a:lnTo>
                <a:lnTo>
                  <a:pt x="4237" y="12026"/>
                </a:lnTo>
                <a:lnTo>
                  <a:pt x="4276" y="12057"/>
                </a:lnTo>
                <a:lnTo>
                  <a:pt x="4314" y="12086"/>
                </a:lnTo>
                <a:lnTo>
                  <a:pt x="4353" y="12114"/>
                </a:lnTo>
                <a:lnTo>
                  <a:pt x="4393" y="12142"/>
                </a:lnTo>
                <a:lnTo>
                  <a:pt x="4433" y="12170"/>
                </a:lnTo>
                <a:lnTo>
                  <a:pt x="4474" y="12196"/>
                </a:lnTo>
                <a:lnTo>
                  <a:pt x="4515" y="12222"/>
                </a:lnTo>
                <a:lnTo>
                  <a:pt x="4557" y="12247"/>
                </a:lnTo>
                <a:lnTo>
                  <a:pt x="4598" y="12272"/>
                </a:lnTo>
                <a:lnTo>
                  <a:pt x="4640" y="12295"/>
                </a:lnTo>
                <a:lnTo>
                  <a:pt x="4683" y="12319"/>
                </a:lnTo>
                <a:lnTo>
                  <a:pt x="4726" y="12341"/>
                </a:lnTo>
                <a:lnTo>
                  <a:pt x="4770" y="12363"/>
                </a:lnTo>
                <a:lnTo>
                  <a:pt x="4813" y="12384"/>
                </a:lnTo>
                <a:lnTo>
                  <a:pt x="4857" y="12404"/>
                </a:lnTo>
                <a:lnTo>
                  <a:pt x="4902" y="12423"/>
                </a:lnTo>
                <a:lnTo>
                  <a:pt x="4946" y="12442"/>
                </a:lnTo>
                <a:lnTo>
                  <a:pt x="4992" y="12460"/>
                </a:lnTo>
                <a:lnTo>
                  <a:pt x="5037" y="12477"/>
                </a:lnTo>
                <a:lnTo>
                  <a:pt x="5083" y="12493"/>
                </a:lnTo>
                <a:lnTo>
                  <a:pt x="5128" y="12509"/>
                </a:lnTo>
                <a:lnTo>
                  <a:pt x="5175" y="12524"/>
                </a:lnTo>
                <a:lnTo>
                  <a:pt x="5221" y="12538"/>
                </a:lnTo>
                <a:lnTo>
                  <a:pt x="5268" y="12552"/>
                </a:lnTo>
                <a:lnTo>
                  <a:pt x="5314" y="12564"/>
                </a:lnTo>
                <a:lnTo>
                  <a:pt x="5361" y="12576"/>
                </a:lnTo>
                <a:lnTo>
                  <a:pt x="5409" y="12586"/>
                </a:lnTo>
                <a:lnTo>
                  <a:pt x="5456" y="12597"/>
                </a:lnTo>
                <a:lnTo>
                  <a:pt x="5503" y="12606"/>
                </a:lnTo>
                <a:lnTo>
                  <a:pt x="5551" y="12614"/>
                </a:lnTo>
                <a:lnTo>
                  <a:pt x="5599" y="12622"/>
                </a:lnTo>
                <a:lnTo>
                  <a:pt x="5647" y="12628"/>
                </a:lnTo>
                <a:lnTo>
                  <a:pt x="5695" y="12634"/>
                </a:lnTo>
                <a:lnTo>
                  <a:pt x="5743" y="12639"/>
                </a:lnTo>
                <a:lnTo>
                  <a:pt x="5791" y="12643"/>
                </a:lnTo>
                <a:lnTo>
                  <a:pt x="5839" y="12646"/>
                </a:lnTo>
                <a:lnTo>
                  <a:pt x="5888" y="12649"/>
                </a:lnTo>
                <a:lnTo>
                  <a:pt x="5936" y="12650"/>
                </a:lnTo>
                <a:lnTo>
                  <a:pt x="5985" y="12650"/>
                </a:lnTo>
                <a:lnTo>
                  <a:pt x="6033" y="12650"/>
                </a:lnTo>
                <a:lnTo>
                  <a:pt x="6082" y="12649"/>
                </a:lnTo>
                <a:lnTo>
                  <a:pt x="6130" y="12647"/>
                </a:lnTo>
                <a:lnTo>
                  <a:pt x="6174" y="12641"/>
                </a:lnTo>
                <a:lnTo>
                  <a:pt x="6217" y="12634"/>
                </a:lnTo>
                <a:lnTo>
                  <a:pt x="6260" y="12627"/>
                </a:lnTo>
                <a:lnTo>
                  <a:pt x="6303" y="12620"/>
                </a:lnTo>
                <a:lnTo>
                  <a:pt x="6345" y="12611"/>
                </a:lnTo>
                <a:lnTo>
                  <a:pt x="6388" y="12602"/>
                </a:lnTo>
                <a:lnTo>
                  <a:pt x="6430" y="12593"/>
                </a:lnTo>
                <a:lnTo>
                  <a:pt x="6473" y="12582"/>
                </a:lnTo>
                <a:lnTo>
                  <a:pt x="6515" y="12571"/>
                </a:lnTo>
                <a:lnTo>
                  <a:pt x="6556" y="12559"/>
                </a:lnTo>
                <a:lnTo>
                  <a:pt x="6598" y="12548"/>
                </a:lnTo>
                <a:lnTo>
                  <a:pt x="6640" y="12534"/>
                </a:lnTo>
                <a:lnTo>
                  <a:pt x="6682" y="12520"/>
                </a:lnTo>
                <a:lnTo>
                  <a:pt x="6722" y="12507"/>
                </a:lnTo>
                <a:lnTo>
                  <a:pt x="6763" y="12492"/>
                </a:lnTo>
                <a:lnTo>
                  <a:pt x="6804" y="12477"/>
                </a:lnTo>
                <a:lnTo>
                  <a:pt x="6845" y="12461"/>
                </a:lnTo>
                <a:lnTo>
                  <a:pt x="6884" y="12444"/>
                </a:lnTo>
                <a:lnTo>
                  <a:pt x="6924" y="12426"/>
                </a:lnTo>
                <a:lnTo>
                  <a:pt x="6964" y="12409"/>
                </a:lnTo>
                <a:lnTo>
                  <a:pt x="7003" y="12390"/>
                </a:lnTo>
                <a:lnTo>
                  <a:pt x="7042" y="12371"/>
                </a:lnTo>
                <a:lnTo>
                  <a:pt x="7081" y="12351"/>
                </a:lnTo>
                <a:lnTo>
                  <a:pt x="7119" y="12331"/>
                </a:lnTo>
                <a:lnTo>
                  <a:pt x="7157" y="12311"/>
                </a:lnTo>
                <a:lnTo>
                  <a:pt x="7194" y="12290"/>
                </a:lnTo>
                <a:lnTo>
                  <a:pt x="7232" y="12268"/>
                </a:lnTo>
                <a:lnTo>
                  <a:pt x="7269" y="12245"/>
                </a:lnTo>
                <a:lnTo>
                  <a:pt x="7305" y="12222"/>
                </a:lnTo>
                <a:lnTo>
                  <a:pt x="7342" y="12199"/>
                </a:lnTo>
                <a:lnTo>
                  <a:pt x="7377" y="12175"/>
                </a:lnTo>
                <a:lnTo>
                  <a:pt x="7413" y="12150"/>
                </a:lnTo>
                <a:lnTo>
                  <a:pt x="7447" y="12125"/>
                </a:lnTo>
                <a:lnTo>
                  <a:pt x="7482" y="12099"/>
                </a:lnTo>
                <a:lnTo>
                  <a:pt x="7516" y="12072"/>
                </a:lnTo>
                <a:lnTo>
                  <a:pt x="7549" y="12045"/>
                </a:lnTo>
                <a:lnTo>
                  <a:pt x="7582" y="12018"/>
                </a:lnTo>
                <a:lnTo>
                  <a:pt x="7615" y="11990"/>
                </a:lnTo>
                <a:lnTo>
                  <a:pt x="7647" y="11962"/>
                </a:lnTo>
                <a:lnTo>
                  <a:pt x="7679" y="11932"/>
                </a:lnTo>
                <a:lnTo>
                  <a:pt x="7709" y="11903"/>
                </a:lnTo>
                <a:lnTo>
                  <a:pt x="7741" y="11873"/>
                </a:lnTo>
                <a:lnTo>
                  <a:pt x="7771" y="11843"/>
                </a:lnTo>
                <a:lnTo>
                  <a:pt x="7800" y="11811"/>
                </a:lnTo>
                <a:lnTo>
                  <a:pt x="7829" y="11780"/>
                </a:lnTo>
                <a:lnTo>
                  <a:pt x="7858" y="11748"/>
                </a:lnTo>
                <a:lnTo>
                  <a:pt x="7886" y="11715"/>
                </a:lnTo>
                <a:lnTo>
                  <a:pt x="7913" y="11683"/>
                </a:lnTo>
                <a:lnTo>
                  <a:pt x="7939" y="11649"/>
                </a:lnTo>
                <a:lnTo>
                  <a:pt x="7965" y="11615"/>
                </a:lnTo>
                <a:lnTo>
                  <a:pt x="7991" y="11581"/>
                </a:lnTo>
                <a:lnTo>
                  <a:pt x="8016" y="11546"/>
                </a:lnTo>
                <a:lnTo>
                  <a:pt x="8040" y="11511"/>
                </a:lnTo>
                <a:lnTo>
                  <a:pt x="8063" y="11474"/>
                </a:lnTo>
                <a:lnTo>
                  <a:pt x="8086" y="11438"/>
                </a:lnTo>
                <a:lnTo>
                  <a:pt x="8109" y="11401"/>
                </a:lnTo>
                <a:lnTo>
                  <a:pt x="8130" y="11364"/>
                </a:lnTo>
                <a:lnTo>
                  <a:pt x="8151" y="11327"/>
                </a:lnTo>
                <a:lnTo>
                  <a:pt x="8172" y="11288"/>
                </a:lnTo>
                <a:lnTo>
                  <a:pt x="8191" y="11249"/>
                </a:lnTo>
                <a:lnTo>
                  <a:pt x="8209" y="11211"/>
                </a:lnTo>
                <a:lnTo>
                  <a:pt x="8228" y="11171"/>
                </a:lnTo>
                <a:lnTo>
                  <a:pt x="8245" y="11131"/>
                </a:lnTo>
                <a:lnTo>
                  <a:pt x="8262" y="11091"/>
                </a:lnTo>
                <a:lnTo>
                  <a:pt x="8288" y="11021"/>
                </a:lnTo>
                <a:lnTo>
                  <a:pt x="8312" y="10950"/>
                </a:lnTo>
                <a:lnTo>
                  <a:pt x="8334" y="10879"/>
                </a:lnTo>
                <a:lnTo>
                  <a:pt x="8354" y="10808"/>
                </a:lnTo>
                <a:lnTo>
                  <a:pt x="8371" y="10737"/>
                </a:lnTo>
                <a:lnTo>
                  <a:pt x="8387" y="10665"/>
                </a:lnTo>
                <a:lnTo>
                  <a:pt x="8401" y="10594"/>
                </a:lnTo>
                <a:lnTo>
                  <a:pt x="8412" y="10522"/>
                </a:lnTo>
                <a:lnTo>
                  <a:pt x="8421" y="10449"/>
                </a:lnTo>
                <a:lnTo>
                  <a:pt x="8429" y="10377"/>
                </a:lnTo>
                <a:lnTo>
                  <a:pt x="8434" y="10305"/>
                </a:lnTo>
                <a:lnTo>
                  <a:pt x="8437" y="10233"/>
                </a:lnTo>
                <a:lnTo>
                  <a:pt x="8438" y="10161"/>
                </a:lnTo>
                <a:lnTo>
                  <a:pt x="8437" y="10089"/>
                </a:lnTo>
                <a:lnTo>
                  <a:pt x="8433" y="10017"/>
                </a:lnTo>
                <a:lnTo>
                  <a:pt x="8428" y="9946"/>
                </a:lnTo>
                <a:lnTo>
                  <a:pt x="8419" y="9874"/>
                </a:lnTo>
                <a:lnTo>
                  <a:pt x="8410" y="9803"/>
                </a:lnTo>
                <a:lnTo>
                  <a:pt x="8397" y="9732"/>
                </a:lnTo>
                <a:lnTo>
                  <a:pt x="8383" y="9661"/>
                </a:lnTo>
                <a:lnTo>
                  <a:pt x="8366" y="9591"/>
                </a:lnTo>
                <a:lnTo>
                  <a:pt x="8347" y="9521"/>
                </a:lnTo>
                <a:lnTo>
                  <a:pt x="8326" y="9451"/>
                </a:lnTo>
                <a:lnTo>
                  <a:pt x="8302" y="9381"/>
                </a:lnTo>
                <a:lnTo>
                  <a:pt x="8276" y="9312"/>
                </a:lnTo>
                <a:lnTo>
                  <a:pt x="8249" y="9244"/>
                </a:lnTo>
                <a:lnTo>
                  <a:pt x="8218" y="9176"/>
                </a:lnTo>
                <a:lnTo>
                  <a:pt x="8185" y="9108"/>
                </a:lnTo>
                <a:lnTo>
                  <a:pt x="8151" y="9042"/>
                </a:lnTo>
                <a:lnTo>
                  <a:pt x="8113" y="8975"/>
                </a:lnTo>
                <a:lnTo>
                  <a:pt x="8074" y="8909"/>
                </a:lnTo>
                <a:lnTo>
                  <a:pt x="8032" y="8844"/>
                </a:lnTo>
                <a:lnTo>
                  <a:pt x="8002" y="8803"/>
                </a:lnTo>
                <a:lnTo>
                  <a:pt x="7970" y="8765"/>
                </a:lnTo>
                <a:lnTo>
                  <a:pt x="7939" y="8726"/>
                </a:lnTo>
                <a:lnTo>
                  <a:pt x="7908" y="8689"/>
                </a:lnTo>
                <a:lnTo>
                  <a:pt x="7875" y="8652"/>
                </a:lnTo>
                <a:lnTo>
                  <a:pt x="7842" y="8617"/>
                </a:lnTo>
                <a:lnTo>
                  <a:pt x="7807" y="8581"/>
                </a:lnTo>
                <a:lnTo>
                  <a:pt x="7774" y="8548"/>
                </a:lnTo>
                <a:lnTo>
                  <a:pt x="7738" y="8514"/>
                </a:lnTo>
                <a:lnTo>
                  <a:pt x="7703" y="8482"/>
                </a:lnTo>
                <a:lnTo>
                  <a:pt x="7667" y="8450"/>
                </a:lnTo>
                <a:lnTo>
                  <a:pt x="7631" y="8420"/>
                </a:lnTo>
                <a:lnTo>
                  <a:pt x="7593" y="8390"/>
                </a:lnTo>
                <a:lnTo>
                  <a:pt x="7556" y="8362"/>
                </a:lnTo>
                <a:lnTo>
                  <a:pt x="7518" y="8333"/>
                </a:lnTo>
                <a:lnTo>
                  <a:pt x="7480" y="8306"/>
                </a:lnTo>
                <a:lnTo>
                  <a:pt x="7441" y="8280"/>
                </a:lnTo>
                <a:lnTo>
                  <a:pt x="7401" y="8255"/>
                </a:lnTo>
                <a:lnTo>
                  <a:pt x="7362" y="8231"/>
                </a:lnTo>
                <a:lnTo>
                  <a:pt x="7322" y="8208"/>
                </a:lnTo>
                <a:lnTo>
                  <a:pt x="7281" y="8185"/>
                </a:lnTo>
                <a:lnTo>
                  <a:pt x="7240" y="8164"/>
                </a:lnTo>
                <a:lnTo>
                  <a:pt x="7200" y="8143"/>
                </a:lnTo>
                <a:lnTo>
                  <a:pt x="7158" y="8124"/>
                </a:lnTo>
                <a:lnTo>
                  <a:pt x="7116" y="8105"/>
                </a:lnTo>
                <a:lnTo>
                  <a:pt x="7073" y="8087"/>
                </a:lnTo>
                <a:lnTo>
                  <a:pt x="7032" y="8070"/>
                </a:lnTo>
                <a:lnTo>
                  <a:pt x="6989" y="8055"/>
                </a:lnTo>
                <a:lnTo>
                  <a:pt x="6945" y="8040"/>
                </a:lnTo>
                <a:lnTo>
                  <a:pt x="6902" y="8026"/>
                </a:lnTo>
                <a:lnTo>
                  <a:pt x="6858" y="8013"/>
                </a:lnTo>
                <a:lnTo>
                  <a:pt x="6814" y="8001"/>
                </a:lnTo>
                <a:lnTo>
                  <a:pt x="6770" y="7990"/>
                </a:lnTo>
                <a:lnTo>
                  <a:pt x="6727" y="7980"/>
                </a:lnTo>
                <a:lnTo>
                  <a:pt x="6682" y="7971"/>
                </a:lnTo>
                <a:lnTo>
                  <a:pt x="6638" y="7964"/>
                </a:lnTo>
                <a:lnTo>
                  <a:pt x="6593" y="7956"/>
                </a:lnTo>
                <a:lnTo>
                  <a:pt x="6548" y="7950"/>
                </a:lnTo>
                <a:lnTo>
                  <a:pt x="6503" y="7945"/>
                </a:lnTo>
                <a:lnTo>
                  <a:pt x="6458" y="7941"/>
                </a:lnTo>
                <a:lnTo>
                  <a:pt x="6413" y="7938"/>
                </a:lnTo>
                <a:lnTo>
                  <a:pt x="6367" y="7936"/>
                </a:lnTo>
                <a:lnTo>
                  <a:pt x="6322" y="7935"/>
                </a:lnTo>
                <a:lnTo>
                  <a:pt x="6277" y="7935"/>
                </a:lnTo>
                <a:lnTo>
                  <a:pt x="6232" y="7936"/>
                </a:lnTo>
                <a:lnTo>
                  <a:pt x="6187" y="7938"/>
                </a:lnTo>
                <a:lnTo>
                  <a:pt x="6141" y="7941"/>
                </a:lnTo>
                <a:lnTo>
                  <a:pt x="6096" y="7945"/>
                </a:lnTo>
                <a:lnTo>
                  <a:pt x="6050" y="7950"/>
                </a:lnTo>
                <a:lnTo>
                  <a:pt x="6005" y="7955"/>
                </a:lnTo>
                <a:lnTo>
                  <a:pt x="5959" y="7963"/>
                </a:lnTo>
                <a:lnTo>
                  <a:pt x="5914" y="7971"/>
                </a:lnTo>
                <a:lnTo>
                  <a:pt x="5869" y="7980"/>
                </a:lnTo>
                <a:lnTo>
                  <a:pt x="5824" y="7991"/>
                </a:lnTo>
                <a:lnTo>
                  <a:pt x="5779" y="8002"/>
                </a:lnTo>
                <a:lnTo>
                  <a:pt x="5735" y="8015"/>
                </a:lnTo>
                <a:lnTo>
                  <a:pt x="5690" y="8029"/>
                </a:lnTo>
                <a:lnTo>
                  <a:pt x="5645" y="8042"/>
                </a:lnTo>
                <a:lnTo>
                  <a:pt x="5601" y="8058"/>
                </a:lnTo>
                <a:lnTo>
                  <a:pt x="5556" y="8074"/>
                </a:lnTo>
                <a:lnTo>
                  <a:pt x="5512" y="8092"/>
                </a:lnTo>
                <a:lnTo>
                  <a:pt x="5468" y="8112"/>
                </a:lnTo>
                <a:lnTo>
                  <a:pt x="5425" y="8132"/>
                </a:lnTo>
                <a:lnTo>
                  <a:pt x="5382" y="8153"/>
                </a:lnTo>
                <a:lnTo>
                  <a:pt x="5344" y="8172"/>
                </a:lnTo>
                <a:lnTo>
                  <a:pt x="5307" y="8192"/>
                </a:lnTo>
                <a:lnTo>
                  <a:pt x="5271" y="8213"/>
                </a:lnTo>
                <a:lnTo>
                  <a:pt x="5234" y="8235"/>
                </a:lnTo>
                <a:lnTo>
                  <a:pt x="5199" y="8258"/>
                </a:lnTo>
                <a:lnTo>
                  <a:pt x="5164" y="8282"/>
                </a:lnTo>
                <a:lnTo>
                  <a:pt x="5130" y="8306"/>
                </a:lnTo>
                <a:lnTo>
                  <a:pt x="5096" y="8332"/>
                </a:lnTo>
                <a:lnTo>
                  <a:pt x="5063" y="8359"/>
                </a:lnTo>
                <a:lnTo>
                  <a:pt x="5031" y="8385"/>
                </a:lnTo>
                <a:lnTo>
                  <a:pt x="4998" y="8413"/>
                </a:lnTo>
                <a:lnTo>
                  <a:pt x="4967" y="8441"/>
                </a:lnTo>
                <a:lnTo>
                  <a:pt x="4937" y="8470"/>
                </a:lnTo>
                <a:lnTo>
                  <a:pt x="4906" y="8500"/>
                </a:lnTo>
                <a:lnTo>
                  <a:pt x="4877" y="8530"/>
                </a:lnTo>
                <a:lnTo>
                  <a:pt x="4849" y="8561"/>
                </a:lnTo>
                <a:lnTo>
                  <a:pt x="4821" y="8594"/>
                </a:lnTo>
                <a:lnTo>
                  <a:pt x="4794" y="8625"/>
                </a:lnTo>
                <a:lnTo>
                  <a:pt x="4766" y="8658"/>
                </a:lnTo>
                <a:lnTo>
                  <a:pt x="4740" y="8692"/>
                </a:lnTo>
                <a:lnTo>
                  <a:pt x="4715" y="8726"/>
                </a:lnTo>
                <a:lnTo>
                  <a:pt x="4691" y="8761"/>
                </a:lnTo>
                <a:lnTo>
                  <a:pt x="4667" y="8795"/>
                </a:lnTo>
                <a:lnTo>
                  <a:pt x="4644" y="8832"/>
                </a:lnTo>
                <a:lnTo>
                  <a:pt x="4622" y="8867"/>
                </a:lnTo>
                <a:lnTo>
                  <a:pt x="4600" y="8904"/>
                </a:lnTo>
                <a:lnTo>
                  <a:pt x="4580" y="8941"/>
                </a:lnTo>
                <a:lnTo>
                  <a:pt x="4560" y="8978"/>
                </a:lnTo>
                <a:lnTo>
                  <a:pt x="4541" y="9017"/>
                </a:lnTo>
                <a:lnTo>
                  <a:pt x="4523" y="9054"/>
                </a:lnTo>
                <a:lnTo>
                  <a:pt x="4505" y="9093"/>
                </a:lnTo>
                <a:lnTo>
                  <a:pt x="4489" y="9132"/>
                </a:lnTo>
                <a:lnTo>
                  <a:pt x="4473" y="9171"/>
                </a:lnTo>
                <a:lnTo>
                  <a:pt x="4458" y="9211"/>
                </a:lnTo>
                <a:lnTo>
                  <a:pt x="4444" y="9250"/>
                </a:lnTo>
                <a:lnTo>
                  <a:pt x="4430" y="9291"/>
                </a:lnTo>
                <a:lnTo>
                  <a:pt x="4419" y="9332"/>
                </a:lnTo>
                <a:lnTo>
                  <a:pt x="4407" y="9373"/>
                </a:lnTo>
                <a:lnTo>
                  <a:pt x="4397" y="9413"/>
                </a:lnTo>
                <a:lnTo>
                  <a:pt x="4387" y="9454"/>
                </a:lnTo>
                <a:lnTo>
                  <a:pt x="4378" y="9496"/>
                </a:lnTo>
                <a:lnTo>
                  <a:pt x="4371" y="9538"/>
                </a:lnTo>
                <a:lnTo>
                  <a:pt x="4363" y="9579"/>
                </a:lnTo>
                <a:lnTo>
                  <a:pt x="4358" y="9621"/>
                </a:lnTo>
                <a:lnTo>
                  <a:pt x="4353" y="9663"/>
                </a:lnTo>
                <a:lnTo>
                  <a:pt x="4349" y="9705"/>
                </a:lnTo>
                <a:lnTo>
                  <a:pt x="4347" y="9747"/>
                </a:lnTo>
                <a:lnTo>
                  <a:pt x="4345" y="9789"/>
                </a:lnTo>
                <a:lnTo>
                  <a:pt x="4344" y="9831"/>
                </a:lnTo>
                <a:lnTo>
                  <a:pt x="4344" y="9874"/>
                </a:lnTo>
                <a:lnTo>
                  <a:pt x="4346" y="9916"/>
                </a:lnTo>
                <a:lnTo>
                  <a:pt x="4348" y="9959"/>
                </a:lnTo>
                <a:lnTo>
                  <a:pt x="4351" y="10000"/>
                </a:lnTo>
                <a:lnTo>
                  <a:pt x="4355" y="10042"/>
                </a:lnTo>
                <a:lnTo>
                  <a:pt x="4360" y="10085"/>
                </a:lnTo>
                <a:lnTo>
                  <a:pt x="4368" y="10127"/>
                </a:lnTo>
                <a:lnTo>
                  <a:pt x="4375" y="10168"/>
                </a:lnTo>
                <a:lnTo>
                  <a:pt x="4383" y="10210"/>
                </a:lnTo>
                <a:lnTo>
                  <a:pt x="4394" y="10252"/>
                </a:lnTo>
                <a:lnTo>
                  <a:pt x="4404" y="10294"/>
                </a:lnTo>
                <a:lnTo>
                  <a:pt x="4417" y="10335"/>
                </a:lnTo>
                <a:lnTo>
                  <a:pt x="4430" y="10375"/>
                </a:lnTo>
                <a:lnTo>
                  <a:pt x="4444" y="10417"/>
                </a:lnTo>
                <a:lnTo>
                  <a:pt x="4459" y="10457"/>
                </a:lnTo>
                <a:lnTo>
                  <a:pt x="4474" y="10489"/>
                </a:lnTo>
                <a:lnTo>
                  <a:pt x="4488" y="10522"/>
                </a:lnTo>
                <a:lnTo>
                  <a:pt x="4503" y="10553"/>
                </a:lnTo>
                <a:lnTo>
                  <a:pt x="4519" y="10584"/>
                </a:lnTo>
                <a:lnTo>
                  <a:pt x="4536" y="10614"/>
                </a:lnTo>
                <a:lnTo>
                  <a:pt x="4552" y="10646"/>
                </a:lnTo>
                <a:lnTo>
                  <a:pt x="4570" y="10675"/>
                </a:lnTo>
                <a:lnTo>
                  <a:pt x="4589" y="10705"/>
                </a:lnTo>
                <a:lnTo>
                  <a:pt x="4608" y="10735"/>
                </a:lnTo>
                <a:lnTo>
                  <a:pt x="4627" y="10763"/>
                </a:lnTo>
                <a:lnTo>
                  <a:pt x="4646" y="10791"/>
                </a:lnTo>
                <a:lnTo>
                  <a:pt x="4667" y="10819"/>
                </a:lnTo>
                <a:lnTo>
                  <a:pt x="4688" y="10846"/>
                </a:lnTo>
                <a:lnTo>
                  <a:pt x="4710" y="10873"/>
                </a:lnTo>
                <a:lnTo>
                  <a:pt x="4732" y="10901"/>
                </a:lnTo>
                <a:lnTo>
                  <a:pt x="4755" y="10927"/>
                </a:lnTo>
                <a:lnTo>
                  <a:pt x="4778" y="10952"/>
                </a:lnTo>
                <a:lnTo>
                  <a:pt x="4802" y="10977"/>
                </a:lnTo>
                <a:lnTo>
                  <a:pt x="4826" y="11002"/>
                </a:lnTo>
                <a:lnTo>
                  <a:pt x="4851" y="11026"/>
                </a:lnTo>
                <a:lnTo>
                  <a:pt x="4876" y="11049"/>
                </a:lnTo>
                <a:lnTo>
                  <a:pt x="4901" y="11072"/>
                </a:lnTo>
                <a:lnTo>
                  <a:pt x="4927" y="11095"/>
                </a:lnTo>
                <a:lnTo>
                  <a:pt x="4954" y="11117"/>
                </a:lnTo>
                <a:lnTo>
                  <a:pt x="4981" y="11138"/>
                </a:lnTo>
                <a:lnTo>
                  <a:pt x="5008" y="11159"/>
                </a:lnTo>
                <a:lnTo>
                  <a:pt x="5036" y="11179"/>
                </a:lnTo>
                <a:lnTo>
                  <a:pt x="5064" y="11198"/>
                </a:lnTo>
                <a:lnTo>
                  <a:pt x="5092" y="11218"/>
                </a:lnTo>
                <a:lnTo>
                  <a:pt x="5122" y="11236"/>
                </a:lnTo>
                <a:lnTo>
                  <a:pt x="5151" y="11254"/>
                </a:lnTo>
                <a:lnTo>
                  <a:pt x="5180" y="11271"/>
                </a:lnTo>
                <a:lnTo>
                  <a:pt x="5209" y="11288"/>
                </a:lnTo>
                <a:lnTo>
                  <a:pt x="5240" y="11304"/>
                </a:lnTo>
                <a:lnTo>
                  <a:pt x="5271" y="11319"/>
                </a:lnTo>
                <a:lnTo>
                  <a:pt x="5301" y="11333"/>
                </a:lnTo>
                <a:lnTo>
                  <a:pt x="5332" y="11348"/>
                </a:lnTo>
                <a:lnTo>
                  <a:pt x="5364" y="11361"/>
                </a:lnTo>
                <a:lnTo>
                  <a:pt x="5395" y="11374"/>
                </a:lnTo>
                <a:lnTo>
                  <a:pt x="5428" y="11385"/>
                </a:lnTo>
                <a:lnTo>
                  <a:pt x="5460" y="11397"/>
                </a:lnTo>
                <a:lnTo>
                  <a:pt x="5492" y="11407"/>
                </a:lnTo>
                <a:lnTo>
                  <a:pt x="5525" y="11417"/>
                </a:lnTo>
                <a:lnTo>
                  <a:pt x="5558" y="11426"/>
                </a:lnTo>
                <a:lnTo>
                  <a:pt x="5590" y="11433"/>
                </a:lnTo>
                <a:lnTo>
                  <a:pt x="5624" y="11442"/>
                </a:lnTo>
                <a:lnTo>
                  <a:pt x="5657" y="11448"/>
                </a:lnTo>
                <a:lnTo>
                  <a:pt x="5692" y="11454"/>
                </a:lnTo>
                <a:lnTo>
                  <a:pt x="5725" y="11459"/>
                </a:lnTo>
                <a:lnTo>
                  <a:pt x="5759" y="11464"/>
                </a:lnTo>
                <a:lnTo>
                  <a:pt x="5793" y="11467"/>
                </a:lnTo>
                <a:lnTo>
                  <a:pt x="5827" y="11470"/>
                </a:lnTo>
                <a:lnTo>
                  <a:pt x="5862" y="11472"/>
                </a:lnTo>
                <a:lnTo>
                  <a:pt x="5896" y="11473"/>
                </a:lnTo>
                <a:lnTo>
                  <a:pt x="5931" y="11473"/>
                </a:lnTo>
                <a:lnTo>
                  <a:pt x="5965" y="11473"/>
                </a:lnTo>
                <a:lnTo>
                  <a:pt x="6001" y="11471"/>
                </a:lnTo>
                <a:lnTo>
                  <a:pt x="6035" y="11469"/>
                </a:lnTo>
                <a:lnTo>
                  <a:pt x="6071" y="11466"/>
                </a:lnTo>
                <a:lnTo>
                  <a:pt x="6105" y="11461"/>
                </a:lnTo>
                <a:lnTo>
                  <a:pt x="6141" y="11457"/>
                </a:lnTo>
                <a:lnTo>
                  <a:pt x="6175" y="11451"/>
                </a:lnTo>
                <a:lnTo>
                  <a:pt x="6211" y="11445"/>
                </a:lnTo>
                <a:lnTo>
                  <a:pt x="6246" y="11436"/>
                </a:lnTo>
                <a:lnTo>
                  <a:pt x="6279" y="11426"/>
                </a:lnTo>
                <a:lnTo>
                  <a:pt x="6310" y="11413"/>
                </a:lnTo>
                <a:lnTo>
                  <a:pt x="6341" y="11401"/>
                </a:lnTo>
                <a:lnTo>
                  <a:pt x="6373" y="11387"/>
                </a:lnTo>
                <a:lnTo>
                  <a:pt x="6403" y="11374"/>
                </a:lnTo>
                <a:lnTo>
                  <a:pt x="6434" y="11359"/>
                </a:lnTo>
                <a:lnTo>
                  <a:pt x="6463" y="11343"/>
                </a:lnTo>
                <a:lnTo>
                  <a:pt x="6494" y="11327"/>
                </a:lnTo>
                <a:lnTo>
                  <a:pt x="6522" y="11310"/>
                </a:lnTo>
                <a:lnTo>
                  <a:pt x="6551" y="11293"/>
                </a:lnTo>
                <a:lnTo>
                  <a:pt x="6579" y="11275"/>
                </a:lnTo>
                <a:lnTo>
                  <a:pt x="6606" y="11256"/>
                </a:lnTo>
                <a:lnTo>
                  <a:pt x="6635" y="11237"/>
                </a:lnTo>
                <a:lnTo>
                  <a:pt x="6661" y="11217"/>
                </a:lnTo>
                <a:lnTo>
                  <a:pt x="6687" y="11196"/>
                </a:lnTo>
                <a:lnTo>
                  <a:pt x="6713" y="11175"/>
                </a:lnTo>
                <a:lnTo>
                  <a:pt x="6738" y="11154"/>
                </a:lnTo>
                <a:lnTo>
                  <a:pt x="6763" y="11132"/>
                </a:lnTo>
                <a:lnTo>
                  <a:pt x="6787" y="11110"/>
                </a:lnTo>
                <a:lnTo>
                  <a:pt x="6810" y="11087"/>
                </a:lnTo>
                <a:lnTo>
                  <a:pt x="6833" y="11063"/>
                </a:lnTo>
                <a:lnTo>
                  <a:pt x="6856" y="11038"/>
                </a:lnTo>
                <a:lnTo>
                  <a:pt x="6878" y="11014"/>
                </a:lnTo>
                <a:lnTo>
                  <a:pt x="6899" y="10989"/>
                </a:lnTo>
                <a:lnTo>
                  <a:pt x="6920" y="10963"/>
                </a:lnTo>
                <a:lnTo>
                  <a:pt x="6940" y="10938"/>
                </a:lnTo>
                <a:lnTo>
                  <a:pt x="6958" y="10911"/>
                </a:lnTo>
                <a:lnTo>
                  <a:pt x="6977" y="10885"/>
                </a:lnTo>
                <a:lnTo>
                  <a:pt x="6995" y="10858"/>
                </a:lnTo>
                <a:lnTo>
                  <a:pt x="7013" y="10831"/>
                </a:lnTo>
                <a:lnTo>
                  <a:pt x="7029" y="10802"/>
                </a:lnTo>
                <a:lnTo>
                  <a:pt x="7045" y="10774"/>
                </a:lnTo>
                <a:lnTo>
                  <a:pt x="7060" y="10746"/>
                </a:lnTo>
                <a:lnTo>
                  <a:pt x="7074" y="10717"/>
                </a:lnTo>
                <a:lnTo>
                  <a:pt x="7088" y="10688"/>
                </a:lnTo>
                <a:lnTo>
                  <a:pt x="7101" y="10658"/>
                </a:lnTo>
                <a:lnTo>
                  <a:pt x="7113" y="10628"/>
                </a:lnTo>
                <a:lnTo>
                  <a:pt x="7124" y="10599"/>
                </a:lnTo>
                <a:lnTo>
                  <a:pt x="7136" y="10569"/>
                </a:lnTo>
                <a:lnTo>
                  <a:pt x="7145" y="10537"/>
                </a:lnTo>
                <a:lnTo>
                  <a:pt x="7155" y="10507"/>
                </a:lnTo>
                <a:lnTo>
                  <a:pt x="7162" y="10476"/>
                </a:lnTo>
                <a:lnTo>
                  <a:pt x="7169" y="10444"/>
                </a:lnTo>
                <a:lnTo>
                  <a:pt x="7177" y="10413"/>
                </a:lnTo>
                <a:lnTo>
                  <a:pt x="7182" y="10382"/>
                </a:lnTo>
                <a:lnTo>
                  <a:pt x="7187" y="10350"/>
                </a:lnTo>
                <a:lnTo>
                  <a:pt x="7190" y="10318"/>
                </a:lnTo>
                <a:lnTo>
                  <a:pt x="7193" y="10287"/>
                </a:lnTo>
                <a:lnTo>
                  <a:pt x="7195" y="10254"/>
                </a:lnTo>
                <a:lnTo>
                  <a:pt x="7197" y="10222"/>
                </a:lnTo>
                <a:lnTo>
                  <a:pt x="7198" y="10189"/>
                </a:lnTo>
                <a:lnTo>
                  <a:pt x="7197" y="10157"/>
                </a:lnTo>
                <a:lnTo>
                  <a:pt x="7194" y="10125"/>
                </a:lnTo>
                <a:lnTo>
                  <a:pt x="7192" y="10092"/>
                </a:lnTo>
                <a:lnTo>
                  <a:pt x="7188" y="10060"/>
                </a:lnTo>
                <a:lnTo>
                  <a:pt x="7184" y="10026"/>
                </a:lnTo>
                <a:lnTo>
                  <a:pt x="7179" y="9994"/>
                </a:lnTo>
                <a:lnTo>
                  <a:pt x="7171" y="9962"/>
                </a:lnTo>
                <a:lnTo>
                  <a:pt x="7164" y="9928"/>
                </a:lnTo>
                <a:lnTo>
                  <a:pt x="7156" y="9896"/>
                </a:lnTo>
                <a:lnTo>
                  <a:pt x="7145" y="9864"/>
                </a:lnTo>
                <a:lnTo>
                  <a:pt x="7135" y="9831"/>
                </a:lnTo>
                <a:lnTo>
                  <a:pt x="7123" y="9799"/>
                </a:lnTo>
                <a:lnTo>
                  <a:pt x="7110" y="9766"/>
                </a:lnTo>
                <a:lnTo>
                  <a:pt x="7099" y="9744"/>
                </a:lnTo>
                <a:lnTo>
                  <a:pt x="7087" y="9724"/>
                </a:lnTo>
                <a:lnTo>
                  <a:pt x="7074" y="9703"/>
                </a:lnTo>
                <a:lnTo>
                  <a:pt x="7062" y="9683"/>
                </a:lnTo>
                <a:lnTo>
                  <a:pt x="7048" y="9662"/>
                </a:lnTo>
                <a:lnTo>
                  <a:pt x="7034" y="9643"/>
                </a:lnTo>
                <a:lnTo>
                  <a:pt x="7004" y="9605"/>
                </a:lnTo>
                <a:lnTo>
                  <a:pt x="6973" y="9569"/>
                </a:lnTo>
                <a:lnTo>
                  <a:pt x="6941" y="9534"/>
                </a:lnTo>
                <a:lnTo>
                  <a:pt x="6907" y="9501"/>
                </a:lnTo>
                <a:lnTo>
                  <a:pt x="6872" y="9471"/>
                </a:lnTo>
                <a:lnTo>
                  <a:pt x="6836" y="9442"/>
                </a:lnTo>
                <a:lnTo>
                  <a:pt x="6801" y="9415"/>
                </a:lnTo>
                <a:lnTo>
                  <a:pt x="6765" y="9391"/>
                </a:lnTo>
                <a:lnTo>
                  <a:pt x="6729" y="9368"/>
                </a:lnTo>
                <a:lnTo>
                  <a:pt x="6693" y="9350"/>
                </a:lnTo>
                <a:lnTo>
                  <a:pt x="6659" y="9332"/>
                </a:lnTo>
                <a:lnTo>
                  <a:pt x="6624" y="9317"/>
                </a:lnTo>
                <a:lnTo>
                  <a:pt x="6592" y="9305"/>
                </a:lnTo>
                <a:lnTo>
                  <a:pt x="6570" y="9294"/>
                </a:lnTo>
                <a:lnTo>
                  <a:pt x="6548" y="9285"/>
                </a:lnTo>
                <a:lnTo>
                  <a:pt x="6527" y="9276"/>
                </a:lnTo>
                <a:lnTo>
                  <a:pt x="6506" y="9268"/>
                </a:lnTo>
                <a:lnTo>
                  <a:pt x="6484" y="9260"/>
                </a:lnTo>
                <a:lnTo>
                  <a:pt x="6463" y="9254"/>
                </a:lnTo>
                <a:lnTo>
                  <a:pt x="6443" y="9247"/>
                </a:lnTo>
                <a:lnTo>
                  <a:pt x="6422" y="9242"/>
                </a:lnTo>
                <a:lnTo>
                  <a:pt x="6401" y="9238"/>
                </a:lnTo>
                <a:lnTo>
                  <a:pt x="6380" y="9234"/>
                </a:lnTo>
                <a:lnTo>
                  <a:pt x="6359" y="9230"/>
                </a:lnTo>
                <a:lnTo>
                  <a:pt x="6339" y="9227"/>
                </a:lnTo>
                <a:lnTo>
                  <a:pt x="6318" y="9225"/>
                </a:lnTo>
                <a:lnTo>
                  <a:pt x="6297" y="9224"/>
                </a:lnTo>
                <a:lnTo>
                  <a:pt x="6258" y="9223"/>
                </a:lnTo>
                <a:lnTo>
                  <a:pt x="6218" y="9224"/>
                </a:lnTo>
                <a:lnTo>
                  <a:pt x="6178" y="9229"/>
                </a:lnTo>
                <a:lnTo>
                  <a:pt x="6139" y="9235"/>
                </a:lnTo>
                <a:lnTo>
                  <a:pt x="6100" y="9243"/>
                </a:lnTo>
                <a:lnTo>
                  <a:pt x="6062" y="9254"/>
                </a:lnTo>
                <a:lnTo>
                  <a:pt x="6025" y="9266"/>
                </a:lnTo>
                <a:lnTo>
                  <a:pt x="5987" y="9281"/>
                </a:lnTo>
                <a:lnTo>
                  <a:pt x="5951" y="9297"/>
                </a:lnTo>
                <a:lnTo>
                  <a:pt x="5914" y="9316"/>
                </a:lnTo>
                <a:lnTo>
                  <a:pt x="5879" y="9336"/>
                </a:lnTo>
                <a:lnTo>
                  <a:pt x="5843" y="9358"/>
                </a:lnTo>
                <a:lnTo>
                  <a:pt x="5809" y="9382"/>
                </a:lnTo>
                <a:lnTo>
                  <a:pt x="5774" y="9407"/>
                </a:lnTo>
                <a:lnTo>
                  <a:pt x="5741" y="9434"/>
                </a:lnTo>
                <a:lnTo>
                  <a:pt x="5708" y="9461"/>
                </a:lnTo>
                <a:lnTo>
                  <a:pt x="5676" y="9492"/>
                </a:lnTo>
                <a:lnTo>
                  <a:pt x="5644" y="9522"/>
                </a:lnTo>
                <a:lnTo>
                  <a:pt x="5613" y="9553"/>
                </a:lnTo>
                <a:lnTo>
                  <a:pt x="5582" y="9587"/>
                </a:lnTo>
                <a:lnTo>
                  <a:pt x="5553" y="9621"/>
                </a:lnTo>
                <a:lnTo>
                  <a:pt x="5524" y="9656"/>
                </a:lnTo>
                <a:lnTo>
                  <a:pt x="5494" y="9692"/>
                </a:lnTo>
                <a:lnTo>
                  <a:pt x="5466" y="9729"/>
                </a:lnTo>
                <a:lnTo>
                  <a:pt x="5439" y="9766"/>
                </a:lnTo>
                <a:lnTo>
                  <a:pt x="5435" y="9734"/>
                </a:lnTo>
                <a:lnTo>
                  <a:pt x="5431" y="9703"/>
                </a:lnTo>
                <a:lnTo>
                  <a:pt x="5429" y="9671"/>
                </a:lnTo>
                <a:lnTo>
                  <a:pt x="5429" y="9642"/>
                </a:lnTo>
                <a:lnTo>
                  <a:pt x="5429" y="9612"/>
                </a:lnTo>
                <a:lnTo>
                  <a:pt x="5430" y="9584"/>
                </a:lnTo>
                <a:lnTo>
                  <a:pt x="5433" y="9555"/>
                </a:lnTo>
                <a:lnTo>
                  <a:pt x="5437" y="9528"/>
                </a:lnTo>
                <a:lnTo>
                  <a:pt x="5442" y="9501"/>
                </a:lnTo>
                <a:lnTo>
                  <a:pt x="5448" y="9475"/>
                </a:lnTo>
                <a:lnTo>
                  <a:pt x="5456" y="9450"/>
                </a:lnTo>
                <a:lnTo>
                  <a:pt x="5464" y="9425"/>
                </a:lnTo>
                <a:lnTo>
                  <a:pt x="5472" y="9401"/>
                </a:lnTo>
                <a:lnTo>
                  <a:pt x="5483" y="9377"/>
                </a:lnTo>
                <a:lnTo>
                  <a:pt x="5494" y="9354"/>
                </a:lnTo>
                <a:lnTo>
                  <a:pt x="5507" y="9332"/>
                </a:lnTo>
                <a:lnTo>
                  <a:pt x="5519" y="9310"/>
                </a:lnTo>
                <a:lnTo>
                  <a:pt x="5534" y="9289"/>
                </a:lnTo>
                <a:lnTo>
                  <a:pt x="5549" y="9269"/>
                </a:lnTo>
                <a:lnTo>
                  <a:pt x="5564" y="9249"/>
                </a:lnTo>
                <a:lnTo>
                  <a:pt x="5581" y="9230"/>
                </a:lnTo>
                <a:lnTo>
                  <a:pt x="5598" y="9212"/>
                </a:lnTo>
                <a:lnTo>
                  <a:pt x="5615" y="9194"/>
                </a:lnTo>
                <a:lnTo>
                  <a:pt x="5634" y="9176"/>
                </a:lnTo>
                <a:lnTo>
                  <a:pt x="5654" y="9160"/>
                </a:lnTo>
                <a:lnTo>
                  <a:pt x="5674" y="9144"/>
                </a:lnTo>
                <a:lnTo>
                  <a:pt x="5695" y="9128"/>
                </a:lnTo>
                <a:lnTo>
                  <a:pt x="5716" y="9114"/>
                </a:lnTo>
                <a:lnTo>
                  <a:pt x="5738" y="9099"/>
                </a:lnTo>
                <a:lnTo>
                  <a:pt x="5761" y="9085"/>
                </a:lnTo>
                <a:lnTo>
                  <a:pt x="5783" y="9073"/>
                </a:lnTo>
                <a:lnTo>
                  <a:pt x="5807" y="9060"/>
                </a:lnTo>
                <a:lnTo>
                  <a:pt x="5831" y="9048"/>
                </a:lnTo>
                <a:lnTo>
                  <a:pt x="5855" y="9036"/>
                </a:lnTo>
                <a:lnTo>
                  <a:pt x="5880" y="9026"/>
                </a:lnTo>
                <a:lnTo>
                  <a:pt x="5905" y="9017"/>
                </a:lnTo>
                <a:lnTo>
                  <a:pt x="5930" y="9006"/>
                </a:lnTo>
                <a:lnTo>
                  <a:pt x="5956" y="8998"/>
                </a:lnTo>
                <a:lnTo>
                  <a:pt x="5982" y="8989"/>
                </a:lnTo>
                <a:lnTo>
                  <a:pt x="6008" y="8981"/>
                </a:lnTo>
                <a:lnTo>
                  <a:pt x="6061" y="8967"/>
                </a:lnTo>
                <a:lnTo>
                  <a:pt x="6116" y="8956"/>
                </a:lnTo>
                <a:lnTo>
                  <a:pt x="6170" y="8947"/>
                </a:lnTo>
                <a:lnTo>
                  <a:pt x="6225" y="8939"/>
                </a:lnTo>
                <a:lnTo>
                  <a:pt x="6280" y="8934"/>
                </a:lnTo>
                <a:lnTo>
                  <a:pt x="6335" y="8932"/>
                </a:lnTo>
                <a:lnTo>
                  <a:pt x="6389" y="8931"/>
                </a:lnTo>
                <a:lnTo>
                  <a:pt x="6444" y="8933"/>
                </a:lnTo>
                <a:lnTo>
                  <a:pt x="6497" y="8936"/>
                </a:lnTo>
                <a:lnTo>
                  <a:pt x="6549" y="8941"/>
                </a:lnTo>
                <a:lnTo>
                  <a:pt x="6599" y="8950"/>
                </a:lnTo>
                <a:lnTo>
                  <a:pt x="6649" y="8959"/>
                </a:lnTo>
                <a:lnTo>
                  <a:pt x="6691" y="8971"/>
                </a:lnTo>
                <a:lnTo>
                  <a:pt x="6733" y="8984"/>
                </a:lnTo>
                <a:lnTo>
                  <a:pt x="6774" y="8999"/>
                </a:lnTo>
                <a:lnTo>
                  <a:pt x="6813" y="9015"/>
                </a:lnTo>
                <a:lnTo>
                  <a:pt x="6852" y="9033"/>
                </a:lnTo>
                <a:lnTo>
                  <a:pt x="6889" y="9053"/>
                </a:lnTo>
                <a:lnTo>
                  <a:pt x="6927" y="9074"/>
                </a:lnTo>
                <a:lnTo>
                  <a:pt x="6963" y="9096"/>
                </a:lnTo>
                <a:lnTo>
                  <a:pt x="6997" y="9120"/>
                </a:lnTo>
                <a:lnTo>
                  <a:pt x="7030" y="9145"/>
                </a:lnTo>
                <a:lnTo>
                  <a:pt x="7063" y="9171"/>
                </a:lnTo>
                <a:lnTo>
                  <a:pt x="7094" y="9198"/>
                </a:lnTo>
                <a:lnTo>
                  <a:pt x="7126" y="9226"/>
                </a:lnTo>
                <a:lnTo>
                  <a:pt x="7155" y="9257"/>
                </a:lnTo>
                <a:lnTo>
                  <a:pt x="7183" y="9287"/>
                </a:lnTo>
                <a:lnTo>
                  <a:pt x="7211" y="9319"/>
                </a:lnTo>
                <a:lnTo>
                  <a:pt x="7237" y="9352"/>
                </a:lnTo>
                <a:lnTo>
                  <a:pt x="7262" y="9386"/>
                </a:lnTo>
                <a:lnTo>
                  <a:pt x="7287" y="9421"/>
                </a:lnTo>
                <a:lnTo>
                  <a:pt x="7310" y="9456"/>
                </a:lnTo>
                <a:lnTo>
                  <a:pt x="7333" y="9493"/>
                </a:lnTo>
                <a:lnTo>
                  <a:pt x="7354" y="9530"/>
                </a:lnTo>
                <a:lnTo>
                  <a:pt x="7375" y="9569"/>
                </a:lnTo>
                <a:lnTo>
                  <a:pt x="7394" y="9608"/>
                </a:lnTo>
                <a:lnTo>
                  <a:pt x="7413" y="9646"/>
                </a:lnTo>
                <a:lnTo>
                  <a:pt x="7430" y="9687"/>
                </a:lnTo>
                <a:lnTo>
                  <a:pt x="7446" y="9728"/>
                </a:lnTo>
                <a:lnTo>
                  <a:pt x="7462" y="9768"/>
                </a:lnTo>
                <a:lnTo>
                  <a:pt x="7476" y="9810"/>
                </a:lnTo>
                <a:lnTo>
                  <a:pt x="7489" y="9853"/>
                </a:lnTo>
                <a:lnTo>
                  <a:pt x="7501" y="9896"/>
                </a:lnTo>
                <a:lnTo>
                  <a:pt x="7513" y="9939"/>
                </a:lnTo>
                <a:lnTo>
                  <a:pt x="7522" y="9993"/>
                </a:lnTo>
                <a:lnTo>
                  <a:pt x="7531" y="10046"/>
                </a:lnTo>
                <a:lnTo>
                  <a:pt x="7536" y="10101"/>
                </a:lnTo>
                <a:lnTo>
                  <a:pt x="7540" y="10154"/>
                </a:lnTo>
                <a:lnTo>
                  <a:pt x="7542" y="10208"/>
                </a:lnTo>
                <a:lnTo>
                  <a:pt x="7542" y="10261"/>
                </a:lnTo>
                <a:lnTo>
                  <a:pt x="7540" y="10315"/>
                </a:lnTo>
                <a:lnTo>
                  <a:pt x="7537" y="10367"/>
                </a:lnTo>
                <a:lnTo>
                  <a:pt x="7531" y="10420"/>
                </a:lnTo>
                <a:lnTo>
                  <a:pt x="7523" y="10471"/>
                </a:lnTo>
                <a:lnTo>
                  <a:pt x="7514" y="10524"/>
                </a:lnTo>
                <a:lnTo>
                  <a:pt x="7502" y="10575"/>
                </a:lnTo>
                <a:lnTo>
                  <a:pt x="7490" y="10626"/>
                </a:lnTo>
                <a:lnTo>
                  <a:pt x="7475" y="10676"/>
                </a:lnTo>
                <a:lnTo>
                  <a:pt x="7459" y="10725"/>
                </a:lnTo>
                <a:lnTo>
                  <a:pt x="7441" y="10774"/>
                </a:lnTo>
                <a:lnTo>
                  <a:pt x="7421" y="10822"/>
                </a:lnTo>
                <a:lnTo>
                  <a:pt x="7400" y="10870"/>
                </a:lnTo>
                <a:lnTo>
                  <a:pt x="7377" y="10916"/>
                </a:lnTo>
                <a:lnTo>
                  <a:pt x="7352" y="10963"/>
                </a:lnTo>
                <a:lnTo>
                  <a:pt x="7326" y="11008"/>
                </a:lnTo>
                <a:lnTo>
                  <a:pt x="7298" y="11052"/>
                </a:lnTo>
                <a:lnTo>
                  <a:pt x="7269" y="11096"/>
                </a:lnTo>
                <a:lnTo>
                  <a:pt x="7237" y="11138"/>
                </a:lnTo>
                <a:lnTo>
                  <a:pt x="7205" y="11179"/>
                </a:lnTo>
                <a:lnTo>
                  <a:pt x="7171" y="11219"/>
                </a:lnTo>
                <a:lnTo>
                  <a:pt x="7136" y="11259"/>
                </a:lnTo>
                <a:lnTo>
                  <a:pt x="7098" y="11296"/>
                </a:lnTo>
                <a:lnTo>
                  <a:pt x="7061" y="11334"/>
                </a:lnTo>
                <a:lnTo>
                  <a:pt x="7021" y="11370"/>
                </a:lnTo>
                <a:lnTo>
                  <a:pt x="6979" y="11404"/>
                </a:lnTo>
                <a:lnTo>
                  <a:pt x="6938" y="11436"/>
                </a:lnTo>
                <a:lnTo>
                  <a:pt x="6888" y="11474"/>
                </a:lnTo>
                <a:lnTo>
                  <a:pt x="6838" y="11508"/>
                </a:lnTo>
                <a:lnTo>
                  <a:pt x="6788" y="11541"/>
                </a:lnTo>
                <a:lnTo>
                  <a:pt x="6737" y="11572"/>
                </a:lnTo>
                <a:lnTo>
                  <a:pt x="6686" y="11600"/>
                </a:lnTo>
                <a:lnTo>
                  <a:pt x="6635" y="11628"/>
                </a:lnTo>
                <a:lnTo>
                  <a:pt x="6582" y="11653"/>
                </a:lnTo>
                <a:lnTo>
                  <a:pt x="6529" y="11676"/>
                </a:lnTo>
                <a:lnTo>
                  <a:pt x="6476" y="11696"/>
                </a:lnTo>
                <a:lnTo>
                  <a:pt x="6423" y="11715"/>
                </a:lnTo>
                <a:lnTo>
                  <a:pt x="6368" y="11732"/>
                </a:lnTo>
                <a:lnTo>
                  <a:pt x="6314" y="11748"/>
                </a:lnTo>
                <a:lnTo>
                  <a:pt x="6260" y="11761"/>
                </a:lnTo>
                <a:lnTo>
                  <a:pt x="6204" y="11773"/>
                </a:lnTo>
                <a:lnTo>
                  <a:pt x="6150" y="11782"/>
                </a:lnTo>
                <a:lnTo>
                  <a:pt x="6095" y="11789"/>
                </a:lnTo>
                <a:lnTo>
                  <a:pt x="6039" y="11796"/>
                </a:lnTo>
                <a:lnTo>
                  <a:pt x="5983" y="11800"/>
                </a:lnTo>
                <a:lnTo>
                  <a:pt x="5928" y="11802"/>
                </a:lnTo>
                <a:lnTo>
                  <a:pt x="5872" y="11802"/>
                </a:lnTo>
                <a:lnTo>
                  <a:pt x="5816" y="11800"/>
                </a:lnTo>
                <a:lnTo>
                  <a:pt x="5761" y="11797"/>
                </a:lnTo>
                <a:lnTo>
                  <a:pt x="5704" y="11792"/>
                </a:lnTo>
                <a:lnTo>
                  <a:pt x="5649" y="11785"/>
                </a:lnTo>
                <a:lnTo>
                  <a:pt x="5594" y="11777"/>
                </a:lnTo>
                <a:lnTo>
                  <a:pt x="5537" y="11766"/>
                </a:lnTo>
                <a:lnTo>
                  <a:pt x="5482" y="11754"/>
                </a:lnTo>
                <a:lnTo>
                  <a:pt x="5428" y="11740"/>
                </a:lnTo>
                <a:lnTo>
                  <a:pt x="5372" y="11725"/>
                </a:lnTo>
                <a:lnTo>
                  <a:pt x="5318" y="11707"/>
                </a:lnTo>
                <a:lnTo>
                  <a:pt x="5263" y="11688"/>
                </a:lnTo>
                <a:lnTo>
                  <a:pt x="5208" y="11667"/>
                </a:lnTo>
                <a:lnTo>
                  <a:pt x="5169" y="11651"/>
                </a:lnTo>
                <a:lnTo>
                  <a:pt x="5129" y="11633"/>
                </a:lnTo>
                <a:lnTo>
                  <a:pt x="5090" y="11615"/>
                </a:lnTo>
                <a:lnTo>
                  <a:pt x="5052" y="11595"/>
                </a:lnTo>
                <a:lnTo>
                  <a:pt x="5014" y="11575"/>
                </a:lnTo>
                <a:lnTo>
                  <a:pt x="4976" y="11555"/>
                </a:lnTo>
                <a:lnTo>
                  <a:pt x="4940" y="11534"/>
                </a:lnTo>
                <a:lnTo>
                  <a:pt x="4904" y="11512"/>
                </a:lnTo>
                <a:lnTo>
                  <a:pt x="4869" y="11489"/>
                </a:lnTo>
                <a:lnTo>
                  <a:pt x="4834" y="11465"/>
                </a:lnTo>
                <a:lnTo>
                  <a:pt x="4800" y="11441"/>
                </a:lnTo>
                <a:lnTo>
                  <a:pt x="4766" y="11416"/>
                </a:lnTo>
                <a:lnTo>
                  <a:pt x="4733" y="11390"/>
                </a:lnTo>
                <a:lnTo>
                  <a:pt x="4702" y="11363"/>
                </a:lnTo>
                <a:lnTo>
                  <a:pt x="4669" y="11336"/>
                </a:lnTo>
                <a:lnTo>
                  <a:pt x="4639" y="11309"/>
                </a:lnTo>
                <a:lnTo>
                  <a:pt x="4609" y="11281"/>
                </a:lnTo>
                <a:lnTo>
                  <a:pt x="4580" y="11252"/>
                </a:lnTo>
                <a:lnTo>
                  <a:pt x="4550" y="11222"/>
                </a:lnTo>
                <a:lnTo>
                  <a:pt x="4522" y="11192"/>
                </a:lnTo>
                <a:lnTo>
                  <a:pt x="4494" y="11161"/>
                </a:lnTo>
                <a:lnTo>
                  <a:pt x="4468" y="11129"/>
                </a:lnTo>
                <a:lnTo>
                  <a:pt x="4442" y="11098"/>
                </a:lnTo>
                <a:lnTo>
                  <a:pt x="4416" y="11066"/>
                </a:lnTo>
                <a:lnTo>
                  <a:pt x="4391" y="11032"/>
                </a:lnTo>
                <a:lnTo>
                  <a:pt x="4367" y="10999"/>
                </a:lnTo>
                <a:lnTo>
                  <a:pt x="4344" y="10965"/>
                </a:lnTo>
                <a:lnTo>
                  <a:pt x="4321" y="10931"/>
                </a:lnTo>
                <a:lnTo>
                  <a:pt x="4299" y="10896"/>
                </a:lnTo>
                <a:lnTo>
                  <a:pt x="4277" y="10861"/>
                </a:lnTo>
                <a:lnTo>
                  <a:pt x="4257" y="10824"/>
                </a:lnTo>
                <a:lnTo>
                  <a:pt x="4237" y="10789"/>
                </a:lnTo>
                <a:lnTo>
                  <a:pt x="4217" y="10752"/>
                </a:lnTo>
                <a:lnTo>
                  <a:pt x="4198" y="10715"/>
                </a:lnTo>
                <a:lnTo>
                  <a:pt x="4181" y="10677"/>
                </a:lnTo>
                <a:lnTo>
                  <a:pt x="4164" y="10640"/>
                </a:lnTo>
                <a:lnTo>
                  <a:pt x="4147" y="10601"/>
                </a:lnTo>
                <a:lnTo>
                  <a:pt x="4133" y="10562"/>
                </a:lnTo>
                <a:lnTo>
                  <a:pt x="4117" y="10524"/>
                </a:lnTo>
                <a:lnTo>
                  <a:pt x="4103" y="10485"/>
                </a:lnTo>
                <a:lnTo>
                  <a:pt x="4090" y="10445"/>
                </a:lnTo>
                <a:lnTo>
                  <a:pt x="4077" y="10406"/>
                </a:lnTo>
                <a:lnTo>
                  <a:pt x="4066" y="10365"/>
                </a:lnTo>
                <a:lnTo>
                  <a:pt x="4054" y="10324"/>
                </a:lnTo>
                <a:lnTo>
                  <a:pt x="4044" y="10283"/>
                </a:lnTo>
                <a:lnTo>
                  <a:pt x="4034" y="10243"/>
                </a:lnTo>
                <a:lnTo>
                  <a:pt x="4026" y="10202"/>
                </a:lnTo>
                <a:lnTo>
                  <a:pt x="4018" y="10160"/>
                </a:lnTo>
                <a:lnTo>
                  <a:pt x="4010" y="10118"/>
                </a:lnTo>
                <a:lnTo>
                  <a:pt x="4004" y="10077"/>
                </a:lnTo>
                <a:lnTo>
                  <a:pt x="3999" y="10035"/>
                </a:lnTo>
                <a:lnTo>
                  <a:pt x="3994" y="9993"/>
                </a:lnTo>
                <a:lnTo>
                  <a:pt x="3990" y="9950"/>
                </a:lnTo>
                <a:lnTo>
                  <a:pt x="3986" y="9907"/>
                </a:lnTo>
                <a:lnTo>
                  <a:pt x="3984" y="9865"/>
                </a:lnTo>
                <a:lnTo>
                  <a:pt x="3982" y="9823"/>
                </a:lnTo>
                <a:lnTo>
                  <a:pt x="3981" y="9780"/>
                </a:lnTo>
                <a:lnTo>
                  <a:pt x="3981" y="9736"/>
                </a:lnTo>
                <a:lnTo>
                  <a:pt x="3982" y="9693"/>
                </a:lnTo>
                <a:lnTo>
                  <a:pt x="3984" y="9650"/>
                </a:lnTo>
                <a:lnTo>
                  <a:pt x="3986" y="9608"/>
                </a:lnTo>
                <a:lnTo>
                  <a:pt x="3990" y="9564"/>
                </a:lnTo>
                <a:lnTo>
                  <a:pt x="3994" y="9521"/>
                </a:lnTo>
                <a:lnTo>
                  <a:pt x="3999" y="9478"/>
                </a:lnTo>
                <a:lnTo>
                  <a:pt x="4004" y="9440"/>
                </a:lnTo>
                <a:lnTo>
                  <a:pt x="4010" y="9403"/>
                </a:lnTo>
                <a:lnTo>
                  <a:pt x="4018" y="9365"/>
                </a:lnTo>
                <a:lnTo>
                  <a:pt x="4026" y="9328"/>
                </a:lnTo>
                <a:lnTo>
                  <a:pt x="4034" y="9291"/>
                </a:lnTo>
                <a:lnTo>
                  <a:pt x="4043" y="9255"/>
                </a:lnTo>
                <a:lnTo>
                  <a:pt x="4053" y="9218"/>
                </a:lnTo>
                <a:lnTo>
                  <a:pt x="4063" y="9182"/>
                </a:lnTo>
                <a:lnTo>
                  <a:pt x="4074" y="9145"/>
                </a:lnTo>
                <a:lnTo>
                  <a:pt x="4086" y="9109"/>
                </a:lnTo>
                <a:lnTo>
                  <a:pt x="4098" y="9074"/>
                </a:lnTo>
                <a:lnTo>
                  <a:pt x="4111" y="9038"/>
                </a:lnTo>
                <a:lnTo>
                  <a:pt x="4124" y="9003"/>
                </a:lnTo>
                <a:lnTo>
                  <a:pt x="4138" y="8968"/>
                </a:lnTo>
                <a:lnTo>
                  <a:pt x="4152" y="8933"/>
                </a:lnTo>
                <a:lnTo>
                  <a:pt x="4168" y="8899"/>
                </a:lnTo>
                <a:lnTo>
                  <a:pt x="4184" y="8865"/>
                </a:lnTo>
                <a:lnTo>
                  <a:pt x="4200" y="8831"/>
                </a:lnTo>
                <a:lnTo>
                  <a:pt x="4217" y="8797"/>
                </a:lnTo>
                <a:lnTo>
                  <a:pt x="4235" y="8764"/>
                </a:lnTo>
                <a:lnTo>
                  <a:pt x="4253" y="8731"/>
                </a:lnTo>
                <a:lnTo>
                  <a:pt x="4271" y="8699"/>
                </a:lnTo>
                <a:lnTo>
                  <a:pt x="4291" y="8667"/>
                </a:lnTo>
                <a:lnTo>
                  <a:pt x="4311" y="8634"/>
                </a:lnTo>
                <a:lnTo>
                  <a:pt x="4331" y="8603"/>
                </a:lnTo>
                <a:lnTo>
                  <a:pt x="4352" y="8571"/>
                </a:lnTo>
                <a:lnTo>
                  <a:pt x="4374" y="8540"/>
                </a:lnTo>
                <a:lnTo>
                  <a:pt x="4396" y="8509"/>
                </a:lnTo>
                <a:lnTo>
                  <a:pt x="4418" y="8479"/>
                </a:lnTo>
                <a:lnTo>
                  <a:pt x="4441" y="8449"/>
                </a:lnTo>
                <a:lnTo>
                  <a:pt x="4465" y="8419"/>
                </a:lnTo>
                <a:lnTo>
                  <a:pt x="4489" y="8390"/>
                </a:lnTo>
                <a:lnTo>
                  <a:pt x="4513" y="8362"/>
                </a:lnTo>
                <a:lnTo>
                  <a:pt x="4538" y="8333"/>
                </a:lnTo>
                <a:lnTo>
                  <a:pt x="4564" y="8305"/>
                </a:lnTo>
                <a:lnTo>
                  <a:pt x="4590" y="8277"/>
                </a:lnTo>
                <a:lnTo>
                  <a:pt x="4616" y="8250"/>
                </a:lnTo>
                <a:lnTo>
                  <a:pt x="4643" y="8223"/>
                </a:lnTo>
                <a:lnTo>
                  <a:pt x="4670" y="8197"/>
                </a:lnTo>
                <a:lnTo>
                  <a:pt x="4699" y="8171"/>
                </a:lnTo>
                <a:lnTo>
                  <a:pt x="4727" y="8145"/>
                </a:lnTo>
                <a:lnTo>
                  <a:pt x="4756" y="8120"/>
                </a:lnTo>
                <a:lnTo>
                  <a:pt x="4785" y="8095"/>
                </a:lnTo>
                <a:lnTo>
                  <a:pt x="4816" y="8071"/>
                </a:lnTo>
                <a:lnTo>
                  <a:pt x="4845" y="8047"/>
                </a:lnTo>
                <a:lnTo>
                  <a:pt x="4876" y="8024"/>
                </a:lnTo>
                <a:lnTo>
                  <a:pt x="4907" y="8001"/>
                </a:lnTo>
                <a:lnTo>
                  <a:pt x="4939" y="7978"/>
                </a:lnTo>
                <a:lnTo>
                  <a:pt x="4970" y="7957"/>
                </a:lnTo>
                <a:lnTo>
                  <a:pt x="5002" y="7936"/>
                </a:lnTo>
                <a:lnTo>
                  <a:pt x="5036" y="7915"/>
                </a:lnTo>
                <a:lnTo>
                  <a:pt x="5068" y="7895"/>
                </a:lnTo>
                <a:lnTo>
                  <a:pt x="5103" y="7875"/>
                </a:lnTo>
                <a:lnTo>
                  <a:pt x="5136" y="7855"/>
                </a:lnTo>
                <a:lnTo>
                  <a:pt x="5171" y="7836"/>
                </a:lnTo>
                <a:lnTo>
                  <a:pt x="5205" y="7819"/>
                </a:lnTo>
                <a:lnTo>
                  <a:pt x="5241" y="7801"/>
                </a:lnTo>
                <a:lnTo>
                  <a:pt x="5276" y="7783"/>
                </a:lnTo>
                <a:lnTo>
                  <a:pt x="5312" y="7766"/>
                </a:lnTo>
                <a:lnTo>
                  <a:pt x="5348" y="7751"/>
                </a:lnTo>
                <a:lnTo>
                  <a:pt x="5385" y="7735"/>
                </a:lnTo>
                <a:lnTo>
                  <a:pt x="5421" y="7720"/>
                </a:lnTo>
                <a:lnTo>
                  <a:pt x="5459" y="7706"/>
                </a:lnTo>
                <a:lnTo>
                  <a:pt x="5496" y="7692"/>
                </a:lnTo>
                <a:lnTo>
                  <a:pt x="5554" y="7673"/>
                </a:lnTo>
                <a:lnTo>
                  <a:pt x="5610" y="7657"/>
                </a:lnTo>
                <a:lnTo>
                  <a:pt x="5668" y="7641"/>
                </a:lnTo>
                <a:lnTo>
                  <a:pt x="5724" y="7627"/>
                </a:lnTo>
                <a:lnTo>
                  <a:pt x="5782" y="7615"/>
                </a:lnTo>
                <a:lnTo>
                  <a:pt x="5839" y="7603"/>
                </a:lnTo>
                <a:lnTo>
                  <a:pt x="5896" y="7594"/>
                </a:lnTo>
                <a:lnTo>
                  <a:pt x="5954" y="7586"/>
                </a:lnTo>
                <a:lnTo>
                  <a:pt x="6011" y="7578"/>
                </a:lnTo>
                <a:lnTo>
                  <a:pt x="6069" y="7573"/>
                </a:lnTo>
                <a:lnTo>
                  <a:pt x="6126" y="7568"/>
                </a:lnTo>
                <a:lnTo>
                  <a:pt x="6184" y="7565"/>
                </a:lnTo>
                <a:lnTo>
                  <a:pt x="6241" y="7564"/>
                </a:lnTo>
                <a:lnTo>
                  <a:pt x="6298" y="7563"/>
                </a:lnTo>
                <a:lnTo>
                  <a:pt x="6355" y="7564"/>
                </a:lnTo>
                <a:lnTo>
                  <a:pt x="6412" y="7566"/>
                </a:lnTo>
                <a:lnTo>
                  <a:pt x="6469" y="7569"/>
                </a:lnTo>
                <a:lnTo>
                  <a:pt x="6526" y="7573"/>
                </a:lnTo>
                <a:lnTo>
                  <a:pt x="6582" y="7579"/>
                </a:lnTo>
                <a:lnTo>
                  <a:pt x="6638" y="7587"/>
                </a:lnTo>
                <a:lnTo>
                  <a:pt x="6694" y="7595"/>
                </a:lnTo>
                <a:lnTo>
                  <a:pt x="6750" y="7604"/>
                </a:lnTo>
                <a:lnTo>
                  <a:pt x="6806" y="7615"/>
                </a:lnTo>
                <a:lnTo>
                  <a:pt x="6861" y="7626"/>
                </a:lnTo>
                <a:lnTo>
                  <a:pt x="6916" y="7640"/>
                </a:lnTo>
                <a:lnTo>
                  <a:pt x="6970" y="7655"/>
                </a:lnTo>
                <a:lnTo>
                  <a:pt x="7024" y="7669"/>
                </a:lnTo>
                <a:lnTo>
                  <a:pt x="7079" y="7686"/>
                </a:lnTo>
                <a:lnTo>
                  <a:pt x="7132" y="7704"/>
                </a:lnTo>
                <a:lnTo>
                  <a:pt x="7185" y="7723"/>
                </a:lnTo>
                <a:lnTo>
                  <a:pt x="7237" y="7742"/>
                </a:lnTo>
                <a:lnTo>
                  <a:pt x="7289" y="7763"/>
                </a:lnTo>
                <a:lnTo>
                  <a:pt x="7342" y="7786"/>
                </a:lnTo>
                <a:lnTo>
                  <a:pt x="7393" y="7809"/>
                </a:lnTo>
                <a:lnTo>
                  <a:pt x="7444" y="7833"/>
                </a:lnTo>
                <a:lnTo>
                  <a:pt x="7494" y="7858"/>
                </a:lnTo>
                <a:lnTo>
                  <a:pt x="7543" y="7885"/>
                </a:lnTo>
                <a:lnTo>
                  <a:pt x="7592" y="7913"/>
                </a:lnTo>
                <a:lnTo>
                  <a:pt x="7641" y="7941"/>
                </a:lnTo>
                <a:lnTo>
                  <a:pt x="7689" y="7971"/>
                </a:lnTo>
                <a:lnTo>
                  <a:pt x="7736" y="8001"/>
                </a:lnTo>
                <a:lnTo>
                  <a:pt x="7783" y="8033"/>
                </a:lnTo>
                <a:lnTo>
                  <a:pt x="7829" y="8065"/>
                </a:lnTo>
                <a:lnTo>
                  <a:pt x="7874" y="8098"/>
                </a:lnTo>
                <a:lnTo>
                  <a:pt x="7919" y="8133"/>
                </a:lnTo>
                <a:lnTo>
                  <a:pt x="7963" y="8168"/>
                </a:lnTo>
                <a:lnTo>
                  <a:pt x="8006" y="8205"/>
                </a:lnTo>
                <a:lnTo>
                  <a:pt x="8049" y="8243"/>
                </a:lnTo>
                <a:lnTo>
                  <a:pt x="8090" y="8281"/>
                </a:lnTo>
                <a:lnTo>
                  <a:pt x="8131" y="8320"/>
                </a:lnTo>
                <a:lnTo>
                  <a:pt x="8171" y="8361"/>
                </a:lnTo>
                <a:lnTo>
                  <a:pt x="8211" y="8401"/>
                </a:lnTo>
                <a:lnTo>
                  <a:pt x="8248" y="8443"/>
                </a:lnTo>
                <a:lnTo>
                  <a:pt x="8286" y="8486"/>
                </a:lnTo>
                <a:lnTo>
                  <a:pt x="8322" y="8530"/>
                </a:lnTo>
                <a:lnTo>
                  <a:pt x="8358" y="8574"/>
                </a:lnTo>
                <a:lnTo>
                  <a:pt x="8393" y="8620"/>
                </a:lnTo>
                <a:lnTo>
                  <a:pt x="8427" y="8666"/>
                </a:lnTo>
                <a:lnTo>
                  <a:pt x="8459" y="8713"/>
                </a:lnTo>
                <a:lnTo>
                  <a:pt x="8491" y="8761"/>
                </a:lnTo>
                <a:lnTo>
                  <a:pt x="8522" y="8809"/>
                </a:lnTo>
                <a:lnTo>
                  <a:pt x="8551" y="8858"/>
                </a:lnTo>
                <a:lnTo>
                  <a:pt x="8580" y="8909"/>
                </a:lnTo>
                <a:lnTo>
                  <a:pt x="8607" y="8959"/>
                </a:lnTo>
                <a:lnTo>
                  <a:pt x="8644" y="9035"/>
                </a:lnTo>
                <a:lnTo>
                  <a:pt x="8678" y="9112"/>
                </a:lnTo>
                <a:lnTo>
                  <a:pt x="8711" y="9188"/>
                </a:lnTo>
                <a:lnTo>
                  <a:pt x="8740" y="9264"/>
                </a:lnTo>
                <a:lnTo>
                  <a:pt x="8767" y="9341"/>
                </a:lnTo>
                <a:lnTo>
                  <a:pt x="8792" y="9419"/>
                </a:lnTo>
                <a:lnTo>
                  <a:pt x="8815" y="9496"/>
                </a:lnTo>
                <a:lnTo>
                  <a:pt x="8835" y="9573"/>
                </a:lnTo>
                <a:lnTo>
                  <a:pt x="8854" y="9652"/>
                </a:lnTo>
                <a:lnTo>
                  <a:pt x="8869" y="9729"/>
                </a:lnTo>
                <a:lnTo>
                  <a:pt x="8883" y="9807"/>
                </a:lnTo>
                <a:lnTo>
                  <a:pt x="8895" y="9885"/>
                </a:lnTo>
                <a:lnTo>
                  <a:pt x="8903" y="9964"/>
                </a:lnTo>
                <a:lnTo>
                  <a:pt x="8910" y="10042"/>
                </a:lnTo>
                <a:lnTo>
                  <a:pt x="8915" y="10120"/>
                </a:lnTo>
                <a:lnTo>
                  <a:pt x="8917" y="10199"/>
                </a:lnTo>
                <a:lnTo>
                  <a:pt x="8917" y="10277"/>
                </a:lnTo>
                <a:lnTo>
                  <a:pt x="8916" y="10356"/>
                </a:lnTo>
                <a:lnTo>
                  <a:pt x="8912" y="10435"/>
                </a:lnTo>
                <a:lnTo>
                  <a:pt x="8906" y="10513"/>
                </a:lnTo>
                <a:lnTo>
                  <a:pt x="8898" y="10591"/>
                </a:lnTo>
                <a:lnTo>
                  <a:pt x="8887" y="10670"/>
                </a:lnTo>
                <a:lnTo>
                  <a:pt x="8875" y="10748"/>
                </a:lnTo>
                <a:lnTo>
                  <a:pt x="8860" y="10826"/>
                </a:lnTo>
                <a:lnTo>
                  <a:pt x="8843" y="10904"/>
                </a:lnTo>
                <a:lnTo>
                  <a:pt x="8825" y="10982"/>
                </a:lnTo>
                <a:lnTo>
                  <a:pt x="8804" y="11059"/>
                </a:lnTo>
                <a:lnTo>
                  <a:pt x="8781" y="11137"/>
                </a:lnTo>
                <a:lnTo>
                  <a:pt x="8756" y="11214"/>
                </a:lnTo>
                <a:lnTo>
                  <a:pt x="8728" y="11291"/>
                </a:lnTo>
                <a:lnTo>
                  <a:pt x="8699" y="11367"/>
                </a:lnTo>
                <a:lnTo>
                  <a:pt x="8669" y="11444"/>
                </a:lnTo>
                <a:lnTo>
                  <a:pt x="8737" y="11437"/>
                </a:lnTo>
                <a:lnTo>
                  <a:pt x="8806" y="11428"/>
                </a:lnTo>
                <a:lnTo>
                  <a:pt x="8874" y="11417"/>
                </a:lnTo>
                <a:lnTo>
                  <a:pt x="8943" y="11403"/>
                </a:lnTo>
                <a:lnTo>
                  <a:pt x="9010" y="11388"/>
                </a:lnTo>
                <a:lnTo>
                  <a:pt x="9079" y="11371"/>
                </a:lnTo>
                <a:lnTo>
                  <a:pt x="9147" y="11352"/>
                </a:lnTo>
                <a:lnTo>
                  <a:pt x="9215" y="11331"/>
                </a:lnTo>
                <a:lnTo>
                  <a:pt x="9283" y="11308"/>
                </a:lnTo>
                <a:lnTo>
                  <a:pt x="9351" y="11285"/>
                </a:lnTo>
                <a:lnTo>
                  <a:pt x="9417" y="11260"/>
                </a:lnTo>
                <a:lnTo>
                  <a:pt x="9482" y="11234"/>
                </a:lnTo>
                <a:lnTo>
                  <a:pt x="9548" y="11206"/>
                </a:lnTo>
                <a:lnTo>
                  <a:pt x="9613" y="11177"/>
                </a:lnTo>
                <a:lnTo>
                  <a:pt x="9677" y="11148"/>
                </a:lnTo>
                <a:lnTo>
                  <a:pt x="9739" y="11117"/>
                </a:lnTo>
                <a:lnTo>
                  <a:pt x="9802" y="11085"/>
                </a:lnTo>
                <a:lnTo>
                  <a:pt x="9864" y="11052"/>
                </a:lnTo>
                <a:lnTo>
                  <a:pt x="9925" y="11018"/>
                </a:lnTo>
                <a:lnTo>
                  <a:pt x="9985" y="10982"/>
                </a:lnTo>
                <a:lnTo>
                  <a:pt x="10044" y="10946"/>
                </a:lnTo>
                <a:lnTo>
                  <a:pt x="10103" y="10909"/>
                </a:lnTo>
                <a:lnTo>
                  <a:pt x="10161" y="10870"/>
                </a:lnTo>
                <a:lnTo>
                  <a:pt x="10219" y="10831"/>
                </a:lnTo>
                <a:lnTo>
                  <a:pt x="10274" y="10790"/>
                </a:lnTo>
                <a:lnTo>
                  <a:pt x="10330" y="10748"/>
                </a:lnTo>
                <a:lnTo>
                  <a:pt x="10385" y="10705"/>
                </a:lnTo>
                <a:lnTo>
                  <a:pt x="10438" y="10663"/>
                </a:lnTo>
                <a:lnTo>
                  <a:pt x="10491" y="10618"/>
                </a:lnTo>
                <a:lnTo>
                  <a:pt x="10542" y="10572"/>
                </a:lnTo>
                <a:lnTo>
                  <a:pt x="10594" y="10526"/>
                </a:lnTo>
                <a:lnTo>
                  <a:pt x="10644" y="10479"/>
                </a:lnTo>
                <a:lnTo>
                  <a:pt x="10693" y="10430"/>
                </a:lnTo>
                <a:lnTo>
                  <a:pt x="10741" y="10381"/>
                </a:lnTo>
                <a:lnTo>
                  <a:pt x="10788" y="10330"/>
                </a:lnTo>
                <a:lnTo>
                  <a:pt x="10835" y="10280"/>
                </a:lnTo>
                <a:lnTo>
                  <a:pt x="10880" y="10228"/>
                </a:lnTo>
                <a:lnTo>
                  <a:pt x="10924" y="10176"/>
                </a:lnTo>
                <a:lnTo>
                  <a:pt x="10966" y="10121"/>
                </a:lnTo>
                <a:lnTo>
                  <a:pt x="11009" y="10067"/>
                </a:lnTo>
                <a:lnTo>
                  <a:pt x="11050" y="10013"/>
                </a:lnTo>
                <a:lnTo>
                  <a:pt x="11090" y="9956"/>
                </a:lnTo>
                <a:lnTo>
                  <a:pt x="11128" y="9900"/>
                </a:lnTo>
                <a:lnTo>
                  <a:pt x="11166" y="9843"/>
                </a:lnTo>
                <a:lnTo>
                  <a:pt x="11203" y="9784"/>
                </a:lnTo>
                <a:lnTo>
                  <a:pt x="11238" y="9726"/>
                </a:lnTo>
                <a:lnTo>
                  <a:pt x="11272" y="9666"/>
                </a:lnTo>
                <a:lnTo>
                  <a:pt x="11306" y="9606"/>
                </a:lnTo>
                <a:lnTo>
                  <a:pt x="11338" y="9545"/>
                </a:lnTo>
                <a:lnTo>
                  <a:pt x="11368" y="9483"/>
                </a:lnTo>
                <a:lnTo>
                  <a:pt x="11398" y="9421"/>
                </a:lnTo>
                <a:lnTo>
                  <a:pt x="11427" y="9358"/>
                </a:lnTo>
                <a:lnTo>
                  <a:pt x="11454" y="9294"/>
                </a:lnTo>
                <a:lnTo>
                  <a:pt x="11479" y="9231"/>
                </a:lnTo>
                <a:lnTo>
                  <a:pt x="11504" y="9166"/>
                </a:lnTo>
                <a:lnTo>
                  <a:pt x="11527" y="9100"/>
                </a:lnTo>
                <a:lnTo>
                  <a:pt x="11549" y="9034"/>
                </a:lnTo>
                <a:lnTo>
                  <a:pt x="11570" y="8967"/>
                </a:lnTo>
                <a:lnTo>
                  <a:pt x="11590" y="8901"/>
                </a:lnTo>
                <a:lnTo>
                  <a:pt x="11608" y="8834"/>
                </a:lnTo>
                <a:lnTo>
                  <a:pt x="11624" y="8765"/>
                </a:lnTo>
                <a:lnTo>
                  <a:pt x="11639" y="8697"/>
                </a:lnTo>
                <a:lnTo>
                  <a:pt x="11653" y="8628"/>
                </a:lnTo>
                <a:lnTo>
                  <a:pt x="11666" y="8558"/>
                </a:lnTo>
                <a:lnTo>
                  <a:pt x="11676" y="8488"/>
                </a:lnTo>
                <a:lnTo>
                  <a:pt x="11687" y="8418"/>
                </a:lnTo>
                <a:lnTo>
                  <a:pt x="11694" y="8347"/>
                </a:lnTo>
                <a:lnTo>
                  <a:pt x="11702" y="8275"/>
                </a:lnTo>
                <a:lnTo>
                  <a:pt x="11707" y="8204"/>
                </a:lnTo>
                <a:lnTo>
                  <a:pt x="11711" y="8132"/>
                </a:lnTo>
                <a:lnTo>
                  <a:pt x="11713" y="8059"/>
                </a:lnTo>
                <a:lnTo>
                  <a:pt x="11713" y="7987"/>
                </a:lnTo>
                <a:lnTo>
                  <a:pt x="11712" y="7899"/>
                </a:lnTo>
                <a:lnTo>
                  <a:pt x="11709" y="7812"/>
                </a:lnTo>
                <a:lnTo>
                  <a:pt x="11704" y="7726"/>
                </a:lnTo>
                <a:lnTo>
                  <a:pt x="11696" y="7640"/>
                </a:lnTo>
                <a:lnTo>
                  <a:pt x="11686" y="7554"/>
                </a:lnTo>
                <a:lnTo>
                  <a:pt x="11674" y="7470"/>
                </a:lnTo>
                <a:lnTo>
                  <a:pt x="11661" y="7385"/>
                </a:lnTo>
                <a:lnTo>
                  <a:pt x="11644" y="7302"/>
                </a:lnTo>
                <a:lnTo>
                  <a:pt x="11626" y="7219"/>
                </a:lnTo>
                <a:lnTo>
                  <a:pt x="11606" y="7138"/>
                </a:lnTo>
                <a:lnTo>
                  <a:pt x="11585" y="7056"/>
                </a:lnTo>
                <a:lnTo>
                  <a:pt x="11561" y="6976"/>
                </a:lnTo>
                <a:lnTo>
                  <a:pt x="11534" y="6896"/>
                </a:lnTo>
                <a:lnTo>
                  <a:pt x="11507" y="6817"/>
                </a:lnTo>
                <a:lnTo>
                  <a:pt x="11478" y="6740"/>
                </a:lnTo>
                <a:lnTo>
                  <a:pt x="11447" y="6662"/>
                </a:lnTo>
                <a:lnTo>
                  <a:pt x="11413" y="6586"/>
                </a:lnTo>
                <a:lnTo>
                  <a:pt x="11378" y="6511"/>
                </a:lnTo>
                <a:lnTo>
                  <a:pt x="11341" y="6437"/>
                </a:lnTo>
                <a:lnTo>
                  <a:pt x="11303" y="6364"/>
                </a:lnTo>
                <a:lnTo>
                  <a:pt x="11263" y="6291"/>
                </a:lnTo>
                <a:lnTo>
                  <a:pt x="11221" y="6220"/>
                </a:lnTo>
                <a:lnTo>
                  <a:pt x="11177" y="6150"/>
                </a:lnTo>
                <a:lnTo>
                  <a:pt x="11132" y="6081"/>
                </a:lnTo>
                <a:lnTo>
                  <a:pt x="11085" y="6012"/>
                </a:lnTo>
                <a:lnTo>
                  <a:pt x="11037" y="5945"/>
                </a:lnTo>
                <a:lnTo>
                  <a:pt x="10987" y="5879"/>
                </a:lnTo>
                <a:lnTo>
                  <a:pt x="10936" y="5814"/>
                </a:lnTo>
                <a:lnTo>
                  <a:pt x="10883" y="5751"/>
                </a:lnTo>
                <a:lnTo>
                  <a:pt x="10828" y="5689"/>
                </a:lnTo>
                <a:lnTo>
                  <a:pt x="10772" y="5627"/>
                </a:lnTo>
                <a:lnTo>
                  <a:pt x="10716" y="5568"/>
                </a:lnTo>
                <a:close/>
              </a:path>
            </a:pathLst>
          </a:custGeom>
          <a:solidFill>
            <a:srgbClr val="B7DC50"/>
          </a:solidFill>
          <a:ln>
            <a:noFill/>
          </a:ln>
        </p:spPr>
        <p:txBody>
          <a:bodyPr lIns="144000" rIns="72000" bIns="468000" anchor="ctr">
            <a:normAutofit/>
            <a:scene3d>
              <a:camera prst="orthographicFront"/>
              <a:lightRig rig="threePt" dir="t"/>
            </a:scene3d>
            <a:sp3d contourW="12700">
              <a:contourClr>
                <a:srgbClr val="FFFFFF"/>
              </a:contourClr>
            </a:sp3d>
          </a:bodyPr>
          <a:p>
            <a:pPr algn="ctr">
              <a:defRPr/>
            </a:pPr>
            <a:r>
              <a:rPr lang="en-US" altLang="zh-CN" dirty="0">
                <a:solidFill>
                  <a:srgbClr val="FFFFFF"/>
                </a:solidFill>
                <a:latin typeface="Calibri Light" panose="020F0302020204030204" charset="0"/>
                <a:ea typeface="+mn-ea"/>
                <a:cs typeface="+mn-ea"/>
                <a:sym typeface="Arial" panose="020B0604020202020204" pitchFamily="34" charset="0"/>
              </a:rPr>
              <a:t>3</a:t>
            </a:r>
            <a:endParaRPr lang="en-US" altLang="zh-CN" dirty="0">
              <a:solidFill>
                <a:srgbClr val="FFFFFF"/>
              </a:solidFill>
              <a:latin typeface="Calibri Light" panose="020F0302020204030204" charset="0"/>
              <a:ea typeface="+mn-ea"/>
              <a:cs typeface="+mn-ea"/>
              <a:sym typeface="Arial" panose="020B0604020202020204" pitchFamily="34" charset="0"/>
            </a:endParaRPr>
          </a:p>
        </p:txBody>
      </p:sp>
      <p:sp>
        <p:nvSpPr>
          <p:cNvPr id="25" name="文本框 24"/>
          <p:cNvSpPr txBox="1"/>
          <p:nvPr>
            <p:custDataLst>
              <p:tags r:id="rId7"/>
            </p:custDataLst>
          </p:nvPr>
        </p:nvSpPr>
        <p:spPr>
          <a:xfrm>
            <a:off x="8199755" y="5184140"/>
            <a:ext cx="2816225" cy="890905"/>
          </a:xfrm>
          <a:prstGeom prst="rect">
            <a:avLst/>
          </a:prstGeom>
          <a:noFill/>
        </p:spPr>
        <p:txBody>
          <a:bodyPr wrap="square" rtlCol="0" anchor="ctr" anchorCtr="0">
            <a:normAutofit/>
          </a:bodyPr>
          <a:p>
            <a:pPr algn="just">
              <a:lnSpc>
                <a:spcPct val="130000"/>
              </a:lnSpc>
            </a:pPr>
            <a:r>
              <a:rPr lang="zh-CN" altLang="en-US" dirty="0">
                <a:sym typeface="Arial" panose="020B0604020202020204" pitchFamily="34" charset="0"/>
              </a:rPr>
              <a:t>3. 每次比赛场地须由本协会相关人员布置打扫。</a:t>
            </a:r>
            <a:endParaRPr lang="zh-CN" altLang="en-US" dirty="0">
              <a:sym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文本框 1"/>
          <p:cNvSpPr txBox="1"/>
          <p:nvPr/>
        </p:nvSpPr>
        <p:spPr>
          <a:xfrm>
            <a:off x="2511425" y="2706067"/>
            <a:ext cx="6877050" cy="1322070"/>
          </a:xfrm>
          <a:prstGeom prst="rect">
            <a:avLst/>
          </a:prstGeom>
          <a:noFill/>
        </p:spPr>
        <p:txBody>
          <a:bodyPr wrap="square" rtlCol="0">
            <a:spAutoFit/>
          </a:bodyPr>
          <a:lstStyle/>
          <a:p>
            <a:pPr algn="dist"/>
            <a:r>
              <a:rPr lang="zh-CN" altLang="en-US" sz="8000" b="1" dirty="0">
                <a:solidFill>
                  <a:srgbClr val="B45100"/>
                </a:solidFill>
                <a:latin typeface="默陌信笺手写体" panose="02010800040101010101" pitchFamily="2" charset="-122"/>
                <a:ea typeface="默陌信笺手写体" panose="02010800040101010101" pitchFamily="2" charset="-122"/>
              </a:rPr>
              <a:t>谢谢观看</a:t>
            </a:r>
            <a:endParaRPr lang="zh-CN" altLang="en-US" sz="8000" b="1" dirty="0">
              <a:solidFill>
                <a:srgbClr val="B45100"/>
              </a:solidFill>
              <a:latin typeface="默陌信笺手写体" panose="02010800040101010101" pitchFamily="2" charset="-122"/>
              <a:ea typeface="默陌信笺手写体" panose="0201080004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722"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25" name="矩形 24"/>
          <p:cNvSpPr/>
          <p:nvPr/>
        </p:nvSpPr>
        <p:spPr>
          <a:xfrm>
            <a:off x="712470" y="1137920"/>
            <a:ext cx="5716905" cy="5262245"/>
          </a:xfrm>
          <a:prstGeom prst="rect">
            <a:avLst/>
          </a:prstGeom>
          <a:effectLst/>
        </p:spPr>
        <p:txBody>
          <a:bodyPr wrap="square">
            <a:spAutoFit/>
          </a:bodyPr>
          <a:lstStyle/>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讲述：东晋卫夫人在论述书法的《笔陈图》中说：“点画如高峰坠石，磕磕然实如崩也；横画如千里阵云，隐隐然其实有形；竖画如万岁枯藤；撇画如陆断犀象；捺画如崩浪雷奔；斜勾如百钧弩发；横折如劲弩筋节；每为一字，各象其形，斯造妙矣，书道毕矣。”《黄庭经》是魏晋时期颇为流行的道家养生修炼之书。传</a:t>
            </a:r>
            <a:r>
              <a:rPr lang="zh-CN" altLang="en-US" sz="1600" dirty="0">
                <a:solidFill>
                  <a:schemeClr val="tx1">
                    <a:lumMod val="65000"/>
                    <a:lumOff val="35000"/>
                  </a:schemeClr>
                </a:solidFill>
                <a:latin typeface="Bahnschrift SemiLight" panose="020B0502040204020203" pitchFamily="34" charset="0"/>
                <a:hlinkClick r:id="rId2" tooltip="" action="ppaction://hlinkfile"/>
              </a:rPr>
              <a:t>王羲之所书小楷《黄庭经》</a:t>
            </a:r>
            <a:r>
              <a:rPr lang="zh-CN" altLang="en-US" sz="1600" dirty="0">
                <a:solidFill>
                  <a:schemeClr val="tx1">
                    <a:lumMod val="65000"/>
                    <a:lumOff val="35000"/>
                  </a:schemeClr>
                </a:solidFill>
                <a:latin typeface="Bahnschrift SemiLight" panose="020B0502040204020203" pitchFamily="34" charset="0"/>
              </a:rPr>
              <a:t>系《外景经》。此帖其法极严，其气亦逸，有秀美开朗之意态（图 9-1-3）。关于《黄庭经》，有一段传说：山阴有一道士，欲得王羲之书法，因知其爱鹅成癖，所以特地准备了一笼又肥又大的白鹅，作为写经的报酬。王羲之见鹅欣然为道士写了半天的经文，高兴地“笼鹅而归”。原文载于南朝《论书表》，文中叙说王羲之所书为《道》《德》之经，后因传之再三，就变成了《黄庭经》了。因此，《黄庭经》又俗称《换鹅帖》，无款，末署“永和十二年五月”，现在留传的只是后世的摹刻本。</a:t>
            </a:r>
            <a:endParaRPr lang="zh-CN" altLang="en-US" sz="1600" dirty="0">
              <a:solidFill>
                <a:schemeClr val="tx1">
                  <a:lumMod val="65000"/>
                  <a:lumOff val="35000"/>
                </a:schemeClr>
              </a:solidFill>
              <a:latin typeface="Bahnschrift SemiLight" panose="020B0502040204020203" pitchFamily="34" charset="0"/>
            </a:endParaRPr>
          </a:p>
        </p:txBody>
      </p:sp>
      <p:sp>
        <p:nvSpPr>
          <p:cNvPr id="4" name="文本框 3"/>
          <p:cNvSpPr txBox="1"/>
          <p:nvPr/>
        </p:nvSpPr>
        <p:spPr>
          <a:xfrm>
            <a:off x="1586865" y="800735"/>
            <a:ext cx="2341245" cy="337185"/>
          </a:xfrm>
          <a:prstGeom prst="rect">
            <a:avLst/>
          </a:prstGeom>
          <a:noFill/>
        </p:spPr>
        <p:txBody>
          <a:bodyPr wrap="square" rtlCol="0">
            <a:spAutoFit/>
            <a:scene3d>
              <a:camera prst="orthographicFront"/>
              <a:lightRig rig="threePt" dir="t"/>
            </a:scene3d>
          </a:bodyPr>
          <a:p>
            <a:r>
              <a:rPr lang="zh-CN" altLang="en-US" sz="1600">
                <a:solidFill>
                  <a:schemeClr val="accent1"/>
                </a:solidFill>
                <a:effectLst>
                  <a:outerShdw blurRad="38100" dist="25400" dir="5400000" algn="ctr" rotWithShape="0">
                    <a:srgbClr val="6E747A">
                      <a:alpha val="43000"/>
                    </a:srgbClr>
                  </a:outerShdw>
                </a:effectLst>
              </a:rPr>
              <a:t>王羲之的书法</a:t>
            </a:r>
            <a:endParaRPr lang="zh-CN" altLang="en-US" sz="1600">
              <a:solidFill>
                <a:schemeClr val="accent1"/>
              </a:solidFill>
              <a:effectLst>
                <a:outerShdw blurRad="38100" dist="25400" dir="5400000" algn="ctr" rotWithShape="0">
                  <a:srgbClr val="6E747A">
                    <a:alpha val="43000"/>
                  </a:srgbClr>
                </a:outerShdw>
              </a:effectLst>
            </a:endParaRPr>
          </a:p>
        </p:txBody>
      </p:sp>
      <p:pic>
        <p:nvPicPr>
          <p:cNvPr id="3" name="图片 2"/>
          <p:cNvPicPr>
            <a:picLocks noChangeAspect="1"/>
          </p:cNvPicPr>
          <p:nvPr/>
        </p:nvPicPr>
        <p:blipFill>
          <a:blip r:embed="rId3"/>
          <a:stretch>
            <a:fillRect/>
          </a:stretch>
        </p:blipFill>
        <p:spPr>
          <a:xfrm>
            <a:off x="6869430" y="1314450"/>
            <a:ext cx="3705225" cy="490855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linds(horizont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722"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25" name="矩形 24"/>
          <p:cNvSpPr/>
          <p:nvPr/>
        </p:nvSpPr>
        <p:spPr>
          <a:xfrm>
            <a:off x="1009650" y="1137920"/>
            <a:ext cx="6402070" cy="5262245"/>
          </a:xfrm>
          <a:prstGeom prst="rect">
            <a:avLst/>
          </a:prstGeom>
          <a:effectLst/>
        </p:spPr>
        <p:txBody>
          <a:bodyPr wrap="square">
            <a:spAutoFit/>
          </a:bodyPr>
          <a:lstStyle/>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观帖：书法审美要注意用笔、结构、章法和神采、气韵、意境的角度来看传承、看笔法、看字法、看墨法、看章法、看风格。对于王羲之的《黄庭经》，分别从各个角度看，你有什么体会？</a:t>
            </a:r>
            <a:endParaRPr lang="zh-CN" altLang="en-US" sz="1600" dirty="0">
              <a:solidFill>
                <a:schemeClr val="tx1">
                  <a:lumMod val="65000"/>
                  <a:lumOff val="35000"/>
                </a:schemeClr>
              </a:solidFill>
              <a:latin typeface="Bahnschrift SemiLight" panose="020B0502040204020203" pitchFamily="34" charset="0"/>
            </a:endParaRPr>
          </a:p>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讨论：分组按照观赏角度谈谈自己的看法。</a:t>
            </a:r>
            <a:endParaRPr lang="zh-CN" altLang="en-US" sz="1600" dirty="0">
              <a:solidFill>
                <a:schemeClr val="tx1">
                  <a:lumMod val="65000"/>
                  <a:lumOff val="35000"/>
                </a:schemeClr>
              </a:solidFill>
              <a:latin typeface="Bahnschrift SemiLight" panose="020B0502040204020203" pitchFamily="34" charset="0"/>
            </a:endParaRPr>
          </a:p>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归纳：书法是中国传统文化最具标志性的民族符号，它是用毛笔书写汉字并具有审美惯性的艺术形式。</a:t>
            </a:r>
            <a:endParaRPr lang="zh-CN" altLang="en-US" sz="1600" dirty="0">
              <a:solidFill>
                <a:schemeClr val="tx1">
                  <a:lumMod val="65000"/>
                  <a:lumOff val="35000"/>
                </a:schemeClr>
              </a:solidFill>
              <a:latin typeface="Bahnschrift SemiLight" panose="020B0502040204020203" pitchFamily="34" charset="0"/>
            </a:endParaRPr>
          </a:p>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中国书法历史悠久，从甲骨文、金文演变为大篆、小篆、隶书，至定型于东汉、魏、晋的草书、楷书、行书诸体。中国书法一直散发着东方艺术之美，在世界文化艺术宝库中独放异彩。品鉴历代书法，“晋人尚韵，唐人尚法，宋人尚意，元、明尚态”。实际上就是在技法上所讲究的执笔、用笔、点画、结构、墨法、章法等。书法美的表现，不外有实与虚两个方面（图 9-1-4）。实的方面是有形的，包括用笔、结构、章法等内容；虚的方面是无形的，包括神采、气韵、意境等内容。两方面互相依存，相互为用，共同表现出书法作品的审美价值。</a:t>
            </a:r>
            <a:endParaRPr lang="zh-CN" altLang="en-US" sz="1600" dirty="0">
              <a:solidFill>
                <a:schemeClr val="tx1">
                  <a:lumMod val="65000"/>
                  <a:lumOff val="35000"/>
                </a:schemeClr>
              </a:solidFill>
              <a:latin typeface="Bahnschrift SemiLight" panose="020B0502040204020203" pitchFamily="34" charset="0"/>
            </a:endParaRPr>
          </a:p>
        </p:txBody>
      </p:sp>
      <p:sp>
        <p:nvSpPr>
          <p:cNvPr id="4" name="文本框 3"/>
          <p:cNvSpPr txBox="1"/>
          <p:nvPr/>
        </p:nvSpPr>
        <p:spPr>
          <a:xfrm>
            <a:off x="1586865" y="800735"/>
            <a:ext cx="2341245" cy="337185"/>
          </a:xfrm>
          <a:prstGeom prst="rect">
            <a:avLst/>
          </a:prstGeom>
          <a:noFill/>
        </p:spPr>
        <p:txBody>
          <a:bodyPr wrap="square" rtlCol="0">
            <a:spAutoFit/>
            <a:scene3d>
              <a:camera prst="orthographicFront"/>
              <a:lightRig rig="threePt" dir="t"/>
            </a:scene3d>
          </a:bodyPr>
          <a:p>
            <a:r>
              <a:rPr lang="zh-CN" altLang="en-US" sz="1600">
                <a:solidFill>
                  <a:schemeClr val="accent1"/>
                </a:solidFill>
                <a:effectLst>
                  <a:outerShdw blurRad="38100" dist="25400" dir="5400000" algn="ctr" rotWithShape="0">
                    <a:srgbClr val="6E747A">
                      <a:alpha val="43000"/>
                    </a:srgbClr>
                  </a:outerShdw>
                </a:effectLst>
              </a:rPr>
              <a:t>王羲之的书法</a:t>
            </a:r>
            <a:endParaRPr lang="zh-CN" altLang="en-US" sz="1600">
              <a:solidFill>
                <a:schemeClr val="accent1"/>
              </a:solidFill>
              <a:effectLst>
                <a:outerShdw blurRad="38100" dist="25400" dir="5400000" algn="ctr" rotWithShape="0">
                  <a:srgbClr val="6E747A">
                    <a:alpha val="43000"/>
                  </a:srgbClr>
                </a:outerShdw>
              </a:effectLst>
            </a:endParaRPr>
          </a:p>
        </p:txBody>
      </p:sp>
      <p:pic>
        <p:nvPicPr>
          <p:cNvPr id="5" name="图片 4"/>
          <p:cNvPicPr>
            <a:picLocks noChangeAspect="1"/>
          </p:cNvPicPr>
          <p:nvPr/>
        </p:nvPicPr>
        <p:blipFill>
          <a:blip r:embed="rId2"/>
          <a:stretch>
            <a:fillRect/>
          </a:stretch>
        </p:blipFill>
        <p:spPr>
          <a:xfrm>
            <a:off x="7411720" y="1781175"/>
            <a:ext cx="3959860" cy="426275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614805" y="768350"/>
            <a:ext cx="2559050" cy="337185"/>
          </a:xfrm>
          <a:prstGeom prst="rect">
            <a:avLst/>
          </a:prstGeom>
          <a:noFill/>
        </p:spPr>
        <p:txBody>
          <a:bodyPr wrap="square" rtlCol="0">
            <a:spAutoFit/>
          </a:bodyPr>
          <a:p>
            <a:r>
              <a:rPr lang="zh-CN" altLang="en-US" sz="1600">
                <a:solidFill>
                  <a:schemeClr val="accent2">
                    <a:lumMod val="75000"/>
                  </a:schemeClr>
                </a:solidFill>
              </a:rPr>
              <a:t>美术和书法的审美</a:t>
            </a:r>
            <a:endParaRPr lang="zh-CN" altLang="en-US" sz="1600">
              <a:solidFill>
                <a:schemeClr val="accent2">
                  <a:lumMod val="75000"/>
                </a:schemeClr>
              </a:solidFill>
            </a:endParaRPr>
          </a:p>
        </p:txBody>
      </p:sp>
      <p:sp>
        <p:nvSpPr>
          <p:cNvPr id="3" name="文本框 2"/>
          <p:cNvSpPr txBox="1"/>
          <p:nvPr/>
        </p:nvSpPr>
        <p:spPr>
          <a:xfrm>
            <a:off x="819785" y="1510665"/>
            <a:ext cx="5858510" cy="4154170"/>
          </a:xfrm>
          <a:prstGeom prst="rect">
            <a:avLst/>
          </a:prstGeom>
          <a:noFill/>
        </p:spPr>
        <p:txBody>
          <a:bodyPr wrap="square" rtlCol="0">
            <a:spAutoFit/>
          </a:bodyPr>
          <a:p>
            <a:pPr fontAlgn="auto">
              <a:lnSpc>
                <a:spcPct val="150000"/>
              </a:lnSpc>
            </a:pPr>
            <a:r>
              <a:rPr lang="zh-CN" altLang="en-US" sz="1600"/>
              <a:t>一、中国画和西方油画</a:t>
            </a:r>
            <a:endParaRPr lang="zh-CN" altLang="en-US" sz="1600"/>
          </a:p>
          <a:p>
            <a:pPr fontAlgn="auto">
              <a:lnSpc>
                <a:spcPct val="150000"/>
              </a:lnSpc>
            </a:pPr>
            <a:r>
              <a:rPr lang="zh-CN" altLang="en-US" sz="1600"/>
              <a:t>中国画与西方油画大不相同，主要的区别在于以下几个方面。</a:t>
            </a:r>
            <a:endParaRPr lang="zh-CN" altLang="en-US" sz="1600"/>
          </a:p>
          <a:p>
            <a:pPr fontAlgn="auto">
              <a:lnSpc>
                <a:spcPct val="150000"/>
              </a:lnSpc>
            </a:pPr>
            <a:r>
              <a:rPr lang="zh-CN" altLang="en-US" sz="1600"/>
              <a:t>（一）创作的材料不同</a:t>
            </a:r>
            <a:endParaRPr lang="zh-CN" altLang="en-US" sz="1600"/>
          </a:p>
          <a:p>
            <a:pPr fontAlgn="auto">
              <a:lnSpc>
                <a:spcPct val="150000"/>
              </a:lnSpc>
            </a:pPr>
            <a:r>
              <a:rPr lang="zh-CN" altLang="en-US" sz="1600"/>
              <a:t>中国画画于绢、宣纸、帛等材质的物体上，用的是毛笔和墨来创作，以及中国画颜料。毛笔则有很多分类：白云、红毛、勾线笔等。墨也分为油烟墨和松烟墨等。中国画颜料分为矿物质颜料、植物颜料和化工颜料，其中矿物质颜料最为珍贵。如黄公望的《富春山居图》（图 9-1-6）就是用植物颜料创作而成。而西方油画则画在油画布、木板、纸板上，用油画颜料进行创作。西方油画的主要材料和工具有颜料、松节油、画笔、画刀、画布、上光油、外框等。</a:t>
            </a:r>
            <a:endParaRPr lang="zh-CN" altLang="en-US" sz="1600"/>
          </a:p>
        </p:txBody>
      </p:sp>
      <p:pic>
        <p:nvPicPr>
          <p:cNvPr id="6" name="图片 5"/>
          <p:cNvPicPr>
            <a:picLocks noChangeAspect="1"/>
          </p:cNvPicPr>
          <p:nvPr/>
        </p:nvPicPr>
        <p:blipFill>
          <a:blip r:embed="rId2"/>
          <a:stretch>
            <a:fillRect/>
          </a:stretch>
        </p:blipFill>
        <p:spPr>
          <a:xfrm>
            <a:off x="6678295" y="1979930"/>
            <a:ext cx="4915535" cy="321564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VALUE" val="765*763"/>
  <p:tag name="KSO_WM_UNIT_HIGHLIGHT" val="0"/>
  <p:tag name="KSO_WM_UNIT_COMPATIBLE" val="0"/>
  <p:tag name="KSO_WM_UNIT_DIAGRAM_ISNUMVISUAL" val="0"/>
  <p:tag name="KSO_WM_UNIT_DIAGRAM_ISREFERUNIT" val="0"/>
  <p:tag name="KSO_WM_DIAGRAM_GROUP_CODE" val="r1-1"/>
  <p:tag name="KSO_WM_UNIT_TYPE" val="r_d"/>
  <p:tag name="KSO_WM_UNIT_INDEX" val="1_1"/>
  <p:tag name="KSO_WM_UNIT_ID" val="diagram20193692_1*r_d*1_1"/>
  <p:tag name="KSO_WM_TEMPLATE_CATEGORY" val="diagram"/>
  <p:tag name="KSO_WM_TEMPLATE_INDEX" val="20193692"/>
  <p:tag name="KSO_WM_UNIT_LAYERLEVEL" val="1_1"/>
  <p:tag name="KSO_WM_TAG_VERSION" val="1.0"/>
  <p:tag name="KSO_WM_BEAUTIFY_FLAG" val="#wm#"/>
  <p:tag name="KSO_WM_UNIT_DIAGRAM_CONTRAST_TITLE_CNT" val="2"/>
  <p:tag name="KSO_WM_UNIT_DIAGRAM_DIMENSION_TITLE_CNT" val="1"/>
</p:tagLst>
</file>

<file path=ppt/tags/tag10.xml><?xml version="1.0" encoding="utf-8"?>
<p:tagLst xmlns:p="http://schemas.openxmlformats.org/presentationml/2006/main">
  <p:tag name="KSO_WM_TAG_VERSION" val="1.0"/>
  <p:tag name="KSO_WM_BEAUTIFY_FLAG" val="#wm#"/>
  <p:tag name="KSO_WM_UNIT_TYPE" val="i"/>
  <p:tag name="KSO_WM_UNIT_ID" val="diagram160447_1*i*1"/>
  <p:tag name="KSO_WM_TEMPLATE_CATEGORY" val="diagram"/>
  <p:tag name="KSO_WM_TEMPLATE_INDEX" val="160447"/>
  <p:tag name="KSO_WM_UNIT_INDEX" val="1"/>
</p:tagLst>
</file>

<file path=ppt/tags/tag100.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160193_5*m_h_a*1_2_1"/>
  <p:tag name="KSO_WM_TEMPLATE_CATEGORY" val="diagram"/>
  <p:tag name="KSO_WM_TEMPLATE_INDEX" val="160193"/>
  <p:tag name="KSO_WM_UNIT_LAYERLEVEL" val="1_1_1"/>
  <p:tag name="KSO_WM_TAG_VERSION" val="1.0"/>
  <p:tag name="KSO_WM_BEAUTIFY_FLAG" val="#wm#"/>
  <p:tag name="KSO_WM_UNIT_TEXT_FILL_FORE_SCHEMECOLOR_INDEX" val="9"/>
  <p:tag name="KSO_WM_UNIT_TEXT_FILL_TYPE"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1"/>
  <p:tag name="KSO_WM_UNIT_ID" val="diagram160193_5*m_h_i*1_3_1"/>
  <p:tag name="KSO_WM_TEMPLATE_CATEGORY" val="diagram"/>
  <p:tag name="KSO_WM_TEMPLATE_INDEX" val="160193"/>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14"/>
  <p:tag name="KSO_WM_UNIT_TEXT_FILL_TYPE"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160193_5*m_h_i*1_3_2"/>
  <p:tag name="KSO_WM_TEMPLATE_CATEGORY" val="diagram"/>
  <p:tag name="KSO_WM_TEMPLATE_INDEX" val="160193"/>
  <p:tag name="KSO_WM_UNIT_LAYERLEVEL" val="1_1_1"/>
  <p:tag name="KSO_WM_TAG_VERSION" val="1.0"/>
  <p:tag name="KSO_WM_BEAUTIFY_FLAG" val="#wm#"/>
  <p:tag name="KSO_WM_UNIT_LINE_FORE_SCHEMECOLOR_INDEX" val="14"/>
  <p:tag name="KSO_WM_UNIT_LINE_FILL_TYPE" val="2"/>
</p:tagLst>
</file>

<file path=ppt/tags/tag103.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160193_5*m_h_a*1_3_1"/>
  <p:tag name="KSO_WM_TEMPLATE_CATEGORY" val="diagram"/>
  <p:tag name="KSO_WM_TEMPLATE_INDEX" val="160193"/>
  <p:tag name="KSO_WM_UNIT_LAYERLEVEL" val="1_1_1"/>
  <p:tag name="KSO_WM_TAG_VERSION" val="1.0"/>
  <p:tag name="KSO_WM_BEAUTIFY_FLAG" val="#wm#"/>
  <p:tag name="KSO_WM_UNIT_TEXT_FILL_FORE_SCHEMECOLOR_INDEX" val="8"/>
  <p:tag name="KSO_WM_UNIT_TEXT_FILL_TYPE"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4_1"/>
  <p:tag name="KSO_WM_UNIT_ID" val="diagram160193_5*m_h_i*1_4_1"/>
  <p:tag name="KSO_WM_TEMPLATE_CATEGORY" val="diagram"/>
  <p:tag name="KSO_WM_TEMPLATE_INDEX" val="160193"/>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160193_5*m_h_i*1_4_2"/>
  <p:tag name="KSO_WM_TEMPLATE_CATEGORY" val="diagram"/>
  <p:tag name="KSO_WM_TEMPLATE_INDEX" val="160193"/>
  <p:tag name="KSO_WM_UNIT_LAYERLEVEL" val="1_1_1"/>
  <p:tag name="KSO_WM_TAG_VERSION" val="1.0"/>
  <p:tag name="KSO_WM_BEAUTIFY_FLAG" val="#wm#"/>
  <p:tag name="KSO_WM_UNIT_LINE_FORE_SCHEMECOLOR_INDEX" val="14"/>
  <p:tag name="KSO_WM_UNIT_LINE_FILL_TYPE" val="2"/>
</p:tagLst>
</file>

<file path=ppt/tags/tag106.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160193_5*m_h_a*1_4_1"/>
  <p:tag name="KSO_WM_TEMPLATE_CATEGORY" val="diagram"/>
  <p:tag name="KSO_WM_TEMPLATE_INDEX" val="160193"/>
  <p:tag name="KSO_WM_UNIT_LAYERLEVEL" val="1_1_1"/>
  <p:tag name="KSO_WM_TAG_VERSION" val="1.0"/>
  <p:tag name="KSO_WM_BEAUTIFY_FLAG" val="#wm#"/>
  <p:tag name="KSO_WM_UNIT_TEXT_FILL_FORE_SCHEMECOLOR_INDEX" val="7"/>
  <p:tag name="KSO_WM_UNIT_TEXT_FILL_TYPE"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5_1"/>
  <p:tag name="KSO_WM_UNIT_ID" val="diagram160193_5*m_h_i*1_5_1"/>
  <p:tag name="KSO_WM_TEMPLATE_CATEGORY" val="diagram"/>
  <p:tag name="KSO_WM_TEMPLATE_INDEX" val="160193"/>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160193_5*m_h_i*1_5_2"/>
  <p:tag name="KSO_WM_TEMPLATE_CATEGORY" val="diagram"/>
  <p:tag name="KSO_WM_TEMPLATE_INDEX" val="160193"/>
  <p:tag name="KSO_WM_UNIT_LAYERLEVEL" val="1_1_1"/>
  <p:tag name="KSO_WM_TAG_VERSION" val="1.0"/>
  <p:tag name="KSO_WM_BEAUTIFY_FLAG" val="#wm#"/>
  <p:tag name="KSO_WM_UNIT_LINE_FORE_SCHEMECOLOR_INDEX" val="14"/>
  <p:tag name="KSO_WM_UNIT_LINE_FILL_TYPE" val="2"/>
</p:tagLst>
</file>

<file path=ppt/tags/tag109.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160193_5*m_h_a*1_5_1"/>
  <p:tag name="KSO_WM_TEMPLATE_CATEGORY" val="diagram"/>
  <p:tag name="KSO_WM_TEMPLATE_INDEX" val="160193"/>
  <p:tag name="KSO_WM_UNIT_LAYERLEVEL" val="1_1_1"/>
  <p:tag name="KSO_WM_TAG_VERSION" val="1.0"/>
  <p:tag name="KSO_WM_BEAUTIFY_FLAG" val="#wm#"/>
  <p:tag name="KSO_WM_UNIT_TEXT_FILL_FORE_SCHEMECOLOR_INDEX" val="6"/>
  <p:tag name="KSO_WM_UNIT_TEXT_FILL_TYPE" val="1"/>
</p:tagLst>
</file>

<file path=ppt/tags/tag11.xml><?xml version="1.0" encoding="utf-8"?>
<p:tagLst xmlns:p="http://schemas.openxmlformats.org/presentationml/2006/main">
  <p:tag name="KSO_WM_TAG_VERSION" val="1.0"/>
  <p:tag name="KSO_WM_TEMPLATE_CATEGORY" val="diagram"/>
  <p:tag name="KSO_WM_TEMPLATE_INDEX" val="160447"/>
  <p:tag name="KSO_WM_UNIT_TYPE" val="m_i"/>
  <p:tag name="KSO_WM_UNIT_INDEX" val="1_1"/>
  <p:tag name="KSO_WM_UNIT_ID" val="256*m_i*1_1"/>
  <p:tag name="KSO_WM_UNIT_CLEAR" val="1"/>
  <p:tag name="KSO_WM_UNIT_LAYERLEVEL" val="1_1"/>
  <p:tag name="KSO_WM_BEAUTIFY_FLAG" val="#wm#"/>
  <p:tag name="KSO_WM_DIAGRAM_GROUP_CODE" val="m1-1"/>
  <p:tag name="KSO_WM_UNIT_FILL_FORE_SCHEMECOLOR_INDEX" val="5"/>
  <p:tag name="KSO_WM_UNIT_FILL_TYPE" val="1"/>
  <p:tag name="KSO_WM_UNIT_TEXT_FILL_FORE_SCHEMECOLOR_INDEX" val="14"/>
  <p:tag name="KSO_WM_UNIT_TEXT_FILL_TYPE"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6_2"/>
  <p:tag name="KSO_WM_UNIT_ID" val="diagram160193_5*m_h_i*1_6_2"/>
  <p:tag name="KSO_WM_TEMPLATE_CATEGORY" val="diagram"/>
  <p:tag name="KSO_WM_TEMPLATE_INDEX" val="160193"/>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
  <p:tag name="KSO_WM_UNIT_ID" val="diagram160193_5*m_h_i*1_6_1"/>
  <p:tag name="KSO_WM_TEMPLATE_CATEGORY" val="diagram"/>
  <p:tag name="KSO_WM_TEMPLATE_INDEX" val="160193"/>
  <p:tag name="KSO_WM_UNIT_LAYERLEVEL" val="1_1_1"/>
  <p:tag name="KSO_WM_TAG_VERSION" val="1.0"/>
  <p:tag name="KSO_WM_BEAUTIFY_FLAG" val="#wm#"/>
  <p:tag name="KSO_WM_UNIT_LINE_FORE_SCHEMECOLOR_INDEX" val="14"/>
  <p:tag name="KSO_WM_UNIT_LINE_FILL_TYPE" val="2"/>
</p:tagLst>
</file>

<file path=ppt/tags/tag112.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6_1"/>
  <p:tag name="KSO_WM_UNIT_ID" val="diagram160193_5*m_h_a*1_6_1"/>
  <p:tag name="KSO_WM_TEMPLATE_CATEGORY" val="diagram"/>
  <p:tag name="KSO_WM_TEMPLATE_INDEX" val="160193"/>
  <p:tag name="KSO_WM_UNIT_LAYERLEVEL" val="1_1_1"/>
  <p:tag name="KSO_WM_TAG_VERSION" val="1.0"/>
  <p:tag name="KSO_WM_BEAUTIFY_FLAG" val="#wm#"/>
  <p:tag name="KSO_WM_UNIT_TEXT_FILL_FORE_SCHEMECOLOR_INDEX" val="5"/>
  <p:tag name="KSO_WM_UNIT_TEXT_FILL_TYPE"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160193_5*m_i*1_1"/>
  <p:tag name="KSO_WM_TEMPLATE_CATEGORY" val="diagram"/>
  <p:tag name="KSO_WM_TEMPLATE_INDEX" val="160193"/>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160193_5*m_i*1_2"/>
  <p:tag name="KSO_WM_TEMPLATE_CATEGORY" val="diagram"/>
  <p:tag name="KSO_WM_TEMPLATE_INDEX" val="160193"/>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diagram160193_5*m_i*1_3"/>
  <p:tag name="KSO_WM_TEMPLATE_CATEGORY" val="diagram"/>
  <p:tag name="KSO_WM_TEMPLATE_INDEX" val="160193"/>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4"/>
  <p:tag name="KSO_WM_UNIT_ID" val="diagram160193_5*m_i*1_4"/>
  <p:tag name="KSO_WM_TEMPLATE_CATEGORY" val="diagram"/>
  <p:tag name="KSO_WM_TEMPLATE_INDEX" val="160193"/>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5"/>
  <p:tag name="KSO_WM_UNIT_ID" val="diagram160193_5*m_i*1_5"/>
  <p:tag name="KSO_WM_TEMPLATE_CATEGORY" val="diagram"/>
  <p:tag name="KSO_WM_TEMPLATE_INDEX" val="160193"/>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6"/>
  <p:tag name="KSO_WM_UNIT_ID" val="diagram160193_5*m_i*1_6"/>
  <p:tag name="KSO_WM_TEMPLATE_CATEGORY" val="diagram"/>
  <p:tag name="KSO_WM_TEMPLATE_INDEX" val="160193"/>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7"/>
  <p:tag name="KSO_WM_UNIT_ID" val="diagram160193_5*m_i*1_7"/>
  <p:tag name="KSO_WM_TEMPLATE_CATEGORY" val="diagram"/>
  <p:tag name="KSO_WM_TEMPLATE_INDEX" val="160193"/>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2.xml><?xml version="1.0" encoding="utf-8"?>
<p:tagLst xmlns:p="http://schemas.openxmlformats.org/presentationml/2006/main">
  <p:tag name="KSO_WM_TAG_VERSION" val="1.0"/>
  <p:tag name="KSO_WM_TEMPLATE_CATEGORY" val="diagram"/>
  <p:tag name="KSO_WM_TEMPLATE_INDEX" val="160447"/>
  <p:tag name="KSO_WM_UNIT_TYPE" val="m_h_f"/>
  <p:tag name="KSO_WM_UNIT_INDEX" val="1_1_1"/>
  <p:tag name="KSO_WM_UNIT_ID" val="256*m_h_f*1_1_1"/>
  <p:tag name="KSO_WM_UNIT_CLEAR" val="1"/>
  <p:tag name="KSO_WM_UNIT_LAYERLEVEL" val="1_1_1"/>
  <p:tag name="KSO_WM_UNIT_VALUE" val="40"/>
  <p:tag name="KSO_WM_UNIT_HIGHLIGHT" val="0"/>
  <p:tag name="KSO_WM_UNIT_COMPATIBLE" val="0"/>
  <p:tag name="KSO_WM_UNIT_PRESET_TEXT" val="SED DO EIUSMOD TEMPOR INCIDIDUNT"/>
  <p:tag name="KSO_WM_BEAUTIFY_FLAG" val="#wm#"/>
  <p:tag name="KSO_WM_DIAGRAM_GROUP_CODE" val="m1-1"/>
  <p:tag name="KSO_WM_UNIT_FILL_FORE_SCHEMECOLOR_INDEX" val="14"/>
  <p:tag name="KSO_WM_UNIT_FILL_TYPE" val="1"/>
  <p:tag name="KSO_WM_UNIT_TEXT_FILL_FORE_SCHEMECOLOR_INDEX" val="13"/>
  <p:tag name="KSO_WM_UNIT_TEXT_FILL_TYPE"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160193_5*m_h_i*1_1_1"/>
  <p:tag name="KSO_WM_TEMPLATE_CATEGORY" val="diagram"/>
  <p:tag name="KSO_WM_TEMPLATE_INDEX" val="160193"/>
  <p:tag name="KSO_WM_UNIT_LAYERLEVEL" val="1_1_1"/>
  <p:tag name="KSO_WM_TAG_VERSION" val="1.0"/>
  <p:tag name="KSO_WM_BEAUTIFY_FLAG" val="#wm#"/>
  <p:tag name="KSO_WM_UNIT_FILL_FORE_SCHEMECOLOR_INDEX" val="10"/>
  <p:tag name="KSO_WM_UNIT_FILL_TYPE" val="1"/>
  <p:tag name="KSO_WM_UNIT_LINE_FORE_SCHEMECOLOR_INDEX" val="10"/>
  <p:tag name="KSO_WM_UNIT_LINE_FILL_TYPE" val="2"/>
  <p:tag name="KSO_WM_UNIT_TEXT_FILL_FORE_SCHEMECOLOR_INDEX" val="14"/>
  <p:tag name="KSO_WM_UNIT_TEX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160193_5*m_h_i*1_1_2"/>
  <p:tag name="KSO_WM_TEMPLATE_CATEGORY" val="diagram"/>
  <p:tag name="KSO_WM_TEMPLATE_INDEX" val="160193"/>
  <p:tag name="KSO_WM_UNIT_LAYERLEVEL" val="1_1_1"/>
  <p:tag name="KSO_WM_TAG_VERSION" val="1.0"/>
  <p:tag name="KSO_WM_BEAUTIFY_FLAG" val="#wm#"/>
  <p:tag name="KSO_WM_UNIT_LINE_FORE_SCHEMECOLOR_INDEX" val="14"/>
  <p:tag name="KSO_WM_UNIT_LINE_FILL_TYPE" val="2"/>
</p:tagLst>
</file>

<file path=ppt/tags/tag122.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160193_5*m_h_a*1_1_1"/>
  <p:tag name="KSO_WM_TEMPLATE_CATEGORY" val="diagram"/>
  <p:tag name="KSO_WM_TEMPLATE_INDEX" val="160193"/>
  <p:tag name="KSO_WM_UNIT_LAYERLEVEL" val="1_1_1"/>
  <p:tag name="KSO_WM_TAG_VERSION" val="1.0"/>
  <p:tag name="KSO_WM_BEAUTIFY_FLAG" val="#wm#"/>
  <p:tag name="KSO_WM_UNIT_TEXT_FILL_FORE_SCHEMECOLOR_INDEX" val="10"/>
  <p:tag name="KSO_WM_UNIT_TEXT_FILL_TYPE" val="1"/>
</p:tagLst>
</file>

<file path=ppt/tags/tag12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160404_3*m_i*1_1"/>
  <p:tag name="KSO_WM_TEMPLATE_CATEGORY" val="diagram"/>
  <p:tag name="KSO_WM_TEMPLATE_INDEX" val="160404"/>
  <p:tag name="KSO_WM_UNIT_LAYERLEVEL" val="1_1"/>
  <p:tag name="KSO_WM_TAG_VERSION" val="1.0"/>
  <p:tag name="KSO_WM_BEAUTIFY_FLAG" val="#wm#"/>
  <p:tag name="KSO_WM_UNIT_LINE_FORE_SCHEMECOLOR_INDEX" val="5"/>
  <p:tag name="KSO_WM_UNIT_LINE_FILL_TYPE" val="2"/>
</p:tagLst>
</file>

<file path=ppt/tags/tag12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160404_3*m_h_i*1_2_1"/>
  <p:tag name="KSO_WM_TEMPLATE_CATEGORY" val="diagram"/>
  <p:tag name="KSO_WM_TEMPLATE_INDEX" val="16040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2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2"/>
  <p:tag name="KSO_WM_UNIT_ID" val="diagram160404_3*m_h_i*1_2_2"/>
  <p:tag name="KSO_WM_TEMPLATE_CATEGORY" val="diagram"/>
  <p:tag name="KSO_WM_TEMPLATE_INDEX" val="16040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26.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
  <p:tag name="KSO_WM_UNIT_NOCLEAR" val="0"/>
  <p:tag name="KSO_WM_UNIT_VALUE" val="78"/>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160404_3*m_h_f*1_2_1"/>
  <p:tag name="KSO_WM_TEMPLATE_CATEGORY" val="diagram"/>
  <p:tag name="KSO_WM_TEMPLATE_INDEX" val="160404"/>
  <p:tag name="KSO_WM_UNIT_LAYERLEVEL" val="1_1_1"/>
  <p:tag name="KSO_WM_TAG_VERSION" val="1.0"/>
  <p:tag name="KSO_WM_BEAUTIFY_FLAG" val="#wm#"/>
  <p:tag name="KSO_WM_UNIT_TEXT_FILL_FORE_SCHEMECOLOR_INDEX" val="6"/>
  <p:tag name="KSO_WM_UNIT_TEXT_FILL_TYPE" val="1"/>
</p:tagLst>
</file>

<file path=ppt/tags/tag12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160404_3*m_h_i*1_3_1"/>
  <p:tag name="KSO_WM_TEMPLATE_CATEGORY" val="diagram"/>
  <p:tag name="KSO_WM_TEMPLATE_INDEX" val="16040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2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2"/>
  <p:tag name="KSO_WM_UNIT_ID" val="diagram160404_3*m_h_i*1_3_2"/>
  <p:tag name="KSO_WM_TEMPLATE_CATEGORY" val="diagram"/>
  <p:tag name="KSO_WM_TEMPLATE_INDEX" val="160404"/>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29.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
  <p:tag name="KSO_WM_UNIT_NOCLEAR" val="0"/>
  <p:tag name="KSO_WM_UNIT_VALUE" val="78"/>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160404_3*m_h_f*1_3_1"/>
  <p:tag name="KSO_WM_TEMPLATE_CATEGORY" val="diagram"/>
  <p:tag name="KSO_WM_TEMPLATE_INDEX" val="160404"/>
  <p:tag name="KSO_WM_UNIT_LAYERLEVEL" val="1_1_1"/>
  <p:tag name="KSO_WM_TAG_VERSION" val="1.0"/>
  <p:tag name="KSO_WM_BEAUTIFY_FLAG" val="#wm#"/>
  <p:tag name="KSO_WM_UNIT_TEXT_FILL_FORE_SCHEMECOLOR_INDEX" val="7"/>
  <p:tag name="KSO_WM_UNIT_TEXT_FILL_TYPE" val="1"/>
</p:tagLst>
</file>

<file path=ppt/tags/tag13.xml><?xml version="1.0" encoding="utf-8"?>
<p:tagLst xmlns:p="http://schemas.openxmlformats.org/presentationml/2006/main">
  <p:tag name="KSO_WM_TAG_VERSION" val="1.0"/>
  <p:tag name="KSO_WM_BEAUTIFY_FLAG" val="#wm#"/>
  <p:tag name="KSO_WM_UNIT_TYPE" val="i"/>
  <p:tag name="KSO_WM_UNIT_ID" val="diagram160447_1*i*6"/>
  <p:tag name="KSO_WM_TEMPLATE_CATEGORY" val="diagram"/>
  <p:tag name="KSO_WM_TEMPLATE_INDEX" val="160447"/>
  <p:tag name="KSO_WM_UNIT_INDEX" val="6"/>
</p:tagLst>
</file>

<file path=ppt/tags/tag13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160404_3*m_h_i*1_4_1"/>
  <p:tag name="KSO_WM_TEMPLATE_CATEGORY" val="diagram"/>
  <p:tag name="KSO_WM_TEMPLATE_INDEX" val="160404"/>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3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4_2"/>
  <p:tag name="KSO_WM_UNIT_ID" val="diagram160404_3*m_h_i*1_4_2"/>
  <p:tag name="KSO_WM_TEMPLATE_CATEGORY" val="diagram"/>
  <p:tag name="KSO_WM_TEMPLATE_INDEX" val="160404"/>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32.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
  <p:tag name="KSO_WM_UNIT_NOCLEAR" val="0"/>
  <p:tag name="KSO_WM_UNIT_VALUE" val="78"/>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160404_3*m_h_f*1_4_1"/>
  <p:tag name="KSO_WM_TEMPLATE_CATEGORY" val="diagram"/>
  <p:tag name="KSO_WM_TEMPLATE_INDEX" val="160404"/>
  <p:tag name="KSO_WM_UNIT_LAYERLEVEL" val="1_1_1"/>
  <p:tag name="KSO_WM_TAG_VERSION" val="1.0"/>
  <p:tag name="KSO_WM_BEAUTIFY_FLAG" val="#wm#"/>
  <p:tag name="KSO_WM_UNIT_TEXT_FILL_FORE_SCHEMECOLOR_INDEX" val="8"/>
  <p:tag name="KSO_WM_UNIT_TEXT_FILL_TYPE" val="1"/>
</p:tagLst>
</file>

<file path=ppt/tags/tag13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160404_3*m_h_i*1_1_1"/>
  <p:tag name="KSO_WM_TEMPLATE_CATEGORY" val="diagram"/>
  <p:tag name="KSO_WM_TEMPLATE_INDEX" val="16040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3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2"/>
  <p:tag name="KSO_WM_UNIT_ID" val="diagram160404_3*m_h_i*1_1_2"/>
  <p:tag name="KSO_WM_TEMPLATE_CATEGORY" val="diagram"/>
  <p:tag name="KSO_WM_TEMPLATE_INDEX" val="160404"/>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35.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
  <p:tag name="KSO_WM_UNIT_NOCLEAR" val="0"/>
  <p:tag name="KSO_WM_UNIT_VALUE" val="78"/>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404_3*m_h_f*1_1_1"/>
  <p:tag name="KSO_WM_TEMPLATE_CATEGORY" val="diagram"/>
  <p:tag name="KSO_WM_TEMPLATE_INDEX" val="160404"/>
  <p:tag name="KSO_WM_UNIT_LAYERLEVEL" val="1_1_1"/>
  <p:tag name="KSO_WM_TAG_VERSION" val="1.0"/>
  <p:tag name="KSO_WM_BEAUTIFY_FLAG" val="#wm#"/>
  <p:tag name="KSO_WM_UNIT_TEXT_FILL_FORE_SCHEMECOLOR_INDEX" val="5"/>
  <p:tag name="KSO_WM_UNIT_TEXT_FILL_TYPE" val="1"/>
</p:tagLst>
</file>

<file path=ppt/tags/tag136.xml><?xml version="1.0" encoding="utf-8"?>
<p:tagLst xmlns:p="http://schemas.openxmlformats.org/presentationml/2006/main">
  <p:tag name="KSO_WM_TEMPLATE_CATEGORY" val="diagram"/>
  <p:tag name="KSO_WM_TEMPLATE_INDEX" val="20186091"/>
  <p:tag name="KSO_WM_UNIT_TYPE" val="o_h_i"/>
  <p:tag name="KSO_WM_UNIT_INDEX" val="1_1_2"/>
  <p:tag name="KSO_WM_UNIT_ID" val="diagram20186091_1*o_h_i*1_1_2"/>
  <p:tag name="KSO_WM_UNIT_LAYERLEVEL" val="1_1_1"/>
  <p:tag name="KSO_WM_BEAUTIFY_FLAG" val="#wm#"/>
  <p:tag name="KSO_WM_TAG_VERSION" val="1.0"/>
  <p:tag name="KSO_WM_DIAGRAM_GROUP_CODE" val="o1-1"/>
  <p:tag name="KSO_WM_UNIT_HIGHLIGHT" val="0"/>
  <p:tag name="KSO_WM_UNIT_COMPATIBLE" val="0"/>
  <p:tag name="KSO_WM_UNIT_DIAGRAM_ISNUMVISUAL" val="0"/>
  <p:tag name="KSO_WM_UNIT_DIAGRAM_ISREFERUNIT" val="0"/>
  <p:tag name="KSO_WM_UNIT_LINE_FORE_SCHEMECOLOR_INDEX" val="5"/>
  <p:tag name="KSO_WM_UNIT_LINE_FILL_TYPE" val="2"/>
</p:tagLst>
</file>

<file path=ppt/tags/tag137.xml><?xml version="1.0" encoding="utf-8"?>
<p:tagLst xmlns:p="http://schemas.openxmlformats.org/presentationml/2006/main">
  <p:tag name="KSO_WM_TEMPLATE_CATEGORY" val="diagram"/>
  <p:tag name="KSO_WM_TEMPLATE_INDEX" val="20186091"/>
  <p:tag name="KSO_WM_UNIT_TYPE" val="o_h_i"/>
  <p:tag name="KSO_WM_UNIT_INDEX" val="1_2_2"/>
  <p:tag name="KSO_WM_UNIT_ID" val="diagram20186091_1*o_h_i*1_2_2"/>
  <p:tag name="KSO_WM_UNIT_LAYERLEVEL" val="1_1_1"/>
  <p:tag name="KSO_WM_BEAUTIFY_FLAG" val="#wm#"/>
  <p:tag name="KSO_WM_TAG_VERSION" val="1.0"/>
  <p:tag name="KSO_WM_DIAGRAM_GROUP_CODE" val="o1-1"/>
  <p:tag name="KSO_WM_UNIT_HIGHLIGHT" val="0"/>
  <p:tag name="KSO_WM_UNIT_COMPATIBLE" val="0"/>
  <p:tag name="KSO_WM_UNIT_DIAGRAM_ISNUMVISUAL" val="0"/>
  <p:tag name="KSO_WM_UNIT_DIAGRAM_ISREFERUNIT" val="0"/>
  <p:tag name="KSO_WM_UNIT_LINE_FORE_SCHEMECOLOR_INDEX" val="6"/>
  <p:tag name="KSO_WM_UNIT_LINE_FILL_TYPE" val="2"/>
</p:tagLst>
</file>

<file path=ppt/tags/tag138.xml><?xml version="1.0" encoding="utf-8"?>
<p:tagLst xmlns:p="http://schemas.openxmlformats.org/presentationml/2006/main">
  <p:tag name="KSO_WM_TEMPLATE_CATEGORY" val="diagram"/>
  <p:tag name="KSO_WM_TEMPLATE_INDEX" val="20186091"/>
  <p:tag name="KSO_WM_UNIT_TYPE" val="o_h_z"/>
  <p:tag name="KSO_WM_UNIT_INDEX" val="1_2_1"/>
  <p:tag name="KSO_WM_UNIT_ID" val="diagram20186091_1*o_h_z*1_2_1"/>
  <p:tag name="KSO_WM_UNIT_LAYERLEVEL" val="1_1_1"/>
  <p:tag name="KSO_WM_BEAUTIFY_FLAG" val="#wm#"/>
  <p:tag name="KSO_WM_TAG_VERSION" val="1.0"/>
  <p:tag name="KSO_WM_DIAGRAM_GROUP_CODE" val="o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139.xml><?xml version="1.0" encoding="utf-8"?>
<p:tagLst xmlns:p="http://schemas.openxmlformats.org/presentationml/2006/main">
  <p:tag name="KSO_WM_TEMPLATE_CATEGORY" val="diagram"/>
  <p:tag name="KSO_WM_TEMPLATE_INDEX" val="20186091"/>
  <p:tag name="KSO_WM_UNIT_TYPE" val="o_h_i"/>
  <p:tag name="KSO_WM_UNIT_INDEX" val="1_1_3"/>
  <p:tag name="KSO_WM_UNIT_ID" val="diagram20186091_1*o_h_i*1_1_3"/>
  <p:tag name="KSO_WM_UNIT_LAYERLEVEL" val="1_1_1"/>
  <p:tag name="KSO_WM_BEAUTIFY_FLAG" val="#wm#"/>
  <p:tag name="KSO_WM_TAG_VERSION" val="1.0"/>
  <p:tag name="KSO_WM_DIAGRAM_GROUP_CODE" val="o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14.xml><?xml version="1.0" encoding="utf-8"?>
<p:tagLst xmlns:p="http://schemas.openxmlformats.org/presentationml/2006/main">
  <p:tag name="KSO_WM_TAG_VERSION" val="1.0"/>
  <p:tag name="KSO_WM_TEMPLATE_CATEGORY" val="diagram"/>
  <p:tag name="KSO_WM_TEMPLATE_INDEX" val="160447"/>
  <p:tag name="KSO_WM_UNIT_TYPE" val="m_i"/>
  <p:tag name="KSO_WM_UNIT_INDEX" val="1_2"/>
  <p:tag name="KSO_WM_UNIT_ID" val="256*m_i*1_2"/>
  <p:tag name="KSO_WM_UNIT_CLEAR" val="1"/>
  <p:tag name="KSO_WM_UNIT_LAYERLEVEL" val="1_1"/>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140.xml><?xml version="1.0" encoding="utf-8"?>
<p:tagLst xmlns:p="http://schemas.openxmlformats.org/presentationml/2006/main">
  <p:tag name="KSO_WM_TEMPLATE_CATEGORY" val="diagram"/>
  <p:tag name="KSO_WM_TEMPLATE_INDEX" val="20186091"/>
  <p:tag name="KSO_WM_UNIT_TYPE" val="o_h_i"/>
  <p:tag name="KSO_WM_UNIT_INDEX" val="1_2_3"/>
  <p:tag name="KSO_WM_UNIT_ID" val="diagram20186091_1*o_h_i*1_2_3"/>
  <p:tag name="KSO_WM_UNIT_LAYERLEVEL" val="1_1_1"/>
  <p:tag name="KSO_WM_BEAUTIFY_FLAG" val="#wm#"/>
  <p:tag name="KSO_WM_TAG_VERSION" val="1.0"/>
  <p:tag name="KSO_WM_DIAGRAM_GROUP_CODE" val="o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ID" val="diagram20186091_1*o_h_a*1_1_1"/>
  <p:tag name="KSO_WM_TEMPLATE_CATEGORY" val="diagram"/>
  <p:tag name="KSO_WM_TEMPLATE_INDEX" val="20186091"/>
  <p:tag name="KSO_WM_UNIT_LAYERLEVEL" val="1_1_1"/>
  <p:tag name="KSO_WM_TAG_VERSION" val="1.0"/>
  <p:tag name="KSO_WM_BEAUTIFY_FLAG" val="#wm#"/>
  <p:tag name="KSO_WM_UNIT_ISCONTENTSTITLE" val="0"/>
  <p:tag name="KSO_WM_UNIT_NOCLEAR" val="0"/>
  <p:tag name="KSO_WM_UNIT_TYPE" val="o_h_a"/>
  <p:tag name="KSO_WM_UNIT_INDEX" val="1_1_1"/>
  <p:tag name="KSO_WM_UNIT_PRESET_TEXT" val="添加标题"/>
  <p:tag name="KSO_WM_UNIT_VALUE" val="10"/>
  <p:tag name="KSO_WM_UNIT_TEXT_FILL_FORE_SCHEMECOLOR_INDEX" val="5"/>
  <p:tag name="KSO_WM_UNIT_TEXT_FILL_TYPE" val="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ID" val="diagram20186091_1*o_h_a*1_2_1"/>
  <p:tag name="KSO_WM_TEMPLATE_CATEGORY" val="diagram"/>
  <p:tag name="KSO_WM_TEMPLATE_INDEX" val="20186091"/>
  <p:tag name="KSO_WM_UNIT_LAYERLEVEL" val="1_1_1"/>
  <p:tag name="KSO_WM_TAG_VERSION" val="1.0"/>
  <p:tag name="KSO_WM_BEAUTIFY_FLAG" val="#wm#"/>
  <p:tag name="KSO_WM_UNIT_ISCONTENTSTITLE" val="0"/>
  <p:tag name="KSO_WM_UNIT_NOCLEAR" val="0"/>
  <p:tag name="KSO_WM_UNIT_TYPE" val="o_h_a"/>
  <p:tag name="KSO_WM_UNIT_INDEX" val="1_2_1"/>
  <p:tag name="KSO_WM_UNIT_PRESET_TEXT" val="添加标题"/>
  <p:tag name="KSO_WM_UNIT_VALUE" val="10"/>
  <p:tag name="KSO_WM_UNIT_TEXT_FILL_FORE_SCHEMECOLOR_INDEX" val="6"/>
  <p:tag name="KSO_WM_UNIT_TEXT_FILL_TYPE" val="1"/>
</p:tagLst>
</file>

<file path=ppt/tags/tag143.xml><?xml version="1.0" encoding="utf-8"?>
<p:tagLst xmlns:p="http://schemas.openxmlformats.org/presentationml/2006/main">
  <p:tag name="KSO_WM_TAG_VERSION" val="1.0"/>
  <p:tag name="KSO_WM_BEAUTIFY_FLAG" val="#wm#"/>
  <p:tag name="KSO_WM_UNIT_TYPE" val="i"/>
  <p:tag name="KSO_WM_UNIT_ID" val="diagram160114_4*i*0"/>
  <p:tag name="KSO_WM_TEMPLATE_CATEGORY" val="diagram"/>
  <p:tag name="KSO_WM_TEMPLATE_INDEX" val="160114"/>
  <p:tag name="KSO_WM_UNIT_INDEX" val="0"/>
</p:tagLst>
</file>

<file path=ppt/tags/tag144.xml><?xml version="1.0" encoding="utf-8"?>
<p:tagLst xmlns:p="http://schemas.openxmlformats.org/presentationml/2006/main">
  <p:tag name="KSO_WM_TAG_VERSION" val="1.0"/>
  <p:tag name="KSO_WM_BEAUTIFY_FLAG" val="#wm#"/>
  <p:tag name="KSO_WM_UNIT_TYPE" val="i"/>
  <p:tag name="KSO_WM_UNIT_ID" val="259*i*0"/>
  <p:tag name="KSO_WM_TEMPLATE_CATEGORY" val="diagram"/>
  <p:tag name="KSO_WM_TEMPLATE_INDEX" val="114"/>
</p:tagLst>
</file>

<file path=ppt/tags/tag145.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1"/>
  <p:tag name="KSO_WM_UNIT_ID" val="diagram160114_4*q_i*1_1"/>
  <p:tag name="KSO_WM_UNIT_CLEAR" val="1"/>
  <p:tag name="KSO_WM_UNIT_LAYERLEVEL" val="1_1"/>
  <p:tag name="KSO_WM_DIAGRAM_GROUP_CODE" val="q1-1"/>
  <p:tag name="KSO_WM_UNIT_FILL_FORE_SCHEMECOLOR_INDEX" val="7"/>
  <p:tag name="KSO_WM_UNIT_FILL_TYPE" val="1"/>
</p:tagLst>
</file>

<file path=ppt/tags/tag146.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2"/>
  <p:tag name="KSO_WM_UNIT_ID" val="diagram160114_4*q_i*1_2"/>
  <p:tag name="KSO_WM_UNIT_CLEAR" val="1"/>
  <p:tag name="KSO_WM_UNIT_LAYERLEVEL" val="1_1"/>
  <p:tag name="KSO_WM_DIAGRAM_GROUP_CODE" val="q1-1"/>
</p:tagLst>
</file>

<file path=ppt/tags/tag147.xml><?xml version="1.0" encoding="utf-8"?>
<p:tagLst xmlns:p="http://schemas.openxmlformats.org/presentationml/2006/main">
  <p:tag name="KSO_WM_TAG_VERSION" val="1.0"/>
  <p:tag name="KSO_WM_BEAUTIFY_FLAG" val="#wm#"/>
  <p:tag name="KSO_WM_UNIT_TYPE" val="i"/>
  <p:tag name="KSO_WM_UNIT_ID" val="259*i*5"/>
  <p:tag name="KSO_WM_TEMPLATE_CATEGORY" val="diagram"/>
  <p:tag name="KSO_WM_TEMPLATE_INDEX" val="114"/>
</p:tagLst>
</file>

<file path=ppt/tags/tag148.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3"/>
  <p:tag name="KSO_WM_UNIT_ID" val="diagram160114_4*q_i*1_3"/>
  <p:tag name="KSO_WM_UNIT_CLEAR" val="1"/>
  <p:tag name="KSO_WM_UNIT_LAYERLEVEL" val="1_1"/>
  <p:tag name="KSO_WM_DIAGRAM_GROUP_CODE" val="q1-1"/>
  <p:tag name="KSO_WM_UNIT_FILL_FORE_SCHEMECOLOR_INDEX" val="5"/>
  <p:tag name="KSO_WM_UNIT_FILL_TYPE" val="1"/>
</p:tagLst>
</file>

<file path=ppt/tags/tag149.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4"/>
  <p:tag name="KSO_WM_UNIT_ID" val="diagram160114_4*q_i*1_4"/>
  <p:tag name="KSO_WM_UNIT_CLEAR" val="1"/>
  <p:tag name="KSO_WM_UNIT_LAYERLEVEL" val="1_1"/>
  <p:tag name="KSO_WM_DIAGRAM_GROUP_CODE" val="q1-1"/>
</p:tagLst>
</file>

<file path=ppt/tags/tag15.xml><?xml version="1.0" encoding="utf-8"?>
<p:tagLst xmlns:p="http://schemas.openxmlformats.org/presentationml/2006/main">
  <p:tag name="KSO_WM_TAG_VERSION" val="1.0"/>
  <p:tag name="KSO_WM_TEMPLATE_CATEGORY" val="diagram"/>
  <p:tag name="KSO_WM_TEMPLATE_INDEX" val="160447"/>
  <p:tag name="KSO_WM_UNIT_TYPE" val="m_h_f"/>
  <p:tag name="KSO_WM_UNIT_INDEX" val="1_3_1"/>
  <p:tag name="KSO_WM_UNIT_ID" val="256*m_h_f*1_3_1"/>
  <p:tag name="KSO_WM_UNIT_CLEAR" val="1"/>
  <p:tag name="KSO_WM_UNIT_LAYERLEVEL" val="1_1_1"/>
  <p:tag name="KSO_WM_UNIT_VALUE" val="40"/>
  <p:tag name="KSO_WM_UNIT_HIGHLIGHT" val="0"/>
  <p:tag name="KSO_WM_UNIT_COMPATIBLE" val="0"/>
  <p:tag name="KSO_WM_UNIT_PRESET_TEXT" val="SED DO EIUSMOD TEMPOR INCIDIDUNT"/>
  <p:tag name="KSO_WM_BEAUTIFY_FLAG" val="#wm#"/>
  <p:tag name="KSO_WM_DIAGRAM_GROUP_CODE" val="m1-1"/>
  <p:tag name="KSO_WM_UNIT_FILL_FORE_SCHEMECOLOR_INDEX" val="14"/>
  <p:tag name="KSO_WM_UNIT_FILL_TYPE" val="1"/>
  <p:tag name="KSO_WM_UNIT_TEXT_FILL_FORE_SCHEMECOLOR_INDEX" val="13"/>
  <p:tag name="KSO_WM_UNIT_TEXT_FILL_TYPE" val="1"/>
</p:tagLst>
</file>

<file path=ppt/tags/tag150.xml><?xml version="1.0" encoding="utf-8"?>
<p:tagLst xmlns:p="http://schemas.openxmlformats.org/presentationml/2006/main">
  <p:tag name="KSO_WM_TAG_VERSION" val="1.0"/>
  <p:tag name="KSO_WM_BEAUTIFY_FLAG" val="#wm#"/>
  <p:tag name="KSO_WM_UNIT_TYPE" val="i"/>
  <p:tag name="KSO_WM_UNIT_ID" val="259*i*10"/>
  <p:tag name="KSO_WM_TEMPLATE_CATEGORY" val="diagram"/>
  <p:tag name="KSO_WM_TEMPLATE_INDEX" val="114"/>
</p:tagLst>
</file>

<file path=ppt/tags/tag151.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5"/>
  <p:tag name="KSO_WM_UNIT_ID" val="diagram160114_4*q_i*1_5"/>
  <p:tag name="KSO_WM_UNIT_CLEAR" val="1"/>
  <p:tag name="KSO_WM_UNIT_LAYERLEVEL" val="1_1"/>
  <p:tag name="KSO_WM_DIAGRAM_GROUP_CODE" val="q1-1"/>
  <p:tag name="KSO_WM_UNIT_FILL_FORE_SCHEMECOLOR_INDEX" val="6"/>
  <p:tag name="KSO_WM_UNIT_FILL_TYPE" val="1"/>
</p:tagLst>
</file>

<file path=ppt/tags/tag152.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6"/>
  <p:tag name="KSO_WM_UNIT_ID" val="diagram160114_4*q_i*1_6"/>
  <p:tag name="KSO_WM_UNIT_CLEAR" val="1"/>
  <p:tag name="KSO_WM_UNIT_LAYERLEVEL" val="1_1"/>
  <p:tag name="KSO_WM_DIAGRAM_GROUP_CODE" val="q1-1"/>
</p:tagLst>
</file>

<file path=ppt/tags/tag153.xml><?xml version="1.0" encoding="utf-8"?>
<p:tagLst xmlns:p="http://schemas.openxmlformats.org/presentationml/2006/main">
  <p:tag name="KSO_WM_TAG_VERSION" val="1.0"/>
  <p:tag name="KSO_WM_BEAUTIFY_FLAG" val="#wm#"/>
  <p:tag name="KSO_WM_UNIT_TYPE" val="i"/>
  <p:tag name="KSO_WM_UNIT_ID" val="259*i*15"/>
  <p:tag name="KSO_WM_TEMPLATE_CATEGORY" val="diagram"/>
  <p:tag name="KSO_WM_TEMPLATE_INDEX" val="114"/>
</p:tagLst>
</file>

<file path=ppt/tags/tag154.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7"/>
  <p:tag name="KSO_WM_UNIT_ID" val="diagram160114_4*q_i*1_7"/>
  <p:tag name="KSO_WM_UNIT_CLEAR" val="1"/>
  <p:tag name="KSO_WM_UNIT_LAYERLEVEL" val="1_1"/>
  <p:tag name="KSO_WM_DIAGRAM_GROUP_CODE" val="q1-1"/>
  <p:tag name="KSO_WM_UNIT_FILL_FORE_SCHEMECOLOR_INDEX" val="7"/>
  <p:tag name="KSO_WM_UNIT_FILL_TYPE" val="1"/>
</p:tagLst>
</file>

<file path=ppt/tags/tag155.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8"/>
  <p:tag name="KSO_WM_UNIT_ID" val="diagram160114_4*q_i*1_8"/>
  <p:tag name="KSO_WM_UNIT_CLEAR" val="1"/>
  <p:tag name="KSO_WM_UNIT_LAYERLEVEL" val="1_1"/>
  <p:tag name="KSO_WM_DIAGRAM_GROUP_CODE" val="q1-1"/>
</p:tagLst>
</file>

<file path=ppt/tags/tag156.xml><?xml version="1.0" encoding="utf-8"?>
<p:tagLst xmlns:p="http://schemas.openxmlformats.org/presentationml/2006/main">
  <p:tag name="KSO_WM_TAG_VERSION" val="1.0"/>
  <p:tag name="KSO_WM_BEAUTIFY_FLAG" val="#wm#"/>
  <p:tag name="KSO_WM_UNIT_TYPE" val="i"/>
  <p:tag name="KSO_WM_UNIT_ID" val="259*i*20"/>
  <p:tag name="KSO_WM_TEMPLATE_CATEGORY" val="diagram"/>
  <p:tag name="KSO_WM_TEMPLATE_INDEX" val="114"/>
</p:tagLst>
</file>

<file path=ppt/tags/tag157.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9"/>
  <p:tag name="KSO_WM_UNIT_ID" val="diagram160114_4*q_i*1_9"/>
  <p:tag name="KSO_WM_UNIT_CLEAR" val="1"/>
  <p:tag name="KSO_WM_UNIT_LAYERLEVEL" val="1_1"/>
  <p:tag name="KSO_WM_DIAGRAM_GROUP_CODE" val="q1-1"/>
  <p:tag name="KSO_WM_UNIT_FILL_FORE_SCHEMECOLOR_INDEX" val="5"/>
  <p:tag name="KSO_WM_UNIT_FILL_TYPE" val="1"/>
</p:tagLst>
</file>

<file path=ppt/tags/tag158.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10"/>
  <p:tag name="KSO_WM_UNIT_ID" val="diagram160114_4*q_i*1_10"/>
  <p:tag name="KSO_WM_UNIT_CLEAR" val="1"/>
  <p:tag name="KSO_WM_UNIT_LAYERLEVEL" val="1_1"/>
  <p:tag name="KSO_WM_DIAGRAM_GROUP_CODE" val="q1-1"/>
</p:tagLst>
</file>

<file path=ppt/tags/tag159.xml><?xml version="1.0" encoding="utf-8"?>
<p:tagLst xmlns:p="http://schemas.openxmlformats.org/presentationml/2006/main">
  <p:tag name="KSO_WM_TAG_VERSION" val="1.0"/>
  <p:tag name="KSO_WM_BEAUTIFY_FLAG" val="#wm#"/>
  <p:tag name="KSO_WM_UNIT_TYPE" val="i"/>
  <p:tag name="KSO_WM_UNIT_ID" val="259*i*25"/>
  <p:tag name="KSO_WM_TEMPLATE_CATEGORY" val="diagram"/>
  <p:tag name="KSO_WM_TEMPLATE_INDEX" val="114"/>
</p:tagLst>
</file>

<file path=ppt/tags/tag16.xml><?xml version="1.0" encoding="utf-8"?>
<p:tagLst xmlns:p="http://schemas.openxmlformats.org/presentationml/2006/main">
  <p:tag name="KSO_WM_TAG_VERSION" val="1.0"/>
  <p:tag name="KSO_WM_BEAUTIFY_FLAG" val="#wm#"/>
  <p:tag name="KSO_WM_UNIT_TYPE" val="i"/>
  <p:tag name="KSO_WM_UNIT_ID" val="diagram160447_1*i*11"/>
  <p:tag name="KSO_WM_TEMPLATE_CATEGORY" val="diagram"/>
  <p:tag name="KSO_WM_TEMPLATE_INDEX" val="160447"/>
  <p:tag name="KSO_WM_UNIT_INDEX" val="11"/>
</p:tagLst>
</file>

<file path=ppt/tags/tag160.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11"/>
  <p:tag name="KSO_WM_UNIT_ID" val="diagram160114_4*q_i*1_11"/>
  <p:tag name="KSO_WM_UNIT_CLEAR" val="1"/>
  <p:tag name="KSO_WM_UNIT_LAYERLEVEL" val="1_1"/>
  <p:tag name="KSO_WM_DIAGRAM_GROUP_CODE" val="q1-1"/>
  <p:tag name="KSO_WM_UNIT_FILL_FORE_SCHEMECOLOR_INDEX" val="6"/>
  <p:tag name="KSO_WM_UNIT_FILL_TYPE" val="1"/>
</p:tagLst>
</file>

<file path=ppt/tags/tag161.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12"/>
  <p:tag name="KSO_WM_UNIT_ID" val="diagram160114_4*q_i*1_12"/>
  <p:tag name="KSO_WM_UNIT_CLEAR" val="1"/>
  <p:tag name="KSO_WM_UNIT_LAYERLEVEL" val="1_1"/>
  <p:tag name="KSO_WM_DIAGRAM_GROUP_CODE" val="q1-1"/>
</p:tagLst>
</file>

<file path=ppt/tags/tag162.xml><?xml version="1.0" encoding="utf-8"?>
<p:tagLst xmlns:p="http://schemas.openxmlformats.org/presentationml/2006/main">
  <p:tag name="KSO_WM_TEMPLATE_CATEGORY" val="diagram"/>
  <p:tag name="KSO_WM_TEMPLATE_INDEX" val="160114"/>
  <p:tag name="KSO_WM_TAG_VERSION" val="1.0"/>
  <p:tag name="KSO_WM_BEAUTIFY_FLAG" val="#wm#"/>
  <p:tag name="KSO_WM_UNIT_PRESET_TEXT_LEN" val="26"/>
  <p:tag name="KSO_WM_UNIT_TYPE" val="q_h_f"/>
  <p:tag name="KSO_WM_UNIT_INDEX" val="1_1_1"/>
  <p:tag name="KSO_WM_UNIT_ID" val="diagram160114_4*q_h_f*1_1_1"/>
  <p:tag name="KSO_WM_UNIT_CLEAR" val="1"/>
  <p:tag name="KSO_WM_UNIT_LAYERLEVEL" val="1_1_1"/>
  <p:tag name="KSO_WM_UNIT_VALUE" val="13"/>
  <p:tag name="KSO_WM_UNIT_HIGHLIGHT" val="0"/>
  <p:tag name="KSO_WM_UNIT_COMPATIBLE" val="0"/>
  <p:tag name="KSO_WM_UNIT_PRESET_TEXT_INDEX" val="4"/>
  <p:tag name="KSO_WM_DIAGRAM_GROUP_CODE" val="q1-1"/>
  <p:tag name="KSO_WM_UNIT_TEXT_FILL_FORE_SCHEMECOLOR_INDEX" val="13"/>
  <p:tag name="KSO_WM_UNIT_TEXT_FILL_TYPE" val="1"/>
</p:tagLst>
</file>

<file path=ppt/tags/tag163.xml><?xml version="1.0" encoding="utf-8"?>
<p:tagLst xmlns:p="http://schemas.openxmlformats.org/presentationml/2006/main">
  <p:tag name="KSO_WM_TEMPLATE_CATEGORY" val="diagram"/>
  <p:tag name="KSO_WM_TEMPLATE_INDEX" val="160114"/>
  <p:tag name="KSO_WM_TAG_VERSION" val="1.0"/>
  <p:tag name="KSO_WM_BEAUTIFY_FLAG" val="#wm#"/>
  <p:tag name="KSO_WM_UNIT_PRESET_TEXT_LEN" val="26"/>
  <p:tag name="KSO_WM_UNIT_TYPE" val="q_h_f"/>
  <p:tag name="KSO_WM_UNIT_INDEX" val="1_2_1"/>
  <p:tag name="KSO_WM_UNIT_ID" val="diagram160114_4*q_h_f*1_2_1"/>
  <p:tag name="KSO_WM_UNIT_CLEAR" val="1"/>
  <p:tag name="KSO_WM_UNIT_LAYERLEVEL" val="1_1_1"/>
  <p:tag name="KSO_WM_UNIT_VALUE" val="24"/>
  <p:tag name="KSO_WM_UNIT_HIGHLIGHT" val="0"/>
  <p:tag name="KSO_WM_UNIT_COMPATIBLE" val="0"/>
  <p:tag name="KSO_WM_UNIT_PRESET_TEXT_INDEX" val="4"/>
  <p:tag name="KSO_WM_DIAGRAM_GROUP_CODE" val="q1-1"/>
  <p:tag name="KSO_WM_UNIT_TEXT_FILL_FORE_SCHEMECOLOR_INDEX" val="13"/>
  <p:tag name="KSO_WM_UNIT_TEXT_FILL_TYPE" val="1"/>
</p:tagLst>
</file>

<file path=ppt/tags/tag164.xml><?xml version="1.0" encoding="utf-8"?>
<p:tagLst xmlns:p="http://schemas.openxmlformats.org/presentationml/2006/main">
  <p:tag name="KSO_WM_TEMPLATE_CATEGORY" val="diagram"/>
  <p:tag name="KSO_WM_TEMPLATE_INDEX" val="160114"/>
  <p:tag name="KSO_WM_TAG_VERSION" val="1.0"/>
  <p:tag name="KSO_WM_BEAUTIFY_FLAG" val="#wm#"/>
  <p:tag name="KSO_WM_UNIT_PRESET_TEXT_LEN" val="26"/>
  <p:tag name="KSO_WM_UNIT_TYPE" val="q_h_f"/>
  <p:tag name="KSO_WM_UNIT_INDEX" val="1_3_1"/>
  <p:tag name="KSO_WM_UNIT_ID" val="diagram160114_4*q_h_f*1_3_1"/>
  <p:tag name="KSO_WM_UNIT_CLEAR" val="1"/>
  <p:tag name="KSO_WM_UNIT_LAYERLEVEL" val="1_1_1"/>
  <p:tag name="KSO_WM_UNIT_VALUE" val="24"/>
  <p:tag name="KSO_WM_UNIT_HIGHLIGHT" val="0"/>
  <p:tag name="KSO_WM_UNIT_COMPATIBLE" val="0"/>
  <p:tag name="KSO_WM_UNIT_PRESET_TEXT_INDEX" val="4"/>
  <p:tag name="KSO_WM_DIAGRAM_GROUP_CODE" val="q1-1"/>
  <p:tag name="KSO_WM_UNIT_TEXT_FILL_FORE_SCHEMECOLOR_INDEX" val="13"/>
  <p:tag name="KSO_WM_UNIT_TEXT_FILL_TYPE" val="1"/>
</p:tagLst>
</file>

<file path=ppt/tags/tag165.xml><?xml version="1.0" encoding="utf-8"?>
<p:tagLst xmlns:p="http://schemas.openxmlformats.org/presentationml/2006/main">
  <p:tag name="KSO_WM_TEMPLATE_CATEGORY" val="diagram"/>
  <p:tag name="KSO_WM_TEMPLATE_INDEX" val="160114"/>
  <p:tag name="KSO_WM_TAG_VERSION" val="1.0"/>
  <p:tag name="KSO_WM_BEAUTIFY_FLAG" val="#wm#"/>
  <p:tag name="KSO_WM_UNIT_PRESET_TEXT_LEN" val="26"/>
  <p:tag name="KSO_WM_UNIT_TYPE" val="q_h_f"/>
  <p:tag name="KSO_WM_UNIT_INDEX" val="1_4_1"/>
  <p:tag name="KSO_WM_UNIT_ID" val="diagram160114_4*q_h_f*1_4_1"/>
  <p:tag name="KSO_WM_UNIT_CLEAR" val="1"/>
  <p:tag name="KSO_WM_UNIT_LAYERLEVEL" val="1_1_1"/>
  <p:tag name="KSO_WM_UNIT_VALUE" val="26"/>
  <p:tag name="KSO_WM_UNIT_HIGHLIGHT" val="0"/>
  <p:tag name="KSO_WM_UNIT_COMPATIBLE" val="0"/>
  <p:tag name="KSO_WM_UNIT_PRESET_TEXT_INDEX" val="4"/>
  <p:tag name="KSO_WM_DIAGRAM_GROUP_CODE" val="q1-1"/>
  <p:tag name="KSO_WM_UNIT_TEXT_FILL_FORE_SCHEMECOLOR_INDEX" val="13"/>
  <p:tag name="KSO_WM_UNIT_TEXT_FILL_TYPE" val="1"/>
</p:tagLst>
</file>

<file path=ppt/tags/tag166.xml><?xml version="1.0" encoding="utf-8"?>
<p:tagLst xmlns:p="http://schemas.openxmlformats.org/presentationml/2006/main">
  <p:tag name="KSO_WM_TEMPLATE_CATEGORY" val="diagram"/>
  <p:tag name="KSO_WM_TEMPLATE_INDEX" val="160114"/>
  <p:tag name="KSO_WM_TAG_VERSION" val="1.0"/>
  <p:tag name="KSO_WM_BEAUTIFY_FLAG" val="#wm#"/>
  <p:tag name="KSO_WM_UNIT_PRESET_TEXT_LEN" val="26"/>
  <p:tag name="KSO_WM_UNIT_TYPE" val="q_h_f"/>
  <p:tag name="KSO_WM_UNIT_INDEX" val="1_5_1"/>
  <p:tag name="KSO_WM_UNIT_ID" val="diagram160114_4*q_h_f*1_5_1"/>
  <p:tag name="KSO_WM_UNIT_CLEAR" val="1"/>
  <p:tag name="KSO_WM_UNIT_LAYERLEVEL" val="1_1_1"/>
  <p:tag name="KSO_WM_UNIT_VALUE" val="24"/>
  <p:tag name="KSO_WM_UNIT_HIGHLIGHT" val="0"/>
  <p:tag name="KSO_WM_UNIT_COMPATIBLE" val="0"/>
  <p:tag name="KSO_WM_UNIT_PRESET_TEXT_INDEX" val="4"/>
  <p:tag name="KSO_WM_DIAGRAM_GROUP_CODE" val="q1-1"/>
  <p:tag name="KSO_WM_UNIT_TEXT_FILL_FORE_SCHEMECOLOR_INDEX" val="13"/>
  <p:tag name="KSO_WM_UNIT_TEXT_FILL_TYPE" val="1"/>
</p:tagLst>
</file>

<file path=ppt/tags/tag167.xml><?xml version="1.0" encoding="utf-8"?>
<p:tagLst xmlns:p="http://schemas.openxmlformats.org/presentationml/2006/main">
  <p:tag name="KSO_WM_TEMPLATE_CATEGORY" val="diagram"/>
  <p:tag name="KSO_WM_TEMPLATE_INDEX" val="160114"/>
  <p:tag name="KSO_WM_TAG_VERSION" val="1.0"/>
  <p:tag name="KSO_WM_BEAUTIFY_FLAG" val="#wm#"/>
  <p:tag name="KSO_WM_UNIT_PRESET_TEXT_LEN" val="26"/>
  <p:tag name="KSO_WM_UNIT_TYPE" val="q_h_f"/>
  <p:tag name="KSO_WM_UNIT_INDEX" val="1_6_1"/>
  <p:tag name="KSO_WM_UNIT_ID" val="diagram160114_4*q_h_f*1_6_1"/>
  <p:tag name="KSO_WM_UNIT_CLEAR" val="1"/>
  <p:tag name="KSO_WM_UNIT_LAYERLEVEL" val="1_1_1"/>
  <p:tag name="KSO_WM_UNIT_VALUE" val="24"/>
  <p:tag name="KSO_WM_UNIT_HIGHLIGHT" val="0"/>
  <p:tag name="KSO_WM_UNIT_COMPATIBLE" val="0"/>
  <p:tag name="KSO_WM_UNIT_PRESET_TEXT_INDEX" val="4"/>
  <p:tag name="KSO_WM_DIAGRAM_GROUP_CODE" val="q1-1"/>
  <p:tag name="KSO_WM_UNIT_TEXT_FILL_FORE_SCHEMECOLOR_INDEX" val="13"/>
  <p:tag name="KSO_WM_UNIT_TEXT_FILL_TYPE" val="1"/>
</p:tagLst>
</file>

<file path=ppt/tags/tag168.xml><?xml version="1.0" encoding="utf-8"?>
<p:tagLst xmlns:p="http://schemas.openxmlformats.org/presentationml/2006/main">
  <p:tag name="KSO_WM_TAG_VERSION" val="1.0"/>
  <p:tag name="KSO_WM_TEMPLATE_CATEGORY" val="diagram"/>
  <p:tag name="KSO_WM_TEMPLATE_INDEX" val="160141"/>
  <p:tag name="KSO_WM_UNIT_TYPE" val="l_h_a"/>
  <p:tag name="KSO_WM_UNIT_INDEX" val="1_1_1"/>
  <p:tag name="KSO_WM_UNIT_ID" val="259*l_h_a*1_1_1"/>
  <p:tag name="KSO_WM_UNIT_CLEAR" val="1"/>
  <p:tag name="KSO_WM_UNIT_LAYERLEVEL" val="1_1_1"/>
  <p:tag name="KSO_WM_UNIT_VALUE" val="15"/>
  <p:tag name="KSO_WM_UNIT_HIGHLIGHT" val="0"/>
  <p:tag name="KSO_WM_UNIT_COMPATIBLE" val="0"/>
  <p:tag name="KSO_WM_UNIT_PRESET_TEXT" val="LOREM&#13; IPSUM"/>
  <p:tag name="KSO_WM_BEAUTIFY_FLAG" val="#wm#"/>
  <p:tag name="KSO_WM_DIAGRAM_GROUP_CODE" val="l1-1"/>
  <p:tag name="KSO_WM_UNIT_FILL_FORE_SCHEMECOLOR_INDEX" val="5"/>
  <p:tag name="KSO_WM_UNIT_FILL_TYPE" val="1"/>
  <p:tag name="KSO_WM_UNIT_TEXT_FILL_FORE_SCHEMECOLOR_INDEX" val="14"/>
  <p:tag name="KSO_WM_UNIT_TEXT_FILL_TYPE" val="1"/>
</p:tagLst>
</file>

<file path=ppt/tags/tag169.xml><?xml version="1.0" encoding="utf-8"?>
<p:tagLst xmlns:p="http://schemas.openxmlformats.org/presentationml/2006/main">
  <p:tag name="KSO_WM_TAG_VERSION" val="1.0"/>
  <p:tag name="KSO_WM_TEMPLATE_CATEGORY" val="diagram"/>
  <p:tag name="KSO_WM_TEMPLATE_INDEX" val="160141"/>
  <p:tag name="KSO_WM_UNIT_TYPE" val="l_h_f"/>
  <p:tag name="KSO_WM_UNIT_INDEX" val="1_1_1"/>
  <p:tag name="KSO_WM_UNIT_ID" val="259*l_h_f*1_1_1"/>
  <p:tag name="KSO_WM_UNIT_CLEAR" val="1"/>
  <p:tag name="KSO_WM_UNIT_LAYERLEVEL" val="1_1_1"/>
  <p:tag name="KSO_WM_UNIT_VALUE" val="12"/>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Lst>
</file>

<file path=ppt/tags/tag17.xml><?xml version="1.0" encoding="utf-8"?>
<p:tagLst xmlns:p="http://schemas.openxmlformats.org/presentationml/2006/main">
  <p:tag name="KSO_WM_TAG_VERSION" val="1.0"/>
  <p:tag name="KSO_WM_TEMPLATE_CATEGORY" val="diagram"/>
  <p:tag name="KSO_WM_TEMPLATE_INDEX" val="160447"/>
  <p:tag name="KSO_WM_UNIT_TYPE" val="m_i"/>
  <p:tag name="KSO_WM_UNIT_INDEX" val="1_3"/>
  <p:tag name="KSO_WM_UNIT_ID" val="256*m_i*1_3"/>
  <p:tag name="KSO_WM_UNIT_CLEAR" val="1"/>
  <p:tag name="KSO_WM_UNIT_LAYERLEVEL" val="1_1"/>
  <p:tag name="KSO_WM_BEAUTIFY_FLAG" val="#wm#"/>
  <p:tag name="KSO_WM_DIAGRAM_GROUP_CODE" val="m1-1"/>
  <p:tag name="KSO_WM_UNIT_FILL_FORE_SCHEMECOLOR_INDEX" val="5"/>
  <p:tag name="KSO_WM_UNIT_FILL_TYPE" val="1"/>
  <p:tag name="KSO_WM_UNIT_TEXT_FILL_FORE_SCHEMECOLOR_INDEX" val="14"/>
  <p:tag name="KSO_WM_UNIT_TEXT_FILL_TYPE" val="1"/>
</p:tagLst>
</file>

<file path=ppt/tags/tag170.xml><?xml version="1.0" encoding="utf-8"?>
<p:tagLst xmlns:p="http://schemas.openxmlformats.org/presentationml/2006/main">
  <p:tag name="KSO_WM_TAG_VERSION" val="1.0"/>
  <p:tag name="KSO_WM_TEMPLATE_CATEGORY" val="diagram"/>
  <p:tag name="KSO_WM_TEMPLATE_INDEX" val="160141"/>
  <p:tag name="KSO_WM_UNIT_TYPE" val="l_h_a"/>
  <p:tag name="KSO_WM_UNIT_INDEX" val="1_2_1"/>
  <p:tag name="KSO_WM_UNIT_ID" val="259*l_h_a*1_2_1"/>
  <p:tag name="KSO_WM_UNIT_CLEAR" val="1"/>
  <p:tag name="KSO_WM_UNIT_LAYERLEVEL" val="1_1_1"/>
  <p:tag name="KSO_WM_UNIT_VALUE" val="15"/>
  <p:tag name="KSO_WM_UNIT_HIGHLIGHT" val="0"/>
  <p:tag name="KSO_WM_UNIT_COMPATIBLE" val="0"/>
  <p:tag name="KSO_WM_UNIT_PRESET_TEXT" val="LOREM&#13; IPSUM"/>
  <p:tag name="KSO_WM_BEAUTIFY_FLAG" val="#wm#"/>
  <p:tag name="KSO_WM_DIAGRAM_GROUP_CODE" val="l1-1"/>
  <p:tag name="KSO_WM_UNIT_FILL_FORE_SCHEMECOLOR_INDEX" val="6"/>
  <p:tag name="KSO_WM_UNIT_FILL_TYPE" val="1"/>
  <p:tag name="KSO_WM_UNIT_TEXT_FILL_FORE_SCHEMECOLOR_INDEX" val="14"/>
  <p:tag name="KSO_WM_UNIT_TEXT_FILL_TYPE" val="1"/>
</p:tagLst>
</file>

<file path=ppt/tags/tag171.xml><?xml version="1.0" encoding="utf-8"?>
<p:tagLst xmlns:p="http://schemas.openxmlformats.org/presentationml/2006/main">
  <p:tag name="KSO_WM_TAG_VERSION" val="1.0"/>
  <p:tag name="KSO_WM_TEMPLATE_CATEGORY" val="diagram"/>
  <p:tag name="KSO_WM_TEMPLATE_INDEX" val="160141"/>
  <p:tag name="KSO_WM_UNIT_TYPE" val="l_h_f"/>
  <p:tag name="KSO_WM_UNIT_INDEX" val="1_2_1"/>
  <p:tag name="KSO_WM_UNIT_ID" val="259*l_h_f*1_2_1"/>
  <p:tag name="KSO_WM_UNIT_CLEAR" val="1"/>
  <p:tag name="KSO_WM_UNIT_LAYERLEVEL" val="1_1_1"/>
  <p:tag name="KSO_WM_UNIT_VALUE" val="12"/>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Lst>
</file>

<file path=ppt/tags/tag172.xml><?xml version="1.0" encoding="utf-8"?>
<p:tagLst xmlns:p="http://schemas.openxmlformats.org/presentationml/2006/main">
  <p:tag name="KSO_WM_TAG_VERSION" val="1.0"/>
  <p:tag name="KSO_WM_TEMPLATE_CATEGORY" val="diagram"/>
  <p:tag name="KSO_WM_TEMPLATE_INDEX" val="160141"/>
  <p:tag name="KSO_WM_UNIT_TYPE" val="l_h_a"/>
  <p:tag name="KSO_WM_UNIT_INDEX" val="1_3_1"/>
  <p:tag name="KSO_WM_UNIT_ID" val="259*l_h_a*1_3_1"/>
  <p:tag name="KSO_WM_UNIT_CLEAR" val="1"/>
  <p:tag name="KSO_WM_UNIT_LAYERLEVEL" val="1_1_1"/>
  <p:tag name="KSO_WM_UNIT_VALUE" val="15"/>
  <p:tag name="KSO_WM_UNIT_HIGHLIGHT" val="0"/>
  <p:tag name="KSO_WM_UNIT_COMPATIBLE" val="0"/>
  <p:tag name="KSO_WM_UNIT_PRESET_TEXT" val="LOREM&#13; IPSUM"/>
  <p:tag name="KSO_WM_BEAUTIFY_FLAG" val="#wm#"/>
  <p:tag name="KSO_WM_DIAGRAM_GROUP_CODE" val="l1-1"/>
  <p:tag name="KSO_WM_UNIT_FILL_FORE_SCHEMECOLOR_INDEX" val="7"/>
  <p:tag name="KSO_WM_UNIT_FILL_TYPE" val="1"/>
  <p:tag name="KSO_WM_UNIT_TEXT_FILL_FORE_SCHEMECOLOR_INDEX" val="14"/>
  <p:tag name="KSO_WM_UNIT_TEXT_FILL_TYPE" val="1"/>
</p:tagLst>
</file>

<file path=ppt/tags/tag173.xml><?xml version="1.0" encoding="utf-8"?>
<p:tagLst xmlns:p="http://schemas.openxmlformats.org/presentationml/2006/main">
  <p:tag name="KSO_WM_TAG_VERSION" val="1.0"/>
  <p:tag name="KSO_WM_TEMPLATE_CATEGORY" val="diagram"/>
  <p:tag name="KSO_WM_TEMPLATE_INDEX" val="160141"/>
  <p:tag name="KSO_WM_UNIT_TYPE" val="l_h_f"/>
  <p:tag name="KSO_WM_UNIT_INDEX" val="1_3_1"/>
  <p:tag name="KSO_WM_UNIT_ID" val="259*l_h_f*1_3_1"/>
  <p:tag name="KSO_WM_UNIT_CLEAR" val="1"/>
  <p:tag name="KSO_WM_UNIT_LAYERLEVEL" val="1_1_1"/>
  <p:tag name="KSO_WM_UNIT_VALUE" val="12"/>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Lst>
</file>

<file path=ppt/tags/tag18.xml><?xml version="1.0" encoding="utf-8"?>
<p:tagLst xmlns:p="http://schemas.openxmlformats.org/presentationml/2006/main">
  <p:tag name="KSO_WM_TAG_VERSION" val="1.0"/>
  <p:tag name="KSO_WM_TEMPLATE_CATEGORY" val="diagram"/>
  <p:tag name="KSO_WM_TEMPLATE_INDEX" val="160447"/>
  <p:tag name="KSO_WM_UNIT_TYPE" val="m_h_f"/>
  <p:tag name="KSO_WM_UNIT_INDEX" val="1_4_1"/>
  <p:tag name="KSO_WM_UNIT_ID" val="256*m_h_f*1_4_1"/>
  <p:tag name="KSO_WM_UNIT_CLEAR" val="1"/>
  <p:tag name="KSO_WM_UNIT_LAYERLEVEL" val="1_1_1"/>
  <p:tag name="KSO_WM_UNIT_VALUE" val="40"/>
  <p:tag name="KSO_WM_UNIT_HIGHLIGHT" val="0"/>
  <p:tag name="KSO_WM_UNIT_COMPATIBLE" val="0"/>
  <p:tag name="KSO_WM_UNIT_PRESET_TEXT" val="SED DO EIUSMOD TEMPOR INCIDIDUNT"/>
  <p:tag name="KSO_WM_BEAUTIFY_FLAG" val="#wm#"/>
  <p:tag name="KSO_WM_DIAGRAM_GROUP_CODE" val="m1-1"/>
  <p:tag name="KSO_WM_UNIT_FILL_FORE_SCHEMECOLOR_INDEX" val="14"/>
  <p:tag name="KSO_WM_UNIT_FILL_TYPE" val="1"/>
  <p:tag name="KSO_WM_UNIT_TEXT_FILL_FORE_SCHEMECOLOR_INDEX" val="13"/>
  <p:tag name="KSO_WM_UNIT_TEXT_FILL_TYPE" val="1"/>
</p:tagLst>
</file>

<file path=ppt/tags/tag19.xml><?xml version="1.0" encoding="utf-8"?>
<p:tagLst xmlns:p="http://schemas.openxmlformats.org/presentationml/2006/main">
  <p:tag name="KSO_WM_TAG_VERSION" val="1.0"/>
  <p:tag name="KSO_WM_BEAUTIFY_FLAG" val="#wm#"/>
  <p:tag name="KSO_WM_UNIT_TYPE" val="i"/>
  <p:tag name="KSO_WM_UNIT_ID" val="diagram160447_1*i*16"/>
  <p:tag name="KSO_WM_TEMPLATE_CATEGORY" val="diagram"/>
  <p:tag name="KSO_WM_TEMPLATE_INDEX" val="160447"/>
  <p:tag name="KSO_WM_UNIT_INDEX" val="16"/>
</p:tagLst>
</file>

<file path=ppt/tags/tag2.xml><?xml version="1.0" encoding="utf-8"?>
<p:tagLst xmlns:p="http://schemas.openxmlformats.org/presentationml/2006/main">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r1-1"/>
  <p:tag name="KSO_WM_UNIT_TYPE" val="r_t"/>
  <p:tag name="KSO_WM_UNIT_INDEX" val="1_1"/>
  <p:tag name="KSO_WM_UNIT_ID" val="diagram20193692_1*r_t*1_1"/>
  <p:tag name="KSO_WM_TEMPLATE_CATEGORY" val="diagram"/>
  <p:tag name="KSO_WM_TEMPLATE_INDEX" val="20193692"/>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Lst>
</file>

<file path=ppt/tags/tag20.xml><?xml version="1.0" encoding="utf-8"?>
<p:tagLst xmlns:p="http://schemas.openxmlformats.org/presentationml/2006/main">
  <p:tag name="KSO_WM_TAG_VERSION" val="1.0"/>
  <p:tag name="KSO_WM_TEMPLATE_CATEGORY" val="diagram"/>
  <p:tag name="KSO_WM_TEMPLATE_INDEX" val="160447"/>
  <p:tag name="KSO_WM_UNIT_TYPE" val="m_i"/>
  <p:tag name="KSO_WM_UNIT_INDEX" val="1_4"/>
  <p:tag name="KSO_WM_UNIT_ID" val="256*m_i*1_4"/>
  <p:tag name="KSO_WM_UNIT_CLEAR" val="1"/>
  <p:tag name="KSO_WM_UNIT_LAYERLEVEL" val="1_1"/>
  <p:tag name="KSO_WM_BEAUTIFY_FLAG" val="#wm#"/>
  <p:tag name="KSO_WM_DIAGRAM_GROUP_CODE" val="m1-1"/>
  <p:tag name="KSO_WM_UNIT_FILL_FORE_SCHEMECOLOR_INDEX" val="6"/>
  <p:tag name="KSO_WM_UNIT_FILL_TYPE" val="1"/>
  <p:tag name="KSO_WM_UNIT_TEXT_FILL_FORE_SCHEMECOLOR_INDEX" val="14"/>
  <p:tag name="KSO_WM_UNIT_TEXT_FILL_TYPE" val="1"/>
</p:tagLst>
</file>

<file path=ppt/tags/tag21.xml><?xml version="1.0" encoding="utf-8"?>
<p:tagLst xmlns:p="http://schemas.openxmlformats.org/presentationml/2006/main">
  <p:tag name="KSO_WM_TAG_VERSION" val="1.0"/>
  <p:tag name="KSO_WM_TEMPLATE_CATEGORY" val="diagram"/>
  <p:tag name="KSO_WM_TEMPLATE_INDEX" val="160447"/>
  <p:tag name="KSO_WM_UNIT_TYPE" val="m_h_f"/>
  <p:tag name="KSO_WM_UNIT_INDEX" val="1_5_1"/>
  <p:tag name="KSO_WM_UNIT_ID" val="256*m_h_f*1_5_1"/>
  <p:tag name="KSO_WM_UNIT_CLEAR" val="1"/>
  <p:tag name="KSO_WM_UNIT_LAYERLEVEL" val="1_1_1"/>
  <p:tag name="KSO_WM_UNIT_VALUE" val="40"/>
  <p:tag name="KSO_WM_UNIT_HIGHLIGHT" val="0"/>
  <p:tag name="KSO_WM_UNIT_COMPATIBLE" val="0"/>
  <p:tag name="KSO_WM_UNIT_PRESET_TEXT" val="SED DO EIUSMOD TEMPOR INCIDIDUNT"/>
  <p:tag name="KSO_WM_BEAUTIFY_FLAG" val="#wm#"/>
  <p:tag name="KSO_WM_DIAGRAM_GROUP_CODE" val="m1-1"/>
  <p:tag name="KSO_WM_UNIT_FILL_FORE_SCHEMECOLOR_INDEX" val="14"/>
  <p:tag name="KSO_WM_UNIT_FILL_TYPE" val="1"/>
  <p:tag name="KSO_WM_UNIT_TEXT_FILL_FORE_SCHEMECOLOR_INDEX" val="13"/>
  <p:tag name="KSO_WM_UNIT_TEXT_FILL_TYPE" val="1"/>
</p:tagLst>
</file>

<file path=ppt/tags/tag22.xml><?xml version="1.0" encoding="utf-8"?>
<p:tagLst xmlns:p="http://schemas.openxmlformats.org/presentationml/2006/main">
  <p:tag name="KSO_WM_TAG_VERSION" val="1.0"/>
  <p:tag name="KSO_WM_BEAUTIFY_FLAG" val="#wm#"/>
  <p:tag name="KSO_WM_UNIT_TYPE" val="i"/>
  <p:tag name="KSO_WM_UNIT_ID" val="diagram160447_1*i*21"/>
  <p:tag name="KSO_WM_TEMPLATE_CATEGORY" val="diagram"/>
  <p:tag name="KSO_WM_TEMPLATE_INDEX" val="160447"/>
  <p:tag name="KSO_WM_UNIT_INDEX" val="21"/>
</p:tagLst>
</file>

<file path=ppt/tags/tag23.xml><?xml version="1.0" encoding="utf-8"?>
<p:tagLst xmlns:p="http://schemas.openxmlformats.org/presentationml/2006/main">
  <p:tag name="KSO_WM_TAG_VERSION" val="1.0"/>
  <p:tag name="KSO_WM_TEMPLATE_CATEGORY" val="diagram"/>
  <p:tag name="KSO_WM_TEMPLATE_INDEX" val="160447"/>
  <p:tag name="KSO_WM_UNIT_TYPE" val="m_i"/>
  <p:tag name="KSO_WM_UNIT_INDEX" val="1_5"/>
  <p:tag name="KSO_WM_UNIT_ID" val="256*m_i*1_5"/>
  <p:tag name="KSO_WM_UNIT_CLEAR" val="1"/>
  <p:tag name="KSO_WM_UNIT_LAYERLEVEL" val="1_1"/>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24.xml><?xml version="1.0" encoding="utf-8"?>
<p:tagLst xmlns:p="http://schemas.openxmlformats.org/presentationml/2006/main">
  <p:tag name="KSO_WM_TAG_VERSION" val="1.0"/>
  <p:tag name="KSO_WM_TEMPLATE_CATEGORY" val="diagram"/>
  <p:tag name="KSO_WM_TEMPLATE_INDEX" val="160447"/>
  <p:tag name="KSO_WM_UNIT_TYPE" val="m_h_f"/>
  <p:tag name="KSO_WM_UNIT_INDEX" val="1_6_1"/>
  <p:tag name="KSO_WM_UNIT_ID" val="256*m_h_f*1_6_1"/>
  <p:tag name="KSO_WM_UNIT_CLEAR" val="1"/>
  <p:tag name="KSO_WM_UNIT_LAYERLEVEL" val="1_1_1"/>
  <p:tag name="KSO_WM_UNIT_VALUE" val="40"/>
  <p:tag name="KSO_WM_UNIT_HIGHLIGHT" val="0"/>
  <p:tag name="KSO_WM_UNIT_COMPATIBLE" val="0"/>
  <p:tag name="KSO_WM_UNIT_PRESET_TEXT" val="SED DO EIUSMOD TEMPOR INCIDIDUNT"/>
  <p:tag name="KSO_WM_BEAUTIFY_FLAG" val="#wm#"/>
  <p:tag name="KSO_WM_DIAGRAM_GROUP_CODE" val="m1-1"/>
  <p:tag name="KSO_WM_UNIT_FILL_FORE_SCHEMECOLOR_INDEX" val="14"/>
  <p:tag name="KSO_WM_UNIT_FILL_TYPE" val="1"/>
  <p:tag name="KSO_WM_UNIT_TEXT_FILL_FORE_SCHEMECOLOR_INDEX" val="13"/>
  <p:tag name="KSO_WM_UNIT_TEXT_FILL_TYPE" val="1"/>
</p:tagLst>
</file>

<file path=ppt/tags/tag25.xml><?xml version="1.0" encoding="utf-8"?>
<p:tagLst xmlns:p="http://schemas.openxmlformats.org/presentationml/2006/main">
  <p:tag name="KSO_WM_TAG_VERSION" val="1.0"/>
  <p:tag name="KSO_WM_BEAUTIFY_FLAG" val="#wm#"/>
  <p:tag name="KSO_WM_UNIT_TYPE" val="i"/>
  <p:tag name="KSO_WM_UNIT_ID" val="diagram160447_1*i*26"/>
  <p:tag name="KSO_WM_TEMPLATE_CATEGORY" val="diagram"/>
  <p:tag name="KSO_WM_TEMPLATE_INDEX" val="160447"/>
  <p:tag name="KSO_WM_UNIT_INDEX" val="26"/>
</p:tagLst>
</file>

<file path=ppt/tags/tag26.xml><?xml version="1.0" encoding="utf-8"?>
<p:tagLst xmlns:p="http://schemas.openxmlformats.org/presentationml/2006/main">
  <p:tag name="KSO_WM_TAG_VERSION" val="1.0"/>
  <p:tag name="KSO_WM_TEMPLATE_CATEGORY" val="diagram"/>
  <p:tag name="KSO_WM_TEMPLATE_INDEX" val="160447"/>
  <p:tag name="KSO_WM_UNIT_TYPE" val="m_i"/>
  <p:tag name="KSO_WM_UNIT_INDEX" val="1_6"/>
  <p:tag name="KSO_WM_UNIT_ID" val="256*m_i*1_6"/>
  <p:tag name="KSO_WM_UNIT_CLEAR" val="1"/>
  <p:tag name="KSO_WM_UNIT_LAYERLEVEL" val="1_1"/>
  <p:tag name="KSO_WM_BEAUTIFY_FLAG" val="#wm#"/>
  <p:tag name="KSO_WM_DIAGRAM_GROUP_CODE" val="m1-1"/>
  <p:tag name="KSO_WM_UNIT_FILL_FORE_SCHEMECOLOR_INDEX" val="6"/>
  <p:tag name="KSO_WM_UNIT_FILL_TYPE" val="1"/>
  <p:tag name="KSO_WM_UNIT_TEXT_FILL_FORE_SCHEMECOLOR_INDEX" val="14"/>
  <p:tag name="KSO_WM_UNIT_TEXT_FILL_TYPE" val="1"/>
</p:tagLst>
</file>

<file path=ppt/tags/tag27.xml><?xml version="1.0" encoding="utf-8"?>
<p:tagLst xmlns:p="http://schemas.openxmlformats.org/presentationml/2006/main">
  <p:tag name="KSO_WM_TAG_VERSION" val="1.0"/>
  <p:tag name="KSO_WM_TEMPLATE_CATEGORY" val="diagram"/>
  <p:tag name="KSO_WM_TEMPLATE_INDEX" val="160447"/>
  <p:tag name="KSO_WM_UNIT_TYPE" val="m_h_f"/>
  <p:tag name="KSO_WM_UNIT_INDEX" val="1_2_1"/>
  <p:tag name="KSO_WM_UNIT_ID" val="256*m_h_f*1_2_1"/>
  <p:tag name="KSO_WM_UNIT_CLEAR" val="1"/>
  <p:tag name="KSO_WM_UNIT_LAYERLEVEL" val="1_1_1"/>
  <p:tag name="KSO_WM_UNIT_VALUE" val="40"/>
  <p:tag name="KSO_WM_UNIT_HIGHLIGHT" val="0"/>
  <p:tag name="KSO_WM_UNIT_COMPATIBLE" val="0"/>
  <p:tag name="KSO_WM_UNIT_PRESET_TEXT" val="SED DO EIUSMOD TEMPOR INCIDIDUNT"/>
  <p:tag name="KSO_WM_BEAUTIFY_FLAG" val="#wm#"/>
  <p:tag name="KSO_WM_DIAGRAM_GROUP_CODE" val="m1-1"/>
  <p:tag name="KSO_WM_UNIT_FILL_FORE_SCHEMECOLOR_INDEX" val="14"/>
  <p:tag name="KSO_WM_UNIT_FILL_TYPE" val="1"/>
  <p:tag name="KSO_WM_UNIT_TEXT_FILL_FORE_SCHEMECOLOR_INDEX" val="13"/>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93664_3*m_i*1_1"/>
  <p:tag name="KSO_WM_TEMPLATE_CATEGORY" val="diagram"/>
  <p:tag name="KSO_WM_TEMPLATE_INDEX" val="20193664"/>
  <p:tag name="KSO_WM_UNIT_LAYERLEVEL" val="1_1"/>
  <p:tag name="KSO_WM_TAG_VERSION" val="1.0"/>
  <p:tag name="KSO_WM_BEAUTIFY_FLAG" val="#wm#"/>
  <p:tag name="KSO_WM_UNIT_LINE_FORE_SCHEMECOLOR_INDEX" val="14"/>
  <p:tag name="KSO_WM_UNIT_LINE_FILL_TYPE" val="2"/>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193664_3*m_i*1_2"/>
  <p:tag name="KSO_WM_TEMPLATE_CATEGORY" val="diagram"/>
  <p:tag name="KSO_WM_TEMPLATE_INDEX" val="20193664"/>
  <p:tag name="KSO_WM_UNIT_LAYERLEVEL" val="1_1"/>
  <p:tag name="KSO_WM_TAG_VERSION" val="1.0"/>
  <p:tag name="KSO_WM_BEAUTIFY_FLAG" val="#wm#"/>
  <p:tag name="KSO_WM_UNIT_LINE_FORE_SCHEMECOLOR_INDEX" val="14"/>
  <p:tag name="KSO_WM_UNIT_LINE_FILL_TYPE" val="2"/>
</p:tagLst>
</file>

<file path=ppt/tags/tag3.xml><?xml version="1.0" encoding="utf-8"?>
<p:tagLst xmlns:p="http://schemas.openxmlformats.org/presentationml/2006/main">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r1-1"/>
  <p:tag name="KSO_WM_UNIT_TYPE" val="r_t"/>
  <p:tag name="KSO_WM_UNIT_INDEX" val="1_2"/>
  <p:tag name="KSO_WM_UNIT_ID" val="diagram20193692_1*r_t*1_2"/>
  <p:tag name="KSO_WM_TEMPLATE_CATEGORY" val="diagram"/>
  <p:tag name="KSO_WM_TEMPLATE_INDEX" val="20193692"/>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diagram20193664_3*m_i*1_3"/>
  <p:tag name="KSO_WM_TEMPLATE_CATEGORY" val="diagram"/>
  <p:tag name="KSO_WM_TEMPLATE_INDEX" val="20193664"/>
  <p:tag name="KSO_WM_UNIT_LAYERLEVEL" val="1_1"/>
  <p:tag name="KSO_WM_TAG_VERSION" val="1.0"/>
  <p:tag name="KSO_WM_BEAUTIFY_FLAG" val="#wm#"/>
  <p:tag name="KSO_WM_UNIT_LINE_FORE_SCHEMECOLOR_INDEX" val="14"/>
  <p:tag name="KSO_WM_UNIT_LINE_FILL_TYPE" val="2"/>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93664_3*m_h_i*1_4_1"/>
  <p:tag name="KSO_WM_TEMPLATE_CATEGORY" val="diagram"/>
  <p:tag name="KSO_WM_TEMPLATE_INDEX" val="20193664"/>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93664_3*m_h_i*1_4_2"/>
  <p:tag name="KSO_WM_TEMPLATE_CATEGORY" val="diagram"/>
  <p:tag name="KSO_WM_TEMPLATE_INDEX" val="20193664"/>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193664_3*m_h_i*1_4_3"/>
  <p:tag name="KSO_WM_TEMPLATE_CATEGORY" val="diagram"/>
  <p:tag name="KSO_WM_TEMPLATE_INDEX" val="20193664"/>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193664_3*m_h_i*1_4_4"/>
  <p:tag name="KSO_WM_TEMPLATE_CATEGORY" val="diagram"/>
  <p:tag name="KSO_WM_TEMPLATE_INDEX" val="20193664"/>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193664_3*m_h_i*1_3_4"/>
  <p:tag name="KSO_WM_TEMPLATE_CATEGORY" val="diagram"/>
  <p:tag name="KSO_WM_TEMPLATE_INDEX" val="2019366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93664_3*m_h_i*1_3_3"/>
  <p:tag name="KSO_WM_TEMPLATE_CATEGORY" val="diagram"/>
  <p:tag name="KSO_WM_TEMPLATE_INDEX" val="2019366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3664_3*m_h_i*1_3_2"/>
  <p:tag name="KSO_WM_TEMPLATE_CATEGORY" val="diagram"/>
  <p:tag name="KSO_WM_TEMPLATE_INDEX" val="2019366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3664_3*m_h_i*1_3_1"/>
  <p:tag name="KSO_WM_TEMPLATE_CATEGORY" val="diagram"/>
  <p:tag name="KSO_WM_TEMPLATE_INDEX" val="20193664"/>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3664_3*m_h_i*1_2_1"/>
  <p:tag name="KSO_WM_TEMPLATE_CATEGORY" val="diagram"/>
  <p:tag name="KSO_WM_TEMPLATE_INDEX" val="20193664"/>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4"/>
  <p:tag name="KSO_WM_UNIT_ID" val="diagram20193692_1*r_i*1_4"/>
  <p:tag name="KSO_WM_TEMPLATE_CATEGORY" val="diagram"/>
  <p:tag name="KSO_WM_TEMPLATE_INDEX" val="20193692"/>
  <p:tag name="KSO_WM_UNIT_LAYERLEVEL" val="1_1"/>
  <p:tag name="KSO_WM_TAG_VERSION" val="1.0"/>
  <p:tag name="KSO_WM_BEAUTIFY_FLAG" val="#wm#"/>
  <p:tag name="KSO_WM_UNIT_DIAGRAM_CONTRAST_TITLE_CNT" val="2"/>
  <p:tag name="KSO_WM_UNIT_DIAGRAM_DIMENSION_TITLE_CNT" val="1"/>
  <p:tag name="KSO_WM_UNIT_FILL_FORE_SCHEMECOLOR_INDEX" val="5"/>
  <p:tag name="KSO_WM_UNIT_FILL_TYPE" val="1"/>
  <p:tag name="KSO_WM_UNIT_TEXT_FILL_FORE_SCHEMECOLOR_INDEX" val="13"/>
  <p:tag name="KSO_WM_UNIT_TEXT_FILL_TYPE"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3664_3*m_h_i*1_2_2"/>
  <p:tag name="KSO_WM_TEMPLATE_CATEGORY" val="diagram"/>
  <p:tag name="KSO_WM_TEMPLATE_INDEX" val="20193664"/>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3664_3*m_h_i*1_2_3"/>
  <p:tag name="KSO_WM_TEMPLATE_CATEGORY" val="diagram"/>
  <p:tag name="KSO_WM_TEMPLATE_INDEX" val="20193664"/>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193664_3*m_h_i*1_2_4"/>
  <p:tag name="KSO_WM_TEMPLATE_CATEGORY" val="diagram"/>
  <p:tag name="KSO_WM_TEMPLATE_INDEX" val="20193664"/>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193664_3*m_h_i*1_1_4"/>
  <p:tag name="KSO_WM_TEMPLATE_CATEGORY" val="diagram"/>
  <p:tag name="KSO_WM_TEMPLATE_INDEX" val="20193664"/>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3664_3*m_h_i*1_1_3"/>
  <p:tag name="KSO_WM_TEMPLATE_CATEGORY" val="diagram"/>
  <p:tag name="KSO_WM_TEMPLATE_INDEX" val="20193664"/>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3664_3*m_h_i*1_1_2"/>
  <p:tag name="KSO_WM_TEMPLATE_CATEGORY" val="diagram"/>
  <p:tag name="KSO_WM_TEMPLATE_INDEX" val="20193664"/>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3664_3*m_h_i*1_1_1"/>
  <p:tag name="KSO_WM_TEMPLATE_CATEGORY" val="diagram"/>
  <p:tag name="KSO_WM_TEMPLATE_INDEX" val="20193664"/>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4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193664_3*m_h_f*1_4_1"/>
  <p:tag name="KSO_WM_TEMPLATE_CATEGORY" val="diagram"/>
  <p:tag name="KSO_WM_TEMPLATE_INDEX" val="20193664"/>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4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3664_3*m_h_f*1_3_1"/>
  <p:tag name="KSO_WM_TEMPLATE_CATEGORY" val="diagram"/>
  <p:tag name="KSO_WM_TEMPLATE_INDEX" val="20193664"/>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4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3664_3*m_h_f*1_2_1"/>
  <p:tag name="KSO_WM_TEMPLATE_CATEGORY" val="diagram"/>
  <p:tag name="KSO_WM_TEMPLATE_INDEX" val="20193664"/>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3"/>
  <p:tag name="KSO_WM_UNIT_ID" val="diagram20193692_1*r_i*1_3"/>
  <p:tag name="KSO_WM_TEMPLATE_CATEGORY" val="diagram"/>
  <p:tag name="KSO_WM_TEMPLATE_INDEX" val="20193692"/>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Lst>
</file>

<file path=ppt/tags/tag5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3664_3*m_h_f*1_1_1"/>
  <p:tag name="KSO_WM_TEMPLATE_CATEGORY" val="diagram"/>
  <p:tag name="KSO_WM_TEMPLATE_INDEX" val="20193664"/>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51.xml><?xml version="1.0" encoding="utf-8"?>
<p:tagLst xmlns:p="http://schemas.openxmlformats.org/presentationml/2006/main">
  <p:tag name="KSO_WM_TEMPLATE_CATEGORY" val="diagram"/>
  <p:tag name="KSO_WM_TEMPLATE_INDEX" val="20187697"/>
  <p:tag name="KSO_WM_UNIT_TYPE" val="q_h_i"/>
  <p:tag name="KSO_WM_UNIT_INDEX" val="1_2_2"/>
  <p:tag name="KSO_WM_UNIT_ID" val="diagram20187697_1*q_h_i*1_2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52.xml><?xml version="1.0" encoding="utf-8"?>
<p:tagLst xmlns:p="http://schemas.openxmlformats.org/presentationml/2006/main">
  <p:tag name="KSO_WM_TEMPLATE_CATEGORY" val="diagram"/>
  <p:tag name="KSO_WM_TEMPLATE_INDEX" val="20187697"/>
  <p:tag name="KSO_WM_UNIT_TYPE" val="q_h_i"/>
  <p:tag name="KSO_WM_UNIT_INDEX" val="1_1_2"/>
  <p:tag name="KSO_WM_UNIT_ID" val="diagram20187697_1*q_h_i*1_1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53.xml><?xml version="1.0" encoding="utf-8"?>
<p:tagLst xmlns:p="http://schemas.openxmlformats.org/presentationml/2006/main">
  <p:tag name="KSO_WM_TEMPLATE_CATEGORY" val="diagram"/>
  <p:tag name="KSO_WM_TEMPLATE_INDEX" val="20187697"/>
  <p:tag name="KSO_WM_UNIT_TYPE" val="q_h_i"/>
  <p:tag name="KSO_WM_UNIT_INDEX" val="1_2_1"/>
  <p:tag name="KSO_WM_UNIT_ID" val="diagram20187697_1*q_h_i*1_2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Lst>
</file>

<file path=ppt/tags/tag54.xml><?xml version="1.0" encoding="utf-8"?>
<p:tagLst xmlns:p="http://schemas.openxmlformats.org/presentationml/2006/main">
  <p:tag name="KSO_WM_TEMPLATE_CATEGORY" val="diagram"/>
  <p:tag name="KSO_WM_TEMPLATE_INDEX" val="20187697"/>
  <p:tag name="KSO_WM_UNIT_TYPE" val="q_h_i"/>
  <p:tag name="KSO_WM_UNIT_INDEX" val="1_1_1"/>
  <p:tag name="KSO_WM_UNIT_ID" val="diagram20187697_1*q_h_i*1_1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55.xml><?xml version="1.0" encoding="utf-8"?>
<p:tagLst xmlns:p="http://schemas.openxmlformats.org/presentationml/2006/main">
  <p:tag name="KSO_WM_TEMPLATE_CATEGORY" val="diagram"/>
  <p:tag name="KSO_WM_TEMPLATE_INDEX" val="20187697"/>
  <p:tag name="KSO_WM_UNIT_ID" val="diagram20187697_1*q_h_a*1_1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ISCONTENTSTITLE" val="0"/>
  <p:tag name="KSO_WM_UNIT_TYPE" val="q_h_a"/>
  <p:tag name="KSO_WM_UNIT_INDEX" val="1_1_1"/>
  <p:tag name="KSO_WM_UNIT_PRESET_TEXT" val="单击此处添加标题"/>
  <p:tag name="KSO_WM_UNIT_DIAGRAM_ISNUMVISUAL" val="0"/>
  <p:tag name="KSO_WM_UNIT_DIAGRAM_ISREFERUNIT" val="0"/>
  <p:tag name="KSO_WM_UNIT_NOCLEAR" val="0"/>
  <p:tag name="KSO_WM_UNIT_TEXT_FILL_FORE_SCHEMECOLOR_INDEX" val="5"/>
  <p:tag name="KSO_WM_UNIT_TEXT_FILL_TYPE" val="1"/>
</p:tagLst>
</file>

<file path=ppt/tags/tag56.xml><?xml version="1.0" encoding="utf-8"?>
<p:tagLst xmlns:p="http://schemas.openxmlformats.org/presentationml/2006/main">
  <p:tag name="KSO_WM_TEMPLATE_CATEGORY" val="diagram"/>
  <p:tag name="KSO_WM_TEMPLATE_INDEX" val="20187697"/>
  <p:tag name="KSO_WM_UNIT_ID" val="diagram20187697_1*q_h_f*1_1_1"/>
  <p:tag name="KSO_WM_UNIT_LAYERLEVEL" val="1_1_1"/>
  <p:tag name="KSO_WM_UNIT_VALUE" val="15"/>
  <p:tag name="KSO_WM_UNIT_HIGHLIGHT" val="0"/>
  <p:tag name="KSO_WM_UNIT_COMPATIBLE" val="0"/>
  <p:tag name="KSO_WM_BEAUTIFY_FLAG" val="#wm#"/>
  <p:tag name="KSO_WM_TAG_VERSION" val="1.0"/>
  <p:tag name="KSO_WM_DIAGRAM_GROUP_CODE" val="q1-1"/>
  <p:tag name="KSO_WM_UNIT_TYPE" val="q_h_f"/>
  <p:tag name="KSO_WM_UNIT_INDEX" val="1_1_1"/>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Lst>
</file>

<file path=ppt/tags/tag57.xml><?xml version="1.0" encoding="utf-8"?>
<p:tagLst xmlns:p="http://schemas.openxmlformats.org/presentationml/2006/main">
  <p:tag name="KSO_WM_TEMPLATE_CATEGORY" val="diagram"/>
  <p:tag name="KSO_WM_TEMPLATE_INDEX" val="20187697"/>
  <p:tag name="KSO_WM_UNIT_ID" val="diagram20187697_1*q_h_a*1_2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ISCONTENTSTITLE" val="0"/>
  <p:tag name="KSO_WM_UNIT_TYPE" val="q_h_a"/>
  <p:tag name="KSO_WM_UNIT_INDEX" val="1_2_1"/>
  <p:tag name="KSO_WM_UNIT_PRESET_TEXT" val="单击此处添加标题"/>
  <p:tag name="KSO_WM_UNIT_DIAGRAM_ISNUMVISUAL" val="0"/>
  <p:tag name="KSO_WM_UNIT_DIAGRAM_ISREFERUNIT" val="0"/>
  <p:tag name="KSO_WM_UNIT_NOCLEAR" val="0"/>
  <p:tag name="KSO_WM_UNIT_TEXT_FILL_FORE_SCHEMECOLOR_INDEX" val="6"/>
  <p:tag name="KSO_WM_UNIT_TEXT_FILL_TYPE" val="1"/>
</p:tagLst>
</file>

<file path=ppt/tags/tag58.xml><?xml version="1.0" encoding="utf-8"?>
<p:tagLst xmlns:p="http://schemas.openxmlformats.org/presentationml/2006/main">
  <p:tag name="KSO_WM_TEMPLATE_CATEGORY" val="diagram"/>
  <p:tag name="KSO_WM_TEMPLATE_INDEX" val="20187697"/>
  <p:tag name="KSO_WM_UNIT_ID" val="diagram20187697_1*q_h_f*1_2_1"/>
  <p:tag name="KSO_WM_UNIT_LAYERLEVEL" val="1_1_1"/>
  <p:tag name="KSO_WM_UNIT_VALUE" val="16"/>
  <p:tag name="KSO_WM_UNIT_HIGHLIGHT" val="0"/>
  <p:tag name="KSO_WM_UNIT_COMPATIBLE" val="0"/>
  <p:tag name="KSO_WM_BEAUTIFY_FLAG" val="#wm#"/>
  <p:tag name="KSO_WM_TAG_VERSION" val="1.0"/>
  <p:tag name="KSO_WM_DIAGRAM_GROUP_CODE" val="q1-1"/>
  <p:tag name="KSO_WM_UNIT_TYPE" val="q_h_f"/>
  <p:tag name="KSO_WM_UNIT_INDEX" val="1_2_1"/>
  <p:tag name="KSO_WM_UNIT_PRESET_TEXT" val="单击此处添加文本具体内容，简明扼要的阐述您的观点。"/>
  <p:tag name="KSO_WM_UNIT_DIAGRAM_ISNUMVISUAL" val="0"/>
  <p:tag name="KSO_WM_UNIT_DIAGRAM_ISREFERUNIT" val="0"/>
  <p:tag name="KSO_WM_UNIT_NOCLEAR" val="0"/>
  <p:tag name="KSO_WM_UNIT_TEXT_FILL_FORE_SCHEMECOLOR_INDEX" val="13"/>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03444_1*l_i*1_3"/>
  <p:tag name="KSO_WM_TEMPLATE_CATEGORY" val="diagram"/>
  <p:tag name="KSO_WM_TEMPLATE_INDEX" val="20203444"/>
  <p:tag name="KSO_WM_UNIT_LAYERLEVEL" val="1_1"/>
  <p:tag name="KSO_WM_TAG_VERSION" val="1.0"/>
  <p:tag name="KSO_WM_BEAUTIFY_FLAG" val="#wm#"/>
  <p:tag name="KSO_WM_UNIT_LINE_FORE_SCHEMECOLOR_INDEX" val="16"/>
  <p:tag name="KSO_WM_UNIT_LINE_FILL_TYPE" val="2"/>
</p:tagLst>
</file>

<file path=ppt/tags/tag6.xml><?xml version="1.0" encoding="utf-8"?>
<p:tagLst xmlns:p="http://schemas.openxmlformats.org/presentationml/2006/main">
  <p:tag name="KSO_WM_UNIT_PRESET_TEXT" val="单击此处添加文本具体内容，简明扼要的阐述您的观点。"/>
  <p:tag name="KSO_WM_UNIT_NOCLEAR" val="0"/>
  <p:tag name="KSO_WM_UNIT_VALUE" val="34"/>
  <p:tag name="KSO_WM_UNIT_HIGHLIGHT" val="0"/>
  <p:tag name="KSO_WM_UNIT_COMPATIBLE" val="0"/>
  <p:tag name="KSO_WM_UNIT_DIAGRAM_ISNUMVISUAL" val="0"/>
  <p:tag name="KSO_WM_UNIT_DIAGRAM_ISREFERUNIT" val="0"/>
  <p:tag name="KSO_WM_DIAGRAM_GROUP_CODE" val="r1-1"/>
  <p:tag name="KSO_WM_UNIT_TYPE" val="r_v"/>
  <p:tag name="KSO_WM_UNIT_INDEX" val="1_1"/>
  <p:tag name="KSO_WM_UNIT_ID" val="diagram20193692_1*r_v*1_1"/>
  <p:tag name="KSO_WM_TEMPLATE_CATEGORY" val="diagram"/>
  <p:tag name="KSO_WM_TEMPLATE_INDEX" val="20193692"/>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03444_1*l_i*1_4"/>
  <p:tag name="KSO_WM_TEMPLATE_CATEGORY" val="diagram"/>
  <p:tag name="KSO_WM_TEMPLATE_INDEX" val="20203444"/>
  <p:tag name="KSO_WM_UNIT_LAYERLEVEL" val="1_1"/>
  <p:tag name="KSO_WM_TAG_VERSION" val="1.0"/>
  <p:tag name="KSO_WM_BEAUTIFY_FLAG" val="#wm#"/>
  <p:tag name="KSO_WM_UNIT_LINE_FORE_SCHEMECOLOR_INDEX" val="16"/>
  <p:tag name="KSO_WM_UNIT_LINE_FILL_TYPE" val="2"/>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3444_1*l_h_i*1_1_2"/>
  <p:tag name="KSO_WM_TEMPLATE_CATEGORY" val="diagram"/>
  <p:tag name="KSO_WM_TEMPLATE_INDEX" val="20203444"/>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3444_1*l_h_i*1_2_2"/>
  <p:tag name="KSO_WM_TEMPLATE_CATEGORY" val="diagram"/>
  <p:tag name="KSO_WM_TEMPLATE_INDEX" val="2020344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03444_1*l_h_i*1_4_2"/>
  <p:tag name="KSO_WM_TEMPLATE_CATEGORY" val="diagram"/>
  <p:tag name="KSO_WM_TEMPLATE_INDEX" val="20203444"/>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3444_1*l_h_i*1_3_2"/>
  <p:tag name="KSO_WM_TEMPLATE_CATEGORY" val="diagram"/>
  <p:tag name="KSO_WM_TEMPLATE_INDEX" val="20203444"/>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03444_1*l_i*1_1"/>
  <p:tag name="KSO_WM_TEMPLATE_CATEGORY" val="diagram"/>
  <p:tag name="KSO_WM_TEMPLATE_INDEX" val="20203444"/>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03444_1*l_i*1_2"/>
  <p:tag name="KSO_WM_TEMPLATE_CATEGORY" val="diagram"/>
  <p:tag name="KSO_WM_TEMPLATE_INDEX" val="20203444"/>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67.xml><?xml version="1.0" encoding="utf-8"?>
<p:tagLst xmlns:p="http://schemas.openxmlformats.org/presentationml/2006/main">
  <p:tag name="KSO_WM_UNIT_VALUE" val="105*12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03444_1*l_h_x*1_2_1"/>
  <p:tag name="KSO_WM_TEMPLATE_CATEGORY" val="diagram"/>
  <p:tag name="KSO_WM_TEMPLATE_INDEX" val="20203444"/>
  <p:tag name="KSO_WM_UNIT_LAYERLEVEL" val="1_1_1"/>
  <p:tag name="KSO_WM_TAG_VERSION" val="1.0"/>
  <p:tag name="KSO_WM_BEAUTIFY_FLAG" val="#wm#"/>
  <p:tag name="KSO_WM_UNIT_FILL_FORE_SCHEMECOLOR_INDEX" val="16"/>
  <p:tag name="KSO_WM_UNIT_FILL_TYPE" val="1"/>
  <p:tag name="KSO_WM_UNIT_SHADOW_SCHEMECOLOR_INDEX" val="14"/>
  <p:tag name="KSO_WM_UNIT_TEXT_FILL_FORE_SCHEMECOLOR_INDEX" val="13"/>
  <p:tag name="KSO_WM_UNIT_TEXT_FILL_TYPE" val="1"/>
</p:tagLst>
</file>

<file path=ppt/tags/tag68.xml><?xml version="1.0" encoding="utf-8"?>
<p:tagLst xmlns:p="http://schemas.openxmlformats.org/presentationml/2006/main">
  <p:tag name="KSO_WM_UNIT_VALUE" val="103*104"/>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03444_1*l_h_x*1_3_1"/>
  <p:tag name="KSO_WM_TEMPLATE_CATEGORY" val="diagram"/>
  <p:tag name="KSO_WM_TEMPLATE_INDEX" val="20203444"/>
  <p:tag name="KSO_WM_UNIT_LAYERLEVEL" val="1_1_1"/>
  <p:tag name="KSO_WM_TAG_VERSION" val="1.0"/>
  <p:tag name="KSO_WM_BEAUTIFY_FLAG" val="#wm#"/>
  <p:tag name="KSO_WM_UNIT_FILL_FORE_SCHEMECOLOR_INDEX" val="16"/>
  <p:tag name="KSO_WM_UNIT_FILL_TYPE" val="1"/>
  <p:tag name="KSO_WM_UNIT_SHADOW_SCHEMECOLOR_INDEX" val="14"/>
  <p:tag name="KSO_WM_UNIT_TEXT_FILL_FORE_SCHEMECOLOR_INDEX" val="13"/>
  <p:tag name="KSO_WM_UNIT_TEXT_FILL_TYPE" val="1"/>
</p:tagLst>
</file>

<file path=ppt/tags/tag69.xml><?xml version="1.0" encoding="utf-8"?>
<p:tagLst xmlns:p="http://schemas.openxmlformats.org/presentationml/2006/main">
  <p:tag name="KSO_WM_UNIT_VALUE" val="140*139"/>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03444_1*l_h_x*1_1_1"/>
  <p:tag name="KSO_WM_TEMPLATE_CATEGORY" val="diagram"/>
  <p:tag name="KSO_WM_TEMPLATE_INDEX" val="20203444"/>
  <p:tag name="KSO_WM_UNIT_LAYERLEVEL" val="1_1_1"/>
  <p:tag name="KSO_WM_TAG_VERSION" val="1.0"/>
  <p:tag name="KSO_WM_BEAUTIFY_FLAG" val="#wm#"/>
  <p:tag name="KSO_WM_UNIT_FILL_FORE_SCHEMECOLOR_INDEX" val="16"/>
  <p:tag name="KSO_WM_UNIT_FILL_TYPE" val="1"/>
  <p:tag name="KSO_WM_UNIT_SHADOW_SCHEMECOLOR_INDEX" val="14"/>
  <p:tag name="KSO_WM_UNIT_TEXT_FILL_FORE_SCHEMECOLOR_INDEX" val="13"/>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2"/>
  <p:tag name="KSO_WM_UNIT_ID" val="diagram20193692_1*r_i*1_2"/>
  <p:tag name="KSO_WM_TEMPLATE_CATEGORY" val="diagram"/>
  <p:tag name="KSO_WM_TEMPLATE_INDEX" val="20193692"/>
  <p:tag name="KSO_WM_UNIT_LAYERLEVEL" val="1_1"/>
  <p:tag name="KSO_WM_TAG_VERSION" val="1.0"/>
  <p:tag name="KSO_WM_BEAUTIFY_FLAG" val="#wm#"/>
  <p:tag name="KSO_WM_UNIT_DIAGRAM_CONTRAST_TITLE_CNT" val="2"/>
  <p:tag name="KSO_WM_UNIT_DIAGRAM_DIMENSION_TITLE_CNT" val="1"/>
  <p:tag name="KSO_WM_UNIT_FILL_FORE_SCHEMECOLOR_INDEX" val="10"/>
  <p:tag name="KSO_WM_UNIT_FILL_TYPE" val="1"/>
  <p:tag name="KSO_WM_UNIT_TEXT_FILL_FORE_SCHEMECOLOR_INDEX" val="13"/>
  <p:tag name="KSO_WM_UNIT_TEXT_FILL_TYPE" val="1"/>
</p:tagLst>
</file>

<file path=ppt/tags/tag70.xml><?xml version="1.0" encoding="utf-8"?>
<p:tagLst xmlns:p="http://schemas.openxmlformats.org/presentationml/2006/main">
  <p:tag name="KSO_WM_UNIT_VALUE" val="127*129"/>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03444_1*l_h_x*1_4_1"/>
  <p:tag name="KSO_WM_TEMPLATE_CATEGORY" val="diagram"/>
  <p:tag name="KSO_WM_TEMPLATE_INDEX" val="20203444"/>
  <p:tag name="KSO_WM_UNIT_LAYERLEVEL" val="1_1_1"/>
  <p:tag name="KSO_WM_TAG_VERSION" val="1.0"/>
  <p:tag name="KSO_WM_BEAUTIFY_FLAG" val="#wm#"/>
  <p:tag name="KSO_WM_UNIT_FILL_FORE_SCHEMECOLOR_INDEX" val="16"/>
  <p:tag name="KSO_WM_UNIT_FILL_TYPE" val="1"/>
  <p:tag name="KSO_WM_UNIT_SHADOW_SCHEMECOLOR_INDEX" val="14"/>
  <p:tag name="KSO_WM_UNIT_TEXT_FILL_FORE_SCHEMECOLOR_INDEX" val="13"/>
  <p:tag name="KSO_WM_UNIT_TEXT_FILL_TYPE" val="1"/>
</p:tagLst>
</file>

<file path=ppt/tags/tag71.xml><?xml version="1.0" encoding="utf-8"?>
<p:tagLst xmlns:p="http://schemas.openxmlformats.org/presentationml/2006/main">
  <p:tag name="KSO_WM_UNIT_VALUE" val="130*145"/>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03444_1*l_x*1_1"/>
  <p:tag name="KSO_WM_TEMPLATE_CATEGORY" val="diagram"/>
  <p:tag name="KSO_WM_TEMPLATE_INDEX" val="20203444"/>
  <p:tag name="KSO_WM_UNIT_LAYERLEVEL" val="1_1"/>
  <p:tag name="KSO_WM_TAG_VERSION" val="1.0"/>
  <p:tag name="KSO_WM_BEAUTIFY_FLAG" val="#wm#"/>
  <p:tag name="KSO_WM_UNIT_FILL_FORE_SCHEMECOLOR_INDEX" val="16"/>
  <p:tag name="KSO_WM_UNIT_FILL_TYPE" val="1"/>
  <p:tag name="KSO_WM_UNIT_SHADOW_SCHEMECOLOR_INDEX" val="14"/>
  <p:tag name="KSO_WM_UNIT_TEXT_FILL_FORE_SCHEMECOLOR_INDEX" val="14"/>
  <p:tag name="KSO_WM_UNIT_TEXT_FILL_TYPE" val="1"/>
</p:tagLst>
</file>

<file path=ppt/tags/tag72.xml><?xml version="1.0" encoding="utf-8"?>
<p:tagLst xmlns:p="http://schemas.openxmlformats.org/presentationml/2006/main">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3444_1*l_h_f*1_2_1"/>
  <p:tag name="KSO_WM_TEMPLATE_CATEGORY" val="diagram"/>
  <p:tag name="KSO_WM_TEMPLATE_INDEX" val="20203444"/>
  <p:tag name="KSO_WM_UNIT_LAYERLEVEL" val="1_1_1"/>
  <p:tag name="KSO_WM_TAG_VERSION" val="1.0"/>
  <p:tag name="KSO_WM_BEAUTIFY_FLAG" val="#wm#"/>
  <p:tag name="KSO_WM_UNIT_TEXT_FILL_FORE_SCHEMECOLOR_INDEX" val="13"/>
  <p:tag name="KSO_WM_UNIT_TEXT_FILL_TYPE" val="1"/>
</p:tagLst>
</file>

<file path=ppt/tags/tag73.xml><?xml version="1.0" encoding="utf-8"?>
<p:tagLst xmlns:p="http://schemas.openxmlformats.org/presentationml/2006/main">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3444_1*l_h_f*1_3_1"/>
  <p:tag name="KSO_WM_TEMPLATE_CATEGORY" val="diagram"/>
  <p:tag name="KSO_WM_TEMPLATE_INDEX" val="20203444"/>
  <p:tag name="KSO_WM_UNIT_LAYERLEVEL" val="1_1_1"/>
  <p:tag name="KSO_WM_TAG_VERSION" val="1.0"/>
  <p:tag name="KSO_WM_BEAUTIFY_FLAG" val="#wm#"/>
  <p:tag name="KSO_WM_UNIT_TEXT_FILL_FORE_SCHEMECOLOR_INDEX" val="13"/>
  <p:tag name="KSO_WM_UNIT_TEXT_FILL_TYPE" val="1"/>
</p:tagLst>
</file>

<file path=ppt/tags/tag74.xml><?xml version="1.0" encoding="utf-8"?>
<p:tagLst xmlns:p="http://schemas.openxmlformats.org/presentationml/2006/main">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03444_1*l_h_f*1_4_1"/>
  <p:tag name="KSO_WM_TEMPLATE_CATEGORY" val="diagram"/>
  <p:tag name="KSO_WM_TEMPLATE_INDEX" val="20203444"/>
  <p:tag name="KSO_WM_UNIT_LAYERLEVEL" val="1_1_1"/>
  <p:tag name="KSO_WM_TAG_VERSION" val="1.0"/>
  <p:tag name="KSO_WM_BEAUTIFY_FLAG" val="#wm#"/>
  <p:tag name="KSO_WM_UNIT_TEXT_FILL_FORE_SCHEMECOLOR_INDEX" val="13"/>
  <p:tag name="KSO_WM_UNIT_TEXT_FILL_TYPE" val="1"/>
</p:tagLst>
</file>

<file path=ppt/tags/tag75.xml><?xml version="1.0" encoding="utf-8"?>
<p:tagLst xmlns:p="http://schemas.openxmlformats.org/presentationml/2006/main">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3444_1*l_h_f*1_1_1"/>
  <p:tag name="KSO_WM_TEMPLATE_CATEGORY" val="diagram"/>
  <p:tag name="KSO_WM_TEMPLATE_INDEX" val="20203444"/>
  <p:tag name="KSO_WM_UNIT_LAYERLEVEL" val="1_1_1"/>
  <p:tag name="KSO_WM_TAG_VERSION" val="1.0"/>
  <p:tag name="KSO_WM_BEAUTIFY_FLAG" val="#wm#"/>
  <p:tag name="KSO_WM_UNIT_TEXT_FILL_FORE_SCHEMECOLOR_INDEX" val="13"/>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90517_1*q_h_i*1_1_1"/>
  <p:tag name="KSO_WM_TEMPLATE_CATEGORY" val="diagram"/>
  <p:tag name="KSO_WM_TEMPLATE_INDEX" val="20190517"/>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90517_1*q_h_i*1_1_2"/>
  <p:tag name="KSO_WM_TEMPLATE_CATEGORY" val="diagram"/>
  <p:tag name="KSO_WM_TEMPLATE_INDEX" val="20190517"/>
  <p:tag name="KSO_WM_UNIT_LAYERLEVEL" val="1_1_1"/>
  <p:tag name="KSO_WM_TAG_VERSION" val="1.0"/>
  <p:tag name="KSO_WM_BEAUTIFY_FLAG" val="#wm#"/>
  <p:tag name="KSO_WM_UNIT_TEXT_FILL_FORE_SCHEMECOLOR_INDEX" val="14"/>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90517_1*q_h_i*1_2_1"/>
  <p:tag name="KSO_WM_TEMPLATE_CATEGORY" val="diagram"/>
  <p:tag name="KSO_WM_TEMPLATE_INDEX" val="20190517"/>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90517_1*q_h_i*1_2_2"/>
  <p:tag name="KSO_WM_TEMPLATE_CATEGORY" val="diagram"/>
  <p:tag name="KSO_WM_TEMPLATE_INDEX" val="20190517"/>
  <p:tag name="KSO_WM_UNIT_LAYERLEVEL" val="1_1_1"/>
  <p:tag name="KSO_WM_TAG_VERSION" val="1.0"/>
  <p:tag name="KSO_WM_BEAUTIFY_FLAG" val="#wm#"/>
  <p:tag name="KSO_WM_UNIT_TEXT_FILL_FORE_SCHEMECOLOR_INDEX" val="14"/>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1"/>
  <p:tag name="KSO_WM_UNIT_ID" val="diagram20193692_1*r_i*1_1"/>
  <p:tag name="KSO_WM_TEMPLATE_CATEGORY" val="diagram"/>
  <p:tag name="KSO_WM_TEMPLATE_INDEX" val="20193692"/>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90517_1*q_h_i*1_3_2"/>
  <p:tag name="KSO_WM_TEMPLATE_CATEGORY" val="diagram"/>
  <p:tag name="KSO_WM_TEMPLATE_INDEX" val="20190517"/>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90517_1*q_h_i*1_3_1"/>
  <p:tag name="KSO_WM_TEMPLATE_CATEGORY" val="diagram"/>
  <p:tag name="KSO_WM_TEMPLATE_INDEX" val="20190517"/>
  <p:tag name="KSO_WM_UNIT_LAYERLEVEL" val="1_1_1"/>
  <p:tag name="KSO_WM_TAG_VERSION" val="1.0"/>
  <p:tag name="KSO_WM_BEAUTIFY_FLAG" val="#wm#"/>
  <p:tag name="KSO_WM_UNIT_TEXT_FILL_FORE_SCHEMECOLOR_INDEX" val="14"/>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90517_1*q_i*1_1"/>
  <p:tag name="KSO_WM_TEMPLATE_CATEGORY" val="diagram"/>
  <p:tag name="KSO_WM_TEMPLATE_INDEX" val="20190517"/>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90517_1*q_i*1_2"/>
  <p:tag name="KSO_WM_TEMPLATE_CATEGORY" val="diagram"/>
  <p:tag name="KSO_WM_TEMPLATE_INDEX" val="20190517"/>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90517_1*q_i*1_3"/>
  <p:tag name="KSO_WM_TEMPLATE_CATEGORY" val="diagram"/>
  <p:tag name="KSO_WM_TEMPLATE_INDEX" val="20190517"/>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90517_1*q_i*1_4"/>
  <p:tag name="KSO_WM_TEMPLATE_CATEGORY" val="diagram"/>
  <p:tag name="KSO_WM_TEMPLATE_INDEX" val="20190517"/>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86.xml><?xml version="1.0" encoding="utf-8"?>
<p:tagLst xmlns:p="http://schemas.openxmlformats.org/presentationml/2006/main">
  <p:tag name="KSO_WM_UNIT_ISCONTENTS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90517_1*q_h_a*1_2_1"/>
  <p:tag name="KSO_WM_TEMPLATE_CATEGORY" val="diagram"/>
  <p:tag name="KSO_WM_TEMPLATE_INDEX" val="20190517"/>
  <p:tag name="KSO_WM_UNIT_LAYERLEVEL" val="1_1_1"/>
  <p:tag name="KSO_WM_TAG_VERSION" val="1.0"/>
  <p:tag name="KSO_WM_BEAUTIFY_FLAG" val="#wm#"/>
  <p:tag name="KSO_WM_UNIT_TEXT_FILL_FORE_SCHEMECOLOR_INDEX" val="13"/>
  <p:tag name="KSO_WM_UNIT_TEXT_FILL_TYPE" val="1"/>
</p:tagLst>
</file>

<file path=ppt/tags/tag87.xml><?xml version="1.0" encoding="utf-8"?>
<p:tagLst xmlns:p="http://schemas.openxmlformats.org/presentationml/2006/main">
  <p:tag name="KSO_WM_UNIT_ISCONTENTS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90517_1*q_h_a*1_3_1"/>
  <p:tag name="KSO_WM_TEMPLATE_CATEGORY" val="diagram"/>
  <p:tag name="KSO_WM_TEMPLATE_INDEX" val="20190517"/>
  <p:tag name="KSO_WM_UNIT_LAYERLEVEL" val="1_1_1"/>
  <p:tag name="KSO_WM_TAG_VERSION" val="1.0"/>
  <p:tag name="KSO_WM_BEAUTIFY_FLAG" val="#wm#"/>
  <p:tag name="KSO_WM_UNIT_TEXT_FILL_FORE_SCHEMECOLOR_INDEX" val="13"/>
  <p:tag name="KSO_WM_UNIT_TEXT_FILL_TYPE" val="1"/>
</p:tagLst>
</file>

<file path=ppt/tags/tag88.xml><?xml version="1.0" encoding="utf-8"?>
<p:tagLst xmlns:p="http://schemas.openxmlformats.org/presentationml/2006/main">
  <p:tag name="KSO_WM_UNIT_ISCONTENTS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90517_1*q_h_a*1_1_1"/>
  <p:tag name="KSO_WM_TEMPLATE_CATEGORY" val="diagram"/>
  <p:tag name="KSO_WM_TEMPLATE_INDEX" val="20190517"/>
  <p:tag name="KSO_WM_UNIT_LAYERLEVEL" val="1_1_1"/>
  <p:tag name="KSO_WM_TAG_VERSION" val="1.0"/>
  <p:tag name="KSO_WM_BEAUTIFY_FLAG" val="#wm#"/>
  <p:tag name="KSO_WM_UNIT_TEXT_FILL_FORE_SCHEMECOLOR_INDEX" val="13"/>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00195_1*q_h_i*1_2_1"/>
  <p:tag name="KSO_WM_TEMPLATE_CATEGORY" val="diagram"/>
  <p:tag name="KSO_WM_TEMPLATE_INDEX" val="20200195"/>
  <p:tag name="KSO_WM_UNIT_LAYERLEVEL" val="1_1_1"/>
  <p:tag name="KSO_WM_TAG_VERSION" val="1.0"/>
  <p:tag name="KSO_WM_BEAUTIFY_FLAG" val="#wm#"/>
  <p:tag name="KSO_WM_UNIT_FILL_FORE_SCHEMECOLOR_INDEX" val="7"/>
  <p:tag name="KSO_WM_UNIT_FILL_TYPE" val="1"/>
</p:tagLst>
</file>

<file path=ppt/tags/tag9.xml><?xml version="1.0" encoding="utf-8"?>
<p:tagLst xmlns:p="http://schemas.openxmlformats.org/presentationml/2006/main">
  <p:tag name="KSO_WM_UNIT_PRESET_TEXT" val="单击此处添加文本具体内容，简明扼要的阐述您的观点。"/>
  <p:tag name="KSO_WM_UNIT_NOCLEAR" val="0"/>
  <p:tag name="KSO_WM_UNIT_VALUE" val="34"/>
  <p:tag name="KSO_WM_UNIT_HIGHLIGHT" val="0"/>
  <p:tag name="KSO_WM_UNIT_COMPATIBLE" val="0"/>
  <p:tag name="KSO_WM_UNIT_DIAGRAM_ISNUMVISUAL" val="0"/>
  <p:tag name="KSO_WM_UNIT_DIAGRAM_ISREFERUNIT" val="0"/>
  <p:tag name="KSO_WM_DIAGRAM_GROUP_CODE" val="r1-1"/>
  <p:tag name="KSO_WM_UNIT_TYPE" val="r_v"/>
  <p:tag name="KSO_WM_UNIT_INDEX" val="1_2"/>
  <p:tag name="KSO_WM_UNIT_ID" val="diagram20193692_1*r_v*1_2"/>
  <p:tag name="KSO_WM_TEMPLATE_CATEGORY" val="diagram"/>
  <p:tag name="KSO_WM_TEMPLATE_INDEX" val="20193692"/>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00195_1*q_h_i*1_1_1"/>
  <p:tag name="KSO_WM_TEMPLATE_CATEGORY" val="diagram"/>
  <p:tag name="KSO_WM_TEMPLATE_INDEX" val="20200195"/>
  <p:tag name="KSO_WM_UNIT_LAYERLEVEL" val="1_1_1"/>
  <p:tag name="KSO_WM_TAG_VERSION" val="1.0"/>
  <p:tag name="KSO_WM_BEAUTIFY_FLAG" val="#wm#"/>
  <p:tag name="KSO_WM_UNIT_FILL_FORE_SCHEMECOLOR_INDEX" val="5"/>
  <p:tag name="KSO_WM_UNI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00195_1*q_h_i*1_1_2"/>
  <p:tag name="KSO_WM_TEMPLATE_CATEGORY" val="diagram"/>
  <p:tag name="KSO_WM_TEMPLATE_INDEX" val="2020019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00195_1*q_h_i*1_2_2"/>
  <p:tag name="KSO_WM_TEMPLATE_CATEGORY" val="diagram"/>
  <p:tag name="KSO_WM_TEMPLATE_INDEX" val="2020019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00195_1*q_i*1_1"/>
  <p:tag name="KSO_WM_TEMPLATE_CATEGORY" val="diagram"/>
  <p:tag name="KSO_WM_TEMPLATE_INDEX" val="20200195"/>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94.xml><?xml version="1.0" encoding="utf-8"?>
<p:tagLst xmlns:p="http://schemas.openxmlformats.org/presentationml/2006/main">
  <p:tag name="KSO_WM_UNIT_ISCONTENTSTITLE" val="0"/>
  <p:tag name="KSO_WM_UNIT_PRESET_TEXT" val="单击此处添加标题"/>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00195_1*q_h_a*1_1_1"/>
  <p:tag name="KSO_WM_TEMPLATE_CATEGORY" val="diagram"/>
  <p:tag name="KSO_WM_TEMPLATE_INDEX" val="20200195"/>
  <p:tag name="KSO_WM_UNIT_LAYERLEVEL" val="1_1_1"/>
  <p:tag name="KSO_WM_TAG_VERSION" val="1.0"/>
  <p:tag name="KSO_WM_BEAUTIFY_FLAG" val="#wm#"/>
  <p:tag name="KSO_WM_UNIT_TEXT_FILL_FORE_SCHEMECOLOR_INDEX" val="5"/>
  <p:tag name="KSO_WM_UNIT_TEXT_FILL_TYPE" val="1"/>
</p:tagLst>
</file>

<file path=ppt/tags/tag95.xml><?xml version="1.0" encoding="utf-8"?>
<p:tagLst xmlns:p="http://schemas.openxmlformats.org/presentationml/2006/main">
  <p:tag name="KSO_WM_UNIT_PRESET_TEXT" val="单击此处添加文本具体内容，简明扼要的阐述您的观点。"/>
  <p:tag name="KSO_WM_UNIT_NOCLEAR" val="0"/>
  <p:tag name="KSO_WM_UNIT_VALUE" val="51"/>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00195_1*q_h_f*1_1_1"/>
  <p:tag name="KSO_WM_TEMPLATE_CATEGORY" val="diagram"/>
  <p:tag name="KSO_WM_TEMPLATE_INDEX" val="20200195"/>
  <p:tag name="KSO_WM_UNIT_LAYERLEVEL" val="1_1_1"/>
  <p:tag name="KSO_WM_TAG_VERSION" val="1.0"/>
  <p:tag name="KSO_WM_BEAUTIFY_FLAG" val="#wm#"/>
  <p:tag name="KSO_WM_UNIT_TEXT_FILL_FORE_SCHEMECOLOR_INDEX" val="13"/>
  <p:tag name="KSO_WM_UNIT_TEXT_FILL_TYPE" val="1"/>
</p:tagLst>
</file>

<file path=ppt/tags/tag96.xml><?xml version="1.0" encoding="utf-8"?>
<p:tagLst xmlns:p="http://schemas.openxmlformats.org/presentationml/2006/main">
  <p:tag name="KSO_WM_UNIT_ISCONTENTSTITLE" val="0"/>
  <p:tag name="KSO_WM_UNIT_PRESET_TEXT" val="单击此处添加标题"/>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00195_1*q_h_a*1_2_1"/>
  <p:tag name="KSO_WM_TEMPLATE_CATEGORY" val="diagram"/>
  <p:tag name="KSO_WM_TEMPLATE_INDEX" val="20200195"/>
  <p:tag name="KSO_WM_UNIT_LAYERLEVEL" val="1_1_1"/>
  <p:tag name="KSO_WM_TAG_VERSION" val="1.0"/>
  <p:tag name="KSO_WM_BEAUTIFY_FLAG" val="#wm#"/>
  <p:tag name="KSO_WM_UNIT_TEXT_FILL_FORE_SCHEMECOLOR_INDEX" val="7"/>
  <p:tag name="KSO_WM_UNIT_TEXT_FILL_TYPE" val="1"/>
</p:tagLst>
</file>

<file path=ppt/tags/tag97.xml><?xml version="1.0" encoding="utf-8"?>
<p:tagLst xmlns:p="http://schemas.openxmlformats.org/presentationml/2006/main">
  <p:tag name="KSO_WM_UNIT_PRESET_TEXT" val="单击此处添加文本具体内容，简明扼要的阐述您的观点。"/>
  <p:tag name="KSO_WM_UNIT_NOCLEAR" val="0"/>
  <p:tag name="KSO_WM_UNIT_VALUE" val="51"/>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00195_1*q_h_f*1_2_1"/>
  <p:tag name="KSO_WM_TEMPLATE_CATEGORY" val="diagram"/>
  <p:tag name="KSO_WM_TEMPLATE_INDEX" val="20200195"/>
  <p:tag name="KSO_WM_UNIT_LAYERLEVEL" val="1_1_1"/>
  <p:tag name="KSO_WM_TAG_VERSION" val="1.0"/>
  <p:tag name="KSO_WM_BEAUTIFY_FLAG" val="#wm#"/>
  <p:tag name="KSO_WM_UNIT_TEXT_FILL_FORE_SCHEMECOLOR_INDEX" val="13"/>
  <p:tag name="KSO_WM_UNIT_TEX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1"/>
  <p:tag name="KSO_WM_UNIT_ID" val="diagram160193_5*m_h_i*1_2_1"/>
  <p:tag name="KSO_WM_TEMPLATE_CATEGORY" val="diagram"/>
  <p:tag name="KSO_WM_TEMPLATE_INDEX" val="160193"/>
  <p:tag name="KSO_WM_UNIT_LAYERLEVEL" val="1_1_1"/>
  <p:tag name="KSO_WM_TAG_VERSION" val="1.0"/>
  <p:tag name="KSO_WM_BEAUTIFY_FLAG" val="#wm#"/>
  <p:tag name="KSO_WM_UNIT_FILL_FORE_SCHEMECOLOR_INDEX" val="9"/>
  <p:tag name="KSO_WM_UNIT_FILL_TYPE" val="1"/>
  <p:tag name="KSO_WM_UNIT_LINE_FORE_SCHEMECOLOR_INDEX" val="9"/>
  <p:tag name="KSO_WM_UNIT_LINE_FILL_TYPE" val="2"/>
  <p:tag name="KSO_WM_UNIT_TEXT_FILL_FORE_SCHEMECOLOR_INDEX" val="14"/>
  <p:tag name="KSO_WM_UNIT_TEXT_FILL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160193_5*m_h_i*1_2_2"/>
  <p:tag name="KSO_WM_TEMPLATE_CATEGORY" val="diagram"/>
  <p:tag name="KSO_WM_TEMPLATE_INDEX" val="160193"/>
  <p:tag name="KSO_WM_UNIT_LAYERLEVEL" val="1_1_1"/>
  <p:tag name="KSO_WM_TAG_VERSION" val="1.0"/>
  <p:tag name="KSO_WM_BEAUTIFY_FLAG" val="#wm#"/>
  <p:tag name="KSO_WM_UNIT_LINE_FORE_SCHEMECOLOR_INDEX" val="14"/>
  <p:tag name="KSO_WM_UNIT_LINE_FILL_TYPE"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15882</Words>
  <Application>WPS 演示</Application>
  <PresentationFormat>宽屏</PresentationFormat>
  <Paragraphs>671</Paragraphs>
  <Slides>67</Slides>
  <Notes>0</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67</vt:i4>
      </vt:variant>
    </vt:vector>
  </HeadingPairs>
  <TitlesOfParts>
    <vt:vector size="86" baseType="lpstr">
      <vt:lpstr>Arial</vt:lpstr>
      <vt:lpstr>宋体</vt:lpstr>
      <vt:lpstr>Wingdings</vt:lpstr>
      <vt:lpstr>黑体</vt:lpstr>
      <vt:lpstr>默陌信笺手写体</vt:lpstr>
      <vt:lpstr>Agency FB</vt:lpstr>
      <vt:lpstr>AjiwaiPro</vt:lpstr>
      <vt:lpstr>MS UI Gothic</vt:lpstr>
      <vt:lpstr>Bahnschrift SemiLight</vt:lpstr>
      <vt:lpstr>等线</vt:lpstr>
      <vt:lpstr>微软雅黑</vt:lpstr>
      <vt:lpstr>Arial Unicode MS</vt:lpstr>
      <vt:lpstr>等线 Light</vt:lpstr>
      <vt:lpstr>Calibri</vt:lpstr>
      <vt:lpstr>MS PGothic</vt:lpstr>
      <vt:lpstr>Lato Regular</vt:lpstr>
      <vt:lpstr>Lato</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老学生一枚</cp:lastModifiedBy>
  <cp:revision>16</cp:revision>
  <dcterms:created xsi:type="dcterms:W3CDTF">2021-08-07T08:09:00Z</dcterms:created>
  <dcterms:modified xsi:type="dcterms:W3CDTF">2022-03-28T03:34:32Z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2052-11.1.0.11365</vt:lpwstr>
  </property>
  <property fmtid="{D5CDD505-2E9C-101B-9397-08002B2CF9AE}" pid="3" name="KSOTemplateUUID">
    <vt:lpwstr>v1.0_mb_roJfE9HpP6swP/EsfzERRg==</vt:lpwstr>
  </property>
  <property fmtid="{D5CDD505-2E9C-101B-9397-08002B2CF9AE}" pid="4" name="ICV">
    <vt:lpwstr>DAA730F59BBA4FF4A9EFEA73EBC5DF36</vt:lpwstr>
  </property>
</Properties>
</file>